
<file path=[Content_Types].xml><?xml version="1.0" encoding="utf-8"?>
<Types xmlns="http://schemas.openxmlformats.org/package/2006/content-types">
  <Default Extension="xml" ContentType="application/xml"/>
  <Default Extension="jpeg" ContentType="image/jpeg"/>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3"/>
  </p:notesMasterIdLst>
  <p:handoutMasterIdLst>
    <p:handoutMasterId r:id="rId34"/>
  </p:handoutMasterIdLst>
  <p:sldIdLst>
    <p:sldId id="344" r:id="rId2"/>
    <p:sldId id="376" r:id="rId3"/>
    <p:sldId id="377" r:id="rId4"/>
    <p:sldId id="256" r:id="rId5"/>
    <p:sldId id="346" r:id="rId6"/>
    <p:sldId id="347" r:id="rId7"/>
    <p:sldId id="375" r:id="rId8"/>
    <p:sldId id="373" r:id="rId9"/>
    <p:sldId id="349" r:id="rId10"/>
    <p:sldId id="275" r:id="rId11"/>
    <p:sldId id="340" r:id="rId12"/>
    <p:sldId id="357" r:id="rId13"/>
    <p:sldId id="348" r:id="rId14"/>
    <p:sldId id="366" r:id="rId15"/>
    <p:sldId id="367" r:id="rId16"/>
    <p:sldId id="368" r:id="rId17"/>
    <p:sldId id="369" r:id="rId18"/>
    <p:sldId id="353" r:id="rId19"/>
    <p:sldId id="354" r:id="rId20"/>
    <p:sldId id="356" r:id="rId21"/>
    <p:sldId id="365" r:id="rId22"/>
    <p:sldId id="358" r:id="rId23"/>
    <p:sldId id="359" r:id="rId24"/>
    <p:sldId id="372" r:id="rId25"/>
    <p:sldId id="361" r:id="rId26"/>
    <p:sldId id="378" r:id="rId27"/>
    <p:sldId id="379" r:id="rId28"/>
    <p:sldId id="380" r:id="rId29"/>
    <p:sldId id="371" r:id="rId30"/>
    <p:sldId id="362" r:id="rId31"/>
    <p:sldId id="381" r:id="rId32"/>
  </p:sldIdLst>
  <p:sldSz cx="9144000" cy="6858000" type="screen4x3"/>
  <p:notesSz cx="7023100" cy="9309100"/>
  <p:defaultTextStyle>
    <a:defPPr>
      <a:defRPr lang="es-MX"/>
    </a:defPPr>
    <a:lvl1pPr algn="l" rtl="0" fontAlgn="base">
      <a:spcBef>
        <a:spcPct val="0"/>
      </a:spcBef>
      <a:spcAft>
        <a:spcPct val="0"/>
      </a:spcAft>
      <a:defRPr kern="1200">
        <a:solidFill>
          <a:schemeClr val="tx1"/>
        </a:solidFill>
        <a:latin typeface="Arial" charset="0"/>
        <a:ea typeface="ＭＳ Ｐゴシック" charset="-128"/>
        <a:cs typeface="+mn-cs"/>
      </a:defRPr>
    </a:lvl1pPr>
    <a:lvl2pPr marL="457200" algn="l" rtl="0" fontAlgn="base">
      <a:spcBef>
        <a:spcPct val="0"/>
      </a:spcBef>
      <a:spcAft>
        <a:spcPct val="0"/>
      </a:spcAft>
      <a:defRPr kern="1200">
        <a:solidFill>
          <a:schemeClr val="tx1"/>
        </a:solidFill>
        <a:latin typeface="Arial" charset="0"/>
        <a:ea typeface="ＭＳ Ｐゴシック" charset="-128"/>
        <a:cs typeface="+mn-cs"/>
      </a:defRPr>
    </a:lvl2pPr>
    <a:lvl3pPr marL="914400" algn="l" rtl="0" fontAlgn="base">
      <a:spcBef>
        <a:spcPct val="0"/>
      </a:spcBef>
      <a:spcAft>
        <a:spcPct val="0"/>
      </a:spcAft>
      <a:defRPr kern="1200">
        <a:solidFill>
          <a:schemeClr val="tx1"/>
        </a:solidFill>
        <a:latin typeface="Arial" charset="0"/>
        <a:ea typeface="ＭＳ Ｐゴシック" charset="-128"/>
        <a:cs typeface="+mn-cs"/>
      </a:defRPr>
    </a:lvl3pPr>
    <a:lvl4pPr marL="1371600" algn="l" rtl="0" fontAlgn="base">
      <a:spcBef>
        <a:spcPct val="0"/>
      </a:spcBef>
      <a:spcAft>
        <a:spcPct val="0"/>
      </a:spcAft>
      <a:defRPr kern="1200">
        <a:solidFill>
          <a:schemeClr val="tx1"/>
        </a:solidFill>
        <a:latin typeface="Arial" charset="0"/>
        <a:ea typeface="ＭＳ Ｐゴシック" charset="-128"/>
        <a:cs typeface="+mn-cs"/>
      </a:defRPr>
    </a:lvl4pPr>
    <a:lvl5pPr marL="1828800" algn="l" rtl="0" fontAlgn="base">
      <a:spcBef>
        <a:spcPct val="0"/>
      </a:spcBef>
      <a:spcAft>
        <a:spcPct val="0"/>
      </a:spcAft>
      <a:defRPr kern="1200">
        <a:solidFill>
          <a:schemeClr val="tx1"/>
        </a:solidFill>
        <a:latin typeface="Arial" charset="0"/>
        <a:ea typeface="ＭＳ Ｐゴシック" charset="-128"/>
        <a:cs typeface="+mn-cs"/>
      </a:defRPr>
    </a:lvl5pPr>
    <a:lvl6pPr marL="2286000" algn="l" defTabSz="914400" rtl="0" eaLnBrk="1" latinLnBrk="0" hangingPunct="1">
      <a:defRPr kern="1200">
        <a:solidFill>
          <a:schemeClr val="tx1"/>
        </a:solidFill>
        <a:latin typeface="Arial" charset="0"/>
        <a:ea typeface="ＭＳ Ｐゴシック" charset="-128"/>
        <a:cs typeface="+mn-cs"/>
      </a:defRPr>
    </a:lvl6pPr>
    <a:lvl7pPr marL="2743200" algn="l" defTabSz="914400" rtl="0" eaLnBrk="1" latinLnBrk="0" hangingPunct="1">
      <a:defRPr kern="1200">
        <a:solidFill>
          <a:schemeClr val="tx1"/>
        </a:solidFill>
        <a:latin typeface="Arial" charset="0"/>
        <a:ea typeface="ＭＳ Ｐゴシック" charset="-128"/>
        <a:cs typeface="+mn-cs"/>
      </a:defRPr>
    </a:lvl7pPr>
    <a:lvl8pPr marL="3200400" algn="l" defTabSz="914400" rtl="0" eaLnBrk="1" latinLnBrk="0" hangingPunct="1">
      <a:defRPr kern="1200">
        <a:solidFill>
          <a:schemeClr val="tx1"/>
        </a:solidFill>
        <a:latin typeface="Arial" charset="0"/>
        <a:ea typeface="ＭＳ Ｐゴシック" charset="-128"/>
        <a:cs typeface="+mn-cs"/>
      </a:defRPr>
    </a:lvl8pPr>
    <a:lvl9pPr marL="3657600" algn="l" defTabSz="914400" rtl="0" eaLnBrk="1" latinLnBrk="0" hangingPunct="1">
      <a:defRPr kern="1200">
        <a:solidFill>
          <a:schemeClr val="tx1"/>
        </a:solidFill>
        <a:latin typeface="Arial" charset="0"/>
        <a:ea typeface="ＭＳ Ｐゴシック"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CFFFF"/>
    <a:srgbClr val="FFFFFF"/>
    <a:srgbClr val="000000"/>
    <a:srgbClr val="10253F"/>
    <a:srgbClr val="4F81BD"/>
    <a:srgbClr val="FF99FF"/>
    <a:srgbClr val="CCFF66"/>
    <a:srgbClr val="292929"/>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8"/>
    <p:restoredTop sz="94712"/>
  </p:normalViewPr>
  <p:slideViewPr>
    <p:cSldViewPr>
      <p:cViewPr>
        <p:scale>
          <a:sx n="100" d="100"/>
          <a:sy n="100" d="100"/>
        </p:scale>
        <p:origin x="1192" y="144"/>
      </p:cViewPr>
      <p:guideLst>
        <p:guide orient="horz" pos="2160"/>
        <p:guide pos="2880"/>
      </p:guideLst>
    </p:cSldViewPr>
  </p:slideViewPr>
  <p:notesTextViewPr>
    <p:cViewPr>
      <p:scale>
        <a:sx n="100" d="100"/>
        <a:sy n="100" d="100"/>
      </p:scale>
      <p:origin x="0" y="0"/>
    </p:cViewPr>
  </p:notesTextViewPr>
  <p:sorterViewPr>
    <p:cViewPr>
      <p:scale>
        <a:sx n="71" d="100"/>
        <a:sy n="71" d="100"/>
      </p:scale>
      <p:origin x="0" y="0"/>
    </p:cViewPr>
  </p:sorterViewPr>
  <p:gridSpacing cx="72008" cy="72008"/>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notesMaster" Target="notesMasters/notesMaster1.xml"/><Relationship Id="rId34" Type="http://schemas.openxmlformats.org/officeDocument/2006/relationships/handoutMaster" Target="handoutMasters/handoutMaster1.xml"/><Relationship Id="rId35" Type="http://schemas.openxmlformats.org/officeDocument/2006/relationships/presProps" Target="presProps.xml"/><Relationship Id="rId36" Type="http://schemas.openxmlformats.org/officeDocument/2006/relationships/viewProps" Target="viewProp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theme" Target="theme/theme1.xml"/><Relationship Id="rId38" Type="http://schemas.openxmlformats.org/officeDocument/2006/relationships/tableStyles" Target="tableStyles.xml"/></Relationships>
</file>

<file path=ppt/diagrams/_rels/data1.xml.rels><?xml version="1.0" encoding="UTF-8" standalone="yes"?>
<Relationships xmlns="http://schemas.openxmlformats.org/package/2006/relationships"><Relationship Id="rId1" Type="http://schemas.openxmlformats.org/officeDocument/2006/relationships/image" Target="../media/image26.png"/><Relationship Id="rId2" Type="http://schemas.openxmlformats.org/officeDocument/2006/relationships/image" Target="../media/image27.jpeg"/><Relationship Id="rId3" Type="http://schemas.openxmlformats.org/officeDocument/2006/relationships/image" Target="../media/image28.png"/></Relationships>
</file>

<file path=ppt/diagrams/_rels/drawing1.xml.rels><?xml version="1.0" encoding="UTF-8" standalone="yes"?>
<Relationships xmlns="http://schemas.openxmlformats.org/package/2006/relationships"><Relationship Id="rId1" Type="http://schemas.openxmlformats.org/officeDocument/2006/relationships/image" Target="../media/image26.png"/><Relationship Id="rId2" Type="http://schemas.openxmlformats.org/officeDocument/2006/relationships/image" Target="../media/image27.jpeg"/><Relationship Id="rId3" Type="http://schemas.openxmlformats.org/officeDocument/2006/relationships/image" Target="../media/image28.png"/></Relationships>
</file>

<file path=ppt/diagrams/colors1.xml><?xml version="1.0" encoding="utf-8"?>
<dgm:colorsDef xmlns:dgm="http://schemas.openxmlformats.org/drawingml/2006/diagram" xmlns:a="http://schemas.openxmlformats.org/drawingml/2006/main" uniqueId="urn:microsoft.com/office/officeart/2005/8/colors/colorful1#3">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818FCA8-7A47-42AA-B452-E485EEB8F523}" type="doc">
      <dgm:prSet loTypeId="urn:microsoft.com/office/officeart/2005/8/layout/vList3#3" loCatId="list" qsTypeId="urn:microsoft.com/office/officeart/2005/8/quickstyle/3d2" qsCatId="3D" csTypeId="urn:microsoft.com/office/officeart/2005/8/colors/colorful1#3" csCatId="colorful" phldr="1"/>
      <dgm:spPr/>
    </dgm:pt>
    <dgm:pt modelId="{A7042589-B0F1-4397-9F4D-2A1B1FB22FFE}">
      <dgm:prSet phldrT="[Texto]"/>
      <dgm:spPr/>
      <dgm:t>
        <a:bodyPr/>
        <a:lstStyle/>
        <a:p>
          <a:r>
            <a:rPr lang="es-MX" dirty="0" smtClean="0"/>
            <a:t>Alimento</a:t>
          </a:r>
          <a:endParaRPr lang="es-MX" dirty="0"/>
        </a:p>
      </dgm:t>
    </dgm:pt>
    <dgm:pt modelId="{66544325-42BC-49DD-BA4E-94F7DAABF0CB}" type="parTrans" cxnId="{68857515-6105-4D34-AC00-8D60F6CD6161}">
      <dgm:prSet/>
      <dgm:spPr/>
      <dgm:t>
        <a:bodyPr/>
        <a:lstStyle/>
        <a:p>
          <a:endParaRPr lang="es-MX"/>
        </a:p>
      </dgm:t>
    </dgm:pt>
    <dgm:pt modelId="{82F67221-939B-432A-83AF-B98CD9FB23E3}" type="sibTrans" cxnId="{68857515-6105-4D34-AC00-8D60F6CD6161}">
      <dgm:prSet/>
      <dgm:spPr/>
      <dgm:t>
        <a:bodyPr/>
        <a:lstStyle/>
        <a:p>
          <a:endParaRPr lang="es-MX"/>
        </a:p>
      </dgm:t>
    </dgm:pt>
    <dgm:pt modelId="{E1F1400D-5A7F-449A-9144-BFD3292CDE05}">
      <dgm:prSet phldrT="[Texto]"/>
      <dgm:spPr/>
      <dgm:t>
        <a:bodyPr/>
        <a:lstStyle/>
        <a:p>
          <a:r>
            <a:rPr lang="es-MX" dirty="0" smtClean="0"/>
            <a:t>Crías</a:t>
          </a:r>
          <a:endParaRPr lang="es-MX" dirty="0"/>
        </a:p>
      </dgm:t>
    </dgm:pt>
    <dgm:pt modelId="{770D8459-365F-4B05-8027-BEB103817A81}" type="parTrans" cxnId="{EBFE15A0-D15C-45A1-AE2F-F3265990DADF}">
      <dgm:prSet/>
      <dgm:spPr/>
      <dgm:t>
        <a:bodyPr/>
        <a:lstStyle/>
        <a:p>
          <a:endParaRPr lang="es-MX"/>
        </a:p>
      </dgm:t>
    </dgm:pt>
    <dgm:pt modelId="{3AD18B3D-0D4E-4D0D-8B3A-6232165A870B}" type="sibTrans" cxnId="{EBFE15A0-D15C-45A1-AE2F-F3265990DADF}">
      <dgm:prSet/>
      <dgm:spPr/>
      <dgm:t>
        <a:bodyPr/>
        <a:lstStyle/>
        <a:p>
          <a:endParaRPr lang="es-MX"/>
        </a:p>
      </dgm:t>
    </dgm:pt>
    <dgm:pt modelId="{C54181C6-3735-44A8-B7A6-845048DDC25D}">
      <dgm:prSet phldrT="[Texto]"/>
      <dgm:spPr/>
      <dgm:t>
        <a:bodyPr/>
        <a:lstStyle/>
        <a:p>
          <a:r>
            <a:rPr lang="es-MX" dirty="0" smtClean="0"/>
            <a:t>Equipo</a:t>
          </a:r>
          <a:endParaRPr lang="es-MX" dirty="0"/>
        </a:p>
      </dgm:t>
    </dgm:pt>
    <dgm:pt modelId="{8DE47733-9806-45EB-8151-CA1E272AC343}" type="parTrans" cxnId="{F024790C-CE10-4C31-92B3-EABB36D0DA52}">
      <dgm:prSet/>
      <dgm:spPr/>
      <dgm:t>
        <a:bodyPr/>
        <a:lstStyle/>
        <a:p>
          <a:endParaRPr lang="es-MX"/>
        </a:p>
      </dgm:t>
    </dgm:pt>
    <dgm:pt modelId="{42B58390-1682-43D2-9663-3248EEA08006}" type="sibTrans" cxnId="{F024790C-CE10-4C31-92B3-EABB36D0DA52}">
      <dgm:prSet/>
      <dgm:spPr/>
      <dgm:t>
        <a:bodyPr/>
        <a:lstStyle/>
        <a:p>
          <a:endParaRPr lang="es-MX"/>
        </a:p>
      </dgm:t>
    </dgm:pt>
    <dgm:pt modelId="{2ABC1B32-6334-431B-A325-FE7286667F71}" type="pres">
      <dgm:prSet presAssocID="{3818FCA8-7A47-42AA-B452-E485EEB8F523}" presName="linearFlow" presStyleCnt="0">
        <dgm:presLayoutVars>
          <dgm:dir/>
          <dgm:resizeHandles val="exact"/>
        </dgm:presLayoutVars>
      </dgm:prSet>
      <dgm:spPr/>
    </dgm:pt>
    <dgm:pt modelId="{985C0C3D-8FE8-4206-B65A-17BBD72F7577}" type="pres">
      <dgm:prSet presAssocID="{A7042589-B0F1-4397-9F4D-2A1B1FB22FFE}" presName="composite" presStyleCnt="0"/>
      <dgm:spPr/>
    </dgm:pt>
    <dgm:pt modelId="{AF179496-3D3E-4735-B918-AAC11A06E0E7}" type="pres">
      <dgm:prSet presAssocID="{A7042589-B0F1-4397-9F4D-2A1B1FB22FFE}" presName="imgShp" presStyleLbl="fgImgPlace1" presStyleIdx="0" presStyleCnt="3"/>
      <dgm:spPr>
        <a:blipFill rotWithShape="0">
          <a:blip xmlns:r="http://schemas.openxmlformats.org/officeDocument/2006/relationships" r:embed="rId1"/>
          <a:stretch>
            <a:fillRect/>
          </a:stretch>
        </a:blipFill>
      </dgm:spPr>
    </dgm:pt>
    <dgm:pt modelId="{CDC660CB-EDDF-4EFA-B962-2519AF2B87EB}" type="pres">
      <dgm:prSet presAssocID="{A7042589-B0F1-4397-9F4D-2A1B1FB22FFE}" presName="txShp" presStyleLbl="node1" presStyleIdx="0" presStyleCnt="3">
        <dgm:presLayoutVars>
          <dgm:bulletEnabled val="1"/>
        </dgm:presLayoutVars>
      </dgm:prSet>
      <dgm:spPr/>
      <dgm:t>
        <a:bodyPr/>
        <a:lstStyle/>
        <a:p>
          <a:endParaRPr lang="es-MX"/>
        </a:p>
      </dgm:t>
    </dgm:pt>
    <dgm:pt modelId="{71A7E7B5-5706-4D93-BDE6-5D5873F2E0EE}" type="pres">
      <dgm:prSet presAssocID="{82F67221-939B-432A-83AF-B98CD9FB23E3}" presName="spacing" presStyleCnt="0"/>
      <dgm:spPr/>
    </dgm:pt>
    <dgm:pt modelId="{AF8150E4-3A02-4E4D-A424-EB8ABF6EF253}" type="pres">
      <dgm:prSet presAssocID="{E1F1400D-5A7F-449A-9144-BFD3292CDE05}" presName="composite" presStyleCnt="0"/>
      <dgm:spPr/>
    </dgm:pt>
    <dgm:pt modelId="{571CC9F9-357D-4A15-82EE-FF204499BFAF}" type="pres">
      <dgm:prSet presAssocID="{E1F1400D-5A7F-449A-9144-BFD3292CDE05}" presName="imgShp" presStyleLbl="fgImgPlace1" presStyleIdx="1" presStyleCnt="3"/>
      <dgm:spPr>
        <a:blipFill rotWithShape="0">
          <a:blip xmlns:r="http://schemas.openxmlformats.org/officeDocument/2006/relationships" r:embed="rId2"/>
          <a:stretch>
            <a:fillRect/>
          </a:stretch>
        </a:blipFill>
      </dgm:spPr>
    </dgm:pt>
    <dgm:pt modelId="{DB1A65B8-0A3B-4006-A328-CC6BA7FA2B21}" type="pres">
      <dgm:prSet presAssocID="{E1F1400D-5A7F-449A-9144-BFD3292CDE05}" presName="txShp" presStyleLbl="node1" presStyleIdx="1" presStyleCnt="3">
        <dgm:presLayoutVars>
          <dgm:bulletEnabled val="1"/>
        </dgm:presLayoutVars>
      </dgm:prSet>
      <dgm:spPr/>
      <dgm:t>
        <a:bodyPr/>
        <a:lstStyle/>
        <a:p>
          <a:endParaRPr lang="es-MX"/>
        </a:p>
      </dgm:t>
    </dgm:pt>
    <dgm:pt modelId="{3EC35BB5-C55E-4C7B-9E9B-733544BF4297}" type="pres">
      <dgm:prSet presAssocID="{3AD18B3D-0D4E-4D0D-8B3A-6232165A870B}" presName="spacing" presStyleCnt="0"/>
      <dgm:spPr/>
    </dgm:pt>
    <dgm:pt modelId="{3A6EC47B-980D-471E-98D0-E996228992AB}" type="pres">
      <dgm:prSet presAssocID="{C54181C6-3735-44A8-B7A6-845048DDC25D}" presName="composite" presStyleCnt="0"/>
      <dgm:spPr/>
    </dgm:pt>
    <dgm:pt modelId="{90E8FC71-1CC3-465E-8034-A5F2CF7E0463}" type="pres">
      <dgm:prSet presAssocID="{C54181C6-3735-44A8-B7A6-845048DDC25D}" presName="imgShp" presStyleLbl="fgImgPlace1" presStyleIdx="2" presStyleCnt="3"/>
      <dgm:spPr>
        <a:blipFill rotWithShape="0">
          <a:blip xmlns:r="http://schemas.openxmlformats.org/officeDocument/2006/relationships" r:embed="rId3"/>
          <a:stretch>
            <a:fillRect/>
          </a:stretch>
        </a:blipFill>
      </dgm:spPr>
    </dgm:pt>
    <dgm:pt modelId="{696493E7-0581-49CB-933E-3039C8144473}" type="pres">
      <dgm:prSet presAssocID="{C54181C6-3735-44A8-B7A6-845048DDC25D}" presName="txShp" presStyleLbl="node1" presStyleIdx="2" presStyleCnt="3">
        <dgm:presLayoutVars>
          <dgm:bulletEnabled val="1"/>
        </dgm:presLayoutVars>
      </dgm:prSet>
      <dgm:spPr/>
      <dgm:t>
        <a:bodyPr/>
        <a:lstStyle/>
        <a:p>
          <a:endParaRPr lang="es-MX"/>
        </a:p>
      </dgm:t>
    </dgm:pt>
  </dgm:ptLst>
  <dgm:cxnLst>
    <dgm:cxn modelId="{346ECD30-682A-0649-B41B-D5AE96E42239}" type="presOf" srcId="{E1F1400D-5A7F-449A-9144-BFD3292CDE05}" destId="{DB1A65B8-0A3B-4006-A328-CC6BA7FA2B21}" srcOrd="0" destOrd="0" presId="urn:microsoft.com/office/officeart/2005/8/layout/vList3#3"/>
    <dgm:cxn modelId="{F024790C-CE10-4C31-92B3-EABB36D0DA52}" srcId="{3818FCA8-7A47-42AA-B452-E485EEB8F523}" destId="{C54181C6-3735-44A8-B7A6-845048DDC25D}" srcOrd="2" destOrd="0" parTransId="{8DE47733-9806-45EB-8151-CA1E272AC343}" sibTransId="{42B58390-1682-43D2-9663-3248EEA08006}"/>
    <dgm:cxn modelId="{4191B6C6-33A7-504C-89D7-CB608D3D68FB}" type="presOf" srcId="{3818FCA8-7A47-42AA-B452-E485EEB8F523}" destId="{2ABC1B32-6334-431B-A325-FE7286667F71}" srcOrd="0" destOrd="0" presId="urn:microsoft.com/office/officeart/2005/8/layout/vList3#3"/>
    <dgm:cxn modelId="{F3D3B852-4B53-8B46-8DE4-C38309DA7FF3}" type="presOf" srcId="{C54181C6-3735-44A8-B7A6-845048DDC25D}" destId="{696493E7-0581-49CB-933E-3039C8144473}" srcOrd="0" destOrd="0" presId="urn:microsoft.com/office/officeart/2005/8/layout/vList3#3"/>
    <dgm:cxn modelId="{E7F414F7-58DB-C744-8961-FD790D12B1C7}" type="presOf" srcId="{A7042589-B0F1-4397-9F4D-2A1B1FB22FFE}" destId="{CDC660CB-EDDF-4EFA-B962-2519AF2B87EB}" srcOrd="0" destOrd="0" presId="urn:microsoft.com/office/officeart/2005/8/layout/vList3#3"/>
    <dgm:cxn modelId="{EBFE15A0-D15C-45A1-AE2F-F3265990DADF}" srcId="{3818FCA8-7A47-42AA-B452-E485EEB8F523}" destId="{E1F1400D-5A7F-449A-9144-BFD3292CDE05}" srcOrd="1" destOrd="0" parTransId="{770D8459-365F-4B05-8027-BEB103817A81}" sibTransId="{3AD18B3D-0D4E-4D0D-8B3A-6232165A870B}"/>
    <dgm:cxn modelId="{68857515-6105-4D34-AC00-8D60F6CD6161}" srcId="{3818FCA8-7A47-42AA-B452-E485EEB8F523}" destId="{A7042589-B0F1-4397-9F4D-2A1B1FB22FFE}" srcOrd="0" destOrd="0" parTransId="{66544325-42BC-49DD-BA4E-94F7DAABF0CB}" sibTransId="{82F67221-939B-432A-83AF-B98CD9FB23E3}"/>
    <dgm:cxn modelId="{1D9F838F-520B-384D-92B7-7867C773E208}" type="presParOf" srcId="{2ABC1B32-6334-431B-A325-FE7286667F71}" destId="{985C0C3D-8FE8-4206-B65A-17BBD72F7577}" srcOrd="0" destOrd="0" presId="urn:microsoft.com/office/officeart/2005/8/layout/vList3#3"/>
    <dgm:cxn modelId="{303EEE1C-FB67-7347-8A29-E9F9AFB072BD}" type="presParOf" srcId="{985C0C3D-8FE8-4206-B65A-17BBD72F7577}" destId="{AF179496-3D3E-4735-B918-AAC11A06E0E7}" srcOrd="0" destOrd="0" presId="urn:microsoft.com/office/officeart/2005/8/layout/vList3#3"/>
    <dgm:cxn modelId="{F1D88404-CBEC-E14C-9FA0-6CEF1BC0A706}" type="presParOf" srcId="{985C0C3D-8FE8-4206-B65A-17BBD72F7577}" destId="{CDC660CB-EDDF-4EFA-B962-2519AF2B87EB}" srcOrd="1" destOrd="0" presId="urn:microsoft.com/office/officeart/2005/8/layout/vList3#3"/>
    <dgm:cxn modelId="{DDCC37C1-0084-0243-925A-06EC40AEFA25}" type="presParOf" srcId="{2ABC1B32-6334-431B-A325-FE7286667F71}" destId="{71A7E7B5-5706-4D93-BDE6-5D5873F2E0EE}" srcOrd="1" destOrd="0" presId="urn:microsoft.com/office/officeart/2005/8/layout/vList3#3"/>
    <dgm:cxn modelId="{F13690BD-1094-4C43-AA2F-42630F0306E1}" type="presParOf" srcId="{2ABC1B32-6334-431B-A325-FE7286667F71}" destId="{AF8150E4-3A02-4E4D-A424-EB8ABF6EF253}" srcOrd="2" destOrd="0" presId="urn:microsoft.com/office/officeart/2005/8/layout/vList3#3"/>
    <dgm:cxn modelId="{CA24CB3B-6061-2C49-98C1-E7EDC548B73B}" type="presParOf" srcId="{AF8150E4-3A02-4E4D-A424-EB8ABF6EF253}" destId="{571CC9F9-357D-4A15-82EE-FF204499BFAF}" srcOrd="0" destOrd="0" presId="urn:microsoft.com/office/officeart/2005/8/layout/vList3#3"/>
    <dgm:cxn modelId="{37CECE3B-3B1F-9043-91DE-6BC8132FFE3F}" type="presParOf" srcId="{AF8150E4-3A02-4E4D-A424-EB8ABF6EF253}" destId="{DB1A65B8-0A3B-4006-A328-CC6BA7FA2B21}" srcOrd="1" destOrd="0" presId="urn:microsoft.com/office/officeart/2005/8/layout/vList3#3"/>
    <dgm:cxn modelId="{F1C7C151-29F4-744E-B4C3-93AF70C6D3B7}" type="presParOf" srcId="{2ABC1B32-6334-431B-A325-FE7286667F71}" destId="{3EC35BB5-C55E-4C7B-9E9B-733544BF4297}" srcOrd="3" destOrd="0" presId="urn:microsoft.com/office/officeart/2005/8/layout/vList3#3"/>
    <dgm:cxn modelId="{8ACA9394-96F1-404D-9583-0E4BA929CFA1}" type="presParOf" srcId="{2ABC1B32-6334-431B-A325-FE7286667F71}" destId="{3A6EC47B-980D-471E-98D0-E996228992AB}" srcOrd="4" destOrd="0" presId="urn:microsoft.com/office/officeart/2005/8/layout/vList3#3"/>
    <dgm:cxn modelId="{79013134-6092-ED48-AE15-D526D87471C7}" type="presParOf" srcId="{3A6EC47B-980D-471E-98D0-E996228992AB}" destId="{90E8FC71-1CC3-465E-8034-A5F2CF7E0463}" srcOrd="0" destOrd="0" presId="urn:microsoft.com/office/officeart/2005/8/layout/vList3#3"/>
    <dgm:cxn modelId="{61CB7821-50DD-F148-A36E-E67175977135}" type="presParOf" srcId="{3A6EC47B-980D-471E-98D0-E996228992AB}" destId="{696493E7-0581-49CB-933E-3039C8144473}" srcOrd="1" destOrd="0" presId="urn:microsoft.com/office/officeart/2005/8/layout/vList3#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DC660CB-EDDF-4EFA-B962-2519AF2B87EB}">
      <dsp:nvSpPr>
        <dsp:cNvPr id="0" name=""/>
        <dsp:cNvSpPr/>
      </dsp:nvSpPr>
      <dsp:spPr>
        <a:xfrm rot="10800000">
          <a:off x="1590080" y="255"/>
          <a:ext cx="5064133" cy="1258113"/>
        </a:xfrm>
        <a:prstGeom prst="homePlate">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554793" tIns="220980" rIns="412496" bIns="220980" numCol="1" spcCol="1270" anchor="ctr" anchorCtr="0">
          <a:noAutofit/>
        </a:bodyPr>
        <a:lstStyle/>
        <a:p>
          <a:pPr lvl="0" algn="ctr" defTabSz="2578100">
            <a:lnSpc>
              <a:spcPct val="90000"/>
            </a:lnSpc>
            <a:spcBef>
              <a:spcPct val="0"/>
            </a:spcBef>
            <a:spcAft>
              <a:spcPct val="35000"/>
            </a:spcAft>
          </a:pPr>
          <a:r>
            <a:rPr lang="es-MX" sz="5800" kern="1200" dirty="0" smtClean="0"/>
            <a:t>Alimento</a:t>
          </a:r>
          <a:endParaRPr lang="es-MX" sz="5800" kern="1200" dirty="0"/>
        </a:p>
      </dsp:txBody>
      <dsp:txXfrm rot="10800000">
        <a:off x="1904608" y="255"/>
        <a:ext cx="4749605" cy="1258113"/>
      </dsp:txXfrm>
    </dsp:sp>
    <dsp:sp modelId="{AF179496-3D3E-4735-B918-AAC11A06E0E7}">
      <dsp:nvSpPr>
        <dsp:cNvPr id="0" name=""/>
        <dsp:cNvSpPr/>
      </dsp:nvSpPr>
      <dsp:spPr>
        <a:xfrm>
          <a:off x="961024" y="255"/>
          <a:ext cx="1258113" cy="1258113"/>
        </a:xfrm>
        <a:prstGeom prst="ellipse">
          <a:avLst/>
        </a:prstGeom>
        <a:blipFill rotWithShape="0">
          <a:blip xmlns:r="http://schemas.openxmlformats.org/officeDocument/2006/relationships" r:embed="rId1"/>
          <a:stretch>
            <a:fillRect/>
          </a:stretch>
        </a:blipFill>
        <a:ln>
          <a:noFill/>
        </a:ln>
        <a:effectLst/>
        <a:scene3d>
          <a:camera prst="orthographicFront"/>
          <a:lightRig rig="threePt" dir="t">
            <a:rot lat="0" lon="0" rev="7500000"/>
          </a:lightRig>
        </a:scene3d>
        <a:sp3d z="152400" extrusionH="63500" prstMaterial="matte">
          <a:bevelT w="50800" h="19050" prst="relaxedInset"/>
          <a:contourClr>
            <a:schemeClr val="bg1"/>
          </a:contourClr>
        </a:sp3d>
      </dsp:spPr>
      <dsp:style>
        <a:lnRef idx="0">
          <a:scrgbClr r="0" g="0" b="0"/>
        </a:lnRef>
        <a:fillRef idx="1">
          <a:scrgbClr r="0" g="0" b="0"/>
        </a:fillRef>
        <a:effectRef idx="0">
          <a:scrgbClr r="0" g="0" b="0"/>
        </a:effectRef>
        <a:fontRef idx="minor"/>
      </dsp:style>
    </dsp:sp>
    <dsp:sp modelId="{DB1A65B8-0A3B-4006-A328-CC6BA7FA2B21}">
      <dsp:nvSpPr>
        <dsp:cNvPr id="0" name=""/>
        <dsp:cNvSpPr/>
      </dsp:nvSpPr>
      <dsp:spPr>
        <a:xfrm rot="10800000">
          <a:off x="1590080" y="1633924"/>
          <a:ext cx="5064133" cy="1258113"/>
        </a:xfrm>
        <a:prstGeom prst="homePlate">
          <a:avLst/>
        </a:prstGeom>
        <a:gradFill rotWithShape="0">
          <a:gsLst>
            <a:gs pos="0">
              <a:schemeClr val="accent3">
                <a:hueOff val="0"/>
                <a:satOff val="0"/>
                <a:lumOff val="0"/>
                <a:alphaOff val="0"/>
                <a:shade val="51000"/>
                <a:satMod val="130000"/>
              </a:schemeClr>
            </a:gs>
            <a:gs pos="80000">
              <a:schemeClr val="accent3">
                <a:hueOff val="0"/>
                <a:satOff val="0"/>
                <a:lumOff val="0"/>
                <a:alphaOff val="0"/>
                <a:shade val="93000"/>
                <a:satMod val="130000"/>
              </a:schemeClr>
            </a:gs>
            <a:gs pos="100000">
              <a:schemeClr val="accent3">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554793" tIns="220980" rIns="412496" bIns="220980" numCol="1" spcCol="1270" anchor="ctr" anchorCtr="0">
          <a:noAutofit/>
        </a:bodyPr>
        <a:lstStyle/>
        <a:p>
          <a:pPr lvl="0" algn="ctr" defTabSz="2578100">
            <a:lnSpc>
              <a:spcPct val="90000"/>
            </a:lnSpc>
            <a:spcBef>
              <a:spcPct val="0"/>
            </a:spcBef>
            <a:spcAft>
              <a:spcPct val="35000"/>
            </a:spcAft>
          </a:pPr>
          <a:r>
            <a:rPr lang="es-MX" sz="5800" kern="1200" dirty="0" smtClean="0"/>
            <a:t>Crías</a:t>
          </a:r>
          <a:endParaRPr lang="es-MX" sz="5800" kern="1200" dirty="0"/>
        </a:p>
      </dsp:txBody>
      <dsp:txXfrm rot="10800000">
        <a:off x="1904608" y="1633924"/>
        <a:ext cx="4749605" cy="1258113"/>
      </dsp:txXfrm>
    </dsp:sp>
    <dsp:sp modelId="{571CC9F9-357D-4A15-82EE-FF204499BFAF}">
      <dsp:nvSpPr>
        <dsp:cNvPr id="0" name=""/>
        <dsp:cNvSpPr/>
      </dsp:nvSpPr>
      <dsp:spPr>
        <a:xfrm>
          <a:off x="961024" y="1633924"/>
          <a:ext cx="1258113" cy="1258113"/>
        </a:xfrm>
        <a:prstGeom prst="ellipse">
          <a:avLst/>
        </a:prstGeom>
        <a:blipFill rotWithShape="0">
          <a:blip xmlns:r="http://schemas.openxmlformats.org/officeDocument/2006/relationships" r:embed="rId2"/>
          <a:stretch>
            <a:fillRect/>
          </a:stretch>
        </a:blipFill>
        <a:ln>
          <a:noFill/>
        </a:ln>
        <a:effectLst/>
        <a:scene3d>
          <a:camera prst="orthographicFront"/>
          <a:lightRig rig="threePt" dir="t">
            <a:rot lat="0" lon="0" rev="7500000"/>
          </a:lightRig>
        </a:scene3d>
        <a:sp3d z="152400" extrusionH="63500" prstMaterial="matte">
          <a:bevelT w="50800" h="19050" prst="relaxedInset"/>
          <a:contourClr>
            <a:schemeClr val="bg1"/>
          </a:contourClr>
        </a:sp3d>
      </dsp:spPr>
      <dsp:style>
        <a:lnRef idx="0">
          <a:scrgbClr r="0" g="0" b="0"/>
        </a:lnRef>
        <a:fillRef idx="1">
          <a:scrgbClr r="0" g="0" b="0"/>
        </a:fillRef>
        <a:effectRef idx="0">
          <a:scrgbClr r="0" g="0" b="0"/>
        </a:effectRef>
        <a:fontRef idx="minor"/>
      </dsp:style>
    </dsp:sp>
    <dsp:sp modelId="{696493E7-0581-49CB-933E-3039C8144473}">
      <dsp:nvSpPr>
        <dsp:cNvPr id="0" name=""/>
        <dsp:cNvSpPr/>
      </dsp:nvSpPr>
      <dsp:spPr>
        <a:xfrm rot="10800000">
          <a:off x="1590080" y="3267594"/>
          <a:ext cx="5064133" cy="1258113"/>
        </a:xfrm>
        <a:prstGeom prst="homePlate">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554793" tIns="220980" rIns="412496" bIns="220980" numCol="1" spcCol="1270" anchor="ctr" anchorCtr="0">
          <a:noAutofit/>
        </a:bodyPr>
        <a:lstStyle/>
        <a:p>
          <a:pPr lvl="0" algn="ctr" defTabSz="2578100">
            <a:lnSpc>
              <a:spcPct val="90000"/>
            </a:lnSpc>
            <a:spcBef>
              <a:spcPct val="0"/>
            </a:spcBef>
            <a:spcAft>
              <a:spcPct val="35000"/>
            </a:spcAft>
          </a:pPr>
          <a:r>
            <a:rPr lang="es-MX" sz="5800" kern="1200" dirty="0" smtClean="0"/>
            <a:t>Equipo</a:t>
          </a:r>
          <a:endParaRPr lang="es-MX" sz="5800" kern="1200" dirty="0"/>
        </a:p>
      </dsp:txBody>
      <dsp:txXfrm rot="10800000">
        <a:off x="1904608" y="3267594"/>
        <a:ext cx="4749605" cy="1258113"/>
      </dsp:txXfrm>
    </dsp:sp>
    <dsp:sp modelId="{90E8FC71-1CC3-465E-8034-A5F2CF7E0463}">
      <dsp:nvSpPr>
        <dsp:cNvPr id="0" name=""/>
        <dsp:cNvSpPr/>
      </dsp:nvSpPr>
      <dsp:spPr>
        <a:xfrm>
          <a:off x="961024" y="3267594"/>
          <a:ext cx="1258113" cy="1258113"/>
        </a:xfrm>
        <a:prstGeom prst="ellipse">
          <a:avLst/>
        </a:prstGeom>
        <a:blipFill rotWithShape="0">
          <a:blip xmlns:r="http://schemas.openxmlformats.org/officeDocument/2006/relationships" r:embed="rId3"/>
          <a:stretch>
            <a:fillRect/>
          </a:stretch>
        </a:blipFill>
        <a:ln>
          <a:noFill/>
        </a:ln>
        <a:effectLst/>
        <a:scene3d>
          <a:camera prst="orthographicFront"/>
          <a:lightRig rig="threePt" dir="t">
            <a:rot lat="0" lon="0" rev="7500000"/>
          </a:lightRig>
        </a:scene3d>
        <a:sp3d z="152400" extrusionH="63500" prstMaterial="matte">
          <a:bevelT w="50800" h="19050" prst="relaxedInset"/>
          <a:contourClr>
            <a:schemeClr val="bg1"/>
          </a:contourClr>
        </a:sp3d>
      </dsp:spPr>
      <dsp:style>
        <a:lnRef idx="0">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vList3#3">
  <dgm:title val=""/>
  <dgm:desc val=""/>
  <dgm:catLst>
    <dgm:cat type="list" pri="14000"/>
    <dgm:cat type="convert" pri="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3043238" cy="465138"/>
          </a:xfrm>
          <a:prstGeom prst="rect">
            <a:avLst/>
          </a:prstGeom>
        </p:spPr>
        <p:txBody>
          <a:bodyPr vert="horz" lIns="93324" tIns="46662" rIns="93324" bIns="46662" rtlCol="0"/>
          <a:lstStyle>
            <a:lvl1pPr algn="l">
              <a:defRPr sz="1200">
                <a:latin typeface="Arial" pitchFamily="34" charset="0"/>
                <a:ea typeface="+mn-ea"/>
                <a:cs typeface="Arial" pitchFamily="34" charset="0"/>
              </a:defRPr>
            </a:lvl1pPr>
          </a:lstStyle>
          <a:p>
            <a:pPr>
              <a:defRPr/>
            </a:pPr>
            <a:endParaRPr lang="es-MX"/>
          </a:p>
        </p:txBody>
      </p:sp>
      <p:sp>
        <p:nvSpPr>
          <p:cNvPr id="3" name="2 Marcador de fecha"/>
          <p:cNvSpPr>
            <a:spLocks noGrp="1"/>
          </p:cNvSpPr>
          <p:nvPr>
            <p:ph type="dt" sz="quarter" idx="1"/>
          </p:nvPr>
        </p:nvSpPr>
        <p:spPr>
          <a:xfrm>
            <a:off x="3978275" y="0"/>
            <a:ext cx="3043238" cy="465138"/>
          </a:xfrm>
          <a:prstGeom prst="rect">
            <a:avLst/>
          </a:prstGeom>
        </p:spPr>
        <p:txBody>
          <a:bodyPr vert="horz" wrap="square" lIns="93324" tIns="46662" rIns="93324" bIns="46662" numCol="1" anchor="t" anchorCtr="0" compatLnSpc="1">
            <a:prstTxWarp prst="textNoShape">
              <a:avLst/>
            </a:prstTxWarp>
          </a:bodyPr>
          <a:lstStyle>
            <a:lvl1pPr algn="r">
              <a:defRPr sz="1200"/>
            </a:lvl1pPr>
          </a:lstStyle>
          <a:p>
            <a:fld id="{A2AE4A1F-7981-4B4D-AF37-9159C0757863}" type="datetimeFigureOut">
              <a:rPr lang="es-MX" altLang="es-ES_tradnl"/>
              <a:pPr/>
              <a:t>18/10/17</a:t>
            </a:fld>
            <a:endParaRPr lang="es-MX" altLang="es-ES_tradnl"/>
          </a:p>
        </p:txBody>
      </p:sp>
      <p:sp>
        <p:nvSpPr>
          <p:cNvPr id="4" name="3 Marcador de pie de página"/>
          <p:cNvSpPr>
            <a:spLocks noGrp="1"/>
          </p:cNvSpPr>
          <p:nvPr>
            <p:ph type="ftr" sz="quarter" idx="2"/>
          </p:nvPr>
        </p:nvSpPr>
        <p:spPr>
          <a:xfrm>
            <a:off x="0" y="8842375"/>
            <a:ext cx="3043238" cy="465138"/>
          </a:xfrm>
          <a:prstGeom prst="rect">
            <a:avLst/>
          </a:prstGeom>
        </p:spPr>
        <p:txBody>
          <a:bodyPr vert="horz" lIns="93324" tIns="46662" rIns="93324" bIns="46662" rtlCol="0" anchor="b"/>
          <a:lstStyle>
            <a:lvl1pPr algn="l">
              <a:defRPr sz="1200">
                <a:latin typeface="Arial" pitchFamily="34" charset="0"/>
                <a:ea typeface="+mn-ea"/>
                <a:cs typeface="Arial" pitchFamily="34" charset="0"/>
              </a:defRPr>
            </a:lvl1pPr>
          </a:lstStyle>
          <a:p>
            <a:pPr>
              <a:defRPr/>
            </a:pPr>
            <a:endParaRPr lang="es-MX"/>
          </a:p>
        </p:txBody>
      </p:sp>
      <p:sp>
        <p:nvSpPr>
          <p:cNvPr id="5" name="4 Marcador de número de diapositiva"/>
          <p:cNvSpPr>
            <a:spLocks noGrp="1"/>
          </p:cNvSpPr>
          <p:nvPr>
            <p:ph type="sldNum" sz="quarter" idx="3"/>
          </p:nvPr>
        </p:nvSpPr>
        <p:spPr>
          <a:xfrm>
            <a:off x="3978275" y="8842375"/>
            <a:ext cx="3043238" cy="465138"/>
          </a:xfrm>
          <a:prstGeom prst="rect">
            <a:avLst/>
          </a:prstGeom>
        </p:spPr>
        <p:txBody>
          <a:bodyPr vert="horz" wrap="square" lIns="93324" tIns="46662" rIns="93324" bIns="46662" numCol="1" anchor="b" anchorCtr="0" compatLnSpc="1">
            <a:prstTxWarp prst="textNoShape">
              <a:avLst/>
            </a:prstTxWarp>
          </a:bodyPr>
          <a:lstStyle>
            <a:lvl1pPr algn="r">
              <a:defRPr sz="1200"/>
            </a:lvl1pPr>
          </a:lstStyle>
          <a:p>
            <a:fld id="{33DE5660-50D3-224C-87B0-B24B04ADF94C}" type="slidenum">
              <a:rPr lang="es-MX" altLang="es-ES_tradnl"/>
              <a:pPr/>
              <a:t>‹Nr.›</a:t>
            </a:fld>
            <a:endParaRPr lang="es-MX" altLang="es-ES_tradnl"/>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3043238" cy="465138"/>
          </a:xfrm>
          <a:prstGeom prst="rect">
            <a:avLst/>
          </a:prstGeom>
        </p:spPr>
        <p:txBody>
          <a:bodyPr vert="horz" lIns="91440" tIns="45720" rIns="91440" bIns="45720" rtlCol="0"/>
          <a:lstStyle>
            <a:lvl1pPr algn="l">
              <a:defRPr sz="1200">
                <a:latin typeface="Arial" pitchFamily="34" charset="0"/>
                <a:ea typeface="+mn-ea"/>
                <a:cs typeface="Arial" pitchFamily="34" charset="0"/>
              </a:defRPr>
            </a:lvl1pPr>
          </a:lstStyle>
          <a:p>
            <a:pPr>
              <a:defRPr/>
            </a:pPr>
            <a:endParaRPr lang="es-MX"/>
          </a:p>
        </p:txBody>
      </p:sp>
      <p:sp>
        <p:nvSpPr>
          <p:cNvPr id="3" name="2 Marcador de fecha"/>
          <p:cNvSpPr>
            <a:spLocks noGrp="1"/>
          </p:cNvSpPr>
          <p:nvPr>
            <p:ph type="dt" idx="1"/>
          </p:nvPr>
        </p:nvSpPr>
        <p:spPr>
          <a:xfrm>
            <a:off x="3978275" y="0"/>
            <a:ext cx="3043238" cy="465138"/>
          </a:xfrm>
          <a:prstGeom prst="rect">
            <a:avLst/>
          </a:prstGeom>
        </p:spPr>
        <p:txBody>
          <a:bodyPr vert="horz" wrap="square" lIns="91440" tIns="45720" rIns="91440" bIns="45720" numCol="1" anchor="t" anchorCtr="0" compatLnSpc="1">
            <a:prstTxWarp prst="textNoShape">
              <a:avLst/>
            </a:prstTxWarp>
          </a:bodyPr>
          <a:lstStyle>
            <a:lvl1pPr algn="r">
              <a:defRPr sz="1200"/>
            </a:lvl1pPr>
          </a:lstStyle>
          <a:p>
            <a:fld id="{F4A6614F-C952-EF40-BCD0-7D3CC6456293}" type="datetimeFigureOut">
              <a:rPr lang="es-MX" altLang="es-ES_tradnl"/>
              <a:pPr/>
              <a:t>18/10/17</a:t>
            </a:fld>
            <a:endParaRPr lang="es-MX" altLang="es-ES_tradnl"/>
          </a:p>
        </p:txBody>
      </p:sp>
      <p:sp>
        <p:nvSpPr>
          <p:cNvPr id="4" name="3 Marcador de imagen de diapositiva"/>
          <p:cNvSpPr>
            <a:spLocks noGrp="1" noRot="1" noChangeAspect="1"/>
          </p:cNvSpPr>
          <p:nvPr>
            <p:ph type="sldImg" idx="2"/>
          </p:nvPr>
        </p:nvSpPr>
        <p:spPr>
          <a:xfrm>
            <a:off x="1184275" y="698500"/>
            <a:ext cx="4654550" cy="3490913"/>
          </a:xfrm>
          <a:prstGeom prst="rect">
            <a:avLst/>
          </a:prstGeom>
          <a:noFill/>
          <a:ln w="12700">
            <a:solidFill>
              <a:prstClr val="black"/>
            </a:solidFill>
          </a:ln>
        </p:spPr>
        <p:txBody>
          <a:bodyPr vert="horz" lIns="91440" tIns="45720" rIns="91440" bIns="45720" rtlCol="0" anchor="ctr"/>
          <a:lstStyle/>
          <a:p>
            <a:pPr lvl="0"/>
            <a:endParaRPr lang="es-MX" noProof="0"/>
          </a:p>
        </p:txBody>
      </p:sp>
      <p:sp>
        <p:nvSpPr>
          <p:cNvPr id="5" name="4 Marcador de notas"/>
          <p:cNvSpPr>
            <a:spLocks noGrp="1"/>
          </p:cNvSpPr>
          <p:nvPr>
            <p:ph type="body" sz="quarter" idx="3"/>
          </p:nvPr>
        </p:nvSpPr>
        <p:spPr>
          <a:xfrm>
            <a:off x="701675" y="4421188"/>
            <a:ext cx="5619750" cy="4189412"/>
          </a:xfrm>
          <a:prstGeom prst="rect">
            <a:avLst/>
          </a:prstGeom>
        </p:spPr>
        <p:txBody>
          <a:bodyPr vert="horz" wrap="square" lIns="91440" tIns="45720" rIns="91440" bIns="45720" numCol="1" anchor="t" anchorCtr="0" compatLnSpc="1">
            <a:prstTxWarp prst="textNoShape">
              <a:avLst/>
            </a:prstTxWarp>
            <a:normAutofit/>
          </a:bodyPr>
          <a:lstStyle/>
          <a:p>
            <a:pPr lvl="0"/>
            <a:r>
              <a:rPr lang="es-ES" altLang="es-ES_tradnl"/>
              <a:t>Haga clic para modificar el estilo de texto del patrón</a:t>
            </a:r>
          </a:p>
          <a:p>
            <a:pPr lvl="1"/>
            <a:r>
              <a:rPr lang="es-ES" altLang="es-ES_tradnl"/>
              <a:t>Segundo nivel</a:t>
            </a:r>
          </a:p>
          <a:p>
            <a:pPr lvl="2"/>
            <a:r>
              <a:rPr lang="es-ES" altLang="es-ES_tradnl"/>
              <a:t>Tercer nivel</a:t>
            </a:r>
          </a:p>
          <a:p>
            <a:pPr lvl="3"/>
            <a:r>
              <a:rPr lang="es-ES" altLang="es-ES_tradnl"/>
              <a:t>Cuarto nivel</a:t>
            </a:r>
          </a:p>
          <a:p>
            <a:pPr lvl="4"/>
            <a:r>
              <a:rPr lang="es-ES" altLang="es-ES_tradnl"/>
              <a:t>Quinto nivel</a:t>
            </a:r>
            <a:endParaRPr lang="es-MX" altLang="es-ES_tradnl"/>
          </a:p>
        </p:txBody>
      </p:sp>
      <p:sp>
        <p:nvSpPr>
          <p:cNvPr id="6" name="5 Marcador de pie de página"/>
          <p:cNvSpPr>
            <a:spLocks noGrp="1"/>
          </p:cNvSpPr>
          <p:nvPr>
            <p:ph type="ftr" sz="quarter" idx="4"/>
          </p:nvPr>
        </p:nvSpPr>
        <p:spPr>
          <a:xfrm>
            <a:off x="0" y="8842375"/>
            <a:ext cx="3043238" cy="465138"/>
          </a:xfrm>
          <a:prstGeom prst="rect">
            <a:avLst/>
          </a:prstGeom>
        </p:spPr>
        <p:txBody>
          <a:bodyPr vert="horz" lIns="91440" tIns="45720" rIns="91440" bIns="45720" rtlCol="0" anchor="b"/>
          <a:lstStyle>
            <a:lvl1pPr algn="l">
              <a:defRPr sz="1200">
                <a:latin typeface="Arial" pitchFamily="34" charset="0"/>
                <a:ea typeface="+mn-ea"/>
                <a:cs typeface="Arial" pitchFamily="34" charset="0"/>
              </a:defRPr>
            </a:lvl1pPr>
          </a:lstStyle>
          <a:p>
            <a:pPr>
              <a:defRPr/>
            </a:pPr>
            <a:endParaRPr lang="es-MX"/>
          </a:p>
        </p:txBody>
      </p:sp>
      <p:sp>
        <p:nvSpPr>
          <p:cNvPr id="7" name="6 Marcador de número de diapositiva"/>
          <p:cNvSpPr>
            <a:spLocks noGrp="1"/>
          </p:cNvSpPr>
          <p:nvPr>
            <p:ph type="sldNum" sz="quarter" idx="5"/>
          </p:nvPr>
        </p:nvSpPr>
        <p:spPr>
          <a:xfrm>
            <a:off x="3978275" y="8842375"/>
            <a:ext cx="3043238" cy="465138"/>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5C8DBBF2-9701-3C48-9327-263F429FAF13}" type="slidenum">
              <a:rPr lang="es-MX" altLang="es-ES_tradnl"/>
              <a:pPr/>
              <a:t>‹Nr.›</a:t>
            </a:fld>
            <a:endParaRPr lang="es-MX" altLang="es-ES_tradnl"/>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ＭＳ Ｐゴシック" charset="0"/>
        <a:cs typeface="+mn-cs"/>
      </a:defRPr>
    </a:lvl1pPr>
    <a:lvl2pPr marL="457200" algn="l" rtl="0" eaLnBrk="0" fontAlgn="base" hangingPunct="0">
      <a:spcBef>
        <a:spcPct val="30000"/>
      </a:spcBef>
      <a:spcAft>
        <a:spcPct val="0"/>
      </a:spcAft>
      <a:defRPr sz="1200" kern="1200">
        <a:solidFill>
          <a:schemeClr val="tx1"/>
        </a:solidFill>
        <a:latin typeface="+mn-lt"/>
        <a:ea typeface="ＭＳ Ｐゴシック" charset="0"/>
        <a:cs typeface="+mn-cs"/>
      </a:defRPr>
    </a:lvl2pPr>
    <a:lvl3pPr marL="914400" algn="l" rtl="0" eaLnBrk="0" fontAlgn="base" hangingPunct="0">
      <a:spcBef>
        <a:spcPct val="30000"/>
      </a:spcBef>
      <a:spcAft>
        <a:spcPct val="0"/>
      </a:spcAft>
      <a:defRPr sz="1200" kern="1200">
        <a:solidFill>
          <a:schemeClr val="tx1"/>
        </a:solidFill>
        <a:latin typeface="+mn-lt"/>
        <a:ea typeface="ＭＳ Ｐゴシック" charset="0"/>
        <a:cs typeface="+mn-cs"/>
      </a:defRPr>
    </a:lvl3pPr>
    <a:lvl4pPr marL="1371600" algn="l" rtl="0" eaLnBrk="0" fontAlgn="base" hangingPunct="0">
      <a:spcBef>
        <a:spcPct val="30000"/>
      </a:spcBef>
      <a:spcAft>
        <a:spcPct val="0"/>
      </a:spcAft>
      <a:defRPr sz="1200" kern="1200">
        <a:solidFill>
          <a:schemeClr val="tx1"/>
        </a:solidFill>
        <a:latin typeface="+mn-lt"/>
        <a:ea typeface="ＭＳ Ｐゴシック" charset="0"/>
        <a:cs typeface="+mn-cs"/>
      </a:defRPr>
    </a:lvl4pPr>
    <a:lvl5pPr marL="1828800" algn="l" rtl="0" eaLnBrk="0" fontAlgn="base" hangingPunct="0">
      <a:spcBef>
        <a:spcPct val="30000"/>
      </a:spcBef>
      <a:spcAft>
        <a:spcPct val="0"/>
      </a:spcAft>
      <a:defRPr sz="1200" kern="1200">
        <a:solidFill>
          <a:schemeClr val="tx1"/>
        </a:solidFill>
        <a:latin typeface="+mn-lt"/>
        <a:ea typeface="ＭＳ Ｐゴシック" charset="0"/>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2.jpeg"/><Relationship Id="rId4" Type="http://schemas.openxmlformats.org/officeDocument/2006/relationships/image" Target="../media/image3.jpeg"/><Relationship Id="rId1" Type="http://schemas.openxmlformats.org/officeDocument/2006/relationships/slideMaster" Target="../slideMasters/slideMaster1.xml"/><Relationship Id="rId2" Type="http://schemas.openxmlformats.org/officeDocument/2006/relationships/image" Target="../media/image1.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jpeg"/><Relationship Id="rId3" Type="http://schemas.openxmlformats.org/officeDocument/2006/relationships/image" Target="../media/image5.jpeg"/></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jpeg"/><Relationship Id="rId3" Type="http://schemas.openxmlformats.org/officeDocument/2006/relationships/image" Target="../media/image5.jpe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jpeg"/><Relationship Id="rId3" Type="http://schemas.openxmlformats.org/officeDocument/2006/relationships/image" Target="../media/image5.jpe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6.jpeg"/><Relationship Id="rId3" Type="http://schemas.openxmlformats.org/officeDocument/2006/relationships/image" Target="../media/image7.jpe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jpeg"/><Relationship Id="rId3" Type="http://schemas.openxmlformats.org/officeDocument/2006/relationships/image" Target="../media/image5.jpe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jpeg"/><Relationship Id="rId3" Type="http://schemas.openxmlformats.org/officeDocument/2006/relationships/image" Target="../media/image5.jpe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jpeg"/><Relationship Id="rId3" Type="http://schemas.openxmlformats.org/officeDocument/2006/relationships/image" Target="../media/image5.jpe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jpeg"/><Relationship Id="rId3" Type="http://schemas.openxmlformats.org/officeDocument/2006/relationships/image" Target="../media/image5.jpe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jpeg"/><Relationship Id="rId3" Type="http://schemas.openxmlformats.org/officeDocument/2006/relationships/image" Target="../media/image5.jpe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jpeg"/><Relationship Id="rId3" Type="http://schemas.openxmlformats.org/officeDocument/2006/relationships/image" Target="../media/image5.jpeg"/></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pic>
        <p:nvPicPr>
          <p:cNvPr id="4" name="6 Imagen" descr="rainbow_trout1.jpg"/>
          <p:cNvPicPr>
            <a:picLocks noChangeAspect="1"/>
          </p:cNvPicPr>
          <p:nvPr userDrawn="1"/>
        </p:nvPicPr>
        <p:blipFill>
          <a:blip r:embed="rId2"/>
          <a:stretch>
            <a:fillRect/>
          </a:stretch>
        </p:blipFill>
        <p:spPr>
          <a:xfrm>
            <a:off x="0" y="1357298"/>
            <a:ext cx="9144000" cy="5512992"/>
          </a:xfrm>
          <a:prstGeom prst="rect">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pic>
      <p:pic>
        <p:nvPicPr>
          <p:cNvPr id="6" name="8 Imagen" descr="pez.jpg"/>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6607048" y="88011"/>
            <a:ext cx="2041525"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9 Imagen" descr="uaem NEGRO.jpg"/>
          <p:cNvPicPr>
            <a:picLocks noChangeAspect="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357188" y="177800"/>
            <a:ext cx="1214437" cy="1071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1 Título"/>
          <p:cNvSpPr>
            <a:spLocks noGrp="1"/>
          </p:cNvSpPr>
          <p:nvPr>
            <p:ph type="ctrTitle"/>
          </p:nvPr>
        </p:nvSpPr>
        <p:spPr>
          <a:xfrm>
            <a:off x="642910" y="1500174"/>
            <a:ext cx="7772400" cy="1470025"/>
          </a:xfrm>
        </p:spPr>
        <p:txBody>
          <a:bodyPr/>
          <a:lstStyle>
            <a:lvl1pPr>
              <a:defRPr b="1">
                <a:solidFill>
                  <a:schemeClr val="tx1">
                    <a:lumMod val="95000"/>
                    <a:lumOff val="5000"/>
                  </a:schemeClr>
                </a:solidFill>
                <a:effectLst>
                  <a:outerShdw blurRad="38100" dist="38100" dir="2700000" algn="tl">
                    <a:srgbClr val="000000">
                      <a:alpha val="43137"/>
                    </a:srgbClr>
                  </a:outerShdw>
                </a:effectLst>
              </a:defRPr>
            </a:lvl1pPr>
          </a:lstStyle>
          <a:p>
            <a:r>
              <a:rPr lang="es-ES" dirty="0" smtClean="0"/>
              <a:t>Haga clic para modificar el estilo de título del patrón</a:t>
            </a:r>
            <a:endParaRPr lang="es-MX" dirty="0"/>
          </a:p>
        </p:txBody>
      </p:sp>
      <p:sp>
        <p:nvSpPr>
          <p:cNvPr id="3" name="2 Subtítulo"/>
          <p:cNvSpPr>
            <a:spLocks noGrp="1"/>
          </p:cNvSpPr>
          <p:nvPr>
            <p:ph type="subTitle" idx="1"/>
          </p:nvPr>
        </p:nvSpPr>
        <p:spPr>
          <a:xfrm>
            <a:off x="1357290" y="3071810"/>
            <a:ext cx="6400800" cy="1752600"/>
          </a:xfrm>
        </p:spPr>
        <p:txBody>
          <a:bodyPr/>
          <a:lstStyle>
            <a:lvl1pPr marL="0" indent="0" algn="ctr">
              <a:buNone/>
              <a:defRPr b="1">
                <a:solidFill>
                  <a:schemeClr val="bg1"/>
                </a:solidFill>
                <a:latin typeface="Bodoni MT Condensed" pitchFamily="18"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dirty="0" smtClean="0"/>
              <a:t>Haga clic para modificar el estilo de subtítulo del patrón</a:t>
            </a:r>
            <a:endParaRPr lang="es-MX" dirty="0"/>
          </a:p>
        </p:txBody>
      </p:sp>
      <p:sp>
        <p:nvSpPr>
          <p:cNvPr id="8" name="3 Marcador de fecha"/>
          <p:cNvSpPr>
            <a:spLocks noGrp="1"/>
          </p:cNvSpPr>
          <p:nvPr>
            <p:ph type="dt" sz="half" idx="10"/>
          </p:nvPr>
        </p:nvSpPr>
        <p:spPr/>
        <p:txBody>
          <a:bodyPr/>
          <a:lstStyle>
            <a:lvl1pPr>
              <a:defRPr/>
            </a:lvl1pPr>
          </a:lstStyle>
          <a:p>
            <a:fld id="{DC989422-F63F-FF47-8C2B-E1996F601404}" type="datetimeFigureOut">
              <a:rPr lang="es-MX" altLang="es-ES_tradnl"/>
              <a:pPr/>
              <a:t>18/10/17</a:t>
            </a:fld>
            <a:endParaRPr lang="es-MX" altLang="es-ES_tradnl"/>
          </a:p>
        </p:txBody>
      </p:sp>
      <p:sp>
        <p:nvSpPr>
          <p:cNvPr id="9" name="4 Marcador de pie de página"/>
          <p:cNvSpPr>
            <a:spLocks noGrp="1"/>
          </p:cNvSpPr>
          <p:nvPr>
            <p:ph type="ftr" sz="quarter" idx="11"/>
          </p:nvPr>
        </p:nvSpPr>
        <p:spPr/>
        <p:txBody>
          <a:bodyPr/>
          <a:lstStyle>
            <a:lvl1pPr>
              <a:defRPr/>
            </a:lvl1pPr>
          </a:lstStyle>
          <a:p>
            <a:pPr>
              <a:defRPr/>
            </a:pPr>
            <a:endParaRPr lang="es-MX"/>
          </a:p>
        </p:txBody>
      </p:sp>
      <p:sp>
        <p:nvSpPr>
          <p:cNvPr id="10" name="5 Marcador de número de diapositiva"/>
          <p:cNvSpPr>
            <a:spLocks noGrp="1"/>
          </p:cNvSpPr>
          <p:nvPr>
            <p:ph type="sldNum" sz="quarter" idx="12"/>
          </p:nvPr>
        </p:nvSpPr>
        <p:spPr/>
        <p:txBody>
          <a:bodyPr/>
          <a:lstStyle>
            <a:lvl1pPr>
              <a:defRPr/>
            </a:lvl1pPr>
          </a:lstStyle>
          <a:p>
            <a:fld id="{5BBDC316-DB44-9F48-95B4-EFBAC255A286}" type="slidenum">
              <a:rPr lang="es-MX" altLang="es-ES_tradnl"/>
              <a:pPr/>
              <a:t>‹Nr.›</a:t>
            </a:fld>
            <a:endParaRPr lang="es-MX" altLang="es-ES_tradnl"/>
          </a:p>
        </p:txBody>
      </p:sp>
    </p:spTree>
    <p:extLst>
      <p:ext uri="{BB962C8B-B14F-4D97-AF65-F5344CB8AC3E}">
        <p14:creationId xmlns:p14="http://schemas.microsoft.com/office/powerpoint/2010/main" val="132996521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pic>
        <p:nvPicPr>
          <p:cNvPr id="5" name="7 Imagen" descr="pez.jp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8136963" y="5565775"/>
            <a:ext cx="1000125" cy="560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8 Imagen" descr="uaem NEGRO.jpg"/>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8215313" y="234950"/>
            <a:ext cx="857250" cy="755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7" name="3 Marcador de fecha"/>
          <p:cNvSpPr>
            <a:spLocks noGrp="1"/>
          </p:cNvSpPr>
          <p:nvPr>
            <p:ph type="dt" sz="half" idx="10"/>
          </p:nvPr>
        </p:nvSpPr>
        <p:spPr/>
        <p:txBody>
          <a:bodyPr/>
          <a:lstStyle>
            <a:lvl1pPr>
              <a:defRPr/>
            </a:lvl1pPr>
          </a:lstStyle>
          <a:p>
            <a:fld id="{502DE0D1-5384-D14D-A546-0C521FC7D203}" type="datetimeFigureOut">
              <a:rPr lang="es-MX" altLang="es-ES_tradnl"/>
              <a:pPr/>
              <a:t>18/10/17</a:t>
            </a:fld>
            <a:endParaRPr lang="es-MX" altLang="es-ES_tradnl"/>
          </a:p>
        </p:txBody>
      </p:sp>
      <p:sp>
        <p:nvSpPr>
          <p:cNvPr id="8" name="4 Marcador de pie de página"/>
          <p:cNvSpPr>
            <a:spLocks noGrp="1"/>
          </p:cNvSpPr>
          <p:nvPr>
            <p:ph type="ftr" sz="quarter" idx="11"/>
          </p:nvPr>
        </p:nvSpPr>
        <p:spPr/>
        <p:txBody>
          <a:bodyPr/>
          <a:lstStyle>
            <a:lvl1pPr>
              <a:defRPr/>
            </a:lvl1pPr>
          </a:lstStyle>
          <a:p>
            <a:pPr>
              <a:defRPr/>
            </a:pPr>
            <a:endParaRPr lang="es-MX"/>
          </a:p>
        </p:txBody>
      </p:sp>
      <p:sp>
        <p:nvSpPr>
          <p:cNvPr id="9" name="5 Marcador de número de diapositiva"/>
          <p:cNvSpPr>
            <a:spLocks noGrp="1"/>
          </p:cNvSpPr>
          <p:nvPr>
            <p:ph type="sldNum" sz="quarter" idx="12"/>
          </p:nvPr>
        </p:nvSpPr>
        <p:spPr/>
        <p:txBody>
          <a:bodyPr/>
          <a:lstStyle>
            <a:lvl1pPr>
              <a:defRPr/>
            </a:lvl1pPr>
          </a:lstStyle>
          <a:p>
            <a:fld id="{1985BCB9-892C-0945-8417-6C6670FF9EF2}" type="slidenum">
              <a:rPr lang="es-MX" altLang="es-ES_tradnl"/>
              <a:pPr/>
              <a:t>‹Nr.›</a:t>
            </a:fld>
            <a:endParaRPr lang="es-MX" altLang="es-ES_tradnl"/>
          </a:p>
        </p:txBody>
      </p:sp>
    </p:spTree>
    <p:extLst>
      <p:ext uri="{BB962C8B-B14F-4D97-AF65-F5344CB8AC3E}">
        <p14:creationId xmlns:p14="http://schemas.microsoft.com/office/powerpoint/2010/main" val="33157746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pic>
        <p:nvPicPr>
          <p:cNvPr id="5" name="7 Imagen" descr="pez.jp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8143875" y="5576865"/>
            <a:ext cx="1000125" cy="560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8 Imagen" descr="uaem NEGRO.jpg"/>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8215313" y="234950"/>
            <a:ext cx="857250" cy="755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1 Título vertical"/>
          <p:cNvSpPr>
            <a:spLocks noGrp="1"/>
          </p:cNvSpPr>
          <p:nvPr>
            <p:ph type="title" orient="vert"/>
          </p:nvPr>
        </p:nvSpPr>
        <p:spPr>
          <a:xfrm>
            <a:off x="6072198" y="285728"/>
            <a:ext cx="1800252" cy="5851525"/>
          </a:xfrm>
        </p:spPr>
        <p:txBody>
          <a:bodyPr vert="eaVert"/>
          <a:lstStyle/>
          <a:p>
            <a:r>
              <a:rPr lang="es-ES" dirty="0" smtClean="0"/>
              <a:t>Haga clic para modificar el estilo de título del patrón</a:t>
            </a:r>
            <a:endParaRPr lang="es-MX" dirty="0"/>
          </a:p>
        </p:txBody>
      </p:sp>
      <p:sp>
        <p:nvSpPr>
          <p:cNvPr id="3" name="2 Marcador de texto vertical"/>
          <p:cNvSpPr>
            <a:spLocks noGrp="1"/>
          </p:cNvSpPr>
          <p:nvPr>
            <p:ph type="body" orient="vert" idx="1"/>
          </p:nvPr>
        </p:nvSpPr>
        <p:spPr>
          <a:xfrm>
            <a:off x="457200" y="274638"/>
            <a:ext cx="5543560" cy="5851525"/>
          </a:xfrm>
        </p:spPr>
        <p:txBody>
          <a:bodyPr vert="eaVert"/>
          <a:lstStyle/>
          <a:p>
            <a:pPr lvl="0"/>
            <a:r>
              <a:rPr lang="es-ES" dirty="0" smtClean="0"/>
              <a:t>Haga clic para modificar el estilo de texto del patrón</a:t>
            </a:r>
          </a:p>
          <a:p>
            <a:pPr lvl="1"/>
            <a:r>
              <a:rPr lang="es-ES" dirty="0" smtClean="0"/>
              <a:t>Segundo nivel</a:t>
            </a:r>
          </a:p>
          <a:p>
            <a:pPr lvl="2"/>
            <a:r>
              <a:rPr lang="es-ES" dirty="0" smtClean="0"/>
              <a:t>Tercer nivel</a:t>
            </a:r>
          </a:p>
          <a:p>
            <a:pPr lvl="3"/>
            <a:r>
              <a:rPr lang="es-ES" dirty="0" smtClean="0"/>
              <a:t>Cuarto nivel</a:t>
            </a:r>
          </a:p>
          <a:p>
            <a:pPr lvl="4"/>
            <a:r>
              <a:rPr lang="es-ES" dirty="0" smtClean="0"/>
              <a:t>Quinto nivel</a:t>
            </a:r>
            <a:endParaRPr lang="es-MX" dirty="0"/>
          </a:p>
        </p:txBody>
      </p:sp>
      <p:sp>
        <p:nvSpPr>
          <p:cNvPr id="7" name="3 Marcador de fecha"/>
          <p:cNvSpPr>
            <a:spLocks noGrp="1"/>
          </p:cNvSpPr>
          <p:nvPr>
            <p:ph type="dt" sz="half" idx="10"/>
          </p:nvPr>
        </p:nvSpPr>
        <p:spPr/>
        <p:txBody>
          <a:bodyPr/>
          <a:lstStyle>
            <a:lvl1pPr>
              <a:defRPr/>
            </a:lvl1pPr>
          </a:lstStyle>
          <a:p>
            <a:fld id="{6251F81C-0CE2-B541-8109-7739684794CF}" type="datetimeFigureOut">
              <a:rPr lang="es-MX" altLang="es-ES_tradnl"/>
              <a:pPr/>
              <a:t>18/10/17</a:t>
            </a:fld>
            <a:endParaRPr lang="es-MX" altLang="es-ES_tradnl"/>
          </a:p>
        </p:txBody>
      </p:sp>
      <p:sp>
        <p:nvSpPr>
          <p:cNvPr id="8" name="4 Marcador de pie de página"/>
          <p:cNvSpPr>
            <a:spLocks noGrp="1"/>
          </p:cNvSpPr>
          <p:nvPr>
            <p:ph type="ftr" sz="quarter" idx="11"/>
          </p:nvPr>
        </p:nvSpPr>
        <p:spPr/>
        <p:txBody>
          <a:bodyPr/>
          <a:lstStyle>
            <a:lvl1pPr>
              <a:defRPr/>
            </a:lvl1pPr>
          </a:lstStyle>
          <a:p>
            <a:pPr>
              <a:defRPr/>
            </a:pPr>
            <a:endParaRPr lang="es-MX"/>
          </a:p>
        </p:txBody>
      </p:sp>
      <p:sp>
        <p:nvSpPr>
          <p:cNvPr id="9" name="5 Marcador de número de diapositiva"/>
          <p:cNvSpPr>
            <a:spLocks noGrp="1"/>
          </p:cNvSpPr>
          <p:nvPr>
            <p:ph type="sldNum" sz="quarter" idx="12"/>
          </p:nvPr>
        </p:nvSpPr>
        <p:spPr/>
        <p:txBody>
          <a:bodyPr/>
          <a:lstStyle>
            <a:lvl1pPr>
              <a:defRPr/>
            </a:lvl1pPr>
          </a:lstStyle>
          <a:p>
            <a:fld id="{0409DD33-C2A3-DA4C-A2CC-FB9EFF4331EA}" type="slidenum">
              <a:rPr lang="es-MX" altLang="es-ES_tradnl"/>
              <a:pPr/>
              <a:t>‹Nr.›</a:t>
            </a:fld>
            <a:endParaRPr lang="es-MX" altLang="es-ES_tradnl"/>
          </a:p>
        </p:txBody>
      </p:sp>
    </p:spTree>
    <p:extLst>
      <p:ext uri="{BB962C8B-B14F-4D97-AF65-F5344CB8AC3E}">
        <p14:creationId xmlns:p14="http://schemas.microsoft.com/office/powerpoint/2010/main" val="10240709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pic>
        <p:nvPicPr>
          <p:cNvPr id="5" name="7 Imagen" descr="pez.jp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8118675" y="5561207"/>
            <a:ext cx="1000125" cy="560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8 Imagen" descr="uaem NEGRO.jpg"/>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8215313" y="234950"/>
            <a:ext cx="857250" cy="755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1 Título"/>
          <p:cNvSpPr>
            <a:spLocks noGrp="1"/>
          </p:cNvSpPr>
          <p:nvPr>
            <p:ph type="title"/>
          </p:nvPr>
        </p:nvSpPr>
        <p:spPr>
          <a:xfrm>
            <a:off x="0" y="0"/>
            <a:ext cx="8072462" cy="1143000"/>
          </a:xfrm>
          <a:solidFill>
            <a:srgbClr val="000000">
              <a:alpha val="50196"/>
            </a:srgbClr>
          </a:solidFill>
        </p:spPr>
        <p:txBody>
          <a:bodyPr/>
          <a:lstStyle>
            <a:lvl1pPr>
              <a:defRPr i="1">
                <a:solidFill>
                  <a:schemeClr val="bg1"/>
                </a:solidFill>
                <a:effectLst>
                  <a:outerShdw blurRad="38100" dist="38100" dir="2700000" algn="tl">
                    <a:srgbClr val="000000">
                      <a:alpha val="43137"/>
                    </a:srgbClr>
                  </a:outerShdw>
                </a:effectLst>
              </a:defRPr>
            </a:lvl1pPr>
          </a:lstStyle>
          <a:p>
            <a:r>
              <a:rPr lang="es-ES" dirty="0" smtClean="0"/>
              <a:t>Haga clic para modificar el estilo de título del patrón</a:t>
            </a:r>
            <a:endParaRPr lang="es-MX" dirty="0"/>
          </a:p>
        </p:txBody>
      </p:sp>
      <p:sp>
        <p:nvSpPr>
          <p:cNvPr id="3" name="2 Marcador de contenido"/>
          <p:cNvSpPr>
            <a:spLocks noGrp="1"/>
          </p:cNvSpPr>
          <p:nvPr>
            <p:ph idx="1"/>
          </p:nvPr>
        </p:nvSpPr>
        <p:spPr>
          <a:xfrm>
            <a:off x="457200" y="1600200"/>
            <a:ext cx="7615262" cy="4525963"/>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7" name="3 Marcador de fecha"/>
          <p:cNvSpPr>
            <a:spLocks noGrp="1"/>
          </p:cNvSpPr>
          <p:nvPr>
            <p:ph type="dt" sz="half" idx="10"/>
          </p:nvPr>
        </p:nvSpPr>
        <p:spPr/>
        <p:txBody>
          <a:bodyPr/>
          <a:lstStyle>
            <a:lvl1pPr>
              <a:defRPr/>
            </a:lvl1pPr>
          </a:lstStyle>
          <a:p>
            <a:fld id="{9B2A67EA-9A1F-9042-9A1A-6ABE7FD220AD}" type="datetimeFigureOut">
              <a:rPr lang="es-MX" altLang="es-ES_tradnl"/>
              <a:pPr/>
              <a:t>18/10/17</a:t>
            </a:fld>
            <a:endParaRPr lang="es-MX" altLang="es-ES_tradnl"/>
          </a:p>
        </p:txBody>
      </p:sp>
      <p:sp>
        <p:nvSpPr>
          <p:cNvPr id="8" name="4 Marcador de pie de página"/>
          <p:cNvSpPr>
            <a:spLocks noGrp="1"/>
          </p:cNvSpPr>
          <p:nvPr>
            <p:ph type="ftr" sz="quarter" idx="11"/>
          </p:nvPr>
        </p:nvSpPr>
        <p:spPr/>
        <p:txBody>
          <a:bodyPr/>
          <a:lstStyle>
            <a:lvl1pPr>
              <a:defRPr/>
            </a:lvl1pPr>
          </a:lstStyle>
          <a:p>
            <a:pPr>
              <a:defRPr/>
            </a:pPr>
            <a:endParaRPr lang="es-MX"/>
          </a:p>
        </p:txBody>
      </p:sp>
      <p:sp>
        <p:nvSpPr>
          <p:cNvPr id="9" name="5 Marcador de número de diapositiva"/>
          <p:cNvSpPr>
            <a:spLocks noGrp="1"/>
          </p:cNvSpPr>
          <p:nvPr>
            <p:ph type="sldNum" sz="quarter" idx="12"/>
          </p:nvPr>
        </p:nvSpPr>
        <p:spPr/>
        <p:txBody>
          <a:bodyPr/>
          <a:lstStyle>
            <a:lvl1pPr>
              <a:defRPr/>
            </a:lvl1pPr>
          </a:lstStyle>
          <a:p>
            <a:fld id="{DDE46C42-7451-DF47-9BC0-BB0266AF960C}" type="slidenum">
              <a:rPr lang="es-MX" altLang="es-ES_tradnl"/>
              <a:pPr/>
              <a:t>‹Nr.›</a:t>
            </a:fld>
            <a:endParaRPr lang="es-MX" altLang="es-ES_tradnl"/>
          </a:p>
        </p:txBody>
      </p:sp>
    </p:spTree>
    <p:extLst>
      <p:ext uri="{BB962C8B-B14F-4D97-AF65-F5344CB8AC3E}">
        <p14:creationId xmlns:p14="http://schemas.microsoft.com/office/powerpoint/2010/main" val="171563775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pic>
        <p:nvPicPr>
          <p:cNvPr id="5" name="7 Imagen" descr="pez.jp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7094537" y="207962"/>
            <a:ext cx="1592263" cy="892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8 Imagen" descr="uaem NEGRO.jpg"/>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500063" y="212725"/>
            <a:ext cx="1000125" cy="882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1 Título"/>
          <p:cNvSpPr>
            <a:spLocks noGrp="1"/>
          </p:cNvSpPr>
          <p:nvPr>
            <p:ph type="title"/>
          </p:nvPr>
        </p:nvSpPr>
        <p:spPr>
          <a:xfrm>
            <a:off x="714348" y="1571612"/>
            <a:ext cx="7772400" cy="1362075"/>
          </a:xfrm>
        </p:spPr>
        <p:txBody>
          <a:bodyPr anchor="t"/>
          <a:lstStyle>
            <a:lvl1pPr algn="l">
              <a:defRPr sz="4000" b="1" cap="all"/>
            </a:lvl1pPr>
          </a:lstStyle>
          <a:p>
            <a:r>
              <a:rPr lang="es-ES" dirty="0" smtClean="0"/>
              <a:t>Haga clic para modificar el estilo de título del patrón</a:t>
            </a:r>
            <a:endParaRPr lang="es-MX" dirty="0"/>
          </a:p>
        </p:txBody>
      </p:sp>
      <p:sp>
        <p:nvSpPr>
          <p:cNvPr id="3" name="2 Marcador de texto"/>
          <p:cNvSpPr>
            <a:spLocks noGrp="1"/>
          </p:cNvSpPr>
          <p:nvPr>
            <p:ph type="body" idx="1"/>
          </p:nvPr>
        </p:nvSpPr>
        <p:spPr>
          <a:xfrm>
            <a:off x="714348" y="2928934"/>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7" name="3 Marcador de fecha"/>
          <p:cNvSpPr>
            <a:spLocks noGrp="1"/>
          </p:cNvSpPr>
          <p:nvPr>
            <p:ph type="dt" sz="half" idx="10"/>
          </p:nvPr>
        </p:nvSpPr>
        <p:spPr/>
        <p:txBody>
          <a:bodyPr/>
          <a:lstStyle>
            <a:lvl1pPr>
              <a:defRPr/>
            </a:lvl1pPr>
          </a:lstStyle>
          <a:p>
            <a:fld id="{DF29FD90-55CD-2645-8591-F66373CA2309}" type="datetimeFigureOut">
              <a:rPr lang="es-MX" altLang="es-ES_tradnl"/>
              <a:pPr/>
              <a:t>18/10/17</a:t>
            </a:fld>
            <a:endParaRPr lang="es-MX" altLang="es-ES_tradnl"/>
          </a:p>
        </p:txBody>
      </p:sp>
      <p:sp>
        <p:nvSpPr>
          <p:cNvPr id="8" name="4 Marcador de pie de página"/>
          <p:cNvSpPr>
            <a:spLocks noGrp="1"/>
          </p:cNvSpPr>
          <p:nvPr>
            <p:ph type="ftr" sz="quarter" idx="11"/>
          </p:nvPr>
        </p:nvSpPr>
        <p:spPr/>
        <p:txBody>
          <a:bodyPr/>
          <a:lstStyle>
            <a:lvl1pPr>
              <a:defRPr/>
            </a:lvl1pPr>
          </a:lstStyle>
          <a:p>
            <a:pPr>
              <a:defRPr/>
            </a:pPr>
            <a:endParaRPr lang="es-MX"/>
          </a:p>
        </p:txBody>
      </p:sp>
      <p:sp>
        <p:nvSpPr>
          <p:cNvPr id="9" name="5 Marcador de número de diapositiva"/>
          <p:cNvSpPr>
            <a:spLocks noGrp="1"/>
          </p:cNvSpPr>
          <p:nvPr>
            <p:ph type="sldNum" sz="quarter" idx="12"/>
          </p:nvPr>
        </p:nvSpPr>
        <p:spPr/>
        <p:txBody>
          <a:bodyPr/>
          <a:lstStyle>
            <a:lvl1pPr>
              <a:defRPr/>
            </a:lvl1pPr>
          </a:lstStyle>
          <a:p>
            <a:fld id="{9FDB9E6B-A156-8046-A4E0-74E2FC9645BB}" type="slidenum">
              <a:rPr lang="es-MX" altLang="es-ES_tradnl"/>
              <a:pPr/>
              <a:t>‹Nr.›</a:t>
            </a:fld>
            <a:endParaRPr lang="es-MX" altLang="es-ES_tradnl"/>
          </a:p>
        </p:txBody>
      </p:sp>
    </p:spTree>
    <p:extLst>
      <p:ext uri="{BB962C8B-B14F-4D97-AF65-F5344CB8AC3E}">
        <p14:creationId xmlns:p14="http://schemas.microsoft.com/office/powerpoint/2010/main" val="46085363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pic>
        <p:nvPicPr>
          <p:cNvPr id="6" name="7 Imagen" descr="pez.jp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8117531" y="5534907"/>
            <a:ext cx="1000125" cy="560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8 Imagen" descr="uaem NEGRO.jpg"/>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8215313" y="234950"/>
            <a:ext cx="857250" cy="755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contenido"/>
          <p:cNvSpPr>
            <a:spLocks noGrp="1"/>
          </p:cNvSpPr>
          <p:nvPr>
            <p:ph sz="half" idx="1"/>
          </p:nvPr>
        </p:nvSpPr>
        <p:spPr>
          <a:xfrm>
            <a:off x="457200" y="1600200"/>
            <a:ext cx="3686172"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dirty="0" smtClean="0"/>
              <a:t>Haga clic para modificar el estilo de texto del patrón</a:t>
            </a:r>
          </a:p>
          <a:p>
            <a:pPr lvl="1"/>
            <a:r>
              <a:rPr lang="es-ES" dirty="0" smtClean="0"/>
              <a:t>Segundo nivel</a:t>
            </a:r>
          </a:p>
          <a:p>
            <a:pPr lvl="2"/>
            <a:r>
              <a:rPr lang="es-ES" dirty="0" smtClean="0"/>
              <a:t>Tercer nivel</a:t>
            </a:r>
          </a:p>
          <a:p>
            <a:pPr lvl="3"/>
            <a:r>
              <a:rPr lang="es-ES" dirty="0" smtClean="0"/>
              <a:t>Cuarto nivel</a:t>
            </a:r>
          </a:p>
          <a:p>
            <a:pPr lvl="4"/>
            <a:r>
              <a:rPr lang="es-ES" dirty="0" smtClean="0"/>
              <a:t>Quinto nivel</a:t>
            </a:r>
            <a:endParaRPr lang="es-MX" dirty="0"/>
          </a:p>
        </p:txBody>
      </p:sp>
      <p:sp>
        <p:nvSpPr>
          <p:cNvPr id="4" name="3 Marcador de contenido"/>
          <p:cNvSpPr>
            <a:spLocks noGrp="1"/>
          </p:cNvSpPr>
          <p:nvPr>
            <p:ph sz="half" idx="2"/>
          </p:nvPr>
        </p:nvSpPr>
        <p:spPr>
          <a:xfrm>
            <a:off x="4214810" y="1571612"/>
            <a:ext cx="3786214"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dirty="0" smtClean="0"/>
              <a:t>Haga clic para modificar el estilo de texto del patrón</a:t>
            </a:r>
          </a:p>
          <a:p>
            <a:pPr lvl="1"/>
            <a:r>
              <a:rPr lang="es-ES" dirty="0" smtClean="0"/>
              <a:t>Segundo nivel</a:t>
            </a:r>
          </a:p>
          <a:p>
            <a:pPr lvl="2"/>
            <a:r>
              <a:rPr lang="es-ES" dirty="0" smtClean="0"/>
              <a:t>Tercer nivel</a:t>
            </a:r>
          </a:p>
          <a:p>
            <a:pPr lvl="3"/>
            <a:r>
              <a:rPr lang="es-ES" dirty="0" smtClean="0"/>
              <a:t>Cuarto nivel</a:t>
            </a:r>
          </a:p>
          <a:p>
            <a:pPr lvl="4"/>
            <a:r>
              <a:rPr lang="es-ES" dirty="0" smtClean="0"/>
              <a:t>Quinto nivel</a:t>
            </a:r>
            <a:endParaRPr lang="es-MX" dirty="0"/>
          </a:p>
        </p:txBody>
      </p:sp>
      <p:sp>
        <p:nvSpPr>
          <p:cNvPr id="8" name="4 Marcador de fecha"/>
          <p:cNvSpPr>
            <a:spLocks noGrp="1"/>
          </p:cNvSpPr>
          <p:nvPr>
            <p:ph type="dt" sz="half" idx="10"/>
          </p:nvPr>
        </p:nvSpPr>
        <p:spPr/>
        <p:txBody>
          <a:bodyPr/>
          <a:lstStyle>
            <a:lvl1pPr>
              <a:defRPr/>
            </a:lvl1pPr>
          </a:lstStyle>
          <a:p>
            <a:fld id="{213E2D59-A319-734B-855A-0E076AA1BC9C}" type="datetimeFigureOut">
              <a:rPr lang="es-MX" altLang="es-ES_tradnl"/>
              <a:pPr/>
              <a:t>18/10/17</a:t>
            </a:fld>
            <a:endParaRPr lang="es-MX" altLang="es-ES_tradnl"/>
          </a:p>
        </p:txBody>
      </p:sp>
      <p:sp>
        <p:nvSpPr>
          <p:cNvPr id="9" name="5 Marcador de pie de página"/>
          <p:cNvSpPr>
            <a:spLocks noGrp="1"/>
          </p:cNvSpPr>
          <p:nvPr>
            <p:ph type="ftr" sz="quarter" idx="11"/>
          </p:nvPr>
        </p:nvSpPr>
        <p:spPr/>
        <p:txBody>
          <a:bodyPr/>
          <a:lstStyle>
            <a:lvl1pPr>
              <a:defRPr/>
            </a:lvl1pPr>
          </a:lstStyle>
          <a:p>
            <a:pPr>
              <a:defRPr/>
            </a:pPr>
            <a:endParaRPr lang="es-MX"/>
          </a:p>
        </p:txBody>
      </p:sp>
      <p:sp>
        <p:nvSpPr>
          <p:cNvPr id="10" name="6 Marcador de número de diapositiva"/>
          <p:cNvSpPr>
            <a:spLocks noGrp="1"/>
          </p:cNvSpPr>
          <p:nvPr>
            <p:ph type="sldNum" sz="quarter" idx="12"/>
          </p:nvPr>
        </p:nvSpPr>
        <p:spPr/>
        <p:txBody>
          <a:bodyPr/>
          <a:lstStyle>
            <a:lvl1pPr>
              <a:defRPr/>
            </a:lvl1pPr>
          </a:lstStyle>
          <a:p>
            <a:fld id="{D6D6D0F2-1298-AA42-B010-5A6C46483060}" type="slidenum">
              <a:rPr lang="es-MX" altLang="es-ES_tradnl"/>
              <a:pPr/>
              <a:t>‹Nr.›</a:t>
            </a:fld>
            <a:endParaRPr lang="es-MX" altLang="es-ES_tradnl"/>
          </a:p>
        </p:txBody>
      </p:sp>
    </p:spTree>
    <p:extLst>
      <p:ext uri="{BB962C8B-B14F-4D97-AF65-F5344CB8AC3E}">
        <p14:creationId xmlns:p14="http://schemas.microsoft.com/office/powerpoint/2010/main" val="174092832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pic>
        <p:nvPicPr>
          <p:cNvPr id="8" name="7 Imagen" descr="pez.jp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8143875" y="5565775"/>
            <a:ext cx="1000125" cy="560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8 Imagen" descr="uaem NEGRO.jpg"/>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8215313" y="234950"/>
            <a:ext cx="857250" cy="755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457200" y="1535113"/>
            <a:ext cx="3757610" cy="639762"/>
          </a:xfrm>
        </p:spPr>
        <p:txBody>
          <a:bodyPr anchor="b">
            <a:noAutofit/>
          </a:bodyPr>
          <a:lstStyle>
            <a:lvl1pPr marL="0" indent="0" algn="ctr">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dirty="0" smtClean="0"/>
              <a:t>Haga clic para modificar el estilo de texto del patrón</a:t>
            </a:r>
          </a:p>
        </p:txBody>
      </p:sp>
      <p:sp>
        <p:nvSpPr>
          <p:cNvPr id="4" name="3 Marcador de contenido"/>
          <p:cNvSpPr>
            <a:spLocks noGrp="1"/>
          </p:cNvSpPr>
          <p:nvPr>
            <p:ph sz="half" idx="2"/>
          </p:nvPr>
        </p:nvSpPr>
        <p:spPr>
          <a:xfrm>
            <a:off x="457200" y="2174875"/>
            <a:ext cx="375761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dirty="0" smtClean="0"/>
              <a:t>Haga clic para modificar el estilo de texto del patrón</a:t>
            </a:r>
          </a:p>
          <a:p>
            <a:pPr lvl="1"/>
            <a:r>
              <a:rPr lang="es-ES" dirty="0" smtClean="0"/>
              <a:t>Segundo nivel</a:t>
            </a:r>
          </a:p>
          <a:p>
            <a:pPr lvl="2"/>
            <a:r>
              <a:rPr lang="es-ES" dirty="0" smtClean="0"/>
              <a:t>Tercer nivel</a:t>
            </a:r>
          </a:p>
          <a:p>
            <a:pPr lvl="3"/>
            <a:r>
              <a:rPr lang="es-ES" dirty="0" smtClean="0"/>
              <a:t>Cuarto nivel</a:t>
            </a:r>
          </a:p>
          <a:p>
            <a:pPr lvl="4"/>
            <a:r>
              <a:rPr lang="es-ES" dirty="0" smtClean="0"/>
              <a:t>Quinto nivel</a:t>
            </a:r>
            <a:endParaRPr lang="es-MX" dirty="0"/>
          </a:p>
        </p:txBody>
      </p:sp>
      <p:sp>
        <p:nvSpPr>
          <p:cNvPr id="5" name="4 Marcador de texto"/>
          <p:cNvSpPr>
            <a:spLocks noGrp="1"/>
          </p:cNvSpPr>
          <p:nvPr>
            <p:ph type="body" sz="quarter" idx="3"/>
          </p:nvPr>
        </p:nvSpPr>
        <p:spPr>
          <a:xfrm>
            <a:off x="4429125" y="1500174"/>
            <a:ext cx="3571900" cy="639762"/>
          </a:xfrm>
        </p:spPr>
        <p:txBody>
          <a:bodyPr anchor="b">
            <a:noAutofit/>
          </a:bodyPr>
          <a:lstStyle>
            <a:lvl1pPr marL="0" indent="0" algn="ctr">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dirty="0" smtClean="0"/>
              <a:t>Haga clic para modificar el estilo de texto del patrón</a:t>
            </a:r>
          </a:p>
        </p:txBody>
      </p:sp>
      <p:sp>
        <p:nvSpPr>
          <p:cNvPr id="6" name="5 Marcador de contenido"/>
          <p:cNvSpPr>
            <a:spLocks noGrp="1"/>
          </p:cNvSpPr>
          <p:nvPr>
            <p:ph sz="quarter" idx="4"/>
          </p:nvPr>
        </p:nvSpPr>
        <p:spPr>
          <a:xfrm>
            <a:off x="4429125" y="2143116"/>
            <a:ext cx="35719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dirty="0" smtClean="0"/>
              <a:t>Haga clic para modificar el estilo de texto del patrón</a:t>
            </a:r>
          </a:p>
          <a:p>
            <a:pPr lvl="1"/>
            <a:r>
              <a:rPr lang="es-ES" dirty="0" smtClean="0"/>
              <a:t>Segundo nivel</a:t>
            </a:r>
          </a:p>
          <a:p>
            <a:pPr lvl="2"/>
            <a:r>
              <a:rPr lang="es-ES" dirty="0" smtClean="0"/>
              <a:t>Tercer nivel</a:t>
            </a:r>
          </a:p>
          <a:p>
            <a:pPr lvl="3"/>
            <a:r>
              <a:rPr lang="es-ES" dirty="0" smtClean="0"/>
              <a:t>Cuarto nivel</a:t>
            </a:r>
          </a:p>
          <a:p>
            <a:pPr lvl="4"/>
            <a:r>
              <a:rPr lang="es-ES" dirty="0" smtClean="0"/>
              <a:t>Quinto nivel</a:t>
            </a:r>
            <a:endParaRPr lang="es-MX" dirty="0"/>
          </a:p>
        </p:txBody>
      </p:sp>
      <p:sp>
        <p:nvSpPr>
          <p:cNvPr id="10" name="6 Marcador de fecha"/>
          <p:cNvSpPr>
            <a:spLocks noGrp="1"/>
          </p:cNvSpPr>
          <p:nvPr>
            <p:ph type="dt" sz="half" idx="10"/>
          </p:nvPr>
        </p:nvSpPr>
        <p:spPr/>
        <p:txBody>
          <a:bodyPr/>
          <a:lstStyle>
            <a:lvl1pPr>
              <a:defRPr/>
            </a:lvl1pPr>
          </a:lstStyle>
          <a:p>
            <a:fld id="{89C355CF-A308-9948-BA54-C64197B8651B}" type="datetimeFigureOut">
              <a:rPr lang="es-MX" altLang="es-ES_tradnl"/>
              <a:pPr/>
              <a:t>18/10/17</a:t>
            </a:fld>
            <a:endParaRPr lang="es-MX" altLang="es-ES_tradnl"/>
          </a:p>
        </p:txBody>
      </p:sp>
      <p:sp>
        <p:nvSpPr>
          <p:cNvPr id="11" name="7 Marcador de pie de página"/>
          <p:cNvSpPr>
            <a:spLocks noGrp="1"/>
          </p:cNvSpPr>
          <p:nvPr>
            <p:ph type="ftr" sz="quarter" idx="11"/>
          </p:nvPr>
        </p:nvSpPr>
        <p:spPr/>
        <p:txBody>
          <a:bodyPr/>
          <a:lstStyle>
            <a:lvl1pPr>
              <a:defRPr/>
            </a:lvl1pPr>
          </a:lstStyle>
          <a:p>
            <a:pPr>
              <a:defRPr/>
            </a:pPr>
            <a:endParaRPr lang="es-MX"/>
          </a:p>
        </p:txBody>
      </p:sp>
      <p:sp>
        <p:nvSpPr>
          <p:cNvPr id="12" name="8 Marcador de número de diapositiva"/>
          <p:cNvSpPr>
            <a:spLocks noGrp="1"/>
          </p:cNvSpPr>
          <p:nvPr>
            <p:ph type="sldNum" sz="quarter" idx="12"/>
          </p:nvPr>
        </p:nvSpPr>
        <p:spPr/>
        <p:txBody>
          <a:bodyPr/>
          <a:lstStyle>
            <a:lvl1pPr>
              <a:defRPr/>
            </a:lvl1pPr>
          </a:lstStyle>
          <a:p>
            <a:fld id="{D37EF494-5DE3-A348-B7ED-D536A3F79052}" type="slidenum">
              <a:rPr lang="es-MX" altLang="es-ES_tradnl"/>
              <a:pPr/>
              <a:t>‹Nr.›</a:t>
            </a:fld>
            <a:endParaRPr lang="es-MX" altLang="es-ES_tradnl"/>
          </a:p>
        </p:txBody>
      </p:sp>
    </p:spTree>
    <p:extLst>
      <p:ext uri="{BB962C8B-B14F-4D97-AF65-F5344CB8AC3E}">
        <p14:creationId xmlns:p14="http://schemas.microsoft.com/office/powerpoint/2010/main" val="31771832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pic>
        <p:nvPicPr>
          <p:cNvPr id="4" name="7 Imagen" descr="pez.jp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8143875" y="5643562"/>
            <a:ext cx="1000125" cy="560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8 Imagen" descr="uaem NEGRO.jpg"/>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8215313" y="234950"/>
            <a:ext cx="857250" cy="755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6" name="2 Marcador de fecha"/>
          <p:cNvSpPr>
            <a:spLocks noGrp="1"/>
          </p:cNvSpPr>
          <p:nvPr>
            <p:ph type="dt" sz="half" idx="10"/>
          </p:nvPr>
        </p:nvSpPr>
        <p:spPr/>
        <p:txBody>
          <a:bodyPr/>
          <a:lstStyle>
            <a:lvl1pPr>
              <a:defRPr/>
            </a:lvl1pPr>
          </a:lstStyle>
          <a:p>
            <a:fld id="{3E3ED4FC-3A68-7F45-BE46-0DABF6CBBA02}" type="datetimeFigureOut">
              <a:rPr lang="es-MX" altLang="es-ES_tradnl"/>
              <a:pPr/>
              <a:t>18/10/17</a:t>
            </a:fld>
            <a:endParaRPr lang="es-MX" altLang="es-ES_tradnl"/>
          </a:p>
        </p:txBody>
      </p:sp>
      <p:sp>
        <p:nvSpPr>
          <p:cNvPr id="7" name="3 Marcador de pie de página"/>
          <p:cNvSpPr>
            <a:spLocks noGrp="1"/>
          </p:cNvSpPr>
          <p:nvPr>
            <p:ph type="ftr" sz="quarter" idx="11"/>
          </p:nvPr>
        </p:nvSpPr>
        <p:spPr/>
        <p:txBody>
          <a:bodyPr/>
          <a:lstStyle>
            <a:lvl1pPr>
              <a:defRPr/>
            </a:lvl1pPr>
          </a:lstStyle>
          <a:p>
            <a:pPr>
              <a:defRPr/>
            </a:pPr>
            <a:endParaRPr lang="es-MX"/>
          </a:p>
        </p:txBody>
      </p:sp>
      <p:sp>
        <p:nvSpPr>
          <p:cNvPr id="8" name="4 Marcador de número de diapositiva"/>
          <p:cNvSpPr>
            <a:spLocks noGrp="1"/>
          </p:cNvSpPr>
          <p:nvPr>
            <p:ph type="sldNum" sz="quarter" idx="12"/>
          </p:nvPr>
        </p:nvSpPr>
        <p:spPr/>
        <p:txBody>
          <a:bodyPr/>
          <a:lstStyle>
            <a:lvl1pPr>
              <a:defRPr/>
            </a:lvl1pPr>
          </a:lstStyle>
          <a:p>
            <a:fld id="{784BB969-A4D0-0548-AB43-DE4FACC96E8C}" type="slidenum">
              <a:rPr lang="es-MX" altLang="es-ES_tradnl"/>
              <a:pPr/>
              <a:t>‹Nr.›</a:t>
            </a:fld>
            <a:endParaRPr lang="es-MX" altLang="es-ES_tradnl"/>
          </a:p>
        </p:txBody>
      </p:sp>
    </p:spTree>
    <p:extLst>
      <p:ext uri="{BB962C8B-B14F-4D97-AF65-F5344CB8AC3E}">
        <p14:creationId xmlns:p14="http://schemas.microsoft.com/office/powerpoint/2010/main" val="124747460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pic>
        <p:nvPicPr>
          <p:cNvPr id="3" name="7 Imagen" descr="pez.jp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8070723" y="5517232"/>
            <a:ext cx="1000125" cy="560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8 Imagen" descr="uaem NEGRO.jpg"/>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8215313" y="234950"/>
            <a:ext cx="857250" cy="755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1 Marcador de fecha"/>
          <p:cNvSpPr>
            <a:spLocks noGrp="1"/>
          </p:cNvSpPr>
          <p:nvPr>
            <p:ph type="dt" sz="half" idx="10"/>
          </p:nvPr>
        </p:nvSpPr>
        <p:spPr/>
        <p:txBody>
          <a:bodyPr/>
          <a:lstStyle>
            <a:lvl1pPr>
              <a:defRPr/>
            </a:lvl1pPr>
          </a:lstStyle>
          <a:p>
            <a:fld id="{7AC52279-AAC7-C249-A225-68CBBC8A9E1F}" type="datetimeFigureOut">
              <a:rPr lang="es-MX" altLang="es-ES_tradnl"/>
              <a:pPr/>
              <a:t>18/10/17</a:t>
            </a:fld>
            <a:endParaRPr lang="es-MX" altLang="es-ES_tradnl"/>
          </a:p>
        </p:txBody>
      </p:sp>
      <p:sp>
        <p:nvSpPr>
          <p:cNvPr id="6" name="2 Marcador de pie de página"/>
          <p:cNvSpPr>
            <a:spLocks noGrp="1"/>
          </p:cNvSpPr>
          <p:nvPr>
            <p:ph type="ftr" sz="quarter" idx="11"/>
          </p:nvPr>
        </p:nvSpPr>
        <p:spPr/>
        <p:txBody>
          <a:bodyPr/>
          <a:lstStyle>
            <a:lvl1pPr>
              <a:defRPr/>
            </a:lvl1pPr>
          </a:lstStyle>
          <a:p>
            <a:pPr>
              <a:defRPr/>
            </a:pPr>
            <a:endParaRPr lang="es-MX"/>
          </a:p>
        </p:txBody>
      </p:sp>
      <p:sp>
        <p:nvSpPr>
          <p:cNvPr id="7" name="3 Marcador de número de diapositiva"/>
          <p:cNvSpPr>
            <a:spLocks noGrp="1"/>
          </p:cNvSpPr>
          <p:nvPr>
            <p:ph type="sldNum" sz="quarter" idx="12"/>
          </p:nvPr>
        </p:nvSpPr>
        <p:spPr/>
        <p:txBody>
          <a:bodyPr/>
          <a:lstStyle>
            <a:lvl1pPr>
              <a:defRPr/>
            </a:lvl1pPr>
          </a:lstStyle>
          <a:p>
            <a:fld id="{B0E0332B-7181-6E41-8FCD-25E83A370738}" type="slidenum">
              <a:rPr lang="es-MX" altLang="es-ES_tradnl"/>
              <a:pPr/>
              <a:t>‹Nr.›</a:t>
            </a:fld>
            <a:endParaRPr lang="es-MX" altLang="es-ES_tradnl"/>
          </a:p>
        </p:txBody>
      </p:sp>
    </p:spTree>
    <p:extLst>
      <p:ext uri="{BB962C8B-B14F-4D97-AF65-F5344CB8AC3E}">
        <p14:creationId xmlns:p14="http://schemas.microsoft.com/office/powerpoint/2010/main" val="42284057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pic>
        <p:nvPicPr>
          <p:cNvPr id="6" name="7 Imagen" descr="pez.jp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8143888" y="5680869"/>
            <a:ext cx="1000125" cy="560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8 Imagen" descr="uaem NEGRO.jpg"/>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8215313" y="234950"/>
            <a:ext cx="857250" cy="755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MX"/>
          </a:p>
        </p:txBody>
      </p:sp>
      <p:sp>
        <p:nvSpPr>
          <p:cNvPr id="3" name="2 Marcador de contenido"/>
          <p:cNvSpPr>
            <a:spLocks noGrp="1"/>
          </p:cNvSpPr>
          <p:nvPr>
            <p:ph idx="1"/>
          </p:nvPr>
        </p:nvSpPr>
        <p:spPr>
          <a:xfrm>
            <a:off x="3575050" y="273050"/>
            <a:ext cx="4640288"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8" name="4 Marcador de fecha"/>
          <p:cNvSpPr>
            <a:spLocks noGrp="1"/>
          </p:cNvSpPr>
          <p:nvPr>
            <p:ph type="dt" sz="half" idx="10"/>
          </p:nvPr>
        </p:nvSpPr>
        <p:spPr/>
        <p:txBody>
          <a:bodyPr/>
          <a:lstStyle>
            <a:lvl1pPr>
              <a:defRPr/>
            </a:lvl1pPr>
          </a:lstStyle>
          <a:p>
            <a:fld id="{AC111B23-4F62-904B-A4FD-9CB570D1B806}" type="datetimeFigureOut">
              <a:rPr lang="es-MX" altLang="es-ES_tradnl"/>
              <a:pPr/>
              <a:t>18/10/17</a:t>
            </a:fld>
            <a:endParaRPr lang="es-MX" altLang="es-ES_tradnl"/>
          </a:p>
        </p:txBody>
      </p:sp>
      <p:sp>
        <p:nvSpPr>
          <p:cNvPr id="9" name="5 Marcador de pie de página"/>
          <p:cNvSpPr>
            <a:spLocks noGrp="1"/>
          </p:cNvSpPr>
          <p:nvPr>
            <p:ph type="ftr" sz="quarter" idx="11"/>
          </p:nvPr>
        </p:nvSpPr>
        <p:spPr/>
        <p:txBody>
          <a:bodyPr/>
          <a:lstStyle>
            <a:lvl1pPr>
              <a:defRPr/>
            </a:lvl1pPr>
          </a:lstStyle>
          <a:p>
            <a:pPr>
              <a:defRPr/>
            </a:pPr>
            <a:endParaRPr lang="es-MX"/>
          </a:p>
        </p:txBody>
      </p:sp>
      <p:sp>
        <p:nvSpPr>
          <p:cNvPr id="10" name="6 Marcador de número de diapositiva"/>
          <p:cNvSpPr>
            <a:spLocks noGrp="1"/>
          </p:cNvSpPr>
          <p:nvPr>
            <p:ph type="sldNum" sz="quarter" idx="12"/>
          </p:nvPr>
        </p:nvSpPr>
        <p:spPr/>
        <p:txBody>
          <a:bodyPr/>
          <a:lstStyle>
            <a:lvl1pPr>
              <a:defRPr/>
            </a:lvl1pPr>
          </a:lstStyle>
          <a:p>
            <a:fld id="{6BC9ABF2-8FBC-2448-96DE-EC72AC40CE1C}" type="slidenum">
              <a:rPr lang="es-MX" altLang="es-ES_tradnl"/>
              <a:pPr/>
              <a:t>‹Nr.›</a:t>
            </a:fld>
            <a:endParaRPr lang="es-MX" altLang="es-ES_tradnl"/>
          </a:p>
        </p:txBody>
      </p:sp>
    </p:spTree>
    <p:extLst>
      <p:ext uri="{BB962C8B-B14F-4D97-AF65-F5344CB8AC3E}">
        <p14:creationId xmlns:p14="http://schemas.microsoft.com/office/powerpoint/2010/main" val="65813929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pic>
        <p:nvPicPr>
          <p:cNvPr id="6" name="7 Imagen" descr="pez.jp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8072438" y="5489575"/>
            <a:ext cx="1000125" cy="560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8 Imagen" descr="uaem NEGRO.jpg"/>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8215313" y="234950"/>
            <a:ext cx="857250" cy="755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MX"/>
          </a:p>
        </p:txBody>
      </p:sp>
      <p:sp>
        <p:nvSpPr>
          <p:cNvPr id="3" name="2 Marcador de posición de imagen"/>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s-MX" noProof="0" smtClean="0"/>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8" name="4 Marcador de fecha"/>
          <p:cNvSpPr>
            <a:spLocks noGrp="1"/>
          </p:cNvSpPr>
          <p:nvPr>
            <p:ph type="dt" sz="half" idx="10"/>
          </p:nvPr>
        </p:nvSpPr>
        <p:spPr/>
        <p:txBody>
          <a:bodyPr/>
          <a:lstStyle>
            <a:lvl1pPr>
              <a:defRPr/>
            </a:lvl1pPr>
          </a:lstStyle>
          <a:p>
            <a:fld id="{DD938169-7F83-CD4F-9671-1926E0E2FE42}" type="datetimeFigureOut">
              <a:rPr lang="es-MX" altLang="es-ES_tradnl"/>
              <a:pPr/>
              <a:t>18/10/17</a:t>
            </a:fld>
            <a:endParaRPr lang="es-MX" altLang="es-ES_tradnl"/>
          </a:p>
        </p:txBody>
      </p:sp>
      <p:sp>
        <p:nvSpPr>
          <p:cNvPr id="9" name="5 Marcador de pie de página"/>
          <p:cNvSpPr>
            <a:spLocks noGrp="1"/>
          </p:cNvSpPr>
          <p:nvPr>
            <p:ph type="ftr" sz="quarter" idx="11"/>
          </p:nvPr>
        </p:nvSpPr>
        <p:spPr/>
        <p:txBody>
          <a:bodyPr/>
          <a:lstStyle>
            <a:lvl1pPr>
              <a:defRPr/>
            </a:lvl1pPr>
          </a:lstStyle>
          <a:p>
            <a:pPr>
              <a:defRPr/>
            </a:pPr>
            <a:endParaRPr lang="es-MX"/>
          </a:p>
        </p:txBody>
      </p:sp>
      <p:sp>
        <p:nvSpPr>
          <p:cNvPr id="10" name="6 Marcador de número de diapositiva"/>
          <p:cNvSpPr>
            <a:spLocks noGrp="1"/>
          </p:cNvSpPr>
          <p:nvPr>
            <p:ph type="sldNum" sz="quarter" idx="12"/>
          </p:nvPr>
        </p:nvSpPr>
        <p:spPr/>
        <p:txBody>
          <a:bodyPr/>
          <a:lstStyle>
            <a:lvl1pPr>
              <a:defRPr/>
            </a:lvl1pPr>
          </a:lstStyle>
          <a:p>
            <a:fld id="{F4E3E200-A130-F94F-8FEF-6112F14EC4DA}" type="slidenum">
              <a:rPr lang="es-MX" altLang="es-ES_tradnl"/>
              <a:pPr/>
              <a:t>‹Nr.›</a:t>
            </a:fld>
            <a:endParaRPr lang="es-MX" altLang="es-ES_tradnl"/>
          </a:p>
        </p:txBody>
      </p:sp>
    </p:spTree>
    <p:extLst>
      <p:ext uri="{BB962C8B-B14F-4D97-AF65-F5344CB8AC3E}">
        <p14:creationId xmlns:p14="http://schemas.microsoft.com/office/powerpoint/2010/main" val="1806349015"/>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1 Marcador de título"/>
          <p:cNvSpPr>
            <a:spLocks noGrp="1"/>
          </p:cNvSpPr>
          <p:nvPr>
            <p:ph type="title"/>
          </p:nvPr>
        </p:nvSpPr>
        <p:spPr bwMode="auto">
          <a:xfrm>
            <a:off x="0" y="0"/>
            <a:ext cx="7543800" cy="1143000"/>
          </a:xfrm>
          <a:prstGeom prst="rect">
            <a:avLst/>
          </a:prstGeom>
          <a:solidFill>
            <a:srgbClr val="000000">
              <a:alpha val="50196"/>
            </a:srgbClr>
          </a:solidFill>
          <a:ln w="9525">
            <a:noFill/>
            <a:miter lim="800000"/>
            <a:headEnd/>
            <a:tailEnd/>
          </a:ln>
        </p:spPr>
        <p:txBody>
          <a:bodyPr vert="horz" wrap="square" lIns="91440" tIns="45720" rIns="91440" bIns="45720" numCol="1" anchor="ctr" anchorCtr="0" compatLnSpc="1">
            <a:prstTxWarp prst="textNoShape">
              <a:avLst/>
            </a:prstTxWarp>
          </a:bodyPr>
          <a:lstStyle/>
          <a:p>
            <a:pPr lvl="0"/>
            <a:r>
              <a:rPr lang="es-ES" altLang="es-ES_tradnl"/>
              <a:t>Haga clic para modificar el estilo de título del patrón</a:t>
            </a:r>
            <a:endParaRPr lang="es-MX" altLang="es-ES_tradnl"/>
          </a:p>
        </p:txBody>
      </p:sp>
      <p:sp>
        <p:nvSpPr>
          <p:cNvPr id="1027" name="2 Marcador de texto"/>
          <p:cNvSpPr>
            <a:spLocks noGrp="1"/>
          </p:cNvSpPr>
          <p:nvPr>
            <p:ph type="body" idx="1"/>
          </p:nvPr>
        </p:nvSpPr>
        <p:spPr bwMode="auto">
          <a:xfrm>
            <a:off x="457200" y="1600200"/>
            <a:ext cx="7615238"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s-ES" altLang="es-ES_tradnl"/>
              <a:t>Haga clic para modificar el estilo de texto del patrón</a:t>
            </a:r>
          </a:p>
          <a:p>
            <a:pPr lvl="1"/>
            <a:r>
              <a:rPr lang="es-ES" altLang="es-ES_tradnl"/>
              <a:t>Segundo nivel</a:t>
            </a:r>
          </a:p>
          <a:p>
            <a:pPr lvl="2"/>
            <a:r>
              <a:rPr lang="es-ES" altLang="es-ES_tradnl"/>
              <a:t>Tercer nivel</a:t>
            </a:r>
          </a:p>
          <a:p>
            <a:pPr lvl="3"/>
            <a:r>
              <a:rPr lang="es-ES" altLang="es-ES_tradnl"/>
              <a:t>Cuarto nivel</a:t>
            </a:r>
          </a:p>
          <a:p>
            <a:pPr lvl="4"/>
            <a:r>
              <a:rPr lang="es-ES" altLang="es-ES_tradnl"/>
              <a:t>Quinto nivel</a:t>
            </a:r>
            <a:endParaRPr lang="es-MX" altLang="es-ES_tradnl"/>
          </a:p>
        </p:txBody>
      </p:sp>
      <p:sp>
        <p:nvSpPr>
          <p:cNvPr id="4" name="3 Marcador de fecha"/>
          <p:cNvSpPr>
            <a:spLocks noGrp="1"/>
          </p:cNvSpPr>
          <p:nvPr>
            <p:ph type="dt" sz="half" idx="2"/>
          </p:nvPr>
        </p:nvSpPr>
        <p:spPr>
          <a:xfrm>
            <a:off x="457200" y="6356350"/>
            <a:ext cx="2133600" cy="365125"/>
          </a:xfrm>
          <a:prstGeom prst="rect">
            <a:avLst/>
          </a:prstGeom>
        </p:spPr>
        <p:txBody>
          <a:bodyPr vert="horz" wrap="square" lIns="91440" tIns="45720" rIns="91440" bIns="45720" numCol="1" anchor="ctr" anchorCtr="0" compatLnSpc="1">
            <a:prstTxWarp prst="textNoShape">
              <a:avLst/>
            </a:prstTxWarp>
          </a:bodyPr>
          <a:lstStyle>
            <a:lvl1pPr>
              <a:defRPr sz="1200">
                <a:solidFill>
                  <a:srgbClr val="898989"/>
                </a:solidFill>
                <a:latin typeface="Calibri" charset="0"/>
              </a:defRPr>
            </a:lvl1pPr>
          </a:lstStyle>
          <a:p>
            <a:fld id="{772C1BB2-883A-9942-8C3A-6F3063F6FF56}" type="datetimeFigureOut">
              <a:rPr lang="es-MX" altLang="es-ES_tradnl"/>
              <a:pPr/>
              <a:t>18/10/17</a:t>
            </a:fld>
            <a:endParaRPr lang="es-MX" altLang="es-ES_tradnl"/>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ea typeface="+mn-ea"/>
                <a:cs typeface="+mn-cs"/>
              </a:defRPr>
            </a:lvl1pPr>
          </a:lstStyle>
          <a:p>
            <a:pPr>
              <a:defRPr/>
            </a:pPr>
            <a:endParaRPr lang="es-MX"/>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898989"/>
                </a:solidFill>
                <a:latin typeface="Calibri" charset="0"/>
              </a:defRPr>
            </a:lvl1pPr>
          </a:lstStyle>
          <a:p>
            <a:fld id="{703D0CAF-46D5-AF49-AFC3-D3C28C837DD7}" type="slidenum">
              <a:rPr lang="es-MX" altLang="es-ES_tradnl"/>
              <a:pPr/>
              <a:t>‹Nr.›</a:t>
            </a:fld>
            <a:endParaRPr lang="es-MX" altLang="es-ES_tradnl"/>
          </a:p>
        </p:txBody>
      </p:sp>
    </p:spTree>
  </p:cSld>
  <p:clrMap bg1="lt1" tx1="dk1" bg2="lt2" tx2="dk2" accent1="accent1" accent2="accent2" accent3="accent3" accent4="accent4" accent5="accent5" accent6="accent6" hlink="hlink" folHlink="folHlink"/>
  <p:sldLayoutIdLst>
    <p:sldLayoutId id="2147483807" r:id="rId1"/>
    <p:sldLayoutId id="2147483808" r:id="rId2"/>
    <p:sldLayoutId id="2147483809" r:id="rId3"/>
    <p:sldLayoutId id="2147483810" r:id="rId4"/>
    <p:sldLayoutId id="2147483811" r:id="rId5"/>
    <p:sldLayoutId id="2147483812" r:id="rId6"/>
    <p:sldLayoutId id="2147483813" r:id="rId7"/>
    <p:sldLayoutId id="2147483814" r:id="rId8"/>
    <p:sldLayoutId id="2147483815" r:id="rId9"/>
    <p:sldLayoutId id="2147483816" r:id="rId10"/>
    <p:sldLayoutId id="2147483817" r:id="rId11"/>
  </p:sldLayoutIdLst>
  <p:txStyles>
    <p:titleStyle>
      <a:lvl1pPr algn="ctr" rtl="0" eaLnBrk="0" fontAlgn="base" hangingPunct="0">
        <a:spcBef>
          <a:spcPct val="0"/>
        </a:spcBef>
        <a:spcAft>
          <a:spcPct val="0"/>
        </a:spcAft>
        <a:defRPr sz="3600" b="1" kern="1200">
          <a:solidFill>
            <a:schemeClr val="bg1"/>
          </a:solidFill>
          <a:effectLst>
            <a:outerShdw blurRad="38100" dist="38100" dir="2700000" algn="tl">
              <a:srgbClr val="000000">
                <a:alpha val="43137"/>
              </a:srgbClr>
            </a:outerShdw>
          </a:effectLst>
          <a:latin typeface="+mj-lt"/>
          <a:ea typeface="ＭＳ Ｐゴシック" charset="0"/>
          <a:cs typeface="+mj-cs"/>
        </a:defRPr>
      </a:lvl1pPr>
      <a:lvl2pPr algn="ctr" rtl="0" eaLnBrk="0" fontAlgn="base" hangingPunct="0">
        <a:spcBef>
          <a:spcPct val="0"/>
        </a:spcBef>
        <a:spcAft>
          <a:spcPct val="0"/>
        </a:spcAft>
        <a:defRPr sz="3600" b="1">
          <a:solidFill>
            <a:schemeClr val="bg1"/>
          </a:solidFill>
          <a:latin typeface="Calibri" pitchFamily="34" charset="0"/>
          <a:ea typeface="ＭＳ Ｐゴシック" charset="0"/>
        </a:defRPr>
      </a:lvl2pPr>
      <a:lvl3pPr algn="ctr" rtl="0" eaLnBrk="0" fontAlgn="base" hangingPunct="0">
        <a:spcBef>
          <a:spcPct val="0"/>
        </a:spcBef>
        <a:spcAft>
          <a:spcPct val="0"/>
        </a:spcAft>
        <a:defRPr sz="3600" b="1">
          <a:solidFill>
            <a:schemeClr val="bg1"/>
          </a:solidFill>
          <a:latin typeface="Calibri" pitchFamily="34" charset="0"/>
          <a:ea typeface="ＭＳ Ｐゴシック" charset="0"/>
        </a:defRPr>
      </a:lvl3pPr>
      <a:lvl4pPr algn="ctr" rtl="0" eaLnBrk="0" fontAlgn="base" hangingPunct="0">
        <a:spcBef>
          <a:spcPct val="0"/>
        </a:spcBef>
        <a:spcAft>
          <a:spcPct val="0"/>
        </a:spcAft>
        <a:defRPr sz="3600" b="1">
          <a:solidFill>
            <a:schemeClr val="bg1"/>
          </a:solidFill>
          <a:latin typeface="Calibri" pitchFamily="34" charset="0"/>
          <a:ea typeface="ＭＳ Ｐゴシック" charset="0"/>
        </a:defRPr>
      </a:lvl4pPr>
      <a:lvl5pPr algn="ctr" rtl="0" eaLnBrk="0" fontAlgn="base" hangingPunct="0">
        <a:spcBef>
          <a:spcPct val="0"/>
        </a:spcBef>
        <a:spcAft>
          <a:spcPct val="0"/>
        </a:spcAft>
        <a:defRPr sz="3600" b="1">
          <a:solidFill>
            <a:schemeClr val="bg1"/>
          </a:solidFill>
          <a:latin typeface="Calibri" pitchFamily="34" charset="0"/>
          <a:ea typeface="ＭＳ Ｐゴシック" charset="0"/>
        </a:defRPr>
      </a:lvl5pPr>
      <a:lvl6pPr marL="457200" algn="ctr" rtl="0" fontAlgn="base">
        <a:spcBef>
          <a:spcPct val="0"/>
        </a:spcBef>
        <a:spcAft>
          <a:spcPct val="0"/>
        </a:spcAft>
        <a:defRPr sz="4000">
          <a:solidFill>
            <a:schemeClr val="tx1"/>
          </a:solidFill>
          <a:latin typeface="Calibri" pitchFamily="34" charset="0"/>
        </a:defRPr>
      </a:lvl6pPr>
      <a:lvl7pPr marL="914400" algn="ctr" rtl="0" fontAlgn="base">
        <a:spcBef>
          <a:spcPct val="0"/>
        </a:spcBef>
        <a:spcAft>
          <a:spcPct val="0"/>
        </a:spcAft>
        <a:defRPr sz="4000">
          <a:solidFill>
            <a:schemeClr val="tx1"/>
          </a:solidFill>
          <a:latin typeface="Calibri" pitchFamily="34" charset="0"/>
        </a:defRPr>
      </a:lvl7pPr>
      <a:lvl8pPr marL="1371600" algn="ctr" rtl="0" fontAlgn="base">
        <a:spcBef>
          <a:spcPct val="0"/>
        </a:spcBef>
        <a:spcAft>
          <a:spcPct val="0"/>
        </a:spcAft>
        <a:defRPr sz="4000">
          <a:solidFill>
            <a:schemeClr val="tx1"/>
          </a:solidFill>
          <a:latin typeface="Calibri" pitchFamily="34" charset="0"/>
        </a:defRPr>
      </a:lvl8pPr>
      <a:lvl9pPr marL="1828800" algn="ctr" rtl="0" fontAlgn="base">
        <a:spcBef>
          <a:spcPct val="0"/>
        </a:spcBef>
        <a:spcAft>
          <a:spcPct val="0"/>
        </a:spcAft>
        <a:defRPr sz="40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ＭＳ Ｐゴシック" charset="0"/>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ＭＳ Ｐゴシック" charset="0"/>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ＭＳ Ｐゴシック" charset="0"/>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ＭＳ Ｐゴシック" charset="0"/>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ＭＳ Ｐゴシック" charset="0"/>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2.jpe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3.jpe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14.png"/><Relationship Id="rId3" Type="http://schemas.openxmlformats.org/officeDocument/2006/relationships/image" Target="../media/image15.jpeg"/></Relationships>
</file>

<file path=ppt/slides/_rels/slide14.xml.rels><?xml version="1.0" encoding="UTF-8" standalone="yes"?>
<Relationships xmlns="http://schemas.openxmlformats.org/package/2006/relationships"><Relationship Id="rId3" Type="http://schemas.openxmlformats.org/officeDocument/2006/relationships/image" Target="../media/image17.jpeg"/><Relationship Id="rId4" Type="http://schemas.openxmlformats.org/officeDocument/2006/relationships/image" Target="../media/image18.jpeg"/><Relationship Id="rId1" Type="http://schemas.openxmlformats.org/officeDocument/2006/relationships/slideLayout" Target="../slideLayouts/slideLayout4.xml"/><Relationship Id="rId2" Type="http://schemas.openxmlformats.org/officeDocument/2006/relationships/image" Target="../media/image16.jpe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3" Type="http://schemas.openxmlformats.org/officeDocument/2006/relationships/image" Target="../media/image20.jpeg"/><Relationship Id="rId4" Type="http://schemas.openxmlformats.org/officeDocument/2006/relationships/image" Target="../media/image21.jpeg"/><Relationship Id="rId1" Type="http://schemas.openxmlformats.org/officeDocument/2006/relationships/slideLayout" Target="../slideLayouts/slideLayout4.xml"/><Relationship Id="rId2" Type="http://schemas.openxmlformats.org/officeDocument/2006/relationships/image" Target="../media/image19.jpe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2.jpeg"/></Relationships>
</file>

<file path=ppt/slides/_rels/slide19.xml.rels><?xml version="1.0" encoding="UTF-8" standalone="yes"?>
<Relationships xmlns="http://schemas.openxmlformats.org/package/2006/relationships"><Relationship Id="rId3" Type="http://schemas.openxmlformats.org/officeDocument/2006/relationships/image" Target="../media/image24.jpeg"/><Relationship Id="rId4" Type="http://schemas.openxmlformats.org/officeDocument/2006/relationships/image" Target="../media/image25.jpeg"/><Relationship Id="rId1" Type="http://schemas.openxmlformats.org/officeDocument/2006/relationships/slideLayout" Target="../slideLayouts/slideLayout2.xml"/><Relationship Id="rId2" Type="http://schemas.openxmlformats.org/officeDocument/2006/relationships/image" Target="../media/image23.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diagramLayout" Target="../diagrams/layout1.xml"/><Relationship Id="rId4" Type="http://schemas.openxmlformats.org/officeDocument/2006/relationships/diagramQuickStyle" Target="../diagrams/quickStyle1.xml"/><Relationship Id="rId5" Type="http://schemas.openxmlformats.org/officeDocument/2006/relationships/diagramColors" Target="../diagrams/colors1.xml"/><Relationship Id="rId6" Type="http://schemas.microsoft.com/office/2007/relationships/diagramDrawing" Target="../diagrams/drawing1.xml"/><Relationship Id="rId1" Type="http://schemas.openxmlformats.org/officeDocument/2006/relationships/slideLayout" Target="../slideLayouts/slideLayout2.xml"/><Relationship Id="rId2" Type="http://schemas.openxmlformats.org/officeDocument/2006/relationships/diagramData" Target="../diagrams/data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9.jpe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9.jpeg"/><Relationship Id="rId3" Type="http://schemas.openxmlformats.org/officeDocument/2006/relationships/image" Target="../media/image30.jpeg"/></Relationships>
</file>

<file path=ppt/slides/_rels/slide25.xml.rels><?xml version="1.0" encoding="UTF-8" standalone="yes"?>
<Relationships xmlns="http://schemas.openxmlformats.org/package/2006/relationships"><Relationship Id="rId3" Type="http://schemas.openxmlformats.org/officeDocument/2006/relationships/image" Target="../media/image32.jpeg"/><Relationship Id="rId4" Type="http://schemas.openxmlformats.org/officeDocument/2006/relationships/image" Target="../media/image33.jpeg"/><Relationship Id="rId5" Type="http://schemas.openxmlformats.org/officeDocument/2006/relationships/image" Target="../media/image34.jpeg"/><Relationship Id="rId1" Type="http://schemas.openxmlformats.org/officeDocument/2006/relationships/slideLayout" Target="../slideLayouts/slideLayout2.xml"/><Relationship Id="rId2" Type="http://schemas.openxmlformats.org/officeDocument/2006/relationships/image" Target="../media/image31.jpe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jpeg"/></Relationships>
</file>

<file path=ppt/slides/_rels/slide30.xml.rels><?xml version="1.0" encoding="UTF-8" standalone="yes"?>
<Relationships xmlns="http://schemas.openxmlformats.org/package/2006/relationships"><Relationship Id="rId3" Type="http://schemas.openxmlformats.org/officeDocument/2006/relationships/image" Target="../media/image36.jpeg"/><Relationship Id="rId4" Type="http://schemas.openxmlformats.org/officeDocument/2006/relationships/image" Target="../media/image37.jpeg"/><Relationship Id="rId5" Type="http://schemas.openxmlformats.org/officeDocument/2006/relationships/image" Target="../media/image38.jpeg"/><Relationship Id="rId6" Type="http://schemas.openxmlformats.org/officeDocument/2006/relationships/image" Target="../media/image39.jpeg"/><Relationship Id="rId1" Type="http://schemas.openxmlformats.org/officeDocument/2006/relationships/slideLayout" Target="../slideLayouts/slideLayout2.xml"/><Relationship Id="rId2" Type="http://schemas.openxmlformats.org/officeDocument/2006/relationships/image" Target="../media/image35.jpe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9.jpe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9.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0.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11.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0" y="1340768"/>
            <a:ext cx="9144000" cy="5549652"/>
          </a:xfrm>
        </p:spPr>
        <p:txBody>
          <a:bodyPr/>
          <a:lstStyle/>
          <a:p>
            <a:r>
              <a:rPr lang="es-MX" altLang="es-ES_tradnl" dirty="0" smtClean="0">
                <a:solidFill>
                  <a:schemeClr val="bg1"/>
                </a:solidFill>
                <a:effectLst>
                  <a:outerShdw blurRad="38100" dist="38100" dir="2700000" algn="tl">
                    <a:srgbClr val="EEECE1"/>
                  </a:outerShdw>
                </a:effectLst>
                <a:ea typeface="ＭＳ Ｐゴシック" charset="-128"/>
              </a:rPr>
              <a:t>Universidad Autónoma del Estado de México</a:t>
            </a:r>
            <a:br>
              <a:rPr lang="es-MX" altLang="es-ES_tradnl" dirty="0" smtClean="0">
                <a:solidFill>
                  <a:schemeClr val="bg1"/>
                </a:solidFill>
                <a:effectLst>
                  <a:outerShdw blurRad="38100" dist="38100" dir="2700000" algn="tl">
                    <a:srgbClr val="EEECE1"/>
                  </a:outerShdw>
                </a:effectLst>
                <a:ea typeface="ＭＳ Ｐゴシック" charset="-128"/>
              </a:rPr>
            </a:br>
            <a:r>
              <a:rPr lang="es-MX" altLang="es-ES_tradnl" sz="2800" dirty="0" smtClean="0">
                <a:solidFill>
                  <a:schemeClr val="bg1"/>
                </a:solidFill>
                <a:effectLst>
                  <a:outerShdw blurRad="38100" dist="38100" dir="2700000" algn="tl">
                    <a:srgbClr val="EEECE1"/>
                  </a:outerShdw>
                </a:effectLst>
                <a:ea typeface="ＭＳ Ｐゴシック" charset="-128"/>
              </a:rPr>
              <a:t>Facultad de Ciencias</a:t>
            </a:r>
            <a:br>
              <a:rPr lang="es-MX" altLang="es-ES_tradnl" sz="2800" dirty="0" smtClean="0">
                <a:solidFill>
                  <a:schemeClr val="bg1"/>
                </a:solidFill>
                <a:effectLst>
                  <a:outerShdw blurRad="38100" dist="38100" dir="2700000" algn="tl">
                    <a:srgbClr val="EEECE1"/>
                  </a:outerShdw>
                </a:effectLst>
                <a:ea typeface="ＭＳ Ｐゴシック" charset="-128"/>
              </a:rPr>
            </a:br>
            <a:r>
              <a:rPr lang="es-MX" altLang="es-ES_tradnl" sz="2800" dirty="0" smtClean="0">
                <a:solidFill>
                  <a:schemeClr val="bg1"/>
                </a:solidFill>
                <a:effectLst>
                  <a:outerShdw blurRad="38100" dist="38100" dir="2700000" algn="tl">
                    <a:srgbClr val="EEECE1"/>
                  </a:outerShdw>
                </a:effectLst>
                <a:ea typeface="ＭＳ Ｐゴシック" charset="-128"/>
              </a:rPr>
              <a:t>Biología</a:t>
            </a:r>
            <a:r>
              <a:rPr lang="es-MX" altLang="es-ES_tradnl" dirty="0" smtClean="0">
                <a:solidFill>
                  <a:schemeClr val="bg1"/>
                </a:solidFill>
                <a:effectLst>
                  <a:outerShdw blurRad="38100" dist="38100" dir="2700000" algn="tl">
                    <a:srgbClr val="EEECE1"/>
                  </a:outerShdw>
                </a:effectLst>
                <a:ea typeface="ＭＳ Ｐゴシック" charset="-128"/>
              </a:rPr>
              <a:t/>
            </a:r>
            <a:br>
              <a:rPr lang="es-MX" altLang="es-ES_tradnl" dirty="0" smtClean="0">
                <a:solidFill>
                  <a:schemeClr val="bg1"/>
                </a:solidFill>
                <a:effectLst>
                  <a:outerShdw blurRad="38100" dist="38100" dir="2700000" algn="tl">
                    <a:srgbClr val="EEECE1"/>
                  </a:outerShdw>
                </a:effectLst>
                <a:ea typeface="ＭＳ Ｐゴシック" charset="-128"/>
              </a:rPr>
            </a:br>
            <a:r>
              <a:rPr lang="es-MX" altLang="es-ES_tradnl" dirty="0">
                <a:solidFill>
                  <a:schemeClr val="bg1"/>
                </a:solidFill>
                <a:effectLst>
                  <a:outerShdw blurRad="38100" dist="38100" dir="2700000" algn="tl">
                    <a:srgbClr val="EEECE1"/>
                  </a:outerShdw>
                </a:effectLst>
                <a:ea typeface="ＭＳ Ｐゴシック" charset="-128"/>
              </a:rPr>
              <a:t/>
            </a:r>
            <a:br>
              <a:rPr lang="es-MX" altLang="es-ES_tradnl" dirty="0">
                <a:solidFill>
                  <a:schemeClr val="bg1"/>
                </a:solidFill>
                <a:effectLst>
                  <a:outerShdw blurRad="38100" dist="38100" dir="2700000" algn="tl">
                    <a:srgbClr val="EEECE1"/>
                  </a:outerShdw>
                </a:effectLst>
                <a:ea typeface="ＭＳ Ｐゴシック" charset="-128"/>
              </a:rPr>
            </a:br>
            <a:r>
              <a:rPr lang="es-MX" altLang="es-ES_tradnl" sz="2800" dirty="0" smtClean="0">
                <a:solidFill>
                  <a:schemeClr val="bg1"/>
                </a:solidFill>
                <a:effectLst>
                  <a:outerShdw blurRad="38100" dist="38100" dir="2700000" algn="tl">
                    <a:srgbClr val="EEECE1"/>
                  </a:outerShdw>
                </a:effectLst>
                <a:ea typeface="ＭＳ Ｐゴシック" charset="-128"/>
              </a:rPr>
              <a:t>Cultivo de Organismos Acuícolas</a:t>
            </a:r>
            <a:br>
              <a:rPr lang="es-MX" altLang="es-ES_tradnl" sz="2800" dirty="0" smtClean="0">
                <a:solidFill>
                  <a:schemeClr val="bg1"/>
                </a:solidFill>
                <a:effectLst>
                  <a:outerShdw blurRad="38100" dist="38100" dir="2700000" algn="tl">
                    <a:srgbClr val="EEECE1"/>
                  </a:outerShdw>
                </a:effectLst>
                <a:ea typeface="ＭＳ Ｐゴシック" charset="-128"/>
              </a:rPr>
            </a:br>
            <a:r>
              <a:rPr lang="es-MX" altLang="es-ES_tradnl" dirty="0" smtClean="0">
                <a:solidFill>
                  <a:schemeClr val="bg1"/>
                </a:solidFill>
                <a:effectLst>
                  <a:outerShdw blurRad="38100" dist="38100" dir="2700000" algn="tl">
                    <a:srgbClr val="EEECE1"/>
                  </a:outerShdw>
                </a:effectLst>
                <a:ea typeface="ＭＳ Ｐゴシック" charset="-128"/>
              </a:rPr>
              <a:t>“</a:t>
            </a:r>
            <a:r>
              <a:rPr lang="es-ES" altLang="es-ES_tradnl" dirty="0" smtClean="0">
                <a:solidFill>
                  <a:schemeClr val="bg1"/>
                </a:solidFill>
                <a:effectLst>
                  <a:outerShdw blurRad="38100" dist="38100" dir="2700000" algn="tl">
                    <a:srgbClr val="EEECE1"/>
                  </a:outerShdw>
                </a:effectLst>
                <a:ea typeface="ＭＳ Ｐゴシック" charset="-128"/>
              </a:rPr>
              <a:t>Producción </a:t>
            </a:r>
            <a:r>
              <a:rPr lang="es-ES" altLang="es-ES_tradnl" dirty="0">
                <a:solidFill>
                  <a:schemeClr val="bg1"/>
                </a:solidFill>
                <a:effectLst>
                  <a:outerShdw blurRad="38100" dist="38100" dir="2700000" algn="tl">
                    <a:srgbClr val="EEECE1"/>
                  </a:outerShdw>
                </a:effectLst>
                <a:ea typeface="ＭＳ Ｐゴシック" charset="-128"/>
              </a:rPr>
              <a:t>de la trucha </a:t>
            </a:r>
            <a:r>
              <a:rPr lang="es-ES" altLang="es-ES_tradnl" dirty="0" smtClean="0">
                <a:solidFill>
                  <a:schemeClr val="bg1"/>
                </a:solidFill>
                <a:effectLst>
                  <a:outerShdw blurRad="38100" dist="38100" dir="2700000" algn="tl">
                    <a:srgbClr val="EEECE1"/>
                  </a:outerShdw>
                </a:effectLst>
                <a:ea typeface="ＭＳ Ｐゴシック" charset="-128"/>
              </a:rPr>
              <a:t>arcoíris”</a:t>
            </a:r>
            <a:r>
              <a:rPr lang="es-MX" altLang="es-ES_tradnl" dirty="0" smtClean="0">
                <a:solidFill>
                  <a:schemeClr val="bg1"/>
                </a:solidFill>
                <a:effectLst>
                  <a:outerShdw blurRad="38100" dist="38100" dir="2700000" algn="tl">
                    <a:srgbClr val="EEECE1"/>
                  </a:outerShdw>
                </a:effectLst>
                <a:ea typeface="ＭＳ Ｐゴシック" charset="-128"/>
              </a:rPr>
              <a:t/>
            </a:r>
            <a:br>
              <a:rPr lang="es-MX" altLang="es-ES_tradnl" dirty="0" smtClean="0">
                <a:solidFill>
                  <a:schemeClr val="bg1"/>
                </a:solidFill>
                <a:effectLst>
                  <a:outerShdw blurRad="38100" dist="38100" dir="2700000" algn="tl">
                    <a:srgbClr val="EEECE1"/>
                  </a:outerShdw>
                </a:effectLst>
                <a:ea typeface="ＭＳ Ｐゴシック" charset="-128"/>
              </a:rPr>
            </a:br>
            <a:r>
              <a:rPr lang="es-MX" altLang="es-ES_tradnl" dirty="0" smtClean="0">
                <a:solidFill>
                  <a:schemeClr val="bg1"/>
                </a:solidFill>
                <a:effectLst>
                  <a:outerShdw blurRad="38100" dist="38100" dir="2700000" algn="tl">
                    <a:srgbClr val="EEECE1"/>
                  </a:outerShdw>
                </a:effectLst>
                <a:ea typeface="ＭＳ Ｐゴシック" charset="-128"/>
              </a:rPr>
              <a:t/>
            </a:r>
            <a:br>
              <a:rPr lang="es-MX" altLang="es-ES_tradnl" dirty="0" smtClean="0">
                <a:solidFill>
                  <a:schemeClr val="bg1"/>
                </a:solidFill>
                <a:effectLst>
                  <a:outerShdw blurRad="38100" dist="38100" dir="2700000" algn="tl">
                    <a:srgbClr val="EEECE1"/>
                  </a:outerShdw>
                </a:effectLst>
                <a:ea typeface="ＭＳ Ｐゴシック" charset="-128"/>
              </a:rPr>
            </a:br>
            <a:r>
              <a:rPr lang="es-MX" altLang="es-ES_tradnl" dirty="0" smtClean="0">
                <a:solidFill>
                  <a:schemeClr val="bg1"/>
                </a:solidFill>
                <a:effectLst>
                  <a:outerShdw blurRad="38100" dist="38100" dir="2700000" algn="tl">
                    <a:srgbClr val="EEECE1"/>
                  </a:outerShdw>
                </a:effectLst>
                <a:ea typeface="ＭＳ Ｐゴシック" charset="-128"/>
              </a:rPr>
              <a:t>Dr. Iván Gallego Alarcón </a:t>
            </a:r>
            <a:br>
              <a:rPr lang="es-MX" altLang="es-ES_tradnl" dirty="0" smtClean="0">
                <a:solidFill>
                  <a:schemeClr val="bg1"/>
                </a:solidFill>
                <a:effectLst>
                  <a:outerShdw blurRad="38100" dist="38100" dir="2700000" algn="tl">
                    <a:srgbClr val="EEECE1"/>
                  </a:outerShdw>
                </a:effectLst>
                <a:ea typeface="ＭＳ Ｐゴシック" charset="-128"/>
              </a:rPr>
            </a:br>
            <a:r>
              <a:rPr lang="es-MX" altLang="es-ES_tradnl" dirty="0">
                <a:solidFill>
                  <a:schemeClr val="bg1"/>
                </a:solidFill>
                <a:effectLst>
                  <a:outerShdw blurRad="38100" dist="38100" dir="2700000" algn="tl">
                    <a:srgbClr val="EEECE1"/>
                  </a:outerShdw>
                </a:effectLst>
                <a:ea typeface="ＭＳ Ｐゴシック" charset="-128"/>
              </a:rPr>
              <a:t/>
            </a:r>
            <a:br>
              <a:rPr lang="es-MX" altLang="es-ES_tradnl" dirty="0">
                <a:solidFill>
                  <a:schemeClr val="bg1"/>
                </a:solidFill>
                <a:effectLst>
                  <a:outerShdw blurRad="38100" dist="38100" dir="2700000" algn="tl">
                    <a:srgbClr val="EEECE1"/>
                  </a:outerShdw>
                </a:effectLst>
                <a:ea typeface="ＭＳ Ｐゴシック" charset="-128"/>
              </a:rPr>
            </a:br>
            <a:r>
              <a:rPr lang="es-MX" altLang="es-ES_tradnl" sz="2400" dirty="0" smtClean="0">
                <a:solidFill>
                  <a:schemeClr val="bg1"/>
                </a:solidFill>
                <a:effectLst>
                  <a:outerShdw blurRad="38100" dist="38100" dir="2700000" algn="tl">
                    <a:srgbClr val="EEECE1"/>
                  </a:outerShdw>
                </a:effectLst>
                <a:ea typeface="ＭＳ Ｐゴシック" charset="-128"/>
              </a:rPr>
              <a:t>Octubre 2017</a:t>
            </a:r>
            <a:br>
              <a:rPr lang="es-MX" altLang="es-ES_tradnl" sz="2400" dirty="0" smtClean="0">
                <a:solidFill>
                  <a:schemeClr val="bg1"/>
                </a:solidFill>
                <a:effectLst>
                  <a:outerShdw blurRad="38100" dist="38100" dir="2700000" algn="tl">
                    <a:srgbClr val="EEECE1"/>
                  </a:outerShdw>
                </a:effectLst>
                <a:ea typeface="ＭＳ Ｐゴシック" charset="-128"/>
              </a:rPr>
            </a:br>
            <a:endParaRPr lang="es-MX" altLang="es-ES_tradnl" dirty="0">
              <a:solidFill>
                <a:schemeClr val="bg1"/>
              </a:solidFill>
              <a:effectLst>
                <a:outerShdw blurRad="38100" dist="38100" dir="2700000" algn="tl">
                  <a:srgbClr val="EEECE1"/>
                </a:outerShdw>
              </a:effectLst>
              <a:ea typeface="ＭＳ Ｐゴシック" charset="-128"/>
            </a:endParaRPr>
          </a:p>
        </p:txBody>
      </p:sp>
      <p:sp>
        <p:nvSpPr>
          <p:cNvPr id="4" name="Rectángulo 3"/>
          <p:cNvSpPr/>
          <p:nvPr/>
        </p:nvSpPr>
        <p:spPr>
          <a:xfrm>
            <a:off x="0" y="6542088"/>
            <a:ext cx="9144000" cy="246221"/>
          </a:xfrm>
          <a:prstGeom prst="rect">
            <a:avLst/>
          </a:prstGeom>
        </p:spPr>
        <p:txBody>
          <a:bodyPr wrap="square">
            <a:spAutoFit/>
          </a:bodyPr>
          <a:lstStyle/>
          <a:p>
            <a:r>
              <a:rPr lang="es-ES_tradnl" sz="1000" dirty="0" smtClean="0">
                <a:solidFill>
                  <a:schemeClr val="bg1"/>
                </a:solidFill>
              </a:rPr>
              <a:t>https://</a:t>
            </a:r>
            <a:r>
              <a:rPr lang="es-ES_tradnl" sz="1000" dirty="0" err="1" smtClean="0">
                <a:solidFill>
                  <a:schemeClr val="bg1"/>
                </a:solidFill>
              </a:rPr>
              <a:t>www.kijiji.ca</a:t>
            </a:r>
            <a:r>
              <a:rPr lang="es-ES_tradnl" sz="1000" dirty="0" smtClean="0">
                <a:solidFill>
                  <a:schemeClr val="bg1"/>
                </a:solidFill>
              </a:rPr>
              <a:t>/v-</a:t>
            </a:r>
            <a:r>
              <a:rPr lang="es-ES_tradnl" sz="1000" dirty="0" err="1" smtClean="0">
                <a:solidFill>
                  <a:schemeClr val="bg1"/>
                </a:solidFill>
              </a:rPr>
              <a:t>livestock</a:t>
            </a:r>
            <a:r>
              <a:rPr lang="es-ES_tradnl" sz="1000" dirty="0" smtClean="0">
                <a:solidFill>
                  <a:schemeClr val="bg1"/>
                </a:solidFill>
              </a:rPr>
              <a:t>/red-</a:t>
            </a:r>
            <a:r>
              <a:rPr lang="es-ES_tradnl" sz="1000" dirty="0" err="1" smtClean="0">
                <a:solidFill>
                  <a:schemeClr val="bg1"/>
                </a:solidFill>
              </a:rPr>
              <a:t>deer</a:t>
            </a:r>
            <a:r>
              <a:rPr lang="es-ES_tradnl" sz="1000" dirty="0" smtClean="0">
                <a:solidFill>
                  <a:schemeClr val="bg1"/>
                </a:solidFill>
              </a:rPr>
              <a:t>/</a:t>
            </a:r>
            <a:r>
              <a:rPr lang="es-ES_tradnl" sz="1000" dirty="0" err="1" smtClean="0">
                <a:solidFill>
                  <a:schemeClr val="bg1"/>
                </a:solidFill>
              </a:rPr>
              <a:t>trout</a:t>
            </a:r>
            <a:r>
              <a:rPr lang="es-ES_tradnl" sz="1000" dirty="0" smtClean="0">
                <a:solidFill>
                  <a:schemeClr val="bg1"/>
                </a:solidFill>
              </a:rPr>
              <a:t>-</a:t>
            </a:r>
            <a:r>
              <a:rPr lang="es-ES_tradnl" sz="1000" dirty="0" err="1" smtClean="0">
                <a:solidFill>
                  <a:schemeClr val="bg1"/>
                </a:solidFill>
              </a:rPr>
              <a:t>for</a:t>
            </a:r>
            <a:r>
              <a:rPr lang="es-ES_tradnl" sz="1000" dirty="0" smtClean="0">
                <a:solidFill>
                  <a:schemeClr val="bg1"/>
                </a:solidFill>
              </a:rPr>
              <a:t>-sale/1301003504?enableSearchNavigationFlag=true</a:t>
            </a:r>
            <a:endParaRPr lang="es-ES_tradnl" sz="1000" dirty="0">
              <a:solidFill>
                <a:schemeClr val="bg1"/>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1 Título"/>
          <p:cNvSpPr>
            <a:spLocks noGrp="1"/>
          </p:cNvSpPr>
          <p:nvPr>
            <p:ph type="title"/>
          </p:nvPr>
        </p:nvSpPr>
        <p:spPr>
          <a:xfrm>
            <a:off x="457200" y="274638"/>
            <a:ext cx="7615238" cy="1143000"/>
          </a:xfrm>
        </p:spPr>
        <p:txBody>
          <a:bodyPr/>
          <a:lstStyle/>
          <a:p>
            <a:r>
              <a:rPr lang="es-ES_tradnl" altLang="es-ES_tradnl" sz="2400">
                <a:effectLst>
                  <a:outerShdw blurRad="38100" dist="38100" dir="2700000" algn="tl">
                    <a:srgbClr val="EEECE1"/>
                  </a:outerShdw>
                </a:effectLst>
                <a:latin typeface="Arial" charset="0"/>
                <a:ea typeface="ＭＳ Ｐゴシック" charset="-128"/>
              </a:rPr>
              <a:t>FACTORES QUE DETERMINAN LA DISTRIBUCIÓN DE LAS UNIDADES DE PRODUCCIÓN</a:t>
            </a:r>
            <a:endParaRPr lang="es-ES" altLang="es-ES_tradnl" sz="2400">
              <a:effectLst>
                <a:outerShdw blurRad="38100" dist="38100" dir="2700000" algn="tl">
                  <a:srgbClr val="EEECE1"/>
                </a:outerShdw>
              </a:effectLst>
              <a:latin typeface="Arial" charset="0"/>
              <a:ea typeface="ＭＳ Ｐゴシック" charset="-128"/>
            </a:endParaRPr>
          </a:p>
        </p:txBody>
      </p:sp>
      <p:sp>
        <p:nvSpPr>
          <p:cNvPr id="21506" name="2 Marcador de contenido"/>
          <p:cNvSpPr>
            <a:spLocks noGrp="1"/>
          </p:cNvSpPr>
          <p:nvPr>
            <p:ph idx="1"/>
          </p:nvPr>
        </p:nvSpPr>
        <p:spPr>
          <a:xfrm>
            <a:off x="457200" y="1600200"/>
            <a:ext cx="7615238" cy="4525963"/>
          </a:xfrm>
        </p:spPr>
        <p:txBody>
          <a:bodyPr/>
          <a:lstStyle/>
          <a:p>
            <a:r>
              <a:rPr lang="es-ES" altLang="es-ES_tradnl" sz="2800">
                <a:ea typeface="ＭＳ Ｐゴシック" charset="-128"/>
              </a:rPr>
              <a:t>Presencia de cuerpos de agua con temperatura y calidad adecuada para llevar a cabo el cultivo, </a:t>
            </a:r>
          </a:p>
          <a:p>
            <a:r>
              <a:rPr lang="es-ES" altLang="es-ES_tradnl" sz="2800">
                <a:ea typeface="ＭＳ Ｐゴシック" charset="-128"/>
              </a:rPr>
              <a:t>Regiones elevadas, con un gran potencial para crear  autoempleo y lograr una producción de comercialización rural. </a:t>
            </a:r>
          </a:p>
          <a:p>
            <a:r>
              <a:rPr lang="es-ES" altLang="es-ES_tradnl" sz="2800">
                <a:ea typeface="ＭＳ Ｐゴシック" charset="-128"/>
              </a:rPr>
              <a:t>Zonas con clima templado, con temperatura promedio de 16.5°C.</a:t>
            </a:r>
          </a:p>
          <a:p>
            <a:r>
              <a:rPr lang="es-ES" altLang="es-ES_tradnl" sz="2800">
                <a:ea typeface="ＭＳ Ｐゴシック" charset="-128"/>
              </a:rPr>
              <a:t>Precipitaciones con 950 a  1250mm anuales</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0" y="0"/>
            <a:ext cx="8072438" cy="1143000"/>
          </a:xfrm>
        </p:spPr>
        <p:txBody>
          <a:bodyPr/>
          <a:lstStyle/>
          <a:p>
            <a:r>
              <a:rPr lang="es-MX" altLang="es-ES_tradnl">
                <a:effectLst>
                  <a:outerShdw blurRad="38100" dist="38100" dir="2700000" algn="tl">
                    <a:srgbClr val="EEECE1"/>
                  </a:outerShdw>
                </a:effectLst>
                <a:ea typeface="ＭＳ Ｐゴシック" charset="-128"/>
              </a:rPr>
              <a:t>La granja trutícola</a:t>
            </a:r>
          </a:p>
        </p:txBody>
      </p:sp>
      <p:sp>
        <p:nvSpPr>
          <p:cNvPr id="3" name="2 Marcador de contenido"/>
          <p:cNvSpPr>
            <a:spLocks noGrp="1"/>
          </p:cNvSpPr>
          <p:nvPr>
            <p:ph idx="1"/>
          </p:nvPr>
        </p:nvSpPr>
        <p:spPr>
          <a:xfrm>
            <a:off x="457200" y="1600200"/>
            <a:ext cx="7615238" cy="4525963"/>
          </a:xfrm>
          <a:blipFill dpi="0" rotWithShape="1">
            <a:blip r:embed="rId2"/>
            <a:srcRect/>
            <a:stretch>
              <a:fillRect/>
            </a:stretch>
          </a:blipFill>
        </p:spPr>
        <p:txBody>
          <a:bodyPr/>
          <a:lstStyle/>
          <a:p>
            <a:pPr>
              <a:buFont typeface="Arial" charset="0"/>
              <a:buNone/>
              <a:defRPr/>
            </a:pPr>
            <a:endParaRPr lang="es-MX" b="1" dirty="0" smtClean="0">
              <a:solidFill>
                <a:schemeClr val="bg1"/>
              </a:solidFill>
              <a:effectLst>
                <a:outerShdw blurRad="38100" dist="38100" dir="2700000" algn="tl">
                  <a:srgbClr val="000000">
                    <a:alpha val="43137"/>
                  </a:srgbClr>
                </a:outerShdw>
              </a:effectLst>
              <a:ea typeface="+mn-ea"/>
            </a:endParaRPr>
          </a:p>
          <a:p>
            <a:pPr>
              <a:buFont typeface="Arial" charset="0"/>
              <a:buNone/>
              <a:defRPr/>
            </a:pPr>
            <a:endParaRPr lang="es-MX" b="1" dirty="0" smtClean="0">
              <a:solidFill>
                <a:schemeClr val="bg1"/>
              </a:solidFill>
              <a:effectLst>
                <a:outerShdw blurRad="38100" dist="38100" dir="2700000" algn="tl">
                  <a:srgbClr val="000000">
                    <a:alpha val="43137"/>
                  </a:srgbClr>
                </a:outerShdw>
              </a:effectLst>
              <a:ea typeface="+mn-ea"/>
            </a:endParaRPr>
          </a:p>
          <a:p>
            <a:pPr>
              <a:buFont typeface="Arial" charset="0"/>
              <a:buNone/>
              <a:defRPr/>
            </a:pPr>
            <a:endParaRPr lang="es-MX" dirty="0" smtClean="0">
              <a:ea typeface="+mn-ea"/>
            </a:endParaRPr>
          </a:p>
          <a:p>
            <a:pPr>
              <a:buFont typeface="Arial" charset="0"/>
              <a:buNone/>
              <a:defRPr/>
            </a:pPr>
            <a:endParaRPr lang="es-MX" dirty="0">
              <a:ea typeface="+mn-ea"/>
            </a:endParaRPr>
          </a:p>
        </p:txBody>
      </p:sp>
      <p:sp>
        <p:nvSpPr>
          <p:cNvPr id="5" name="4 Rectángulo"/>
          <p:cNvSpPr/>
          <p:nvPr/>
        </p:nvSpPr>
        <p:spPr>
          <a:xfrm>
            <a:off x="428625" y="1571625"/>
            <a:ext cx="7643813" cy="4572000"/>
          </a:xfrm>
          <a:prstGeom prst="rect">
            <a:avLst/>
          </a:prstGeom>
          <a:solidFill>
            <a:srgbClr val="000000">
              <a:alpha val="50196"/>
            </a:srgb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4" name="3 CuadroTexto"/>
          <p:cNvSpPr txBox="1"/>
          <p:nvPr/>
        </p:nvSpPr>
        <p:spPr>
          <a:xfrm>
            <a:off x="2000250" y="2571750"/>
            <a:ext cx="6072188" cy="2954338"/>
          </a:xfrm>
          <a:prstGeom prst="rect">
            <a:avLst/>
          </a:prstGeom>
          <a:noFill/>
        </p:spPr>
        <p:txBody>
          <a:bodyPr>
            <a:spAutoFit/>
          </a:bodyPr>
          <a:lstStyle>
            <a:lvl1pPr eaLnBrk="0" hangingPunct="0">
              <a:defRPr sz="2400">
                <a:solidFill>
                  <a:schemeClr val="tx1"/>
                </a:solidFill>
                <a:latin typeface="Arial" charset="0"/>
                <a:ea typeface="ＭＳ Ｐゴシック" charset="-128"/>
              </a:defRPr>
            </a:lvl1pPr>
            <a:lvl2pPr marL="742950" indent="-285750" eaLnBrk="0" hangingPunct="0">
              <a:defRPr sz="2400">
                <a:solidFill>
                  <a:schemeClr val="tx1"/>
                </a:solidFill>
                <a:latin typeface="Arial" charset="0"/>
                <a:ea typeface="ＭＳ Ｐゴシック" charset="-128"/>
              </a:defRPr>
            </a:lvl2pPr>
            <a:lvl3pPr marL="1143000" indent="-228600" eaLnBrk="0" hangingPunct="0">
              <a:defRPr sz="2400">
                <a:solidFill>
                  <a:schemeClr val="tx1"/>
                </a:solidFill>
                <a:latin typeface="Arial" charset="0"/>
                <a:ea typeface="ＭＳ Ｐゴシック" charset="-128"/>
              </a:defRPr>
            </a:lvl3pPr>
            <a:lvl4pPr marL="1600200" indent="-228600" eaLnBrk="0" hangingPunct="0">
              <a:defRPr sz="2400">
                <a:solidFill>
                  <a:schemeClr val="tx1"/>
                </a:solidFill>
                <a:latin typeface="Arial" charset="0"/>
                <a:ea typeface="ＭＳ Ｐゴシック" charset="-128"/>
              </a:defRPr>
            </a:lvl4pPr>
            <a:lvl5pPr marL="2057400" indent="-228600" eaLnBrk="0" hangingPunct="0">
              <a:defRPr sz="2400">
                <a:solidFill>
                  <a:schemeClr val="tx1"/>
                </a:solidFill>
                <a:latin typeface="Arial" charset="0"/>
                <a:ea typeface="ＭＳ Ｐゴシック" charset="-128"/>
              </a:defRPr>
            </a:lvl5pPr>
            <a:lvl6pPr marL="2514600" indent="-228600" eaLnBrk="0" fontAlgn="base" hangingPunct="0">
              <a:spcBef>
                <a:spcPct val="0"/>
              </a:spcBef>
              <a:spcAft>
                <a:spcPct val="0"/>
              </a:spcAft>
              <a:defRPr sz="2400">
                <a:solidFill>
                  <a:schemeClr val="tx1"/>
                </a:solidFill>
                <a:latin typeface="Arial" charset="0"/>
                <a:ea typeface="ＭＳ Ｐゴシック" charset="-128"/>
              </a:defRPr>
            </a:lvl6pPr>
            <a:lvl7pPr marL="2971800" indent="-228600" eaLnBrk="0" fontAlgn="base" hangingPunct="0">
              <a:spcBef>
                <a:spcPct val="0"/>
              </a:spcBef>
              <a:spcAft>
                <a:spcPct val="0"/>
              </a:spcAft>
              <a:defRPr sz="2400">
                <a:solidFill>
                  <a:schemeClr val="tx1"/>
                </a:solidFill>
                <a:latin typeface="Arial" charset="0"/>
                <a:ea typeface="ＭＳ Ｐゴシック" charset="-128"/>
              </a:defRPr>
            </a:lvl7pPr>
            <a:lvl8pPr marL="3429000" indent="-228600" eaLnBrk="0" fontAlgn="base" hangingPunct="0">
              <a:spcBef>
                <a:spcPct val="0"/>
              </a:spcBef>
              <a:spcAft>
                <a:spcPct val="0"/>
              </a:spcAft>
              <a:defRPr sz="2400">
                <a:solidFill>
                  <a:schemeClr val="tx1"/>
                </a:solidFill>
                <a:latin typeface="Arial" charset="0"/>
                <a:ea typeface="ＭＳ Ｐゴシック" charset="-128"/>
              </a:defRPr>
            </a:lvl8pPr>
            <a:lvl9pPr marL="3886200" indent="-228600" eaLnBrk="0" fontAlgn="base" hangingPunct="0">
              <a:spcBef>
                <a:spcPct val="0"/>
              </a:spcBef>
              <a:spcAft>
                <a:spcPct val="0"/>
              </a:spcAft>
              <a:defRPr sz="2400">
                <a:solidFill>
                  <a:schemeClr val="tx1"/>
                </a:solidFill>
                <a:latin typeface="Arial" charset="0"/>
                <a:ea typeface="ＭＳ Ｐゴシック" charset="-128"/>
              </a:defRPr>
            </a:lvl9pPr>
          </a:lstStyle>
          <a:p>
            <a:pPr eaLnBrk="1" hangingPunct="1"/>
            <a:r>
              <a:rPr lang="es-MX" altLang="es-ES_tradnl" b="1">
                <a:solidFill>
                  <a:schemeClr val="bg1"/>
                </a:solidFill>
              </a:rPr>
              <a:t>Granjas de truchas arcoíris:</a:t>
            </a:r>
          </a:p>
          <a:p>
            <a:pPr eaLnBrk="1" hangingPunct="1"/>
            <a:endParaRPr lang="es-MX" altLang="es-ES_tradnl" sz="1800"/>
          </a:p>
          <a:p>
            <a:pPr eaLnBrk="1" hangingPunct="1"/>
            <a:r>
              <a:rPr lang="es-MX" altLang="es-ES_tradnl" sz="1800" b="1">
                <a:solidFill>
                  <a:schemeClr val="bg1"/>
                </a:solidFill>
                <a:effectLst>
                  <a:outerShdw blurRad="38100" dist="38100" dir="2700000" algn="tl">
                    <a:srgbClr val="C0C0C0"/>
                  </a:outerShdw>
                </a:effectLst>
              </a:rPr>
              <a:t>Localización</a:t>
            </a:r>
          </a:p>
          <a:p>
            <a:pPr eaLnBrk="1" hangingPunct="1"/>
            <a:r>
              <a:rPr lang="es-MX" altLang="es-ES_tradnl" sz="1800" b="1">
                <a:solidFill>
                  <a:schemeClr val="bg1"/>
                </a:solidFill>
                <a:effectLst>
                  <a:outerShdw blurRad="38100" dist="38100" dir="2700000" algn="tl">
                    <a:srgbClr val="C0C0C0"/>
                  </a:outerShdw>
                </a:effectLst>
              </a:rPr>
              <a:t>Tipo de estanqueria</a:t>
            </a:r>
          </a:p>
          <a:p>
            <a:pPr eaLnBrk="1" hangingPunct="1"/>
            <a:r>
              <a:rPr lang="es-MX" altLang="es-ES_tradnl" sz="1800" b="1">
                <a:solidFill>
                  <a:schemeClr val="bg1"/>
                </a:solidFill>
                <a:effectLst>
                  <a:outerShdw blurRad="38100" dist="38100" dir="2700000" algn="tl">
                    <a:srgbClr val="C0C0C0"/>
                  </a:outerShdw>
                </a:effectLst>
              </a:rPr>
              <a:t>Fuente de agua</a:t>
            </a:r>
          </a:p>
          <a:p>
            <a:pPr eaLnBrk="1" hangingPunct="1"/>
            <a:r>
              <a:rPr lang="es-MX" altLang="es-ES_tradnl" sz="1800" b="1">
                <a:solidFill>
                  <a:schemeClr val="bg1"/>
                </a:solidFill>
                <a:effectLst>
                  <a:outerShdw blurRad="38100" dist="38100" dir="2700000" algn="tl">
                    <a:srgbClr val="C0C0C0"/>
                  </a:outerShdw>
                </a:effectLst>
              </a:rPr>
              <a:t>Caudal promedio</a:t>
            </a:r>
          </a:p>
          <a:p>
            <a:pPr eaLnBrk="1" hangingPunct="1"/>
            <a:r>
              <a:rPr lang="es-MX" altLang="es-ES_tradnl" sz="1800" b="1">
                <a:solidFill>
                  <a:schemeClr val="bg1"/>
                </a:solidFill>
                <a:effectLst>
                  <a:outerShdw blurRad="38100" dist="38100" dir="2700000" algn="tl">
                    <a:srgbClr val="C0C0C0"/>
                  </a:outerShdw>
                </a:effectLst>
              </a:rPr>
              <a:t>Actividad del cultivo en la granja</a:t>
            </a:r>
          </a:p>
          <a:p>
            <a:pPr eaLnBrk="1" hangingPunct="1"/>
            <a:endParaRPr lang="es-MX" altLang="es-ES_tradnl" sz="1800" b="1">
              <a:solidFill>
                <a:schemeClr val="bg1"/>
              </a:solidFill>
              <a:effectLst>
                <a:outerShdw blurRad="38100" dist="38100" dir="2700000" algn="tl">
                  <a:srgbClr val="C0C0C0"/>
                </a:outerShdw>
              </a:effectLst>
            </a:endParaRPr>
          </a:p>
          <a:p>
            <a:pPr eaLnBrk="1" hangingPunct="1"/>
            <a:endParaRPr lang="es-MX" altLang="es-ES_tradnl" sz="1800" b="1">
              <a:solidFill>
                <a:schemeClr val="bg1"/>
              </a:solidFill>
              <a:effectLst>
                <a:outerShdw blurRad="38100" dist="38100" dir="2700000" algn="tl">
                  <a:srgbClr val="C0C0C0"/>
                </a:outerShdw>
              </a:effectLst>
            </a:endParaRPr>
          </a:p>
          <a:p>
            <a:pPr eaLnBrk="1" hangingPunct="1"/>
            <a:endParaRPr lang="es-MX" altLang="es-ES_tradnl" sz="180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 descr="Trucha"/>
          <p:cNvPicPr>
            <a:picLocks noChangeAspect="1" noChangeArrowheads="1"/>
          </p:cNvPicPr>
          <p:nvPr/>
        </p:nvPicPr>
        <p:blipFill>
          <a:blip r:embed="rId2"/>
          <a:srcRect/>
          <a:stretch>
            <a:fillRect/>
          </a:stretch>
        </p:blipFill>
        <p:spPr bwMode="auto">
          <a:xfrm>
            <a:off x="6286512" y="2825542"/>
            <a:ext cx="2857489" cy="4032459"/>
          </a:xfrm>
          <a:prstGeom prst="rect">
            <a:avLst/>
          </a:prstGeom>
          <a:ln>
            <a:noFill/>
          </a:ln>
          <a:effectLst>
            <a:softEdge rad="112500"/>
          </a:effectLst>
        </p:spPr>
      </p:pic>
      <p:sp>
        <p:nvSpPr>
          <p:cNvPr id="2" name="1 Título"/>
          <p:cNvSpPr>
            <a:spLocks noGrp="1"/>
          </p:cNvSpPr>
          <p:nvPr>
            <p:ph type="title"/>
          </p:nvPr>
        </p:nvSpPr>
        <p:spPr>
          <a:xfrm>
            <a:off x="0" y="0"/>
            <a:ext cx="8072438" cy="1143000"/>
          </a:xfrm>
        </p:spPr>
        <p:txBody>
          <a:bodyPr/>
          <a:lstStyle/>
          <a:p>
            <a:r>
              <a:rPr lang="es-MX" altLang="es-ES_tradnl">
                <a:effectLst>
                  <a:outerShdw blurRad="38100" dist="38100" dir="2700000" algn="tl">
                    <a:srgbClr val="EEECE1"/>
                  </a:outerShdw>
                </a:effectLst>
                <a:ea typeface="ＭＳ Ｐゴシック" charset="-128"/>
              </a:rPr>
              <a:t>Requerimientos para el cultivo de la trucha</a:t>
            </a:r>
          </a:p>
        </p:txBody>
      </p:sp>
      <p:sp>
        <p:nvSpPr>
          <p:cNvPr id="3" name="2 Marcador de contenido"/>
          <p:cNvSpPr>
            <a:spLocks noGrp="1"/>
          </p:cNvSpPr>
          <p:nvPr>
            <p:ph idx="1"/>
          </p:nvPr>
        </p:nvSpPr>
        <p:spPr>
          <a:xfrm>
            <a:off x="457200" y="1600200"/>
            <a:ext cx="7615238" cy="4525963"/>
          </a:xfrm>
        </p:spPr>
        <p:txBody>
          <a:bodyPr/>
          <a:lstStyle/>
          <a:p>
            <a:pPr>
              <a:buFont typeface="Arial" charset="0"/>
              <a:buNone/>
            </a:pPr>
            <a:r>
              <a:rPr lang="es-MX" altLang="es-ES_tradnl" b="1" i="1">
                <a:solidFill>
                  <a:srgbClr val="FFC000"/>
                </a:solidFill>
                <a:effectLst>
                  <a:outerShdw blurRad="38100" dist="38100" dir="2700000" algn="tl">
                    <a:srgbClr val="C0C0C0"/>
                  </a:outerShdw>
                </a:effectLst>
                <a:ea typeface="ＭＳ Ｐゴシック" charset="-128"/>
              </a:rPr>
              <a:t>Áreas de una granja trutícola:</a:t>
            </a:r>
          </a:p>
          <a:p>
            <a:pPr>
              <a:buFont typeface="Calibri" charset="0"/>
              <a:buAutoNum type="arabicPeriod"/>
            </a:pPr>
            <a:r>
              <a:rPr lang="es-MX" altLang="es-ES_tradnl">
                <a:effectLst>
                  <a:outerShdw blurRad="38100" dist="38100" dir="2700000" algn="tl">
                    <a:srgbClr val="C0C0C0"/>
                  </a:outerShdw>
                </a:effectLst>
                <a:ea typeface="ＭＳ Ｐゴシック" charset="-128"/>
              </a:rPr>
              <a:t>Reproducción</a:t>
            </a:r>
          </a:p>
          <a:p>
            <a:pPr>
              <a:buFont typeface="Calibri" charset="0"/>
              <a:buAutoNum type="arabicPeriod"/>
            </a:pPr>
            <a:r>
              <a:rPr lang="es-MX" altLang="es-ES_tradnl">
                <a:effectLst>
                  <a:outerShdw blurRad="38100" dist="38100" dir="2700000" algn="tl">
                    <a:srgbClr val="C0C0C0"/>
                  </a:outerShdw>
                </a:effectLst>
                <a:ea typeface="ＭＳ Ｐゴシック" charset="-128"/>
              </a:rPr>
              <a:t>Incubación</a:t>
            </a:r>
          </a:p>
          <a:p>
            <a:pPr>
              <a:buFont typeface="Calibri" charset="0"/>
              <a:buAutoNum type="arabicPeriod"/>
            </a:pPr>
            <a:r>
              <a:rPr lang="es-MX" altLang="es-ES_tradnl">
                <a:effectLst>
                  <a:outerShdw blurRad="38100" dist="38100" dir="2700000" algn="tl">
                    <a:srgbClr val="C0C0C0"/>
                  </a:outerShdw>
                </a:effectLst>
                <a:ea typeface="ＭＳ Ｐゴシック" charset="-128"/>
              </a:rPr>
              <a:t>Crías</a:t>
            </a:r>
          </a:p>
          <a:p>
            <a:pPr>
              <a:buFont typeface="Calibri" charset="0"/>
              <a:buAutoNum type="arabicPeriod"/>
            </a:pPr>
            <a:r>
              <a:rPr lang="es-MX" altLang="es-ES_tradnl">
                <a:effectLst>
                  <a:outerShdw blurRad="38100" dist="38100" dir="2700000" algn="tl">
                    <a:srgbClr val="C0C0C0"/>
                  </a:outerShdw>
                </a:effectLst>
                <a:ea typeface="ＭＳ Ｐゴシック" charset="-128"/>
              </a:rPr>
              <a:t>Engorda</a:t>
            </a:r>
          </a:p>
          <a:p>
            <a:pPr>
              <a:buFont typeface="Calibri" charset="0"/>
              <a:buAutoNum type="arabicPeriod"/>
            </a:pPr>
            <a:r>
              <a:rPr lang="es-MX" altLang="es-ES_tradnl">
                <a:effectLst>
                  <a:outerShdw blurRad="38100" dist="38100" dir="2700000" algn="tl">
                    <a:srgbClr val="C0C0C0"/>
                  </a:outerShdw>
                </a:effectLst>
                <a:ea typeface="ＭＳ Ｐゴシック" charset="-128"/>
              </a:rPr>
              <a:t>Áreas de apoyo (bodega, oficina, etc.)</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6400800" cy="1143000"/>
          </a:xfrm>
        </p:spPr>
        <p:txBody>
          <a:bodyPr/>
          <a:lstStyle/>
          <a:p>
            <a:r>
              <a:rPr lang="es-MX" altLang="es-ES_tradnl">
                <a:effectLst>
                  <a:outerShdw blurRad="38100" dist="38100" dir="2700000" algn="tl">
                    <a:srgbClr val="EEECE1"/>
                  </a:outerShdw>
                </a:effectLst>
                <a:ea typeface="ＭＳ Ｐゴシック" charset="-128"/>
              </a:rPr>
              <a:t>Áreas de la granja</a:t>
            </a:r>
          </a:p>
        </p:txBody>
      </p:sp>
      <p:pic>
        <p:nvPicPr>
          <p:cNvPr id="27650" name="Picture 2" descr="desove 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491038" y="3857625"/>
            <a:ext cx="4652962" cy="300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5 CuadroTexto"/>
          <p:cNvSpPr txBox="1"/>
          <p:nvPr/>
        </p:nvSpPr>
        <p:spPr>
          <a:xfrm>
            <a:off x="428625" y="1571625"/>
            <a:ext cx="7572375" cy="2246313"/>
          </a:xfrm>
          <a:prstGeom prst="rect">
            <a:avLst/>
          </a:prstGeom>
          <a:noFill/>
        </p:spPr>
        <p:txBody>
          <a:bodyPr>
            <a:spAutoFit/>
          </a:bodyPr>
          <a:lstStyle>
            <a:lvl1pPr eaLnBrk="0" hangingPunct="0">
              <a:defRPr sz="2400">
                <a:solidFill>
                  <a:schemeClr val="tx1"/>
                </a:solidFill>
                <a:latin typeface="Arial" charset="0"/>
                <a:ea typeface="ＭＳ Ｐゴシック" charset="-128"/>
              </a:defRPr>
            </a:lvl1pPr>
            <a:lvl2pPr marL="742950" indent="-285750" eaLnBrk="0" hangingPunct="0">
              <a:defRPr sz="2400">
                <a:solidFill>
                  <a:schemeClr val="tx1"/>
                </a:solidFill>
                <a:latin typeface="Arial" charset="0"/>
                <a:ea typeface="ＭＳ Ｐゴシック" charset="-128"/>
              </a:defRPr>
            </a:lvl2pPr>
            <a:lvl3pPr marL="1143000" indent="-228600" eaLnBrk="0" hangingPunct="0">
              <a:defRPr sz="2400">
                <a:solidFill>
                  <a:schemeClr val="tx1"/>
                </a:solidFill>
                <a:latin typeface="Arial" charset="0"/>
                <a:ea typeface="ＭＳ Ｐゴシック" charset="-128"/>
              </a:defRPr>
            </a:lvl3pPr>
            <a:lvl4pPr marL="1600200" indent="-228600" eaLnBrk="0" hangingPunct="0">
              <a:defRPr sz="2400">
                <a:solidFill>
                  <a:schemeClr val="tx1"/>
                </a:solidFill>
                <a:latin typeface="Arial" charset="0"/>
                <a:ea typeface="ＭＳ Ｐゴシック" charset="-128"/>
              </a:defRPr>
            </a:lvl4pPr>
            <a:lvl5pPr marL="2057400" indent="-228600" eaLnBrk="0" hangingPunct="0">
              <a:defRPr sz="2400">
                <a:solidFill>
                  <a:schemeClr val="tx1"/>
                </a:solidFill>
                <a:latin typeface="Arial" charset="0"/>
                <a:ea typeface="ＭＳ Ｐゴシック" charset="-128"/>
              </a:defRPr>
            </a:lvl5pPr>
            <a:lvl6pPr marL="2514600" indent="-228600" eaLnBrk="0" fontAlgn="base" hangingPunct="0">
              <a:spcBef>
                <a:spcPct val="0"/>
              </a:spcBef>
              <a:spcAft>
                <a:spcPct val="0"/>
              </a:spcAft>
              <a:defRPr sz="2400">
                <a:solidFill>
                  <a:schemeClr val="tx1"/>
                </a:solidFill>
                <a:latin typeface="Arial" charset="0"/>
                <a:ea typeface="ＭＳ Ｐゴシック" charset="-128"/>
              </a:defRPr>
            </a:lvl6pPr>
            <a:lvl7pPr marL="2971800" indent="-228600" eaLnBrk="0" fontAlgn="base" hangingPunct="0">
              <a:spcBef>
                <a:spcPct val="0"/>
              </a:spcBef>
              <a:spcAft>
                <a:spcPct val="0"/>
              </a:spcAft>
              <a:defRPr sz="2400">
                <a:solidFill>
                  <a:schemeClr val="tx1"/>
                </a:solidFill>
                <a:latin typeface="Arial" charset="0"/>
                <a:ea typeface="ＭＳ Ｐゴシック" charset="-128"/>
              </a:defRPr>
            </a:lvl7pPr>
            <a:lvl8pPr marL="3429000" indent="-228600" eaLnBrk="0" fontAlgn="base" hangingPunct="0">
              <a:spcBef>
                <a:spcPct val="0"/>
              </a:spcBef>
              <a:spcAft>
                <a:spcPct val="0"/>
              </a:spcAft>
              <a:defRPr sz="2400">
                <a:solidFill>
                  <a:schemeClr val="tx1"/>
                </a:solidFill>
                <a:latin typeface="Arial" charset="0"/>
                <a:ea typeface="ＭＳ Ｐゴシック" charset="-128"/>
              </a:defRPr>
            </a:lvl8pPr>
            <a:lvl9pPr marL="3886200" indent="-228600" eaLnBrk="0" fontAlgn="base" hangingPunct="0">
              <a:spcBef>
                <a:spcPct val="0"/>
              </a:spcBef>
              <a:spcAft>
                <a:spcPct val="0"/>
              </a:spcAft>
              <a:defRPr sz="2400">
                <a:solidFill>
                  <a:schemeClr val="tx1"/>
                </a:solidFill>
                <a:latin typeface="Arial" charset="0"/>
                <a:ea typeface="ＭＳ Ｐゴシック" charset="-128"/>
              </a:defRPr>
            </a:lvl9pPr>
          </a:lstStyle>
          <a:p>
            <a:pPr eaLnBrk="1" hangingPunct="1"/>
            <a:r>
              <a:rPr lang="es-MX" altLang="es-ES_tradnl" sz="2800" b="1" dirty="0"/>
              <a:t>Reproducción: </a:t>
            </a:r>
          </a:p>
          <a:p>
            <a:pPr eaLnBrk="1" hangingPunct="1"/>
            <a:r>
              <a:rPr lang="es-MX" altLang="es-ES_tradnl" sz="2800" b="1" dirty="0"/>
              <a:t>	Mantenimiento de reproductores</a:t>
            </a:r>
          </a:p>
          <a:p>
            <a:pPr eaLnBrk="1" hangingPunct="1"/>
            <a:r>
              <a:rPr lang="es-MX" altLang="es-ES_tradnl" sz="2800" b="1" dirty="0"/>
              <a:t>	Desove de ovas</a:t>
            </a:r>
          </a:p>
          <a:p>
            <a:pPr eaLnBrk="1" hangingPunct="1"/>
            <a:endParaRPr lang="es-MX" altLang="es-ES_tradnl" sz="2800" b="1" dirty="0">
              <a:solidFill>
                <a:schemeClr val="bg1"/>
              </a:solidFill>
              <a:effectLst>
                <a:outerShdw blurRad="38100" dist="38100" dir="2700000" algn="tl">
                  <a:srgbClr val="C0C0C0"/>
                </a:outerShdw>
              </a:effectLst>
            </a:endParaRPr>
          </a:p>
          <a:p>
            <a:pPr eaLnBrk="1" hangingPunct="1"/>
            <a:r>
              <a:rPr lang="es-MX" altLang="es-ES_tradnl" sz="2800" b="1" dirty="0">
                <a:solidFill>
                  <a:schemeClr val="bg1"/>
                </a:solidFill>
                <a:effectLst>
                  <a:outerShdw blurRad="38100" dist="38100" dir="2700000" algn="tl">
                    <a:srgbClr val="C0C0C0"/>
                  </a:outerShdw>
                </a:effectLst>
              </a:rPr>
              <a:t>	</a:t>
            </a:r>
          </a:p>
        </p:txBody>
      </p:sp>
      <p:pic>
        <p:nvPicPr>
          <p:cNvPr id="27652" name="4 Imagen" descr="img009.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3857625"/>
            <a:ext cx="4656138" cy="300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Rectángulo 2"/>
          <p:cNvSpPr/>
          <p:nvPr/>
        </p:nvSpPr>
        <p:spPr>
          <a:xfrm>
            <a:off x="4572000" y="6587763"/>
            <a:ext cx="4572000" cy="246221"/>
          </a:xfrm>
          <a:prstGeom prst="rect">
            <a:avLst/>
          </a:prstGeom>
        </p:spPr>
        <p:txBody>
          <a:bodyPr>
            <a:spAutoFit/>
          </a:bodyPr>
          <a:lstStyle/>
          <a:p>
            <a:r>
              <a:rPr lang="es-ES_tradnl" sz="1000" dirty="0" smtClean="0"/>
              <a:t>http://</a:t>
            </a:r>
            <a:r>
              <a:rPr lang="es-ES_tradnl" sz="1000" dirty="0" err="1" smtClean="0"/>
              <a:t>static.panoramio.com</a:t>
            </a:r>
            <a:r>
              <a:rPr lang="es-ES_tradnl" sz="1000" dirty="0" smtClean="0"/>
              <a:t>/</a:t>
            </a:r>
            <a:r>
              <a:rPr lang="es-ES_tradnl" sz="1000" dirty="0" err="1" smtClean="0"/>
              <a:t>photos</a:t>
            </a:r>
            <a:r>
              <a:rPr lang="es-ES_tradnl" sz="1000" dirty="0" smtClean="0"/>
              <a:t>/</a:t>
            </a:r>
            <a:r>
              <a:rPr lang="es-ES_tradnl" sz="1000" dirty="0" err="1" smtClean="0"/>
              <a:t>large</a:t>
            </a:r>
            <a:r>
              <a:rPr lang="es-ES_tradnl" sz="1000" dirty="0" smtClean="0"/>
              <a:t>/73275297.jpg</a:t>
            </a:r>
            <a:endParaRPr lang="es-ES_tradnl" sz="1000" dirty="0"/>
          </a:p>
        </p:txBody>
      </p:sp>
      <p:sp>
        <p:nvSpPr>
          <p:cNvPr id="7" name="Rectángulo 6"/>
          <p:cNvSpPr/>
          <p:nvPr/>
        </p:nvSpPr>
        <p:spPr>
          <a:xfrm>
            <a:off x="-40481" y="6563137"/>
            <a:ext cx="4572000" cy="246221"/>
          </a:xfrm>
          <a:prstGeom prst="rect">
            <a:avLst/>
          </a:prstGeom>
        </p:spPr>
        <p:txBody>
          <a:bodyPr>
            <a:spAutoFit/>
          </a:bodyPr>
          <a:lstStyle/>
          <a:p>
            <a:r>
              <a:rPr lang="es-ES_tradnl" sz="1000" dirty="0" smtClean="0"/>
              <a:t>Fuente: Eric Rivas</a:t>
            </a:r>
            <a:endParaRPr lang="es-ES_tradnl" sz="1000"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6400800" cy="1143000"/>
          </a:xfrm>
        </p:spPr>
        <p:txBody>
          <a:bodyPr/>
          <a:lstStyle/>
          <a:p>
            <a:r>
              <a:rPr lang="es-MX" altLang="es-ES_tradnl">
                <a:effectLst>
                  <a:outerShdw blurRad="38100" dist="38100" dir="2700000" algn="tl">
                    <a:srgbClr val="EEECE1"/>
                  </a:outerShdw>
                </a:effectLst>
                <a:ea typeface="ＭＳ Ｐゴシック" charset="-128"/>
              </a:rPr>
              <a:t>Áreas de la granja</a:t>
            </a:r>
          </a:p>
        </p:txBody>
      </p:sp>
      <p:sp>
        <p:nvSpPr>
          <p:cNvPr id="6" name="5 CuadroTexto"/>
          <p:cNvSpPr txBox="1"/>
          <p:nvPr/>
        </p:nvSpPr>
        <p:spPr>
          <a:xfrm>
            <a:off x="0" y="1571625"/>
            <a:ext cx="5286375" cy="3662363"/>
          </a:xfrm>
          <a:prstGeom prst="rect">
            <a:avLst/>
          </a:prstGeom>
          <a:noFill/>
        </p:spPr>
        <p:txBody>
          <a:bodyPr>
            <a:spAutoFit/>
          </a:bodyPr>
          <a:lstStyle>
            <a:lvl1pPr eaLnBrk="0" hangingPunct="0">
              <a:defRPr sz="2400">
                <a:solidFill>
                  <a:schemeClr val="tx1"/>
                </a:solidFill>
                <a:latin typeface="Arial" charset="0"/>
                <a:ea typeface="ＭＳ Ｐゴシック" charset="-128"/>
              </a:defRPr>
            </a:lvl1pPr>
            <a:lvl2pPr marL="742950" indent="-285750" eaLnBrk="0" hangingPunct="0">
              <a:defRPr sz="2400">
                <a:solidFill>
                  <a:schemeClr val="tx1"/>
                </a:solidFill>
                <a:latin typeface="Arial" charset="0"/>
                <a:ea typeface="ＭＳ Ｐゴシック" charset="-128"/>
              </a:defRPr>
            </a:lvl2pPr>
            <a:lvl3pPr marL="1143000" indent="-228600" eaLnBrk="0" hangingPunct="0">
              <a:defRPr sz="2400">
                <a:solidFill>
                  <a:schemeClr val="tx1"/>
                </a:solidFill>
                <a:latin typeface="Arial" charset="0"/>
                <a:ea typeface="ＭＳ Ｐゴシック" charset="-128"/>
              </a:defRPr>
            </a:lvl3pPr>
            <a:lvl4pPr marL="1600200" indent="-228600" eaLnBrk="0" hangingPunct="0">
              <a:defRPr sz="2400">
                <a:solidFill>
                  <a:schemeClr val="tx1"/>
                </a:solidFill>
                <a:latin typeface="Arial" charset="0"/>
                <a:ea typeface="ＭＳ Ｐゴシック" charset="-128"/>
              </a:defRPr>
            </a:lvl4pPr>
            <a:lvl5pPr marL="2057400" indent="-228600" eaLnBrk="0" hangingPunct="0">
              <a:defRPr sz="2400">
                <a:solidFill>
                  <a:schemeClr val="tx1"/>
                </a:solidFill>
                <a:latin typeface="Arial" charset="0"/>
                <a:ea typeface="ＭＳ Ｐゴシック" charset="-128"/>
              </a:defRPr>
            </a:lvl5pPr>
            <a:lvl6pPr marL="2514600" indent="-228600" eaLnBrk="0" fontAlgn="base" hangingPunct="0">
              <a:spcBef>
                <a:spcPct val="0"/>
              </a:spcBef>
              <a:spcAft>
                <a:spcPct val="0"/>
              </a:spcAft>
              <a:defRPr sz="2400">
                <a:solidFill>
                  <a:schemeClr val="tx1"/>
                </a:solidFill>
                <a:latin typeface="Arial" charset="0"/>
                <a:ea typeface="ＭＳ Ｐゴシック" charset="-128"/>
              </a:defRPr>
            </a:lvl6pPr>
            <a:lvl7pPr marL="2971800" indent="-228600" eaLnBrk="0" fontAlgn="base" hangingPunct="0">
              <a:spcBef>
                <a:spcPct val="0"/>
              </a:spcBef>
              <a:spcAft>
                <a:spcPct val="0"/>
              </a:spcAft>
              <a:defRPr sz="2400">
                <a:solidFill>
                  <a:schemeClr val="tx1"/>
                </a:solidFill>
                <a:latin typeface="Arial" charset="0"/>
                <a:ea typeface="ＭＳ Ｐゴシック" charset="-128"/>
              </a:defRPr>
            </a:lvl7pPr>
            <a:lvl8pPr marL="3429000" indent="-228600" eaLnBrk="0" fontAlgn="base" hangingPunct="0">
              <a:spcBef>
                <a:spcPct val="0"/>
              </a:spcBef>
              <a:spcAft>
                <a:spcPct val="0"/>
              </a:spcAft>
              <a:defRPr sz="2400">
                <a:solidFill>
                  <a:schemeClr val="tx1"/>
                </a:solidFill>
                <a:latin typeface="Arial" charset="0"/>
                <a:ea typeface="ＭＳ Ｐゴシック" charset="-128"/>
              </a:defRPr>
            </a:lvl8pPr>
            <a:lvl9pPr marL="3886200" indent="-228600" eaLnBrk="0" fontAlgn="base" hangingPunct="0">
              <a:spcBef>
                <a:spcPct val="0"/>
              </a:spcBef>
              <a:spcAft>
                <a:spcPct val="0"/>
              </a:spcAft>
              <a:defRPr sz="2400">
                <a:solidFill>
                  <a:schemeClr val="tx1"/>
                </a:solidFill>
                <a:latin typeface="Arial" charset="0"/>
                <a:ea typeface="ＭＳ Ｐゴシック" charset="-128"/>
              </a:defRPr>
            </a:lvl9pPr>
          </a:lstStyle>
          <a:p>
            <a:pPr eaLnBrk="1" hangingPunct="1"/>
            <a:r>
              <a:rPr lang="es-MX" altLang="es-ES_tradnl" sz="2800" b="1"/>
              <a:t>Incubación: </a:t>
            </a:r>
          </a:p>
          <a:p>
            <a:pPr eaLnBrk="1" hangingPunct="1">
              <a:buFont typeface="Wingdings" charset="2"/>
              <a:buChar char="Ø"/>
            </a:pPr>
            <a:r>
              <a:rPr lang="es-MX" altLang="es-ES_tradnl" b="1"/>
              <a:t>Mantenimiento del huevo fertilizado</a:t>
            </a:r>
          </a:p>
          <a:p>
            <a:pPr eaLnBrk="1" hangingPunct="1">
              <a:buFont typeface="Wingdings" charset="2"/>
              <a:buChar char="Ø"/>
            </a:pPr>
            <a:r>
              <a:rPr lang="es-MX" altLang="es-ES_tradnl" b="1"/>
              <a:t>Eclosión del huevo</a:t>
            </a:r>
          </a:p>
          <a:p>
            <a:pPr eaLnBrk="1" hangingPunct="1">
              <a:buFont typeface="Wingdings" charset="2"/>
              <a:buChar char="Ø"/>
            </a:pPr>
            <a:r>
              <a:rPr lang="es-MX" altLang="es-ES_tradnl" b="1"/>
              <a:t>Se mantiene el alevín hasta que es libre nadador</a:t>
            </a:r>
          </a:p>
          <a:p>
            <a:pPr eaLnBrk="1" hangingPunct="1"/>
            <a:endParaRPr lang="es-MX" altLang="es-ES_tradnl" sz="2800" b="1"/>
          </a:p>
          <a:p>
            <a:pPr eaLnBrk="1" hangingPunct="1"/>
            <a:endParaRPr lang="es-MX" altLang="es-ES_tradnl" sz="2800" b="1">
              <a:solidFill>
                <a:schemeClr val="bg1"/>
              </a:solidFill>
              <a:effectLst>
                <a:outerShdw blurRad="38100" dist="38100" dir="2700000" algn="tl">
                  <a:srgbClr val="C0C0C0"/>
                </a:outerShdw>
              </a:effectLst>
            </a:endParaRPr>
          </a:p>
          <a:p>
            <a:pPr eaLnBrk="1" hangingPunct="1"/>
            <a:r>
              <a:rPr lang="es-MX" altLang="es-ES_tradnl" sz="2800" b="1">
                <a:solidFill>
                  <a:schemeClr val="bg1"/>
                </a:solidFill>
                <a:effectLst>
                  <a:outerShdw blurRad="38100" dist="38100" dir="2700000" algn="tl">
                    <a:srgbClr val="C0C0C0"/>
                  </a:outerShdw>
                </a:effectLst>
              </a:rPr>
              <a:t>	</a:t>
            </a:r>
          </a:p>
        </p:txBody>
      </p:sp>
      <p:pic>
        <p:nvPicPr>
          <p:cNvPr id="28675" name="4 Imagen" descr="DSC00319.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4125913"/>
            <a:ext cx="3643313" cy="2732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8676" name="6 Imagen" descr="DSC00320.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276850" y="3957638"/>
            <a:ext cx="3867150" cy="290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8677" name="7 Imagen" descr="DSC00321.JP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5286375" y="1428750"/>
            <a:ext cx="3857625" cy="2894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6400800" cy="1143000"/>
          </a:xfrm>
        </p:spPr>
        <p:txBody>
          <a:bodyPr/>
          <a:lstStyle/>
          <a:p>
            <a:r>
              <a:rPr lang="es-MX" altLang="es-ES_tradnl">
                <a:effectLst>
                  <a:outerShdw blurRad="38100" dist="38100" dir="2700000" algn="tl">
                    <a:srgbClr val="EEECE1"/>
                  </a:outerShdw>
                </a:effectLst>
                <a:ea typeface="ＭＳ Ｐゴシック" charset="-128"/>
              </a:rPr>
              <a:t>Áreas de la granja</a:t>
            </a:r>
          </a:p>
        </p:txBody>
      </p:sp>
      <p:sp>
        <p:nvSpPr>
          <p:cNvPr id="6" name="5 CuadroTexto"/>
          <p:cNvSpPr txBox="1"/>
          <p:nvPr/>
        </p:nvSpPr>
        <p:spPr>
          <a:xfrm>
            <a:off x="428625" y="1571625"/>
            <a:ext cx="7572375" cy="4154488"/>
          </a:xfrm>
          <a:prstGeom prst="rect">
            <a:avLst/>
          </a:prstGeom>
          <a:solidFill>
            <a:srgbClr val="000000">
              <a:alpha val="50196"/>
            </a:srgbClr>
          </a:solidFill>
        </p:spPr>
        <p:txBody>
          <a:bodyPr>
            <a:spAutoFit/>
          </a:bodyPr>
          <a:lstStyle>
            <a:lvl1pPr eaLnBrk="0" hangingPunct="0">
              <a:defRPr sz="2400">
                <a:solidFill>
                  <a:schemeClr val="tx1"/>
                </a:solidFill>
                <a:latin typeface="Arial" charset="0"/>
                <a:ea typeface="ＭＳ Ｐゴシック" charset="-128"/>
              </a:defRPr>
            </a:lvl1pPr>
            <a:lvl2pPr marL="742950" indent="-285750" eaLnBrk="0" hangingPunct="0">
              <a:defRPr sz="2400">
                <a:solidFill>
                  <a:schemeClr val="tx1"/>
                </a:solidFill>
                <a:latin typeface="Arial" charset="0"/>
                <a:ea typeface="ＭＳ Ｐゴシック" charset="-128"/>
              </a:defRPr>
            </a:lvl2pPr>
            <a:lvl3pPr marL="1143000" indent="-228600" eaLnBrk="0" hangingPunct="0">
              <a:defRPr sz="2400">
                <a:solidFill>
                  <a:schemeClr val="tx1"/>
                </a:solidFill>
                <a:latin typeface="Arial" charset="0"/>
                <a:ea typeface="ＭＳ Ｐゴシック" charset="-128"/>
              </a:defRPr>
            </a:lvl3pPr>
            <a:lvl4pPr marL="1600200" indent="-228600" eaLnBrk="0" hangingPunct="0">
              <a:defRPr sz="2400">
                <a:solidFill>
                  <a:schemeClr val="tx1"/>
                </a:solidFill>
                <a:latin typeface="Arial" charset="0"/>
                <a:ea typeface="ＭＳ Ｐゴシック" charset="-128"/>
              </a:defRPr>
            </a:lvl4pPr>
            <a:lvl5pPr marL="2057400" indent="-228600" eaLnBrk="0" hangingPunct="0">
              <a:defRPr sz="2400">
                <a:solidFill>
                  <a:schemeClr val="tx1"/>
                </a:solidFill>
                <a:latin typeface="Arial" charset="0"/>
                <a:ea typeface="ＭＳ Ｐゴシック" charset="-128"/>
              </a:defRPr>
            </a:lvl5pPr>
            <a:lvl6pPr marL="2514600" indent="-228600" eaLnBrk="0" fontAlgn="base" hangingPunct="0">
              <a:spcBef>
                <a:spcPct val="0"/>
              </a:spcBef>
              <a:spcAft>
                <a:spcPct val="0"/>
              </a:spcAft>
              <a:defRPr sz="2400">
                <a:solidFill>
                  <a:schemeClr val="tx1"/>
                </a:solidFill>
                <a:latin typeface="Arial" charset="0"/>
                <a:ea typeface="ＭＳ Ｐゴシック" charset="-128"/>
              </a:defRPr>
            </a:lvl6pPr>
            <a:lvl7pPr marL="2971800" indent="-228600" eaLnBrk="0" fontAlgn="base" hangingPunct="0">
              <a:spcBef>
                <a:spcPct val="0"/>
              </a:spcBef>
              <a:spcAft>
                <a:spcPct val="0"/>
              </a:spcAft>
              <a:defRPr sz="2400">
                <a:solidFill>
                  <a:schemeClr val="tx1"/>
                </a:solidFill>
                <a:latin typeface="Arial" charset="0"/>
                <a:ea typeface="ＭＳ Ｐゴシック" charset="-128"/>
              </a:defRPr>
            </a:lvl7pPr>
            <a:lvl8pPr marL="3429000" indent="-228600" eaLnBrk="0" fontAlgn="base" hangingPunct="0">
              <a:spcBef>
                <a:spcPct val="0"/>
              </a:spcBef>
              <a:spcAft>
                <a:spcPct val="0"/>
              </a:spcAft>
              <a:defRPr sz="2400">
                <a:solidFill>
                  <a:schemeClr val="tx1"/>
                </a:solidFill>
                <a:latin typeface="Arial" charset="0"/>
                <a:ea typeface="ＭＳ Ｐゴシック" charset="-128"/>
              </a:defRPr>
            </a:lvl8pPr>
            <a:lvl9pPr marL="3886200" indent="-228600" eaLnBrk="0" fontAlgn="base" hangingPunct="0">
              <a:spcBef>
                <a:spcPct val="0"/>
              </a:spcBef>
              <a:spcAft>
                <a:spcPct val="0"/>
              </a:spcAft>
              <a:defRPr sz="2400">
                <a:solidFill>
                  <a:schemeClr val="tx1"/>
                </a:solidFill>
                <a:latin typeface="Arial" charset="0"/>
                <a:ea typeface="ＭＳ Ｐゴシック" charset="-128"/>
              </a:defRPr>
            </a:lvl9pPr>
          </a:lstStyle>
          <a:p>
            <a:pPr eaLnBrk="1" hangingPunct="1"/>
            <a:r>
              <a:rPr lang="es-MX" altLang="es-ES_tradnl" b="1">
                <a:solidFill>
                  <a:srgbClr val="FFFFFF"/>
                </a:solidFill>
              </a:rPr>
              <a:t>Crías: </a:t>
            </a:r>
          </a:p>
          <a:p>
            <a:pPr eaLnBrk="1" hangingPunct="1"/>
            <a:r>
              <a:rPr lang="es-MX" altLang="es-ES_tradnl" b="1">
                <a:solidFill>
                  <a:srgbClr val="FFFFFF"/>
                </a:solidFill>
              </a:rPr>
              <a:t>Estanques para el desarrollo de la trucha, desde los 4cm hasta los 12 cm.</a:t>
            </a:r>
          </a:p>
          <a:p>
            <a:pPr eaLnBrk="1" hangingPunct="1"/>
            <a:endParaRPr lang="es-MX" altLang="es-ES_tradnl" b="1">
              <a:solidFill>
                <a:srgbClr val="FFFFFF"/>
              </a:solidFill>
            </a:endParaRPr>
          </a:p>
          <a:p>
            <a:pPr eaLnBrk="1" hangingPunct="1"/>
            <a:r>
              <a:rPr lang="es-MX" altLang="es-ES_tradnl" b="1">
                <a:solidFill>
                  <a:srgbClr val="FFFFFF"/>
                </a:solidFill>
                <a:effectLst>
                  <a:outerShdw blurRad="38100" dist="38100" dir="2700000" algn="tl">
                    <a:srgbClr val="EEECE1"/>
                  </a:outerShdw>
                </a:effectLst>
              </a:rPr>
              <a:t>Baja velocidad del agua</a:t>
            </a:r>
          </a:p>
          <a:p>
            <a:pPr eaLnBrk="1" hangingPunct="1"/>
            <a:r>
              <a:rPr lang="es-MX" altLang="es-ES_tradnl" b="1">
                <a:solidFill>
                  <a:srgbClr val="FFFFFF"/>
                </a:solidFill>
                <a:effectLst>
                  <a:outerShdw blurRad="38100" dist="38100" dir="2700000" algn="tl">
                    <a:srgbClr val="EEECE1"/>
                  </a:outerShdw>
                </a:effectLst>
              </a:rPr>
              <a:t>Protección contra depredadores</a:t>
            </a:r>
          </a:p>
          <a:p>
            <a:pPr eaLnBrk="1" hangingPunct="1"/>
            <a:r>
              <a:rPr lang="es-MX" altLang="es-ES_tradnl" b="1">
                <a:solidFill>
                  <a:srgbClr val="FFFFFF"/>
                </a:solidFill>
                <a:effectLst>
                  <a:outerShdw blurRad="38100" dist="38100" dir="2700000" algn="tl">
                    <a:srgbClr val="EEECE1"/>
                  </a:outerShdw>
                </a:effectLst>
              </a:rPr>
              <a:t>Alimento de acuerdo a las necesidades de las crías</a:t>
            </a:r>
          </a:p>
          <a:p>
            <a:pPr eaLnBrk="1" hangingPunct="1"/>
            <a:r>
              <a:rPr lang="es-MX" altLang="es-ES_tradnl" b="1">
                <a:solidFill>
                  <a:srgbClr val="FFFFFF"/>
                </a:solidFill>
                <a:effectLst>
                  <a:outerShdw blurRad="38100" dist="38100" dir="2700000" algn="tl">
                    <a:srgbClr val="EEECE1"/>
                  </a:outerShdw>
                </a:effectLst>
              </a:rPr>
              <a:t>Limpieza diaria de estanques</a:t>
            </a:r>
          </a:p>
          <a:p>
            <a:pPr eaLnBrk="1" hangingPunct="1"/>
            <a:r>
              <a:rPr lang="es-MX" altLang="es-ES_tradnl" b="1">
                <a:solidFill>
                  <a:srgbClr val="FFFFFF"/>
                </a:solidFill>
                <a:effectLst>
                  <a:outerShdw blurRad="38100" dist="38100" dir="2700000" algn="tl">
                    <a:srgbClr val="EEECE1"/>
                  </a:outerShdw>
                </a:effectLst>
              </a:rPr>
              <a:t>Susceptibles a cambios en la calidad del agua</a:t>
            </a:r>
          </a:p>
          <a:p>
            <a:pPr eaLnBrk="1" hangingPunct="1"/>
            <a:r>
              <a:rPr lang="es-MX" altLang="es-ES_tradnl" b="1">
                <a:solidFill>
                  <a:srgbClr val="FFFFFF"/>
                </a:solidFill>
                <a:effectLst>
                  <a:outerShdw blurRad="38100" dist="38100" dir="2700000" algn="tl">
                    <a:srgbClr val="EEECE1"/>
                  </a:outerShdw>
                </a:effectLst>
              </a:rPr>
              <a:t>	</a:t>
            </a:r>
            <a:endParaRPr lang="es-MX" altLang="es-ES_tradnl" sz="2800" b="1">
              <a:solidFill>
                <a:srgbClr val="FFFFFF"/>
              </a:solidFill>
              <a:effectLst>
                <a:outerShdw blurRad="38100" dist="38100" dir="2700000" algn="tl">
                  <a:srgbClr val="EEECE1"/>
                </a:outerShdw>
              </a:effectLst>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21" name="7 Imagen" descr="DSC00196.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643063" y="4071938"/>
            <a:ext cx="3714750" cy="278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1 Título"/>
          <p:cNvSpPr>
            <a:spLocks noGrp="1"/>
          </p:cNvSpPr>
          <p:nvPr>
            <p:ph type="title"/>
          </p:nvPr>
        </p:nvSpPr>
        <p:spPr>
          <a:xfrm>
            <a:off x="457200" y="274638"/>
            <a:ext cx="6400800" cy="1143000"/>
          </a:xfrm>
        </p:spPr>
        <p:txBody>
          <a:bodyPr/>
          <a:lstStyle/>
          <a:p>
            <a:r>
              <a:rPr lang="es-MX" altLang="es-ES_tradnl">
                <a:effectLst>
                  <a:outerShdw blurRad="38100" dist="38100" dir="2700000" algn="tl">
                    <a:srgbClr val="EEECE1"/>
                  </a:outerShdw>
                </a:effectLst>
                <a:ea typeface="ＭＳ Ｐゴシック" charset="-128"/>
              </a:rPr>
              <a:t>Áreas de la granja</a:t>
            </a:r>
          </a:p>
        </p:txBody>
      </p:sp>
      <p:sp>
        <p:nvSpPr>
          <p:cNvPr id="6" name="5 CuadroTexto"/>
          <p:cNvSpPr txBox="1"/>
          <p:nvPr/>
        </p:nvSpPr>
        <p:spPr>
          <a:xfrm>
            <a:off x="428625" y="1571625"/>
            <a:ext cx="3929063" cy="4094163"/>
          </a:xfrm>
          <a:prstGeom prst="rect">
            <a:avLst/>
          </a:prstGeom>
          <a:solidFill>
            <a:srgbClr val="000000">
              <a:alpha val="50196"/>
            </a:srgbClr>
          </a:solidFill>
        </p:spPr>
        <p:txBody>
          <a:bodyPr>
            <a:spAutoFit/>
          </a:bodyPr>
          <a:lstStyle>
            <a:lvl1pPr eaLnBrk="0" hangingPunct="0">
              <a:defRPr sz="2400">
                <a:solidFill>
                  <a:schemeClr val="tx1"/>
                </a:solidFill>
                <a:latin typeface="Arial" charset="0"/>
                <a:ea typeface="ＭＳ Ｐゴシック" charset="-128"/>
              </a:defRPr>
            </a:lvl1pPr>
            <a:lvl2pPr marL="742950" indent="-285750" eaLnBrk="0" hangingPunct="0">
              <a:defRPr sz="2400">
                <a:solidFill>
                  <a:schemeClr val="tx1"/>
                </a:solidFill>
                <a:latin typeface="Arial" charset="0"/>
                <a:ea typeface="ＭＳ Ｐゴシック" charset="-128"/>
              </a:defRPr>
            </a:lvl2pPr>
            <a:lvl3pPr marL="1143000" indent="-228600" eaLnBrk="0" hangingPunct="0">
              <a:defRPr sz="2400">
                <a:solidFill>
                  <a:schemeClr val="tx1"/>
                </a:solidFill>
                <a:latin typeface="Arial" charset="0"/>
                <a:ea typeface="ＭＳ Ｐゴシック" charset="-128"/>
              </a:defRPr>
            </a:lvl3pPr>
            <a:lvl4pPr marL="1600200" indent="-228600" eaLnBrk="0" hangingPunct="0">
              <a:defRPr sz="2400">
                <a:solidFill>
                  <a:schemeClr val="tx1"/>
                </a:solidFill>
                <a:latin typeface="Arial" charset="0"/>
                <a:ea typeface="ＭＳ Ｐゴシック" charset="-128"/>
              </a:defRPr>
            </a:lvl4pPr>
            <a:lvl5pPr marL="2057400" indent="-228600" eaLnBrk="0" hangingPunct="0">
              <a:defRPr sz="2400">
                <a:solidFill>
                  <a:schemeClr val="tx1"/>
                </a:solidFill>
                <a:latin typeface="Arial" charset="0"/>
                <a:ea typeface="ＭＳ Ｐゴシック" charset="-128"/>
              </a:defRPr>
            </a:lvl5pPr>
            <a:lvl6pPr marL="2514600" indent="-228600" eaLnBrk="0" fontAlgn="base" hangingPunct="0">
              <a:spcBef>
                <a:spcPct val="0"/>
              </a:spcBef>
              <a:spcAft>
                <a:spcPct val="0"/>
              </a:spcAft>
              <a:defRPr sz="2400">
                <a:solidFill>
                  <a:schemeClr val="tx1"/>
                </a:solidFill>
                <a:latin typeface="Arial" charset="0"/>
                <a:ea typeface="ＭＳ Ｐゴシック" charset="-128"/>
              </a:defRPr>
            </a:lvl6pPr>
            <a:lvl7pPr marL="2971800" indent="-228600" eaLnBrk="0" fontAlgn="base" hangingPunct="0">
              <a:spcBef>
                <a:spcPct val="0"/>
              </a:spcBef>
              <a:spcAft>
                <a:spcPct val="0"/>
              </a:spcAft>
              <a:defRPr sz="2400">
                <a:solidFill>
                  <a:schemeClr val="tx1"/>
                </a:solidFill>
                <a:latin typeface="Arial" charset="0"/>
                <a:ea typeface="ＭＳ Ｐゴシック" charset="-128"/>
              </a:defRPr>
            </a:lvl7pPr>
            <a:lvl8pPr marL="3429000" indent="-228600" eaLnBrk="0" fontAlgn="base" hangingPunct="0">
              <a:spcBef>
                <a:spcPct val="0"/>
              </a:spcBef>
              <a:spcAft>
                <a:spcPct val="0"/>
              </a:spcAft>
              <a:defRPr sz="2400">
                <a:solidFill>
                  <a:schemeClr val="tx1"/>
                </a:solidFill>
                <a:latin typeface="Arial" charset="0"/>
                <a:ea typeface="ＭＳ Ｐゴシック" charset="-128"/>
              </a:defRPr>
            </a:lvl8pPr>
            <a:lvl9pPr marL="3886200" indent="-228600" eaLnBrk="0" fontAlgn="base" hangingPunct="0">
              <a:spcBef>
                <a:spcPct val="0"/>
              </a:spcBef>
              <a:spcAft>
                <a:spcPct val="0"/>
              </a:spcAft>
              <a:defRPr sz="2400">
                <a:solidFill>
                  <a:schemeClr val="tx1"/>
                </a:solidFill>
                <a:latin typeface="Arial" charset="0"/>
                <a:ea typeface="ＭＳ Ｐゴシック" charset="-128"/>
              </a:defRPr>
            </a:lvl9pPr>
          </a:lstStyle>
          <a:p>
            <a:pPr eaLnBrk="1" hangingPunct="1"/>
            <a:r>
              <a:rPr lang="es-MX" altLang="es-ES_tradnl" sz="2000" b="1">
                <a:solidFill>
                  <a:srgbClr val="FFFFFF"/>
                </a:solidFill>
              </a:rPr>
              <a:t>Engorda: </a:t>
            </a:r>
          </a:p>
          <a:p>
            <a:pPr eaLnBrk="1" hangingPunct="1"/>
            <a:r>
              <a:rPr lang="es-MX" altLang="es-ES_tradnl" sz="2000" b="1"/>
              <a:t>	</a:t>
            </a:r>
          </a:p>
          <a:p>
            <a:pPr eaLnBrk="1" hangingPunct="1"/>
            <a:r>
              <a:rPr lang="es-MX" altLang="es-ES_tradnl" sz="2000" b="1">
                <a:solidFill>
                  <a:schemeClr val="bg1"/>
                </a:solidFill>
                <a:effectLst>
                  <a:outerShdw blurRad="38100" dist="38100" dir="2700000" algn="tl">
                    <a:srgbClr val="EEECE1"/>
                  </a:outerShdw>
                </a:effectLst>
              </a:rPr>
              <a:t>Se considera de los 12 cm a talla comercial</a:t>
            </a:r>
          </a:p>
          <a:p>
            <a:pPr eaLnBrk="1" hangingPunct="1"/>
            <a:endParaRPr lang="es-MX" altLang="es-ES_tradnl" sz="2000" b="1">
              <a:solidFill>
                <a:schemeClr val="bg1"/>
              </a:solidFill>
              <a:effectLst>
                <a:outerShdw blurRad="38100" dist="38100" dir="2700000" algn="tl">
                  <a:srgbClr val="EEECE1"/>
                </a:outerShdw>
              </a:effectLst>
            </a:endParaRPr>
          </a:p>
          <a:p>
            <a:pPr eaLnBrk="1" hangingPunct="1"/>
            <a:r>
              <a:rPr lang="es-MX" altLang="es-ES_tradnl" sz="2000" b="1">
                <a:solidFill>
                  <a:schemeClr val="bg1"/>
                </a:solidFill>
                <a:effectLst>
                  <a:outerShdw blurRad="38100" dist="38100" dir="2700000" algn="tl">
                    <a:srgbClr val="EEECE1"/>
                  </a:outerShdw>
                </a:effectLst>
              </a:rPr>
              <a:t>Menos susceptibles a predadores</a:t>
            </a:r>
          </a:p>
          <a:p>
            <a:pPr eaLnBrk="1" hangingPunct="1"/>
            <a:endParaRPr lang="es-MX" altLang="es-ES_tradnl" sz="2000" b="1">
              <a:solidFill>
                <a:schemeClr val="bg1"/>
              </a:solidFill>
              <a:effectLst>
                <a:outerShdw blurRad="38100" dist="38100" dir="2700000" algn="tl">
                  <a:srgbClr val="EEECE1"/>
                </a:outerShdw>
              </a:effectLst>
            </a:endParaRPr>
          </a:p>
          <a:p>
            <a:pPr eaLnBrk="1" hangingPunct="1"/>
            <a:r>
              <a:rPr lang="es-MX" altLang="es-ES_tradnl" sz="2000" b="1">
                <a:solidFill>
                  <a:schemeClr val="bg1"/>
                </a:solidFill>
                <a:effectLst>
                  <a:outerShdw blurRad="38100" dist="38100" dir="2700000" algn="tl">
                    <a:srgbClr val="EEECE1"/>
                  </a:outerShdw>
                </a:effectLst>
              </a:rPr>
              <a:t>Soportan cambios en la condiciones del agua</a:t>
            </a:r>
          </a:p>
          <a:p>
            <a:pPr eaLnBrk="1" hangingPunct="1"/>
            <a:endParaRPr lang="es-MX" altLang="es-ES_tradnl" sz="2000" b="1">
              <a:solidFill>
                <a:schemeClr val="bg1"/>
              </a:solidFill>
              <a:effectLst>
                <a:outerShdw blurRad="38100" dist="38100" dir="2700000" algn="tl">
                  <a:srgbClr val="EEECE1"/>
                </a:outerShdw>
              </a:effectLst>
            </a:endParaRPr>
          </a:p>
          <a:p>
            <a:pPr eaLnBrk="1" hangingPunct="1"/>
            <a:r>
              <a:rPr lang="es-MX" altLang="es-ES_tradnl" sz="2000" b="1">
                <a:solidFill>
                  <a:schemeClr val="bg1"/>
                </a:solidFill>
                <a:effectLst>
                  <a:outerShdw blurRad="38100" dist="38100" dir="2700000" algn="tl">
                    <a:srgbClr val="EEECE1"/>
                  </a:outerShdw>
                </a:effectLst>
              </a:rPr>
              <a:t>Se debe de tener cuidado con la concentración de oxígeno	</a:t>
            </a:r>
          </a:p>
        </p:txBody>
      </p:sp>
      <p:pic>
        <p:nvPicPr>
          <p:cNvPr id="30724" name="4 Imagen" descr="DSCN0364.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357813" y="1428750"/>
            <a:ext cx="3786187" cy="284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25" name="6 Imagen" descr="DSC02494.JP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5334000" y="4000500"/>
            <a:ext cx="3810000" cy="2857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6400800" cy="1143000"/>
          </a:xfrm>
        </p:spPr>
        <p:txBody>
          <a:bodyPr/>
          <a:lstStyle/>
          <a:p>
            <a:r>
              <a:rPr lang="es-MX" altLang="es-ES_tradnl">
                <a:effectLst>
                  <a:outerShdw blurRad="38100" dist="38100" dir="2700000" algn="tl">
                    <a:srgbClr val="EEECE1"/>
                  </a:outerShdw>
                </a:effectLst>
                <a:ea typeface="ＭＳ Ｐゴシック" charset="-128"/>
              </a:rPr>
              <a:t>Áreas de la granja</a:t>
            </a:r>
          </a:p>
        </p:txBody>
      </p:sp>
      <p:sp>
        <p:nvSpPr>
          <p:cNvPr id="6" name="5 CuadroTexto"/>
          <p:cNvSpPr txBox="1"/>
          <p:nvPr/>
        </p:nvSpPr>
        <p:spPr>
          <a:xfrm>
            <a:off x="428625" y="1571625"/>
            <a:ext cx="7572375" cy="3108325"/>
          </a:xfrm>
          <a:prstGeom prst="rect">
            <a:avLst/>
          </a:prstGeom>
          <a:noFill/>
        </p:spPr>
        <p:txBody>
          <a:bodyPr>
            <a:spAutoFit/>
          </a:bodyPr>
          <a:lstStyle>
            <a:lvl1pPr eaLnBrk="0" hangingPunct="0">
              <a:defRPr sz="2400">
                <a:solidFill>
                  <a:schemeClr val="tx1"/>
                </a:solidFill>
                <a:latin typeface="Arial" charset="0"/>
                <a:ea typeface="ＭＳ Ｐゴシック" charset="-128"/>
              </a:defRPr>
            </a:lvl1pPr>
            <a:lvl2pPr marL="742950" indent="-285750" eaLnBrk="0" hangingPunct="0">
              <a:defRPr sz="2400">
                <a:solidFill>
                  <a:schemeClr val="tx1"/>
                </a:solidFill>
                <a:latin typeface="Arial" charset="0"/>
                <a:ea typeface="ＭＳ Ｐゴシック" charset="-128"/>
              </a:defRPr>
            </a:lvl2pPr>
            <a:lvl3pPr marL="1143000" indent="-228600" eaLnBrk="0" hangingPunct="0">
              <a:defRPr sz="2400">
                <a:solidFill>
                  <a:schemeClr val="tx1"/>
                </a:solidFill>
                <a:latin typeface="Arial" charset="0"/>
                <a:ea typeface="ＭＳ Ｐゴシック" charset="-128"/>
              </a:defRPr>
            </a:lvl3pPr>
            <a:lvl4pPr marL="1600200" indent="-228600" eaLnBrk="0" hangingPunct="0">
              <a:defRPr sz="2400">
                <a:solidFill>
                  <a:schemeClr val="tx1"/>
                </a:solidFill>
                <a:latin typeface="Arial" charset="0"/>
                <a:ea typeface="ＭＳ Ｐゴシック" charset="-128"/>
              </a:defRPr>
            </a:lvl4pPr>
            <a:lvl5pPr marL="2057400" indent="-228600" eaLnBrk="0" hangingPunct="0">
              <a:defRPr sz="2400">
                <a:solidFill>
                  <a:schemeClr val="tx1"/>
                </a:solidFill>
                <a:latin typeface="Arial" charset="0"/>
                <a:ea typeface="ＭＳ Ｐゴシック" charset="-128"/>
              </a:defRPr>
            </a:lvl5pPr>
            <a:lvl6pPr marL="2514600" indent="-228600" eaLnBrk="0" fontAlgn="base" hangingPunct="0">
              <a:spcBef>
                <a:spcPct val="0"/>
              </a:spcBef>
              <a:spcAft>
                <a:spcPct val="0"/>
              </a:spcAft>
              <a:defRPr sz="2400">
                <a:solidFill>
                  <a:schemeClr val="tx1"/>
                </a:solidFill>
                <a:latin typeface="Arial" charset="0"/>
                <a:ea typeface="ＭＳ Ｐゴシック" charset="-128"/>
              </a:defRPr>
            </a:lvl6pPr>
            <a:lvl7pPr marL="2971800" indent="-228600" eaLnBrk="0" fontAlgn="base" hangingPunct="0">
              <a:spcBef>
                <a:spcPct val="0"/>
              </a:spcBef>
              <a:spcAft>
                <a:spcPct val="0"/>
              </a:spcAft>
              <a:defRPr sz="2400">
                <a:solidFill>
                  <a:schemeClr val="tx1"/>
                </a:solidFill>
                <a:latin typeface="Arial" charset="0"/>
                <a:ea typeface="ＭＳ Ｐゴシック" charset="-128"/>
              </a:defRPr>
            </a:lvl7pPr>
            <a:lvl8pPr marL="3429000" indent="-228600" eaLnBrk="0" fontAlgn="base" hangingPunct="0">
              <a:spcBef>
                <a:spcPct val="0"/>
              </a:spcBef>
              <a:spcAft>
                <a:spcPct val="0"/>
              </a:spcAft>
              <a:defRPr sz="2400">
                <a:solidFill>
                  <a:schemeClr val="tx1"/>
                </a:solidFill>
                <a:latin typeface="Arial" charset="0"/>
                <a:ea typeface="ＭＳ Ｐゴシック" charset="-128"/>
              </a:defRPr>
            </a:lvl8pPr>
            <a:lvl9pPr marL="3886200" indent="-228600" eaLnBrk="0" fontAlgn="base" hangingPunct="0">
              <a:spcBef>
                <a:spcPct val="0"/>
              </a:spcBef>
              <a:spcAft>
                <a:spcPct val="0"/>
              </a:spcAft>
              <a:defRPr sz="2400">
                <a:solidFill>
                  <a:schemeClr val="tx1"/>
                </a:solidFill>
                <a:latin typeface="Arial" charset="0"/>
                <a:ea typeface="ＭＳ Ｐゴシック" charset="-128"/>
              </a:defRPr>
            </a:lvl9pPr>
          </a:lstStyle>
          <a:p>
            <a:pPr eaLnBrk="1" hangingPunct="1"/>
            <a:r>
              <a:rPr lang="es-MX" altLang="es-ES_tradnl" sz="2800" b="1"/>
              <a:t>Infraestructura de apoyo: </a:t>
            </a:r>
          </a:p>
          <a:p>
            <a:pPr eaLnBrk="1" hangingPunct="1"/>
            <a:r>
              <a:rPr lang="es-MX" altLang="es-ES_tradnl" sz="2800" b="1"/>
              <a:t>	Oficina</a:t>
            </a:r>
          </a:p>
          <a:p>
            <a:pPr eaLnBrk="1" hangingPunct="1"/>
            <a:r>
              <a:rPr lang="es-MX" altLang="es-ES_tradnl" sz="2800" b="1"/>
              <a:t>	Bodega de alimento</a:t>
            </a:r>
          </a:p>
          <a:p>
            <a:pPr eaLnBrk="1" hangingPunct="1"/>
            <a:r>
              <a:rPr lang="es-MX" altLang="es-ES_tradnl" sz="2800" b="1"/>
              <a:t>	Bodega de equipo</a:t>
            </a:r>
          </a:p>
          <a:p>
            <a:pPr eaLnBrk="1" hangingPunct="1"/>
            <a:r>
              <a:rPr lang="es-MX" altLang="es-ES_tradnl" sz="2800" b="1"/>
              <a:t>	Cocina y </a:t>
            </a:r>
          </a:p>
          <a:p>
            <a:pPr eaLnBrk="1" hangingPunct="1"/>
            <a:endParaRPr lang="es-MX" altLang="es-ES_tradnl" sz="2800" b="1">
              <a:solidFill>
                <a:schemeClr val="bg1"/>
              </a:solidFill>
              <a:effectLst>
                <a:outerShdw blurRad="38100" dist="38100" dir="2700000" algn="tl">
                  <a:srgbClr val="C0C0C0"/>
                </a:outerShdw>
              </a:effectLst>
            </a:endParaRPr>
          </a:p>
          <a:p>
            <a:pPr eaLnBrk="1" hangingPunct="1"/>
            <a:r>
              <a:rPr lang="es-MX" altLang="es-ES_tradnl" sz="2800" b="1">
                <a:solidFill>
                  <a:schemeClr val="bg1"/>
                </a:solidFill>
                <a:effectLst>
                  <a:outerShdw blurRad="38100" dist="38100" dir="2700000" algn="tl">
                    <a:srgbClr val="C0C0C0"/>
                  </a:outerShdw>
                </a:effectLst>
              </a:rPr>
              <a:t>	</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Título"/>
          <p:cNvSpPr>
            <a:spLocks noGrp="1"/>
          </p:cNvSpPr>
          <p:nvPr>
            <p:ph type="title"/>
          </p:nvPr>
        </p:nvSpPr>
        <p:spPr>
          <a:xfrm>
            <a:off x="0" y="0"/>
            <a:ext cx="8072438" cy="1143000"/>
          </a:xfrm>
        </p:spPr>
        <p:txBody>
          <a:bodyPr/>
          <a:lstStyle/>
          <a:p>
            <a:r>
              <a:rPr lang="es-MX" altLang="es-ES_tradnl">
                <a:effectLst>
                  <a:outerShdw blurRad="38100" dist="38100" dir="2700000" algn="tl">
                    <a:srgbClr val="EEECE1"/>
                  </a:outerShdw>
                </a:effectLst>
                <a:ea typeface="ＭＳ Ｐゴシック" charset="-128"/>
              </a:rPr>
              <a:t>Requerimientos para el cultivo de la trucha</a:t>
            </a:r>
          </a:p>
        </p:txBody>
      </p:sp>
      <p:pic>
        <p:nvPicPr>
          <p:cNvPr id="32770" name="6 Marcador de contenido" descr="cod07lghe8.jpg"/>
          <p:cNvPicPr>
            <a:picLocks noGrp="1" noChangeAspect="1"/>
          </p:cNvPicPr>
          <p:nvPr>
            <p:ph idx="1"/>
          </p:nvPr>
        </p:nvPicPr>
        <p:blipFill>
          <a:blip r:embed="rId2">
            <a:extLst>
              <a:ext uri="{28A0092B-C50C-407E-A947-70E740481C1C}">
                <a14:useLocalDpi xmlns:a14="http://schemas.microsoft.com/office/drawing/2010/main" val="0"/>
              </a:ext>
            </a:extLst>
          </a:blip>
          <a:srcRect/>
          <a:stretch>
            <a:fillRect/>
          </a:stretch>
        </p:blipFill>
        <p:spPr>
          <a:xfrm>
            <a:off x="285750" y="1357313"/>
            <a:ext cx="6877050" cy="5143500"/>
          </a:xfrm>
        </p:spPr>
      </p:pic>
      <p:sp>
        <p:nvSpPr>
          <p:cNvPr id="8" name="7 CuadroTexto"/>
          <p:cNvSpPr txBox="1"/>
          <p:nvPr/>
        </p:nvSpPr>
        <p:spPr>
          <a:xfrm>
            <a:off x="5643563" y="1357313"/>
            <a:ext cx="1500187" cy="461962"/>
          </a:xfrm>
          <a:prstGeom prst="rect">
            <a:avLst/>
          </a:prstGeom>
          <a:noFill/>
        </p:spPr>
        <p:txBody>
          <a:bodyPr>
            <a:spAutoFit/>
          </a:bodyPr>
          <a:lstStyle/>
          <a:p>
            <a:pPr>
              <a:defRPr/>
            </a:pPr>
            <a:r>
              <a:rPr lang="es-MX" sz="2400" b="1" dirty="0">
                <a:solidFill>
                  <a:schemeClr val="bg1"/>
                </a:solidFill>
                <a:effectLst>
                  <a:outerShdw blurRad="38100" dist="38100" dir="2700000" algn="tl">
                    <a:srgbClr val="000000">
                      <a:alpha val="43137"/>
                    </a:srgbClr>
                  </a:outerShdw>
                </a:effectLst>
                <a:ea typeface="+mn-ea"/>
                <a:cs typeface="Arial" charset="0"/>
              </a:rPr>
              <a:t>Voluntad</a:t>
            </a:r>
            <a:endParaRPr lang="es-MX" b="1" dirty="0">
              <a:solidFill>
                <a:schemeClr val="bg1"/>
              </a:solidFill>
              <a:effectLst>
                <a:outerShdw blurRad="38100" dist="38100" dir="2700000" algn="tl">
                  <a:srgbClr val="000000">
                    <a:alpha val="43137"/>
                  </a:srgbClr>
                </a:outerShdw>
              </a:effectLst>
              <a:ea typeface="+mn-ea"/>
              <a:cs typeface="Arial" charset="0"/>
            </a:endParaRPr>
          </a:p>
        </p:txBody>
      </p:sp>
      <p:sp>
        <p:nvSpPr>
          <p:cNvPr id="2" name="Rectángulo 1"/>
          <p:cNvSpPr/>
          <p:nvPr/>
        </p:nvSpPr>
        <p:spPr>
          <a:xfrm>
            <a:off x="285750" y="5869871"/>
            <a:ext cx="6877050" cy="630942"/>
          </a:xfrm>
          <a:prstGeom prst="rect">
            <a:avLst/>
          </a:prstGeom>
        </p:spPr>
        <p:txBody>
          <a:bodyPr wrap="square">
            <a:spAutoFit/>
          </a:bodyPr>
          <a:lstStyle/>
          <a:p>
            <a:r>
              <a:rPr lang="es-ES_tradnl" sz="700" dirty="0" smtClean="0">
                <a:solidFill>
                  <a:schemeClr val="bg1"/>
                </a:solidFill>
              </a:rPr>
              <a:t>http://</a:t>
            </a:r>
            <a:r>
              <a:rPr lang="es-ES_tradnl" sz="700" dirty="0" err="1" smtClean="0">
                <a:solidFill>
                  <a:schemeClr val="bg1"/>
                </a:solidFill>
              </a:rPr>
              <a:t>www.google.com.mx</a:t>
            </a:r>
            <a:r>
              <a:rPr lang="es-ES_tradnl" sz="700" dirty="0" smtClean="0">
                <a:solidFill>
                  <a:schemeClr val="bg1"/>
                </a:solidFill>
              </a:rPr>
              <a:t>/</a:t>
            </a:r>
            <a:r>
              <a:rPr lang="es-ES_tradnl" sz="700" dirty="0" err="1" smtClean="0">
                <a:solidFill>
                  <a:schemeClr val="bg1"/>
                </a:solidFill>
              </a:rPr>
              <a:t>imgres?imgurl</a:t>
            </a:r>
            <a:r>
              <a:rPr lang="es-ES_tradnl" sz="700" dirty="0" smtClean="0">
                <a:solidFill>
                  <a:schemeClr val="bg1"/>
                </a:solidFill>
              </a:rPr>
              <a:t>=http://</a:t>
            </a:r>
            <a:r>
              <a:rPr lang="es-ES_tradnl" sz="700" dirty="0" err="1" smtClean="0">
                <a:solidFill>
                  <a:schemeClr val="bg1"/>
                </a:solidFill>
              </a:rPr>
              <a:t>www.lasreligiones.net</a:t>
            </a:r>
            <a:r>
              <a:rPr lang="es-ES_tradnl" sz="700" dirty="0" smtClean="0">
                <a:solidFill>
                  <a:schemeClr val="bg1"/>
                </a:solidFill>
              </a:rPr>
              <a:t>/</a:t>
            </a:r>
            <a:r>
              <a:rPr lang="es-ES_tradnl" sz="700" dirty="0" err="1" smtClean="0">
                <a:solidFill>
                  <a:schemeClr val="bg1"/>
                </a:solidFill>
              </a:rPr>
              <a:t>wp-content</a:t>
            </a:r>
            <a:r>
              <a:rPr lang="es-ES_tradnl" sz="700" dirty="0" smtClean="0">
                <a:solidFill>
                  <a:schemeClr val="bg1"/>
                </a:solidFill>
              </a:rPr>
              <a:t>/</a:t>
            </a:r>
            <a:r>
              <a:rPr lang="es-ES_tradnl" sz="700" dirty="0" err="1" smtClean="0">
                <a:solidFill>
                  <a:schemeClr val="bg1"/>
                </a:solidFill>
              </a:rPr>
              <a:t>uploads</a:t>
            </a:r>
            <a:r>
              <a:rPr lang="es-ES_tradnl" sz="700" dirty="0" smtClean="0">
                <a:solidFill>
                  <a:schemeClr val="bg1"/>
                </a:solidFill>
              </a:rPr>
              <a:t>/2008/11/</a:t>
            </a:r>
            <a:r>
              <a:rPr lang="es-ES_tradnl" sz="700" dirty="0" err="1" smtClean="0">
                <a:solidFill>
                  <a:schemeClr val="bg1"/>
                </a:solidFill>
              </a:rPr>
              <a:t>existencialismo.jpg&amp;imgrefurl</a:t>
            </a:r>
            <a:r>
              <a:rPr lang="es-ES_tradnl" sz="700" dirty="0" smtClean="0">
                <a:solidFill>
                  <a:schemeClr val="bg1"/>
                </a:solidFill>
              </a:rPr>
              <a:t>=http://</a:t>
            </a:r>
            <a:r>
              <a:rPr lang="es-ES_tradnl" sz="700" dirty="0" err="1" smtClean="0">
                <a:solidFill>
                  <a:schemeClr val="bg1"/>
                </a:solidFill>
              </a:rPr>
              <a:t>www.lasreligiones.net</a:t>
            </a:r>
            <a:r>
              <a:rPr lang="es-ES_tradnl" sz="700" dirty="0" smtClean="0">
                <a:solidFill>
                  <a:schemeClr val="bg1"/>
                </a:solidFill>
              </a:rPr>
              <a:t>/</a:t>
            </a:r>
            <a:r>
              <a:rPr lang="es-ES_tradnl" sz="700" dirty="0" err="1" smtClean="0">
                <a:solidFill>
                  <a:schemeClr val="bg1"/>
                </a:solidFill>
              </a:rPr>
              <a:t>tag</a:t>
            </a:r>
            <a:r>
              <a:rPr lang="es-ES_tradnl" sz="700" dirty="0" smtClean="0">
                <a:solidFill>
                  <a:schemeClr val="bg1"/>
                </a:solidFill>
              </a:rPr>
              <a:t>/existencialismo/&amp;</a:t>
            </a:r>
            <a:r>
              <a:rPr lang="es-ES_tradnl" sz="700" dirty="0" err="1" smtClean="0">
                <a:solidFill>
                  <a:schemeClr val="bg1"/>
                </a:solidFill>
              </a:rPr>
              <a:t>usg</a:t>
            </a:r>
            <a:r>
              <a:rPr lang="es-ES_tradnl" sz="700" dirty="0" smtClean="0">
                <a:solidFill>
                  <a:schemeClr val="bg1"/>
                </a:solidFill>
              </a:rPr>
              <a:t>=__nn3IZMFDBOygUoBeZhpT_B7URlM=&amp;h=374&amp;w=500&amp;sz=47&amp;hl=</a:t>
            </a:r>
            <a:r>
              <a:rPr lang="es-ES_tradnl" sz="700" dirty="0" err="1" smtClean="0">
                <a:solidFill>
                  <a:schemeClr val="bg1"/>
                </a:solidFill>
              </a:rPr>
              <a:t>es&amp;start</a:t>
            </a:r>
            <a:r>
              <a:rPr lang="es-ES_tradnl" sz="700" dirty="0" smtClean="0">
                <a:solidFill>
                  <a:schemeClr val="bg1"/>
                </a:solidFill>
              </a:rPr>
              <a:t>=0&amp;zoom=1&amp;tbnid=5ijMEriOK6O4FM:&amp;</a:t>
            </a:r>
            <a:r>
              <a:rPr lang="es-ES_tradnl" sz="700" dirty="0" err="1" smtClean="0">
                <a:solidFill>
                  <a:schemeClr val="bg1"/>
                </a:solidFill>
              </a:rPr>
              <a:t>tbnh</a:t>
            </a:r>
            <a:r>
              <a:rPr lang="es-ES_tradnl" sz="700" dirty="0" smtClean="0">
                <a:solidFill>
                  <a:schemeClr val="bg1"/>
                </a:solidFill>
              </a:rPr>
              <a:t>=140&amp;tbnw=186&amp;prev=/images%3Fq%3Dexistencialismo%26hl%3Des%26biw%3D1024%26bih%3D574%26gbv%3D2%26tbs%3Disch:1&amp;itbs=1&amp;iact=</a:t>
            </a:r>
            <a:r>
              <a:rPr lang="es-ES_tradnl" sz="700" dirty="0" err="1" smtClean="0">
                <a:solidFill>
                  <a:schemeClr val="bg1"/>
                </a:solidFill>
              </a:rPr>
              <a:t>hc&amp;vpx</a:t>
            </a:r>
            <a:r>
              <a:rPr lang="es-ES_tradnl" sz="700" dirty="0" smtClean="0">
                <a:solidFill>
                  <a:schemeClr val="bg1"/>
                </a:solidFill>
              </a:rPr>
              <a:t>=132&amp;vpy=80&amp;dur=1380&amp;hovh=194&amp;hovw=260&amp;tx=158&amp;ty=78&amp;ei=LqD9TJSLE4u4sAPhzd2lBA&amp;oei=LqD9TJSLE4u4sAPhzd2lBA&amp;esq=1&amp;page=1&amp;ndsp=15&amp;ved=1t:429,r:0,s:0</a:t>
            </a:r>
            <a:endParaRPr lang="es-ES_tradnl" sz="700" dirty="0">
              <a:solidFill>
                <a:schemeClr val="bg1"/>
              </a:solidFill>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0" y="0"/>
            <a:ext cx="8072438" cy="1143000"/>
          </a:xfrm>
        </p:spPr>
        <p:txBody>
          <a:bodyPr/>
          <a:lstStyle/>
          <a:p>
            <a:r>
              <a:rPr lang="es-MX" altLang="es-ES_tradnl">
                <a:effectLst>
                  <a:outerShdw blurRad="38100" dist="38100" dir="2700000" algn="tl">
                    <a:srgbClr val="EEECE1"/>
                  </a:outerShdw>
                </a:effectLst>
                <a:ea typeface="ＭＳ Ｐゴシック" charset="-128"/>
              </a:rPr>
              <a:t>Requerimientos para el cultivo de la trucha</a:t>
            </a:r>
          </a:p>
        </p:txBody>
      </p:sp>
      <p:sp>
        <p:nvSpPr>
          <p:cNvPr id="3" name="2 Marcador de contenido"/>
          <p:cNvSpPr>
            <a:spLocks noGrp="1"/>
          </p:cNvSpPr>
          <p:nvPr>
            <p:ph idx="1"/>
          </p:nvPr>
        </p:nvSpPr>
        <p:spPr>
          <a:xfrm>
            <a:off x="214313" y="1214438"/>
            <a:ext cx="7615237" cy="2500312"/>
          </a:xfrm>
        </p:spPr>
        <p:txBody>
          <a:bodyPr/>
          <a:lstStyle/>
          <a:p>
            <a:pPr marL="0" indent="0" eaLnBrk="1" hangingPunct="1">
              <a:buFont typeface="Wingdings" charset="2"/>
              <a:buNone/>
            </a:pPr>
            <a:r>
              <a:rPr lang="es-ES_tradnl" altLang="es-ES_tradnl">
                <a:ea typeface="ＭＳ Ｐゴシック" charset="-128"/>
              </a:rPr>
              <a:t>Usuarios del sistema acuícola:</a:t>
            </a:r>
            <a:endParaRPr lang="es-ES_tradnl" altLang="es-ES_tradnl" b="1">
              <a:solidFill>
                <a:srgbClr val="FF0000"/>
              </a:solidFill>
              <a:effectLst>
                <a:outerShdw blurRad="38100" dist="38100" dir="2700000" algn="tl">
                  <a:srgbClr val="C0C0C0"/>
                </a:outerShdw>
              </a:effectLst>
              <a:ea typeface="ＭＳ Ｐゴシック" charset="-128"/>
            </a:endParaRPr>
          </a:p>
          <a:p>
            <a:pPr marL="0" indent="0" eaLnBrk="1" hangingPunct="1">
              <a:buFont typeface="Calibri" charset="0"/>
              <a:buAutoNum type="arabicPeriod"/>
            </a:pPr>
            <a:r>
              <a:rPr lang="es-ES_tradnl" altLang="es-ES_tradnl" b="1">
                <a:solidFill>
                  <a:srgbClr val="FF0000"/>
                </a:solidFill>
                <a:effectLst>
                  <a:outerShdw blurRad="38100" dist="38100" dir="2700000" algn="tl">
                    <a:srgbClr val="C0C0C0"/>
                  </a:outerShdw>
                </a:effectLst>
                <a:ea typeface="ＭＳ Ｐゴシック" charset="-128"/>
              </a:rPr>
              <a:t>	</a:t>
            </a:r>
            <a:r>
              <a:rPr lang="es-ES_tradnl" altLang="es-ES_tradnl" sz="2800" b="1">
                <a:solidFill>
                  <a:srgbClr val="FF0000"/>
                </a:solidFill>
                <a:effectLst>
                  <a:outerShdw blurRad="38100" dist="38100" dir="2700000" algn="tl">
                    <a:srgbClr val="C0C0C0"/>
                  </a:outerShdw>
                </a:effectLst>
                <a:ea typeface="ＭＳ Ｐゴシック" charset="-128"/>
              </a:rPr>
              <a:t>Organismos a cultivar</a:t>
            </a:r>
          </a:p>
          <a:p>
            <a:pPr marL="0" indent="0" eaLnBrk="1" hangingPunct="1">
              <a:buFont typeface="Calibri" charset="0"/>
              <a:buAutoNum type="arabicPeriod"/>
            </a:pPr>
            <a:r>
              <a:rPr lang="es-ES_tradnl" altLang="es-ES_tradnl" sz="2800" b="1">
                <a:solidFill>
                  <a:srgbClr val="C00000"/>
                </a:solidFill>
                <a:effectLst>
                  <a:outerShdw blurRad="38100" dist="38100" dir="2700000" algn="tl">
                    <a:srgbClr val="C0C0C0"/>
                  </a:outerShdw>
                </a:effectLst>
                <a:ea typeface="ＭＳ Ｐゴシック" charset="-128"/>
              </a:rPr>
              <a:t>	Los operadores del sistema</a:t>
            </a:r>
          </a:p>
          <a:p>
            <a:pPr marL="0" indent="0" eaLnBrk="1" hangingPunct="1">
              <a:buFont typeface="Calibri" charset="0"/>
              <a:buAutoNum type="arabicPeriod"/>
            </a:pPr>
            <a:r>
              <a:rPr lang="es-ES_tradnl" altLang="es-ES_tradnl" sz="2800" b="1">
                <a:solidFill>
                  <a:srgbClr val="C00000"/>
                </a:solidFill>
                <a:effectLst>
                  <a:outerShdw blurRad="38100" dist="38100" dir="2700000" algn="tl">
                    <a:srgbClr val="C0C0C0"/>
                  </a:outerShdw>
                </a:effectLst>
                <a:ea typeface="ＭＳ Ｐゴシック" charset="-128"/>
              </a:rPr>
              <a:t>	Los dueños del sistema</a:t>
            </a:r>
            <a:endParaRPr lang="es-ES" altLang="es-ES_tradnl" b="1">
              <a:solidFill>
                <a:srgbClr val="C00000"/>
              </a:solidFill>
              <a:effectLst>
                <a:outerShdw blurRad="38100" dist="38100" dir="2700000" algn="tl">
                  <a:srgbClr val="C0C0C0"/>
                </a:outerShdw>
              </a:effectLst>
              <a:ea typeface="ＭＳ Ｐゴシック" charset="-128"/>
            </a:endParaRPr>
          </a:p>
          <a:p>
            <a:pPr marL="0" indent="0">
              <a:buFont typeface="Arial" charset="0"/>
              <a:buNone/>
            </a:pPr>
            <a:endParaRPr lang="es-MX" altLang="es-ES_tradnl">
              <a:ea typeface="ＭＳ Ｐゴシック" charset="-128"/>
            </a:endParaRPr>
          </a:p>
        </p:txBody>
      </p:sp>
      <p:pic>
        <p:nvPicPr>
          <p:cNvPr id="33795" name="3 Imagen" descr="img011.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4229100"/>
            <a:ext cx="3857625" cy="2628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3796" name="4 Imagen" descr="img010.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6042025" y="1928813"/>
            <a:ext cx="3101975" cy="4929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3797" name="5 Imagen" descr="img012.jp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2857500" y="4219575"/>
            <a:ext cx="3870325" cy="2638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dirty="0" smtClean="0"/>
              <a:t>Guion de uso</a:t>
            </a:r>
            <a:endParaRPr lang="es-ES_tradnl" dirty="0"/>
          </a:p>
        </p:txBody>
      </p:sp>
      <p:sp>
        <p:nvSpPr>
          <p:cNvPr id="3" name="Marcador de contenido 2"/>
          <p:cNvSpPr>
            <a:spLocks noGrp="1"/>
          </p:cNvSpPr>
          <p:nvPr>
            <p:ph idx="1"/>
          </p:nvPr>
        </p:nvSpPr>
        <p:spPr/>
        <p:txBody>
          <a:bodyPr/>
          <a:lstStyle/>
          <a:p>
            <a:pPr marL="45720" indent="0" algn="just">
              <a:buNone/>
            </a:pPr>
            <a:r>
              <a:rPr lang="es-ES" sz="1400" dirty="0" smtClean="0"/>
              <a:t>El docente encontrará en este material de proyección la información sobre la producción de trucha arcoíris (</a:t>
            </a:r>
            <a:r>
              <a:rPr lang="es-ES" sz="1400" i="1" dirty="0" smtClean="0"/>
              <a:t>Oncorhynchus mykiss</a:t>
            </a:r>
            <a:r>
              <a:rPr lang="es-ES" sz="1400" dirty="0" smtClean="0"/>
              <a:t>) una de las especies acuícolas con más potencial en México.</a:t>
            </a:r>
          </a:p>
          <a:p>
            <a:pPr marL="45720" indent="0" algn="just">
              <a:buNone/>
            </a:pPr>
            <a:endParaRPr lang="es-ES" sz="1400" dirty="0" smtClean="0"/>
          </a:p>
          <a:p>
            <a:pPr marL="45720" indent="0" algn="just">
              <a:buNone/>
            </a:pPr>
            <a:r>
              <a:rPr lang="es-ES" sz="1400" dirty="0" smtClean="0"/>
              <a:t>En la Unidad 3. Producción de especies acuícolas, en particular en el punto 3.1, el facilitador dará a conocer la producción, las características biológicas, su manejo e implementos para su operación. </a:t>
            </a:r>
          </a:p>
          <a:p>
            <a:pPr marL="45720" indent="0" algn="just">
              <a:buNone/>
            </a:pPr>
            <a:endParaRPr lang="es-ES" sz="1400" dirty="0" smtClean="0"/>
          </a:p>
          <a:p>
            <a:pPr marL="45720" indent="0" algn="just">
              <a:buNone/>
            </a:pPr>
            <a:r>
              <a:rPr lang="es-ES" sz="1400" dirty="0" smtClean="0"/>
              <a:t>El docente proporcionará al alumno información biológica sobre la especie, su taxonomía, morfología, ciclo de vida y factores para la manipulación de sus etapas de vida. El alumno podrá determinar las diferentes partes de las UPAs con base en el ciclo de vida de la tilapia, así como la infraestructura requerida.</a:t>
            </a:r>
          </a:p>
          <a:p>
            <a:pPr marL="45720" indent="0" algn="just">
              <a:buNone/>
            </a:pPr>
            <a:endParaRPr lang="es-ES" sz="1400" dirty="0" smtClean="0"/>
          </a:p>
          <a:p>
            <a:pPr marL="45720" indent="0" algn="just">
              <a:buNone/>
            </a:pPr>
            <a:r>
              <a:rPr lang="es-ES" sz="1400" dirty="0" smtClean="0"/>
              <a:t>Todo con el objeto de que el alumno pueda conocer y analizar la producción particular de especies acuícolas. </a:t>
            </a:r>
          </a:p>
          <a:p>
            <a:pPr marL="45720" indent="0" algn="just">
              <a:buNone/>
            </a:pPr>
            <a:endParaRPr lang="es-ES" sz="1400" dirty="0" smtClean="0"/>
          </a:p>
          <a:p>
            <a:pPr marL="45720" indent="0" algn="just">
              <a:buNone/>
            </a:pPr>
            <a:r>
              <a:rPr lang="es-ES" sz="1400" dirty="0" smtClean="0"/>
              <a:t>Al final de esta unidad de competencia el estudiante contará con los conocimientos sobre la producción de especies continentales, base para fundamentar los cultivos de organismos acuícolas, lo que logrará con una disposición positiva y analítica de los conocimientos adquiridos.</a:t>
            </a:r>
          </a:p>
        </p:txBody>
      </p:sp>
    </p:spTree>
    <p:extLst>
      <p:ext uri="{BB962C8B-B14F-4D97-AF65-F5344CB8AC3E}">
        <p14:creationId xmlns:p14="http://schemas.microsoft.com/office/powerpoint/2010/main" val="165661884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0" y="0"/>
            <a:ext cx="8072438" cy="1143000"/>
          </a:xfrm>
        </p:spPr>
        <p:txBody>
          <a:bodyPr/>
          <a:lstStyle/>
          <a:p>
            <a:r>
              <a:rPr lang="es-MX" altLang="es-ES_tradnl">
                <a:effectLst>
                  <a:outerShdw blurRad="38100" dist="38100" dir="2700000" algn="tl">
                    <a:srgbClr val="EEECE1"/>
                  </a:outerShdw>
                </a:effectLst>
                <a:ea typeface="ＭＳ Ｐゴシック" charset="-128"/>
              </a:rPr>
              <a:t>Requerimientos para el cultivo de la trucha</a:t>
            </a:r>
          </a:p>
        </p:txBody>
      </p:sp>
      <p:sp>
        <p:nvSpPr>
          <p:cNvPr id="3" name="2 Marcador de contenido"/>
          <p:cNvSpPr>
            <a:spLocks noGrp="1"/>
          </p:cNvSpPr>
          <p:nvPr>
            <p:ph idx="1"/>
          </p:nvPr>
        </p:nvSpPr>
        <p:spPr>
          <a:xfrm>
            <a:off x="457200" y="1600200"/>
            <a:ext cx="7615238" cy="2043113"/>
          </a:xfrm>
        </p:spPr>
        <p:txBody>
          <a:bodyPr/>
          <a:lstStyle/>
          <a:p>
            <a:pPr marL="609600" indent="-609600" eaLnBrk="1" hangingPunct="1">
              <a:buFont typeface="Wingdings" charset="2"/>
              <a:buNone/>
            </a:pPr>
            <a:r>
              <a:rPr lang="es-ES_tradnl" altLang="es-ES_tradnl" sz="2800" b="1">
                <a:effectLst>
                  <a:outerShdw blurRad="38100" dist="38100" dir="2700000" algn="tl">
                    <a:srgbClr val="C0C0C0"/>
                  </a:outerShdw>
                </a:effectLst>
                <a:ea typeface="ＭＳ Ｐゴシック" charset="-128"/>
              </a:rPr>
              <a:t>Requisitos de la especie:</a:t>
            </a:r>
          </a:p>
          <a:p>
            <a:pPr marL="609600" indent="-609600" eaLnBrk="1" hangingPunct="1">
              <a:buFont typeface="Wingdings" charset="2"/>
              <a:buAutoNum type="arabicPeriod"/>
            </a:pPr>
            <a:r>
              <a:rPr lang="es-ES_tradnl" altLang="es-ES_tradnl" sz="2800">
                <a:effectLst>
                  <a:outerShdw blurRad="38100" dist="38100" dir="2700000" algn="tl">
                    <a:srgbClr val="C0C0C0"/>
                  </a:outerShdw>
                </a:effectLst>
                <a:ea typeface="ＭＳ Ｐゴシック" charset="-128"/>
              </a:rPr>
              <a:t>Temperatura del agua (8° - 19° C)</a:t>
            </a:r>
          </a:p>
          <a:p>
            <a:pPr marL="609600" indent="-609600" eaLnBrk="1" hangingPunct="1">
              <a:buFont typeface="Wingdings" charset="2"/>
              <a:buAutoNum type="arabicPeriod"/>
            </a:pPr>
            <a:r>
              <a:rPr lang="es-ES_tradnl" altLang="es-ES_tradnl" sz="2800">
                <a:effectLst>
                  <a:outerShdw blurRad="38100" dist="38100" dir="2700000" algn="tl">
                    <a:srgbClr val="C0C0C0"/>
                  </a:outerShdw>
                </a:effectLst>
                <a:ea typeface="ＭＳ Ｐゴシック" charset="-128"/>
              </a:rPr>
              <a:t>Tasa de crecimiento (0.8 – 1.05g/d)</a:t>
            </a:r>
          </a:p>
          <a:p>
            <a:pPr marL="609600" indent="-609600" eaLnBrk="1" hangingPunct="1">
              <a:buFont typeface="Wingdings" charset="2"/>
              <a:buAutoNum type="arabicPeriod"/>
            </a:pPr>
            <a:r>
              <a:rPr lang="es-ES_tradnl" altLang="es-ES_tradnl" sz="2800">
                <a:effectLst>
                  <a:outerShdw blurRad="38100" dist="38100" dir="2700000" algn="tl">
                    <a:srgbClr val="C0C0C0"/>
                  </a:outerShdw>
                </a:effectLst>
                <a:ea typeface="ＭＳ Ｐゴシック" charset="-128"/>
              </a:rPr>
              <a:t>Calidad del agua </a:t>
            </a:r>
          </a:p>
          <a:p>
            <a:pPr marL="609600" indent="-609600" eaLnBrk="1" hangingPunct="1">
              <a:buFont typeface="Arial" charset="0"/>
              <a:buNone/>
            </a:pPr>
            <a:endParaRPr lang="es-ES_tradnl" altLang="es-ES_tradnl">
              <a:effectLst>
                <a:outerShdw blurRad="38100" dist="38100" dir="2700000" algn="tl">
                  <a:srgbClr val="C0C0C0"/>
                </a:outerShdw>
              </a:effectLst>
              <a:ea typeface="ＭＳ Ｐゴシック" charset="-128"/>
            </a:endParaRPr>
          </a:p>
          <a:p>
            <a:pPr marL="609600" indent="-609600">
              <a:buFont typeface="Arial" charset="0"/>
              <a:buNone/>
            </a:pPr>
            <a:endParaRPr lang="es-MX" altLang="es-ES_tradnl">
              <a:ea typeface="ＭＳ Ｐゴシック" charset="-128"/>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Rectángulo"/>
          <p:cNvSpPr/>
          <p:nvPr/>
        </p:nvSpPr>
        <p:spPr>
          <a:xfrm>
            <a:off x="642938" y="1285875"/>
            <a:ext cx="7143750" cy="5357813"/>
          </a:xfrm>
          <a:prstGeom prst="rect">
            <a:avLst/>
          </a:prstGeom>
          <a:solidFill>
            <a:srgbClr val="FFFFFF">
              <a:alpha val="50196"/>
            </a:srgb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2" name="1 Título"/>
          <p:cNvSpPr>
            <a:spLocks noGrp="1"/>
          </p:cNvSpPr>
          <p:nvPr>
            <p:ph type="title"/>
          </p:nvPr>
        </p:nvSpPr>
        <p:spPr>
          <a:xfrm>
            <a:off x="0" y="0"/>
            <a:ext cx="8072438" cy="1143000"/>
          </a:xfrm>
        </p:spPr>
        <p:txBody>
          <a:bodyPr/>
          <a:lstStyle/>
          <a:p>
            <a:r>
              <a:rPr lang="es-MX" altLang="es-ES_tradnl">
                <a:effectLst>
                  <a:outerShdw blurRad="38100" dist="38100" dir="2700000" algn="tl">
                    <a:srgbClr val="EEECE1"/>
                  </a:outerShdw>
                </a:effectLst>
                <a:ea typeface="ＭＳ Ｐゴシック" charset="-128"/>
              </a:rPr>
              <a:t>Calidad del agua</a:t>
            </a:r>
          </a:p>
        </p:txBody>
      </p:sp>
      <p:graphicFrame>
        <p:nvGraphicFramePr>
          <p:cNvPr id="7" name="6 Marcador de contenido"/>
          <p:cNvGraphicFramePr>
            <a:graphicFrameLocks noGrp="1"/>
          </p:cNvGraphicFramePr>
          <p:nvPr>
            <p:ph idx="1"/>
          </p:nvPr>
        </p:nvGraphicFramePr>
        <p:xfrm>
          <a:off x="642938" y="1285875"/>
          <a:ext cx="7143750" cy="5363401"/>
        </p:xfrm>
        <a:graphic>
          <a:graphicData uri="http://schemas.openxmlformats.org/drawingml/2006/table">
            <a:tbl>
              <a:tblPr/>
              <a:tblGrid>
                <a:gridCol w="3340100"/>
                <a:gridCol w="1266825"/>
                <a:gridCol w="1268412"/>
                <a:gridCol w="1268413"/>
              </a:tblGrid>
              <a:tr h="552450">
                <a:tc>
                  <a:txBody>
                    <a:bodyPr/>
                    <a:lstStyle>
                      <a:lvl1pPr eaLnBrk="0" hangingPunct="0">
                        <a:spcBef>
                          <a:spcPct val="20000"/>
                        </a:spcBef>
                        <a:buFont typeface="Arial" charset="0"/>
                        <a:defRPr sz="2800">
                          <a:solidFill>
                            <a:schemeClr val="tx1"/>
                          </a:solidFill>
                          <a:latin typeface="Calibri" charset="0"/>
                          <a:ea typeface="ＭＳ Ｐゴシック" charset="-128"/>
                        </a:defRPr>
                      </a:lvl1pPr>
                      <a:lvl2pPr marL="742950" indent="-285750" eaLnBrk="0" hangingPunct="0">
                        <a:spcBef>
                          <a:spcPct val="20000"/>
                        </a:spcBef>
                        <a:buFont typeface="Arial" charset="0"/>
                        <a:defRPr sz="2400">
                          <a:solidFill>
                            <a:schemeClr val="tx1"/>
                          </a:solidFill>
                          <a:latin typeface="Calibri" charset="0"/>
                          <a:ea typeface="ＭＳ Ｐゴシック" charset="-128"/>
                        </a:defRPr>
                      </a:lvl2pPr>
                      <a:lvl3pPr marL="1143000" indent="-228600" eaLnBrk="0" hangingPunct="0">
                        <a:spcBef>
                          <a:spcPct val="20000"/>
                        </a:spcBef>
                        <a:buFont typeface="Arial" charset="0"/>
                        <a:defRPr sz="2000">
                          <a:solidFill>
                            <a:schemeClr val="tx1"/>
                          </a:solidFill>
                          <a:latin typeface="Calibri" charset="0"/>
                          <a:ea typeface="ＭＳ Ｐゴシック" charset="-128"/>
                        </a:defRPr>
                      </a:lvl3pPr>
                      <a:lvl4pPr marL="1600200" indent="-228600" eaLnBrk="0" hangingPunct="0">
                        <a:spcBef>
                          <a:spcPct val="20000"/>
                        </a:spcBef>
                        <a:buFont typeface="Arial" charset="0"/>
                        <a:defRPr>
                          <a:solidFill>
                            <a:schemeClr val="tx1"/>
                          </a:solidFill>
                          <a:latin typeface="Calibri" charset="0"/>
                          <a:ea typeface="ＭＳ Ｐゴシック" charset="-128"/>
                        </a:defRPr>
                      </a:lvl4pPr>
                      <a:lvl5pPr marL="2057400" indent="-228600" eaLnBrk="0" hangingPunct="0">
                        <a:spcBef>
                          <a:spcPct val="20000"/>
                        </a:spcBef>
                        <a:buFont typeface="Arial" charset="0"/>
                        <a:defRPr>
                          <a:solidFill>
                            <a:schemeClr val="tx1"/>
                          </a:solidFill>
                          <a:latin typeface="Calibri" charset="0"/>
                          <a:ea typeface="ＭＳ Ｐゴシック" charset="-128"/>
                        </a:defRPr>
                      </a:lvl5pPr>
                      <a:lvl6pPr marL="2514600" indent="-228600" eaLnBrk="0" fontAlgn="base" hangingPunct="0">
                        <a:spcBef>
                          <a:spcPct val="20000"/>
                        </a:spcBef>
                        <a:spcAft>
                          <a:spcPct val="0"/>
                        </a:spcAft>
                        <a:buFont typeface="Arial" charset="0"/>
                        <a:defRPr>
                          <a:solidFill>
                            <a:schemeClr val="tx1"/>
                          </a:solidFill>
                          <a:latin typeface="Calibri" charset="0"/>
                          <a:ea typeface="ＭＳ Ｐゴシック" charset="-128"/>
                        </a:defRPr>
                      </a:lvl6pPr>
                      <a:lvl7pPr marL="2971800" indent="-228600" eaLnBrk="0" fontAlgn="base" hangingPunct="0">
                        <a:spcBef>
                          <a:spcPct val="20000"/>
                        </a:spcBef>
                        <a:spcAft>
                          <a:spcPct val="0"/>
                        </a:spcAft>
                        <a:buFont typeface="Arial" charset="0"/>
                        <a:defRPr>
                          <a:solidFill>
                            <a:schemeClr val="tx1"/>
                          </a:solidFill>
                          <a:latin typeface="Calibri" charset="0"/>
                          <a:ea typeface="ＭＳ Ｐゴシック" charset="-128"/>
                        </a:defRPr>
                      </a:lvl7pPr>
                      <a:lvl8pPr marL="3429000" indent="-228600" eaLnBrk="0" fontAlgn="base" hangingPunct="0">
                        <a:spcBef>
                          <a:spcPct val="20000"/>
                        </a:spcBef>
                        <a:spcAft>
                          <a:spcPct val="0"/>
                        </a:spcAft>
                        <a:buFont typeface="Arial" charset="0"/>
                        <a:defRPr>
                          <a:solidFill>
                            <a:schemeClr val="tx1"/>
                          </a:solidFill>
                          <a:latin typeface="Calibri" charset="0"/>
                          <a:ea typeface="ＭＳ Ｐゴシック" charset="-128"/>
                        </a:defRPr>
                      </a:lvl8pPr>
                      <a:lvl9pPr marL="3886200" indent="-228600" eaLnBrk="0" fontAlgn="base" hangingPunct="0">
                        <a:spcBef>
                          <a:spcPct val="20000"/>
                        </a:spcBef>
                        <a:spcAft>
                          <a:spcPct val="0"/>
                        </a:spcAft>
                        <a:buFont typeface="Arial" charset="0"/>
                        <a:defRPr>
                          <a:solidFill>
                            <a:schemeClr val="tx1"/>
                          </a:solidFill>
                          <a:latin typeface="Calibri" charset="0"/>
                          <a:ea typeface="ＭＳ Ｐゴシック" charset="-128"/>
                        </a:defRPr>
                      </a:lvl9p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s-ES" altLang="es-ES_tradnl" sz="1600" b="0" i="0" u="none" strike="noStrike" cap="none" normalizeH="0" baseline="0">
                          <a:ln>
                            <a:noFill/>
                          </a:ln>
                          <a:solidFill>
                            <a:schemeClr val="tx1"/>
                          </a:solidFill>
                          <a:effectLst/>
                          <a:latin typeface="Calibri" charset="0"/>
                          <a:ea typeface="ＭＳ Ｐゴシック" charset="-128"/>
                        </a:rPr>
                        <a:t>Parámetros del cultivo de la trucha arcoíris</a:t>
                      </a:r>
                      <a:endParaRPr kumimoji="0" lang="es-MX" altLang="es-ES_tradnl" sz="2400" b="0" i="0" u="none" strike="noStrike" cap="none" normalizeH="0" baseline="0">
                        <a:ln>
                          <a:noFill/>
                        </a:ln>
                        <a:solidFill>
                          <a:schemeClr val="tx1"/>
                        </a:solidFill>
                        <a:effectLst/>
                        <a:latin typeface="Times New Roman" charset="0"/>
                        <a:ea typeface="ＭＳ Ｐゴシック" charset="-128"/>
                      </a:endParaRPr>
                    </a:p>
                  </a:txBody>
                  <a:tcPr marL="44450" marR="4445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Font typeface="Arial" charset="0"/>
                        <a:defRPr sz="2800">
                          <a:solidFill>
                            <a:schemeClr val="tx1"/>
                          </a:solidFill>
                          <a:latin typeface="Calibri" charset="0"/>
                          <a:ea typeface="ＭＳ Ｐゴシック" charset="-128"/>
                        </a:defRPr>
                      </a:lvl1pPr>
                      <a:lvl2pPr marL="742950" indent="-285750" eaLnBrk="0" hangingPunct="0">
                        <a:spcBef>
                          <a:spcPct val="20000"/>
                        </a:spcBef>
                        <a:buFont typeface="Arial" charset="0"/>
                        <a:defRPr sz="2400">
                          <a:solidFill>
                            <a:schemeClr val="tx1"/>
                          </a:solidFill>
                          <a:latin typeface="Calibri" charset="0"/>
                          <a:ea typeface="ＭＳ Ｐゴシック" charset="-128"/>
                        </a:defRPr>
                      </a:lvl2pPr>
                      <a:lvl3pPr marL="1143000" indent="-228600" eaLnBrk="0" hangingPunct="0">
                        <a:spcBef>
                          <a:spcPct val="20000"/>
                        </a:spcBef>
                        <a:buFont typeface="Arial" charset="0"/>
                        <a:defRPr sz="2000">
                          <a:solidFill>
                            <a:schemeClr val="tx1"/>
                          </a:solidFill>
                          <a:latin typeface="Calibri" charset="0"/>
                          <a:ea typeface="ＭＳ Ｐゴシック" charset="-128"/>
                        </a:defRPr>
                      </a:lvl3pPr>
                      <a:lvl4pPr marL="1600200" indent="-228600" eaLnBrk="0" hangingPunct="0">
                        <a:spcBef>
                          <a:spcPct val="20000"/>
                        </a:spcBef>
                        <a:buFont typeface="Arial" charset="0"/>
                        <a:defRPr>
                          <a:solidFill>
                            <a:schemeClr val="tx1"/>
                          </a:solidFill>
                          <a:latin typeface="Calibri" charset="0"/>
                          <a:ea typeface="ＭＳ Ｐゴシック" charset="-128"/>
                        </a:defRPr>
                      </a:lvl4pPr>
                      <a:lvl5pPr marL="2057400" indent="-228600" eaLnBrk="0" hangingPunct="0">
                        <a:spcBef>
                          <a:spcPct val="20000"/>
                        </a:spcBef>
                        <a:buFont typeface="Arial" charset="0"/>
                        <a:defRPr>
                          <a:solidFill>
                            <a:schemeClr val="tx1"/>
                          </a:solidFill>
                          <a:latin typeface="Calibri" charset="0"/>
                          <a:ea typeface="ＭＳ Ｐゴシック" charset="-128"/>
                        </a:defRPr>
                      </a:lvl5pPr>
                      <a:lvl6pPr marL="2514600" indent="-228600" eaLnBrk="0" fontAlgn="base" hangingPunct="0">
                        <a:spcBef>
                          <a:spcPct val="20000"/>
                        </a:spcBef>
                        <a:spcAft>
                          <a:spcPct val="0"/>
                        </a:spcAft>
                        <a:buFont typeface="Arial" charset="0"/>
                        <a:defRPr>
                          <a:solidFill>
                            <a:schemeClr val="tx1"/>
                          </a:solidFill>
                          <a:latin typeface="Calibri" charset="0"/>
                          <a:ea typeface="ＭＳ Ｐゴシック" charset="-128"/>
                        </a:defRPr>
                      </a:lvl6pPr>
                      <a:lvl7pPr marL="2971800" indent="-228600" eaLnBrk="0" fontAlgn="base" hangingPunct="0">
                        <a:spcBef>
                          <a:spcPct val="20000"/>
                        </a:spcBef>
                        <a:spcAft>
                          <a:spcPct val="0"/>
                        </a:spcAft>
                        <a:buFont typeface="Arial" charset="0"/>
                        <a:defRPr>
                          <a:solidFill>
                            <a:schemeClr val="tx1"/>
                          </a:solidFill>
                          <a:latin typeface="Calibri" charset="0"/>
                          <a:ea typeface="ＭＳ Ｐゴシック" charset="-128"/>
                        </a:defRPr>
                      </a:lvl7pPr>
                      <a:lvl8pPr marL="3429000" indent="-228600" eaLnBrk="0" fontAlgn="base" hangingPunct="0">
                        <a:spcBef>
                          <a:spcPct val="20000"/>
                        </a:spcBef>
                        <a:spcAft>
                          <a:spcPct val="0"/>
                        </a:spcAft>
                        <a:buFont typeface="Arial" charset="0"/>
                        <a:defRPr>
                          <a:solidFill>
                            <a:schemeClr val="tx1"/>
                          </a:solidFill>
                          <a:latin typeface="Calibri" charset="0"/>
                          <a:ea typeface="ＭＳ Ｐゴシック" charset="-128"/>
                        </a:defRPr>
                      </a:lvl8pPr>
                      <a:lvl9pPr marL="3886200" indent="-228600" eaLnBrk="0" fontAlgn="base" hangingPunct="0">
                        <a:spcBef>
                          <a:spcPct val="20000"/>
                        </a:spcBef>
                        <a:spcAft>
                          <a:spcPct val="0"/>
                        </a:spcAft>
                        <a:buFont typeface="Arial" charset="0"/>
                        <a:defRPr>
                          <a:solidFill>
                            <a:schemeClr val="tx1"/>
                          </a:solidFill>
                          <a:latin typeface="Calibri" charset="0"/>
                          <a:ea typeface="ＭＳ Ｐゴシック" charset="-128"/>
                        </a:defRPr>
                      </a:lvl9p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s-ES" altLang="es-ES_tradnl" sz="1600" b="0" i="0" u="none" strike="noStrike" cap="none" normalizeH="0" baseline="0">
                          <a:ln>
                            <a:noFill/>
                          </a:ln>
                          <a:solidFill>
                            <a:schemeClr val="tx1"/>
                          </a:solidFill>
                          <a:effectLst/>
                          <a:latin typeface="Calibri" charset="0"/>
                          <a:ea typeface="ＭＳ Ｐゴシック" charset="-128"/>
                        </a:rPr>
                        <a:t>Klontz, 1991</a:t>
                      </a:r>
                      <a:endParaRPr kumimoji="0" lang="es-MX" altLang="es-ES_tradnl" sz="2400" b="0" i="0" u="none" strike="noStrike" cap="none" normalizeH="0" baseline="0">
                        <a:ln>
                          <a:noFill/>
                        </a:ln>
                        <a:solidFill>
                          <a:schemeClr val="tx1"/>
                        </a:solidFill>
                        <a:effectLst/>
                        <a:latin typeface="Times New Roman" charset="0"/>
                        <a:ea typeface="ＭＳ Ｐゴシック" charset="-128"/>
                      </a:endParaRPr>
                    </a:p>
                  </a:txBody>
                  <a:tcPr marL="44450" marR="4445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Font typeface="Arial" charset="0"/>
                        <a:defRPr sz="2800">
                          <a:solidFill>
                            <a:schemeClr val="tx1"/>
                          </a:solidFill>
                          <a:latin typeface="Calibri" charset="0"/>
                          <a:ea typeface="ＭＳ Ｐゴシック" charset="-128"/>
                        </a:defRPr>
                      </a:lvl1pPr>
                      <a:lvl2pPr marL="742950" indent="-285750" eaLnBrk="0" hangingPunct="0">
                        <a:spcBef>
                          <a:spcPct val="20000"/>
                        </a:spcBef>
                        <a:buFont typeface="Arial" charset="0"/>
                        <a:defRPr sz="2400">
                          <a:solidFill>
                            <a:schemeClr val="tx1"/>
                          </a:solidFill>
                          <a:latin typeface="Calibri" charset="0"/>
                          <a:ea typeface="ＭＳ Ｐゴシック" charset="-128"/>
                        </a:defRPr>
                      </a:lvl2pPr>
                      <a:lvl3pPr marL="1143000" indent="-228600" eaLnBrk="0" hangingPunct="0">
                        <a:spcBef>
                          <a:spcPct val="20000"/>
                        </a:spcBef>
                        <a:buFont typeface="Arial" charset="0"/>
                        <a:defRPr sz="2000">
                          <a:solidFill>
                            <a:schemeClr val="tx1"/>
                          </a:solidFill>
                          <a:latin typeface="Calibri" charset="0"/>
                          <a:ea typeface="ＭＳ Ｐゴシック" charset="-128"/>
                        </a:defRPr>
                      </a:lvl3pPr>
                      <a:lvl4pPr marL="1600200" indent="-228600" eaLnBrk="0" hangingPunct="0">
                        <a:spcBef>
                          <a:spcPct val="20000"/>
                        </a:spcBef>
                        <a:buFont typeface="Arial" charset="0"/>
                        <a:defRPr>
                          <a:solidFill>
                            <a:schemeClr val="tx1"/>
                          </a:solidFill>
                          <a:latin typeface="Calibri" charset="0"/>
                          <a:ea typeface="ＭＳ Ｐゴシック" charset="-128"/>
                        </a:defRPr>
                      </a:lvl4pPr>
                      <a:lvl5pPr marL="2057400" indent="-228600" eaLnBrk="0" hangingPunct="0">
                        <a:spcBef>
                          <a:spcPct val="20000"/>
                        </a:spcBef>
                        <a:buFont typeface="Arial" charset="0"/>
                        <a:defRPr>
                          <a:solidFill>
                            <a:schemeClr val="tx1"/>
                          </a:solidFill>
                          <a:latin typeface="Calibri" charset="0"/>
                          <a:ea typeface="ＭＳ Ｐゴシック" charset="-128"/>
                        </a:defRPr>
                      </a:lvl5pPr>
                      <a:lvl6pPr marL="2514600" indent="-228600" eaLnBrk="0" fontAlgn="base" hangingPunct="0">
                        <a:spcBef>
                          <a:spcPct val="20000"/>
                        </a:spcBef>
                        <a:spcAft>
                          <a:spcPct val="0"/>
                        </a:spcAft>
                        <a:buFont typeface="Arial" charset="0"/>
                        <a:defRPr>
                          <a:solidFill>
                            <a:schemeClr val="tx1"/>
                          </a:solidFill>
                          <a:latin typeface="Calibri" charset="0"/>
                          <a:ea typeface="ＭＳ Ｐゴシック" charset="-128"/>
                        </a:defRPr>
                      </a:lvl6pPr>
                      <a:lvl7pPr marL="2971800" indent="-228600" eaLnBrk="0" fontAlgn="base" hangingPunct="0">
                        <a:spcBef>
                          <a:spcPct val="20000"/>
                        </a:spcBef>
                        <a:spcAft>
                          <a:spcPct val="0"/>
                        </a:spcAft>
                        <a:buFont typeface="Arial" charset="0"/>
                        <a:defRPr>
                          <a:solidFill>
                            <a:schemeClr val="tx1"/>
                          </a:solidFill>
                          <a:latin typeface="Calibri" charset="0"/>
                          <a:ea typeface="ＭＳ Ｐゴシック" charset="-128"/>
                        </a:defRPr>
                      </a:lvl7pPr>
                      <a:lvl8pPr marL="3429000" indent="-228600" eaLnBrk="0" fontAlgn="base" hangingPunct="0">
                        <a:spcBef>
                          <a:spcPct val="20000"/>
                        </a:spcBef>
                        <a:spcAft>
                          <a:spcPct val="0"/>
                        </a:spcAft>
                        <a:buFont typeface="Arial" charset="0"/>
                        <a:defRPr>
                          <a:solidFill>
                            <a:schemeClr val="tx1"/>
                          </a:solidFill>
                          <a:latin typeface="Calibri" charset="0"/>
                          <a:ea typeface="ＭＳ Ｐゴシック" charset="-128"/>
                        </a:defRPr>
                      </a:lvl8pPr>
                      <a:lvl9pPr marL="3886200" indent="-228600" eaLnBrk="0" fontAlgn="base" hangingPunct="0">
                        <a:spcBef>
                          <a:spcPct val="20000"/>
                        </a:spcBef>
                        <a:spcAft>
                          <a:spcPct val="0"/>
                        </a:spcAft>
                        <a:buFont typeface="Arial" charset="0"/>
                        <a:defRPr>
                          <a:solidFill>
                            <a:schemeClr val="tx1"/>
                          </a:solidFill>
                          <a:latin typeface="Calibri" charset="0"/>
                          <a:ea typeface="ＭＳ Ｐゴシック" charset="-128"/>
                        </a:defRPr>
                      </a:lvl9p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s-ES" altLang="es-ES_tradnl" sz="1600" b="0" i="0" u="none" strike="noStrike" cap="none" normalizeH="0" baseline="0">
                          <a:ln>
                            <a:noFill/>
                          </a:ln>
                          <a:solidFill>
                            <a:schemeClr val="tx1"/>
                          </a:solidFill>
                          <a:effectLst/>
                          <a:latin typeface="Calibri" charset="0"/>
                          <a:ea typeface="ＭＳ Ｐゴシック" charset="-128"/>
                        </a:rPr>
                        <a:t>Timmons </a:t>
                      </a:r>
                      <a:r>
                        <a:rPr kumimoji="0" lang="es-ES" altLang="es-ES_tradnl" sz="1600" b="0" i="1" u="none" strike="noStrike" cap="none" normalizeH="0" baseline="0">
                          <a:ln>
                            <a:noFill/>
                          </a:ln>
                          <a:solidFill>
                            <a:schemeClr val="tx1"/>
                          </a:solidFill>
                          <a:effectLst/>
                          <a:latin typeface="Calibri" charset="0"/>
                          <a:ea typeface="ＭＳ Ｐゴシック" charset="-128"/>
                        </a:rPr>
                        <a:t>et al</a:t>
                      </a:r>
                      <a:r>
                        <a:rPr kumimoji="0" lang="es-ES" altLang="es-ES_tradnl" sz="1600" b="0" i="0" u="none" strike="noStrike" cap="none" normalizeH="0" baseline="0">
                          <a:ln>
                            <a:noFill/>
                          </a:ln>
                          <a:solidFill>
                            <a:schemeClr val="tx1"/>
                          </a:solidFill>
                          <a:effectLst/>
                          <a:latin typeface="Calibri" charset="0"/>
                          <a:ea typeface="ＭＳ Ｐゴシック" charset="-128"/>
                        </a:rPr>
                        <a:t>., 2002</a:t>
                      </a:r>
                      <a:endParaRPr kumimoji="0" lang="es-MX" altLang="es-ES_tradnl" sz="2400" b="0" i="0" u="none" strike="noStrike" cap="none" normalizeH="0" baseline="0">
                        <a:ln>
                          <a:noFill/>
                        </a:ln>
                        <a:solidFill>
                          <a:schemeClr val="tx1"/>
                        </a:solidFill>
                        <a:effectLst/>
                        <a:latin typeface="Times New Roman" charset="0"/>
                        <a:ea typeface="ＭＳ Ｐゴシック" charset="-128"/>
                      </a:endParaRPr>
                    </a:p>
                  </a:txBody>
                  <a:tcPr marL="44450" marR="4445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Font typeface="Arial" charset="0"/>
                        <a:defRPr sz="2800">
                          <a:solidFill>
                            <a:schemeClr val="tx1"/>
                          </a:solidFill>
                          <a:latin typeface="Calibri" charset="0"/>
                          <a:ea typeface="ＭＳ Ｐゴシック" charset="-128"/>
                        </a:defRPr>
                      </a:lvl1pPr>
                      <a:lvl2pPr marL="742950" indent="-285750" eaLnBrk="0" hangingPunct="0">
                        <a:spcBef>
                          <a:spcPct val="20000"/>
                        </a:spcBef>
                        <a:buFont typeface="Arial" charset="0"/>
                        <a:defRPr sz="2400">
                          <a:solidFill>
                            <a:schemeClr val="tx1"/>
                          </a:solidFill>
                          <a:latin typeface="Calibri" charset="0"/>
                          <a:ea typeface="ＭＳ Ｐゴシック" charset="-128"/>
                        </a:defRPr>
                      </a:lvl2pPr>
                      <a:lvl3pPr marL="1143000" indent="-228600" eaLnBrk="0" hangingPunct="0">
                        <a:spcBef>
                          <a:spcPct val="20000"/>
                        </a:spcBef>
                        <a:buFont typeface="Arial" charset="0"/>
                        <a:defRPr sz="2000">
                          <a:solidFill>
                            <a:schemeClr val="tx1"/>
                          </a:solidFill>
                          <a:latin typeface="Calibri" charset="0"/>
                          <a:ea typeface="ＭＳ Ｐゴシック" charset="-128"/>
                        </a:defRPr>
                      </a:lvl3pPr>
                      <a:lvl4pPr marL="1600200" indent="-228600" eaLnBrk="0" hangingPunct="0">
                        <a:spcBef>
                          <a:spcPct val="20000"/>
                        </a:spcBef>
                        <a:buFont typeface="Arial" charset="0"/>
                        <a:defRPr>
                          <a:solidFill>
                            <a:schemeClr val="tx1"/>
                          </a:solidFill>
                          <a:latin typeface="Calibri" charset="0"/>
                          <a:ea typeface="ＭＳ Ｐゴシック" charset="-128"/>
                        </a:defRPr>
                      </a:lvl4pPr>
                      <a:lvl5pPr marL="2057400" indent="-228600" eaLnBrk="0" hangingPunct="0">
                        <a:spcBef>
                          <a:spcPct val="20000"/>
                        </a:spcBef>
                        <a:buFont typeface="Arial" charset="0"/>
                        <a:defRPr>
                          <a:solidFill>
                            <a:schemeClr val="tx1"/>
                          </a:solidFill>
                          <a:latin typeface="Calibri" charset="0"/>
                          <a:ea typeface="ＭＳ Ｐゴシック" charset="-128"/>
                        </a:defRPr>
                      </a:lvl5pPr>
                      <a:lvl6pPr marL="2514600" indent="-228600" eaLnBrk="0" fontAlgn="base" hangingPunct="0">
                        <a:spcBef>
                          <a:spcPct val="20000"/>
                        </a:spcBef>
                        <a:spcAft>
                          <a:spcPct val="0"/>
                        </a:spcAft>
                        <a:buFont typeface="Arial" charset="0"/>
                        <a:defRPr>
                          <a:solidFill>
                            <a:schemeClr val="tx1"/>
                          </a:solidFill>
                          <a:latin typeface="Calibri" charset="0"/>
                          <a:ea typeface="ＭＳ Ｐゴシック" charset="-128"/>
                        </a:defRPr>
                      </a:lvl6pPr>
                      <a:lvl7pPr marL="2971800" indent="-228600" eaLnBrk="0" fontAlgn="base" hangingPunct="0">
                        <a:spcBef>
                          <a:spcPct val="20000"/>
                        </a:spcBef>
                        <a:spcAft>
                          <a:spcPct val="0"/>
                        </a:spcAft>
                        <a:buFont typeface="Arial" charset="0"/>
                        <a:defRPr>
                          <a:solidFill>
                            <a:schemeClr val="tx1"/>
                          </a:solidFill>
                          <a:latin typeface="Calibri" charset="0"/>
                          <a:ea typeface="ＭＳ Ｐゴシック" charset="-128"/>
                        </a:defRPr>
                      </a:lvl7pPr>
                      <a:lvl8pPr marL="3429000" indent="-228600" eaLnBrk="0" fontAlgn="base" hangingPunct="0">
                        <a:spcBef>
                          <a:spcPct val="20000"/>
                        </a:spcBef>
                        <a:spcAft>
                          <a:spcPct val="0"/>
                        </a:spcAft>
                        <a:buFont typeface="Arial" charset="0"/>
                        <a:defRPr>
                          <a:solidFill>
                            <a:schemeClr val="tx1"/>
                          </a:solidFill>
                          <a:latin typeface="Calibri" charset="0"/>
                          <a:ea typeface="ＭＳ Ｐゴシック" charset="-128"/>
                        </a:defRPr>
                      </a:lvl8pPr>
                      <a:lvl9pPr marL="3886200" indent="-228600" eaLnBrk="0" fontAlgn="base" hangingPunct="0">
                        <a:spcBef>
                          <a:spcPct val="20000"/>
                        </a:spcBef>
                        <a:spcAft>
                          <a:spcPct val="0"/>
                        </a:spcAft>
                        <a:buFont typeface="Arial" charset="0"/>
                        <a:defRPr>
                          <a:solidFill>
                            <a:schemeClr val="tx1"/>
                          </a:solidFill>
                          <a:latin typeface="Calibri" charset="0"/>
                          <a:ea typeface="ＭＳ Ｐゴシック" charset="-128"/>
                        </a:defRPr>
                      </a:lvl9p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s-ES" altLang="es-ES_tradnl" sz="1600" b="0" i="0" u="none" strike="noStrike" cap="none" normalizeH="0" baseline="0">
                          <a:ln>
                            <a:noFill/>
                          </a:ln>
                          <a:solidFill>
                            <a:schemeClr val="tx1"/>
                          </a:solidFill>
                          <a:effectLst/>
                          <a:latin typeface="Calibri" charset="0"/>
                          <a:ea typeface="ＭＳ Ｐゴシック" charset="-128"/>
                        </a:rPr>
                        <a:t>Experiencia propia</a:t>
                      </a:r>
                      <a:endParaRPr kumimoji="0" lang="es-MX" altLang="es-ES_tradnl" sz="2400" b="0" i="0" u="none" strike="noStrike" cap="none" normalizeH="0" baseline="0">
                        <a:ln>
                          <a:noFill/>
                        </a:ln>
                        <a:solidFill>
                          <a:schemeClr val="tx1"/>
                        </a:solidFill>
                        <a:effectLst/>
                        <a:latin typeface="Times New Roman" charset="0"/>
                        <a:ea typeface="ＭＳ Ｐゴシック" charset="-128"/>
                      </a:endParaRPr>
                    </a:p>
                  </a:txBody>
                  <a:tcPr marL="44450" marR="4445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lnTlToBr>
                      <a:noFill/>
                    </a:lnTlToBr>
                    <a:lnBlToTr>
                      <a:noFill/>
                    </a:lnBlToTr>
                    <a:noFill/>
                  </a:tcPr>
                </a:tc>
              </a:tr>
              <a:tr h="276225">
                <a:tc>
                  <a:txBody>
                    <a:bodyPr/>
                    <a:lstStyle>
                      <a:lvl1pPr eaLnBrk="0" hangingPunct="0">
                        <a:spcBef>
                          <a:spcPct val="20000"/>
                        </a:spcBef>
                        <a:buFont typeface="Arial" charset="0"/>
                        <a:defRPr sz="2800">
                          <a:solidFill>
                            <a:schemeClr val="tx1"/>
                          </a:solidFill>
                          <a:latin typeface="Calibri" charset="0"/>
                          <a:ea typeface="ＭＳ Ｐゴシック" charset="-128"/>
                        </a:defRPr>
                      </a:lvl1pPr>
                      <a:lvl2pPr marL="742950" indent="-285750" eaLnBrk="0" hangingPunct="0">
                        <a:spcBef>
                          <a:spcPct val="20000"/>
                        </a:spcBef>
                        <a:buFont typeface="Arial" charset="0"/>
                        <a:defRPr sz="2400">
                          <a:solidFill>
                            <a:schemeClr val="tx1"/>
                          </a:solidFill>
                          <a:latin typeface="Calibri" charset="0"/>
                          <a:ea typeface="ＭＳ Ｐゴシック" charset="-128"/>
                        </a:defRPr>
                      </a:lvl2pPr>
                      <a:lvl3pPr marL="1143000" indent="-228600" eaLnBrk="0" hangingPunct="0">
                        <a:spcBef>
                          <a:spcPct val="20000"/>
                        </a:spcBef>
                        <a:buFont typeface="Arial" charset="0"/>
                        <a:defRPr sz="2000">
                          <a:solidFill>
                            <a:schemeClr val="tx1"/>
                          </a:solidFill>
                          <a:latin typeface="Calibri" charset="0"/>
                          <a:ea typeface="ＭＳ Ｐゴシック" charset="-128"/>
                        </a:defRPr>
                      </a:lvl3pPr>
                      <a:lvl4pPr marL="1600200" indent="-228600" eaLnBrk="0" hangingPunct="0">
                        <a:spcBef>
                          <a:spcPct val="20000"/>
                        </a:spcBef>
                        <a:buFont typeface="Arial" charset="0"/>
                        <a:defRPr>
                          <a:solidFill>
                            <a:schemeClr val="tx1"/>
                          </a:solidFill>
                          <a:latin typeface="Calibri" charset="0"/>
                          <a:ea typeface="ＭＳ Ｐゴシック" charset="-128"/>
                        </a:defRPr>
                      </a:lvl4pPr>
                      <a:lvl5pPr marL="2057400" indent="-228600" eaLnBrk="0" hangingPunct="0">
                        <a:spcBef>
                          <a:spcPct val="20000"/>
                        </a:spcBef>
                        <a:buFont typeface="Arial" charset="0"/>
                        <a:defRPr>
                          <a:solidFill>
                            <a:schemeClr val="tx1"/>
                          </a:solidFill>
                          <a:latin typeface="Calibri" charset="0"/>
                          <a:ea typeface="ＭＳ Ｐゴシック" charset="-128"/>
                        </a:defRPr>
                      </a:lvl5pPr>
                      <a:lvl6pPr marL="2514600" indent="-228600" eaLnBrk="0" fontAlgn="base" hangingPunct="0">
                        <a:spcBef>
                          <a:spcPct val="20000"/>
                        </a:spcBef>
                        <a:spcAft>
                          <a:spcPct val="0"/>
                        </a:spcAft>
                        <a:buFont typeface="Arial" charset="0"/>
                        <a:defRPr>
                          <a:solidFill>
                            <a:schemeClr val="tx1"/>
                          </a:solidFill>
                          <a:latin typeface="Calibri" charset="0"/>
                          <a:ea typeface="ＭＳ Ｐゴシック" charset="-128"/>
                        </a:defRPr>
                      </a:lvl6pPr>
                      <a:lvl7pPr marL="2971800" indent="-228600" eaLnBrk="0" fontAlgn="base" hangingPunct="0">
                        <a:spcBef>
                          <a:spcPct val="20000"/>
                        </a:spcBef>
                        <a:spcAft>
                          <a:spcPct val="0"/>
                        </a:spcAft>
                        <a:buFont typeface="Arial" charset="0"/>
                        <a:defRPr>
                          <a:solidFill>
                            <a:schemeClr val="tx1"/>
                          </a:solidFill>
                          <a:latin typeface="Calibri" charset="0"/>
                          <a:ea typeface="ＭＳ Ｐゴシック" charset="-128"/>
                        </a:defRPr>
                      </a:lvl7pPr>
                      <a:lvl8pPr marL="3429000" indent="-228600" eaLnBrk="0" fontAlgn="base" hangingPunct="0">
                        <a:spcBef>
                          <a:spcPct val="20000"/>
                        </a:spcBef>
                        <a:spcAft>
                          <a:spcPct val="0"/>
                        </a:spcAft>
                        <a:buFont typeface="Arial" charset="0"/>
                        <a:defRPr>
                          <a:solidFill>
                            <a:schemeClr val="tx1"/>
                          </a:solidFill>
                          <a:latin typeface="Calibri" charset="0"/>
                          <a:ea typeface="ＭＳ Ｐゴシック" charset="-128"/>
                        </a:defRPr>
                      </a:lvl8pPr>
                      <a:lvl9pPr marL="3886200" indent="-228600" eaLnBrk="0" fontAlgn="base" hangingPunct="0">
                        <a:spcBef>
                          <a:spcPct val="20000"/>
                        </a:spcBef>
                        <a:spcAft>
                          <a:spcPct val="0"/>
                        </a:spcAft>
                        <a:buFont typeface="Arial" charset="0"/>
                        <a:defRPr>
                          <a:solidFill>
                            <a:schemeClr val="tx1"/>
                          </a:solidFill>
                          <a:latin typeface="Calibri" charset="0"/>
                          <a:ea typeface="ＭＳ Ｐゴシック" charset="-128"/>
                        </a:defRPr>
                      </a:lvl9p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es-ES" altLang="es-ES_tradnl" sz="1600" b="0" i="0" u="none" strike="noStrike" cap="none" normalizeH="0" baseline="0">
                          <a:ln>
                            <a:noFill/>
                          </a:ln>
                          <a:solidFill>
                            <a:schemeClr val="tx1"/>
                          </a:solidFill>
                          <a:effectLst/>
                          <a:latin typeface="Calibri" charset="0"/>
                          <a:ea typeface="ＭＳ Ｐゴシック" charset="-128"/>
                        </a:rPr>
                        <a:t>Temperatura (⁰C)</a:t>
                      </a:r>
                      <a:endParaRPr kumimoji="0" lang="es-MX" altLang="es-ES_tradnl" sz="2400" b="0" i="0" u="none" strike="noStrike" cap="none" normalizeH="0" baseline="0">
                        <a:ln>
                          <a:noFill/>
                        </a:ln>
                        <a:solidFill>
                          <a:schemeClr val="tx1"/>
                        </a:solidFill>
                        <a:effectLst/>
                        <a:latin typeface="Times New Roman" charset="0"/>
                        <a:ea typeface="ＭＳ Ｐゴシック" charset="-128"/>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Font typeface="Arial" charset="0"/>
                        <a:defRPr sz="2800">
                          <a:solidFill>
                            <a:schemeClr val="tx1"/>
                          </a:solidFill>
                          <a:latin typeface="Calibri" charset="0"/>
                          <a:ea typeface="ＭＳ Ｐゴシック" charset="-128"/>
                        </a:defRPr>
                      </a:lvl1pPr>
                      <a:lvl2pPr marL="742950" indent="-285750" eaLnBrk="0" hangingPunct="0">
                        <a:spcBef>
                          <a:spcPct val="20000"/>
                        </a:spcBef>
                        <a:buFont typeface="Arial" charset="0"/>
                        <a:defRPr sz="2400">
                          <a:solidFill>
                            <a:schemeClr val="tx1"/>
                          </a:solidFill>
                          <a:latin typeface="Calibri" charset="0"/>
                          <a:ea typeface="ＭＳ Ｐゴシック" charset="-128"/>
                        </a:defRPr>
                      </a:lvl2pPr>
                      <a:lvl3pPr marL="1143000" indent="-228600" eaLnBrk="0" hangingPunct="0">
                        <a:spcBef>
                          <a:spcPct val="20000"/>
                        </a:spcBef>
                        <a:buFont typeface="Arial" charset="0"/>
                        <a:defRPr sz="2000">
                          <a:solidFill>
                            <a:schemeClr val="tx1"/>
                          </a:solidFill>
                          <a:latin typeface="Calibri" charset="0"/>
                          <a:ea typeface="ＭＳ Ｐゴシック" charset="-128"/>
                        </a:defRPr>
                      </a:lvl3pPr>
                      <a:lvl4pPr marL="1600200" indent="-228600" eaLnBrk="0" hangingPunct="0">
                        <a:spcBef>
                          <a:spcPct val="20000"/>
                        </a:spcBef>
                        <a:buFont typeface="Arial" charset="0"/>
                        <a:defRPr>
                          <a:solidFill>
                            <a:schemeClr val="tx1"/>
                          </a:solidFill>
                          <a:latin typeface="Calibri" charset="0"/>
                          <a:ea typeface="ＭＳ Ｐゴシック" charset="-128"/>
                        </a:defRPr>
                      </a:lvl4pPr>
                      <a:lvl5pPr marL="2057400" indent="-228600" eaLnBrk="0" hangingPunct="0">
                        <a:spcBef>
                          <a:spcPct val="20000"/>
                        </a:spcBef>
                        <a:buFont typeface="Arial" charset="0"/>
                        <a:defRPr>
                          <a:solidFill>
                            <a:schemeClr val="tx1"/>
                          </a:solidFill>
                          <a:latin typeface="Calibri" charset="0"/>
                          <a:ea typeface="ＭＳ Ｐゴシック" charset="-128"/>
                        </a:defRPr>
                      </a:lvl5pPr>
                      <a:lvl6pPr marL="2514600" indent="-228600" eaLnBrk="0" fontAlgn="base" hangingPunct="0">
                        <a:spcBef>
                          <a:spcPct val="20000"/>
                        </a:spcBef>
                        <a:spcAft>
                          <a:spcPct val="0"/>
                        </a:spcAft>
                        <a:buFont typeface="Arial" charset="0"/>
                        <a:defRPr>
                          <a:solidFill>
                            <a:schemeClr val="tx1"/>
                          </a:solidFill>
                          <a:latin typeface="Calibri" charset="0"/>
                          <a:ea typeface="ＭＳ Ｐゴシック" charset="-128"/>
                        </a:defRPr>
                      </a:lvl6pPr>
                      <a:lvl7pPr marL="2971800" indent="-228600" eaLnBrk="0" fontAlgn="base" hangingPunct="0">
                        <a:spcBef>
                          <a:spcPct val="20000"/>
                        </a:spcBef>
                        <a:spcAft>
                          <a:spcPct val="0"/>
                        </a:spcAft>
                        <a:buFont typeface="Arial" charset="0"/>
                        <a:defRPr>
                          <a:solidFill>
                            <a:schemeClr val="tx1"/>
                          </a:solidFill>
                          <a:latin typeface="Calibri" charset="0"/>
                          <a:ea typeface="ＭＳ Ｐゴシック" charset="-128"/>
                        </a:defRPr>
                      </a:lvl7pPr>
                      <a:lvl8pPr marL="3429000" indent="-228600" eaLnBrk="0" fontAlgn="base" hangingPunct="0">
                        <a:spcBef>
                          <a:spcPct val="20000"/>
                        </a:spcBef>
                        <a:spcAft>
                          <a:spcPct val="0"/>
                        </a:spcAft>
                        <a:buFont typeface="Arial" charset="0"/>
                        <a:defRPr>
                          <a:solidFill>
                            <a:schemeClr val="tx1"/>
                          </a:solidFill>
                          <a:latin typeface="Calibri" charset="0"/>
                          <a:ea typeface="ＭＳ Ｐゴシック" charset="-128"/>
                        </a:defRPr>
                      </a:lvl8pPr>
                      <a:lvl9pPr marL="3886200" indent="-228600" eaLnBrk="0" fontAlgn="base" hangingPunct="0">
                        <a:spcBef>
                          <a:spcPct val="20000"/>
                        </a:spcBef>
                        <a:spcAft>
                          <a:spcPct val="0"/>
                        </a:spcAft>
                        <a:buFont typeface="Arial" charset="0"/>
                        <a:defRPr>
                          <a:solidFill>
                            <a:schemeClr val="tx1"/>
                          </a:solidFill>
                          <a:latin typeface="Calibri" charset="0"/>
                          <a:ea typeface="ＭＳ Ｐゴシック" charset="-128"/>
                        </a:defRPr>
                      </a:lvl9p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s-ES" altLang="es-ES_tradnl" sz="1600" b="0" i="0" u="none" strike="noStrike" cap="none" normalizeH="0" baseline="0">
                          <a:ln>
                            <a:noFill/>
                          </a:ln>
                          <a:solidFill>
                            <a:schemeClr val="tx1"/>
                          </a:solidFill>
                          <a:effectLst/>
                          <a:latin typeface="Calibri" charset="0"/>
                          <a:ea typeface="ＭＳ Ｐゴシック" charset="-128"/>
                        </a:rPr>
                        <a:t>9.0 - 17.0</a:t>
                      </a:r>
                      <a:endParaRPr kumimoji="0" lang="es-MX" altLang="es-ES_tradnl" sz="2400" b="0" i="0" u="none" strike="noStrike" cap="none" normalizeH="0" baseline="0">
                        <a:ln>
                          <a:noFill/>
                        </a:ln>
                        <a:solidFill>
                          <a:schemeClr val="tx1"/>
                        </a:solidFill>
                        <a:effectLst/>
                        <a:latin typeface="Times New Roman" charset="0"/>
                        <a:ea typeface="ＭＳ Ｐゴシック" charset="-128"/>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Font typeface="Arial" charset="0"/>
                        <a:defRPr sz="2800">
                          <a:solidFill>
                            <a:schemeClr val="tx1"/>
                          </a:solidFill>
                          <a:latin typeface="Calibri" charset="0"/>
                          <a:ea typeface="ＭＳ Ｐゴシック" charset="-128"/>
                        </a:defRPr>
                      </a:lvl1pPr>
                      <a:lvl2pPr marL="742950" indent="-285750" eaLnBrk="0" hangingPunct="0">
                        <a:spcBef>
                          <a:spcPct val="20000"/>
                        </a:spcBef>
                        <a:buFont typeface="Arial" charset="0"/>
                        <a:defRPr sz="2400">
                          <a:solidFill>
                            <a:schemeClr val="tx1"/>
                          </a:solidFill>
                          <a:latin typeface="Calibri" charset="0"/>
                          <a:ea typeface="ＭＳ Ｐゴシック" charset="-128"/>
                        </a:defRPr>
                      </a:lvl2pPr>
                      <a:lvl3pPr marL="1143000" indent="-228600" eaLnBrk="0" hangingPunct="0">
                        <a:spcBef>
                          <a:spcPct val="20000"/>
                        </a:spcBef>
                        <a:buFont typeface="Arial" charset="0"/>
                        <a:defRPr sz="2000">
                          <a:solidFill>
                            <a:schemeClr val="tx1"/>
                          </a:solidFill>
                          <a:latin typeface="Calibri" charset="0"/>
                          <a:ea typeface="ＭＳ Ｐゴシック" charset="-128"/>
                        </a:defRPr>
                      </a:lvl3pPr>
                      <a:lvl4pPr marL="1600200" indent="-228600" eaLnBrk="0" hangingPunct="0">
                        <a:spcBef>
                          <a:spcPct val="20000"/>
                        </a:spcBef>
                        <a:buFont typeface="Arial" charset="0"/>
                        <a:defRPr>
                          <a:solidFill>
                            <a:schemeClr val="tx1"/>
                          </a:solidFill>
                          <a:latin typeface="Calibri" charset="0"/>
                          <a:ea typeface="ＭＳ Ｐゴシック" charset="-128"/>
                        </a:defRPr>
                      </a:lvl4pPr>
                      <a:lvl5pPr marL="2057400" indent="-228600" eaLnBrk="0" hangingPunct="0">
                        <a:spcBef>
                          <a:spcPct val="20000"/>
                        </a:spcBef>
                        <a:buFont typeface="Arial" charset="0"/>
                        <a:defRPr>
                          <a:solidFill>
                            <a:schemeClr val="tx1"/>
                          </a:solidFill>
                          <a:latin typeface="Calibri" charset="0"/>
                          <a:ea typeface="ＭＳ Ｐゴシック" charset="-128"/>
                        </a:defRPr>
                      </a:lvl5pPr>
                      <a:lvl6pPr marL="2514600" indent="-228600" eaLnBrk="0" fontAlgn="base" hangingPunct="0">
                        <a:spcBef>
                          <a:spcPct val="20000"/>
                        </a:spcBef>
                        <a:spcAft>
                          <a:spcPct val="0"/>
                        </a:spcAft>
                        <a:buFont typeface="Arial" charset="0"/>
                        <a:defRPr>
                          <a:solidFill>
                            <a:schemeClr val="tx1"/>
                          </a:solidFill>
                          <a:latin typeface="Calibri" charset="0"/>
                          <a:ea typeface="ＭＳ Ｐゴシック" charset="-128"/>
                        </a:defRPr>
                      </a:lvl6pPr>
                      <a:lvl7pPr marL="2971800" indent="-228600" eaLnBrk="0" fontAlgn="base" hangingPunct="0">
                        <a:spcBef>
                          <a:spcPct val="20000"/>
                        </a:spcBef>
                        <a:spcAft>
                          <a:spcPct val="0"/>
                        </a:spcAft>
                        <a:buFont typeface="Arial" charset="0"/>
                        <a:defRPr>
                          <a:solidFill>
                            <a:schemeClr val="tx1"/>
                          </a:solidFill>
                          <a:latin typeface="Calibri" charset="0"/>
                          <a:ea typeface="ＭＳ Ｐゴシック" charset="-128"/>
                        </a:defRPr>
                      </a:lvl7pPr>
                      <a:lvl8pPr marL="3429000" indent="-228600" eaLnBrk="0" fontAlgn="base" hangingPunct="0">
                        <a:spcBef>
                          <a:spcPct val="20000"/>
                        </a:spcBef>
                        <a:spcAft>
                          <a:spcPct val="0"/>
                        </a:spcAft>
                        <a:buFont typeface="Arial" charset="0"/>
                        <a:defRPr>
                          <a:solidFill>
                            <a:schemeClr val="tx1"/>
                          </a:solidFill>
                          <a:latin typeface="Calibri" charset="0"/>
                          <a:ea typeface="ＭＳ Ｐゴシック" charset="-128"/>
                        </a:defRPr>
                      </a:lvl8pPr>
                      <a:lvl9pPr marL="3886200" indent="-228600" eaLnBrk="0" fontAlgn="base" hangingPunct="0">
                        <a:spcBef>
                          <a:spcPct val="20000"/>
                        </a:spcBef>
                        <a:spcAft>
                          <a:spcPct val="0"/>
                        </a:spcAft>
                        <a:buFont typeface="Arial" charset="0"/>
                        <a:defRPr>
                          <a:solidFill>
                            <a:schemeClr val="tx1"/>
                          </a:solidFill>
                          <a:latin typeface="Calibri" charset="0"/>
                          <a:ea typeface="ＭＳ Ｐゴシック" charset="-128"/>
                        </a:defRPr>
                      </a:lvl9p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s-ES" altLang="es-ES_tradnl" sz="1600" b="0" i="0" u="none" strike="noStrike" cap="none" normalizeH="0" baseline="0">
                          <a:ln>
                            <a:noFill/>
                          </a:ln>
                          <a:solidFill>
                            <a:schemeClr val="tx1"/>
                          </a:solidFill>
                          <a:effectLst/>
                          <a:latin typeface="Calibri" charset="0"/>
                          <a:ea typeface="ＭＳ Ｐゴシック" charset="-128"/>
                        </a:rPr>
                        <a:t>10 – 18</a:t>
                      </a:r>
                      <a:endParaRPr kumimoji="0" lang="es-MX" altLang="es-ES_tradnl" sz="2400" b="0" i="0" u="none" strike="noStrike" cap="none" normalizeH="0" baseline="0">
                        <a:ln>
                          <a:noFill/>
                        </a:ln>
                        <a:solidFill>
                          <a:schemeClr val="tx1"/>
                        </a:solidFill>
                        <a:effectLst/>
                        <a:latin typeface="Times New Roman" charset="0"/>
                        <a:ea typeface="ＭＳ Ｐゴシック" charset="-128"/>
                      </a:endParaRPr>
                    </a:p>
                  </a:txBody>
                  <a:tcPr marL="44450" marR="4445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Font typeface="Arial" charset="0"/>
                        <a:defRPr sz="2800">
                          <a:solidFill>
                            <a:schemeClr val="tx1"/>
                          </a:solidFill>
                          <a:latin typeface="Calibri" charset="0"/>
                          <a:ea typeface="ＭＳ Ｐゴシック" charset="-128"/>
                        </a:defRPr>
                      </a:lvl1pPr>
                      <a:lvl2pPr marL="742950" indent="-285750" eaLnBrk="0" hangingPunct="0">
                        <a:spcBef>
                          <a:spcPct val="20000"/>
                        </a:spcBef>
                        <a:buFont typeface="Arial" charset="0"/>
                        <a:defRPr sz="2400">
                          <a:solidFill>
                            <a:schemeClr val="tx1"/>
                          </a:solidFill>
                          <a:latin typeface="Calibri" charset="0"/>
                          <a:ea typeface="ＭＳ Ｐゴシック" charset="-128"/>
                        </a:defRPr>
                      </a:lvl2pPr>
                      <a:lvl3pPr marL="1143000" indent="-228600" eaLnBrk="0" hangingPunct="0">
                        <a:spcBef>
                          <a:spcPct val="20000"/>
                        </a:spcBef>
                        <a:buFont typeface="Arial" charset="0"/>
                        <a:defRPr sz="2000">
                          <a:solidFill>
                            <a:schemeClr val="tx1"/>
                          </a:solidFill>
                          <a:latin typeface="Calibri" charset="0"/>
                          <a:ea typeface="ＭＳ Ｐゴシック" charset="-128"/>
                        </a:defRPr>
                      </a:lvl3pPr>
                      <a:lvl4pPr marL="1600200" indent="-228600" eaLnBrk="0" hangingPunct="0">
                        <a:spcBef>
                          <a:spcPct val="20000"/>
                        </a:spcBef>
                        <a:buFont typeface="Arial" charset="0"/>
                        <a:defRPr>
                          <a:solidFill>
                            <a:schemeClr val="tx1"/>
                          </a:solidFill>
                          <a:latin typeface="Calibri" charset="0"/>
                          <a:ea typeface="ＭＳ Ｐゴシック" charset="-128"/>
                        </a:defRPr>
                      </a:lvl4pPr>
                      <a:lvl5pPr marL="2057400" indent="-228600" eaLnBrk="0" hangingPunct="0">
                        <a:spcBef>
                          <a:spcPct val="20000"/>
                        </a:spcBef>
                        <a:buFont typeface="Arial" charset="0"/>
                        <a:defRPr>
                          <a:solidFill>
                            <a:schemeClr val="tx1"/>
                          </a:solidFill>
                          <a:latin typeface="Calibri" charset="0"/>
                          <a:ea typeface="ＭＳ Ｐゴシック" charset="-128"/>
                        </a:defRPr>
                      </a:lvl5pPr>
                      <a:lvl6pPr marL="2514600" indent="-228600" eaLnBrk="0" fontAlgn="base" hangingPunct="0">
                        <a:spcBef>
                          <a:spcPct val="20000"/>
                        </a:spcBef>
                        <a:spcAft>
                          <a:spcPct val="0"/>
                        </a:spcAft>
                        <a:buFont typeface="Arial" charset="0"/>
                        <a:defRPr>
                          <a:solidFill>
                            <a:schemeClr val="tx1"/>
                          </a:solidFill>
                          <a:latin typeface="Calibri" charset="0"/>
                          <a:ea typeface="ＭＳ Ｐゴシック" charset="-128"/>
                        </a:defRPr>
                      </a:lvl6pPr>
                      <a:lvl7pPr marL="2971800" indent="-228600" eaLnBrk="0" fontAlgn="base" hangingPunct="0">
                        <a:spcBef>
                          <a:spcPct val="20000"/>
                        </a:spcBef>
                        <a:spcAft>
                          <a:spcPct val="0"/>
                        </a:spcAft>
                        <a:buFont typeface="Arial" charset="0"/>
                        <a:defRPr>
                          <a:solidFill>
                            <a:schemeClr val="tx1"/>
                          </a:solidFill>
                          <a:latin typeface="Calibri" charset="0"/>
                          <a:ea typeface="ＭＳ Ｐゴシック" charset="-128"/>
                        </a:defRPr>
                      </a:lvl7pPr>
                      <a:lvl8pPr marL="3429000" indent="-228600" eaLnBrk="0" fontAlgn="base" hangingPunct="0">
                        <a:spcBef>
                          <a:spcPct val="20000"/>
                        </a:spcBef>
                        <a:spcAft>
                          <a:spcPct val="0"/>
                        </a:spcAft>
                        <a:buFont typeface="Arial" charset="0"/>
                        <a:defRPr>
                          <a:solidFill>
                            <a:schemeClr val="tx1"/>
                          </a:solidFill>
                          <a:latin typeface="Calibri" charset="0"/>
                          <a:ea typeface="ＭＳ Ｐゴシック" charset="-128"/>
                        </a:defRPr>
                      </a:lvl8pPr>
                      <a:lvl9pPr marL="3886200" indent="-228600" eaLnBrk="0" fontAlgn="base" hangingPunct="0">
                        <a:spcBef>
                          <a:spcPct val="20000"/>
                        </a:spcBef>
                        <a:spcAft>
                          <a:spcPct val="0"/>
                        </a:spcAft>
                        <a:buFont typeface="Arial" charset="0"/>
                        <a:defRPr>
                          <a:solidFill>
                            <a:schemeClr val="tx1"/>
                          </a:solidFill>
                          <a:latin typeface="Calibri" charset="0"/>
                          <a:ea typeface="ＭＳ Ｐゴシック" charset="-128"/>
                        </a:defRPr>
                      </a:lvl9p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s-ES" altLang="es-ES_tradnl" sz="1600" b="0" i="0" u="none" strike="noStrike" cap="none" normalizeH="0" baseline="0">
                          <a:ln>
                            <a:noFill/>
                          </a:ln>
                          <a:solidFill>
                            <a:schemeClr val="tx1"/>
                          </a:solidFill>
                          <a:effectLst/>
                          <a:latin typeface="Calibri" charset="0"/>
                          <a:ea typeface="ＭＳ Ｐゴシック" charset="-128"/>
                        </a:rPr>
                        <a:t>8 – 20</a:t>
                      </a:r>
                      <a:endParaRPr kumimoji="0" lang="es-MX" altLang="es-ES_tradnl" sz="2400" b="0" i="0" u="none" strike="noStrike" cap="none" normalizeH="0" baseline="0">
                        <a:ln>
                          <a:noFill/>
                        </a:ln>
                        <a:solidFill>
                          <a:schemeClr val="tx1"/>
                        </a:solidFill>
                        <a:effectLst/>
                        <a:latin typeface="Times New Roman" charset="0"/>
                        <a:ea typeface="ＭＳ Ｐゴシック" charset="-128"/>
                      </a:endParaRPr>
                    </a:p>
                  </a:txBody>
                  <a:tcPr marL="44450" marR="4445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76225">
                <a:tc>
                  <a:txBody>
                    <a:bodyPr/>
                    <a:lstStyle>
                      <a:lvl1pPr eaLnBrk="0" hangingPunct="0">
                        <a:spcBef>
                          <a:spcPct val="20000"/>
                        </a:spcBef>
                        <a:buFont typeface="Arial" charset="0"/>
                        <a:defRPr sz="2800">
                          <a:solidFill>
                            <a:schemeClr val="tx1"/>
                          </a:solidFill>
                          <a:latin typeface="Calibri" charset="0"/>
                          <a:ea typeface="ＭＳ Ｐゴシック" charset="-128"/>
                        </a:defRPr>
                      </a:lvl1pPr>
                      <a:lvl2pPr marL="742950" indent="-285750" eaLnBrk="0" hangingPunct="0">
                        <a:spcBef>
                          <a:spcPct val="20000"/>
                        </a:spcBef>
                        <a:buFont typeface="Arial" charset="0"/>
                        <a:defRPr sz="2400">
                          <a:solidFill>
                            <a:schemeClr val="tx1"/>
                          </a:solidFill>
                          <a:latin typeface="Calibri" charset="0"/>
                          <a:ea typeface="ＭＳ Ｐゴシック" charset="-128"/>
                        </a:defRPr>
                      </a:lvl2pPr>
                      <a:lvl3pPr marL="1143000" indent="-228600" eaLnBrk="0" hangingPunct="0">
                        <a:spcBef>
                          <a:spcPct val="20000"/>
                        </a:spcBef>
                        <a:buFont typeface="Arial" charset="0"/>
                        <a:defRPr sz="2000">
                          <a:solidFill>
                            <a:schemeClr val="tx1"/>
                          </a:solidFill>
                          <a:latin typeface="Calibri" charset="0"/>
                          <a:ea typeface="ＭＳ Ｐゴシック" charset="-128"/>
                        </a:defRPr>
                      </a:lvl3pPr>
                      <a:lvl4pPr marL="1600200" indent="-228600" eaLnBrk="0" hangingPunct="0">
                        <a:spcBef>
                          <a:spcPct val="20000"/>
                        </a:spcBef>
                        <a:buFont typeface="Arial" charset="0"/>
                        <a:defRPr>
                          <a:solidFill>
                            <a:schemeClr val="tx1"/>
                          </a:solidFill>
                          <a:latin typeface="Calibri" charset="0"/>
                          <a:ea typeface="ＭＳ Ｐゴシック" charset="-128"/>
                        </a:defRPr>
                      </a:lvl4pPr>
                      <a:lvl5pPr marL="2057400" indent="-228600" eaLnBrk="0" hangingPunct="0">
                        <a:spcBef>
                          <a:spcPct val="20000"/>
                        </a:spcBef>
                        <a:buFont typeface="Arial" charset="0"/>
                        <a:defRPr>
                          <a:solidFill>
                            <a:schemeClr val="tx1"/>
                          </a:solidFill>
                          <a:latin typeface="Calibri" charset="0"/>
                          <a:ea typeface="ＭＳ Ｐゴシック" charset="-128"/>
                        </a:defRPr>
                      </a:lvl5pPr>
                      <a:lvl6pPr marL="2514600" indent="-228600" eaLnBrk="0" fontAlgn="base" hangingPunct="0">
                        <a:spcBef>
                          <a:spcPct val="20000"/>
                        </a:spcBef>
                        <a:spcAft>
                          <a:spcPct val="0"/>
                        </a:spcAft>
                        <a:buFont typeface="Arial" charset="0"/>
                        <a:defRPr>
                          <a:solidFill>
                            <a:schemeClr val="tx1"/>
                          </a:solidFill>
                          <a:latin typeface="Calibri" charset="0"/>
                          <a:ea typeface="ＭＳ Ｐゴシック" charset="-128"/>
                        </a:defRPr>
                      </a:lvl6pPr>
                      <a:lvl7pPr marL="2971800" indent="-228600" eaLnBrk="0" fontAlgn="base" hangingPunct="0">
                        <a:spcBef>
                          <a:spcPct val="20000"/>
                        </a:spcBef>
                        <a:spcAft>
                          <a:spcPct val="0"/>
                        </a:spcAft>
                        <a:buFont typeface="Arial" charset="0"/>
                        <a:defRPr>
                          <a:solidFill>
                            <a:schemeClr val="tx1"/>
                          </a:solidFill>
                          <a:latin typeface="Calibri" charset="0"/>
                          <a:ea typeface="ＭＳ Ｐゴシック" charset="-128"/>
                        </a:defRPr>
                      </a:lvl7pPr>
                      <a:lvl8pPr marL="3429000" indent="-228600" eaLnBrk="0" fontAlgn="base" hangingPunct="0">
                        <a:spcBef>
                          <a:spcPct val="20000"/>
                        </a:spcBef>
                        <a:spcAft>
                          <a:spcPct val="0"/>
                        </a:spcAft>
                        <a:buFont typeface="Arial" charset="0"/>
                        <a:defRPr>
                          <a:solidFill>
                            <a:schemeClr val="tx1"/>
                          </a:solidFill>
                          <a:latin typeface="Calibri" charset="0"/>
                          <a:ea typeface="ＭＳ Ｐゴシック" charset="-128"/>
                        </a:defRPr>
                      </a:lvl8pPr>
                      <a:lvl9pPr marL="3886200" indent="-228600" eaLnBrk="0" fontAlgn="base" hangingPunct="0">
                        <a:spcBef>
                          <a:spcPct val="20000"/>
                        </a:spcBef>
                        <a:spcAft>
                          <a:spcPct val="0"/>
                        </a:spcAft>
                        <a:buFont typeface="Arial" charset="0"/>
                        <a:defRPr>
                          <a:solidFill>
                            <a:schemeClr val="tx1"/>
                          </a:solidFill>
                          <a:latin typeface="Calibri" charset="0"/>
                          <a:ea typeface="ＭＳ Ｐゴシック" charset="-128"/>
                        </a:defRPr>
                      </a:lvl9p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es-ES" altLang="es-ES_tradnl" sz="1600" b="0" i="0" u="none" strike="noStrike" cap="none" normalizeH="0" baseline="0">
                          <a:ln>
                            <a:noFill/>
                          </a:ln>
                          <a:solidFill>
                            <a:schemeClr val="tx1"/>
                          </a:solidFill>
                          <a:effectLst/>
                          <a:latin typeface="Calibri" charset="0"/>
                          <a:ea typeface="ＭＳ Ｐゴシック" charset="-128"/>
                        </a:rPr>
                        <a:t>Oxígeno disuelto (% saturación)</a:t>
                      </a:r>
                      <a:endParaRPr kumimoji="0" lang="es-MX" altLang="es-ES_tradnl" sz="2400" b="0" i="0" u="none" strike="noStrike" cap="none" normalizeH="0" baseline="0">
                        <a:ln>
                          <a:noFill/>
                        </a:ln>
                        <a:solidFill>
                          <a:schemeClr val="tx1"/>
                        </a:solidFill>
                        <a:effectLst/>
                        <a:latin typeface="Times New Roman" charset="0"/>
                        <a:ea typeface="ＭＳ Ｐゴシック" charset="-128"/>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Font typeface="Arial" charset="0"/>
                        <a:defRPr sz="2800">
                          <a:solidFill>
                            <a:schemeClr val="tx1"/>
                          </a:solidFill>
                          <a:latin typeface="Calibri" charset="0"/>
                          <a:ea typeface="ＭＳ Ｐゴシック" charset="-128"/>
                        </a:defRPr>
                      </a:lvl1pPr>
                      <a:lvl2pPr marL="742950" indent="-285750" eaLnBrk="0" hangingPunct="0">
                        <a:spcBef>
                          <a:spcPct val="20000"/>
                        </a:spcBef>
                        <a:buFont typeface="Arial" charset="0"/>
                        <a:defRPr sz="2400">
                          <a:solidFill>
                            <a:schemeClr val="tx1"/>
                          </a:solidFill>
                          <a:latin typeface="Calibri" charset="0"/>
                          <a:ea typeface="ＭＳ Ｐゴシック" charset="-128"/>
                        </a:defRPr>
                      </a:lvl2pPr>
                      <a:lvl3pPr marL="1143000" indent="-228600" eaLnBrk="0" hangingPunct="0">
                        <a:spcBef>
                          <a:spcPct val="20000"/>
                        </a:spcBef>
                        <a:buFont typeface="Arial" charset="0"/>
                        <a:defRPr sz="2000">
                          <a:solidFill>
                            <a:schemeClr val="tx1"/>
                          </a:solidFill>
                          <a:latin typeface="Calibri" charset="0"/>
                          <a:ea typeface="ＭＳ Ｐゴシック" charset="-128"/>
                        </a:defRPr>
                      </a:lvl3pPr>
                      <a:lvl4pPr marL="1600200" indent="-228600" eaLnBrk="0" hangingPunct="0">
                        <a:spcBef>
                          <a:spcPct val="20000"/>
                        </a:spcBef>
                        <a:buFont typeface="Arial" charset="0"/>
                        <a:defRPr>
                          <a:solidFill>
                            <a:schemeClr val="tx1"/>
                          </a:solidFill>
                          <a:latin typeface="Calibri" charset="0"/>
                          <a:ea typeface="ＭＳ Ｐゴシック" charset="-128"/>
                        </a:defRPr>
                      </a:lvl4pPr>
                      <a:lvl5pPr marL="2057400" indent="-228600" eaLnBrk="0" hangingPunct="0">
                        <a:spcBef>
                          <a:spcPct val="20000"/>
                        </a:spcBef>
                        <a:buFont typeface="Arial" charset="0"/>
                        <a:defRPr>
                          <a:solidFill>
                            <a:schemeClr val="tx1"/>
                          </a:solidFill>
                          <a:latin typeface="Calibri" charset="0"/>
                          <a:ea typeface="ＭＳ Ｐゴシック" charset="-128"/>
                        </a:defRPr>
                      </a:lvl5pPr>
                      <a:lvl6pPr marL="2514600" indent="-228600" eaLnBrk="0" fontAlgn="base" hangingPunct="0">
                        <a:spcBef>
                          <a:spcPct val="20000"/>
                        </a:spcBef>
                        <a:spcAft>
                          <a:spcPct val="0"/>
                        </a:spcAft>
                        <a:buFont typeface="Arial" charset="0"/>
                        <a:defRPr>
                          <a:solidFill>
                            <a:schemeClr val="tx1"/>
                          </a:solidFill>
                          <a:latin typeface="Calibri" charset="0"/>
                          <a:ea typeface="ＭＳ Ｐゴシック" charset="-128"/>
                        </a:defRPr>
                      </a:lvl6pPr>
                      <a:lvl7pPr marL="2971800" indent="-228600" eaLnBrk="0" fontAlgn="base" hangingPunct="0">
                        <a:spcBef>
                          <a:spcPct val="20000"/>
                        </a:spcBef>
                        <a:spcAft>
                          <a:spcPct val="0"/>
                        </a:spcAft>
                        <a:buFont typeface="Arial" charset="0"/>
                        <a:defRPr>
                          <a:solidFill>
                            <a:schemeClr val="tx1"/>
                          </a:solidFill>
                          <a:latin typeface="Calibri" charset="0"/>
                          <a:ea typeface="ＭＳ Ｐゴシック" charset="-128"/>
                        </a:defRPr>
                      </a:lvl7pPr>
                      <a:lvl8pPr marL="3429000" indent="-228600" eaLnBrk="0" fontAlgn="base" hangingPunct="0">
                        <a:spcBef>
                          <a:spcPct val="20000"/>
                        </a:spcBef>
                        <a:spcAft>
                          <a:spcPct val="0"/>
                        </a:spcAft>
                        <a:buFont typeface="Arial" charset="0"/>
                        <a:defRPr>
                          <a:solidFill>
                            <a:schemeClr val="tx1"/>
                          </a:solidFill>
                          <a:latin typeface="Calibri" charset="0"/>
                          <a:ea typeface="ＭＳ Ｐゴシック" charset="-128"/>
                        </a:defRPr>
                      </a:lvl8pPr>
                      <a:lvl9pPr marL="3886200" indent="-228600" eaLnBrk="0" fontAlgn="base" hangingPunct="0">
                        <a:spcBef>
                          <a:spcPct val="20000"/>
                        </a:spcBef>
                        <a:spcAft>
                          <a:spcPct val="0"/>
                        </a:spcAft>
                        <a:buFont typeface="Arial" charset="0"/>
                        <a:defRPr>
                          <a:solidFill>
                            <a:schemeClr val="tx1"/>
                          </a:solidFill>
                          <a:latin typeface="Calibri" charset="0"/>
                          <a:ea typeface="ＭＳ Ｐゴシック" charset="-128"/>
                        </a:defRPr>
                      </a:lvl9p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s-ES" altLang="es-ES_tradnl" sz="1600" b="0" i="0" u="none" strike="noStrike" cap="none" normalizeH="0" baseline="0">
                          <a:ln>
                            <a:noFill/>
                          </a:ln>
                          <a:solidFill>
                            <a:schemeClr val="tx1"/>
                          </a:solidFill>
                          <a:effectLst/>
                          <a:latin typeface="Calibri" charset="0"/>
                          <a:ea typeface="ＭＳ Ｐゴシック" charset="-128"/>
                        </a:rPr>
                        <a:t>&gt; 60</a:t>
                      </a:r>
                      <a:endParaRPr kumimoji="0" lang="es-MX" altLang="es-ES_tradnl" sz="2400" b="0" i="0" u="none" strike="noStrike" cap="none" normalizeH="0" baseline="0">
                        <a:ln>
                          <a:noFill/>
                        </a:ln>
                        <a:solidFill>
                          <a:schemeClr val="tx1"/>
                        </a:solidFill>
                        <a:effectLst/>
                        <a:latin typeface="Times New Roman" charset="0"/>
                        <a:ea typeface="ＭＳ Ｐゴシック" charset="-128"/>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Font typeface="Arial" charset="0"/>
                        <a:defRPr sz="2800">
                          <a:solidFill>
                            <a:schemeClr val="tx1"/>
                          </a:solidFill>
                          <a:latin typeface="Calibri" charset="0"/>
                          <a:ea typeface="ＭＳ Ｐゴシック" charset="-128"/>
                        </a:defRPr>
                      </a:lvl1pPr>
                      <a:lvl2pPr marL="742950" indent="-285750" eaLnBrk="0" hangingPunct="0">
                        <a:spcBef>
                          <a:spcPct val="20000"/>
                        </a:spcBef>
                        <a:buFont typeface="Arial" charset="0"/>
                        <a:defRPr sz="2400">
                          <a:solidFill>
                            <a:schemeClr val="tx1"/>
                          </a:solidFill>
                          <a:latin typeface="Calibri" charset="0"/>
                          <a:ea typeface="ＭＳ Ｐゴシック" charset="-128"/>
                        </a:defRPr>
                      </a:lvl2pPr>
                      <a:lvl3pPr marL="1143000" indent="-228600" eaLnBrk="0" hangingPunct="0">
                        <a:spcBef>
                          <a:spcPct val="20000"/>
                        </a:spcBef>
                        <a:buFont typeface="Arial" charset="0"/>
                        <a:defRPr sz="2000">
                          <a:solidFill>
                            <a:schemeClr val="tx1"/>
                          </a:solidFill>
                          <a:latin typeface="Calibri" charset="0"/>
                          <a:ea typeface="ＭＳ Ｐゴシック" charset="-128"/>
                        </a:defRPr>
                      </a:lvl3pPr>
                      <a:lvl4pPr marL="1600200" indent="-228600" eaLnBrk="0" hangingPunct="0">
                        <a:spcBef>
                          <a:spcPct val="20000"/>
                        </a:spcBef>
                        <a:buFont typeface="Arial" charset="0"/>
                        <a:defRPr>
                          <a:solidFill>
                            <a:schemeClr val="tx1"/>
                          </a:solidFill>
                          <a:latin typeface="Calibri" charset="0"/>
                          <a:ea typeface="ＭＳ Ｐゴシック" charset="-128"/>
                        </a:defRPr>
                      </a:lvl4pPr>
                      <a:lvl5pPr marL="2057400" indent="-228600" eaLnBrk="0" hangingPunct="0">
                        <a:spcBef>
                          <a:spcPct val="20000"/>
                        </a:spcBef>
                        <a:buFont typeface="Arial" charset="0"/>
                        <a:defRPr>
                          <a:solidFill>
                            <a:schemeClr val="tx1"/>
                          </a:solidFill>
                          <a:latin typeface="Calibri" charset="0"/>
                          <a:ea typeface="ＭＳ Ｐゴシック" charset="-128"/>
                        </a:defRPr>
                      </a:lvl5pPr>
                      <a:lvl6pPr marL="2514600" indent="-228600" eaLnBrk="0" fontAlgn="base" hangingPunct="0">
                        <a:spcBef>
                          <a:spcPct val="20000"/>
                        </a:spcBef>
                        <a:spcAft>
                          <a:spcPct val="0"/>
                        </a:spcAft>
                        <a:buFont typeface="Arial" charset="0"/>
                        <a:defRPr>
                          <a:solidFill>
                            <a:schemeClr val="tx1"/>
                          </a:solidFill>
                          <a:latin typeface="Calibri" charset="0"/>
                          <a:ea typeface="ＭＳ Ｐゴシック" charset="-128"/>
                        </a:defRPr>
                      </a:lvl6pPr>
                      <a:lvl7pPr marL="2971800" indent="-228600" eaLnBrk="0" fontAlgn="base" hangingPunct="0">
                        <a:spcBef>
                          <a:spcPct val="20000"/>
                        </a:spcBef>
                        <a:spcAft>
                          <a:spcPct val="0"/>
                        </a:spcAft>
                        <a:buFont typeface="Arial" charset="0"/>
                        <a:defRPr>
                          <a:solidFill>
                            <a:schemeClr val="tx1"/>
                          </a:solidFill>
                          <a:latin typeface="Calibri" charset="0"/>
                          <a:ea typeface="ＭＳ Ｐゴシック" charset="-128"/>
                        </a:defRPr>
                      </a:lvl7pPr>
                      <a:lvl8pPr marL="3429000" indent="-228600" eaLnBrk="0" fontAlgn="base" hangingPunct="0">
                        <a:spcBef>
                          <a:spcPct val="20000"/>
                        </a:spcBef>
                        <a:spcAft>
                          <a:spcPct val="0"/>
                        </a:spcAft>
                        <a:buFont typeface="Arial" charset="0"/>
                        <a:defRPr>
                          <a:solidFill>
                            <a:schemeClr val="tx1"/>
                          </a:solidFill>
                          <a:latin typeface="Calibri" charset="0"/>
                          <a:ea typeface="ＭＳ Ｐゴシック" charset="-128"/>
                        </a:defRPr>
                      </a:lvl8pPr>
                      <a:lvl9pPr marL="3886200" indent="-228600" eaLnBrk="0" fontAlgn="base" hangingPunct="0">
                        <a:spcBef>
                          <a:spcPct val="20000"/>
                        </a:spcBef>
                        <a:spcAft>
                          <a:spcPct val="0"/>
                        </a:spcAft>
                        <a:buFont typeface="Arial" charset="0"/>
                        <a:defRPr>
                          <a:solidFill>
                            <a:schemeClr val="tx1"/>
                          </a:solidFill>
                          <a:latin typeface="Calibri" charset="0"/>
                          <a:ea typeface="ＭＳ Ｐゴシック" charset="-128"/>
                        </a:defRPr>
                      </a:lvl9pPr>
                    </a:lstStyle>
                    <a:p>
                      <a:pPr marL="0" marR="0" lvl="0" indent="0" algn="ctr" defTabSz="914400" rtl="0" eaLnBrk="1" fontAlgn="base" latinLnBrk="0" hangingPunct="1">
                        <a:lnSpc>
                          <a:spcPct val="115000"/>
                        </a:lnSpc>
                        <a:spcBef>
                          <a:spcPct val="0"/>
                        </a:spcBef>
                        <a:spcAft>
                          <a:spcPct val="0"/>
                        </a:spcAft>
                        <a:buClrTx/>
                        <a:buSzTx/>
                        <a:buFontTx/>
                        <a:buNone/>
                        <a:tabLst/>
                      </a:pPr>
                      <a:endParaRPr kumimoji="0" lang="es-ES" altLang="es-ES_tradnl" sz="1600" b="0" i="0" u="none" strike="noStrike" cap="none" normalizeH="0" baseline="0">
                        <a:ln>
                          <a:noFill/>
                        </a:ln>
                        <a:solidFill>
                          <a:schemeClr val="tx1"/>
                        </a:solidFill>
                        <a:effectLst/>
                        <a:latin typeface="Calibri" charset="0"/>
                        <a:ea typeface="ＭＳ Ｐゴシック" charset="-128"/>
                      </a:endParaRPr>
                    </a:p>
                  </a:txBody>
                  <a:tcPr marL="44450" marR="4445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Font typeface="Arial" charset="0"/>
                        <a:defRPr sz="2800">
                          <a:solidFill>
                            <a:schemeClr val="tx1"/>
                          </a:solidFill>
                          <a:latin typeface="Calibri" charset="0"/>
                          <a:ea typeface="ＭＳ Ｐゴシック" charset="-128"/>
                        </a:defRPr>
                      </a:lvl1pPr>
                      <a:lvl2pPr marL="742950" indent="-285750" eaLnBrk="0" hangingPunct="0">
                        <a:spcBef>
                          <a:spcPct val="20000"/>
                        </a:spcBef>
                        <a:buFont typeface="Arial" charset="0"/>
                        <a:defRPr sz="2400">
                          <a:solidFill>
                            <a:schemeClr val="tx1"/>
                          </a:solidFill>
                          <a:latin typeface="Calibri" charset="0"/>
                          <a:ea typeface="ＭＳ Ｐゴシック" charset="-128"/>
                        </a:defRPr>
                      </a:lvl2pPr>
                      <a:lvl3pPr marL="1143000" indent="-228600" eaLnBrk="0" hangingPunct="0">
                        <a:spcBef>
                          <a:spcPct val="20000"/>
                        </a:spcBef>
                        <a:buFont typeface="Arial" charset="0"/>
                        <a:defRPr sz="2000">
                          <a:solidFill>
                            <a:schemeClr val="tx1"/>
                          </a:solidFill>
                          <a:latin typeface="Calibri" charset="0"/>
                          <a:ea typeface="ＭＳ Ｐゴシック" charset="-128"/>
                        </a:defRPr>
                      </a:lvl3pPr>
                      <a:lvl4pPr marL="1600200" indent="-228600" eaLnBrk="0" hangingPunct="0">
                        <a:spcBef>
                          <a:spcPct val="20000"/>
                        </a:spcBef>
                        <a:buFont typeface="Arial" charset="0"/>
                        <a:defRPr>
                          <a:solidFill>
                            <a:schemeClr val="tx1"/>
                          </a:solidFill>
                          <a:latin typeface="Calibri" charset="0"/>
                          <a:ea typeface="ＭＳ Ｐゴシック" charset="-128"/>
                        </a:defRPr>
                      </a:lvl4pPr>
                      <a:lvl5pPr marL="2057400" indent="-228600" eaLnBrk="0" hangingPunct="0">
                        <a:spcBef>
                          <a:spcPct val="20000"/>
                        </a:spcBef>
                        <a:buFont typeface="Arial" charset="0"/>
                        <a:defRPr>
                          <a:solidFill>
                            <a:schemeClr val="tx1"/>
                          </a:solidFill>
                          <a:latin typeface="Calibri" charset="0"/>
                          <a:ea typeface="ＭＳ Ｐゴシック" charset="-128"/>
                        </a:defRPr>
                      </a:lvl5pPr>
                      <a:lvl6pPr marL="2514600" indent="-228600" eaLnBrk="0" fontAlgn="base" hangingPunct="0">
                        <a:spcBef>
                          <a:spcPct val="20000"/>
                        </a:spcBef>
                        <a:spcAft>
                          <a:spcPct val="0"/>
                        </a:spcAft>
                        <a:buFont typeface="Arial" charset="0"/>
                        <a:defRPr>
                          <a:solidFill>
                            <a:schemeClr val="tx1"/>
                          </a:solidFill>
                          <a:latin typeface="Calibri" charset="0"/>
                          <a:ea typeface="ＭＳ Ｐゴシック" charset="-128"/>
                        </a:defRPr>
                      </a:lvl6pPr>
                      <a:lvl7pPr marL="2971800" indent="-228600" eaLnBrk="0" fontAlgn="base" hangingPunct="0">
                        <a:spcBef>
                          <a:spcPct val="20000"/>
                        </a:spcBef>
                        <a:spcAft>
                          <a:spcPct val="0"/>
                        </a:spcAft>
                        <a:buFont typeface="Arial" charset="0"/>
                        <a:defRPr>
                          <a:solidFill>
                            <a:schemeClr val="tx1"/>
                          </a:solidFill>
                          <a:latin typeface="Calibri" charset="0"/>
                          <a:ea typeface="ＭＳ Ｐゴシック" charset="-128"/>
                        </a:defRPr>
                      </a:lvl7pPr>
                      <a:lvl8pPr marL="3429000" indent="-228600" eaLnBrk="0" fontAlgn="base" hangingPunct="0">
                        <a:spcBef>
                          <a:spcPct val="20000"/>
                        </a:spcBef>
                        <a:spcAft>
                          <a:spcPct val="0"/>
                        </a:spcAft>
                        <a:buFont typeface="Arial" charset="0"/>
                        <a:defRPr>
                          <a:solidFill>
                            <a:schemeClr val="tx1"/>
                          </a:solidFill>
                          <a:latin typeface="Calibri" charset="0"/>
                          <a:ea typeface="ＭＳ Ｐゴシック" charset="-128"/>
                        </a:defRPr>
                      </a:lvl8pPr>
                      <a:lvl9pPr marL="3886200" indent="-228600" eaLnBrk="0" fontAlgn="base" hangingPunct="0">
                        <a:spcBef>
                          <a:spcPct val="20000"/>
                        </a:spcBef>
                        <a:spcAft>
                          <a:spcPct val="0"/>
                        </a:spcAft>
                        <a:buFont typeface="Arial" charset="0"/>
                        <a:defRPr>
                          <a:solidFill>
                            <a:schemeClr val="tx1"/>
                          </a:solidFill>
                          <a:latin typeface="Calibri" charset="0"/>
                          <a:ea typeface="ＭＳ Ｐゴシック" charset="-128"/>
                        </a:defRPr>
                      </a:lvl9pPr>
                    </a:lstStyle>
                    <a:p>
                      <a:pPr marL="0" marR="0" lvl="0" indent="0" algn="ctr" defTabSz="914400" rtl="0" eaLnBrk="1" fontAlgn="base" latinLnBrk="0" hangingPunct="1">
                        <a:lnSpc>
                          <a:spcPct val="115000"/>
                        </a:lnSpc>
                        <a:spcBef>
                          <a:spcPct val="0"/>
                        </a:spcBef>
                        <a:spcAft>
                          <a:spcPct val="0"/>
                        </a:spcAft>
                        <a:buClrTx/>
                        <a:buSzTx/>
                        <a:buFontTx/>
                        <a:buNone/>
                        <a:tabLst/>
                      </a:pPr>
                      <a:endParaRPr kumimoji="0" lang="es-ES" altLang="es-ES_tradnl" sz="1600" b="0" i="0" u="none" strike="noStrike" cap="none" normalizeH="0" baseline="0">
                        <a:ln>
                          <a:noFill/>
                        </a:ln>
                        <a:solidFill>
                          <a:schemeClr val="tx1"/>
                        </a:solidFill>
                        <a:effectLst/>
                        <a:latin typeface="Calibri" charset="0"/>
                        <a:ea typeface="ＭＳ Ｐゴシック" charset="-128"/>
                      </a:endParaRPr>
                    </a:p>
                  </a:txBody>
                  <a:tcPr marL="44450" marR="4445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76225">
                <a:tc>
                  <a:txBody>
                    <a:bodyPr/>
                    <a:lstStyle>
                      <a:lvl1pPr eaLnBrk="0" hangingPunct="0">
                        <a:spcBef>
                          <a:spcPct val="20000"/>
                        </a:spcBef>
                        <a:buFont typeface="Arial" charset="0"/>
                        <a:defRPr sz="2800">
                          <a:solidFill>
                            <a:schemeClr val="tx1"/>
                          </a:solidFill>
                          <a:latin typeface="Calibri" charset="0"/>
                          <a:ea typeface="ＭＳ Ｐゴシック" charset="-128"/>
                        </a:defRPr>
                      </a:lvl1pPr>
                      <a:lvl2pPr marL="742950" indent="-285750" eaLnBrk="0" hangingPunct="0">
                        <a:spcBef>
                          <a:spcPct val="20000"/>
                        </a:spcBef>
                        <a:buFont typeface="Arial" charset="0"/>
                        <a:defRPr sz="2400">
                          <a:solidFill>
                            <a:schemeClr val="tx1"/>
                          </a:solidFill>
                          <a:latin typeface="Calibri" charset="0"/>
                          <a:ea typeface="ＭＳ Ｐゴシック" charset="-128"/>
                        </a:defRPr>
                      </a:lvl2pPr>
                      <a:lvl3pPr marL="1143000" indent="-228600" eaLnBrk="0" hangingPunct="0">
                        <a:spcBef>
                          <a:spcPct val="20000"/>
                        </a:spcBef>
                        <a:buFont typeface="Arial" charset="0"/>
                        <a:defRPr sz="2000">
                          <a:solidFill>
                            <a:schemeClr val="tx1"/>
                          </a:solidFill>
                          <a:latin typeface="Calibri" charset="0"/>
                          <a:ea typeface="ＭＳ Ｐゴシック" charset="-128"/>
                        </a:defRPr>
                      </a:lvl3pPr>
                      <a:lvl4pPr marL="1600200" indent="-228600" eaLnBrk="0" hangingPunct="0">
                        <a:spcBef>
                          <a:spcPct val="20000"/>
                        </a:spcBef>
                        <a:buFont typeface="Arial" charset="0"/>
                        <a:defRPr>
                          <a:solidFill>
                            <a:schemeClr val="tx1"/>
                          </a:solidFill>
                          <a:latin typeface="Calibri" charset="0"/>
                          <a:ea typeface="ＭＳ Ｐゴシック" charset="-128"/>
                        </a:defRPr>
                      </a:lvl4pPr>
                      <a:lvl5pPr marL="2057400" indent="-228600" eaLnBrk="0" hangingPunct="0">
                        <a:spcBef>
                          <a:spcPct val="20000"/>
                        </a:spcBef>
                        <a:buFont typeface="Arial" charset="0"/>
                        <a:defRPr>
                          <a:solidFill>
                            <a:schemeClr val="tx1"/>
                          </a:solidFill>
                          <a:latin typeface="Calibri" charset="0"/>
                          <a:ea typeface="ＭＳ Ｐゴシック" charset="-128"/>
                        </a:defRPr>
                      </a:lvl5pPr>
                      <a:lvl6pPr marL="2514600" indent="-228600" eaLnBrk="0" fontAlgn="base" hangingPunct="0">
                        <a:spcBef>
                          <a:spcPct val="20000"/>
                        </a:spcBef>
                        <a:spcAft>
                          <a:spcPct val="0"/>
                        </a:spcAft>
                        <a:buFont typeface="Arial" charset="0"/>
                        <a:defRPr>
                          <a:solidFill>
                            <a:schemeClr val="tx1"/>
                          </a:solidFill>
                          <a:latin typeface="Calibri" charset="0"/>
                          <a:ea typeface="ＭＳ Ｐゴシック" charset="-128"/>
                        </a:defRPr>
                      </a:lvl6pPr>
                      <a:lvl7pPr marL="2971800" indent="-228600" eaLnBrk="0" fontAlgn="base" hangingPunct="0">
                        <a:spcBef>
                          <a:spcPct val="20000"/>
                        </a:spcBef>
                        <a:spcAft>
                          <a:spcPct val="0"/>
                        </a:spcAft>
                        <a:buFont typeface="Arial" charset="0"/>
                        <a:defRPr>
                          <a:solidFill>
                            <a:schemeClr val="tx1"/>
                          </a:solidFill>
                          <a:latin typeface="Calibri" charset="0"/>
                          <a:ea typeface="ＭＳ Ｐゴシック" charset="-128"/>
                        </a:defRPr>
                      </a:lvl7pPr>
                      <a:lvl8pPr marL="3429000" indent="-228600" eaLnBrk="0" fontAlgn="base" hangingPunct="0">
                        <a:spcBef>
                          <a:spcPct val="20000"/>
                        </a:spcBef>
                        <a:spcAft>
                          <a:spcPct val="0"/>
                        </a:spcAft>
                        <a:buFont typeface="Arial" charset="0"/>
                        <a:defRPr>
                          <a:solidFill>
                            <a:schemeClr val="tx1"/>
                          </a:solidFill>
                          <a:latin typeface="Calibri" charset="0"/>
                          <a:ea typeface="ＭＳ Ｐゴシック" charset="-128"/>
                        </a:defRPr>
                      </a:lvl8pPr>
                      <a:lvl9pPr marL="3886200" indent="-228600" eaLnBrk="0" fontAlgn="base" hangingPunct="0">
                        <a:spcBef>
                          <a:spcPct val="20000"/>
                        </a:spcBef>
                        <a:spcAft>
                          <a:spcPct val="0"/>
                        </a:spcAft>
                        <a:buFont typeface="Arial" charset="0"/>
                        <a:defRPr>
                          <a:solidFill>
                            <a:schemeClr val="tx1"/>
                          </a:solidFill>
                          <a:latin typeface="Calibri" charset="0"/>
                          <a:ea typeface="ＭＳ Ｐゴシック" charset="-128"/>
                        </a:defRPr>
                      </a:lvl9p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es-ES" altLang="es-ES_tradnl" sz="1600" b="0" i="0" u="none" strike="noStrike" cap="none" normalizeH="0" baseline="0">
                          <a:ln>
                            <a:noFill/>
                          </a:ln>
                          <a:solidFill>
                            <a:schemeClr val="tx1"/>
                          </a:solidFill>
                          <a:effectLst/>
                          <a:latin typeface="Calibri" charset="0"/>
                          <a:ea typeface="ＭＳ Ｐゴシック" charset="-128"/>
                        </a:rPr>
                        <a:t>Oxígeno disuelto (mg/L)</a:t>
                      </a:r>
                      <a:endParaRPr kumimoji="0" lang="es-MX" altLang="es-ES_tradnl" sz="2400" b="0" i="0" u="none" strike="noStrike" cap="none" normalizeH="0" baseline="0">
                        <a:ln>
                          <a:noFill/>
                        </a:ln>
                        <a:solidFill>
                          <a:schemeClr val="tx1"/>
                        </a:solidFill>
                        <a:effectLst/>
                        <a:latin typeface="Times New Roman" charset="0"/>
                        <a:ea typeface="ＭＳ Ｐゴシック" charset="-128"/>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Font typeface="Arial" charset="0"/>
                        <a:defRPr sz="2800">
                          <a:solidFill>
                            <a:schemeClr val="tx1"/>
                          </a:solidFill>
                          <a:latin typeface="Calibri" charset="0"/>
                          <a:ea typeface="ＭＳ Ｐゴシック" charset="-128"/>
                        </a:defRPr>
                      </a:lvl1pPr>
                      <a:lvl2pPr marL="742950" indent="-285750" eaLnBrk="0" hangingPunct="0">
                        <a:spcBef>
                          <a:spcPct val="20000"/>
                        </a:spcBef>
                        <a:buFont typeface="Arial" charset="0"/>
                        <a:defRPr sz="2400">
                          <a:solidFill>
                            <a:schemeClr val="tx1"/>
                          </a:solidFill>
                          <a:latin typeface="Calibri" charset="0"/>
                          <a:ea typeface="ＭＳ Ｐゴシック" charset="-128"/>
                        </a:defRPr>
                      </a:lvl2pPr>
                      <a:lvl3pPr marL="1143000" indent="-228600" eaLnBrk="0" hangingPunct="0">
                        <a:spcBef>
                          <a:spcPct val="20000"/>
                        </a:spcBef>
                        <a:buFont typeface="Arial" charset="0"/>
                        <a:defRPr sz="2000">
                          <a:solidFill>
                            <a:schemeClr val="tx1"/>
                          </a:solidFill>
                          <a:latin typeface="Calibri" charset="0"/>
                          <a:ea typeface="ＭＳ Ｐゴシック" charset="-128"/>
                        </a:defRPr>
                      </a:lvl3pPr>
                      <a:lvl4pPr marL="1600200" indent="-228600" eaLnBrk="0" hangingPunct="0">
                        <a:spcBef>
                          <a:spcPct val="20000"/>
                        </a:spcBef>
                        <a:buFont typeface="Arial" charset="0"/>
                        <a:defRPr>
                          <a:solidFill>
                            <a:schemeClr val="tx1"/>
                          </a:solidFill>
                          <a:latin typeface="Calibri" charset="0"/>
                          <a:ea typeface="ＭＳ Ｐゴシック" charset="-128"/>
                        </a:defRPr>
                      </a:lvl4pPr>
                      <a:lvl5pPr marL="2057400" indent="-228600" eaLnBrk="0" hangingPunct="0">
                        <a:spcBef>
                          <a:spcPct val="20000"/>
                        </a:spcBef>
                        <a:buFont typeface="Arial" charset="0"/>
                        <a:defRPr>
                          <a:solidFill>
                            <a:schemeClr val="tx1"/>
                          </a:solidFill>
                          <a:latin typeface="Calibri" charset="0"/>
                          <a:ea typeface="ＭＳ Ｐゴシック" charset="-128"/>
                        </a:defRPr>
                      </a:lvl5pPr>
                      <a:lvl6pPr marL="2514600" indent="-228600" eaLnBrk="0" fontAlgn="base" hangingPunct="0">
                        <a:spcBef>
                          <a:spcPct val="20000"/>
                        </a:spcBef>
                        <a:spcAft>
                          <a:spcPct val="0"/>
                        </a:spcAft>
                        <a:buFont typeface="Arial" charset="0"/>
                        <a:defRPr>
                          <a:solidFill>
                            <a:schemeClr val="tx1"/>
                          </a:solidFill>
                          <a:latin typeface="Calibri" charset="0"/>
                          <a:ea typeface="ＭＳ Ｐゴシック" charset="-128"/>
                        </a:defRPr>
                      </a:lvl6pPr>
                      <a:lvl7pPr marL="2971800" indent="-228600" eaLnBrk="0" fontAlgn="base" hangingPunct="0">
                        <a:spcBef>
                          <a:spcPct val="20000"/>
                        </a:spcBef>
                        <a:spcAft>
                          <a:spcPct val="0"/>
                        </a:spcAft>
                        <a:buFont typeface="Arial" charset="0"/>
                        <a:defRPr>
                          <a:solidFill>
                            <a:schemeClr val="tx1"/>
                          </a:solidFill>
                          <a:latin typeface="Calibri" charset="0"/>
                          <a:ea typeface="ＭＳ Ｐゴシック" charset="-128"/>
                        </a:defRPr>
                      </a:lvl7pPr>
                      <a:lvl8pPr marL="3429000" indent="-228600" eaLnBrk="0" fontAlgn="base" hangingPunct="0">
                        <a:spcBef>
                          <a:spcPct val="20000"/>
                        </a:spcBef>
                        <a:spcAft>
                          <a:spcPct val="0"/>
                        </a:spcAft>
                        <a:buFont typeface="Arial" charset="0"/>
                        <a:defRPr>
                          <a:solidFill>
                            <a:schemeClr val="tx1"/>
                          </a:solidFill>
                          <a:latin typeface="Calibri" charset="0"/>
                          <a:ea typeface="ＭＳ Ｐゴシック" charset="-128"/>
                        </a:defRPr>
                      </a:lvl8pPr>
                      <a:lvl9pPr marL="3886200" indent="-228600" eaLnBrk="0" fontAlgn="base" hangingPunct="0">
                        <a:spcBef>
                          <a:spcPct val="20000"/>
                        </a:spcBef>
                        <a:spcAft>
                          <a:spcPct val="0"/>
                        </a:spcAft>
                        <a:buFont typeface="Arial" charset="0"/>
                        <a:defRPr>
                          <a:solidFill>
                            <a:schemeClr val="tx1"/>
                          </a:solidFill>
                          <a:latin typeface="Calibri" charset="0"/>
                          <a:ea typeface="ＭＳ Ｐゴシック" charset="-128"/>
                        </a:defRPr>
                      </a:lvl9p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s-ES" altLang="es-ES_tradnl" sz="1600" b="0" i="0" u="none" strike="noStrike" cap="none" normalizeH="0" baseline="0">
                          <a:ln>
                            <a:noFill/>
                          </a:ln>
                          <a:solidFill>
                            <a:schemeClr val="tx1"/>
                          </a:solidFill>
                          <a:effectLst/>
                          <a:latin typeface="Calibri" charset="0"/>
                          <a:ea typeface="ＭＳ Ｐゴシック" charset="-128"/>
                        </a:rPr>
                        <a:t>&gt; 4.2</a:t>
                      </a:r>
                      <a:endParaRPr kumimoji="0" lang="es-MX" altLang="es-ES_tradnl" sz="2400" b="0" i="0" u="none" strike="noStrike" cap="none" normalizeH="0" baseline="0">
                        <a:ln>
                          <a:noFill/>
                        </a:ln>
                        <a:solidFill>
                          <a:schemeClr val="tx1"/>
                        </a:solidFill>
                        <a:effectLst/>
                        <a:latin typeface="Times New Roman" charset="0"/>
                        <a:ea typeface="ＭＳ Ｐゴシック" charset="-128"/>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Font typeface="Arial" charset="0"/>
                        <a:defRPr sz="2800">
                          <a:solidFill>
                            <a:schemeClr val="tx1"/>
                          </a:solidFill>
                          <a:latin typeface="Calibri" charset="0"/>
                          <a:ea typeface="ＭＳ Ｐゴシック" charset="-128"/>
                        </a:defRPr>
                      </a:lvl1pPr>
                      <a:lvl2pPr marL="742950" indent="-285750" eaLnBrk="0" hangingPunct="0">
                        <a:spcBef>
                          <a:spcPct val="20000"/>
                        </a:spcBef>
                        <a:buFont typeface="Arial" charset="0"/>
                        <a:defRPr sz="2400">
                          <a:solidFill>
                            <a:schemeClr val="tx1"/>
                          </a:solidFill>
                          <a:latin typeface="Calibri" charset="0"/>
                          <a:ea typeface="ＭＳ Ｐゴシック" charset="-128"/>
                        </a:defRPr>
                      </a:lvl2pPr>
                      <a:lvl3pPr marL="1143000" indent="-228600" eaLnBrk="0" hangingPunct="0">
                        <a:spcBef>
                          <a:spcPct val="20000"/>
                        </a:spcBef>
                        <a:buFont typeface="Arial" charset="0"/>
                        <a:defRPr sz="2000">
                          <a:solidFill>
                            <a:schemeClr val="tx1"/>
                          </a:solidFill>
                          <a:latin typeface="Calibri" charset="0"/>
                          <a:ea typeface="ＭＳ Ｐゴシック" charset="-128"/>
                        </a:defRPr>
                      </a:lvl3pPr>
                      <a:lvl4pPr marL="1600200" indent="-228600" eaLnBrk="0" hangingPunct="0">
                        <a:spcBef>
                          <a:spcPct val="20000"/>
                        </a:spcBef>
                        <a:buFont typeface="Arial" charset="0"/>
                        <a:defRPr>
                          <a:solidFill>
                            <a:schemeClr val="tx1"/>
                          </a:solidFill>
                          <a:latin typeface="Calibri" charset="0"/>
                          <a:ea typeface="ＭＳ Ｐゴシック" charset="-128"/>
                        </a:defRPr>
                      </a:lvl4pPr>
                      <a:lvl5pPr marL="2057400" indent="-228600" eaLnBrk="0" hangingPunct="0">
                        <a:spcBef>
                          <a:spcPct val="20000"/>
                        </a:spcBef>
                        <a:buFont typeface="Arial" charset="0"/>
                        <a:defRPr>
                          <a:solidFill>
                            <a:schemeClr val="tx1"/>
                          </a:solidFill>
                          <a:latin typeface="Calibri" charset="0"/>
                          <a:ea typeface="ＭＳ Ｐゴシック" charset="-128"/>
                        </a:defRPr>
                      </a:lvl5pPr>
                      <a:lvl6pPr marL="2514600" indent="-228600" eaLnBrk="0" fontAlgn="base" hangingPunct="0">
                        <a:spcBef>
                          <a:spcPct val="20000"/>
                        </a:spcBef>
                        <a:spcAft>
                          <a:spcPct val="0"/>
                        </a:spcAft>
                        <a:buFont typeface="Arial" charset="0"/>
                        <a:defRPr>
                          <a:solidFill>
                            <a:schemeClr val="tx1"/>
                          </a:solidFill>
                          <a:latin typeface="Calibri" charset="0"/>
                          <a:ea typeface="ＭＳ Ｐゴシック" charset="-128"/>
                        </a:defRPr>
                      </a:lvl6pPr>
                      <a:lvl7pPr marL="2971800" indent="-228600" eaLnBrk="0" fontAlgn="base" hangingPunct="0">
                        <a:spcBef>
                          <a:spcPct val="20000"/>
                        </a:spcBef>
                        <a:spcAft>
                          <a:spcPct val="0"/>
                        </a:spcAft>
                        <a:buFont typeface="Arial" charset="0"/>
                        <a:defRPr>
                          <a:solidFill>
                            <a:schemeClr val="tx1"/>
                          </a:solidFill>
                          <a:latin typeface="Calibri" charset="0"/>
                          <a:ea typeface="ＭＳ Ｐゴシック" charset="-128"/>
                        </a:defRPr>
                      </a:lvl7pPr>
                      <a:lvl8pPr marL="3429000" indent="-228600" eaLnBrk="0" fontAlgn="base" hangingPunct="0">
                        <a:spcBef>
                          <a:spcPct val="20000"/>
                        </a:spcBef>
                        <a:spcAft>
                          <a:spcPct val="0"/>
                        </a:spcAft>
                        <a:buFont typeface="Arial" charset="0"/>
                        <a:defRPr>
                          <a:solidFill>
                            <a:schemeClr val="tx1"/>
                          </a:solidFill>
                          <a:latin typeface="Calibri" charset="0"/>
                          <a:ea typeface="ＭＳ Ｐゴシック" charset="-128"/>
                        </a:defRPr>
                      </a:lvl8pPr>
                      <a:lvl9pPr marL="3886200" indent="-228600" eaLnBrk="0" fontAlgn="base" hangingPunct="0">
                        <a:spcBef>
                          <a:spcPct val="20000"/>
                        </a:spcBef>
                        <a:spcAft>
                          <a:spcPct val="0"/>
                        </a:spcAft>
                        <a:buFont typeface="Arial" charset="0"/>
                        <a:defRPr>
                          <a:solidFill>
                            <a:schemeClr val="tx1"/>
                          </a:solidFill>
                          <a:latin typeface="Calibri" charset="0"/>
                          <a:ea typeface="ＭＳ Ｐゴシック" charset="-128"/>
                        </a:defRPr>
                      </a:lvl9p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s-ES" altLang="es-ES_tradnl" sz="1600" b="0" i="0" u="none" strike="noStrike" cap="none" normalizeH="0" baseline="0">
                          <a:ln>
                            <a:noFill/>
                          </a:ln>
                          <a:solidFill>
                            <a:schemeClr val="tx1"/>
                          </a:solidFill>
                          <a:effectLst/>
                          <a:latin typeface="Calibri" charset="0"/>
                          <a:ea typeface="ＭＳ Ｐゴシック" charset="-128"/>
                        </a:rPr>
                        <a:t>6 - 8</a:t>
                      </a:r>
                      <a:endParaRPr kumimoji="0" lang="es-MX" altLang="es-ES_tradnl" sz="2400" b="0" i="0" u="none" strike="noStrike" cap="none" normalizeH="0" baseline="0">
                        <a:ln>
                          <a:noFill/>
                        </a:ln>
                        <a:solidFill>
                          <a:schemeClr val="tx1"/>
                        </a:solidFill>
                        <a:effectLst/>
                        <a:latin typeface="Times New Roman" charset="0"/>
                        <a:ea typeface="ＭＳ Ｐゴシック" charset="-128"/>
                      </a:endParaRPr>
                    </a:p>
                  </a:txBody>
                  <a:tcPr marL="44450" marR="4445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Font typeface="Arial" charset="0"/>
                        <a:defRPr sz="2800">
                          <a:solidFill>
                            <a:schemeClr val="tx1"/>
                          </a:solidFill>
                          <a:latin typeface="Calibri" charset="0"/>
                          <a:ea typeface="ＭＳ Ｐゴシック" charset="-128"/>
                        </a:defRPr>
                      </a:lvl1pPr>
                      <a:lvl2pPr marL="742950" indent="-285750" eaLnBrk="0" hangingPunct="0">
                        <a:spcBef>
                          <a:spcPct val="20000"/>
                        </a:spcBef>
                        <a:buFont typeface="Arial" charset="0"/>
                        <a:defRPr sz="2400">
                          <a:solidFill>
                            <a:schemeClr val="tx1"/>
                          </a:solidFill>
                          <a:latin typeface="Calibri" charset="0"/>
                          <a:ea typeface="ＭＳ Ｐゴシック" charset="-128"/>
                        </a:defRPr>
                      </a:lvl2pPr>
                      <a:lvl3pPr marL="1143000" indent="-228600" eaLnBrk="0" hangingPunct="0">
                        <a:spcBef>
                          <a:spcPct val="20000"/>
                        </a:spcBef>
                        <a:buFont typeface="Arial" charset="0"/>
                        <a:defRPr sz="2000">
                          <a:solidFill>
                            <a:schemeClr val="tx1"/>
                          </a:solidFill>
                          <a:latin typeface="Calibri" charset="0"/>
                          <a:ea typeface="ＭＳ Ｐゴシック" charset="-128"/>
                        </a:defRPr>
                      </a:lvl3pPr>
                      <a:lvl4pPr marL="1600200" indent="-228600" eaLnBrk="0" hangingPunct="0">
                        <a:spcBef>
                          <a:spcPct val="20000"/>
                        </a:spcBef>
                        <a:buFont typeface="Arial" charset="0"/>
                        <a:defRPr>
                          <a:solidFill>
                            <a:schemeClr val="tx1"/>
                          </a:solidFill>
                          <a:latin typeface="Calibri" charset="0"/>
                          <a:ea typeface="ＭＳ Ｐゴシック" charset="-128"/>
                        </a:defRPr>
                      </a:lvl4pPr>
                      <a:lvl5pPr marL="2057400" indent="-228600" eaLnBrk="0" hangingPunct="0">
                        <a:spcBef>
                          <a:spcPct val="20000"/>
                        </a:spcBef>
                        <a:buFont typeface="Arial" charset="0"/>
                        <a:defRPr>
                          <a:solidFill>
                            <a:schemeClr val="tx1"/>
                          </a:solidFill>
                          <a:latin typeface="Calibri" charset="0"/>
                          <a:ea typeface="ＭＳ Ｐゴシック" charset="-128"/>
                        </a:defRPr>
                      </a:lvl5pPr>
                      <a:lvl6pPr marL="2514600" indent="-228600" eaLnBrk="0" fontAlgn="base" hangingPunct="0">
                        <a:spcBef>
                          <a:spcPct val="20000"/>
                        </a:spcBef>
                        <a:spcAft>
                          <a:spcPct val="0"/>
                        </a:spcAft>
                        <a:buFont typeface="Arial" charset="0"/>
                        <a:defRPr>
                          <a:solidFill>
                            <a:schemeClr val="tx1"/>
                          </a:solidFill>
                          <a:latin typeface="Calibri" charset="0"/>
                          <a:ea typeface="ＭＳ Ｐゴシック" charset="-128"/>
                        </a:defRPr>
                      </a:lvl6pPr>
                      <a:lvl7pPr marL="2971800" indent="-228600" eaLnBrk="0" fontAlgn="base" hangingPunct="0">
                        <a:spcBef>
                          <a:spcPct val="20000"/>
                        </a:spcBef>
                        <a:spcAft>
                          <a:spcPct val="0"/>
                        </a:spcAft>
                        <a:buFont typeface="Arial" charset="0"/>
                        <a:defRPr>
                          <a:solidFill>
                            <a:schemeClr val="tx1"/>
                          </a:solidFill>
                          <a:latin typeface="Calibri" charset="0"/>
                          <a:ea typeface="ＭＳ Ｐゴシック" charset="-128"/>
                        </a:defRPr>
                      </a:lvl7pPr>
                      <a:lvl8pPr marL="3429000" indent="-228600" eaLnBrk="0" fontAlgn="base" hangingPunct="0">
                        <a:spcBef>
                          <a:spcPct val="20000"/>
                        </a:spcBef>
                        <a:spcAft>
                          <a:spcPct val="0"/>
                        </a:spcAft>
                        <a:buFont typeface="Arial" charset="0"/>
                        <a:defRPr>
                          <a:solidFill>
                            <a:schemeClr val="tx1"/>
                          </a:solidFill>
                          <a:latin typeface="Calibri" charset="0"/>
                          <a:ea typeface="ＭＳ Ｐゴシック" charset="-128"/>
                        </a:defRPr>
                      </a:lvl8pPr>
                      <a:lvl9pPr marL="3886200" indent="-228600" eaLnBrk="0" fontAlgn="base" hangingPunct="0">
                        <a:spcBef>
                          <a:spcPct val="20000"/>
                        </a:spcBef>
                        <a:spcAft>
                          <a:spcPct val="0"/>
                        </a:spcAft>
                        <a:buFont typeface="Arial" charset="0"/>
                        <a:defRPr>
                          <a:solidFill>
                            <a:schemeClr val="tx1"/>
                          </a:solidFill>
                          <a:latin typeface="Calibri" charset="0"/>
                          <a:ea typeface="ＭＳ Ｐゴシック" charset="-128"/>
                        </a:defRPr>
                      </a:lvl9p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s-ES" altLang="es-ES_tradnl" sz="1600" b="0" i="0" u="none" strike="noStrike" cap="none" normalizeH="0" baseline="0">
                          <a:ln>
                            <a:noFill/>
                          </a:ln>
                          <a:solidFill>
                            <a:schemeClr val="tx1"/>
                          </a:solidFill>
                          <a:effectLst/>
                          <a:latin typeface="Calibri" charset="0"/>
                          <a:ea typeface="ＭＳ Ｐゴシック" charset="-128"/>
                        </a:rPr>
                        <a:t>&gt; 3.0</a:t>
                      </a:r>
                      <a:endParaRPr kumimoji="0" lang="es-MX" altLang="es-ES_tradnl" sz="2400" b="0" i="0" u="none" strike="noStrike" cap="none" normalizeH="0" baseline="0">
                        <a:ln>
                          <a:noFill/>
                        </a:ln>
                        <a:solidFill>
                          <a:schemeClr val="tx1"/>
                        </a:solidFill>
                        <a:effectLst/>
                        <a:latin typeface="Times New Roman" charset="0"/>
                        <a:ea typeface="ＭＳ Ｐゴシック" charset="-128"/>
                      </a:endParaRPr>
                    </a:p>
                  </a:txBody>
                  <a:tcPr marL="44450" marR="4445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76225">
                <a:tc>
                  <a:txBody>
                    <a:bodyPr/>
                    <a:lstStyle>
                      <a:lvl1pPr eaLnBrk="0" hangingPunct="0">
                        <a:spcBef>
                          <a:spcPct val="20000"/>
                        </a:spcBef>
                        <a:buFont typeface="Arial" charset="0"/>
                        <a:defRPr sz="2800">
                          <a:solidFill>
                            <a:schemeClr val="tx1"/>
                          </a:solidFill>
                          <a:latin typeface="Calibri" charset="0"/>
                          <a:ea typeface="ＭＳ Ｐゴシック" charset="-128"/>
                        </a:defRPr>
                      </a:lvl1pPr>
                      <a:lvl2pPr marL="742950" indent="-285750" eaLnBrk="0" hangingPunct="0">
                        <a:spcBef>
                          <a:spcPct val="20000"/>
                        </a:spcBef>
                        <a:buFont typeface="Arial" charset="0"/>
                        <a:defRPr sz="2400">
                          <a:solidFill>
                            <a:schemeClr val="tx1"/>
                          </a:solidFill>
                          <a:latin typeface="Calibri" charset="0"/>
                          <a:ea typeface="ＭＳ Ｐゴシック" charset="-128"/>
                        </a:defRPr>
                      </a:lvl2pPr>
                      <a:lvl3pPr marL="1143000" indent="-228600" eaLnBrk="0" hangingPunct="0">
                        <a:spcBef>
                          <a:spcPct val="20000"/>
                        </a:spcBef>
                        <a:buFont typeface="Arial" charset="0"/>
                        <a:defRPr sz="2000">
                          <a:solidFill>
                            <a:schemeClr val="tx1"/>
                          </a:solidFill>
                          <a:latin typeface="Calibri" charset="0"/>
                          <a:ea typeface="ＭＳ Ｐゴシック" charset="-128"/>
                        </a:defRPr>
                      </a:lvl3pPr>
                      <a:lvl4pPr marL="1600200" indent="-228600" eaLnBrk="0" hangingPunct="0">
                        <a:spcBef>
                          <a:spcPct val="20000"/>
                        </a:spcBef>
                        <a:buFont typeface="Arial" charset="0"/>
                        <a:defRPr>
                          <a:solidFill>
                            <a:schemeClr val="tx1"/>
                          </a:solidFill>
                          <a:latin typeface="Calibri" charset="0"/>
                          <a:ea typeface="ＭＳ Ｐゴシック" charset="-128"/>
                        </a:defRPr>
                      </a:lvl4pPr>
                      <a:lvl5pPr marL="2057400" indent="-228600" eaLnBrk="0" hangingPunct="0">
                        <a:spcBef>
                          <a:spcPct val="20000"/>
                        </a:spcBef>
                        <a:buFont typeface="Arial" charset="0"/>
                        <a:defRPr>
                          <a:solidFill>
                            <a:schemeClr val="tx1"/>
                          </a:solidFill>
                          <a:latin typeface="Calibri" charset="0"/>
                          <a:ea typeface="ＭＳ Ｐゴシック" charset="-128"/>
                        </a:defRPr>
                      </a:lvl5pPr>
                      <a:lvl6pPr marL="2514600" indent="-228600" eaLnBrk="0" fontAlgn="base" hangingPunct="0">
                        <a:spcBef>
                          <a:spcPct val="20000"/>
                        </a:spcBef>
                        <a:spcAft>
                          <a:spcPct val="0"/>
                        </a:spcAft>
                        <a:buFont typeface="Arial" charset="0"/>
                        <a:defRPr>
                          <a:solidFill>
                            <a:schemeClr val="tx1"/>
                          </a:solidFill>
                          <a:latin typeface="Calibri" charset="0"/>
                          <a:ea typeface="ＭＳ Ｐゴシック" charset="-128"/>
                        </a:defRPr>
                      </a:lvl6pPr>
                      <a:lvl7pPr marL="2971800" indent="-228600" eaLnBrk="0" fontAlgn="base" hangingPunct="0">
                        <a:spcBef>
                          <a:spcPct val="20000"/>
                        </a:spcBef>
                        <a:spcAft>
                          <a:spcPct val="0"/>
                        </a:spcAft>
                        <a:buFont typeface="Arial" charset="0"/>
                        <a:defRPr>
                          <a:solidFill>
                            <a:schemeClr val="tx1"/>
                          </a:solidFill>
                          <a:latin typeface="Calibri" charset="0"/>
                          <a:ea typeface="ＭＳ Ｐゴシック" charset="-128"/>
                        </a:defRPr>
                      </a:lvl7pPr>
                      <a:lvl8pPr marL="3429000" indent="-228600" eaLnBrk="0" fontAlgn="base" hangingPunct="0">
                        <a:spcBef>
                          <a:spcPct val="20000"/>
                        </a:spcBef>
                        <a:spcAft>
                          <a:spcPct val="0"/>
                        </a:spcAft>
                        <a:buFont typeface="Arial" charset="0"/>
                        <a:defRPr>
                          <a:solidFill>
                            <a:schemeClr val="tx1"/>
                          </a:solidFill>
                          <a:latin typeface="Calibri" charset="0"/>
                          <a:ea typeface="ＭＳ Ｐゴシック" charset="-128"/>
                        </a:defRPr>
                      </a:lvl8pPr>
                      <a:lvl9pPr marL="3886200" indent="-228600" eaLnBrk="0" fontAlgn="base" hangingPunct="0">
                        <a:spcBef>
                          <a:spcPct val="20000"/>
                        </a:spcBef>
                        <a:spcAft>
                          <a:spcPct val="0"/>
                        </a:spcAft>
                        <a:buFont typeface="Arial" charset="0"/>
                        <a:defRPr>
                          <a:solidFill>
                            <a:schemeClr val="tx1"/>
                          </a:solidFill>
                          <a:latin typeface="Calibri" charset="0"/>
                          <a:ea typeface="ＭＳ Ｐゴシック" charset="-128"/>
                        </a:defRPr>
                      </a:lvl9p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es-ES" altLang="es-ES_tradnl" sz="1600" b="0" i="0" u="none" strike="noStrike" cap="none" normalizeH="0" baseline="0">
                          <a:ln>
                            <a:noFill/>
                          </a:ln>
                          <a:solidFill>
                            <a:schemeClr val="tx1"/>
                          </a:solidFill>
                          <a:effectLst/>
                          <a:latin typeface="Calibri" charset="0"/>
                          <a:ea typeface="ＭＳ Ｐゴシック" charset="-128"/>
                        </a:rPr>
                        <a:t>pH</a:t>
                      </a:r>
                      <a:endParaRPr kumimoji="0" lang="es-MX" altLang="es-ES_tradnl" sz="2400" b="0" i="0" u="none" strike="noStrike" cap="none" normalizeH="0" baseline="0">
                        <a:ln>
                          <a:noFill/>
                        </a:ln>
                        <a:solidFill>
                          <a:schemeClr val="tx1"/>
                        </a:solidFill>
                        <a:effectLst/>
                        <a:latin typeface="Times New Roman" charset="0"/>
                        <a:ea typeface="ＭＳ Ｐゴシック" charset="-128"/>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Font typeface="Arial" charset="0"/>
                        <a:defRPr sz="2800">
                          <a:solidFill>
                            <a:schemeClr val="tx1"/>
                          </a:solidFill>
                          <a:latin typeface="Calibri" charset="0"/>
                          <a:ea typeface="ＭＳ Ｐゴシック" charset="-128"/>
                        </a:defRPr>
                      </a:lvl1pPr>
                      <a:lvl2pPr marL="742950" indent="-285750" eaLnBrk="0" hangingPunct="0">
                        <a:spcBef>
                          <a:spcPct val="20000"/>
                        </a:spcBef>
                        <a:buFont typeface="Arial" charset="0"/>
                        <a:defRPr sz="2400">
                          <a:solidFill>
                            <a:schemeClr val="tx1"/>
                          </a:solidFill>
                          <a:latin typeface="Calibri" charset="0"/>
                          <a:ea typeface="ＭＳ Ｐゴシック" charset="-128"/>
                        </a:defRPr>
                      </a:lvl2pPr>
                      <a:lvl3pPr marL="1143000" indent="-228600" eaLnBrk="0" hangingPunct="0">
                        <a:spcBef>
                          <a:spcPct val="20000"/>
                        </a:spcBef>
                        <a:buFont typeface="Arial" charset="0"/>
                        <a:defRPr sz="2000">
                          <a:solidFill>
                            <a:schemeClr val="tx1"/>
                          </a:solidFill>
                          <a:latin typeface="Calibri" charset="0"/>
                          <a:ea typeface="ＭＳ Ｐゴシック" charset="-128"/>
                        </a:defRPr>
                      </a:lvl3pPr>
                      <a:lvl4pPr marL="1600200" indent="-228600" eaLnBrk="0" hangingPunct="0">
                        <a:spcBef>
                          <a:spcPct val="20000"/>
                        </a:spcBef>
                        <a:buFont typeface="Arial" charset="0"/>
                        <a:defRPr>
                          <a:solidFill>
                            <a:schemeClr val="tx1"/>
                          </a:solidFill>
                          <a:latin typeface="Calibri" charset="0"/>
                          <a:ea typeface="ＭＳ Ｐゴシック" charset="-128"/>
                        </a:defRPr>
                      </a:lvl4pPr>
                      <a:lvl5pPr marL="2057400" indent="-228600" eaLnBrk="0" hangingPunct="0">
                        <a:spcBef>
                          <a:spcPct val="20000"/>
                        </a:spcBef>
                        <a:buFont typeface="Arial" charset="0"/>
                        <a:defRPr>
                          <a:solidFill>
                            <a:schemeClr val="tx1"/>
                          </a:solidFill>
                          <a:latin typeface="Calibri" charset="0"/>
                          <a:ea typeface="ＭＳ Ｐゴシック" charset="-128"/>
                        </a:defRPr>
                      </a:lvl5pPr>
                      <a:lvl6pPr marL="2514600" indent="-228600" eaLnBrk="0" fontAlgn="base" hangingPunct="0">
                        <a:spcBef>
                          <a:spcPct val="20000"/>
                        </a:spcBef>
                        <a:spcAft>
                          <a:spcPct val="0"/>
                        </a:spcAft>
                        <a:buFont typeface="Arial" charset="0"/>
                        <a:defRPr>
                          <a:solidFill>
                            <a:schemeClr val="tx1"/>
                          </a:solidFill>
                          <a:latin typeface="Calibri" charset="0"/>
                          <a:ea typeface="ＭＳ Ｐゴシック" charset="-128"/>
                        </a:defRPr>
                      </a:lvl6pPr>
                      <a:lvl7pPr marL="2971800" indent="-228600" eaLnBrk="0" fontAlgn="base" hangingPunct="0">
                        <a:spcBef>
                          <a:spcPct val="20000"/>
                        </a:spcBef>
                        <a:spcAft>
                          <a:spcPct val="0"/>
                        </a:spcAft>
                        <a:buFont typeface="Arial" charset="0"/>
                        <a:defRPr>
                          <a:solidFill>
                            <a:schemeClr val="tx1"/>
                          </a:solidFill>
                          <a:latin typeface="Calibri" charset="0"/>
                          <a:ea typeface="ＭＳ Ｐゴシック" charset="-128"/>
                        </a:defRPr>
                      </a:lvl7pPr>
                      <a:lvl8pPr marL="3429000" indent="-228600" eaLnBrk="0" fontAlgn="base" hangingPunct="0">
                        <a:spcBef>
                          <a:spcPct val="20000"/>
                        </a:spcBef>
                        <a:spcAft>
                          <a:spcPct val="0"/>
                        </a:spcAft>
                        <a:buFont typeface="Arial" charset="0"/>
                        <a:defRPr>
                          <a:solidFill>
                            <a:schemeClr val="tx1"/>
                          </a:solidFill>
                          <a:latin typeface="Calibri" charset="0"/>
                          <a:ea typeface="ＭＳ Ｐゴシック" charset="-128"/>
                        </a:defRPr>
                      </a:lvl8pPr>
                      <a:lvl9pPr marL="3886200" indent="-228600" eaLnBrk="0" fontAlgn="base" hangingPunct="0">
                        <a:spcBef>
                          <a:spcPct val="20000"/>
                        </a:spcBef>
                        <a:spcAft>
                          <a:spcPct val="0"/>
                        </a:spcAft>
                        <a:buFont typeface="Arial" charset="0"/>
                        <a:defRPr>
                          <a:solidFill>
                            <a:schemeClr val="tx1"/>
                          </a:solidFill>
                          <a:latin typeface="Calibri" charset="0"/>
                          <a:ea typeface="ＭＳ Ｐゴシック" charset="-128"/>
                        </a:defRPr>
                      </a:lvl9p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s-ES" altLang="es-ES_tradnl" sz="1600" b="0" i="0" u="none" strike="noStrike" cap="none" normalizeH="0" baseline="0">
                          <a:ln>
                            <a:noFill/>
                          </a:ln>
                          <a:solidFill>
                            <a:schemeClr val="tx1"/>
                          </a:solidFill>
                          <a:effectLst/>
                          <a:latin typeface="Calibri" charset="0"/>
                          <a:ea typeface="ＭＳ Ｐゴシック" charset="-128"/>
                        </a:rPr>
                        <a:t>6.7 - 8.5</a:t>
                      </a:r>
                      <a:endParaRPr kumimoji="0" lang="es-MX" altLang="es-ES_tradnl" sz="2400" b="0" i="0" u="none" strike="noStrike" cap="none" normalizeH="0" baseline="0">
                        <a:ln>
                          <a:noFill/>
                        </a:ln>
                        <a:solidFill>
                          <a:schemeClr val="tx1"/>
                        </a:solidFill>
                        <a:effectLst/>
                        <a:latin typeface="Times New Roman" charset="0"/>
                        <a:ea typeface="ＭＳ Ｐゴシック" charset="-128"/>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Font typeface="Arial" charset="0"/>
                        <a:defRPr sz="2800">
                          <a:solidFill>
                            <a:schemeClr val="tx1"/>
                          </a:solidFill>
                          <a:latin typeface="Calibri" charset="0"/>
                          <a:ea typeface="ＭＳ Ｐゴシック" charset="-128"/>
                        </a:defRPr>
                      </a:lvl1pPr>
                      <a:lvl2pPr marL="742950" indent="-285750" eaLnBrk="0" hangingPunct="0">
                        <a:spcBef>
                          <a:spcPct val="20000"/>
                        </a:spcBef>
                        <a:buFont typeface="Arial" charset="0"/>
                        <a:defRPr sz="2400">
                          <a:solidFill>
                            <a:schemeClr val="tx1"/>
                          </a:solidFill>
                          <a:latin typeface="Calibri" charset="0"/>
                          <a:ea typeface="ＭＳ Ｐゴシック" charset="-128"/>
                        </a:defRPr>
                      </a:lvl2pPr>
                      <a:lvl3pPr marL="1143000" indent="-228600" eaLnBrk="0" hangingPunct="0">
                        <a:spcBef>
                          <a:spcPct val="20000"/>
                        </a:spcBef>
                        <a:buFont typeface="Arial" charset="0"/>
                        <a:defRPr sz="2000">
                          <a:solidFill>
                            <a:schemeClr val="tx1"/>
                          </a:solidFill>
                          <a:latin typeface="Calibri" charset="0"/>
                          <a:ea typeface="ＭＳ Ｐゴシック" charset="-128"/>
                        </a:defRPr>
                      </a:lvl3pPr>
                      <a:lvl4pPr marL="1600200" indent="-228600" eaLnBrk="0" hangingPunct="0">
                        <a:spcBef>
                          <a:spcPct val="20000"/>
                        </a:spcBef>
                        <a:buFont typeface="Arial" charset="0"/>
                        <a:defRPr>
                          <a:solidFill>
                            <a:schemeClr val="tx1"/>
                          </a:solidFill>
                          <a:latin typeface="Calibri" charset="0"/>
                          <a:ea typeface="ＭＳ Ｐゴシック" charset="-128"/>
                        </a:defRPr>
                      </a:lvl4pPr>
                      <a:lvl5pPr marL="2057400" indent="-228600" eaLnBrk="0" hangingPunct="0">
                        <a:spcBef>
                          <a:spcPct val="20000"/>
                        </a:spcBef>
                        <a:buFont typeface="Arial" charset="0"/>
                        <a:defRPr>
                          <a:solidFill>
                            <a:schemeClr val="tx1"/>
                          </a:solidFill>
                          <a:latin typeface="Calibri" charset="0"/>
                          <a:ea typeface="ＭＳ Ｐゴシック" charset="-128"/>
                        </a:defRPr>
                      </a:lvl5pPr>
                      <a:lvl6pPr marL="2514600" indent="-228600" eaLnBrk="0" fontAlgn="base" hangingPunct="0">
                        <a:spcBef>
                          <a:spcPct val="20000"/>
                        </a:spcBef>
                        <a:spcAft>
                          <a:spcPct val="0"/>
                        </a:spcAft>
                        <a:buFont typeface="Arial" charset="0"/>
                        <a:defRPr>
                          <a:solidFill>
                            <a:schemeClr val="tx1"/>
                          </a:solidFill>
                          <a:latin typeface="Calibri" charset="0"/>
                          <a:ea typeface="ＭＳ Ｐゴシック" charset="-128"/>
                        </a:defRPr>
                      </a:lvl6pPr>
                      <a:lvl7pPr marL="2971800" indent="-228600" eaLnBrk="0" fontAlgn="base" hangingPunct="0">
                        <a:spcBef>
                          <a:spcPct val="20000"/>
                        </a:spcBef>
                        <a:spcAft>
                          <a:spcPct val="0"/>
                        </a:spcAft>
                        <a:buFont typeface="Arial" charset="0"/>
                        <a:defRPr>
                          <a:solidFill>
                            <a:schemeClr val="tx1"/>
                          </a:solidFill>
                          <a:latin typeface="Calibri" charset="0"/>
                          <a:ea typeface="ＭＳ Ｐゴシック" charset="-128"/>
                        </a:defRPr>
                      </a:lvl7pPr>
                      <a:lvl8pPr marL="3429000" indent="-228600" eaLnBrk="0" fontAlgn="base" hangingPunct="0">
                        <a:spcBef>
                          <a:spcPct val="20000"/>
                        </a:spcBef>
                        <a:spcAft>
                          <a:spcPct val="0"/>
                        </a:spcAft>
                        <a:buFont typeface="Arial" charset="0"/>
                        <a:defRPr>
                          <a:solidFill>
                            <a:schemeClr val="tx1"/>
                          </a:solidFill>
                          <a:latin typeface="Calibri" charset="0"/>
                          <a:ea typeface="ＭＳ Ｐゴシック" charset="-128"/>
                        </a:defRPr>
                      </a:lvl8pPr>
                      <a:lvl9pPr marL="3886200" indent="-228600" eaLnBrk="0" fontAlgn="base" hangingPunct="0">
                        <a:spcBef>
                          <a:spcPct val="20000"/>
                        </a:spcBef>
                        <a:spcAft>
                          <a:spcPct val="0"/>
                        </a:spcAft>
                        <a:buFont typeface="Arial" charset="0"/>
                        <a:defRPr>
                          <a:solidFill>
                            <a:schemeClr val="tx1"/>
                          </a:solidFill>
                          <a:latin typeface="Calibri" charset="0"/>
                          <a:ea typeface="ＭＳ Ｐゴシック" charset="-128"/>
                        </a:defRPr>
                      </a:lvl9pPr>
                    </a:lstStyle>
                    <a:p>
                      <a:pPr marL="0" marR="0" lvl="0" indent="0" algn="ctr" defTabSz="914400" rtl="0" eaLnBrk="1" fontAlgn="base" latinLnBrk="0" hangingPunct="1">
                        <a:lnSpc>
                          <a:spcPct val="115000"/>
                        </a:lnSpc>
                        <a:spcBef>
                          <a:spcPct val="0"/>
                        </a:spcBef>
                        <a:spcAft>
                          <a:spcPct val="0"/>
                        </a:spcAft>
                        <a:buClrTx/>
                        <a:buSzTx/>
                        <a:buFontTx/>
                        <a:buNone/>
                        <a:tabLst/>
                      </a:pPr>
                      <a:endParaRPr kumimoji="0" lang="es-ES" altLang="es-ES_tradnl" sz="1600" b="0" i="0" u="none" strike="noStrike" cap="none" normalizeH="0" baseline="0">
                        <a:ln>
                          <a:noFill/>
                        </a:ln>
                        <a:solidFill>
                          <a:schemeClr val="tx1"/>
                        </a:solidFill>
                        <a:effectLst/>
                        <a:latin typeface="Calibri" charset="0"/>
                        <a:ea typeface="ＭＳ Ｐゴシック" charset="-128"/>
                      </a:endParaRPr>
                    </a:p>
                  </a:txBody>
                  <a:tcPr marL="44450" marR="4445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Font typeface="Arial" charset="0"/>
                        <a:defRPr sz="2800">
                          <a:solidFill>
                            <a:schemeClr val="tx1"/>
                          </a:solidFill>
                          <a:latin typeface="Calibri" charset="0"/>
                          <a:ea typeface="ＭＳ Ｐゴシック" charset="-128"/>
                        </a:defRPr>
                      </a:lvl1pPr>
                      <a:lvl2pPr marL="742950" indent="-285750" eaLnBrk="0" hangingPunct="0">
                        <a:spcBef>
                          <a:spcPct val="20000"/>
                        </a:spcBef>
                        <a:buFont typeface="Arial" charset="0"/>
                        <a:defRPr sz="2400">
                          <a:solidFill>
                            <a:schemeClr val="tx1"/>
                          </a:solidFill>
                          <a:latin typeface="Calibri" charset="0"/>
                          <a:ea typeface="ＭＳ Ｐゴシック" charset="-128"/>
                        </a:defRPr>
                      </a:lvl2pPr>
                      <a:lvl3pPr marL="1143000" indent="-228600" eaLnBrk="0" hangingPunct="0">
                        <a:spcBef>
                          <a:spcPct val="20000"/>
                        </a:spcBef>
                        <a:buFont typeface="Arial" charset="0"/>
                        <a:defRPr sz="2000">
                          <a:solidFill>
                            <a:schemeClr val="tx1"/>
                          </a:solidFill>
                          <a:latin typeface="Calibri" charset="0"/>
                          <a:ea typeface="ＭＳ Ｐゴシック" charset="-128"/>
                        </a:defRPr>
                      </a:lvl3pPr>
                      <a:lvl4pPr marL="1600200" indent="-228600" eaLnBrk="0" hangingPunct="0">
                        <a:spcBef>
                          <a:spcPct val="20000"/>
                        </a:spcBef>
                        <a:buFont typeface="Arial" charset="0"/>
                        <a:defRPr>
                          <a:solidFill>
                            <a:schemeClr val="tx1"/>
                          </a:solidFill>
                          <a:latin typeface="Calibri" charset="0"/>
                          <a:ea typeface="ＭＳ Ｐゴシック" charset="-128"/>
                        </a:defRPr>
                      </a:lvl4pPr>
                      <a:lvl5pPr marL="2057400" indent="-228600" eaLnBrk="0" hangingPunct="0">
                        <a:spcBef>
                          <a:spcPct val="20000"/>
                        </a:spcBef>
                        <a:buFont typeface="Arial" charset="0"/>
                        <a:defRPr>
                          <a:solidFill>
                            <a:schemeClr val="tx1"/>
                          </a:solidFill>
                          <a:latin typeface="Calibri" charset="0"/>
                          <a:ea typeface="ＭＳ Ｐゴシック" charset="-128"/>
                        </a:defRPr>
                      </a:lvl5pPr>
                      <a:lvl6pPr marL="2514600" indent="-228600" eaLnBrk="0" fontAlgn="base" hangingPunct="0">
                        <a:spcBef>
                          <a:spcPct val="20000"/>
                        </a:spcBef>
                        <a:spcAft>
                          <a:spcPct val="0"/>
                        </a:spcAft>
                        <a:buFont typeface="Arial" charset="0"/>
                        <a:defRPr>
                          <a:solidFill>
                            <a:schemeClr val="tx1"/>
                          </a:solidFill>
                          <a:latin typeface="Calibri" charset="0"/>
                          <a:ea typeface="ＭＳ Ｐゴシック" charset="-128"/>
                        </a:defRPr>
                      </a:lvl6pPr>
                      <a:lvl7pPr marL="2971800" indent="-228600" eaLnBrk="0" fontAlgn="base" hangingPunct="0">
                        <a:spcBef>
                          <a:spcPct val="20000"/>
                        </a:spcBef>
                        <a:spcAft>
                          <a:spcPct val="0"/>
                        </a:spcAft>
                        <a:buFont typeface="Arial" charset="0"/>
                        <a:defRPr>
                          <a:solidFill>
                            <a:schemeClr val="tx1"/>
                          </a:solidFill>
                          <a:latin typeface="Calibri" charset="0"/>
                          <a:ea typeface="ＭＳ Ｐゴシック" charset="-128"/>
                        </a:defRPr>
                      </a:lvl7pPr>
                      <a:lvl8pPr marL="3429000" indent="-228600" eaLnBrk="0" fontAlgn="base" hangingPunct="0">
                        <a:spcBef>
                          <a:spcPct val="20000"/>
                        </a:spcBef>
                        <a:spcAft>
                          <a:spcPct val="0"/>
                        </a:spcAft>
                        <a:buFont typeface="Arial" charset="0"/>
                        <a:defRPr>
                          <a:solidFill>
                            <a:schemeClr val="tx1"/>
                          </a:solidFill>
                          <a:latin typeface="Calibri" charset="0"/>
                          <a:ea typeface="ＭＳ Ｐゴシック" charset="-128"/>
                        </a:defRPr>
                      </a:lvl8pPr>
                      <a:lvl9pPr marL="3886200" indent="-228600" eaLnBrk="0" fontAlgn="base" hangingPunct="0">
                        <a:spcBef>
                          <a:spcPct val="20000"/>
                        </a:spcBef>
                        <a:spcAft>
                          <a:spcPct val="0"/>
                        </a:spcAft>
                        <a:buFont typeface="Arial" charset="0"/>
                        <a:defRPr>
                          <a:solidFill>
                            <a:schemeClr val="tx1"/>
                          </a:solidFill>
                          <a:latin typeface="Calibri" charset="0"/>
                          <a:ea typeface="ＭＳ Ｐゴシック" charset="-128"/>
                        </a:defRPr>
                      </a:lvl9p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s-ES" altLang="es-ES_tradnl" sz="1600" b="0" i="0" u="none" strike="noStrike" cap="none" normalizeH="0" baseline="0">
                          <a:ln>
                            <a:noFill/>
                          </a:ln>
                          <a:solidFill>
                            <a:schemeClr val="tx1"/>
                          </a:solidFill>
                          <a:effectLst/>
                          <a:latin typeface="Calibri" charset="0"/>
                          <a:ea typeface="ＭＳ Ｐゴシック" charset="-128"/>
                        </a:rPr>
                        <a:t>7 – 9 </a:t>
                      </a:r>
                      <a:endParaRPr kumimoji="0" lang="es-MX" altLang="es-ES_tradnl" sz="2400" b="0" i="0" u="none" strike="noStrike" cap="none" normalizeH="0" baseline="0">
                        <a:ln>
                          <a:noFill/>
                        </a:ln>
                        <a:solidFill>
                          <a:schemeClr val="tx1"/>
                        </a:solidFill>
                        <a:effectLst/>
                        <a:latin typeface="Times New Roman" charset="0"/>
                        <a:ea typeface="ＭＳ Ｐゴシック" charset="-128"/>
                      </a:endParaRPr>
                    </a:p>
                  </a:txBody>
                  <a:tcPr marL="44450" marR="4445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76225">
                <a:tc>
                  <a:txBody>
                    <a:bodyPr/>
                    <a:lstStyle>
                      <a:lvl1pPr eaLnBrk="0" hangingPunct="0">
                        <a:spcBef>
                          <a:spcPct val="20000"/>
                        </a:spcBef>
                        <a:buFont typeface="Arial" charset="0"/>
                        <a:defRPr sz="2800">
                          <a:solidFill>
                            <a:schemeClr val="tx1"/>
                          </a:solidFill>
                          <a:latin typeface="Calibri" charset="0"/>
                          <a:ea typeface="ＭＳ Ｐゴシック" charset="-128"/>
                        </a:defRPr>
                      </a:lvl1pPr>
                      <a:lvl2pPr marL="742950" indent="-285750" eaLnBrk="0" hangingPunct="0">
                        <a:spcBef>
                          <a:spcPct val="20000"/>
                        </a:spcBef>
                        <a:buFont typeface="Arial" charset="0"/>
                        <a:defRPr sz="2400">
                          <a:solidFill>
                            <a:schemeClr val="tx1"/>
                          </a:solidFill>
                          <a:latin typeface="Calibri" charset="0"/>
                          <a:ea typeface="ＭＳ Ｐゴシック" charset="-128"/>
                        </a:defRPr>
                      </a:lvl2pPr>
                      <a:lvl3pPr marL="1143000" indent="-228600" eaLnBrk="0" hangingPunct="0">
                        <a:spcBef>
                          <a:spcPct val="20000"/>
                        </a:spcBef>
                        <a:buFont typeface="Arial" charset="0"/>
                        <a:defRPr sz="2000">
                          <a:solidFill>
                            <a:schemeClr val="tx1"/>
                          </a:solidFill>
                          <a:latin typeface="Calibri" charset="0"/>
                          <a:ea typeface="ＭＳ Ｐゴシック" charset="-128"/>
                        </a:defRPr>
                      </a:lvl3pPr>
                      <a:lvl4pPr marL="1600200" indent="-228600" eaLnBrk="0" hangingPunct="0">
                        <a:spcBef>
                          <a:spcPct val="20000"/>
                        </a:spcBef>
                        <a:buFont typeface="Arial" charset="0"/>
                        <a:defRPr>
                          <a:solidFill>
                            <a:schemeClr val="tx1"/>
                          </a:solidFill>
                          <a:latin typeface="Calibri" charset="0"/>
                          <a:ea typeface="ＭＳ Ｐゴシック" charset="-128"/>
                        </a:defRPr>
                      </a:lvl4pPr>
                      <a:lvl5pPr marL="2057400" indent="-228600" eaLnBrk="0" hangingPunct="0">
                        <a:spcBef>
                          <a:spcPct val="20000"/>
                        </a:spcBef>
                        <a:buFont typeface="Arial" charset="0"/>
                        <a:defRPr>
                          <a:solidFill>
                            <a:schemeClr val="tx1"/>
                          </a:solidFill>
                          <a:latin typeface="Calibri" charset="0"/>
                          <a:ea typeface="ＭＳ Ｐゴシック" charset="-128"/>
                        </a:defRPr>
                      </a:lvl5pPr>
                      <a:lvl6pPr marL="2514600" indent="-228600" eaLnBrk="0" fontAlgn="base" hangingPunct="0">
                        <a:spcBef>
                          <a:spcPct val="20000"/>
                        </a:spcBef>
                        <a:spcAft>
                          <a:spcPct val="0"/>
                        </a:spcAft>
                        <a:buFont typeface="Arial" charset="0"/>
                        <a:defRPr>
                          <a:solidFill>
                            <a:schemeClr val="tx1"/>
                          </a:solidFill>
                          <a:latin typeface="Calibri" charset="0"/>
                          <a:ea typeface="ＭＳ Ｐゴシック" charset="-128"/>
                        </a:defRPr>
                      </a:lvl6pPr>
                      <a:lvl7pPr marL="2971800" indent="-228600" eaLnBrk="0" fontAlgn="base" hangingPunct="0">
                        <a:spcBef>
                          <a:spcPct val="20000"/>
                        </a:spcBef>
                        <a:spcAft>
                          <a:spcPct val="0"/>
                        </a:spcAft>
                        <a:buFont typeface="Arial" charset="0"/>
                        <a:defRPr>
                          <a:solidFill>
                            <a:schemeClr val="tx1"/>
                          </a:solidFill>
                          <a:latin typeface="Calibri" charset="0"/>
                          <a:ea typeface="ＭＳ Ｐゴシック" charset="-128"/>
                        </a:defRPr>
                      </a:lvl7pPr>
                      <a:lvl8pPr marL="3429000" indent="-228600" eaLnBrk="0" fontAlgn="base" hangingPunct="0">
                        <a:spcBef>
                          <a:spcPct val="20000"/>
                        </a:spcBef>
                        <a:spcAft>
                          <a:spcPct val="0"/>
                        </a:spcAft>
                        <a:buFont typeface="Arial" charset="0"/>
                        <a:defRPr>
                          <a:solidFill>
                            <a:schemeClr val="tx1"/>
                          </a:solidFill>
                          <a:latin typeface="Calibri" charset="0"/>
                          <a:ea typeface="ＭＳ Ｐゴシック" charset="-128"/>
                        </a:defRPr>
                      </a:lvl8pPr>
                      <a:lvl9pPr marL="3886200" indent="-228600" eaLnBrk="0" fontAlgn="base" hangingPunct="0">
                        <a:spcBef>
                          <a:spcPct val="20000"/>
                        </a:spcBef>
                        <a:spcAft>
                          <a:spcPct val="0"/>
                        </a:spcAft>
                        <a:buFont typeface="Arial" charset="0"/>
                        <a:defRPr>
                          <a:solidFill>
                            <a:schemeClr val="tx1"/>
                          </a:solidFill>
                          <a:latin typeface="Calibri" charset="0"/>
                          <a:ea typeface="ＭＳ Ｐゴシック" charset="-128"/>
                        </a:defRPr>
                      </a:lvl9p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es-ES" altLang="es-ES_tradnl" sz="1600" b="0" i="0" u="none" strike="noStrike" cap="none" normalizeH="0" baseline="0">
                          <a:ln>
                            <a:noFill/>
                          </a:ln>
                          <a:solidFill>
                            <a:schemeClr val="tx1"/>
                          </a:solidFill>
                          <a:effectLst/>
                          <a:latin typeface="Calibri" charset="0"/>
                          <a:ea typeface="ＭＳ Ｐゴシック" charset="-128"/>
                        </a:rPr>
                        <a:t>Alcalinidad (mg/L)</a:t>
                      </a:r>
                      <a:endParaRPr kumimoji="0" lang="es-MX" altLang="es-ES_tradnl" sz="2400" b="0" i="0" u="none" strike="noStrike" cap="none" normalizeH="0" baseline="0">
                        <a:ln>
                          <a:noFill/>
                        </a:ln>
                        <a:solidFill>
                          <a:schemeClr val="tx1"/>
                        </a:solidFill>
                        <a:effectLst/>
                        <a:latin typeface="Times New Roman" charset="0"/>
                        <a:ea typeface="ＭＳ Ｐゴシック" charset="-128"/>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Font typeface="Arial" charset="0"/>
                        <a:defRPr sz="2800">
                          <a:solidFill>
                            <a:schemeClr val="tx1"/>
                          </a:solidFill>
                          <a:latin typeface="Calibri" charset="0"/>
                          <a:ea typeface="ＭＳ Ｐゴシック" charset="-128"/>
                        </a:defRPr>
                      </a:lvl1pPr>
                      <a:lvl2pPr marL="742950" indent="-285750" eaLnBrk="0" hangingPunct="0">
                        <a:spcBef>
                          <a:spcPct val="20000"/>
                        </a:spcBef>
                        <a:buFont typeface="Arial" charset="0"/>
                        <a:defRPr sz="2400">
                          <a:solidFill>
                            <a:schemeClr val="tx1"/>
                          </a:solidFill>
                          <a:latin typeface="Calibri" charset="0"/>
                          <a:ea typeface="ＭＳ Ｐゴシック" charset="-128"/>
                        </a:defRPr>
                      </a:lvl2pPr>
                      <a:lvl3pPr marL="1143000" indent="-228600" eaLnBrk="0" hangingPunct="0">
                        <a:spcBef>
                          <a:spcPct val="20000"/>
                        </a:spcBef>
                        <a:buFont typeface="Arial" charset="0"/>
                        <a:defRPr sz="2000">
                          <a:solidFill>
                            <a:schemeClr val="tx1"/>
                          </a:solidFill>
                          <a:latin typeface="Calibri" charset="0"/>
                          <a:ea typeface="ＭＳ Ｐゴシック" charset="-128"/>
                        </a:defRPr>
                      </a:lvl3pPr>
                      <a:lvl4pPr marL="1600200" indent="-228600" eaLnBrk="0" hangingPunct="0">
                        <a:spcBef>
                          <a:spcPct val="20000"/>
                        </a:spcBef>
                        <a:buFont typeface="Arial" charset="0"/>
                        <a:defRPr>
                          <a:solidFill>
                            <a:schemeClr val="tx1"/>
                          </a:solidFill>
                          <a:latin typeface="Calibri" charset="0"/>
                          <a:ea typeface="ＭＳ Ｐゴシック" charset="-128"/>
                        </a:defRPr>
                      </a:lvl4pPr>
                      <a:lvl5pPr marL="2057400" indent="-228600" eaLnBrk="0" hangingPunct="0">
                        <a:spcBef>
                          <a:spcPct val="20000"/>
                        </a:spcBef>
                        <a:buFont typeface="Arial" charset="0"/>
                        <a:defRPr>
                          <a:solidFill>
                            <a:schemeClr val="tx1"/>
                          </a:solidFill>
                          <a:latin typeface="Calibri" charset="0"/>
                          <a:ea typeface="ＭＳ Ｐゴシック" charset="-128"/>
                        </a:defRPr>
                      </a:lvl5pPr>
                      <a:lvl6pPr marL="2514600" indent="-228600" eaLnBrk="0" fontAlgn="base" hangingPunct="0">
                        <a:spcBef>
                          <a:spcPct val="20000"/>
                        </a:spcBef>
                        <a:spcAft>
                          <a:spcPct val="0"/>
                        </a:spcAft>
                        <a:buFont typeface="Arial" charset="0"/>
                        <a:defRPr>
                          <a:solidFill>
                            <a:schemeClr val="tx1"/>
                          </a:solidFill>
                          <a:latin typeface="Calibri" charset="0"/>
                          <a:ea typeface="ＭＳ Ｐゴシック" charset="-128"/>
                        </a:defRPr>
                      </a:lvl6pPr>
                      <a:lvl7pPr marL="2971800" indent="-228600" eaLnBrk="0" fontAlgn="base" hangingPunct="0">
                        <a:spcBef>
                          <a:spcPct val="20000"/>
                        </a:spcBef>
                        <a:spcAft>
                          <a:spcPct val="0"/>
                        </a:spcAft>
                        <a:buFont typeface="Arial" charset="0"/>
                        <a:defRPr>
                          <a:solidFill>
                            <a:schemeClr val="tx1"/>
                          </a:solidFill>
                          <a:latin typeface="Calibri" charset="0"/>
                          <a:ea typeface="ＭＳ Ｐゴシック" charset="-128"/>
                        </a:defRPr>
                      </a:lvl7pPr>
                      <a:lvl8pPr marL="3429000" indent="-228600" eaLnBrk="0" fontAlgn="base" hangingPunct="0">
                        <a:spcBef>
                          <a:spcPct val="20000"/>
                        </a:spcBef>
                        <a:spcAft>
                          <a:spcPct val="0"/>
                        </a:spcAft>
                        <a:buFont typeface="Arial" charset="0"/>
                        <a:defRPr>
                          <a:solidFill>
                            <a:schemeClr val="tx1"/>
                          </a:solidFill>
                          <a:latin typeface="Calibri" charset="0"/>
                          <a:ea typeface="ＭＳ Ｐゴシック" charset="-128"/>
                        </a:defRPr>
                      </a:lvl8pPr>
                      <a:lvl9pPr marL="3886200" indent="-228600" eaLnBrk="0" fontAlgn="base" hangingPunct="0">
                        <a:spcBef>
                          <a:spcPct val="20000"/>
                        </a:spcBef>
                        <a:spcAft>
                          <a:spcPct val="0"/>
                        </a:spcAft>
                        <a:buFont typeface="Arial" charset="0"/>
                        <a:defRPr>
                          <a:solidFill>
                            <a:schemeClr val="tx1"/>
                          </a:solidFill>
                          <a:latin typeface="Calibri" charset="0"/>
                          <a:ea typeface="ＭＳ Ｐゴシック" charset="-128"/>
                        </a:defRPr>
                      </a:lvl9p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US" altLang="es-ES_tradnl" sz="1600" b="0" i="0" u="none" strike="noStrike" cap="none" normalizeH="0" baseline="0">
                          <a:ln>
                            <a:noFill/>
                          </a:ln>
                          <a:solidFill>
                            <a:schemeClr val="tx1"/>
                          </a:solidFill>
                          <a:effectLst/>
                          <a:latin typeface="Calibri" charset="0"/>
                          <a:ea typeface="ＭＳ Ｐゴシック" charset="-128"/>
                        </a:rPr>
                        <a:t>30 - 200</a:t>
                      </a:r>
                      <a:endParaRPr kumimoji="0" lang="es-MX" altLang="es-ES_tradnl" sz="2400" b="0" i="0" u="none" strike="noStrike" cap="none" normalizeH="0" baseline="0">
                        <a:ln>
                          <a:noFill/>
                        </a:ln>
                        <a:solidFill>
                          <a:schemeClr val="tx1"/>
                        </a:solidFill>
                        <a:effectLst/>
                        <a:latin typeface="Times New Roman" charset="0"/>
                        <a:ea typeface="ＭＳ Ｐゴシック" charset="-128"/>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Font typeface="Arial" charset="0"/>
                        <a:defRPr sz="2800">
                          <a:solidFill>
                            <a:schemeClr val="tx1"/>
                          </a:solidFill>
                          <a:latin typeface="Calibri" charset="0"/>
                          <a:ea typeface="ＭＳ Ｐゴシック" charset="-128"/>
                        </a:defRPr>
                      </a:lvl1pPr>
                      <a:lvl2pPr marL="742950" indent="-285750" eaLnBrk="0" hangingPunct="0">
                        <a:spcBef>
                          <a:spcPct val="20000"/>
                        </a:spcBef>
                        <a:buFont typeface="Arial" charset="0"/>
                        <a:defRPr sz="2400">
                          <a:solidFill>
                            <a:schemeClr val="tx1"/>
                          </a:solidFill>
                          <a:latin typeface="Calibri" charset="0"/>
                          <a:ea typeface="ＭＳ Ｐゴシック" charset="-128"/>
                        </a:defRPr>
                      </a:lvl2pPr>
                      <a:lvl3pPr marL="1143000" indent="-228600" eaLnBrk="0" hangingPunct="0">
                        <a:spcBef>
                          <a:spcPct val="20000"/>
                        </a:spcBef>
                        <a:buFont typeface="Arial" charset="0"/>
                        <a:defRPr sz="2000">
                          <a:solidFill>
                            <a:schemeClr val="tx1"/>
                          </a:solidFill>
                          <a:latin typeface="Calibri" charset="0"/>
                          <a:ea typeface="ＭＳ Ｐゴシック" charset="-128"/>
                        </a:defRPr>
                      </a:lvl3pPr>
                      <a:lvl4pPr marL="1600200" indent="-228600" eaLnBrk="0" hangingPunct="0">
                        <a:spcBef>
                          <a:spcPct val="20000"/>
                        </a:spcBef>
                        <a:buFont typeface="Arial" charset="0"/>
                        <a:defRPr>
                          <a:solidFill>
                            <a:schemeClr val="tx1"/>
                          </a:solidFill>
                          <a:latin typeface="Calibri" charset="0"/>
                          <a:ea typeface="ＭＳ Ｐゴシック" charset="-128"/>
                        </a:defRPr>
                      </a:lvl4pPr>
                      <a:lvl5pPr marL="2057400" indent="-228600" eaLnBrk="0" hangingPunct="0">
                        <a:spcBef>
                          <a:spcPct val="20000"/>
                        </a:spcBef>
                        <a:buFont typeface="Arial" charset="0"/>
                        <a:defRPr>
                          <a:solidFill>
                            <a:schemeClr val="tx1"/>
                          </a:solidFill>
                          <a:latin typeface="Calibri" charset="0"/>
                          <a:ea typeface="ＭＳ Ｐゴシック" charset="-128"/>
                        </a:defRPr>
                      </a:lvl5pPr>
                      <a:lvl6pPr marL="2514600" indent="-228600" eaLnBrk="0" fontAlgn="base" hangingPunct="0">
                        <a:spcBef>
                          <a:spcPct val="20000"/>
                        </a:spcBef>
                        <a:spcAft>
                          <a:spcPct val="0"/>
                        </a:spcAft>
                        <a:buFont typeface="Arial" charset="0"/>
                        <a:defRPr>
                          <a:solidFill>
                            <a:schemeClr val="tx1"/>
                          </a:solidFill>
                          <a:latin typeface="Calibri" charset="0"/>
                          <a:ea typeface="ＭＳ Ｐゴシック" charset="-128"/>
                        </a:defRPr>
                      </a:lvl6pPr>
                      <a:lvl7pPr marL="2971800" indent="-228600" eaLnBrk="0" fontAlgn="base" hangingPunct="0">
                        <a:spcBef>
                          <a:spcPct val="20000"/>
                        </a:spcBef>
                        <a:spcAft>
                          <a:spcPct val="0"/>
                        </a:spcAft>
                        <a:buFont typeface="Arial" charset="0"/>
                        <a:defRPr>
                          <a:solidFill>
                            <a:schemeClr val="tx1"/>
                          </a:solidFill>
                          <a:latin typeface="Calibri" charset="0"/>
                          <a:ea typeface="ＭＳ Ｐゴシック" charset="-128"/>
                        </a:defRPr>
                      </a:lvl7pPr>
                      <a:lvl8pPr marL="3429000" indent="-228600" eaLnBrk="0" fontAlgn="base" hangingPunct="0">
                        <a:spcBef>
                          <a:spcPct val="20000"/>
                        </a:spcBef>
                        <a:spcAft>
                          <a:spcPct val="0"/>
                        </a:spcAft>
                        <a:buFont typeface="Arial" charset="0"/>
                        <a:defRPr>
                          <a:solidFill>
                            <a:schemeClr val="tx1"/>
                          </a:solidFill>
                          <a:latin typeface="Calibri" charset="0"/>
                          <a:ea typeface="ＭＳ Ｐゴシック" charset="-128"/>
                        </a:defRPr>
                      </a:lvl8pPr>
                      <a:lvl9pPr marL="3886200" indent="-228600" eaLnBrk="0" fontAlgn="base" hangingPunct="0">
                        <a:spcBef>
                          <a:spcPct val="20000"/>
                        </a:spcBef>
                        <a:spcAft>
                          <a:spcPct val="0"/>
                        </a:spcAft>
                        <a:buFont typeface="Arial" charset="0"/>
                        <a:defRPr>
                          <a:solidFill>
                            <a:schemeClr val="tx1"/>
                          </a:solidFill>
                          <a:latin typeface="Calibri" charset="0"/>
                          <a:ea typeface="ＭＳ Ｐゴシック" charset="-128"/>
                        </a:defRPr>
                      </a:lvl9pPr>
                    </a:lstStyle>
                    <a:p>
                      <a:pPr marL="0" marR="0" lvl="0" indent="0" algn="ctr" defTabSz="914400" rtl="0" eaLnBrk="1" fontAlgn="base" latinLnBrk="0" hangingPunct="1">
                        <a:lnSpc>
                          <a:spcPct val="115000"/>
                        </a:lnSpc>
                        <a:spcBef>
                          <a:spcPct val="0"/>
                        </a:spcBef>
                        <a:spcAft>
                          <a:spcPct val="0"/>
                        </a:spcAft>
                        <a:buClrTx/>
                        <a:buSzTx/>
                        <a:buFontTx/>
                        <a:buNone/>
                        <a:tabLst/>
                      </a:pPr>
                      <a:endParaRPr kumimoji="0" lang="en-US" altLang="es-ES_tradnl" sz="1600" b="0" i="0" u="none" strike="noStrike" cap="none" normalizeH="0" baseline="0">
                        <a:ln>
                          <a:noFill/>
                        </a:ln>
                        <a:solidFill>
                          <a:schemeClr val="tx1"/>
                        </a:solidFill>
                        <a:effectLst/>
                        <a:latin typeface="Calibri" charset="0"/>
                        <a:ea typeface="ＭＳ Ｐゴシック" charset="-128"/>
                      </a:endParaRPr>
                    </a:p>
                  </a:txBody>
                  <a:tcPr marL="44450" marR="4445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Font typeface="Arial" charset="0"/>
                        <a:defRPr sz="2800">
                          <a:solidFill>
                            <a:schemeClr val="tx1"/>
                          </a:solidFill>
                          <a:latin typeface="Calibri" charset="0"/>
                          <a:ea typeface="ＭＳ Ｐゴシック" charset="-128"/>
                        </a:defRPr>
                      </a:lvl1pPr>
                      <a:lvl2pPr marL="742950" indent="-285750" eaLnBrk="0" hangingPunct="0">
                        <a:spcBef>
                          <a:spcPct val="20000"/>
                        </a:spcBef>
                        <a:buFont typeface="Arial" charset="0"/>
                        <a:defRPr sz="2400">
                          <a:solidFill>
                            <a:schemeClr val="tx1"/>
                          </a:solidFill>
                          <a:latin typeface="Calibri" charset="0"/>
                          <a:ea typeface="ＭＳ Ｐゴシック" charset="-128"/>
                        </a:defRPr>
                      </a:lvl2pPr>
                      <a:lvl3pPr marL="1143000" indent="-228600" eaLnBrk="0" hangingPunct="0">
                        <a:spcBef>
                          <a:spcPct val="20000"/>
                        </a:spcBef>
                        <a:buFont typeface="Arial" charset="0"/>
                        <a:defRPr sz="2000">
                          <a:solidFill>
                            <a:schemeClr val="tx1"/>
                          </a:solidFill>
                          <a:latin typeface="Calibri" charset="0"/>
                          <a:ea typeface="ＭＳ Ｐゴシック" charset="-128"/>
                        </a:defRPr>
                      </a:lvl3pPr>
                      <a:lvl4pPr marL="1600200" indent="-228600" eaLnBrk="0" hangingPunct="0">
                        <a:spcBef>
                          <a:spcPct val="20000"/>
                        </a:spcBef>
                        <a:buFont typeface="Arial" charset="0"/>
                        <a:defRPr>
                          <a:solidFill>
                            <a:schemeClr val="tx1"/>
                          </a:solidFill>
                          <a:latin typeface="Calibri" charset="0"/>
                          <a:ea typeface="ＭＳ Ｐゴシック" charset="-128"/>
                        </a:defRPr>
                      </a:lvl4pPr>
                      <a:lvl5pPr marL="2057400" indent="-228600" eaLnBrk="0" hangingPunct="0">
                        <a:spcBef>
                          <a:spcPct val="20000"/>
                        </a:spcBef>
                        <a:buFont typeface="Arial" charset="0"/>
                        <a:defRPr>
                          <a:solidFill>
                            <a:schemeClr val="tx1"/>
                          </a:solidFill>
                          <a:latin typeface="Calibri" charset="0"/>
                          <a:ea typeface="ＭＳ Ｐゴシック" charset="-128"/>
                        </a:defRPr>
                      </a:lvl5pPr>
                      <a:lvl6pPr marL="2514600" indent="-228600" eaLnBrk="0" fontAlgn="base" hangingPunct="0">
                        <a:spcBef>
                          <a:spcPct val="20000"/>
                        </a:spcBef>
                        <a:spcAft>
                          <a:spcPct val="0"/>
                        </a:spcAft>
                        <a:buFont typeface="Arial" charset="0"/>
                        <a:defRPr>
                          <a:solidFill>
                            <a:schemeClr val="tx1"/>
                          </a:solidFill>
                          <a:latin typeface="Calibri" charset="0"/>
                          <a:ea typeface="ＭＳ Ｐゴシック" charset="-128"/>
                        </a:defRPr>
                      </a:lvl6pPr>
                      <a:lvl7pPr marL="2971800" indent="-228600" eaLnBrk="0" fontAlgn="base" hangingPunct="0">
                        <a:spcBef>
                          <a:spcPct val="20000"/>
                        </a:spcBef>
                        <a:spcAft>
                          <a:spcPct val="0"/>
                        </a:spcAft>
                        <a:buFont typeface="Arial" charset="0"/>
                        <a:defRPr>
                          <a:solidFill>
                            <a:schemeClr val="tx1"/>
                          </a:solidFill>
                          <a:latin typeface="Calibri" charset="0"/>
                          <a:ea typeface="ＭＳ Ｐゴシック" charset="-128"/>
                        </a:defRPr>
                      </a:lvl7pPr>
                      <a:lvl8pPr marL="3429000" indent="-228600" eaLnBrk="0" fontAlgn="base" hangingPunct="0">
                        <a:spcBef>
                          <a:spcPct val="20000"/>
                        </a:spcBef>
                        <a:spcAft>
                          <a:spcPct val="0"/>
                        </a:spcAft>
                        <a:buFont typeface="Arial" charset="0"/>
                        <a:defRPr>
                          <a:solidFill>
                            <a:schemeClr val="tx1"/>
                          </a:solidFill>
                          <a:latin typeface="Calibri" charset="0"/>
                          <a:ea typeface="ＭＳ Ｐゴシック" charset="-128"/>
                        </a:defRPr>
                      </a:lvl8pPr>
                      <a:lvl9pPr marL="3886200" indent="-228600" eaLnBrk="0" fontAlgn="base" hangingPunct="0">
                        <a:spcBef>
                          <a:spcPct val="20000"/>
                        </a:spcBef>
                        <a:spcAft>
                          <a:spcPct val="0"/>
                        </a:spcAft>
                        <a:buFont typeface="Arial" charset="0"/>
                        <a:defRPr>
                          <a:solidFill>
                            <a:schemeClr val="tx1"/>
                          </a:solidFill>
                          <a:latin typeface="Calibri" charset="0"/>
                          <a:ea typeface="ＭＳ Ｐゴシック" charset="-128"/>
                        </a:defRPr>
                      </a:lvl9pPr>
                    </a:lstStyle>
                    <a:p>
                      <a:pPr marL="0" marR="0" lvl="0" indent="0" algn="ctr" defTabSz="914400" rtl="0" eaLnBrk="1" fontAlgn="base" latinLnBrk="0" hangingPunct="1">
                        <a:lnSpc>
                          <a:spcPct val="115000"/>
                        </a:lnSpc>
                        <a:spcBef>
                          <a:spcPct val="0"/>
                        </a:spcBef>
                        <a:spcAft>
                          <a:spcPct val="0"/>
                        </a:spcAft>
                        <a:buClrTx/>
                        <a:buSzTx/>
                        <a:buFontTx/>
                        <a:buNone/>
                        <a:tabLst/>
                      </a:pPr>
                      <a:endParaRPr kumimoji="0" lang="en-US" altLang="es-ES_tradnl" sz="1600" b="0" i="0" u="none" strike="noStrike" cap="none" normalizeH="0" baseline="0">
                        <a:ln>
                          <a:noFill/>
                        </a:ln>
                        <a:solidFill>
                          <a:schemeClr val="tx1"/>
                        </a:solidFill>
                        <a:effectLst/>
                        <a:latin typeface="Calibri" charset="0"/>
                        <a:ea typeface="ＭＳ Ｐゴシック" charset="-128"/>
                      </a:endParaRPr>
                    </a:p>
                  </a:txBody>
                  <a:tcPr marL="44450" marR="4445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15913">
                <a:tc>
                  <a:txBody>
                    <a:bodyPr/>
                    <a:lstStyle>
                      <a:lvl1pPr eaLnBrk="0" hangingPunct="0">
                        <a:spcBef>
                          <a:spcPct val="20000"/>
                        </a:spcBef>
                        <a:buFont typeface="Arial" charset="0"/>
                        <a:defRPr sz="2800">
                          <a:solidFill>
                            <a:schemeClr val="tx1"/>
                          </a:solidFill>
                          <a:latin typeface="Calibri" charset="0"/>
                          <a:ea typeface="ＭＳ Ｐゴシック" charset="-128"/>
                        </a:defRPr>
                      </a:lvl1pPr>
                      <a:lvl2pPr marL="742950" indent="-285750" eaLnBrk="0" hangingPunct="0">
                        <a:spcBef>
                          <a:spcPct val="20000"/>
                        </a:spcBef>
                        <a:buFont typeface="Arial" charset="0"/>
                        <a:defRPr sz="2400">
                          <a:solidFill>
                            <a:schemeClr val="tx1"/>
                          </a:solidFill>
                          <a:latin typeface="Calibri" charset="0"/>
                          <a:ea typeface="ＭＳ Ｐゴシック" charset="-128"/>
                        </a:defRPr>
                      </a:lvl2pPr>
                      <a:lvl3pPr marL="1143000" indent="-228600" eaLnBrk="0" hangingPunct="0">
                        <a:spcBef>
                          <a:spcPct val="20000"/>
                        </a:spcBef>
                        <a:buFont typeface="Arial" charset="0"/>
                        <a:defRPr sz="2000">
                          <a:solidFill>
                            <a:schemeClr val="tx1"/>
                          </a:solidFill>
                          <a:latin typeface="Calibri" charset="0"/>
                          <a:ea typeface="ＭＳ Ｐゴシック" charset="-128"/>
                        </a:defRPr>
                      </a:lvl3pPr>
                      <a:lvl4pPr marL="1600200" indent="-228600" eaLnBrk="0" hangingPunct="0">
                        <a:spcBef>
                          <a:spcPct val="20000"/>
                        </a:spcBef>
                        <a:buFont typeface="Arial" charset="0"/>
                        <a:defRPr>
                          <a:solidFill>
                            <a:schemeClr val="tx1"/>
                          </a:solidFill>
                          <a:latin typeface="Calibri" charset="0"/>
                          <a:ea typeface="ＭＳ Ｐゴシック" charset="-128"/>
                        </a:defRPr>
                      </a:lvl4pPr>
                      <a:lvl5pPr marL="2057400" indent="-228600" eaLnBrk="0" hangingPunct="0">
                        <a:spcBef>
                          <a:spcPct val="20000"/>
                        </a:spcBef>
                        <a:buFont typeface="Arial" charset="0"/>
                        <a:defRPr>
                          <a:solidFill>
                            <a:schemeClr val="tx1"/>
                          </a:solidFill>
                          <a:latin typeface="Calibri" charset="0"/>
                          <a:ea typeface="ＭＳ Ｐゴシック" charset="-128"/>
                        </a:defRPr>
                      </a:lvl5pPr>
                      <a:lvl6pPr marL="2514600" indent="-228600" eaLnBrk="0" fontAlgn="base" hangingPunct="0">
                        <a:spcBef>
                          <a:spcPct val="20000"/>
                        </a:spcBef>
                        <a:spcAft>
                          <a:spcPct val="0"/>
                        </a:spcAft>
                        <a:buFont typeface="Arial" charset="0"/>
                        <a:defRPr>
                          <a:solidFill>
                            <a:schemeClr val="tx1"/>
                          </a:solidFill>
                          <a:latin typeface="Calibri" charset="0"/>
                          <a:ea typeface="ＭＳ Ｐゴシック" charset="-128"/>
                        </a:defRPr>
                      </a:lvl6pPr>
                      <a:lvl7pPr marL="2971800" indent="-228600" eaLnBrk="0" fontAlgn="base" hangingPunct="0">
                        <a:spcBef>
                          <a:spcPct val="20000"/>
                        </a:spcBef>
                        <a:spcAft>
                          <a:spcPct val="0"/>
                        </a:spcAft>
                        <a:buFont typeface="Arial" charset="0"/>
                        <a:defRPr>
                          <a:solidFill>
                            <a:schemeClr val="tx1"/>
                          </a:solidFill>
                          <a:latin typeface="Calibri" charset="0"/>
                          <a:ea typeface="ＭＳ Ｐゴシック" charset="-128"/>
                        </a:defRPr>
                      </a:lvl7pPr>
                      <a:lvl8pPr marL="3429000" indent="-228600" eaLnBrk="0" fontAlgn="base" hangingPunct="0">
                        <a:spcBef>
                          <a:spcPct val="20000"/>
                        </a:spcBef>
                        <a:spcAft>
                          <a:spcPct val="0"/>
                        </a:spcAft>
                        <a:buFont typeface="Arial" charset="0"/>
                        <a:defRPr>
                          <a:solidFill>
                            <a:schemeClr val="tx1"/>
                          </a:solidFill>
                          <a:latin typeface="Calibri" charset="0"/>
                          <a:ea typeface="ＭＳ Ｐゴシック" charset="-128"/>
                        </a:defRPr>
                      </a:lvl8pPr>
                      <a:lvl9pPr marL="3886200" indent="-228600" eaLnBrk="0" fontAlgn="base" hangingPunct="0">
                        <a:spcBef>
                          <a:spcPct val="20000"/>
                        </a:spcBef>
                        <a:spcAft>
                          <a:spcPct val="0"/>
                        </a:spcAft>
                        <a:buFont typeface="Arial" charset="0"/>
                        <a:defRPr>
                          <a:solidFill>
                            <a:schemeClr val="tx1"/>
                          </a:solidFill>
                          <a:latin typeface="Calibri" charset="0"/>
                          <a:ea typeface="ＭＳ Ｐゴシック" charset="-128"/>
                        </a:defRPr>
                      </a:lvl9p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en-US" altLang="es-ES_tradnl" sz="1600" b="0" i="0" u="none" strike="noStrike" cap="none" normalizeH="0" baseline="0">
                          <a:ln>
                            <a:noFill/>
                          </a:ln>
                          <a:solidFill>
                            <a:schemeClr val="tx1"/>
                          </a:solidFill>
                          <a:effectLst/>
                          <a:latin typeface="Calibri" charset="0"/>
                          <a:ea typeface="ＭＳ Ｐゴシック" charset="-128"/>
                        </a:rPr>
                        <a:t>CO</a:t>
                      </a:r>
                      <a:r>
                        <a:rPr kumimoji="0" lang="en-US" altLang="es-ES_tradnl" sz="1600" b="0" i="0" u="none" strike="noStrike" cap="none" normalizeH="0" baseline="-25000">
                          <a:ln>
                            <a:noFill/>
                          </a:ln>
                          <a:solidFill>
                            <a:schemeClr val="tx1"/>
                          </a:solidFill>
                          <a:effectLst/>
                          <a:latin typeface="Calibri" charset="0"/>
                          <a:ea typeface="ＭＳ Ｐゴシック" charset="-128"/>
                        </a:rPr>
                        <a:t>2</a:t>
                      </a:r>
                      <a:r>
                        <a:rPr kumimoji="0" lang="en-US" altLang="es-ES_tradnl" sz="1600" b="0" i="0" u="none" strike="noStrike" cap="none" normalizeH="0" baseline="0">
                          <a:ln>
                            <a:noFill/>
                          </a:ln>
                          <a:solidFill>
                            <a:schemeClr val="tx1"/>
                          </a:solidFill>
                          <a:effectLst/>
                          <a:latin typeface="Calibri" charset="0"/>
                          <a:ea typeface="ＭＳ Ｐゴシック" charset="-128"/>
                        </a:rPr>
                        <a:t> (mg/L)</a:t>
                      </a:r>
                      <a:endParaRPr kumimoji="0" lang="es-MX" altLang="es-ES_tradnl" sz="2400" b="0" i="0" u="none" strike="noStrike" cap="none" normalizeH="0" baseline="0">
                        <a:ln>
                          <a:noFill/>
                        </a:ln>
                        <a:solidFill>
                          <a:schemeClr val="tx1"/>
                        </a:solidFill>
                        <a:effectLst/>
                        <a:latin typeface="Times New Roman" charset="0"/>
                        <a:ea typeface="ＭＳ Ｐゴシック" charset="-128"/>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Font typeface="Arial" charset="0"/>
                        <a:defRPr sz="2800">
                          <a:solidFill>
                            <a:schemeClr val="tx1"/>
                          </a:solidFill>
                          <a:latin typeface="Calibri" charset="0"/>
                          <a:ea typeface="ＭＳ Ｐゴシック" charset="-128"/>
                        </a:defRPr>
                      </a:lvl1pPr>
                      <a:lvl2pPr marL="742950" indent="-285750" eaLnBrk="0" hangingPunct="0">
                        <a:spcBef>
                          <a:spcPct val="20000"/>
                        </a:spcBef>
                        <a:buFont typeface="Arial" charset="0"/>
                        <a:defRPr sz="2400">
                          <a:solidFill>
                            <a:schemeClr val="tx1"/>
                          </a:solidFill>
                          <a:latin typeface="Calibri" charset="0"/>
                          <a:ea typeface="ＭＳ Ｐゴシック" charset="-128"/>
                        </a:defRPr>
                      </a:lvl2pPr>
                      <a:lvl3pPr marL="1143000" indent="-228600" eaLnBrk="0" hangingPunct="0">
                        <a:spcBef>
                          <a:spcPct val="20000"/>
                        </a:spcBef>
                        <a:buFont typeface="Arial" charset="0"/>
                        <a:defRPr sz="2000">
                          <a:solidFill>
                            <a:schemeClr val="tx1"/>
                          </a:solidFill>
                          <a:latin typeface="Calibri" charset="0"/>
                          <a:ea typeface="ＭＳ Ｐゴシック" charset="-128"/>
                        </a:defRPr>
                      </a:lvl3pPr>
                      <a:lvl4pPr marL="1600200" indent="-228600" eaLnBrk="0" hangingPunct="0">
                        <a:spcBef>
                          <a:spcPct val="20000"/>
                        </a:spcBef>
                        <a:buFont typeface="Arial" charset="0"/>
                        <a:defRPr>
                          <a:solidFill>
                            <a:schemeClr val="tx1"/>
                          </a:solidFill>
                          <a:latin typeface="Calibri" charset="0"/>
                          <a:ea typeface="ＭＳ Ｐゴシック" charset="-128"/>
                        </a:defRPr>
                      </a:lvl4pPr>
                      <a:lvl5pPr marL="2057400" indent="-228600" eaLnBrk="0" hangingPunct="0">
                        <a:spcBef>
                          <a:spcPct val="20000"/>
                        </a:spcBef>
                        <a:buFont typeface="Arial" charset="0"/>
                        <a:defRPr>
                          <a:solidFill>
                            <a:schemeClr val="tx1"/>
                          </a:solidFill>
                          <a:latin typeface="Calibri" charset="0"/>
                          <a:ea typeface="ＭＳ Ｐゴシック" charset="-128"/>
                        </a:defRPr>
                      </a:lvl5pPr>
                      <a:lvl6pPr marL="2514600" indent="-228600" eaLnBrk="0" fontAlgn="base" hangingPunct="0">
                        <a:spcBef>
                          <a:spcPct val="20000"/>
                        </a:spcBef>
                        <a:spcAft>
                          <a:spcPct val="0"/>
                        </a:spcAft>
                        <a:buFont typeface="Arial" charset="0"/>
                        <a:defRPr>
                          <a:solidFill>
                            <a:schemeClr val="tx1"/>
                          </a:solidFill>
                          <a:latin typeface="Calibri" charset="0"/>
                          <a:ea typeface="ＭＳ Ｐゴシック" charset="-128"/>
                        </a:defRPr>
                      </a:lvl6pPr>
                      <a:lvl7pPr marL="2971800" indent="-228600" eaLnBrk="0" fontAlgn="base" hangingPunct="0">
                        <a:spcBef>
                          <a:spcPct val="20000"/>
                        </a:spcBef>
                        <a:spcAft>
                          <a:spcPct val="0"/>
                        </a:spcAft>
                        <a:buFont typeface="Arial" charset="0"/>
                        <a:defRPr>
                          <a:solidFill>
                            <a:schemeClr val="tx1"/>
                          </a:solidFill>
                          <a:latin typeface="Calibri" charset="0"/>
                          <a:ea typeface="ＭＳ Ｐゴシック" charset="-128"/>
                        </a:defRPr>
                      </a:lvl7pPr>
                      <a:lvl8pPr marL="3429000" indent="-228600" eaLnBrk="0" fontAlgn="base" hangingPunct="0">
                        <a:spcBef>
                          <a:spcPct val="20000"/>
                        </a:spcBef>
                        <a:spcAft>
                          <a:spcPct val="0"/>
                        </a:spcAft>
                        <a:buFont typeface="Arial" charset="0"/>
                        <a:defRPr>
                          <a:solidFill>
                            <a:schemeClr val="tx1"/>
                          </a:solidFill>
                          <a:latin typeface="Calibri" charset="0"/>
                          <a:ea typeface="ＭＳ Ｐゴシック" charset="-128"/>
                        </a:defRPr>
                      </a:lvl8pPr>
                      <a:lvl9pPr marL="3886200" indent="-228600" eaLnBrk="0" fontAlgn="base" hangingPunct="0">
                        <a:spcBef>
                          <a:spcPct val="20000"/>
                        </a:spcBef>
                        <a:spcAft>
                          <a:spcPct val="0"/>
                        </a:spcAft>
                        <a:buFont typeface="Arial" charset="0"/>
                        <a:defRPr>
                          <a:solidFill>
                            <a:schemeClr val="tx1"/>
                          </a:solidFill>
                          <a:latin typeface="Calibri" charset="0"/>
                          <a:ea typeface="ＭＳ Ｐゴシック" charset="-128"/>
                        </a:defRPr>
                      </a:lvl9p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s-ES" altLang="es-ES_tradnl" sz="1600" b="0" i="0" u="none" strike="noStrike" cap="none" normalizeH="0" baseline="0">
                          <a:ln>
                            <a:noFill/>
                          </a:ln>
                          <a:solidFill>
                            <a:schemeClr val="tx1"/>
                          </a:solidFill>
                          <a:effectLst/>
                          <a:latin typeface="Calibri" charset="0"/>
                          <a:ea typeface="ＭＳ Ｐゴシック" charset="-128"/>
                        </a:rPr>
                        <a:t>&lt; 2.0</a:t>
                      </a:r>
                      <a:endParaRPr kumimoji="0" lang="es-MX" altLang="es-ES_tradnl" sz="2400" b="0" i="0" u="none" strike="noStrike" cap="none" normalizeH="0" baseline="0">
                        <a:ln>
                          <a:noFill/>
                        </a:ln>
                        <a:solidFill>
                          <a:schemeClr val="tx1"/>
                        </a:solidFill>
                        <a:effectLst/>
                        <a:latin typeface="Times New Roman" charset="0"/>
                        <a:ea typeface="ＭＳ Ｐゴシック" charset="-128"/>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Font typeface="Arial" charset="0"/>
                        <a:defRPr sz="2800">
                          <a:solidFill>
                            <a:schemeClr val="tx1"/>
                          </a:solidFill>
                          <a:latin typeface="Calibri" charset="0"/>
                          <a:ea typeface="ＭＳ Ｐゴシック" charset="-128"/>
                        </a:defRPr>
                      </a:lvl1pPr>
                      <a:lvl2pPr marL="742950" indent="-285750" eaLnBrk="0" hangingPunct="0">
                        <a:spcBef>
                          <a:spcPct val="20000"/>
                        </a:spcBef>
                        <a:buFont typeface="Arial" charset="0"/>
                        <a:defRPr sz="2400">
                          <a:solidFill>
                            <a:schemeClr val="tx1"/>
                          </a:solidFill>
                          <a:latin typeface="Calibri" charset="0"/>
                          <a:ea typeface="ＭＳ Ｐゴシック" charset="-128"/>
                        </a:defRPr>
                      </a:lvl2pPr>
                      <a:lvl3pPr marL="1143000" indent="-228600" eaLnBrk="0" hangingPunct="0">
                        <a:spcBef>
                          <a:spcPct val="20000"/>
                        </a:spcBef>
                        <a:buFont typeface="Arial" charset="0"/>
                        <a:defRPr sz="2000">
                          <a:solidFill>
                            <a:schemeClr val="tx1"/>
                          </a:solidFill>
                          <a:latin typeface="Calibri" charset="0"/>
                          <a:ea typeface="ＭＳ Ｐゴシック" charset="-128"/>
                        </a:defRPr>
                      </a:lvl3pPr>
                      <a:lvl4pPr marL="1600200" indent="-228600" eaLnBrk="0" hangingPunct="0">
                        <a:spcBef>
                          <a:spcPct val="20000"/>
                        </a:spcBef>
                        <a:buFont typeface="Arial" charset="0"/>
                        <a:defRPr>
                          <a:solidFill>
                            <a:schemeClr val="tx1"/>
                          </a:solidFill>
                          <a:latin typeface="Calibri" charset="0"/>
                          <a:ea typeface="ＭＳ Ｐゴシック" charset="-128"/>
                        </a:defRPr>
                      </a:lvl4pPr>
                      <a:lvl5pPr marL="2057400" indent="-228600" eaLnBrk="0" hangingPunct="0">
                        <a:spcBef>
                          <a:spcPct val="20000"/>
                        </a:spcBef>
                        <a:buFont typeface="Arial" charset="0"/>
                        <a:defRPr>
                          <a:solidFill>
                            <a:schemeClr val="tx1"/>
                          </a:solidFill>
                          <a:latin typeface="Calibri" charset="0"/>
                          <a:ea typeface="ＭＳ Ｐゴシック" charset="-128"/>
                        </a:defRPr>
                      </a:lvl5pPr>
                      <a:lvl6pPr marL="2514600" indent="-228600" eaLnBrk="0" fontAlgn="base" hangingPunct="0">
                        <a:spcBef>
                          <a:spcPct val="20000"/>
                        </a:spcBef>
                        <a:spcAft>
                          <a:spcPct val="0"/>
                        </a:spcAft>
                        <a:buFont typeface="Arial" charset="0"/>
                        <a:defRPr>
                          <a:solidFill>
                            <a:schemeClr val="tx1"/>
                          </a:solidFill>
                          <a:latin typeface="Calibri" charset="0"/>
                          <a:ea typeface="ＭＳ Ｐゴシック" charset="-128"/>
                        </a:defRPr>
                      </a:lvl6pPr>
                      <a:lvl7pPr marL="2971800" indent="-228600" eaLnBrk="0" fontAlgn="base" hangingPunct="0">
                        <a:spcBef>
                          <a:spcPct val="20000"/>
                        </a:spcBef>
                        <a:spcAft>
                          <a:spcPct val="0"/>
                        </a:spcAft>
                        <a:buFont typeface="Arial" charset="0"/>
                        <a:defRPr>
                          <a:solidFill>
                            <a:schemeClr val="tx1"/>
                          </a:solidFill>
                          <a:latin typeface="Calibri" charset="0"/>
                          <a:ea typeface="ＭＳ Ｐゴシック" charset="-128"/>
                        </a:defRPr>
                      </a:lvl7pPr>
                      <a:lvl8pPr marL="3429000" indent="-228600" eaLnBrk="0" fontAlgn="base" hangingPunct="0">
                        <a:spcBef>
                          <a:spcPct val="20000"/>
                        </a:spcBef>
                        <a:spcAft>
                          <a:spcPct val="0"/>
                        </a:spcAft>
                        <a:buFont typeface="Arial" charset="0"/>
                        <a:defRPr>
                          <a:solidFill>
                            <a:schemeClr val="tx1"/>
                          </a:solidFill>
                          <a:latin typeface="Calibri" charset="0"/>
                          <a:ea typeface="ＭＳ Ｐゴシック" charset="-128"/>
                        </a:defRPr>
                      </a:lvl8pPr>
                      <a:lvl9pPr marL="3886200" indent="-228600" eaLnBrk="0" fontAlgn="base" hangingPunct="0">
                        <a:spcBef>
                          <a:spcPct val="20000"/>
                        </a:spcBef>
                        <a:spcAft>
                          <a:spcPct val="0"/>
                        </a:spcAft>
                        <a:buFont typeface="Arial" charset="0"/>
                        <a:defRPr>
                          <a:solidFill>
                            <a:schemeClr val="tx1"/>
                          </a:solidFill>
                          <a:latin typeface="Calibri" charset="0"/>
                          <a:ea typeface="ＭＳ Ｐゴシック" charset="-128"/>
                        </a:defRPr>
                      </a:lvl9p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s-ES" altLang="es-ES_tradnl" sz="1600" b="0" i="0" u="none" strike="noStrike" cap="none" normalizeH="0" baseline="0">
                          <a:ln>
                            <a:noFill/>
                          </a:ln>
                          <a:solidFill>
                            <a:schemeClr val="tx1"/>
                          </a:solidFill>
                          <a:effectLst/>
                          <a:latin typeface="Calibri" charset="0"/>
                          <a:ea typeface="ＭＳ Ｐゴシック" charset="-128"/>
                        </a:rPr>
                        <a:t>20 - 30</a:t>
                      </a:r>
                      <a:endParaRPr kumimoji="0" lang="es-MX" altLang="es-ES_tradnl" sz="2400" b="0" i="0" u="none" strike="noStrike" cap="none" normalizeH="0" baseline="0">
                        <a:ln>
                          <a:noFill/>
                        </a:ln>
                        <a:solidFill>
                          <a:schemeClr val="tx1"/>
                        </a:solidFill>
                        <a:effectLst/>
                        <a:latin typeface="Times New Roman" charset="0"/>
                        <a:ea typeface="ＭＳ Ｐゴシック" charset="-128"/>
                      </a:endParaRPr>
                    </a:p>
                  </a:txBody>
                  <a:tcPr marL="44450" marR="4445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Font typeface="Arial" charset="0"/>
                        <a:defRPr sz="2800">
                          <a:solidFill>
                            <a:schemeClr val="tx1"/>
                          </a:solidFill>
                          <a:latin typeface="Calibri" charset="0"/>
                          <a:ea typeface="ＭＳ Ｐゴシック" charset="-128"/>
                        </a:defRPr>
                      </a:lvl1pPr>
                      <a:lvl2pPr marL="742950" indent="-285750" eaLnBrk="0" hangingPunct="0">
                        <a:spcBef>
                          <a:spcPct val="20000"/>
                        </a:spcBef>
                        <a:buFont typeface="Arial" charset="0"/>
                        <a:defRPr sz="2400">
                          <a:solidFill>
                            <a:schemeClr val="tx1"/>
                          </a:solidFill>
                          <a:latin typeface="Calibri" charset="0"/>
                          <a:ea typeface="ＭＳ Ｐゴシック" charset="-128"/>
                        </a:defRPr>
                      </a:lvl2pPr>
                      <a:lvl3pPr marL="1143000" indent="-228600" eaLnBrk="0" hangingPunct="0">
                        <a:spcBef>
                          <a:spcPct val="20000"/>
                        </a:spcBef>
                        <a:buFont typeface="Arial" charset="0"/>
                        <a:defRPr sz="2000">
                          <a:solidFill>
                            <a:schemeClr val="tx1"/>
                          </a:solidFill>
                          <a:latin typeface="Calibri" charset="0"/>
                          <a:ea typeface="ＭＳ Ｐゴシック" charset="-128"/>
                        </a:defRPr>
                      </a:lvl3pPr>
                      <a:lvl4pPr marL="1600200" indent="-228600" eaLnBrk="0" hangingPunct="0">
                        <a:spcBef>
                          <a:spcPct val="20000"/>
                        </a:spcBef>
                        <a:buFont typeface="Arial" charset="0"/>
                        <a:defRPr>
                          <a:solidFill>
                            <a:schemeClr val="tx1"/>
                          </a:solidFill>
                          <a:latin typeface="Calibri" charset="0"/>
                          <a:ea typeface="ＭＳ Ｐゴシック" charset="-128"/>
                        </a:defRPr>
                      </a:lvl4pPr>
                      <a:lvl5pPr marL="2057400" indent="-228600" eaLnBrk="0" hangingPunct="0">
                        <a:spcBef>
                          <a:spcPct val="20000"/>
                        </a:spcBef>
                        <a:buFont typeface="Arial" charset="0"/>
                        <a:defRPr>
                          <a:solidFill>
                            <a:schemeClr val="tx1"/>
                          </a:solidFill>
                          <a:latin typeface="Calibri" charset="0"/>
                          <a:ea typeface="ＭＳ Ｐゴシック" charset="-128"/>
                        </a:defRPr>
                      </a:lvl5pPr>
                      <a:lvl6pPr marL="2514600" indent="-228600" eaLnBrk="0" fontAlgn="base" hangingPunct="0">
                        <a:spcBef>
                          <a:spcPct val="20000"/>
                        </a:spcBef>
                        <a:spcAft>
                          <a:spcPct val="0"/>
                        </a:spcAft>
                        <a:buFont typeface="Arial" charset="0"/>
                        <a:defRPr>
                          <a:solidFill>
                            <a:schemeClr val="tx1"/>
                          </a:solidFill>
                          <a:latin typeface="Calibri" charset="0"/>
                          <a:ea typeface="ＭＳ Ｐゴシック" charset="-128"/>
                        </a:defRPr>
                      </a:lvl6pPr>
                      <a:lvl7pPr marL="2971800" indent="-228600" eaLnBrk="0" fontAlgn="base" hangingPunct="0">
                        <a:spcBef>
                          <a:spcPct val="20000"/>
                        </a:spcBef>
                        <a:spcAft>
                          <a:spcPct val="0"/>
                        </a:spcAft>
                        <a:buFont typeface="Arial" charset="0"/>
                        <a:defRPr>
                          <a:solidFill>
                            <a:schemeClr val="tx1"/>
                          </a:solidFill>
                          <a:latin typeface="Calibri" charset="0"/>
                          <a:ea typeface="ＭＳ Ｐゴシック" charset="-128"/>
                        </a:defRPr>
                      </a:lvl7pPr>
                      <a:lvl8pPr marL="3429000" indent="-228600" eaLnBrk="0" fontAlgn="base" hangingPunct="0">
                        <a:spcBef>
                          <a:spcPct val="20000"/>
                        </a:spcBef>
                        <a:spcAft>
                          <a:spcPct val="0"/>
                        </a:spcAft>
                        <a:buFont typeface="Arial" charset="0"/>
                        <a:defRPr>
                          <a:solidFill>
                            <a:schemeClr val="tx1"/>
                          </a:solidFill>
                          <a:latin typeface="Calibri" charset="0"/>
                          <a:ea typeface="ＭＳ Ｐゴシック" charset="-128"/>
                        </a:defRPr>
                      </a:lvl8pPr>
                      <a:lvl9pPr marL="3886200" indent="-228600" eaLnBrk="0" fontAlgn="base" hangingPunct="0">
                        <a:spcBef>
                          <a:spcPct val="20000"/>
                        </a:spcBef>
                        <a:spcAft>
                          <a:spcPct val="0"/>
                        </a:spcAft>
                        <a:buFont typeface="Arial" charset="0"/>
                        <a:defRPr>
                          <a:solidFill>
                            <a:schemeClr val="tx1"/>
                          </a:solidFill>
                          <a:latin typeface="Calibri" charset="0"/>
                          <a:ea typeface="ＭＳ Ｐゴシック" charset="-128"/>
                        </a:defRPr>
                      </a:lvl9p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s-ES" altLang="es-ES_tradnl" sz="1600" b="0" i="0" u="none" strike="noStrike" cap="none" normalizeH="0" baseline="0">
                          <a:ln>
                            <a:noFill/>
                          </a:ln>
                          <a:solidFill>
                            <a:schemeClr val="tx1"/>
                          </a:solidFill>
                          <a:effectLst/>
                          <a:latin typeface="Calibri" charset="0"/>
                          <a:ea typeface="ＭＳ Ｐゴシック" charset="-128"/>
                        </a:rPr>
                        <a:t>&lt; 50</a:t>
                      </a:r>
                      <a:endParaRPr kumimoji="0" lang="es-MX" altLang="es-ES_tradnl" sz="2400" b="0" i="0" u="none" strike="noStrike" cap="none" normalizeH="0" baseline="0">
                        <a:ln>
                          <a:noFill/>
                        </a:ln>
                        <a:solidFill>
                          <a:schemeClr val="tx1"/>
                        </a:solidFill>
                        <a:effectLst/>
                        <a:latin typeface="Times New Roman" charset="0"/>
                        <a:ea typeface="ＭＳ Ｐゴシック" charset="-128"/>
                      </a:endParaRPr>
                    </a:p>
                  </a:txBody>
                  <a:tcPr marL="44450" marR="4445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76225">
                <a:tc>
                  <a:txBody>
                    <a:bodyPr/>
                    <a:lstStyle>
                      <a:lvl1pPr eaLnBrk="0" hangingPunct="0">
                        <a:spcBef>
                          <a:spcPct val="20000"/>
                        </a:spcBef>
                        <a:buFont typeface="Arial" charset="0"/>
                        <a:defRPr sz="2800">
                          <a:solidFill>
                            <a:schemeClr val="tx1"/>
                          </a:solidFill>
                          <a:latin typeface="Calibri" charset="0"/>
                          <a:ea typeface="ＭＳ Ｐゴシック" charset="-128"/>
                        </a:defRPr>
                      </a:lvl1pPr>
                      <a:lvl2pPr marL="742950" indent="-285750" eaLnBrk="0" hangingPunct="0">
                        <a:spcBef>
                          <a:spcPct val="20000"/>
                        </a:spcBef>
                        <a:buFont typeface="Arial" charset="0"/>
                        <a:defRPr sz="2400">
                          <a:solidFill>
                            <a:schemeClr val="tx1"/>
                          </a:solidFill>
                          <a:latin typeface="Calibri" charset="0"/>
                          <a:ea typeface="ＭＳ Ｐゴシック" charset="-128"/>
                        </a:defRPr>
                      </a:lvl2pPr>
                      <a:lvl3pPr marL="1143000" indent="-228600" eaLnBrk="0" hangingPunct="0">
                        <a:spcBef>
                          <a:spcPct val="20000"/>
                        </a:spcBef>
                        <a:buFont typeface="Arial" charset="0"/>
                        <a:defRPr sz="2000">
                          <a:solidFill>
                            <a:schemeClr val="tx1"/>
                          </a:solidFill>
                          <a:latin typeface="Calibri" charset="0"/>
                          <a:ea typeface="ＭＳ Ｐゴシック" charset="-128"/>
                        </a:defRPr>
                      </a:lvl3pPr>
                      <a:lvl4pPr marL="1600200" indent="-228600" eaLnBrk="0" hangingPunct="0">
                        <a:spcBef>
                          <a:spcPct val="20000"/>
                        </a:spcBef>
                        <a:buFont typeface="Arial" charset="0"/>
                        <a:defRPr>
                          <a:solidFill>
                            <a:schemeClr val="tx1"/>
                          </a:solidFill>
                          <a:latin typeface="Calibri" charset="0"/>
                          <a:ea typeface="ＭＳ Ｐゴシック" charset="-128"/>
                        </a:defRPr>
                      </a:lvl4pPr>
                      <a:lvl5pPr marL="2057400" indent="-228600" eaLnBrk="0" hangingPunct="0">
                        <a:spcBef>
                          <a:spcPct val="20000"/>
                        </a:spcBef>
                        <a:buFont typeface="Arial" charset="0"/>
                        <a:defRPr>
                          <a:solidFill>
                            <a:schemeClr val="tx1"/>
                          </a:solidFill>
                          <a:latin typeface="Calibri" charset="0"/>
                          <a:ea typeface="ＭＳ Ｐゴシック" charset="-128"/>
                        </a:defRPr>
                      </a:lvl5pPr>
                      <a:lvl6pPr marL="2514600" indent="-228600" eaLnBrk="0" fontAlgn="base" hangingPunct="0">
                        <a:spcBef>
                          <a:spcPct val="20000"/>
                        </a:spcBef>
                        <a:spcAft>
                          <a:spcPct val="0"/>
                        </a:spcAft>
                        <a:buFont typeface="Arial" charset="0"/>
                        <a:defRPr>
                          <a:solidFill>
                            <a:schemeClr val="tx1"/>
                          </a:solidFill>
                          <a:latin typeface="Calibri" charset="0"/>
                          <a:ea typeface="ＭＳ Ｐゴシック" charset="-128"/>
                        </a:defRPr>
                      </a:lvl6pPr>
                      <a:lvl7pPr marL="2971800" indent="-228600" eaLnBrk="0" fontAlgn="base" hangingPunct="0">
                        <a:spcBef>
                          <a:spcPct val="20000"/>
                        </a:spcBef>
                        <a:spcAft>
                          <a:spcPct val="0"/>
                        </a:spcAft>
                        <a:buFont typeface="Arial" charset="0"/>
                        <a:defRPr>
                          <a:solidFill>
                            <a:schemeClr val="tx1"/>
                          </a:solidFill>
                          <a:latin typeface="Calibri" charset="0"/>
                          <a:ea typeface="ＭＳ Ｐゴシック" charset="-128"/>
                        </a:defRPr>
                      </a:lvl7pPr>
                      <a:lvl8pPr marL="3429000" indent="-228600" eaLnBrk="0" fontAlgn="base" hangingPunct="0">
                        <a:spcBef>
                          <a:spcPct val="20000"/>
                        </a:spcBef>
                        <a:spcAft>
                          <a:spcPct val="0"/>
                        </a:spcAft>
                        <a:buFont typeface="Arial" charset="0"/>
                        <a:defRPr>
                          <a:solidFill>
                            <a:schemeClr val="tx1"/>
                          </a:solidFill>
                          <a:latin typeface="Calibri" charset="0"/>
                          <a:ea typeface="ＭＳ Ｐゴシック" charset="-128"/>
                        </a:defRPr>
                      </a:lvl8pPr>
                      <a:lvl9pPr marL="3886200" indent="-228600" eaLnBrk="0" fontAlgn="base" hangingPunct="0">
                        <a:spcBef>
                          <a:spcPct val="20000"/>
                        </a:spcBef>
                        <a:spcAft>
                          <a:spcPct val="0"/>
                        </a:spcAft>
                        <a:buFont typeface="Arial" charset="0"/>
                        <a:defRPr>
                          <a:solidFill>
                            <a:schemeClr val="tx1"/>
                          </a:solidFill>
                          <a:latin typeface="Calibri" charset="0"/>
                          <a:ea typeface="ＭＳ Ｐゴシック" charset="-128"/>
                        </a:defRPr>
                      </a:lvl9p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es-ES" altLang="es-ES_tradnl" sz="1600" b="0" i="0" u="none" strike="noStrike" cap="none" normalizeH="0" baseline="0">
                          <a:ln>
                            <a:noFill/>
                          </a:ln>
                          <a:solidFill>
                            <a:schemeClr val="tx1"/>
                          </a:solidFill>
                          <a:effectLst/>
                          <a:latin typeface="Calibri" charset="0"/>
                          <a:ea typeface="ＭＳ Ｐゴシック" charset="-128"/>
                        </a:rPr>
                        <a:t>Calcio (mg/L)</a:t>
                      </a:r>
                      <a:endParaRPr kumimoji="0" lang="es-MX" altLang="es-ES_tradnl" sz="2400" b="0" i="0" u="none" strike="noStrike" cap="none" normalizeH="0" baseline="0">
                        <a:ln>
                          <a:noFill/>
                        </a:ln>
                        <a:solidFill>
                          <a:schemeClr val="tx1"/>
                        </a:solidFill>
                        <a:effectLst/>
                        <a:latin typeface="Times New Roman" charset="0"/>
                        <a:ea typeface="ＭＳ Ｐゴシック" charset="-128"/>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Font typeface="Arial" charset="0"/>
                        <a:defRPr sz="2800">
                          <a:solidFill>
                            <a:schemeClr val="tx1"/>
                          </a:solidFill>
                          <a:latin typeface="Calibri" charset="0"/>
                          <a:ea typeface="ＭＳ Ｐゴシック" charset="-128"/>
                        </a:defRPr>
                      </a:lvl1pPr>
                      <a:lvl2pPr marL="742950" indent="-285750" eaLnBrk="0" hangingPunct="0">
                        <a:spcBef>
                          <a:spcPct val="20000"/>
                        </a:spcBef>
                        <a:buFont typeface="Arial" charset="0"/>
                        <a:defRPr sz="2400">
                          <a:solidFill>
                            <a:schemeClr val="tx1"/>
                          </a:solidFill>
                          <a:latin typeface="Calibri" charset="0"/>
                          <a:ea typeface="ＭＳ Ｐゴシック" charset="-128"/>
                        </a:defRPr>
                      </a:lvl2pPr>
                      <a:lvl3pPr marL="1143000" indent="-228600" eaLnBrk="0" hangingPunct="0">
                        <a:spcBef>
                          <a:spcPct val="20000"/>
                        </a:spcBef>
                        <a:buFont typeface="Arial" charset="0"/>
                        <a:defRPr sz="2000">
                          <a:solidFill>
                            <a:schemeClr val="tx1"/>
                          </a:solidFill>
                          <a:latin typeface="Calibri" charset="0"/>
                          <a:ea typeface="ＭＳ Ｐゴシック" charset="-128"/>
                        </a:defRPr>
                      </a:lvl3pPr>
                      <a:lvl4pPr marL="1600200" indent="-228600" eaLnBrk="0" hangingPunct="0">
                        <a:spcBef>
                          <a:spcPct val="20000"/>
                        </a:spcBef>
                        <a:buFont typeface="Arial" charset="0"/>
                        <a:defRPr>
                          <a:solidFill>
                            <a:schemeClr val="tx1"/>
                          </a:solidFill>
                          <a:latin typeface="Calibri" charset="0"/>
                          <a:ea typeface="ＭＳ Ｐゴシック" charset="-128"/>
                        </a:defRPr>
                      </a:lvl4pPr>
                      <a:lvl5pPr marL="2057400" indent="-228600" eaLnBrk="0" hangingPunct="0">
                        <a:spcBef>
                          <a:spcPct val="20000"/>
                        </a:spcBef>
                        <a:buFont typeface="Arial" charset="0"/>
                        <a:defRPr>
                          <a:solidFill>
                            <a:schemeClr val="tx1"/>
                          </a:solidFill>
                          <a:latin typeface="Calibri" charset="0"/>
                          <a:ea typeface="ＭＳ Ｐゴシック" charset="-128"/>
                        </a:defRPr>
                      </a:lvl5pPr>
                      <a:lvl6pPr marL="2514600" indent="-228600" eaLnBrk="0" fontAlgn="base" hangingPunct="0">
                        <a:spcBef>
                          <a:spcPct val="20000"/>
                        </a:spcBef>
                        <a:spcAft>
                          <a:spcPct val="0"/>
                        </a:spcAft>
                        <a:buFont typeface="Arial" charset="0"/>
                        <a:defRPr>
                          <a:solidFill>
                            <a:schemeClr val="tx1"/>
                          </a:solidFill>
                          <a:latin typeface="Calibri" charset="0"/>
                          <a:ea typeface="ＭＳ Ｐゴシック" charset="-128"/>
                        </a:defRPr>
                      </a:lvl6pPr>
                      <a:lvl7pPr marL="2971800" indent="-228600" eaLnBrk="0" fontAlgn="base" hangingPunct="0">
                        <a:spcBef>
                          <a:spcPct val="20000"/>
                        </a:spcBef>
                        <a:spcAft>
                          <a:spcPct val="0"/>
                        </a:spcAft>
                        <a:buFont typeface="Arial" charset="0"/>
                        <a:defRPr>
                          <a:solidFill>
                            <a:schemeClr val="tx1"/>
                          </a:solidFill>
                          <a:latin typeface="Calibri" charset="0"/>
                          <a:ea typeface="ＭＳ Ｐゴシック" charset="-128"/>
                        </a:defRPr>
                      </a:lvl7pPr>
                      <a:lvl8pPr marL="3429000" indent="-228600" eaLnBrk="0" fontAlgn="base" hangingPunct="0">
                        <a:spcBef>
                          <a:spcPct val="20000"/>
                        </a:spcBef>
                        <a:spcAft>
                          <a:spcPct val="0"/>
                        </a:spcAft>
                        <a:buFont typeface="Arial" charset="0"/>
                        <a:defRPr>
                          <a:solidFill>
                            <a:schemeClr val="tx1"/>
                          </a:solidFill>
                          <a:latin typeface="Calibri" charset="0"/>
                          <a:ea typeface="ＭＳ Ｐゴシック" charset="-128"/>
                        </a:defRPr>
                      </a:lvl8pPr>
                      <a:lvl9pPr marL="3886200" indent="-228600" eaLnBrk="0" fontAlgn="base" hangingPunct="0">
                        <a:spcBef>
                          <a:spcPct val="20000"/>
                        </a:spcBef>
                        <a:spcAft>
                          <a:spcPct val="0"/>
                        </a:spcAft>
                        <a:buFont typeface="Arial" charset="0"/>
                        <a:defRPr>
                          <a:solidFill>
                            <a:schemeClr val="tx1"/>
                          </a:solidFill>
                          <a:latin typeface="Calibri" charset="0"/>
                          <a:ea typeface="ＭＳ Ｐゴシック" charset="-128"/>
                        </a:defRPr>
                      </a:lvl9p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US" altLang="es-ES_tradnl" sz="1600" b="0" i="0" u="none" strike="noStrike" cap="none" normalizeH="0" baseline="0">
                          <a:ln>
                            <a:noFill/>
                          </a:ln>
                          <a:solidFill>
                            <a:schemeClr val="tx1"/>
                          </a:solidFill>
                          <a:effectLst/>
                          <a:latin typeface="Calibri" charset="0"/>
                          <a:ea typeface="ＭＳ Ｐゴシック" charset="-128"/>
                        </a:rPr>
                        <a:t>&gt; 50.0</a:t>
                      </a:r>
                      <a:endParaRPr kumimoji="0" lang="es-MX" altLang="es-ES_tradnl" sz="2400" b="0" i="0" u="none" strike="noStrike" cap="none" normalizeH="0" baseline="0">
                        <a:ln>
                          <a:noFill/>
                        </a:ln>
                        <a:solidFill>
                          <a:schemeClr val="tx1"/>
                        </a:solidFill>
                        <a:effectLst/>
                        <a:latin typeface="Times New Roman" charset="0"/>
                        <a:ea typeface="ＭＳ Ｐゴシック" charset="-128"/>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Font typeface="Arial" charset="0"/>
                        <a:defRPr sz="2800">
                          <a:solidFill>
                            <a:schemeClr val="tx1"/>
                          </a:solidFill>
                          <a:latin typeface="Calibri" charset="0"/>
                          <a:ea typeface="ＭＳ Ｐゴシック" charset="-128"/>
                        </a:defRPr>
                      </a:lvl1pPr>
                      <a:lvl2pPr marL="742950" indent="-285750" eaLnBrk="0" hangingPunct="0">
                        <a:spcBef>
                          <a:spcPct val="20000"/>
                        </a:spcBef>
                        <a:buFont typeface="Arial" charset="0"/>
                        <a:defRPr sz="2400">
                          <a:solidFill>
                            <a:schemeClr val="tx1"/>
                          </a:solidFill>
                          <a:latin typeface="Calibri" charset="0"/>
                          <a:ea typeface="ＭＳ Ｐゴシック" charset="-128"/>
                        </a:defRPr>
                      </a:lvl2pPr>
                      <a:lvl3pPr marL="1143000" indent="-228600" eaLnBrk="0" hangingPunct="0">
                        <a:spcBef>
                          <a:spcPct val="20000"/>
                        </a:spcBef>
                        <a:buFont typeface="Arial" charset="0"/>
                        <a:defRPr sz="2000">
                          <a:solidFill>
                            <a:schemeClr val="tx1"/>
                          </a:solidFill>
                          <a:latin typeface="Calibri" charset="0"/>
                          <a:ea typeface="ＭＳ Ｐゴシック" charset="-128"/>
                        </a:defRPr>
                      </a:lvl3pPr>
                      <a:lvl4pPr marL="1600200" indent="-228600" eaLnBrk="0" hangingPunct="0">
                        <a:spcBef>
                          <a:spcPct val="20000"/>
                        </a:spcBef>
                        <a:buFont typeface="Arial" charset="0"/>
                        <a:defRPr>
                          <a:solidFill>
                            <a:schemeClr val="tx1"/>
                          </a:solidFill>
                          <a:latin typeface="Calibri" charset="0"/>
                          <a:ea typeface="ＭＳ Ｐゴシック" charset="-128"/>
                        </a:defRPr>
                      </a:lvl4pPr>
                      <a:lvl5pPr marL="2057400" indent="-228600" eaLnBrk="0" hangingPunct="0">
                        <a:spcBef>
                          <a:spcPct val="20000"/>
                        </a:spcBef>
                        <a:buFont typeface="Arial" charset="0"/>
                        <a:defRPr>
                          <a:solidFill>
                            <a:schemeClr val="tx1"/>
                          </a:solidFill>
                          <a:latin typeface="Calibri" charset="0"/>
                          <a:ea typeface="ＭＳ Ｐゴシック" charset="-128"/>
                        </a:defRPr>
                      </a:lvl5pPr>
                      <a:lvl6pPr marL="2514600" indent="-228600" eaLnBrk="0" fontAlgn="base" hangingPunct="0">
                        <a:spcBef>
                          <a:spcPct val="20000"/>
                        </a:spcBef>
                        <a:spcAft>
                          <a:spcPct val="0"/>
                        </a:spcAft>
                        <a:buFont typeface="Arial" charset="0"/>
                        <a:defRPr>
                          <a:solidFill>
                            <a:schemeClr val="tx1"/>
                          </a:solidFill>
                          <a:latin typeface="Calibri" charset="0"/>
                          <a:ea typeface="ＭＳ Ｐゴシック" charset="-128"/>
                        </a:defRPr>
                      </a:lvl6pPr>
                      <a:lvl7pPr marL="2971800" indent="-228600" eaLnBrk="0" fontAlgn="base" hangingPunct="0">
                        <a:spcBef>
                          <a:spcPct val="20000"/>
                        </a:spcBef>
                        <a:spcAft>
                          <a:spcPct val="0"/>
                        </a:spcAft>
                        <a:buFont typeface="Arial" charset="0"/>
                        <a:defRPr>
                          <a:solidFill>
                            <a:schemeClr val="tx1"/>
                          </a:solidFill>
                          <a:latin typeface="Calibri" charset="0"/>
                          <a:ea typeface="ＭＳ Ｐゴシック" charset="-128"/>
                        </a:defRPr>
                      </a:lvl7pPr>
                      <a:lvl8pPr marL="3429000" indent="-228600" eaLnBrk="0" fontAlgn="base" hangingPunct="0">
                        <a:spcBef>
                          <a:spcPct val="20000"/>
                        </a:spcBef>
                        <a:spcAft>
                          <a:spcPct val="0"/>
                        </a:spcAft>
                        <a:buFont typeface="Arial" charset="0"/>
                        <a:defRPr>
                          <a:solidFill>
                            <a:schemeClr val="tx1"/>
                          </a:solidFill>
                          <a:latin typeface="Calibri" charset="0"/>
                          <a:ea typeface="ＭＳ Ｐゴシック" charset="-128"/>
                        </a:defRPr>
                      </a:lvl8pPr>
                      <a:lvl9pPr marL="3886200" indent="-228600" eaLnBrk="0" fontAlgn="base" hangingPunct="0">
                        <a:spcBef>
                          <a:spcPct val="20000"/>
                        </a:spcBef>
                        <a:spcAft>
                          <a:spcPct val="0"/>
                        </a:spcAft>
                        <a:buFont typeface="Arial" charset="0"/>
                        <a:defRPr>
                          <a:solidFill>
                            <a:schemeClr val="tx1"/>
                          </a:solidFill>
                          <a:latin typeface="Calibri" charset="0"/>
                          <a:ea typeface="ＭＳ Ｐゴシック" charset="-128"/>
                        </a:defRPr>
                      </a:lvl9pPr>
                    </a:lstStyle>
                    <a:p>
                      <a:pPr marL="0" marR="0" lvl="0" indent="0" algn="ctr" defTabSz="914400" rtl="0" eaLnBrk="1" fontAlgn="base" latinLnBrk="0" hangingPunct="1">
                        <a:lnSpc>
                          <a:spcPct val="115000"/>
                        </a:lnSpc>
                        <a:spcBef>
                          <a:spcPct val="0"/>
                        </a:spcBef>
                        <a:spcAft>
                          <a:spcPct val="0"/>
                        </a:spcAft>
                        <a:buClrTx/>
                        <a:buSzTx/>
                        <a:buFontTx/>
                        <a:buNone/>
                        <a:tabLst/>
                      </a:pPr>
                      <a:endParaRPr kumimoji="0" lang="en-US" altLang="es-ES_tradnl" sz="1600" b="0" i="0" u="none" strike="noStrike" cap="none" normalizeH="0" baseline="0">
                        <a:ln>
                          <a:noFill/>
                        </a:ln>
                        <a:solidFill>
                          <a:schemeClr val="tx1"/>
                        </a:solidFill>
                        <a:effectLst/>
                        <a:latin typeface="Calibri" charset="0"/>
                        <a:ea typeface="ＭＳ Ｐゴシック" charset="-128"/>
                      </a:endParaRPr>
                    </a:p>
                  </a:txBody>
                  <a:tcPr marL="44450" marR="4445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Font typeface="Arial" charset="0"/>
                        <a:defRPr sz="2800">
                          <a:solidFill>
                            <a:schemeClr val="tx1"/>
                          </a:solidFill>
                          <a:latin typeface="Calibri" charset="0"/>
                          <a:ea typeface="ＭＳ Ｐゴシック" charset="-128"/>
                        </a:defRPr>
                      </a:lvl1pPr>
                      <a:lvl2pPr marL="742950" indent="-285750" eaLnBrk="0" hangingPunct="0">
                        <a:spcBef>
                          <a:spcPct val="20000"/>
                        </a:spcBef>
                        <a:buFont typeface="Arial" charset="0"/>
                        <a:defRPr sz="2400">
                          <a:solidFill>
                            <a:schemeClr val="tx1"/>
                          </a:solidFill>
                          <a:latin typeface="Calibri" charset="0"/>
                          <a:ea typeface="ＭＳ Ｐゴシック" charset="-128"/>
                        </a:defRPr>
                      </a:lvl2pPr>
                      <a:lvl3pPr marL="1143000" indent="-228600" eaLnBrk="0" hangingPunct="0">
                        <a:spcBef>
                          <a:spcPct val="20000"/>
                        </a:spcBef>
                        <a:buFont typeface="Arial" charset="0"/>
                        <a:defRPr sz="2000">
                          <a:solidFill>
                            <a:schemeClr val="tx1"/>
                          </a:solidFill>
                          <a:latin typeface="Calibri" charset="0"/>
                          <a:ea typeface="ＭＳ Ｐゴシック" charset="-128"/>
                        </a:defRPr>
                      </a:lvl3pPr>
                      <a:lvl4pPr marL="1600200" indent="-228600" eaLnBrk="0" hangingPunct="0">
                        <a:spcBef>
                          <a:spcPct val="20000"/>
                        </a:spcBef>
                        <a:buFont typeface="Arial" charset="0"/>
                        <a:defRPr>
                          <a:solidFill>
                            <a:schemeClr val="tx1"/>
                          </a:solidFill>
                          <a:latin typeface="Calibri" charset="0"/>
                          <a:ea typeface="ＭＳ Ｐゴシック" charset="-128"/>
                        </a:defRPr>
                      </a:lvl4pPr>
                      <a:lvl5pPr marL="2057400" indent="-228600" eaLnBrk="0" hangingPunct="0">
                        <a:spcBef>
                          <a:spcPct val="20000"/>
                        </a:spcBef>
                        <a:buFont typeface="Arial" charset="0"/>
                        <a:defRPr>
                          <a:solidFill>
                            <a:schemeClr val="tx1"/>
                          </a:solidFill>
                          <a:latin typeface="Calibri" charset="0"/>
                          <a:ea typeface="ＭＳ Ｐゴシック" charset="-128"/>
                        </a:defRPr>
                      </a:lvl5pPr>
                      <a:lvl6pPr marL="2514600" indent="-228600" eaLnBrk="0" fontAlgn="base" hangingPunct="0">
                        <a:spcBef>
                          <a:spcPct val="20000"/>
                        </a:spcBef>
                        <a:spcAft>
                          <a:spcPct val="0"/>
                        </a:spcAft>
                        <a:buFont typeface="Arial" charset="0"/>
                        <a:defRPr>
                          <a:solidFill>
                            <a:schemeClr val="tx1"/>
                          </a:solidFill>
                          <a:latin typeface="Calibri" charset="0"/>
                          <a:ea typeface="ＭＳ Ｐゴシック" charset="-128"/>
                        </a:defRPr>
                      </a:lvl6pPr>
                      <a:lvl7pPr marL="2971800" indent="-228600" eaLnBrk="0" fontAlgn="base" hangingPunct="0">
                        <a:spcBef>
                          <a:spcPct val="20000"/>
                        </a:spcBef>
                        <a:spcAft>
                          <a:spcPct val="0"/>
                        </a:spcAft>
                        <a:buFont typeface="Arial" charset="0"/>
                        <a:defRPr>
                          <a:solidFill>
                            <a:schemeClr val="tx1"/>
                          </a:solidFill>
                          <a:latin typeface="Calibri" charset="0"/>
                          <a:ea typeface="ＭＳ Ｐゴシック" charset="-128"/>
                        </a:defRPr>
                      </a:lvl7pPr>
                      <a:lvl8pPr marL="3429000" indent="-228600" eaLnBrk="0" fontAlgn="base" hangingPunct="0">
                        <a:spcBef>
                          <a:spcPct val="20000"/>
                        </a:spcBef>
                        <a:spcAft>
                          <a:spcPct val="0"/>
                        </a:spcAft>
                        <a:buFont typeface="Arial" charset="0"/>
                        <a:defRPr>
                          <a:solidFill>
                            <a:schemeClr val="tx1"/>
                          </a:solidFill>
                          <a:latin typeface="Calibri" charset="0"/>
                          <a:ea typeface="ＭＳ Ｐゴシック" charset="-128"/>
                        </a:defRPr>
                      </a:lvl8pPr>
                      <a:lvl9pPr marL="3886200" indent="-228600" eaLnBrk="0" fontAlgn="base" hangingPunct="0">
                        <a:spcBef>
                          <a:spcPct val="20000"/>
                        </a:spcBef>
                        <a:spcAft>
                          <a:spcPct val="0"/>
                        </a:spcAft>
                        <a:buFont typeface="Arial" charset="0"/>
                        <a:defRPr>
                          <a:solidFill>
                            <a:schemeClr val="tx1"/>
                          </a:solidFill>
                          <a:latin typeface="Calibri" charset="0"/>
                          <a:ea typeface="ＭＳ Ｐゴシック" charset="-128"/>
                        </a:defRPr>
                      </a:lvl9pPr>
                    </a:lstStyle>
                    <a:p>
                      <a:pPr marL="0" marR="0" lvl="0" indent="0" algn="ctr" defTabSz="914400" rtl="0" eaLnBrk="1" fontAlgn="base" latinLnBrk="0" hangingPunct="1">
                        <a:lnSpc>
                          <a:spcPct val="115000"/>
                        </a:lnSpc>
                        <a:spcBef>
                          <a:spcPct val="0"/>
                        </a:spcBef>
                        <a:spcAft>
                          <a:spcPct val="0"/>
                        </a:spcAft>
                        <a:buClrTx/>
                        <a:buSzTx/>
                        <a:buFontTx/>
                        <a:buNone/>
                        <a:tabLst/>
                      </a:pPr>
                      <a:endParaRPr kumimoji="0" lang="en-US" altLang="es-ES_tradnl" sz="1600" b="0" i="0" u="none" strike="noStrike" cap="none" normalizeH="0" baseline="0">
                        <a:ln>
                          <a:noFill/>
                        </a:ln>
                        <a:solidFill>
                          <a:schemeClr val="tx1"/>
                        </a:solidFill>
                        <a:effectLst/>
                        <a:latin typeface="Calibri" charset="0"/>
                        <a:ea typeface="ＭＳ Ｐゴシック" charset="-128"/>
                      </a:endParaRPr>
                    </a:p>
                  </a:txBody>
                  <a:tcPr marL="44450" marR="4445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76225">
                <a:tc>
                  <a:txBody>
                    <a:bodyPr/>
                    <a:lstStyle>
                      <a:lvl1pPr eaLnBrk="0" hangingPunct="0">
                        <a:spcBef>
                          <a:spcPct val="20000"/>
                        </a:spcBef>
                        <a:buFont typeface="Arial" charset="0"/>
                        <a:defRPr sz="2800">
                          <a:solidFill>
                            <a:schemeClr val="tx1"/>
                          </a:solidFill>
                          <a:latin typeface="Calibri" charset="0"/>
                          <a:ea typeface="ＭＳ Ｐゴシック" charset="-128"/>
                        </a:defRPr>
                      </a:lvl1pPr>
                      <a:lvl2pPr marL="742950" indent="-285750" eaLnBrk="0" hangingPunct="0">
                        <a:spcBef>
                          <a:spcPct val="20000"/>
                        </a:spcBef>
                        <a:buFont typeface="Arial" charset="0"/>
                        <a:defRPr sz="2400">
                          <a:solidFill>
                            <a:schemeClr val="tx1"/>
                          </a:solidFill>
                          <a:latin typeface="Calibri" charset="0"/>
                          <a:ea typeface="ＭＳ Ｐゴシック" charset="-128"/>
                        </a:defRPr>
                      </a:lvl2pPr>
                      <a:lvl3pPr marL="1143000" indent="-228600" eaLnBrk="0" hangingPunct="0">
                        <a:spcBef>
                          <a:spcPct val="20000"/>
                        </a:spcBef>
                        <a:buFont typeface="Arial" charset="0"/>
                        <a:defRPr sz="2000">
                          <a:solidFill>
                            <a:schemeClr val="tx1"/>
                          </a:solidFill>
                          <a:latin typeface="Calibri" charset="0"/>
                          <a:ea typeface="ＭＳ Ｐゴシック" charset="-128"/>
                        </a:defRPr>
                      </a:lvl3pPr>
                      <a:lvl4pPr marL="1600200" indent="-228600" eaLnBrk="0" hangingPunct="0">
                        <a:spcBef>
                          <a:spcPct val="20000"/>
                        </a:spcBef>
                        <a:buFont typeface="Arial" charset="0"/>
                        <a:defRPr>
                          <a:solidFill>
                            <a:schemeClr val="tx1"/>
                          </a:solidFill>
                          <a:latin typeface="Calibri" charset="0"/>
                          <a:ea typeface="ＭＳ Ｐゴシック" charset="-128"/>
                        </a:defRPr>
                      </a:lvl4pPr>
                      <a:lvl5pPr marL="2057400" indent="-228600" eaLnBrk="0" hangingPunct="0">
                        <a:spcBef>
                          <a:spcPct val="20000"/>
                        </a:spcBef>
                        <a:buFont typeface="Arial" charset="0"/>
                        <a:defRPr>
                          <a:solidFill>
                            <a:schemeClr val="tx1"/>
                          </a:solidFill>
                          <a:latin typeface="Calibri" charset="0"/>
                          <a:ea typeface="ＭＳ Ｐゴシック" charset="-128"/>
                        </a:defRPr>
                      </a:lvl5pPr>
                      <a:lvl6pPr marL="2514600" indent="-228600" eaLnBrk="0" fontAlgn="base" hangingPunct="0">
                        <a:spcBef>
                          <a:spcPct val="20000"/>
                        </a:spcBef>
                        <a:spcAft>
                          <a:spcPct val="0"/>
                        </a:spcAft>
                        <a:buFont typeface="Arial" charset="0"/>
                        <a:defRPr>
                          <a:solidFill>
                            <a:schemeClr val="tx1"/>
                          </a:solidFill>
                          <a:latin typeface="Calibri" charset="0"/>
                          <a:ea typeface="ＭＳ Ｐゴシック" charset="-128"/>
                        </a:defRPr>
                      </a:lvl6pPr>
                      <a:lvl7pPr marL="2971800" indent="-228600" eaLnBrk="0" fontAlgn="base" hangingPunct="0">
                        <a:spcBef>
                          <a:spcPct val="20000"/>
                        </a:spcBef>
                        <a:spcAft>
                          <a:spcPct val="0"/>
                        </a:spcAft>
                        <a:buFont typeface="Arial" charset="0"/>
                        <a:defRPr>
                          <a:solidFill>
                            <a:schemeClr val="tx1"/>
                          </a:solidFill>
                          <a:latin typeface="Calibri" charset="0"/>
                          <a:ea typeface="ＭＳ Ｐゴシック" charset="-128"/>
                        </a:defRPr>
                      </a:lvl7pPr>
                      <a:lvl8pPr marL="3429000" indent="-228600" eaLnBrk="0" fontAlgn="base" hangingPunct="0">
                        <a:spcBef>
                          <a:spcPct val="20000"/>
                        </a:spcBef>
                        <a:spcAft>
                          <a:spcPct val="0"/>
                        </a:spcAft>
                        <a:buFont typeface="Arial" charset="0"/>
                        <a:defRPr>
                          <a:solidFill>
                            <a:schemeClr val="tx1"/>
                          </a:solidFill>
                          <a:latin typeface="Calibri" charset="0"/>
                          <a:ea typeface="ＭＳ Ｐゴシック" charset="-128"/>
                        </a:defRPr>
                      </a:lvl8pPr>
                      <a:lvl9pPr marL="3886200" indent="-228600" eaLnBrk="0" fontAlgn="base" hangingPunct="0">
                        <a:spcBef>
                          <a:spcPct val="20000"/>
                        </a:spcBef>
                        <a:spcAft>
                          <a:spcPct val="0"/>
                        </a:spcAft>
                        <a:buFont typeface="Arial" charset="0"/>
                        <a:defRPr>
                          <a:solidFill>
                            <a:schemeClr val="tx1"/>
                          </a:solidFill>
                          <a:latin typeface="Calibri" charset="0"/>
                          <a:ea typeface="ＭＳ Ｐゴシック" charset="-128"/>
                        </a:defRPr>
                      </a:lvl9p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en-US" altLang="es-ES_tradnl" sz="1600" b="0" i="0" u="none" strike="noStrike" cap="none" normalizeH="0" baseline="0">
                          <a:ln>
                            <a:noFill/>
                          </a:ln>
                          <a:solidFill>
                            <a:schemeClr val="tx1"/>
                          </a:solidFill>
                          <a:effectLst/>
                          <a:latin typeface="Calibri" charset="0"/>
                          <a:ea typeface="ＭＳ Ｐゴシック" charset="-128"/>
                        </a:rPr>
                        <a:t>Zinc (mg/L)</a:t>
                      </a:r>
                      <a:endParaRPr kumimoji="0" lang="es-MX" altLang="es-ES_tradnl" sz="2400" b="0" i="0" u="none" strike="noStrike" cap="none" normalizeH="0" baseline="0">
                        <a:ln>
                          <a:noFill/>
                        </a:ln>
                        <a:solidFill>
                          <a:schemeClr val="tx1"/>
                        </a:solidFill>
                        <a:effectLst/>
                        <a:latin typeface="Times New Roman" charset="0"/>
                        <a:ea typeface="ＭＳ Ｐゴシック" charset="-128"/>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Font typeface="Arial" charset="0"/>
                        <a:defRPr sz="2800">
                          <a:solidFill>
                            <a:schemeClr val="tx1"/>
                          </a:solidFill>
                          <a:latin typeface="Calibri" charset="0"/>
                          <a:ea typeface="ＭＳ Ｐゴシック" charset="-128"/>
                        </a:defRPr>
                      </a:lvl1pPr>
                      <a:lvl2pPr marL="742950" indent="-285750" eaLnBrk="0" hangingPunct="0">
                        <a:spcBef>
                          <a:spcPct val="20000"/>
                        </a:spcBef>
                        <a:buFont typeface="Arial" charset="0"/>
                        <a:defRPr sz="2400">
                          <a:solidFill>
                            <a:schemeClr val="tx1"/>
                          </a:solidFill>
                          <a:latin typeface="Calibri" charset="0"/>
                          <a:ea typeface="ＭＳ Ｐゴシック" charset="-128"/>
                        </a:defRPr>
                      </a:lvl2pPr>
                      <a:lvl3pPr marL="1143000" indent="-228600" eaLnBrk="0" hangingPunct="0">
                        <a:spcBef>
                          <a:spcPct val="20000"/>
                        </a:spcBef>
                        <a:buFont typeface="Arial" charset="0"/>
                        <a:defRPr sz="2000">
                          <a:solidFill>
                            <a:schemeClr val="tx1"/>
                          </a:solidFill>
                          <a:latin typeface="Calibri" charset="0"/>
                          <a:ea typeface="ＭＳ Ｐゴシック" charset="-128"/>
                        </a:defRPr>
                      </a:lvl3pPr>
                      <a:lvl4pPr marL="1600200" indent="-228600" eaLnBrk="0" hangingPunct="0">
                        <a:spcBef>
                          <a:spcPct val="20000"/>
                        </a:spcBef>
                        <a:buFont typeface="Arial" charset="0"/>
                        <a:defRPr>
                          <a:solidFill>
                            <a:schemeClr val="tx1"/>
                          </a:solidFill>
                          <a:latin typeface="Calibri" charset="0"/>
                          <a:ea typeface="ＭＳ Ｐゴシック" charset="-128"/>
                        </a:defRPr>
                      </a:lvl4pPr>
                      <a:lvl5pPr marL="2057400" indent="-228600" eaLnBrk="0" hangingPunct="0">
                        <a:spcBef>
                          <a:spcPct val="20000"/>
                        </a:spcBef>
                        <a:buFont typeface="Arial" charset="0"/>
                        <a:defRPr>
                          <a:solidFill>
                            <a:schemeClr val="tx1"/>
                          </a:solidFill>
                          <a:latin typeface="Calibri" charset="0"/>
                          <a:ea typeface="ＭＳ Ｐゴシック" charset="-128"/>
                        </a:defRPr>
                      </a:lvl5pPr>
                      <a:lvl6pPr marL="2514600" indent="-228600" eaLnBrk="0" fontAlgn="base" hangingPunct="0">
                        <a:spcBef>
                          <a:spcPct val="20000"/>
                        </a:spcBef>
                        <a:spcAft>
                          <a:spcPct val="0"/>
                        </a:spcAft>
                        <a:buFont typeface="Arial" charset="0"/>
                        <a:defRPr>
                          <a:solidFill>
                            <a:schemeClr val="tx1"/>
                          </a:solidFill>
                          <a:latin typeface="Calibri" charset="0"/>
                          <a:ea typeface="ＭＳ Ｐゴシック" charset="-128"/>
                        </a:defRPr>
                      </a:lvl6pPr>
                      <a:lvl7pPr marL="2971800" indent="-228600" eaLnBrk="0" fontAlgn="base" hangingPunct="0">
                        <a:spcBef>
                          <a:spcPct val="20000"/>
                        </a:spcBef>
                        <a:spcAft>
                          <a:spcPct val="0"/>
                        </a:spcAft>
                        <a:buFont typeface="Arial" charset="0"/>
                        <a:defRPr>
                          <a:solidFill>
                            <a:schemeClr val="tx1"/>
                          </a:solidFill>
                          <a:latin typeface="Calibri" charset="0"/>
                          <a:ea typeface="ＭＳ Ｐゴシック" charset="-128"/>
                        </a:defRPr>
                      </a:lvl7pPr>
                      <a:lvl8pPr marL="3429000" indent="-228600" eaLnBrk="0" fontAlgn="base" hangingPunct="0">
                        <a:spcBef>
                          <a:spcPct val="20000"/>
                        </a:spcBef>
                        <a:spcAft>
                          <a:spcPct val="0"/>
                        </a:spcAft>
                        <a:buFont typeface="Arial" charset="0"/>
                        <a:defRPr>
                          <a:solidFill>
                            <a:schemeClr val="tx1"/>
                          </a:solidFill>
                          <a:latin typeface="Calibri" charset="0"/>
                          <a:ea typeface="ＭＳ Ｐゴシック" charset="-128"/>
                        </a:defRPr>
                      </a:lvl8pPr>
                      <a:lvl9pPr marL="3886200" indent="-228600" eaLnBrk="0" fontAlgn="base" hangingPunct="0">
                        <a:spcBef>
                          <a:spcPct val="20000"/>
                        </a:spcBef>
                        <a:spcAft>
                          <a:spcPct val="0"/>
                        </a:spcAft>
                        <a:buFont typeface="Arial" charset="0"/>
                        <a:defRPr>
                          <a:solidFill>
                            <a:schemeClr val="tx1"/>
                          </a:solidFill>
                          <a:latin typeface="Calibri" charset="0"/>
                          <a:ea typeface="ＭＳ Ｐゴシック" charset="-128"/>
                        </a:defRPr>
                      </a:lvl9p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s-ES" altLang="es-ES_tradnl" sz="1600" b="0" i="0" u="none" strike="noStrike" cap="none" normalizeH="0" baseline="0">
                          <a:ln>
                            <a:noFill/>
                          </a:ln>
                          <a:solidFill>
                            <a:schemeClr val="tx1"/>
                          </a:solidFill>
                          <a:effectLst/>
                          <a:latin typeface="Calibri" charset="0"/>
                          <a:ea typeface="ＭＳ Ｐゴシック" charset="-128"/>
                        </a:rPr>
                        <a:t>&lt; 0.04</a:t>
                      </a:r>
                      <a:endParaRPr kumimoji="0" lang="es-MX" altLang="es-ES_tradnl" sz="2400" b="0" i="0" u="none" strike="noStrike" cap="none" normalizeH="0" baseline="0">
                        <a:ln>
                          <a:noFill/>
                        </a:ln>
                        <a:solidFill>
                          <a:schemeClr val="tx1"/>
                        </a:solidFill>
                        <a:effectLst/>
                        <a:latin typeface="Times New Roman" charset="0"/>
                        <a:ea typeface="ＭＳ Ｐゴシック" charset="-128"/>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Font typeface="Arial" charset="0"/>
                        <a:defRPr sz="2800">
                          <a:solidFill>
                            <a:schemeClr val="tx1"/>
                          </a:solidFill>
                          <a:latin typeface="Calibri" charset="0"/>
                          <a:ea typeface="ＭＳ Ｐゴシック" charset="-128"/>
                        </a:defRPr>
                      </a:lvl1pPr>
                      <a:lvl2pPr marL="742950" indent="-285750" eaLnBrk="0" hangingPunct="0">
                        <a:spcBef>
                          <a:spcPct val="20000"/>
                        </a:spcBef>
                        <a:buFont typeface="Arial" charset="0"/>
                        <a:defRPr sz="2400">
                          <a:solidFill>
                            <a:schemeClr val="tx1"/>
                          </a:solidFill>
                          <a:latin typeface="Calibri" charset="0"/>
                          <a:ea typeface="ＭＳ Ｐゴシック" charset="-128"/>
                        </a:defRPr>
                      </a:lvl2pPr>
                      <a:lvl3pPr marL="1143000" indent="-228600" eaLnBrk="0" hangingPunct="0">
                        <a:spcBef>
                          <a:spcPct val="20000"/>
                        </a:spcBef>
                        <a:buFont typeface="Arial" charset="0"/>
                        <a:defRPr sz="2000">
                          <a:solidFill>
                            <a:schemeClr val="tx1"/>
                          </a:solidFill>
                          <a:latin typeface="Calibri" charset="0"/>
                          <a:ea typeface="ＭＳ Ｐゴシック" charset="-128"/>
                        </a:defRPr>
                      </a:lvl3pPr>
                      <a:lvl4pPr marL="1600200" indent="-228600" eaLnBrk="0" hangingPunct="0">
                        <a:spcBef>
                          <a:spcPct val="20000"/>
                        </a:spcBef>
                        <a:buFont typeface="Arial" charset="0"/>
                        <a:defRPr>
                          <a:solidFill>
                            <a:schemeClr val="tx1"/>
                          </a:solidFill>
                          <a:latin typeface="Calibri" charset="0"/>
                          <a:ea typeface="ＭＳ Ｐゴシック" charset="-128"/>
                        </a:defRPr>
                      </a:lvl4pPr>
                      <a:lvl5pPr marL="2057400" indent="-228600" eaLnBrk="0" hangingPunct="0">
                        <a:spcBef>
                          <a:spcPct val="20000"/>
                        </a:spcBef>
                        <a:buFont typeface="Arial" charset="0"/>
                        <a:defRPr>
                          <a:solidFill>
                            <a:schemeClr val="tx1"/>
                          </a:solidFill>
                          <a:latin typeface="Calibri" charset="0"/>
                          <a:ea typeface="ＭＳ Ｐゴシック" charset="-128"/>
                        </a:defRPr>
                      </a:lvl5pPr>
                      <a:lvl6pPr marL="2514600" indent="-228600" eaLnBrk="0" fontAlgn="base" hangingPunct="0">
                        <a:spcBef>
                          <a:spcPct val="20000"/>
                        </a:spcBef>
                        <a:spcAft>
                          <a:spcPct val="0"/>
                        </a:spcAft>
                        <a:buFont typeface="Arial" charset="0"/>
                        <a:defRPr>
                          <a:solidFill>
                            <a:schemeClr val="tx1"/>
                          </a:solidFill>
                          <a:latin typeface="Calibri" charset="0"/>
                          <a:ea typeface="ＭＳ Ｐゴシック" charset="-128"/>
                        </a:defRPr>
                      </a:lvl6pPr>
                      <a:lvl7pPr marL="2971800" indent="-228600" eaLnBrk="0" fontAlgn="base" hangingPunct="0">
                        <a:spcBef>
                          <a:spcPct val="20000"/>
                        </a:spcBef>
                        <a:spcAft>
                          <a:spcPct val="0"/>
                        </a:spcAft>
                        <a:buFont typeface="Arial" charset="0"/>
                        <a:defRPr>
                          <a:solidFill>
                            <a:schemeClr val="tx1"/>
                          </a:solidFill>
                          <a:latin typeface="Calibri" charset="0"/>
                          <a:ea typeface="ＭＳ Ｐゴシック" charset="-128"/>
                        </a:defRPr>
                      </a:lvl7pPr>
                      <a:lvl8pPr marL="3429000" indent="-228600" eaLnBrk="0" fontAlgn="base" hangingPunct="0">
                        <a:spcBef>
                          <a:spcPct val="20000"/>
                        </a:spcBef>
                        <a:spcAft>
                          <a:spcPct val="0"/>
                        </a:spcAft>
                        <a:buFont typeface="Arial" charset="0"/>
                        <a:defRPr>
                          <a:solidFill>
                            <a:schemeClr val="tx1"/>
                          </a:solidFill>
                          <a:latin typeface="Calibri" charset="0"/>
                          <a:ea typeface="ＭＳ Ｐゴシック" charset="-128"/>
                        </a:defRPr>
                      </a:lvl8pPr>
                      <a:lvl9pPr marL="3886200" indent="-228600" eaLnBrk="0" fontAlgn="base" hangingPunct="0">
                        <a:spcBef>
                          <a:spcPct val="20000"/>
                        </a:spcBef>
                        <a:spcAft>
                          <a:spcPct val="0"/>
                        </a:spcAft>
                        <a:buFont typeface="Arial" charset="0"/>
                        <a:defRPr>
                          <a:solidFill>
                            <a:schemeClr val="tx1"/>
                          </a:solidFill>
                          <a:latin typeface="Calibri" charset="0"/>
                          <a:ea typeface="ＭＳ Ｐゴシック" charset="-128"/>
                        </a:defRPr>
                      </a:lvl9pPr>
                    </a:lstStyle>
                    <a:p>
                      <a:pPr marL="0" marR="0" lvl="0" indent="0" algn="ctr" defTabSz="914400" rtl="0" eaLnBrk="1" fontAlgn="base" latinLnBrk="0" hangingPunct="1">
                        <a:lnSpc>
                          <a:spcPct val="115000"/>
                        </a:lnSpc>
                        <a:spcBef>
                          <a:spcPct val="0"/>
                        </a:spcBef>
                        <a:spcAft>
                          <a:spcPct val="0"/>
                        </a:spcAft>
                        <a:buClrTx/>
                        <a:buSzTx/>
                        <a:buFontTx/>
                        <a:buNone/>
                        <a:tabLst/>
                      </a:pPr>
                      <a:endParaRPr kumimoji="0" lang="es-ES" altLang="es-ES_tradnl" sz="1600" b="0" i="0" u="none" strike="noStrike" cap="none" normalizeH="0" baseline="0">
                        <a:ln>
                          <a:noFill/>
                        </a:ln>
                        <a:solidFill>
                          <a:schemeClr val="tx1"/>
                        </a:solidFill>
                        <a:effectLst/>
                        <a:latin typeface="Calibri" charset="0"/>
                        <a:ea typeface="ＭＳ Ｐゴシック" charset="-128"/>
                      </a:endParaRPr>
                    </a:p>
                  </a:txBody>
                  <a:tcPr marL="44450" marR="4445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Font typeface="Arial" charset="0"/>
                        <a:defRPr sz="2800">
                          <a:solidFill>
                            <a:schemeClr val="tx1"/>
                          </a:solidFill>
                          <a:latin typeface="Calibri" charset="0"/>
                          <a:ea typeface="ＭＳ Ｐゴシック" charset="-128"/>
                        </a:defRPr>
                      </a:lvl1pPr>
                      <a:lvl2pPr marL="742950" indent="-285750" eaLnBrk="0" hangingPunct="0">
                        <a:spcBef>
                          <a:spcPct val="20000"/>
                        </a:spcBef>
                        <a:buFont typeface="Arial" charset="0"/>
                        <a:defRPr sz="2400">
                          <a:solidFill>
                            <a:schemeClr val="tx1"/>
                          </a:solidFill>
                          <a:latin typeface="Calibri" charset="0"/>
                          <a:ea typeface="ＭＳ Ｐゴシック" charset="-128"/>
                        </a:defRPr>
                      </a:lvl2pPr>
                      <a:lvl3pPr marL="1143000" indent="-228600" eaLnBrk="0" hangingPunct="0">
                        <a:spcBef>
                          <a:spcPct val="20000"/>
                        </a:spcBef>
                        <a:buFont typeface="Arial" charset="0"/>
                        <a:defRPr sz="2000">
                          <a:solidFill>
                            <a:schemeClr val="tx1"/>
                          </a:solidFill>
                          <a:latin typeface="Calibri" charset="0"/>
                          <a:ea typeface="ＭＳ Ｐゴシック" charset="-128"/>
                        </a:defRPr>
                      </a:lvl3pPr>
                      <a:lvl4pPr marL="1600200" indent="-228600" eaLnBrk="0" hangingPunct="0">
                        <a:spcBef>
                          <a:spcPct val="20000"/>
                        </a:spcBef>
                        <a:buFont typeface="Arial" charset="0"/>
                        <a:defRPr>
                          <a:solidFill>
                            <a:schemeClr val="tx1"/>
                          </a:solidFill>
                          <a:latin typeface="Calibri" charset="0"/>
                          <a:ea typeface="ＭＳ Ｐゴシック" charset="-128"/>
                        </a:defRPr>
                      </a:lvl4pPr>
                      <a:lvl5pPr marL="2057400" indent="-228600" eaLnBrk="0" hangingPunct="0">
                        <a:spcBef>
                          <a:spcPct val="20000"/>
                        </a:spcBef>
                        <a:buFont typeface="Arial" charset="0"/>
                        <a:defRPr>
                          <a:solidFill>
                            <a:schemeClr val="tx1"/>
                          </a:solidFill>
                          <a:latin typeface="Calibri" charset="0"/>
                          <a:ea typeface="ＭＳ Ｐゴシック" charset="-128"/>
                        </a:defRPr>
                      </a:lvl5pPr>
                      <a:lvl6pPr marL="2514600" indent="-228600" eaLnBrk="0" fontAlgn="base" hangingPunct="0">
                        <a:spcBef>
                          <a:spcPct val="20000"/>
                        </a:spcBef>
                        <a:spcAft>
                          <a:spcPct val="0"/>
                        </a:spcAft>
                        <a:buFont typeface="Arial" charset="0"/>
                        <a:defRPr>
                          <a:solidFill>
                            <a:schemeClr val="tx1"/>
                          </a:solidFill>
                          <a:latin typeface="Calibri" charset="0"/>
                          <a:ea typeface="ＭＳ Ｐゴシック" charset="-128"/>
                        </a:defRPr>
                      </a:lvl6pPr>
                      <a:lvl7pPr marL="2971800" indent="-228600" eaLnBrk="0" fontAlgn="base" hangingPunct="0">
                        <a:spcBef>
                          <a:spcPct val="20000"/>
                        </a:spcBef>
                        <a:spcAft>
                          <a:spcPct val="0"/>
                        </a:spcAft>
                        <a:buFont typeface="Arial" charset="0"/>
                        <a:defRPr>
                          <a:solidFill>
                            <a:schemeClr val="tx1"/>
                          </a:solidFill>
                          <a:latin typeface="Calibri" charset="0"/>
                          <a:ea typeface="ＭＳ Ｐゴシック" charset="-128"/>
                        </a:defRPr>
                      </a:lvl7pPr>
                      <a:lvl8pPr marL="3429000" indent="-228600" eaLnBrk="0" fontAlgn="base" hangingPunct="0">
                        <a:spcBef>
                          <a:spcPct val="20000"/>
                        </a:spcBef>
                        <a:spcAft>
                          <a:spcPct val="0"/>
                        </a:spcAft>
                        <a:buFont typeface="Arial" charset="0"/>
                        <a:defRPr>
                          <a:solidFill>
                            <a:schemeClr val="tx1"/>
                          </a:solidFill>
                          <a:latin typeface="Calibri" charset="0"/>
                          <a:ea typeface="ＭＳ Ｐゴシック" charset="-128"/>
                        </a:defRPr>
                      </a:lvl8pPr>
                      <a:lvl9pPr marL="3886200" indent="-228600" eaLnBrk="0" fontAlgn="base" hangingPunct="0">
                        <a:spcBef>
                          <a:spcPct val="20000"/>
                        </a:spcBef>
                        <a:spcAft>
                          <a:spcPct val="0"/>
                        </a:spcAft>
                        <a:buFont typeface="Arial" charset="0"/>
                        <a:defRPr>
                          <a:solidFill>
                            <a:schemeClr val="tx1"/>
                          </a:solidFill>
                          <a:latin typeface="Calibri" charset="0"/>
                          <a:ea typeface="ＭＳ Ｐゴシック" charset="-128"/>
                        </a:defRPr>
                      </a:lvl9pPr>
                    </a:lstStyle>
                    <a:p>
                      <a:pPr marL="0" marR="0" lvl="0" indent="0" algn="ctr" defTabSz="914400" rtl="0" eaLnBrk="1" fontAlgn="base" latinLnBrk="0" hangingPunct="1">
                        <a:lnSpc>
                          <a:spcPct val="115000"/>
                        </a:lnSpc>
                        <a:spcBef>
                          <a:spcPct val="0"/>
                        </a:spcBef>
                        <a:spcAft>
                          <a:spcPct val="0"/>
                        </a:spcAft>
                        <a:buClrTx/>
                        <a:buSzTx/>
                        <a:buFontTx/>
                        <a:buNone/>
                        <a:tabLst/>
                      </a:pPr>
                      <a:endParaRPr kumimoji="0" lang="es-ES" altLang="es-ES_tradnl" sz="1600" b="0" i="0" u="none" strike="noStrike" cap="none" normalizeH="0" baseline="0">
                        <a:ln>
                          <a:noFill/>
                        </a:ln>
                        <a:solidFill>
                          <a:schemeClr val="tx1"/>
                        </a:solidFill>
                        <a:effectLst/>
                        <a:latin typeface="Calibri" charset="0"/>
                        <a:ea typeface="ＭＳ Ｐゴシック" charset="-128"/>
                      </a:endParaRPr>
                    </a:p>
                  </a:txBody>
                  <a:tcPr marL="44450" marR="4445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76225">
                <a:tc>
                  <a:txBody>
                    <a:bodyPr/>
                    <a:lstStyle>
                      <a:lvl1pPr eaLnBrk="0" hangingPunct="0">
                        <a:spcBef>
                          <a:spcPct val="20000"/>
                        </a:spcBef>
                        <a:buFont typeface="Arial" charset="0"/>
                        <a:defRPr sz="2800">
                          <a:solidFill>
                            <a:schemeClr val="tx1"/>
                          </a:solidFill>
                          <a:latin typeface="Calibri" charset="0"/>
                          <a:ea typeface="ＭＳ Ｐゴシック" charset="-128"/>
                        </a:defRPr>
                      </a:lvl1pPr>
                      <a:lvl2pPr marL="742950" indent="-285750" eaLnBrk="0" hangingPunct="0">
                        <a:spcBef>
                          <a:spcPct val="20000"/>
                        </a:spcBef>
                        <a:buFont typeface="Arial" charset="0"/>
                        <a:defRPr sz="2400">
                          <a:solidFill>
                            <a:schemeClr val="tx1"/>
                          </a:solidFill>
                          <a:latin typeface="Calibri" charset="0"/>
                          <a:ea typeface="ＭＳ Ｐゴシック" charset="-128"/>
                        </a:defRPr>
                      </a:lvl2pPr>
                      <a:lvl3pPr marL="1143000" indent="-228600" eaLnBrk="0" hangingPunct="0">
                        <a:spcBef>
                          <a:spcPct val="20000"/>
                        </a:spcBef>
                        <a:buFont typeface="Arial" charset="0"/>
                        <a:defRPr sz="2000">
                          <a:solidFill>
                            <a:schemeClr val="tx1"/>
                          </a:solidFill>
                          <a:latin typeface="Calibri" charset="0"/>
                          <a:ea typeface="ＭＳ Ｐゴシック" charset="-128"/>
                        </a:defRPr>
                      </a:lvl3pPr>
                      <a:lvl4pPr marL="1600200" indent="-228600" eaLnBrk="0" hangingPunct="0">
                        <a:spcBef>
                          <a:spcPct val="20000"/>
                        </a:spcBef>
                        <a:buFont typeface="Arial" charset="0"/>
                        <a:defRPr>
                          <a:solidFill>
                            <a:schemeClr val="tx1"/>
                          </a:solidFill>
                          <a:latin typeface="Calibri" charset="0"/>
                          <a:ea typeface="ＭＳ Ｐゴシック" charset="-128"/>
                        </a:defRPr>
                      </a:lvl4pPr>
                      <a:lvl5pPr marL="2057400" indent="-228600" eaLnBrk="0" hangingPunct="0">
                        <a:spcBef>
                          <a:spcPct val="20000"/>
                        </a:spcBef>
                        <a:buFont typeface="Arial" charset="0"/>
                        <a:defRPr>
                          <a:solidFill>
                            <a:schemeClr val="tx1"/>
                          </a:solidFill>
                          <a:latin typeface="Calibri" charset="0"/>
                          <a:ea typeface="ＭＳ Ｐゴシック" charset="-128"/>
                        </a:defRPr>
                      </a:lvl5pPr>
                      <a:lvl6pPr marL="2514600" indent="-228600" eaLnBrk="0" fontAlgn="base" hangingPunct="0">
                        <a:spcBef>
                          <a:spcPct val="20000"/>
                        </a:spcBef>
                        <a:spcAft>
                          <a:spcPct val="0"/>
                        </a:spcAft>
                        <a:buFont typeface="Arial" charset="0"/>
                        <a:defRPr>
                          <a:solidFill>
                            <a:schemeClr val="tx1"/>
                          </a:solidFill>
                          <a:latin typeface="Calibri" charset="0"/>
                          <a:ea typeface="ＭＳ Ｐゴシック" charset="-128"/>
                        </a:defRPr>
                      </a:lvl6pPr>
                      <a:lvl7pPr marL="2971800" indent="-228600" eaLnBrk="0" fontAlgn="base" hangingPunct="0">
                        <a:spcBef>
                          <a:spcPct val="20000"/>
                        </a:spcBef>
                        <a:spcAft>
                          <a:spcPct val="0"/>
                        </a:spcAft>
                        <a:buFont typeface="Arial" charset="0"/>
                        <a:defRPr>
                          <a:solidFill>
                            <a:schemeClr val="tx1"/>
                          </a:solidFill>
                          <a:latin typeface="Calibri" charset="0"/>
                          <a:ea typeface="ＭＳ Ｐゴシック" charset="-128"/>
                        </a:defRPr>
                      </a:lvl7pPr>
                      <a:lvl8pPr marL="3429000" indent="-228600" eaLnBrk="0" fontAlgn="base" hangingPunct="0">
                        <a:spcBef>
                          <a:spcPct val="20000"/>
                        </a:spcBef>
                        <a:spcAft>
                          <a:spcPct val="0"/>
                        </a:spcAft>
                        <a:buFont typeface="Arial" charset="0"/>
                        <a:defRPr>
                          <a:solidFill>
                            <a:schemeClr val="tx1"/>
                          </a:solidFill>
                          <a:latin typeface="Calibri" charset="0"/>
                          <a:ea typeface="ＭＳ Ｐゴシック" charset="-128"/>
                        </a:defRPr>
                      </a:lvl8pPr>
                      <a:lvl9pPr marL="3886200" indent="-228600" eaLnBrk="0" fontAlgn="base" hangingPunct="0">
                        <a:spcBef>
                          <a:spcPct val="20000"/>
                        </a:spcBef>
                        <a:spcAft>
                          <a:spcPct val="0"/>
                        </a:spcAft>
                        <a:buFont typeface="Arial" charset="0"/>
                        <a:defRPr>
                          <a:solidFill>
                            <a:schemeClr val="tx1"/>
                          </a:solidFill>
                          <a:latin typeface="Calibri" charset="0"/>
                          <a:ea typeface="ＭＳ Ｐゴシック" charset="-128"/>
                        </a:defRPr>
                      </a:lvl9p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es-ES" altLang="es-ES_tradnl" sz="1600" b="0" i="0" u="none" strike="noStrike" cap="none" normalizeH="0" baseline="0">
                          <a:ln>
                            <a:noFill/>
                          </a:ln>
                          <a:solidFill>
                            <a:schemeClr val="tx1"/>
                          </a:solidFill>
                          <a:effectLst/>
                          <a:latin typeface="Calibri" charset="0"/>
                          <a:ea typeface="ＭＳ Ｐゴシック" charset="-128"/>
                        </a:rPr>
                        <a:t>Cobre (mg/L)</a:t>
                      </a:r>
                      <a:endParaRPr kumimoji="0" lang="es-MX" altLang="es-ES_tradnl" sz="2400" b="0" i="0" u="none" strike="noStrike" cap="none" normalizeH="0" baseline="0">
                        <a:ln>
                          <a:noFill/>
                        </a:ln>
                        <a:solidFill>
                          <a:schemeClr val="tx1"/>
                        </a:solidFill>
                        <a:effectLst/>
                        <a:latin typeface="Times New Roman" charset="0"/>
                        <a:ea typeface="ＭＳ Ｐゴシック" charset="-128"/>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Font typeface="Arial" charset="0"/>
                        <a:defRPr sz="2800">
                          <a:solidFill>
                            <a:schemeClr val="tx1"/>
                          </a:solidFill>
                          <a:latin typeface="Calibri" charset="0"/>
                          <a:ea typeface="ＭＳ Ｐゴシック" charset="-128"/>
                        </a:defRPr>
                      </a:lvl1pPr>
                      <a:lvl2pPr marL="742950" indent="-285750" eaLnBrk="0" hangingPunct="0">
                        <a:spcBef>
                          <a:spcPct val="20000"/>
                        </a:spcBef>
                        <a:buFont typeface="Arial" charset="0"/>
                        <a:defRPr sz="2400">
                          <a:solidFill>
                            <a:schemeClr val="tx1"/>
                          </a:solidFill>
                          <a:latin typeface="Calibri" charset="0"/>
                          <a:ea typeface="ＭＳ Ｐゴシック" charset="-128"/>
                        </a:defRPr>
                      </a:lvl2pPr>
                      <a:lvl3pPr marL="1143000" indent="-228600" eaLnBrk="0" hangingPunct="0">
                        <a:spcBef>
                          <a:spcPct val="20000"/>
                        </a:spcBef>
                        <a:buFont typeface="Arial" charset="0"/>
                        <a:defRPr sz="2000">
                          <a:solidFill>
                            <a:schemeClr val="tx1"/>
                          </a:solidFill>
                          <a:latin typeface="Calibri" charset="0"/>
                          <a:ea typeface="ＭＳ Ｐゴシック" charset="-128"/>
                        </a:defRPr>
                      </a:lvl3pPr>
                      <a:lvl4pPr marL="1600200" indent="-228600" eaLnBrk="0" hangingPunct="0">
                        <a:spcBef>
                          <a:spcPct val="20000"/>
                        </a:spcBef>
                        <a:buFont typeface="Arial" charset="0"/>
                        <a:defRPr>
                          <a:solidFill>
                            <a:schemeClr val="tx1"/>
                          </a:solidFill>
                          <a:latin typeface="Calibri" charset="0"/>
                          <a:ea typeface="ＭＳ Ｐゴシック" charset="-128"/>
                        </a:defRPr>
                      </a:lvl4pPr>
                      <a:lvl5pPr marL="2057400" indent="-228600" eaLnBrk="0" hangingPunct="0">
                        <a:spcBef>
                          <a:spcPct val="20000"/>
                        </a:spcBef>
                        <a:buFont typeface="Arial" charset="0"/>
                        <a:defRPr>
                          <a:solidFill>
                            <a:schemeClr val="tx1"/>
                          </a:solidFill>
                          <a:latin typeface="Calibri" charset="0"/>
                          <a:ea typeface="ＭＳ Ｐゴシック" charset="-128"/>
                        </a:defRPr>
                      </a:lvl5pPr>
                      <a:lvl6pPr marL="2514600" indent="-228600" eaLnBrk="0" fontAlgn="base" hangingPunct="0">
                        <a:spcBef>
                          <a:spcPct val="20000"/>
                        </a:spcBef>
                        <a:spcAft>
                          <a:spcPct val="0"/>
                        </a:spcAft>
                        <a:buFont typeface="Arial" charset="0"/>
                        <a:defRPr>
                          <a:solidFill>
                            <a:schemeClr val="tx1"/>
                          </a:solidFill>
                          <a:latin typeface="Calibri" charset="0"/>
                          <a:ea typeface="ＭＳ Ｐゴシック" charset="-128"/>
                        </a:defRPr>
                      </a:lvl6pPr>
                      <a:lvl7pPr marL="2971800" indent="-228600" eaLnBrk="0" fontAlgn="base" hangingPunct="0">
                        <a:spcBef>
                          <a:spcPct val="20000"/>
                        </a:spcBef>
                        <a:spcAft>
                          <a:spcPct val="0"/>
                        </a:spcAft>
                        <a:buFont typeface="Arial" charset="0"/>
                        <a:defRPr>
                          <a:solidFill>
                            <a:schemeClr val="tx1"/>
                          </a:solidFill>
                          <a:latin typeface="Calibri" charset="0"/>
                          <a:ea typeface="ＭＳ Ｐゴシック" charset="-128"/>
                        </a:defRPr>
                      </a:lvl7pPr>
                      <a:lvl8pPr marL="3429000" indent="-228600" eaLnBrk="0" fontAlgn="base" hangingPunct="0">
                        <a:spcBef>
                          <a:spcPct val="20000"/>
                        </a:spcBef>
                        <a:spcAft>
                          <a:spcPct val="0"/>
                        </a:spcAft>
                        <a:buFont typeface="Arial" charset="0"/>
                        <a:defRPr>
                          <a:solidFill>
                            <a:schemeClr val="tx1"/>
                          </a:solidFill>
                          <a:latin typeface="Calibri" charset="0"/>
                          <a:ea typeface="ＭＳ Ｐゴシック" charset="-128"/>
                        </a:defRPr>
                      </a:lvl8pPr>
                      <a:lvl9pPr marL="3886200" indent="-228600" eaLnBrk="0" fontAlgn="base" hangingPunct="0">
                        <a:spcBef>
                          <a:spcPct val="20000"/>
                        </a:spcBef>
                        <a:spcAft>
                          <a:spcPct val="0"/>
                        </a:spcAft>
                        <a:buFont typeface="Arial" charset="0"/>
                        <a:defRPr>
                          <a:solidFill>
                            <a:schemeClr val="tx1"/>
                          </a:solidFill>
                          <a:latin typeface="Calibri" charset="0"/>
                          <a:ea typeface="ＭＳ Ｐゴシック" charset="-128"/>
                        </a:defRPr>
                      </a:lvl9p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s-ES" altLang="es-ES_tradnl" sz="1600" b="0" i="0" u="none" strike="noStrike" cap="none" normalizeH="0" baseline="0">
                          <a:ln>
                            <a:noFill/>
                          </a:ln>
                          <a:solidFill>
                            <a:schemeClr val="tx1"/>
                          </a:solidFill>
                          <a:effectLst/>
                          <a:latin typeface="Calibri" charset="0"/>
                          <a:ea typeface="ＭＳ Ｐゴシック" charset="-128"/>
                        </a:rPr>
                        <a:t>0.006 - 0.3</a:t>
                      </a:r>
                      <a:endParaRPr kumimoji="0" lang="es-MX" altLang="es-ES_tradnl" sz="2400" b="0" i="0" u="none" strike="noStrike" cap="none" normalizeH="0" baseline="0">
                        <a:ln>
                          <a:noFill/>
                        </a:ln>
                        <a:solidFill>
                          <a:schemeClr val="tx1"/>
                        </a:solidFill>
                        <a:effectLst/>
                        <a:latin typeface="Times New Roman" charset="0"/>
                        <a:ea typeface="ＭＳ Ｐゴシック" charset="-128"/>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Font typeface="Arial" charset="0"/>
                        <a:defRPr sz="2800">
                          <a:solidFill>
                            <a:schemeClr val="tx1"/>
                          </a:solidFill>
                          <a:latin typeface="Calibri" charset="0"/>
                          <a:ea typeface="ＭＳ Ｐゴシック" charset="-128"/>
                        </a:defRPr>
                      </a:lvl1pPr>
                      <a:lvl2pPr marL="742950" indent="-285750" eaLnBrk="0" hangingPunct="0">
                        <a:spcBef>
                          <a:spcPct val="20000"/>
                        </a:spcBef>
                        <a:buFont typeface="Arial" charset="0"/>
                        <a:defRPr sz="2400">
                          <a:solidFill>
                            <a:schemeClr val="tx1"/>
                          </a:solidFill>
                          <a:latin typeface="Calibri" charset="0"/>
                          <a:ea typeface="ＭＳ Ｐゴシック" charset="-128"/>
                        </a:defRPr>
                      </a:lvl2pPr>
                      <a:lvl3pPr marL="1143000" indent="-228600" eaLnBrk="0" hangingPunct="0">
                        <a:spcBef>
                          <a:spcPct val="20000"/>
                        </a:spcBef>
                        <a:buFont typeface="Arial" charset="0"/>
                        <a:defRPr sz="2000">
                          <a:solidFill>
                            <a:schemeClr val="tx1"/>
                          </a:solidFill>
                          <a:latin typeface="Calibri" charset="0"/>
                          <a:ea typeface="ＭＳ Ｐゴシック" charset="-128"/>
                        </a:defRPr>
                      </a:lvl3pPr>
                      <a:lvl4pPr marL="1600200" indent="-228600" eaLnBrk="0" hangingPunct="0">
                        <a:spcBef>
                          <a:spcPct val="20000"/>
                        </a:spcBef>
                        <a:buFont typeface="Arial" charset="0"/>
                        <a:defRPr>
                          <a:solidFill>
                            <a:schemeClr val="tx1"/>
                          </a:solidFill>
                          <a:latin typeface="Calibri" charset="0"/>
                          <a:ea typeface="ＭＳ Ｐゴシック" charset="-128"/>
                        </a:defRPr>
                      </a:lvl4pPr>
                      <a:lvl5pPr marL="2057400" indent="-228600" eaLnBrk="0" hangingPunct="0">
                        <a:spcBef>
                          <a:spcPct val="20000"/>
                        </a:spcBef>
                        <a:buFont typeface="Arial" charset="0"/>
                        <a:defRPr>
                          <a:solidFill>
                            <a:schemeClr val="tx1"/>
                          </a:solidFill>
                          <a:latin typeface="Calibri" charset="0"/>
                          <a:ea typeface="ＭＳ Ｐゴシック" charset="-128"/>
                        </a:defRPr>
                      </a:lvl5pPr>
                      <a:lvl6pPr marL="2514600" indent="-228600" eaLnBrk="0" fontAlgn="base" hangingPunct="0">
                        <a:spcBef>
                          <a:spcPct val="20000"/>
                        </a:spcBef>
                        <a:spcAft>
                          <a:spcPct val="0"/>
                        </a:spcAft>
                        <a:buFont typeface="Arial" charset="0"/>
                        <a:defRPr>
                          <a:solidFill>
                            <a:schemeClr val="tx1"/>
                          </a:solidFill>
                          <a:latin typeface="Calibri" charset="0"/>
                          <a:ea typeface="ＭＳ Ｐゴシック" charset="-128"/>
                        </a:defRPr>
                      </a:lvl6pPr>
                      <a:lvl7pPr marL="2971800" indent="-228600" eaLnBrk="0" fontAlgn="base" hangingPunct="0">
                        <a:spcBef>
                          <a:spcPct val="20000"/>
                        </a:spcBef>
                        <a:spcAft>
                          <a:spcPct val="0"/>
                        </a:spcAft>
                        <a:buFont typeface="Arial" charset="0"/>
                        <a:defRPr>
                          <a:solidFill>
                            <a:schemeClr val="tx1"/>
                          </a:solidFill>
                          <a:latin typeface="Calibri" charset="0"/>
                          <a:ea typeface="ＭＳ Ｐゴシック" charset="-128"/>
                        </a:defRPr>
                      </a:lvl7pPr>
                      <a:lvl8pPr marL="3429000" indent="-228600" eaLnBrk="0" fontAlgn="base" hangingPunct="0">
                        <a:spcBef>
                          <a:spcPct val="20000"/>
                        </a:spcBef>
                        <a:spcAft>
                          <a:spcPct val="0"/>
                        </a:spcAft>
                        <a:buFont typeface="Arial" charset="0"/>
                        <a:defRPr>
                          <a:solidFill>
                            <a:schemeClr val="tx1"/>
                          </a:solidFill>
                          <a:latin typeface="Calibri" charset="0"/>
                          <a:ea typeface="ＭＳ Ｐゴシック" charset="-128"/>
                        </a:defRPr>
                      </a:lvl8pPr>
                      <a:lvl9pPr marL="3886200" indent="-228600" eaLnBrk="0" fontAlgn="base" hangingPunct="0">
                        <a:spcBef>
                          <a:spcPct val="20000"/>
                        </a:spcBef>
                        <a:spcAft>
                          <a:spcPct val="0"/>
                        </a:spcAft>
                        <a:buFont typeface="Arial" charset="0"/>
                        <a:defRPr>
                          <a:solidFill>
                            <a:schemeClr val="tx1"/>
                          </a:solidFill>
                          <a:latin typeface="Calibri" charset="0"/>
                          <a:ea typeface="ＭＳ Ｐゴシック" charset="-128"/>
                        </a:defRPr>
                      </a:lvl9pPr>
                    </a:lstStyle>
                    <a:p>
                      <a:pPr marL="0" marR="0" lvl="0" indent="0" algn="ctr" defTabSz="914400" rtl="0" eaLnBrk="1" fontAlgn="base" latinLnBrk="0" hangingPunct="1">
                        <a:lnSpc>
                          <a:spcPct val="115000"/>
                        </a:lnSpc>
                        <a:spcBef>
                          <a:spcPct val="0"/>
                        </a:spcBef>
                        <a:spcAft>
                          <a:spcPct val="0"/>
                        </a:spcAft>
                        <a:buClrTx/>
                        <a:buSzTx/>
                        <a:buFontTx/>
                        <a:buNone/>
                        <a:tabLst/>
                      </a:pPr>
                      <a:endParaRPr kumimoji="0" lang="es-ES" altLang="es-ES_tradnl" sz="1600" b="0" i="0" u="none" strike="noStrike" cap="none" normalizeH="0" baseline="0">
                        <a:ln>
                          <a:noFill/>
                        </a:ln>
                        <a:solidFill>
                          <a:schemeClr val="tx1"/>
                        </a:solidFill>
                        <a:effectLst/>
                        <a:latin typeface="Calibri" charset="0"/>
                        <a:ea typeface="ＭＳ Ｐゴシック" charset="-128"/>
                      </a:endParaRPr>
                    </a:p>
                  </a:txBody>
                  <a:tcPr marL="44450" marR="4445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Font typeface="Arial" charset="0"/>
                        <a:defRPr sz="2800">
                          <a:solidFill>
                            <a:schemeClr val="tx1"/>
                          </a:solidFill>
                          <a:latin typeface="Calibri" charset="0"/>
                          <a:ea typeface="ＭＳ Ｐゴシック" charset="-128"/>
                        </a:defRPr>
                      </a:lvl1pPr>
                      <a:lvl2pPr marL="742950" indent="-285750" eaLnBrk="0" hangingPunct="0">
                        <a:spcBef>
                          <a:spcPct val="20000"/>
                        </a:spcBef>
                        <a:buFont typeface="Arial" charset="0"/>
                        <a:defRPr sz="2400">
                          <a:solidFill>
                            <a:schemeClr val="tx1"/>
                          </a:solidFill>
                          <a:latin typeface="Calibri" charset="0"/>
                          <a:ea typeface="ＭＳ Ｐゴシック" charset="-128"/>
                        </a:defRPr>
                      </a:lvl2pPr>
                      <a:lvl3pPr marL="1143000" indent="-228600" eaLnBrk="0" hangingPunct="0">
                        <a:spcBef>
                          <a:spcPct val="20000"/>
                        </a:spcBef>
                        <a:buFont typeface="Arial" charset="0"/>
                        <a:defRPr sz="2000">
                          <a:solidFill>
                            <a:schemeClr val="tx1"/>
                          </a:solidFill>
                          <a:latin typeface="Calibri" charset="0"/>
                          <a:ea typeface="ＭＳ Ｐゴシック" charset="-128"/>
                        </a:defRPr>
                      </a:lvl3pPr>
                      <a:lvl4pPr marL="1600200" indent="-228600" eaLnBrk="0" hangingPunct="0">
                        <a:spcBef>
                          <a:spcPct val="20000"/>
                        </a:spcBef>
                        <a:buFont typeface="Arial" charset="0"/>
                        <a:defRPr>
                          <a:solidFill>
                            <a:schemeClr val="tx1"/>
                          </a:solidFill>
                          <a:latin typeface="Calibri" charset="0"/>
                          <a:ea typeface="ＭＳ Ｐゴシック" charset="-128"/>
                        </a:defRPr>
                      </a:lvl4pPr>
                      <a:lvl5pPr marL="2057400" indent="-228600" eaLnBrk="0" hangingPunct="0">
                        <a:spcBef>
                          <a:spcPct val="20000"/>
                        </a:spcBef>
                        <a:buFont typeface="Arial" charset="0"/>
                        <a:defRPr>
                          <a:solidFill>
                            <a:schemeClr val="tx1"/>
                          </a:solidFill>
                          <a:latin typeface="Calibri" charset="0"/>
                          <a:ea typeface="ＭＳ Ｐゴシック" charset="-128"/>
                        </a:defRPr>
                      </a:lvl5pPr>
                      <a:lvl6pPr marL="2514600" indent="-228600" eaLnBrk="0" fontAlgn="base" hangingPunct="0">
                        <a:spcBef>
                          <a:spcPct val="20000"/>
                        </a:spcBef>
                        <a:spcAft>
                          <a:spcPct val="0"/>
                        </a:spcAft>
                        <a:buFont typeface="Arial" charset="0"/>
                        <a:defRPr>
                          <a:solidFill>
                            <a:schemeClr val="tx1"/>
                          </a:solidFill>
                          <a:latin typeface="Calibri" charset="0"/>
                          <a:ea typeface="ＭＳ Ｐゴシック" charset="-128"/>
                        </a:defRPr>
                      </a:lvl6pPr>
                      <a:lvl7pPr marL="2971800" indent="-228600" eaLnBrk="0" fontAlgn="base" hangingPunct="0">
                        <a:spcBef>
                          <a:spcPct val="20000"/>
                        </a:spcBef>
                        <a:spcAft>
                          <a:spcPct val="0"/>
                        </a:spcAft>
                        <a:buFont typeface="Arial" charset="0"/>
                        <a:defRPr>
                          <a:solidFill>
                            <a:schemeClr val="tx1"/>
                          </a:solidFill>
                          <a:latin typeface="Calibri" charset="0"/>
                          <a:ea typeface="ＭＳ Ｐゴシック" charset="-128"/>
                        </a:defRPr>
                      </a:lvl7pPr>
                      <a:lvl8pPr marL="3429000" indent="-228600" eaLnBrk="0" fontAlgn="base" hangingPunct="0">
                        <a:spcBef>
                          <a:spcPct val="20000"/>
                        </a:spcBef>
                        <a:spcAft>
                          <a:spcPct val="0"/>
                        </a:spcAft>
                        <a:buFont typeface="Arial" charset="0"/>
                        <a:defRPr>
                          <a:solidFill>
                            <a:schemeClr val="tx1"/>
                          </a:solidFill>
                          <a:latin typeface="Calibri" charset="0"/>
                          <a:ea typeface="ＭＳ Ｐゴシック" charset="-128"/>
                        </a:defRPr>
                      </a:lvl8pPr>
                      <a:lvl9pPr marL="3886200" indent="-228600" eaLnBrk="0" fontAlgn="base" hangingPunct="0">
                        <a:spcBef>
                          <a:spcPct val="20000"/>
                        </a:spcBef>
                        <a:spcAft>
                          <a:spcPct val="0"/>
                        </a:spcAft>
                        <a:buFont typeface="Arial" charset="0"/>
                        <a:defRPr>
                          <a:solidFill>
                            <a:schemeClr val="tx1"/>
                          </a:solidFill>
                          <a:latin typeface="Calibri" charset="0"/>
                          <a:ea typeface="ＭＳ Ｐゴシック" charset="-128"/>
                        </a:defRPr>
                      </a:lvl9pPr>
                    </a:lstStyle>
                    <a:p>
                      <a:pPr marL="0" marR="0" lvl="0" indent="0" algn="ctr" defTabSz="914400" rtl="0" eaLnBrk="1" fontAlgn="base" latinLnBrk="0" hangingPunct="1">
                        <a:lnSpc>
                          <a:spcPct val="115000"/>
                        </a:lnSpc>
                        <a:spcBef>
                          <a:spcPct val="0"/>
                        </a:spcBef>
                        <a:spcAft>
                          <a:spcPct val="0"/>
                        </a:spcAft>
                        <a:buClrTx/>
                        <a:buSzTx/>
                        <a:buFontTx/>
                        <a:buNone/>
                        <a:tabLst/>
                      </a:pPr>
                      <a:endParaRPr kumimoji="0" lang="es-ES" altLang="es-ES_tradnl" sz="1600" b="0" i="0" u="none" strike="noStrike" cap="none" normalizeH="0" baseline="0">
                        <a:ln>
                          <a:noFill/>
                        </a:ln>
                        <a:solidFill>
                          <a:schemeClr val="tx1"/>
                        </a:solidFill>
                        <a:effectLst/>
                        <a:latin typeface="Calibri" charset="0"/>
                        <a:ea typeface="ＭＳ Ｐゴシック" charset="-128"/>
                      </a:endParaRPr>
                    </a:p>
                  </a:txBody>
                  <a:tcPr marL="44450" marR="4445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76225">
                <a:tc>
                  <a:txBody>
                    <a:bodyPr/>
                    <a:lstStyle>
                      <a:lvl1pPr eaLnBrk="0" hangingPunct="0">
                        <a:spcBef>
                          <a:spcPct val="20000"/>
                        </a:spcBef>
                        <a:buFont typeface="Arial" charset="0"/>
                        <a:defRPr sz="2800">
                          <a:solidFill>
                            <a:schemeClr val="tx1"/>
                          </a:solidFill>
                          <a:latin typeface="Calibri" charset="0"/>
                          <a:ea typeface="ＭＳ Ｐゴシック" charset="-128"/>
                        </a:defRPr>
                      </a:lvl1pPr>
                      <a:lvl2pPr marL="742950" indent="-285750" eaLnBrk="0" hangingPunct="0">
                        <a:spcBef>
                          <a:spcPct val="20000"/>
                        </a:spcBef>
                        <a:buFont typeface="Arial" charset="0"/>
                        <a:defRPr sz="2400">
                          <a:solidFill>
                            <a:schemeClr val="tx1"/>
                          </a:solidFill>
                          <a:latin typeface="Calibri" charset="0"/>
                          <a:ea typeface="ＭＳ Ｐゴシック" charset="-128"/>
                        </a:defRPr>
                      </a:lvl2pPr>
                      <a:lvl3pPr marL="1143000" indent="-228600" eaLnBrk="0" hangingPunct="0">
                        <a:spcBef>
                          <a:spcPct val="20000"/>
                        </a:spcBef>
                        <a:buFont typeface="Arial" charset="0"/>
                        <a:defRPr sz="2000">
                          <a:solidFill>
                            <a:schemeClr val="tx1"/>
                          </a:solidFill>
                          <a:latin typeface="Calibri" charset="0"/>
                          <a:ea typeface="ＭＳ Ｐゴシック" charset="-128"/>
                        </a:defRPr>
                      </a:lvl3pPr>
                      <a:lvl4pPr marL="1600200" indent="-228600" eaLnBrk="0" hangingPunct="0">
                        <a:spcBef>
                          <a:spcPct val="20000"/>
                        </a:spcBef>
                        <a:buFont typeface="Arial" charset="0"/>
                        <a:defRPr>
                          <a:solidFill>
                            <a:schemeClr val="tx1"/>
                          </a:solidFill>
                          <a:latin typeface="Calibri" charset="0"/>
                          <a:ea typeface="ＭＳ Ｐゴシック" charset="-128"/>
                        </a:defRPr>
                      </a:lvl4pPr>
                      <a:lvl5pPr marL="2057400" indent="-228600" eaLnBrk="0" hangingPunct="0">
                        <a:spcBef>
                          <a:spcPct val="20000"/>
                        </a:spcBef>
                        <a:buFont typeface="Arial" charset="0"/>
                        <a:defRPr>
                          <a:solidFill>
                            <a:schemeClr val="tx1"/>
                          </a:solidFill>
                          <a:latin typeface="Calibri" charset="0"/>
                          <a:ea typeface="ＭＳ Ｐゴシック" charset="-128"/>
                        </a:defRPr>
                      </a:lvl5pPr>
                      <a:lvl6pPr marL="2514600" indent="-228600" eaLnBrk="0" fontAlgn="base" hangingPunct="0">
                        <a:spcBef>
                          <a:spcPct val="20000"/>
                        </a:spcBef>
                        <a:spcAft>
                          <a:spcPct val="0"/>
                        </a:spcAft>
                        <a:buFont typeface="Arial" charset="0"/>
                        <a:defRPr>
                          <a:solidFill>
                            <a:schemeClr val="tx1"/>
                          </a:solidFill>
                          <a:latin typeface="Calibri" charset="0"/>
                          <a:ea typeface="ＭＳ Ｐゴシック" charset="-128"/>
                        </a:defRPr>
                      </a:lvl6pPr>
                      <a:lvl7pPr marL="2971800" indent="-228600" eaLnBrk="0" fontAlgn="base" hangingPunct="0">
                        <a:spcBef>
                          <a:spcPct val="20000"/>
                        </a:spcBef>
                        <a:spcAft>
                          <a:spcPct val="0"/>
                        </a:spcAft>
                        <a:buFont typeface="Arial" charset="0"/>
                        <a:defRPr>
                          <a:solidFill>
                            <a:schemeClr val="tx1"/>
                          </a:solidFill>
                          <a:latin typeface="Calibri" charset="0"/>
                          <a:ea typeface="ＭＳ Ｐゴシック" charset="-128"/>
                        </a:defRPr>
                      </a:lvl7pPr>
                      <a:lvl8pPr marL="3429000" indent="-228600" eaLnBrk="0" fontAlgn="base" hangingPunct="0">
                        <a:spcBef>
                          <a:spcPct val="20000"/>
                        </a:spcBef>
                        <a:spcAft>
                          <a:spcPct val="0"/>
                        </a:spcAft>
                        <a:buFont typeface="Arial" charset="0"/>
                        <a:defRPr>
                          <a:solidFill>
                            <a:schemeClr val="tx1"/>
                          </a:solidFill>
                          <a:latin typeface="Calibri" charset="0"/>
                          <a:ea typeface="ＭＳ Ｐゴシック" charset="-128"/>
                        </a:defRPr>
                      </a:lvl8pPr>
                      <a:lvl9pPr marL="3886200" indent="-228600" eaLnBrk="0" fontAlgn="base" hangingPunct="0">
                        <a:spcBef>
                          <a:spcPct val="20000"/>
                        </a:spcBef>
                        <a:spcAft>
                          <a:spcPct val="0"/>
                        </a:spcAft>
                        <a:buFont typeface="Arial" charset="0"/>
                        <a:defRPr>
                          <a:solidFill>
                            <a:schemeClr val="tx1"/>
                          </a:solidFill>
                          <a:latin typeface="Calibri" charset="0"/>
                          <a:ea typeface="ＭＳ Ｐゴシック" charset="-128"/>
                        </a:defRPr>
                      </a:lvl9p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es-ES" altLang="es-ES_tradnl" sz="1600" b="0" i="0" u="none" strike="noStrike" cap="none" normalizeH="0" baseline="0">
                          <a:ln>
                            <a:noFill/>
                          </a:ln>
                          <a:solidFill>
                            <a:schemeClr val="tx1"/>
                          </a:solidFill>
                          <a:effectLst/>
                          <a:latin typeface="Calibri" charset="0"/>
                          <a:ea typeface="ＭＳ Ｐゴシック" charset="-128"/>
                        </a:rPr>
                        <a:t>Hierro (mg/L)</a:t>
                      </a:r>
                      <a:endParaRPr kumimoji="0" lang="es-MX" altLang="es-ES_tradnl" sz="2400" b="0" i="0" u="none" strike="noStrike" cap="none" normalizeH="0" baseline="0">
                        <a:ln>
                          <a:noFill/>
                        </a:ln>
                        <a:solidFill>
                          <a:schemeClr val="tx1"/>
                        </a:solidFill>
                        <a:effectLst/>
                        <a:latin typeface="Times New Roman" charset="0"/>
                        <a:ea typeface="ＭＳ Ｐゴシック" charset="-128"/>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Font typeface="Arial" charset="0"/>
                        <a:defRPr sz="2800">
                          <a:solidFill>
                            <a:schemeClr val="tx1"/>
                          </a:solidFill>
                          <a:latin typeface="Calibri" charset="0"/>
                          <a:ea typeface="ＭＳ Ｐゴシック" charset="-128"/>
                        </a:defRPr>
                      </a:lvl1pPr>
                      <a:lvl2pPr marL="742950" indent="-285750" eaLnBrk="0" hangingPunct="0">
                        <a:spcBef>
                          <a:spcPct val="20000"/>
                        </a:spcBef>
                        <a:buFont typeface="Arial" charset="0"/>
                        <a:defRPr sz="2400">
                          <a:solidFill>
                            <a:schemeClr val="tx1"/>
                          </a:solidFill>
                          <a:latin typeface="Calibri" charset="0"/>
                          <a:ea typeface="ＭＳ Ｐゴシック" charset="-128"/>
                        </a:defRPr>
                      </a:lvl2pPr>
                      <a:lvl3pPr marL="1143000" indent="-228600" eaLnBrk="0" hangingPunct="0">
                        <a:spcBef>
                          <a:spcPct val="20000"/>
                        </a:spcBef>
                        <a:buFont typeface="Arial" charset="0"/>
                        <a:defRPr sz="2000">
                          <a:solidFill>
                            <a:schemeClr val="tx1"/>
                          </a:solidFill>
                          <a:latin typeface="Calibri" charset="0"/>
                          <a:ea typeface="ＭＳ Ｐゴシック" charset="-128"/>
                        </a:defRPr>
                      </a:lvl3pPr>
                      <a:lvl4pPr marL="1600200" indent="-228600" eaLnBrk="0" hangingPunct="0">
                        <a:spcBef>
                          <a:spcPct val="20000"/>
                        </a:spcBef>
                        <a:buFont typeface="Arial" charset="0"/>
                        <a:defRPr>
                          <a:solidFill>
                            <a:schemeClr val="tx1"/>
                          </a:solidFill>
                          <a:latin typeface="Calibri" charset="0"/>
                          <a:ea typeface="ＭＳ Ｐゴシック" charset="-128"/>
                        </a:defRPr>
                      </a:lvl4pPr>
                      <a:lvl5pPr marL="2057400" indent="-228600" eaLnBrk="0" hangingPunct="0">
                        <a:spcBef>
                          <a:spcPct val="20000"/>
                        </a:spcBef>
                        <a:buFont typeface="Arial" charset="0"/>
                        <a:defRPr>
                          <a:solidFill>
                            <a:schemeClr val="tx1"/>
                          </a:solidFill>
                          <a:latin typeface="Calibri" charset="0"/>
                          <a:ea typeface="ＭＳ Ｐゴシック" charset="-128"/>
                        </a:defRPr>
                      </a:lvl5pPr>
                      <a:lvl6pPr marL="2514600" indent="-228600" eaLnBrk="0" fontAlgn="base" hangingPunct="0">
                        <a:spcBef>
                          <a:spcPct val="20000"/>
                        </a:spcBef>
                        <a:spcAft>
                          <a:spcPct val="0"/>
                        </a:spcAft>
                        <a:buFont typeface="Arial" charset="0"/>
                        <a:defRPr>
                          <a:solidFill>
                            <a:schemeClr val="tx1"/>
                          </a:solidFill>
                          <a:latin typeface="Calibri" charset="0"/>
                          <a:ea typeface="ＭＳ Ｐゴシック" charset="-128"/>
                        </a:defRPr>
                      </a:lvl6pPr>
                      <a:lvl7pPr marL="2971800" indent="-228600" eaLnBrk="0" fontAlgn="base" hangingPunct="0">
                        <a:spcBef>
                          <a:spcPct val="20000"/>
                        </a:spcBef>
                        <a:spcAft>
                          <a:spcPct val="0"/>
                        </a:spcAft>
                        <a:buFont typeface="Arial" charset="0"/>
                        <a:defRPr>
                          <a:solidFill>
                            <a:schemeClr val="tx1"/>
                          </a:solidFill>
                          <a:latin typeface="Calibri" charset="0"/>
                          <a:ea typeface="ＭＳ Ｐゴシック" charset="-128"/>
                        </a:defRPr>
                      </a:lvl7pPr>
                      <a:lvl8pPr marL="3429000" indent="-228600" eaLnBrk="0" fontAlgn="base" hangingPunct="0">
                        <a:spcBef>
                          <a:spcPct val="20000"/>
                        </a:spcBef>
                        <a:spcAft>
                          <a:spcPct val="0"/>
                        </a:spcAft>
                        <a:buFont typeface="Arial" charset="0"/>
                        <a:defRPr>
                          <a:solidFill>
                            <a:schemeClr val="tx1"/>
                          </a:solidFill>
                          <a:latin typeface="Calibri" charset="0"/>
                          <a:ea typeface="ＭＳ Ｐゴシック" charset="-128"/>
                        </a:defRPr>
                      </a:lvl8pPr>
                      <a:lvl9pPr marL="3886200" indent="-228600" eaLnBrk="0" fontAlgn="base" hangingPunct="0">
                        <a:spcBef>
                          <a:spcPct val="20000"/>
                        </a:spcBef>
                        <a:spcAft>
                          <a:spcPct val="0"/>
                        </a:spcAft>
                        <a:buFont typeface="Arial" charset="0"/>
                        <a:defRPr>
                          <a:solidFill>
                            <a:schemeClr val="tx1"/>
                          </a:solidFill>
                          <a:latin typeface="Calibri" charset="0"/>
                          <a:ea typeface="ＭＳ Ｐゴシック" charset="-128"/>
                        </a:defRPr>
                      </a:lvl9p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s-ES" altLang="es-ES_tradnl" sz="1600" b="0" i="0" u="none" strike="noStrike" cap="none" normalizeH="0" baseline="0">
                          <a:ln>
                            <a:noFill/>
                          </a:ln>
                          <a:solidFill>
                            <a:schemeClr val="tx1"/>
                          </a:solidFill>
                          <a:effectLst/>
                          <a:latin typeface="Calibri" charset="0"/>
                          <a:ea typeface="ＭＳ Ｐゴシック" charset="-128"/>
                        </a:rPr>
                        <a:t>&lt; 1.0</a:t>
                      </a:r>
                      <a:endParaRPr kumimoji="0" lang="es-MX" altLang="es-ES_tradnl" sz="2400" b="0" i="0" u="none" strike="noStrike" cap="none" normalizeH="0" baseline="0">
                        <a:ln>
                          <a:noFill/>
                        </a:ln>
                        <a:solidFill>
                          <a:schemeClr val="tx1"/>
                        </a:solidFill>
                        <a:effectLst/>
                        <a:latin typeface="Times New Roman" charset="0"/>
                        <a:ea typeface="ＭＳ Ｐゴシック" charset="-128"/>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Font typeface="Arial" charset="0"/>
                        <a:defRPr sz="2800">
                          <a:solidFill>
                            <a:schemeClr val="tx1"/>
                          </a:solidFill>
                          <a:latin typeface="Calibri" charset="0"/>
                          <a:ea typeface="ＭＳ Ｐゴシック" charset="-128"/>
                        </a:defRPr>
                      </a:lvl1pPr>
                      <a:lvl2pPr marL="742950" indent="-285750" eaLnBrk="0" hangingPunct="0">
                        <a:spcBef>
                          <a:spcPct val="20000"/>
                        </a:spcBef>
                        <a:buFont typeface="Arial" charset="0"/>
                        <a:defRPr sz="2400">
                          <a:solidFill>
                            <a:schemeClr val="tx1"/>
                          </a:solidFill>
                          <a:latin typeface="Calibri" charset="0"/>
                          <a:ea typeface="ＭＳ Ｐゴシック" charset="-128"/>
                        </a:defRPr>
                      </a:lvl2pPr>
                      <a:lvl3pPr marL="1143000" indent="-228600" eaLnBrk="0" hangingPunct="0">
                        <a:spcBef>
                          <a:spcPct val="20000"/>
                        </a:spcBef>
                        <a:buFont typeface="Arial" charset="0"/>
                        <a:defRPr sz="2000">
                          <a:solidFill>
                            <a:schemeClr val="tx1"/>
                          </a:solidFill>
                          <a:latin typeface="Calibri" charset="0"/>
                          <a:ea typeface="ＭＳ Ｐゴシック" charset="-128"/>
                        </a:defRPr>
                      </a:lvl3pPr>
                      <a:lvl4pPr marL="1600200" indent="-228600" eaLnBrk="0" hangingPunct="0">
                        <a:spcBef>
                          <a:spcPct val="20000"/>
                        </a:spcBef>
                        <a:buFont typeface="Arial" charset="0"/>
                        <a:defRPr>
                          <a:solidFill>
                            <a:schemeClr val="tx1"/>
                          </a:solidFill>
                          <a:latin typeface="Calibri" charset="0"/>
                          <a:ea typeface="ＭＳ Ｐゴシック" charset="-128"/>
                        </a:defRPr>
                      </a:lvl4pPr>
                      <a:lvl5pPr marL="2057400" indent="-228600" eaLnBrk="0" hangingPunct="0">
                        <a:spcBef>
                          <a:spcPct val="20000"/>
                        </a:spcBef>
                        <a:buFont typeface="Arial" charset="0"/>
                        <a:defRPr>
                          <a:solidFill>
                            <a:schemeClr val="tx1"/>
                          </a:solidFill>
                          <a:latin typeface="Calibri" charset="0"/>
                          <a:ea typeface="ＭＳ Ｐゴシック" charset="-128"/>
                        </a:defRPr>
                      </a:lvl5pPr>
                      <a:lvl6pPr marL="2514600" indent="-228600" eaLnBrk="0" fontAlgn="base" hangingPunct="0">
                        <a:spcBef>
                          <a:spcPct val="20000"/>
                        </a:spcBef>
                        <a:spcAft>
                          <a:spcPct val="0"/>
                        </a:spcAft>
                        <a:buFont typeface="Arial" charset="0"/>
                        <a:defRPr>
                          <a:solidFill>
                            <a:schemeClr val="tx1"/>
                          </a:solidFill>
                          <a:latin typeface="Calibri" charset="0"/>
                          <a:ea typeface="ＭＳ Ｐゴシック" charset="-128"/>
                        </a:defRPr>
                      </a:lvl6pPr>
                      <a:lvl7pPr marL="2971800" indent="-228600" eaLnBrk="0" fontAlgn="base" hangingPunct="0">
                        <a:spcBef>
                          <a:spcPct val="20000"/>
                        </a:spcBef>
                        <a:spcAft>
                          <a:spcPct val="0"/>
                        </a:spcAft>
                        <a:buFont typeface="Arial" charset="0"/>
                        <a:defRPr>
                          <a:solidFill>
                            <a:schemeClr val="tx1"/>
                          </a:solidFill>
                          <a:latin typeface="Calibri" charset="0"/>
                          <a:ea typeface="ＭＳ Ｐゴシック" charset="-128"/>
                        </a:defRPr>
                      </a:lvl7pPr>
                      <a:lvl8pPr marL="3429000" indent="-228600" eaLnBrk="0" fontAlgn="base" hangingPunct="0">
                        <a:spcBef>
                          <a:spcPct val="20000"/>
                        </a:spcBef>
                        <a:spcAft>
                          <a:spcPct val="0"/>
                        </a:spcAft>
                        <a:buFont typeface="Arial" charset="0"/>
                        <a:defRPr>
                          <a:solidFill>
                            <a:schemeClr val="tx1"/>
                          </a:solidFill>
                          <a:latin typeface="Calibri" charset="0"/>
                          <a:ea typeface="ＭＳ Ｐゴシック" charset="-128"/>
                        </a:defRPr>
                      </a:lvl8pPr>
                      <a:lvl9pPr marL="3886200" indent="-228600" eaLnBrk="0" fontAlgn="base" hangingPunct="0">
                        <a:spcBef>
                          <a:spcPct val="20000"/>
                        </a:spcBef>
                        <a:spcAft>
                          <a:spcPct val="0"/>
                        </a:spcAft>
                        <a:buFont typeface="Arial" charset="0"/>
                        <a:defRPr>
                          <a:solidFill>
                            <a:schemeClr val="tx1"/>
                          </a:solidFill>
                          <a:latin typeface="Calibri" charset="0"/>
                          <a:ea typeface="ＭＳ Ｐゴシック" charset="-128"/>
                        </a:defRPr>
                      </a:lvl9pPr>
                    </a:lstStyle>
                    <a:p>
                      <a:pPr marL="0" marR="0" lvl="0" indent="0" algn="ctr" defTabSz="914400" rtl="0" eaLnBrk="1" fontAlgn="base" latinLnBrk="0" hangingPunct="1">
                        <a:lnSpc>
                          <a:spcPct val="115000"/>
                        </a:lnSpc>
                        <a:spcBef>
                          <a:spcPct val="0"/>
                        </a:spcBef>
                        <a:spcAft>
                          <a:spcPct val="0"/>
                        </a:spcAft>
                        <a:buClrTx/>
                        <a:buSzTx/>
                        <a:buFontTx/>
                        <a:buNone/>
                        <a:tabLst/>
                      </a:pPr>
                      <a:endParaRPr kumimoji="0" lang="es-ES" altLang="es-ES_tradnl" sz="1600" b="0" i="0" u="none" strike="noStrike" cap="none" normalizeH="0" baseline="0">
                        <a:ln>
                          <a:noFill/>
                        </a:ln>
                        <a:solidFill>
                          <a:schemeClr val="tx1"/>
                        </a:solidFill>
                        <a:effectLst/>
                        <a:latin typeface="Calibri" charset="0"/>
                        <a:ea typeface="ＭＳ Ｐゴシック" charset="-128"/>
                      </a:endParaRPr>
                    </a:p>
                  </a:txBody>
                  <a:tcPr marL="44450" marR="4445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Font typeface="Arial" charset="0"/>
                        <a:defRPr sz="2800">
                          <a:solidFill>
                            <a:schemeClr val="tx1"/>
                          </a:solidFill>
                          <a:latin typeface="Calibri" charset="0"/>
                          <a:ea typeface="ＭＳ Ｐゴシック" charset="-128"/>
                        </a:defRPr>
                      </a:lvl1pPr>
                      <a:lvl2pPr marL="742950" indent="-285750" eaLnBrk="0" hangingPunct="0">
                        <a:spcBef>
                          <a:spcPct val="20000"/>
                        </a:spcBef>
                        <a:buFont typeface="Arial" charset="0"/>
                        <a:defRPr sz="2400">
                          <a:solidFill>
                            <a:schemeClr val="tx1"/>
                          </a:solidFill>
                          <a:latin typeface="Calibri" charset="0"/>
                          <a:ea typeface="ＭＳ Ｐゴシック" charset="-128"/>
                        </a:defRPr>
                      </a:lvl2pPr>
                      <a:lvl3pPr marL="1143000" indent="-228600" eaLnBrk="0" hangingPunct="0">
                        <a:spcBef>
                          <a:spcPct val="20000"/>
                        </a:spcBef>
                        <a:buFont typeface="Arial" charset="0"/>
                        <a:defRPr sz="2000">
                          <a:solidFill>
                            <a:schemeClr val="tx1"/>
                          </a:solidFill>
                          <a:latin typeface="Calibri" charset="0"/>
                          <a:ea typeface="ＭＳ Ｐゴシック" charset="-128"/>
                        </a:defRPr>
                      </a:lvl3pPr>
                      <a:lvl4pPr marL="1600200" indent="-228600" eaLnBrk="0" hangingPunct="0">
                        <a:spcBef>
                          <a:spcPct val="20000"/>
                        </a:spcBef>
                        <a:buFont typeface="Arial" charset="0"/>
                        <a:defRPr>
                          <a:solidFill>
                            <a:schemeClr val="tx1"/>
                          </a:solidFill>
                          <a:latin typeface="Calibri" charset="0"/>
                          <a:ea typeface="ＭＳ Ｐゴシック" charset="-128"/>
                        </a:defRPr>
                      </a:lvl4pPr>
                      <a:lvl5pPr marL="2057400" indent="-228600" eaLnBrk="0" hangingPunct="0">
                        <a:spcBef>
                          <a:spcPct val="20000"/>
                        </a:spcBef>
                        <a:buFont typeface="Arial" charset="0"/>
                        <a:defRPr>
                          <a:solidFill>
                            <a:schemeClr val="tx1"/>
                          </a:solidFill>
                          <a:latin typeface="Calibri" charset="0"/>
                          <a:ea typeface="ＭＳ Ｐゴシック" charset="-128"/>
                        </a:defRPr>
                      </a:lvl5pPr>
                      <a:lvl6pPr marL="2514600" indent="-228600" eaLnBrk="0" fontAlgn="base" hangingPunct="0">
                        <a:spcBef>
                          <a:spcPct val="20000"/>
                        </a:spcBef>
                        <a:spcAft>
                          <a:spcPct val="0"/>
                        </a:spcAft>
                        <a:buFont typeface="Arial" charset="0"/>
                        <a:defRPr>
                          <a:solidFill>
                            <a:schemeClr val="tx1"/>
                          </a:solidFill>
                          <a:latin typeface="Calibri" charset="0"/>
                          <a:ea typeface="ＭＳ Ｐゴシック" charset="-128"/>
                        </a:defRPr>
                      </a:lvl6pPr>
                      <a:lvl7pPr marL="2971800" indent="-228600" eaLnBrk="0" fontAlgn="base" hangingPunct="0">
                        <a:spcBef>
                          <a:spcPct val="20000"/>
                        </a:spcBef>
                        <a:spcAft>
                          <a:spcPct val="0"/>
                        </a:spcAft>
                        <a:buFont typeface="Arial" charset="0"/>
                        <a:defRPr>
                          <a:solidFill>
                            <a:schemeClr val="tx1"/>
                          </a:solidFill>
                          <a:latin typeface="Calibri" charset="0"/>
                          <a:ea typeface="ＭＳ Ｐゴシック" charset="-128"/>
                        </a:defRPr>
                      </a:lvl7pPr>
                      <a:lvl8pPr marL="3429000" indent="-228600" eaLnBrk="0" fontAlgn="base" hangingPunct="0">
                        <a:spcBef>
                          <a:spcPct val="20000"/>
                        </a:spcBef>
                        <a:spcAft>
                          <a:spcPct val="0"/>
                        </a:spcAft>
                        <a:buFont typeface="Arial" charset="0"/>
                        <a:defRPr>
                          <a:solidFill>
                            <a:schemeClr val="tx1"/>
                          </a:solidFill>
                          <a:latin typeface="Calibri" charset="0"/>
                          <a:ea typeface="ＭＳ Ｐゴシック" charset="-128"/>
                        </a:defRPr>
                      </a:lvl8pPr>
                      <a:lvl9pPr marL="3886200" indent="-228600" eaLnBrk="0" fontAlgn="base" hangingPunct="0">
                        <a:spcBef>
                          <a:spcPct val="20000"/>
                        </a:spcBef>
                        <a:spcAft>
                          <a:spcPct val="0"/>
                        </a:spcAft>
                        <a:buFont typeface="Arial" charset="0"/>
                        <a:defRPr>
                          <a:solidFill>
                            <a:schemeClr val="tx1"/>
                          </a:solidFill>
                          <a:latin typeface="Calibri" charset="0"/>
                          <a:ea typeface="ＭＳ Ｐゴシック" charset="-128"/>
                        </a:defRPr>
                      </a:lvl9pPr>
                    </a:lstStyle>
                    <a:p>
                      <a:pPr marL="0" marR="0" lvl="0" indent="0" algn="ctr" defTabSz="914400" rtl="0" eaLnBrk="1" fontAlgn="base" latinLnBrk="0" hangingPunct="1">
                        <a:lnSpc>
                          <a:spcPct val="115000"/>
                        </a:lnSpc>
                        <a:spcBef>
                          <a:spcPct val="0"/>
                        </a:spcBef>
                        <a:spcAft>
                          <a:spcPct val="0"/>
                        </a:spcAft>
                        <a:buClrTx/>
                        <a:buSzTx/>
                        <a:buFontTx/>
                        <a:buNone/>
                        <a:tabLst/>
                      </a:pPr>
                      <a:endParaRPr kumimoji="0" lang="es-ES" altLang="es-ES_tradnl" sz="1600" b="0" i="0" u="none" strike="noStrike" cap="none" normalizeH="0" baseline="0">
                        <a:ln>
                          <a:noFill/>
                        </a:ln>
                        <a:solidFill>
                          <a:schemeClr val="tx1"/>
                        </a:solidFill>
                        <a:effectLst/>
                        <a:latin typeface="Calibri" charset="0"/>
                        <a:ea typeface="ＭＳ Ｐゴシック" charset="-128"/>
                      </a:endParaRPr>
                    </a:p>
                  </a:txBody>
                  <a:tcPr marL="44450" marR="4445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76225">
                <a:tc>
                  <a:txBody>
                    <a:bodyPr/>
                    <a:lstStyle>
                      <a:lvl1pPr eaLnBrk="0" hangingPunct="0">
                        <a:spcBef>
                          <a:spcPct val="20000"/>
                        </a:spcBef>
                        <a:buFont typeface="Arial" charset="0"/>
                        <a:defRPr sz="2800">
                          <a:solidFill>
                            <a:schemeClr val="tx1"/>
                          </a:solidFill>
                          <a:latin typeface="Calibri" charset="0"/>
                          <a:ea typeface="ＭＳ Ｐゴシック" charset="-128"/>
                        </a:defRPr>
                      </a:lvl1pPr>
                      <a:lvl2pPr marL="742950" indent="-285750" eaLnBrk="0" hangingPunct="0">
                        <a:spcBef>
                          <a:spcPct val="20000"/>
                        </a:spcBef>
                        <a:buFont typeface="Arial" charset="0"/>
                        <a:defRPr sz="2400">
                          <a:solidFill>
                            <a:schemeClr val="tx1"/>
                          </a:solidFill>
                          <a:latin typeface="Calibri" charset="0"/>
                          <a:ea typeface="ＭＳ Ｐゴシック" charset="-128"/>
                        </a:defRPr>
                      </a:lvl2pPr>
                      <a:lvl3pPr marL="1143000" indent="-228600" eaLnBrk="0" hangingPunct="0">
                        <a:spcBef>
                          <a:spcPct val="20000"/>
                        </a:spcBef>
                        <a:buFont typeface="Arial" charset="0"/>
                        <a:defRPr sz="2000">
                          <a:solidFill>
                            <a:schemeClr val="tx1"/>
                          </a:solidFill>
                          <a:latin typeface="Calibri" charset="0"/>
                          <a:ea typeface="ＭＳ Ｐゴシック" charset="-128"/>
                        </a:defRPr>
                      </a:lvl3pPr>
                      <a:lvl4pPr marL="1600200" indent="-228600" eaLnBrk="0" hangingPunct="0">
                        <a:spcBef>
                          <a:spcPct val="20000"/>
                        </a:spcBef>
                        <a:buFont typeface="Arial" charset="0"/>
                        <a:defRPr>
                          <a:solidFill>
                            <a:schemeClr val="tx1"/>
                          </a:solidFill>
                          <a:latin typeface="Calibri" charset="0"/>
                          <a:ea typeface="ＭＳ Ｐゴシック" charset="-128"/>
                        </a:defRPr>
                      </a:lvl4pPr>
                      <a:lvl5pPr marL="2057400" indent="-228600" eaLnBrk="0" hangingPunct="0">
                        <a:spcBef>
                          <a:spcPct val="20000"/>
                        </a:spcBef>
                        <a:buFont typeface="Arial" charset="0"/>
                        <a:defRPr>
                          <a:solidFill>
                            <a:schemeClr val="tx1"/>
                          </a:solidFill>
                          <a:latin typeface="Calibri" charset="0"/>
                          <a:ea typeface="ＭＳ Ｐゴシック" charset="-128"/>
                        </a:defRPr>
                      </a:lvl5pPr>
                      <a:lvl6pPr marL="2514600" indent="-228600" eaLnBrk="0" fontAlgn="base" hangingPunct="0">
                        <a:spcBef>
                          <a:spcPct val="20000"/>
                        </a:spcBef>
                        <a:spcAft>
                          <a:spcPct val="0"/>
                        </a:spcAft>
                        <a:buFont typeface="Arial" charset="0"/>
                        <a:defRPr>
                          <a:solidFill>
                            <a:schemeClr val="tx1"/>
                          </a:solidFill>
                          <a:latin typeface="Calibri" charset="0"/>
                          <a:ea typeface="ＭＳ Ｐゴシック" charset="-128"/>
                        </a:defRPr>
                      </a:lvl6pPr>
                      <a:lvl7pPr marL="2971800" indent="-228600" eaLnBrk="0" fontAlgn="base" hangingPunct="0">
                        <a:spcBef>
                          <a:spcPct val="20000"/>
                        </a:spcBef>
                        <a:spcAft>
                          <a:spcPct val="0"/>
                        </a:spcAft>
                        <a:buFont typeface="Arial" charset="0"/>
                        <a:defRPr>
                          <a:solidFill>
                            <a:schemeClr val="tx1"/>
                          </a:solidFill>
                          <a:latin typeface="Calibri" charset="0"/>
                          <a:ea typeface="ＭＳ Ｐゴシック" charset="-128"/>
                        </a:defRPr>
                      </a:lvl7pPr>
                      <a:lvl8pPr marL="3429000" indent="-228600" eaLnBrk="0" fontAlgn="base" hangingPunct="0">
                        <a:spcBef>
                          <a:spcPct val="20000"/>
                        </a:spcBef>
                        <a:spcAft>
                          <a:spcPct val="0"/>
                        </a:spcAft>
                        <a:buFont typeface="Arial" charset="0"/>
                        <a:defRPr>
                          <a:solidFill>
                            <a:schemeClr val="tx1"/>
                          </a:solidFill>
                          <a:latin typeface="Calibri" charset="0"/>
                          <a:ea typeface="ＭＳ Ｐゴシック" charset="-128"/>
                        </a:defRPr>
                      </a:lvl8pPr>
                      <a:lvl9pPr marL="3886200" indent="-228600" eaLnBrk="0" fontAlgn="base" hangingPunct="0">
                        <a:spcBef>
                          <a:spcPct val="20000"/>
                        </a:spcBef>
                        <a:spcAft>
                          <a:spcPct val="0"/>
                        </a:spcAft>
                        <a:buFont typeface="Arial" charset="0"/>
                        <a:defRPr>
                          <a:solidFill>
                            <a:schemeClr val="tx1"/>
                          </a:solidFill>
                          <a:latin typeface="Calibri" charset="0"/>
                          <a:ea typeface="ＭＳ Ｐゴシック" charset="-128"/>
                        </a:defRPr>
                      </a:lvl9p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es-ES" altLang="es-ES_tradnl" sz="1600" b="0" i="0" u="none" strike="noStrike" cap="none" normalizeH="0" baseline="0">
                          <a:ln>
                            <a:noFill/>
                          </a:ln>
                          <a:solidFill>
                            <a:schemeClr val="tx1"/>
                          </a:solidFill>
                          <a:effectLst/>
                          <a:latin typeface="Calibri" charset="0"/>
                          <a:ea typeface="ＭＳ Ｐゴシック" charset="-128"/>
                        </a:rPr>
                        <a:t>Amoniaco (mg/L)</a:t>
                      </a:r>
                      <a:endParaRPr kumimoji="0" lang="es-MX" altLang="es-ES_tradnl" sz="2400" b="0" i="0" u="none" strike="noStrike" cap="none" normalizeH="0" baseline="0">
                        <a:ln>
                          <a:noFill/>
                        </a:ln>
                        <a:solidFill>
                          <a:schemeClr val="tx1"/>
                        </a:solidFill>
                        <a:effectLst/>
                        <a:latin typeface="Times New Roman" charset="0"/>
                        <a:ea typeface="ＭＳ Ｐゴシック" charset="-128"/>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Font typeface="Arial" charset="0"/>
                        <a:defRPr sz="2800">
                          <a:solidFill>
                            <a:schemeClr val="tx1"/>
                          </a:solidFill>
                          <a:latin typeface="Calibri" charset="0"/>
                          <a:ea typeface="ＭＳ Ｐゴシック" charset="-128"/>
                        </a:defRPr>
                      </a:lvl1pPr>
                      <a:lvl2pPr marL="742950" indent="-285750" eaLnBrk="0" hangingPunct="0">
                        <a:spcBef>
                          <a:spcPct val="20000"/>
                        </a:spcBef>
                        <a:buFont typeface="Arial" charset="0"/>
                        <a:defRPr sz="2400">
                          <a:solidFill>
                            <a:schemeClr val="tx1"/>
                          </a:solidFill>
                          <a:latin typeface="Calibri" charset="0"/>
                          <a:ea typeface="ＭＳ Ｐゴシック" charset="-128"/>
                        </a:defRPr>
                      </a:lvl2pPr>
                      <a:lvl3pPr marL="1143000" indent="-228600" eaLnBrk="0" hangingPunct="0">
                        <a:spcBef>
                          <a:spcPct val="20000"/>
                        </a:spcBef>
                        <a:buFont typeface="Arial" charset="0"/>
                        <a:defRPr sz="2000">
                          <a:solidFill>
                            <a:schemeClr val="tx1"/>
                          </a:solidFill>
                          <a:latin typeface="Calibri" charset="0"/>
                          <a:ea typeface="ＭＳ Ｐゴシック" charset="-128"/>
                        </a:defRPr>
                      </a:lvl3pPr>
                      <a:lvl4pPr marL="1600200" indent="-228600" eaLnBrk="0" hangingPunct="0">
                        <a:spcBef>
                          <a:spcPct val="20000"/>
                        </a:spcBef>
                        <a:buFont typeface="Arial" charset="0"/>
                        <a:defRPr>
                          <a:solidFill>
                            <a:schemeClr val="tx1"/>
                          </a:solidFill>
                          <a:latin typeface="Calibri" charset="0"/>
                          <a:ea typeface="ＭＳ Ｐゴシック" charset="-128"/>
                        </a:defRPr>
                      </a:lvl4pPr>
                      <a:lvl5pPr marL="2057400" indent="-228600" eaLnBrk="0" hangingPunct="0">
                        <a:spcBef>
                          <a:spcPct val="20000"/>
                        </a:spcBef>
                        <a:buFont typeface="Arial" charset="0"/>
                        <a:defRPr>
                          <a:solidFill>
                            <a:schemeClr val="tx1"/>
                          </a:solidFill>
                          <a:latin typeface="Calibri" charset="0"/>
                          <a:ea typeface="ＭＳ Ｐゴシック" charset="-128"/>
                        </a:defRPr>
                      </a:lvl5pPr>
                      <a:lvl6pPr marL="2514600" indent="-228600" eaLnBrk="0" fontAlgn="base" hangingPunct="0">
                        <a:spcBef>
                          <a:spcPct val="20000"/>
                        </a:spcBef>
                        <a:spcAft>
                          <a:spcPct val="0"/>
                        </a:spcAft>
                        <a:buFont typeface="Arial" charset="0"/>
                        <a:defRPr>
                          <a:solidFill>
                            <a:schemeClr val="tx1"/>
                          </a:solidFill>
                          <a:latin typeface="Calibri" charset="0"/>
                          <a:ea typeface="ＭＳ Ｐゴシック" charset="-128"/>
                        </a:defRPr>
                      </a:lvl6pPr>
                      <a:lvl7pPr marL="2971800" indent="-228600" eaLnBrk="0" fontAlgn="base" hangingPunct="0">
                        <a:spcBef>
                          <a:spcPct val="20000"/>
                        </a:spcBef>
                        <a:spcAft>
                          <a:spcPct val="0"/>
                        </a:spcAft>
                        <a:buFont typeface="Arial" charset="0"/>
                        <a:defRPr>
                          <a:solidFill>
                            <a:schemeClr val="tx1"/>
                          </a:solidFill>
                          <a:latin typeface="Calibri" charset="0"/>
                          <a:ea typeface="ＭＳ Ｐゴシック" charset="-128"/>
                        </a:defRPr>
                      </a:lvl7pPr>
                      <a:lvl8pPr marL="3429000" indent="-228600" eaLnBrk="0" fontAlgn="base" hangingPunct="0">
                        <a:spcBef>
                          <a:spcPct val="20000"/>
                        </a:spcBef>
                        <a:spcAft>
                          <a:spcPct val="0"/>
                        </a:spcAft>
                        <a:buFont typeface="Arial" charset="0"/>
                        <a:defRPr>
                          <a:solidFill>
                            <a:schemeClr val="tx1"/>
                          </a:solidFill>
                          <a:latin typeface="Calibri" charset="0"/>
                          <a:ea typeface="ＭＳ Ｐゴシック" charset="-128"/>
                        </a:defRPr>
                      </a:lvl8pPr>
                      <a:lvl9pPr marL="3886200" indent="-228600" eaLnBrk="0" fontAlgn="base" hangingPunct="0">
                        <a:spcBef>
                          <a:spcPct val="20000"/>
                        </a:spcBef>
                        <a:spcAft>
                          <a:spcPct val="0"/>
                        </a:spcAft>
                        <a:buFont typeface="Arial" charset="0"/>
                        <a:defRPr>
                          <a:solidFill>
                            <a:schemeClr val="tx1"/>
                          </a:solidFill>
                          <a:latin typeface="Calibri" charset="0"/>
                          <a:ea typeface="ＭＳ Ｐゴシック" charset="-128"/>
                        </a:defRPr>
                      </a:lvl9p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s-ES" altLang="es-ES_tradnl" sz="1600" b="0" i="0" u="none" strike="noStrike" cap="none" normalizeH="0" baseline="0">
                          <a:ln>
                            <a:noFill/>
                          </a:ln>
                          <a:solidFill>
                            <a:schemeClr val="tx1"/>
                          </a:solidFill>
                          <a:effectLst/>
                          <a:latin typeface="Calibri" charset="0"/>
                          <a:ea typeface="ＭＳ Ｐゴシック" charset="-128"/>
                        </a:rPr>
                        <a:t>&lt; 0.03</a:t>
                      </a:r>
                      <a:endParaRPr kumimoji="0" lang="es-MX" altLang="es-ES_tradnl" sz="2400" b="0" i="0" u="none" strike="noStrike" cap="none" normalizeH="0" baseline="0">
                        <a:ln>
                          <a:noFill/>
                        </a:ln>
                        <a:solidFill>
                          <a:schemeClr val="tx1"/>
                        </a:solidFill>
                        <a:effectLst/>
                        <a:latin typeface="Times New Roman" charset="0"/>
                        <a:ea typeface="ＭＳ Ｐゴシック" charset="-128"/>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Font typeface="Arial" charset="0"/>
                        <a:defRPr sz="2800">
                          <a:solidFill>
                            <a:schemeClr val="tx1"/>
                          </a:solidFill>
                          <a:latin typeface="Calibri" charset="0"/>
                          <a:ea typeface="ＭＳ Ｐゴシック" charset="-128"/>
                        </a:defRPr>
                      </a:lvl1pPr>
                      <a:lvl2pPr marL="742950" indent="-285750" eaLnBrk="0" hangingPunct="0">
                        <a:spcBef>
                          <a:spcPct val="20000"/>
                        </a:spcBef>
                        <a:buFont typeface="Arial" charset="0"/>
                        <a:defRPr sz="2400">
                          <a:solidFill>
                            <a:schemeClr val="tx1"/>
                          </a:solidFill>
                          <a:latin typeface="Calibri" charset="0"/>
                          <a:ea typeface="ＭＳ Ｐゴシック" charset="-128"/>
                        </a:defRPr>
                      </a:lvl2pPr>
                      <a:lvl3pPr marL="1143000" indent="-228600" eaLnBrk="0" hangingPunct="0">
                        <a:spcBef>
                          <a:spcPct val="20000"/>
                        </a:spcBef>
                        <a:buFont typeface="Arial" charset="0"/>
                        <a:defRPr sz="2000">
                          <a:solidFill>
                            <a:schemeClr val="tx1"/>
                          </a:solidFill>
                          <a:latin typeface="Calibri" charset="0"/>
                          <a:ea typeface="ＭＳ Ｐゴシック" charset="-128"/>
                        </a:defRPr>
                      </a:lvl3pPr>
                      <a:lvl4pPr marL="1600200" indent="-228600" eaLnBrk="0" hangingPunct="0">
                        <a:spcBef>
                          <a:spcPct val="20000"/>
                        </a:spcBef>
                        <a:buFont typeface="Arial" charset="0"/>
                        <a:defRPr>
                          <a:solidFill>
                            <a:schemeClr val="tx1"/>
                          </a:solidFill>
                          <a:latin typeface="Calibri" charset="0"/>
                          <a:ea typeface="ＭＳ Ｐゴシック" charset="-128"/>
                        </a:defRPr>
                      </a:lvl4pPr>
                      <a:lvl5pPr marL="2057400" indent="-228600" eaLnBrk="0" hangingPunct="0">
                        <a:spcBef>
                          <a:spcPct val="20000"/>
                        </a:spcBef>
                        <a:buFont typeface="Arial" charset="0"/>
                        <a:defRPr>
                          <a:solidFill>
                            <a:schemeClr val="tx1"/>
                          </a:solidFill>
                          <a:latin typeface="Calibri" charset="0"/>
                          <a:ea typeface="ＭＳ Ｐゴシック" charset="-128"/>
                        </a:defRPr>
                      </a:lvl5pPr>
                      <a:lvl6pPr marL="2514600" indent="-228600" eaLnBrk="0" fontAlgn="base" hangingPunct="0">
                        <a:spcBef>
                          <a:spcPct val="20000"/>
                        </a:spcBef>
                        <a:spcAft>
                          <a:spcPct val="0"/>
                        </a:spcAft>
                        <a:buFont typeface="Arial" charset="0"/>
                        <a:defRPr>
                          <a:solidFill>
                            <a:schemeClr val="tx1"/>
                          </a:solidFill>
                          <a:latin typeface="Calibri" charset="0"/>
                          <a:ea typeface="ＭＳ Ｐゴシック" charset="-128"/>
                        </a:defRPr>
                      </a:lvl6pPr>
                      <a:lvl7pPr marL="2971800" indent="-228600" eaLnBrk="0" fontAlgn="base" hangingPunct="0">
                        <a:spcBef>
                          <a:spcPct val="20000"/>
                        </a:spcBef>
                        <a:spcAft>
                          <a:spcPct val="0"/>
                        </a:spcAft>
                        <a:buFont typeface="Arial" charset="0"/>
                        <a:defRPr>
                          <a:solidFill>
                            <a:schemeClr val="tx1"/>
                          </a:solidFill>
                          <a:latin typeface="Calibri" charset="0"/>
                          <a:ea typeface="ＭＳ Ｐゴシック" charset="-128"/>
                        </a:defRPr>
                      </a:lvl7pPr>
                      <a:lvl8pPr marL="3429000" indent="-228600" eaLnBrk="0" fontAlgn="base" hangingPunct="0">
                        <a:spcBef>
                          <a:spcPct val="20000"/>
                        </a:spcBef>
                        <a:spcAft>
                          <a:spcPct val="0"/>
                        </a:spcAft>
                        <a:buFont typeface="Arial" charset="0"/>
                        <a:defRPr>
                          <a:solidFill>
                            <a:schemeClr val="tx1"/>
                          </a:solidFill>
                          <a:latin typeface="Calibri" charset="0"/>
                          <a:ea typeface="ＭＳ Ｐゴシック" charset="-128"/>
                        </a:defRPr>
                      </a:lvl8pPr>
                      <a:lvl9pPr marL="3886200" indent="-228600" eaLnBrk="0" fontAlgn="base" hangingPunct="0">
                        <a:spcBef>
                          <a:spcPct val="20000"/>
                        </a:spcBef>
                        <a:spcAft>
                          <a:spcPct val="0"/>
                        </a:spcAft>
                        <a:buFont typeface="Arial" charset="0"/>
                        <a:defRPr>
                          <a:solidFill>
                            <a:schemeClr val="tx1"/>
                          </a:solidFill>
                          <a:latin typeface="Calibri" charset="0"/>
                          <a:ea typeface="ＭＳ Ｐゴシック" charset="-128"/>
                        </a:defRPr>
                      </a:lvl9p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s-ES" altLang="es-ES_tradnl" sz="1600" b="0" i="0" u="none" strike="noStrike" cap="none" normalizeH="0" baseline="0">
                          <a:ln>
                            <a:noFill/>
                          </a:ln>
                          <a:solidFill>
                            <a:schemeClr val="tx1"/>
                          </a:solidFill>
                          <a:effectLst/>
                          <a:latin typeface="Calibri" charset="0"/>
                          <a:ea typeface="ＭＳ Ｐゴシック" charset="-128"/>
                        </a:rPr>
                        <a:t>&lt; 0.02</a:t>
                      </a:r>
                      <a:endParaRPr kumimoji="0" lang="es-MX" altLang="es-ES_tradnl" sz="2400" b="0" i="0" u="none" strike="noStrike" cap="none" normalizeH="0" baseline="0">
                        <a:ln>
                          <a:noFill/>
                        </a:ln>
                        <a:solidFill>
                          <a:schemeClr val="tx1"/>
                        </a:solidFill>
                        <a:effectLst/>
                        <a:latin typeface="Times New Roman" charset="0"/>
                        <a:ea typeface="ＭＳ Ｐゴシック" charset="-128"/>
                      </a:endParaRPr>
                    </a:p>
                  </a:txBody>
                  <a:tcPr marL="44450" marR="4445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Font typeface="Arial" charset="0"/>
                        <a:defRPr sz="2800">
                          <a:solidFill>
                            <a:schemeClr val="tx1"/>
                          </a:solidFill>
                          <a:latin typeface="Calibri" charset="0"/>
                          <a:ea typeface="ＭＳ Ｐゴシック" charset="-128"/>
                        </a:defRPr>
                      </a:lvl1pPr>
                      <a:lvl2pPr marL="742950" indent="-285750" eaLnBrk="0" hangingPunct="0">
                        <a:spcBef>
                          <a:spcPct val="20000"/>
                        </a:spcBef>
                        <a:buFont typeface="Arial" charset="0"/>
                        <a:defRPr sz="2400">
                          <a:solidFill>
                            <a:schemeClr val="tx1"/>
                          </a:solidFill>
                          <a:latin typeface="Calibri" charset="0"/>
                          <a:ea typeface="ＭＳ Ｐゴシック" charset="-128"/>
                        </a:defRPr>
                      </a:lvl2pPr>
                      <a:lvl3pPr marL="1143000" indent="-228600" eaLnBrk="0" hangingPunct="0">
                        <a:spcBef>
                          <a:spcPct val="20000"/>
                        </a:spcBef>
                        <a:buFont typeface="Arial" charset="0"/>
                        <a:defRPr sz="2000">
                          <a:solidFill>
                            <a:schemeClr val="tx1"/>
                          </a:solidFill>
                          <a:latin typeface="Calibri" charset="0"/>
                          <a:ea typeface="ＭＳ Ｐゴシック" charset="-128"/>
                        </a:defRPr>
                      </a:lvl3pPr>
                      <a:lvl4pPr marL="1600200" indent="-228600" eaLnBrk="0" hangingPunct="0">
                        <a:spcBef>
                          <a:spcPct val="20000"/>
                        </a:spcBef>
                        <a:buFont typeface="Arial" charset="0"/>
                        <a:defRPr>
                          <a:solidFill>
                            <a:schemeClr val="tx1"/>
                          </a:solidFill>
                          <a:latin typeface="Calibri" charset="0"/>
                          <a:ea typeface="ＭＳ Ｐゴシック" charset="-128"/>
                        </a:defRPr>
                      </a:lvl4pPr>
                      <a:lvl5pPr marL="2057400" indent="-228600" eaLnBrk="0" hangingPunct="0">
                        <a:spcBef>
                          <a:spcPct val="20000"/>
                        </a:spcBef>
                        <a:buFont typeface="Arial" charset="0"/>
                        <a:defRPr>
                          <a:solidFill>
                            <a:schemeClr val="tx1"/>
                          </a:solidFill>
                          <a:latin typeface="Calibri" charset="0"/>
                          <a:ea typeface="ＭＳ Ｐゴシック" charset="-128"/>
                        </a:defRPr>
                      </a:lvl5pPr>
                      <a:lvl6pPr marL="2514600" indent="-228600" eaLnBrk="0" fontAlgn="base" hangingPunct="0">
                        <a:spcBef>
                          <a:spcPct val="20000"/>
                        </a:spcBef>
                        <a:spcAft>
                          <a:spcPct val="0"/>
                        </a:spcAft>
                        <a:buFont typeface="Arial" charset="0"/>
                        <a:defRPr>
                          <a:solidFill>
                            <a:schemeClr val="tx1"/>
                          </a:solidFill>
                          <a:latin typeface="Calibri" charset="0"/>
                          <a:ea typeface="ＭＳ Ｐゴシック" charset="-128"/>
                        </a:defRPr>
                      </a:lvl6pPr>
                      <a:lvl7pPr marL="2971800" indent="-228600" eaLnBrk="0" fontAlgn="base" hangingPunct="0">
                        <a:spcBef>
                          <a:spcPct val="20000"/>
                        </a:spcBef>
                        <a:spcAft>
                          <a:spcPct val="0"/>
                        </a:spcAft>
                        <a:buFont typeface="Arial" charset="0"/>
                        <a:defRPr>
                          <a:solidFill>
                            <a:schemeClr val="tx1"/>
                          </a:solidFill>
                          <a:latin typeface="Calibri" charset="0"/>
                          <a:ea typeface="ＭＳ Ｐゴシック" charset="-128"/>
                        </a:defRPr>
                      </a:lvl7pPr>
                      <a:lvl8pPr marL="3429000" indent="-228600" eaLnBrk="0" fontAlgn="base" hangingPunct="0">
                        <a:spcBef>
                          <a:spcPct val="20000"/>
                        </a:spcBef>
                        <a:spcAft>
                          <a:spcPct val="0"/>
                        </a:spcAft>
                        <a:buFont typeface="Arial" charset="0"/>
                        <a:defRPr>
                          <a:solidFill>
                            <a:schemeClr val="tx1"/>
                          </a:solidFill>
                          <a:latin typeface="Calibri" charset="0"/>
                          <a:ea typeface="ＭＳ Ｐゴシック" charset="-128"/>
                        </a:defRPr>
                      </a:lvl8pPr>
                      <a:lvl9pPr marL="3886200" indent="-228600" eaLnBrk="0" fontAlgn="base" hangingPunct="0">
                        <a:spcBef>
                          <a:spcPct val="20000"/>
                        </a:spcBef>
                        <a:spcAft>
                          <a:spcPct val="0"/>
                        </a:spcAft>
                        <a:buFont typeface="Arial" charset="0"/>
                        <a:defRPr>
                          <a:solidFill>
                            <a:schemeClr val="tx1"/>
                          </a:solidFill>
                          <a:latin typeface="Calibri" charset="0"/>
                          <a:ea typeface="ＭＳ Ｐゴシック" charset="-128"/>
                        </a:defRPr>
                      </a:lvl9pPr>
                    </a:lstStyle>
                    <a:p>
                      <a:pPr marL="0" marR="0" lvl="0" indent="0" algn="ctr" defTabSz="914400" rtl="0" eaLnBrk="1" fontAlgn="base" latinLnBrk="0" hangingPunct="1">
                        <a:lnSpc>
                          <a:spcPct val="115000"/>
                        </a:lnSpc>
                        <a:spcBef>
                          <a:spcPct val="0"/>
                        </a:spcBef>
                        <a:spcAft>
                          <a:spcPct val="0"/>
                        </a:spcAft>
                        <a:buClrTx/>
                        <a:buSzTx/>
                        <a:buFontTx/>
                        <a:buNone/>
                        <a:tabLst/>
                      </a:pPr>
                      <a:endParaRPr kumimoji="0" lang="es-ES" altLang="es-ES_tradnl" sz="1600" b="0" i="0" u="none" strike="noStrike" cap="none" normalizeH="0" baseline="0">
                        <a:ln>
                          <a:noFill/>
                        </a:ln>
                        <a:solidFill>
                          <a:schemeClr val="tx1"/>
                        </a:solidFill>
                        <a:effectLst/>
                        <a:latin typeface="Calibri" charset="0"/>
                        <a:ea typeface="ＭＳ Ｐゴシック" charset="-128"/>
                      </a:endParaRPr>
                    </a:p>
                  </a:txBody>
                  <a:tcPr marL="44450" marR="4445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76225">
                <a:tc>
                  <a:txBody>
                    <a:bodyPr/>
                    <a:lstStyle>
                      <a:lvl1pPr eaLnBrk="0" hangingPunct="0">
                        <a:spcBef>
                          <a:spcPct val="20000"/>
                        </a:spcBef>
                        <a:buFont typeface="Arial" charset="0"/>
                        <a:defRPr sz="2800">
                          <a:solidFill>
                            <a:schemeClr val="tx1"/>
                          </a:solidFill>
                          <a:latin typeface="Calibri" charset="0"/>
                          <a:ea typeface="ＭＳ Ｐゴシック" charset="-128"/>
                        </a:defRPr>
                      </a:lvl1pPr>
                      <a:lvl2pPr marL="742950" indent="-285750" eaLnBrk="0" hangingPunct="0">
                        <a:spcBef>
                          <a:spcPct val="20000"/>
                        </a:spcBef>
                        <a:buFont typeface="Arial" charset="0"/>
                        <a:defRPr sz="2400">
                          <a:solidFill>
                            <a:schemeClr val="tx1"/>
                          </a:solidFill>
                          <a:latin typeface="Calibri" charset="0"/>
                          <a:ea typeface="ＭＳ Ｐゴシック" charset="-128"/>
                        </a:defRPr>
                      </a:lvl2pPr>
                      <a:lvl3pPr marL="1143000" indent="-228600" eaLnBrk="0" hangingPunct="0">
                        <a:spcBef>
                          <a:spcPct val="20000"/>
                        </a:spcBef>
                        <a:buFont typeface="Arial" charset="0"/>
                        <a:defRPr sz="2000">
                          <a:solidFill>
                            <a:schemeClr val="tx1"/>
                          </a:solidFill>
                          <a:latin typeface="Calibri" charset="0"/>
                          <a:ea typeface="ＭＳ Ｐゴシック" charset="-128"/>
                        </a:defRPr>
                      </a:lvl3pPr>
                      <a:lvl4pPr marL="1600200" indent="-228600" eaLnBrk="0" hangingPunct="0">
                        <a:spcBef>
                          <a:spcPct val="20000"/>
                        </a:spcBef>
                        <a:buFont typeface="Arial" charset="0"/>
                        <a:defRPr>
                          <a:solidFill>
                            <a:schemeClr val="tx1"/>
                          </a:solidFill>
                          <a:latin typeface="Calibri" charset="0"/>
                          <a:ea typeface="ＭＳ Ｐゴシック" charset="-128"/>
                        </a:defRPr>
                      </a:lvl4pPr>
                      <a:lvl5pPr marL="2057400" indent="-228600" eaLnBrk="0" hangingPunct="0">
                        <a:spcBef>
                          <a:spcPct val="20000"/>
                        </a:spcBef>
                        <a:buFont typeface="Arial" charset="0"/>
                        <a:defRPr>
                          <a:solidFill>
                            <a:schemeClr val="tx1"/>
                          </a:solidFill>
                          <a:latin typeface="Calibri" charset="0"/>
                          <a:ea typeface="ＭＳ Ｐゴシック" charset="-128"/>
                        </a:defRPr>
                      </a:lvl5pPr>
                      <a:lvl6pPr marL="2514600" indent="-228600" eaLnBrk="0" fontAlgn="base" hangingPunct="0">
                        <a:spcBef>
                          <a:spcPct val="20000"/>
                        </a:spcBef>
                        <a:spcAft>
                          <a:spcPct val="0"/>
                        </a:spcAft>
                        <a:buFont typeface="Arial" charset="0"/>
                        <a:defRPr>
                          <a:solidFill>
                            <a:schemeClr val="tx1"/>
                          </a:solidFill>
                          <a:latin typeface="Calibri" charset="0"/>
                          <a:ea typeface="ＭＳ Ｐゴシック" charset="-128"/>
                        </a:defRPr>
                      </a:lvl6pPr>
                      <a:lvl7pPr marL="2971800" indent="-228600" eaLnBrk="0" fontAlgn="base" hangingPunct="0">
                        <a:spcBef>
                          <a:spcPct val="20000"/>
                        </a:spcBef>
                        <a:spcAft>
                          <a:spcPct val="0"/>
                        </a:spcAft>
                        <a:buFont typeface="Arial" charset="0"/>
                        <a:defRPr>
                          <a:solidFill>
                            <a:schemeClr val="tx1"/>
                          </a:solidFill>
                          <a:latin typeface="Calibri" charset="0"/>
                          <a:ea typeface="ＭＳ Ｐゴシック" charset="-128"/>
                        </a:defRPr>
                      </a:lvl7pPr>
                      <a:lvl8pPr marL="3429000" indent="-228600" eaLnBrk="0" fontAlgn="base" hangingPunct="0">
                        <a:spcBef>
                          <a:spcPct val="20000"/>
                        </a:spcBef>
                        <a:spcAft>
                          <a:spcPct val="0"/>
                        </a:spcAft>
                        <a:buFont typeface="Arial" charset="0"/>
                        <a:defRPr>
                          <a:solidFill>
                            <a:schemeClr val="tx1"/>
                          </a:solidFill>
                          <a:latin typeface="Calibri" charset="0"/>
                          <a:ea typeface="ＭＳ Ｐゴシック" charset="-128"/>
                        </a:defRPr>
                      </a:lvl8pPr>
                      <a:lvl9pPr marL="3886200" indent="-228600" eaLnBrk="0" fontAlgn="base" hangingPunct="0">
                        <a:spcBef>
                          <a:spcPct val="20000"/>
                        </a:spcBef>
                        <a:spcAft>
                          <a:spcPct val="0"/>
                        </a:spcAft>
                        <a:buFont typeface="Arial" charset="0"/>
                        <a:defRPr>
                          <a:solidFill>
                            <a:schemeClr val="tx1"/>
                          </a:solidFill>
                          <a:latin typeface="Calibri" charset="0"/>
                          <a:ea typeface="ＭＳ Ｐゴシック" charset="-128"/>
                        </a:defRPr>
                      </a:lvl9p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es-ES" altLang="es-ES_tradnl" sz="1600" b="0" i="0" u="none" strike="noStrike" cap="none" normalizeH="0" baseline="0">
                          <a:ln>
                            <a:noFill/>
                          </a:ln>
                          <a:solidFill>
                            <a:schemeClr val="tx1"/>
                          </a:solidFill>
                          <a:effectLst/>
                          <a:latin typeface="Calibri" charset="0"/>
                          <a:ea typeface="ＭＳ Ｐゴシック" charset="-128"/>
                        </a:rPr>
                        <a:t>Nitritos (mg/L)</a:t>
                      </a:r>
                      <a:endParaRPr kumimoji="0" lang="es-MX" altLang="es-ES_tradnl" sz="2400" b="0" i="0" u="none" strike="noStrike" cap="none" normalizeH="0" baseline="0">
                        <a:ln>
                          <a:noFill/>
                        </a:ln>
                        <a:solidFill>
                          <a:schemeClr val="tx1"/>
                        </a:solidFill>
                        <a:effectLst/>
                        <a:latin typeface="Times New Roman" charset="0"/>
                        <a:ea typeface="ＭＳ Ｐゴシック" charset="-128"/>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Font typeface="Arial" charset="0"/>
                        <a:defRPr sz="2800">
                          <a:solidFill>
                            <a:schemeClr val="tx1"/>
                          </a:solidFill>
                          <a:latin typeface="Calibri" charset="0"/>
                          <a:ea typeface="ＭＳ Ｐゴシック" charset="-128"/>
                        </a:defRPr>
                      </a:lvl1pPr>
                      <a:lvl2pPr marL="742950" indent="-285750" eaLnBrk="0" hangingPunct="0">
                        <a:spcBef>
                          <a:spcPct val="20000"/>
                        </a:spcBef>
                        <a:buFont typeface="Arial" charset="0"/>
                        <a:defRPr sz="2400">
                          <a:solidFill>
                            <a:schemeClr val="tx1"/>
                          </a:solidFill>
                          <a:latin typeface="Calibri" charset="0"/>
                          <a:ea typeface="ＭＳ Ｐゴシック" charset="-128"/>
                        </a:defRPr>
                      </a:lvl2pPr>
                      <a:lvl3pPr marL="1143000" indent="-228600" eaLnBrk="0" hangingPunct="0">
                        <a:spcBef>
                          <a:spcPct val="20000"/>
                        </a:spcBef>
                        <a:buFont typeface="Arial" charset="0"/>
                        <a:defRPr sz="2000">
                          <a:solidFill>
                            <a:schemeClr val="tx1"/>
                          </a:solidFill>
                          <a:latin typeface="Calibri" charset="0"/>
                          <a:ea typeface="ＭＳ Ｐゴシック" charset="-128"/>
                        </a:defRPr>
                      </a:lvl3pPr>
                      <a:lvl4pPr marL="1600200" indent="-228600" eaLnBrk="0" hangingPunct="0">
                        <a:spcBef>
                          <a:spcPct val="20000"/>
                        </a:spcBef>
                        <a:buFont typeface="Arial" charset="0"/>
                        <a:defRPr>
                          <a:solidFill>
                            <a:schemeClr val="tx1"/>
                          </a:solidFill>
                          <a:latin typeface="Calibri" charset="0"/>
                          <a:ea typeface="ＭＳ Ｐゴシック" charset="-128"/>
                        </a:defRPr>
                      </a:lvl4pPr>
                      <a:lvl5pPr marL="2057400" indent="-228600" eaLnBrk="0" hangingPunct="0">
                        <a:spcBef>
                          <a:spcPct val="20000"/>
                        </a:spcBef>
                        <a:buFont typeface="Arial" charset="0"/>
                        <a:defRPr>
                          <a:solidFill>
                            <a:schemeClr val="tx1"/>
                          </a:solidFill>
                          <a:latin typeface="Calibri" charset="0"/>
                          <a:ea typeface="ＭＳ Ｐゴシック" charset="-128"/>
                        </a:defRPr>
                      </a:lvl5pPr>
                      <a:lvl6pPr marL="2514600" indent="-228600" eaLnBrk="0" fontAlgn="base" hangingPunct="0">
                        <a:spcBef>
                          <a:spcPct val="20000"/>
                        </a:spcBef>
                        <a:spcAft>
                          <a:spcPct val="0"/>
                        </a:spcAft>
                        <a:buFont typeface="Arial" charset="0"/>
                        <a:defRPr>
                          <a:solidFill>
                            <a:schemeClr val="tx1"/>
                          </a:solidFill>
                          <a:latin typeface="Calibri" charset="0"/>
                          <a:ea typeface="ＭＳ Ｐゴシック" charset="-128"/>
                        </a:defRPr>
                      </a:lvl6pPr>
                      <a:lvl7pPr marL="2971800" indent="-228600" eaLnBrk="0" fontAlgn="base" hangingPunct="0">
                        <a:spcBef>
                          <a:spcPct val="20000"/>
                        </a:spcBef>
                        <a:spcAft>
                          <a:spcPct val="0"/>
                        </a:spcAft>
                        <a:buFont typeface="Arial" charset="0"/>
                        <a:defRPr>
                          <a:solidFill>
                            <a:schemeClr val="tx1"/>
                          </a:solidFill>
                          <a:latin typeface="Calibri" charset="0"/>
                          <a:ea typeface="ＭＳ Ｐゴシック" charset="-128"/>
                        </a:defRPr>
                      </a:lvl7pPr>
                      <a:lvl8pPr marL="3429000" indent="-228600" eaLnBrk="0" fontAlgn="base" hangingPunct="0">
                        <a:spcBef>
                          <a:spcPct val="20000"/>
                        </a:spcBef>
                        <a:spcAft>
                          <a:spcPct val="0"/>
                        </a:spcAft>
                        <a:buFont typeface="Arial" charset="0"/>
                        <a:defRPr>
                          <a:solidFill>
                            <a:schemeClr val="tx1"/>
                          </a:solidFill>
                          <a:latin typeface="Calibri" charset="0"/>
                          <a:ea typeface="ＭＳ Ｐゴシック" charset="-128"/>
                        </a:defRPr>
                      </a:lvl8pPr>
                      <a:lvl9pPr marL="3886200" indent="-228600" eaLnBrk="0" fontAlgn="base" hangingPunct="0">
                        <a:spcBef>
                          <a:spcPct val="20000"/>
                        </a:spcBef>
                        <a:spcAft>
                          <a:spcPct val="0"/>
                        </a:spcAft>
                        <a:buFont typeface="Arial" charset="0"/>
                        <a:defRPr>
                          <a:solidFill>
                            <a:schemeClr val="tx1"/>
                          </a:solidFill>
                          <a:latin typeface="Calibri" charset="0"/>
                          <a:ea typeface="ＭＳ Ｐゴシック" charset="-128"/>
                        </a:defRPr>
                      </a:lvl9p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s-ES" altLang="es-ES_tradnl" sz="1600" b="0" i="0" u="none" strike="noStrike" cap="none" normalizeH="0" baseline="0">
                          <a:ln>
                            <a:noFill/>
                          </a:ln>
                          <a:solidFill>
                            <a:schemeClr val="tx1"/>
                          </a:solidFill>
                          <a:effectLst/>
                          <a:latin typeface="Calibri" charset="0"/>
                          <a:ea typeface="ＭＳ Ｐゴシック" charset="-128"/>
                        </a:rPr>
                        <a:t>&lt; 0.55</a:t>
                      </a:r>
                      <a:endParaRPr kumimoji="0" lang="es-MX" altLang="es-ES_tradnl" sz="2400" b="0" i="0" u="none" strike="noStrike" cap="none" normalizeH="0" baseline="0">
                        <a:ln>
                          <a:noFill/>
                        </a:ln>
                        <a:solidFill>
                          <a:schemeClr val="tx1"/>
                        </a:solidFill>
                        <a:effectLst/>
                        <a:latin typeface="Times New Roman" charset="0"/>
                        <a:ea typeface="ＭＳ Ｐゴシック" charset="-128"/>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Font typeface="Arial" charset="0"/>
                        <a:defRPr sz="2800">
                          <a:solidFill>
                            <a:schemeClr val="tx1"/>
                          </a:solidFill>
                          <a:latin typeface="Calibri" charset="0"/>
                          <a:ea typeface="ＭＳ Ｐゴシック" charset="-128"/>
                        </a:defRPr>
                      </a:lvl1pPr>
                      <a:lvl2pPr marL="742950" indent="-285750" eaLnBrk="0" hangingPunct="0">
                        <a:spcBef>
                          <a:spcPct val="20000"/>
                        </a:spcBef>
                        <a:buFont typeface="Arial" charset="0"/>
                        <a:defRPr sz="2400">
                          <a:solidFill>
                            <a:schemeClr val="tx1"/>
                          </a:solidFill>
                          <a:latin typeface="Calibri" charset="0"/>
                          <a:ea typeface="ＭＳ Ｐゴシック" charset="-128"/>
                        </a:defRPr>
                      </a:lvl2pPr>
                      <a:lvl3pPr marL="1143000" indent="-228600" eaLnBrk="0" hangingPunct="0">
                        <a:spcBef>
                          <a:spcPct val="20000"/>
                        </a:spcBef>
                        <a:buFont typeface="Arial" charset="0"/>
                        <a:defRPr sz="2000">
                          <a:solidFill>
                            <a:schemeClr val="tx1"/>
                          </a:solidFill>
                          <a:latin typeface="Calibri" charset="0"/>
                          <a:ea typeface="ＭＳ Ｐゴシック" charset="-128"/>
                        </a:defRPr>
                      </a:lvl3pPr>
                      <a:lvl4pPr marL="1600200" indent="-228600" eaLnBrk="0" hangingPunct="0">
                        <a:spcBef>
                          <a:spcPct val="20000"/>
                        </a:spcBef>
                        <a:buFont typeface="Arial" charset="0"/>
                        <a:defRPr>
                          <a:solidFill>
                            <a:schemeClr val="tx1"/>
                          </a:solidFill>
                          <a:latin typeface="Calibri" charset="0"/>
                          <a:ea typeface="ＭＳ Ｐゴシック" charset="-128"/>
                        </a:defRPr>
                      </a:lvl4pPr>
                      <a:lvl5pPr marL="2057400" indent="-228600" eaLnBrk="0" hangingPunct="0">
                        <a:spcBef>
                          <a:spcPct val="20000"/>
                        </a:spcBef>
                        <a:buFont typeface="Arial" charset="0"/>
                        <a:defRPr>
                          <a:solidFill>
                            <a:schemeClr val="tx1"/>
                          </a:solidFill>
                          <a:latin typeface="Calibri" charset="0"/>
                          <a:ea typeface="ＭＳ Ｐゴシック" charset="-128"/>
                        </a:defRPr>
                      </a:lvl5pPr>
                      <a:lvl6pPr marL="2514600" indent="-228600" eaLnBrk="0" fontAlgn="base" hangingPunct="0">
                        <a:spcBef>
                          <a:spcPct val="20000"/>
                        </a:spcBef>
                        <a:spcAft>
                          <a:spcPct val="0"/>
                        </a:spcAft>
                        <a:buFont typeface="Arial" charset="0"/>
                        <a:defRPr>
                          <a:solidFill>
                            <a:schemeClr val="tx1"/>
                          </a:solidFill>
                          <a:latin typeface="Calibri" charset="0"/>
                          <a:ea typeface="ＭＳ Ｐゴシック" charset="-128"/>
                        </a:defRPr>
                      </a:lvl6pPr>
                      <a:lvl7pPr marL="2971800" indent="-228600" eaLnBrk="0" fontAlgn="base" hangingPunct="0">
                        <a:spcBef>
                          <a:spcPct val="20000"/>
                        </a:spcBef>
                        <a:spcAft>
                          <a:spcPct val="0"/>
                        </a:spcAft>
                        <a:buFont typeface="Arial" charset="0"/>
                        <a:defRPr>
                          <a:solidFill>
                            <a:schemeClr val="tx1"/>
                          </a:solidFill>
                          <a:latin typeface="Calibri" charset="0"/>
                          <a:ea typeface="ＭＳ Ｐゴシック" charset="-128"/>
                        </a:defRPr>
                      </a:lvl7pPr>
                      <a:lvl8pPr marL="3429000" indent="-228600" eaLnBrk="0" fontAlgn="base" hangingPunct="0">
                        <a:spcBef>
                          <a:spcPct val="20000"/>
                        </a:spcBef>
                        <a:spcAft>
                          <a:spcPct val="0"/>
                        </a:spcAft>
                        <a:buFont typeface="Arial" charset="0"/>
                        <a:defRPr>
                          <a:solidFill>
                            <a:schemeClr val="tx1"/>
                          </a:solidFill>
                          <a:latin typeface="Calibri" charset="0"/>
                          <a:ea typeface="ＭＳ Ｐゴシック" charset="-128"/>
                        </a:defRPr>
                      </a:lvl8pPr>
                      <a:lvl9pPr marL="3886200" indent="-228600" eaLnBrk="0" fontAlgn="base" hangingPunct="0">
                        <a:spcBef>
                          <a:spcPct val="20000"/>
                        </a:spcBef>
                        <a:spcAft>
                          <a:spcPct val="0"/>
                        </a:spcAft>
                        <a:buFont typeface="Arial" charset="0"/>
                        <a:defRPr>
                          <a:solidFill>
                            <a:schemeClr val="tx1"/>
                          </a:solidFill>
                          <a:latin typeface="Calibri" charset="0"/>
                          <a:ea typeface="ＭＳ Ｐゴシック" charset="-128"/>
                        </a:defRPr>
                      </a:lvl9p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s-ES" altLang="es-ES_tradnl" sz="1600" b="0" i="0" u="none" strike="noStrike" cap="none" normalizeH="0" baseline="0">
                          <a:ln>
                            <a:noFill/>
                          </a:ln>
                          <a:solidFill>
                            <a:schemeClr val="tx1"/>
                          </a:solidFill>
                          <a:effectLst/>
                          <a:latin typeface="Calibri" charset="0"/>
                          <a:ea typeface="ＭＳ Ｐゴシック" charset="-128"/>
                        </a:rPr>
                        <a:t>&lt; 0.01</a:t>
                      </a:r>
                      <a:endParaRPr kumimoji="0" lang="es-MX" altLang="es-ES_tradnl" sz="2400" b="0" i="0" u="none" strike="noStrike" cap="none" normalizeH="0" baseline="0">
                        <a:ln>
                          <a:noFill/>
                        </a:ln>
                        <a:solidFill>
                          <a:schemeClr val="tx1"/>
                        </a:solidFill>
                        <a:effectLst/>
                        <a:latin typeface="Times New Roman" charset="0"/>
                        <a:ea typeface="ＭＳ Ｐゴシック" charset="-128"/>
                      </a:endParaRPr>
                    </a:p>
                  </a:txBody>
                  <a:tcPr marL="44450" marR="4445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Font typeface="Arial" charset="0"/>
                        <a:defRPr sz="2800">
                          <a:solidFill>
                            <a:schemeClr val="tx1"/>
                          </a:solidFill>
                          <a:latin typeface="Calibri" charset="0"/>
                          <a:ea typeface="ＭＳ Ｐゴシック" charset="-128"/>
                        </a:defRPr>
                      </a:lvl1pPr>
                      <a:lvl2pPr marL="742950" indent="-285750" eaLnBrk="0" hangingPunct="0">
                        <a:spcBef>
                          <a:spcPct val="20000"/>
                        </a:spcBef>
                        <a:buFont typeface="Arial" charset="0"/>
                        <a:defRPr sz="2400">
                          <a:solidFill>
                            <a:schemeClr val="tx1"/>
                          </a:solidFill>
                          <a:latin typeface="Calibri" charset="0"/>
                          <a:ea typeface="ＭＳ Ｐゴシック" charset="-128"/>
                        </a:defRPr>
                      </a:lvl2pPr>
                      <a:lvl3pPr marL="1143000" indent="-228600" eaLnBrk="0" hangingPunct="0">
                        <a:spcBef>
                          <a:spcPct val="20000"/>
                        </a:spcBef>
                        <a:buFont typeface="Arial" charset="0"/>
                        <a:defRPr sz="2000">
                          <a:solidFill>
                            <a:schemeClr val="tx1"/>
                          </a:solidFill>
                          <a:latin typeface="Calibri" charset="0"/>
                          <a:ea typeface="ＭＳ Ｐゴシック" charset="-128"/>
                        </a:defRPr>
                      </a:lvl3pPr>
                      <a:lvl4pPr marL="1600200" indent="-228600" eaLnBrk="0" hangingPunct="0">
                        <a:spcBef>
                          <a:spcPct val="20000"/>
                        </a:spcBef>
                        <a:buFont typeface="Arial" charset="0"/>
                        <a:defRPr>
                          <a:solidFill>
                            <a:schemeClr val="tx1"/>
                          </a:solidFill>
                          <a:latin typeface="Calibri" charset="0"/>
                          <a:ea typeface="ＭＳ Ｐゴシック" charset="-128"/>
                        </a:defRPr>
                      </a:lvl4pPr>
                      <a:lvl5pPr marL="2057400" indent="-228600" eaLnBrk="0" hangingPunct="0">
                        <a:spcBef>
                          <a:spcPct val="20000"/>
                        </a:spcBef>
                        <a:buFont typeface="Arial" charset="0"/>
                        <a:defRPr>
                          <a:solidFill>
                            <a:schemeClr val="tx1"/>
                          </a:solidFill>
                          <a:latin typeface="Calibri" charset="0"/>
                          <a:ea typeface="ＭＳ Ｐゴシック" charset="-128"/>
                        </a:defRPr>
                      </a:lvl5pPr>
                      <a:lvl6pPr marL="2514600" indent="-228600" eaLnBrk="0" fontAlgn="base" hangingPunct="0">
                        <a:spcBef>
                          <a:spcPct val="20000"/>
                        </a:spcBef>
                        <a:spcAft>
                          <a:spcPct val="0"/>
                        </a:spcAft>
                        <a:buFont typeface="Arial" charset="0"/>
                        <a:defRPr>
                          <a:solidFill>
                            <a:schemeClr val="tx1"/>
                          </a:solidFill>
                          <a:latin typeface="Calibri" charset="0"/>
                          <a:ea typeface="ＭＳ Ｐゴシック" charset="-128"/>
                        </a:defRPr>
                      </a:lvl6pPr>
                      <a:lvl7pPr marL="2971800" indent="-228600" eaLnBrk="0" fontAlgn="base" hangingPunct="0">
                        <a:spcBef>
                          <a:spcPct val="20000"/>
                        </a:spcBef>
                        <a:spcAft>
                          <a:spcPct val="0"/>
                        </a:spcAft>
                        <a:buFont typeface="Arial" charset="0"/>
                        <a:defRPr>
                          <a:solidFill>
                            <a:schemeClr val="tx1"/>
                          </a:solidFill>
                          <a:latin typeface="Calibri" charset="0"/>
                          <a:ea typeface="ＭＳ Ｐゴシック" charset="-128"/>
                        </a:defRPr>
                      </a:lvl7pPr>
                      <a:lvl8pPr marL="3429000" indent="-228600" eaLnBrk="0" fontAlgn="base" hangingPunct="0">
                        <a:spcBef>
                          <a:spcPct val="20000"/>
                        </a:spcBef>
                        <a:spcAft>
                          <a:spcPct val="0"/>
                        </a:spcAft>
                        <a:buFont typeface="Arial" charset="0"/>
                        <a:defRPr>
                          <a:solidFill>
                            <a:schemeClr val="tx1"/>
                          </a:solidFill>
                          <a:latin typeface="Calibri" charset="0"/>
                          <a:ea typeface="ＭＳ Ｐゴシック" charset="-128"/>
                        </a:defRPr>
                      </a:lvl8pPr>
                      <a:lvl9pPr marL="3886200" indent="-228600" eaLnBrk="0" fontAlgn="base" hangingPunct="0">
                        <a:spcBef>
                          <a:spcPct val="20000"/>
                        </a:spcBef>
                        <a:spcAft>
                          <a:spcPct val="0"/>
                        </a:spcAft>
                        <a:buFont typeface="Arial" charset="0"/>
                        <a:defRPr>
                          <a:solidFill>
                            <a:schemeClr val="tx1"/>
                          </a:solidFill>
                          <a:latin typeface="Calibri" charset="0"/>
                          <a:ea typeface="ＭＳ Ｐゴシック" charset="-128"/>
                        </a:defRPr>
                      </a:lvl9p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s-ES" altLang="es-ES_tradnl" sz="1600" b="0" i="0" u="none" strike="noStrike" cap="none" normalizeH="0" baseline="0">
                          <a:ln>
                            <a:noFill/>
                          </a:ln>
                          <a:solidFill>
                            <a:schemeClr val="tx1"/>
                          </a:solidFill>
                          <a:effectLst/>
                          <a:latin typeface="Calibri" charset="0"/>
                          <a:ea typeface="ＭＳ Ｐゴシック" charset="-128"/>
                        </a:rPr>
                        <a:t>&lt; 0.5</a:t>
                      </a:r>
                      <a:endParaRPr kumimoji="0" lang="es-MX" altLang="es-ES_tradnl" sz="2400" b="0" i="0" u="none" strike="noStrike" cap="none" normalizeH="0" baseline="0">
                        <a:ln>
                          <a:noFill/>
                        </a:ln>
                        <a:solidFill>
                          <a:schemeClr val="tx1"/>
                        </a:solidFill>
                        <a:effectLst/>
                        <a:latin typeface="Times New Roman" charset="0"/>
                        <a:ea typeface="ＭＳ Ｐゴシック" charset="-128"/>
                      </a:endParaRPr>
                    </a:p>
                  </a:txBody>
                  <a:tcPr marL="44450" marR="4445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76225">
                <a:tc>
                  <a:txBody>
                    <a:bodyPr/>
                    <a:lstStyle>
                      <a:lvl1pPr eaLnBrk="0" hangingPunct="0">
                        <a:spcBef>
                          <a:spcPct val="20000"/>
                        </a:spcBef>
                        <a:buFont typeface="Arial" charset="0"/>
                        <a:defRPr sz="2800">
                          <a:solidFill>
                            <a:schemeClr val="tx1"/>
                          </a:solidFill>
                          <a:latin typeface="Calibri" charset="0"/>
                          <a:ea typeface="ＭＳ Ｐゴシック" charset="-128"/>
                        </a:defRPr>
                      </a:lvl1pPr>
                      <a:lvl2pPr marL="742950" indent="-285750" eaLnBrk="0" hangingPunct="0">
                        <a:spcBef>
                          <a:spcPct val="20000"/>
                        </a:spcBef>
                        <a:buFont typeface="Arial" charset="0"/>
                        <a:defRPr sz="2400">
                          <a:solidFill>
                            <a:schemeClr val="tx1"/>
                          </a:solidFill>
                          <a:latin typeface="Calibri" charset="0"/>
                          <a:ea typeface="ＭＳ Ｐゴシック" charset="-128"/>
                        </a:defRPr>
                      </a:lvl2pPr>
                      <a:lvl3pPr marL="1143000" indent="-228600" eaLnBrk="0" hangingPunct="0">
                        <a:spcBef>
                          <a:spcPct val="20000"/>
                        </a:spcBef>
                        <a:buFont typeface="Arial" charset="0"/>
                        <a:defRPr sz="2000">
                          <a:solidFill>
                            <a:schemeClr val="tx1"/>
                          </a:solidFill>
                          <a:latin typeface="Calibri" charset="0"/>
                          <a:ea typeface="ＭＳ Ｐゴシック" charset="-128"/>
                        </a:defRPr>
                      </a:lvl3pPr>
                      <a:lvl4pPr marL="1600200" indent="-228600" eaLnBrk="0" hangingPunct="0">
                        <a:spcBef>
                          <a:spcPct val="20000"/>
                        </a:spcBef>
                        <a:buFont typeface="Arial" charset="0"/>
                        <a:defRPr>
                          <a:solidFill>
                            <a:schemeClr val="tx1"/>
                          </a:solidFill>
                          <a:latin typeface="Calibri" charset="0"/>
                          <a:ea typeface="ＭＳ Ｐゴシック" charset="-128"/>
                        </a:defRPr>
                      </a:lvl4pPr>
                      <a:lvl5pPr marL="2057400" indent="-228600" eaLnBrk="0" hangingPunct="0">
                        <a:spcBef>
                          <a:spcPct val="20000"/>
                        </a:spcBef>
                        <a:buFont typeface="Arial" charset="0"/>
                        <a:defRPr>
                          <a:solidFill>
                            <a:schemeClr val="tx1"/>
                          </a:solidFill>
                          <a:latin typeface="Calibri" charset="0"/>
                          <a:ea typeface="ＭＳ Ｐゴシック" charset="-128"/>
                        </a:defRPr>
                      </a:lvl5pPr>
                      <a:lvl6pPr marL="2514600" indent="-228600" eaLnBrk="0" fontAlgn="base" hangingPunct="0">
                        <a:spcBef>
                          <a:spcPct val="20000"/>
                        </a:spcBef>
                        <a:spcAft>
                          <a:spcPct val="0"/>
                        </a:spcAft>
                        <a:buFont typeface="Arial" charset="0"/>
                        <a:defRPr>
                          <a:solidFill>
                            <a:schemeClr val="tx1"/>
                          </a:solidFill>
                          <a:latin typeface="Calibri" charset="0"/>
                          <a:ea typeface="ＭＳ Ｐゴシック" charset="-128"/>
                        </a:defRPr>
                      </a:lvl6pPr>
                      <a:lvl7pPr marL="2971800" indent="-228600" eaLnBrk="0" fontAlgn="base" hangingPunct="0">
                        <a:spcBef>
                          <a:spcPct val="20000"/>
                        </a:spcBef>
                        <a:spcAft>
                          <a:spcPct val="0"/>
                        </a:spcAft>
                        <a:buFont typeface="Arial" charset="0"/>
                        <a:defRPr>
                          <a:solidFill>
                            <a:schemeClr val="tx1"/>
                          </a:solidFill>
                          <a:latin typeface="Calibri" charset="0"/>
                          <a:ea typeface="ＭＳ Ｐゴシック" charset="-128"/>
                        </a:defRPr>
                      </a:lvl7pPr>
                      <a:lvl8pPr marL="3429000" indent="-228600" eaLnBrk="0" fontAlgn="base" hangingPunct="0">
                        <a:spcBef>
                          <a:spcPct val="20000"/>
                        </a:spcBef>
                        <a:spcAft>
                          <a:spcPct val="0"/>
                        </a:spcAft>
                        <a:buFont typeface="Arial" charset="0"/>
                        <a:defRPr>
                          <a:solidFill>
                            <a:schemeClr val="tx1"/>
                          </a:solidFill>
                          <a:latin typeface="Calibri" charset="0"/>
                          <a:ea typeface="ＭＳ Ｐゴシック" charset="-128"/>
                        </a:defRPr>
                      </a:lvl8pPr>
                      <a:lvl9pPr marL="3886200" indent="-228600" eaLnBrk="0" fontAlgn="base" hangingPunct="0">
                        <a:spcBef>
                          <a:spcPct val="20000"/>
                        </a:spcBef>
                        <a:spcAft>
                          <a:spcPct val="0"/>
                        </a:spcAft>
                        <a:buFont typeface="Arial" charset="0"/>
                        <a:defRPr>
                          <a:solidFill>
                            <a:schemeClr val="tx1"/>
                          </a:solidFill>
                          <a:latin typeface="Calibri" charset="0"/>
                          <a:ea typeface="ＭＳ Ｐゴシック" charset="-128"/>
                        </a:defRPr>
                      </a:lvl9p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es-ES" altLang="es-ES_tradnl" sz="1600" b="0" i="0" u="none" strike="noStrike" cap="none" normalizeH="0" baseline="0">
                          <a:ln>
                            <a:noFill/>
                          </a:ln>
                          <a:solidFill>
                            <a:schemeClr val="tx1"/>
                          </a:solidFill>
                          <a:effectLst/>
                          <a:latin typeface="Calibri" charset="0"/>
                          <a:ea typeface="ＭＳ Ｐゴシック" charset="-128"/>
                        </a:rPr>
                        <a:t>Nitratos (mg/L)</a:t>
                      </a:r>
                      <a:endParaRPr kumimoji="0" lang="es-MX" altLang="es-ES_tradnl" sz="2400" b="0" i="0" u="none" strike="noStrike" cap="none" normalizeH="0" baseline="0">
                        <a:ln>
                          <a:noFill/>
                        </a:ln>
                        <a:solidFill>
                          <a:schemeClr val="tx1"/>
                        </a:solidFill>
                        <a:effectLst/>
                        <a:latin typeface="Times New Roman" charset="0"/>
                        <a:ea typeface="ＭＳ Ｐゴシック" charset="-128"/>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Font typeface="Arial" charset="0"/>
                        <a:defRPr sz="2800">
                          <a:solidFill>
                            <a:schemeClr val="tx1"/>
                          </a:solidFill>
                          <a:latin typeface="Calibri" charset="0"/>
                          <a:ea typeface="ＭＳ Ｐゴシック" charset="-128"/>
                        </a:defRPr>
                      </a:lvl1pPr>
                      <a:lvl2pPr marL="742950" indent="-285750" eaLnBrk="0" hangingPunct="0">
                        <a:spcBef>
                          <a:spcPct val="20000"/>
                        </a:spcBef>
                        <a:buFont typeface="Arial" charset="0"/>
                        <a:defRPr sz="2400">
                          <a:solidFill>
                            <a:schemeClr val="tx1"/>
                          </a:solidFill>
                          <a:latin typeface="Calibri" charset="0"/>
                          <a:ea typeface="ＭＳ Ｐゴシック" charset="-128"/>
                        </a:defRPr>
                      </a:lvl2pPr>
                      <a:lvl3pPr marL="1143000" indent="-228600" eaLnBrk="0" hangingPunct="0">
                        <a:spcBef>
                          <a:spcPct val="20000"/>
                        </a:spcBef>
                        <a:buFont typeface="Arial" charset="0"/>
                        <a:defRPr sz="2000">
                          <a:solidFill>
                            <a:schemeClr val="tx1"/>
                          </a:solidFill>
                          <a:latin typeface="Calibri" charset="0"/>
                          <a:ea typeface="ＭＳ Ｐゴシック" charset="-128"/>
                        </a:defRPr>
                      </a:lvl3pPr>
                      <a:lvl4pPr marL="1600200" indent="-228600" eaLnBrk="0" hangingPunct="0">
                        <a:spcBef>
                          <a:spcPct val="20000"/>
                        </a:spcBef>
                        <a:buFont typeface="Arial" charset="0"/>
                        <a:defRPr>
                          <a:solidFill>
                            <a:schemeClr val="tx1"/>
                          </a:solidFill>
                          <a:latin typeface="Calibri" charset="0"/>
                          <a:ea typeface="ＭＳ Ｐゴシック" charset="-128"/>
                        </a:defRPr>
                      </a:lvl4pPr>
                      <a:lvl5pPr marL="2057400" indent="-228600" eaLnBrk="0" hangingPunct="0">
                        <a:spcBef>
                          <a:spcPct val="20000"/>
                        </a:spcBef>
                        <a:buFont typeface="Arial" charset="0"/>
                        <a:defRPr>
                          <a:solidFill>
                            <a:schemeClr val="tx1"/>
                          </a:solidFill>
                          <a:latin typeface="Calibri" charset="0"/>
                          <a:ea typeface="ＭＳ Ｐゴシック" charset="-128"/>
                        </a:defRPr>
                      </a:lvl5pPr>
                      <a:lvl6pPr marL="2514600" indent="-228600" eaLnBrk="0" fontAlgn="base" hangingPunct="0">
                        <a:spcBef>
                          <a:spcPct val="20000"/>
                        </a:spcBef>
                        <a:spcAft>
                          <a:spcPct val="0"/>
                        </a:spcAft>
                        <a:buFont typeface="Arial" charset="0"/>
                        <a:defRPr>
                          <a:solidFill>
                            <a:schemeClr val="tx1"/>
                          </a:solidFill>
                          <a:latin typeface="Calibri" charset="0"/>
                          <a:ea typeface="ＭＳ Ｐゴシック" charset="-128"/>
                        </a:defRPr>
                      </a:lvl6pPr>
                      <a:lvl7pPr marL="2971800" indent="-228600" eaLnBrk="0" fontAlgn="base" hangingPunct="0">
                        <a:spcBef>
                          <a:spcPct val="20000"/>
                        </a:spcBef>
                        <a:spcAft>
                          <a:spcPct val="0"/>
                        </a:spcAft>
                        <a:buFont typeface="Arial" charset="0"/>
                        <a:defRPr>
                          <a:solidFill>
                            <a:schemeClr val="tx1"/>
                          </a:solidFill>
                          <a:latin typeface="Calibri" charset="0"/>
                          <a:ea typeface="ＭＳ Ｐゴシック" charset="-128"/>
                        </a:defRPr>
                      </a:lvl7pPr>
                      <a:lvl8pPr marL="3429000" indent="-228600" eaLnBrk="0" fontAlgn="base" hangingPunct="0">
                        <a:spcBef>
                          <a:spcPct val="20000"/>
                        </a:spcBef>
                        <a:spcAft>
                          <a:spcPct val="0"/>
                        </a:spcAft>
                        <a:buFont typeface="Arial" charset="0"/>
                        <a:defRPr>
                          <a:solidFill>
                            <a:schemeClr val="tx1"/>
                          </a:solidFill>
                          <a:latin typeface="Calibri" charset="0"/>
                          <a:ea typeface="ＭＳ Ｐゴシック" charset="-128"/>
                        </a:defRPr>
                      </a:lvl8pPr>
                      <a:lvl9pPr marL="3886200" indent="-228600" eaLnBrk="0" fontAlgn="base" hangingPunct="0">
                        <a:spcBef>
                          <a:spcPct val="20000"/>
                        </a:spcBef>
                        <a:spcAft>
                          <a:spcPct val="0"/>
                        </a:spcAft>
                        <a:buFont typeface="Arial" charset="0"/>
                        <a:defRPr>
                          <a:solidFill>
                            <a:schemeClr val="tx1"/>
                          </a:solidFill>
                          <a:latin typeface="Calibri" charset="0"/>
                          <a:ea typeface="ＭＳ Ｐゴシック" charset="-128"/>
                        </a:defRPr>
                      </a:lvl9pPr>
                    </a:lstStyle>
                    <a:p>
                      <a:pPr marL="0" marR="0" lvl="0" indent="0" algn="ctr" defTabSz="914400" rtl="0" eaLnBrk="1" fontAlgn="base" latinLnBrk="0" hangingPunct="1">
                        <a:lnSpc>
                          <a:spcPct val="115000"/>
                        </a:lnSpc>
                        <a:spcBef>
                          <a:spcPct val="0"/>
                        </a:spcBef>
                        <a:spcAft>
                          <a:spcPct val="0"/>
                        </a:spcAft>
                        <a:buClrTx/>
                        <a:buSzTx/>
                        <a:buFontTx/>
                        <a:buNone/>
                        <a:tabLst/>
                      </a:pPr>
                      <a:endParaRPr kumimoji="0" lang="es-ES" altLang="es-ES_tradnl" sz="1600" b="0" i="0" u="none" strike="noStrike" cap="none" normalizeH="0" baseline="0">
                        <a:ln>
                          <a:noFill/>
                        </a:ln>
                        <a:solidFill>
                          <a:schemeClr val="tx1"/>
                        </a:solidFill>
                        <a:effectLst/>
                        <a:latin typeface="Calibri" charset="0"/>
                        <a:ea typeface="ＭＳ Ｐゴシック" charset="-128"/>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Font typeface="Arial" charset="0"/>
                        <a:defRPr sz="2800">
                          <a:solidFill>
                            <a:schemeClr val="tx1"/>
                          </a:solidFill>
                          <a:latin typeface="Calibri" charset="0"/>
                          <a:ea typeface="ＭＳ Ｐゴシック" charset="-128"/>
                        </a:defRPr>
                      </a:lvl1pPr>
                      <a:lvl2pPr marL="742950" indent="-285750" eaLnBrk="0" hangingPunct="0">
                        <a:spcBef>
                          <a:spcPct val="20000"/>
                        </a:spcBef>
                        <a:buFont typeface="Arial" charset="0"/>
                        <a:defRPr sz="2400">
                          <a:solidFill>
                            <a:schemeClr val="tx1"/>
                          </a:solidFill>
                          <a:latin typeface="Calibri" charset="0"/>
                          <a:ea typeface="ＭＳ Ｐゴシック" charset="-128"/>
                        </a:defRPr>
                      </a:lvl2pPr>
                      <a:lvl3pPr marL="1143000" indent="-228600" eaLnBrk="0" hangingPunct="0">
                        <a:spcBef>
                          <a:spcPct val="20000"/>
                        </a:spcBef>
                        <a:buFont typeface="Arial" charset="0"/>
                        <a:defRPr sz="2000">
                          <a:solidFill>
                            <a:schemeClr val="tx1"/>
                          </a:solidFill>
                          <a:latin typeface="Calibri" charset="0"/>
                          <a:ea typeface="ＭＳ Ｐゴシック" charset="-128"/>
                        </a:defRPr>
                      </a:lvl3pPr>
                      <a:lvl4pPr marL="1600200" indent="-228600" eaLnBrk="0" hangingPunct="0">
                        <a:spcBef>
                          <a:spcPct val="20000"/>
                        </a:spcBef>
                        <a:buFont typeface="Arial" charset="0"/>
                        <a:defRPr>
                          <a:solidFill>
                            <a:schemeClr val="tx1"/>
                          </a:solidFill>
                          <a:latin typeface="Calibri" charset="0"/>
                          <a:ea typeface="ＭＳ Ｐゴシック" charset="-128"/>
                        </a:defRPr>
                      </a:lvl4pPr>
                      <a:lvl5pPr marL="2057400" indent="-228600" eaLnBrk="0" hangingPunct="0">
                        <a:spcBef>
                          <a:spcPct val="20000"/>
                        </a:spcBef>
                        <a:buFont typeface="Arial" charset="0"/>
                        <a:defRPr>
                          <a:solidFill>
                            <a:schemeClr val="tx1"/>
                          </a:solidFill>
                          <a:latin typeface="Calibri" charset="0"/>
                          <a:ea typeface="ＭＳ Ｐゴシック" charset="-128"/>
                        </a:defRPr>
                      </a:lvl5pPr>
                      <a:lvl6pPr marL="2514600" indent="-228600" eaLnBrk="0" fontAlgn="base" hangingPunct="0">
                        <a:spcBef>
                          <a:spcPct val="20000"/>
                        </a:spcBef>
                        <a:spcAft>
                          <a:spcPct val="0"/>
                        </a:spcAft>
                        <a:buFont typeface="Arial" charset="0"/>
                        <a:defRPr>
                          <a:solidFill>
                            <a:schemeClr val="tx1"/>
                          </a:solidFill>
                          <a:latin typeface="Calibri" charset="0"/>
                          <a:ea typeface="ＭＳ Ｐゴシック" charset="-128"/>
                        </a:defRPr>
                      </a:lvl6pPr>
                      <a:lvl7pPr marL="2971800" indent="-228600" eaLnBrk="0" fontAlgn="base" hangingPunct="0">
                        <a:spcBef>
                          <a:spcPct val="20000"/>
                        </a:spcBef>
                        <a:spcAft>
                          <a:spcPct val="0"/>
                        </a:spcAft>
                        <a:buFont typeface="Arial" charset="0"/>
                        <a:defRPr>
                          <a:solidFill>
                            <a:schemeClr val="tx1"/>
                          </a:solidFill>
                          <a:latin typeface="Calibri" charset="0"/>
                          <a:ea typeface="ＭＳ Ｐゴシック" charset="-128"/>
                        </a:defRPr>
                      </a:lvl7pPr>
                      <a:lvl8pPr marL="3429000" indent="-228600" eaLnBrk="0" fontAlgn="base" hangingPunct="0">
                        <a:spcBef>
                          <a:spcPct val="20000"/>
                        </a:spcBef>
                        <a:spcAft>
                          <a:spcPct val="0"/>
                        </a:spcAft>
                        <a:buFont typeface="Arial" charset="0"/>
                        <a:defRPr>
                          <a:solidFill>
                            <a:schemeClr val="tx1"/>
                          </a:solidFill>
                          <a:latin typeface="Calibri" charset="0"/>
                          <a:ea typeface="ＭＳ Ｐゴシック" charset="-128"/>
                        </a:defRPr>
                      </a:lvl8pPr>
                      <a:lvl9pPr marL="3886200" indent="-228600" eaLnBrk="0" fontAlgn="base" hangingPunct="0">
                        <a:spcBef>
                          <a:spcPct val="20000"/>
                        </a:spcBef>
                        <a:spcAft>
                          <a:spcPct val="0"/>
                        </a:spcAft>
                        <a:buFont typeface="Arial" charset="0"/>
                        <a:defRPr>
                          <a:solidFill>
                            <a:schemeClr val="tx1"/>
                          </a:solidFill>
                          <a:latin typeface="Calibri" charset="0"/>
                          <a:ea typeface="ＭＳ Ｐゴシック" charset="-128"/>
                        </a:defRPr>
                      </a:lvl9p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s-ES" altLang="es-ES_tradnl" sz="1600" b="0" i="0" u="none" strike="noStrike" cap="none" normalizeH="0" baseline="0">
                          <a:ln>
                            <a:noFill/>
                          </a:ln>
                          <a:solidFill>
                            <a:schemeClr val="tx1"/>
                          </a:solidFill>
                          <a:effectLst/>
                          <a:latin typeface="Calibri" charset="0"/>
                          <a:ea typeface="ＭＳ Ｐゴシック" charset="-128"/>
                        </a:rPr>
                        <a:t>-</a:t>
                      </a:r>
                      <a:endParaRPr kumimoji="0" lang="es-MX" altLang="es-ES_tradnl" sz="2400" b="0" i="0" u="none" strike="noStrike" cap="none" normalizeH="0" baseline="0">
                        <a:ln>
                          <a:noFill/>
                        </a:ln>
                        <a:solidFill>
                          <a:schemeClr val="tx1"/>
                        </a:solidFill>
                        <a:effectLst/>
                        <a:latin typeface="Times New Roman" charset="0"/>
                        <a:ea typeface="ＭＳ Ｐゴシック" charset="-128"/>
                      </a:endParaRPr>
                    </a:p>
                  </a:txBody>
                  <a:tcPr marL="44450" marR="4445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Font typeface="Arial" charset="0"/>
                        <a:defRPr sz="2800">
                          <a:solidFill>
                            <a:schemeClr val="tx1"/>
                          </a:solidFill>
                          <a:latin typeface="Calibri" charset="0"/>
                          <a:ea typeface="ＭＳ Ｐゴシック" charset="-128"/>
                        </a:defRPr>
                      </a:lvl1pPr>
                      <a:lvl2pPr marL="742950" indent="-285750" eaLnBrk="0" hangingPunct="0">
                        <a:spcBef>
                          <a:spcPct val="20000"/>
                        </a:spcBef>
                        <a:buFont typeface="Arial" charset="0"/>
                        <a:defRPr sz="2400">
                          <a:solidFill>
                            <a:schemeClr val="tx1"/>
                          </a:solidFill>
                          <a:latin typeface="Calibri" charset="0"/>
                          <a:ea typeface="ＭＳ Ｐゴシック" charset="-128"/>
                        </a:defRPr>
                      </a:lvl2pPr>
                      <a:lvl3pPr marL="1143000" indent="-228600" eaLnBrk="0" hangingPunct="0">
                        <a:spcBef>
                          <a:spcPct val="20000"/>
                        </a:spcBef>
                        <a:buFont typeface="Arial" charset="0"/>
                        <a:defRPr sz="2000">
                          <a:solidFill>
                            <a:schemeClr val="tx1"/>
                          </a:solidFill>
                          <a:latin typeface="Calibri" charset="0"/>
                          <a:ea typeface="ＭＳ Ｐゴシック" charset="-128"/>
                        </a:defRPr>
                      </a:lvl3pPr>
                      <a:lvl4pPr marL="1600200" indent="-228600" eaLnBrk="0" hangingPunct="0">
                        <a:spcBef>
                          <a:spcPct val="20000"/>
                        </a:spcBef>
                        <a:buFont typeface="Arial" charset="0"/>
                        <a:defRPr>
                          <a:solidFill>
                            <a:schemeClr val="tx1"/>
                          </a:solidFill>
                          <a:latin typeface="Calibri" charset="0"/>
                          <a:ea typeface="ＭＳ Ｐゴシック" charset="-128"/>
                        </a:defRPr>
                      </a:lvl4pPr>
                      <a:lvl5pPr marL="2057400" indent="-228600" eaLnBrk="0" hangingPunct="0">
                        <a:spcBef>
                          <a:spcPct val="20000"/>
                        </a:spcBef>
                        <a:buFont typeface="Arial" charset="0"/>
                        <a:defRPr>
                          <a:solidFill>
                            <a:schemeClr val="tx1"/>
                          </a:solidFill>
                          <a:latin typeface="Calibri" charset="0"/>
                          <a:ea typeface="ＭＳ Ｐゴシック" charset="-128"/>
                        </a:defRPr>
                      </a:lvl5pPr>
                      <a:lvl6pPr marL="2514600" indent="-228600" eaLnBrk="0" fontAlgn="base" hangingPunct="0">
                        <a:spcBef>
                          <a:spcPct val="20000"/>
                        </a:spcBef>
                        <a:spcAft>
                          <a:spcPct val="0"/>
                        </a:spcAft>
                        <a:buFont typeface="Arial" charset="0"/>
                        <a:defRPr>
                          <a:solidFill>
                            <a:schemeClr val="tx1"/>
                          </a:solidFill>
                          <a:latin typeface="Calibri" charset="0"/>
                          <a:ea typeface="ＭＳ Ｐゴシック" charset="-128"/>
                        </a:defRPr>
                      </a:lvl6pPr>
                      <a:lvl7pPr marL="2971800" indent="-228600" eaLnBrk="0" fontAlgn="base" hangingPunct="0">
                        <a:spcBef>
                          <a:spcPct val="20000"/>
                        </a:spcBef>
                        <a:spcAft>
                          <a:spcPct val="0"/>
                        </a:spcAft>
                        <a:buFont typeface="Arial" charset="0"/>
                        <a:defRPr>
                          <a:solidFill>
                            <a:schemeClr val="tx1"/>
                          </a:solidFill>
                          <a:latin typeface="Calibri" charset="0"/>
                          <a:ea typeface="ＭＳ Ｐゴシック" charset="-128"/>
                        </a:defRPr>
                      </a:lvl7pPr>
                      <a:lvl8pPr marL="3429000" indent="-228600" eaLnBrk="0" fontAlgn="base" hangingPunct="0">
                        <a:spcBef>
                          <a:spcPct val="20000"/>
                        </a:spcBef>
                        <a:spcAft>
                          <a:spcPct val="0"/>
                        </a:spcAft>
                        <a:buFont typeface="Arial" charset="0"/>
                        <a:defRPr>
                          <a:solidFill>
                            <a:schemeClr val="tx1"/>
                          </a:solidFill>
                          <a:latin typeface="Calibri" charset="0"/>
                          <a:ea typeface="ＭＳ Ｐゴシック" charset="-128"/>
                        </a:defRPr>
                      </a:lvl8pPr>
                      <a:lvl9pPr marL="3886200" indent="-228600" eaLnBrk="0" fontAlgn="base" hangingPunct="0">
                        <a:spcBef>
                          <a:spcPct val="20000"/>
                        </a:spcBef>
                        <a:spcAft>
                          <a:spcPct val="0"/>
                        </a:spcAft>
                        <a:buFont typeface="Arial" charset="0"/>
                        <a:defRPr>
                          <a:solidFill>
                            <a:schemeClr val="tx1"/>
                          </a:solidFill>
                          <a:latin typeface="Calibri" charset="0"/>
                          <a:ea typeface="ＭＳ Ｐゴシック" charset="-128"/>
                        </a:defRPr>
                      </a:lvl9p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s-ES" altLang="es-ES_tradnl" sz="1600" b="0" i="0" u="none" strike="noStrike" cap="none" normalizeH="0" baseline="0">
                          <a:ln>
                            <a:noFill/>
                          </a:ln>
                          <a:solidFill>
                            <a:schemeClr val="tx1"/>
                          </a:solidFill>
                          <a:effectLst/>
                          <a:latin typeface="Calibri" charset="0"/>
                          <a:ea typeface="ＭＳ Ｐゴシック" charset="-128"/>
                        </a:rPr>
                        <a:t>&lt; 1350</a:t>
                      </a:r>
                      <a:endParaRPr kumimoji="0" lang="es-MX" altLang="es-ES_tradnl" sz="2400" b="0" i="0" u="none" strike="noStrike" cap="none" normalizeH="0" baseline="0">
                        <a:ln>
                          <a:noFill/>
                        </a:ln>
                        <a:solidFill>
                          <a:schemeClr val="tx1"/>
                        </a:solidFill>
                        <a:effectLst/>
                        <a:latin typeface="Times New Roman" charset="0"/>
                        <a:ea typeface="ＭＳ Ｐゴシック" charset="-128"/>
                      </a:endParaRPr>
                    </a:p>
                  </a:txBody>
                  <a:tcPr marL="44450" marR="4445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76225">
                <a:tc>
                  <a:txBody>
                    <a:bodyPr/>
                    <a:lstStyle>
                      <a:lvl1pPr eaLnBrk="0" hangingPunct="0">
                        <a:spcBef>
                          <a:spcPct val="20000"/>
                        </a:spcBef>
                        <a:buFont typeface="Arial" charset="0"/>
                        <a:defRPr sz="2800">
                          <a:solidFill>
                            <a:schemeClr val="tx1"/>
                          </a:solidFill>
                          <a:latin typeface="Calibri" charset="0"/>
                          <a:ea typeface="ＭＳ Ｐゴシック" charset="-128"/>
                        </a:defRPr>
                      </a:lvl1pPr>
                      <a:lvl2pPr marL="742950" indent="-285750" eaLnBrk="0" hangingPunct="0">
                        <a:spcBef>
                          <a:spcPct val="20000"/>
                        </a:spcBef>
                        <a:buFont typeface="Arial" charset="0"/>
                        <a:defRPr sz="2400">
                          <a:solidFill>
                            <a:schemeClr val="tx1"/>
                          </a:solidFill>
                          <a:latin typeface="Calibri" charset="0"/>
                          <a:ea typeface="ＭＳ Ｐゴシック" charset="-128"/>
                        </a:defRPr>
                      </a:lvl2pPr>
                      <a:lvl3pPr marL="1143000" indent="-228600" eaLnBrk="0" hangingPunct="0">
                        <a:spcBef>
                          <a:spcPct val="20000"/>
                        </a:spcBef>
                        <a:buFont typeface="Arial" charset="0"/>
                        <a:defRPr sz="2000">
                          <a:solidFill>
                            <a:schemeClr val="tx1"/>
                          </a:solidFill>
                          <a:latin typeface="Calibri" charset="0"/>
                          <a:ea typeface="ＭＳ Ｐゴシック" charset="-128"/>
                        </a:defRPr>
                      </a:lvl3pPr>
                      <a:lvl4pPr marL="1600200" indent="-228600" eaLnBrk="0" hangingPunct="0">
                        <a:spcBef>
                          <a:spcPct val="20000"/>
                        </a:spcBef>
                        <a:buFont typeface="Arial" charset="0"/>
                        <a:defRPr>
                          <a:solidFill>
                            <a:schemeClr val="tx1"/>
                          </a:solidFill>
                          <a:latin typeface="Calibri" charset="0"/>
                          <a:ea typeface="ＭＳ Ｐゴシック" charset="-128"/>
                        </a:defRPr>
                      </a:lvl4pPr>
                      <a:lvl5pPr marL="2057400" indent="-228600" eaLnBrk="0" hangingPunct="0">
                        <a:spcBef>
                          <a:spcPct val="20000"/>
                        </a:spcBef>
                        <a:buFont typeface="Arial" charset="0"/>
                        <a:defRPr>
                          <a:solidFill>
                            <a:schemeClr val="tx1"/>
                          </a:solidFill>
                          <a:latin typeface="Calibri" charset="0"/>
                          <a:ea typeface="ＭＳ Ｐゴシック" charset="-128"/>
                        </a:defRPr>
                      </a:lvl5pPr>
                      <a:lvl6pPr marL="2514600" indent="-228600" eaLnBrk="0" fontAlgn="base" hangingPunct="0">
                        <a:spcBef>
                          <a:spcPct val="20000"/>
                        </a:spcBef>
                        <a:spcAft>
                          <a:spcPct val="0"/>
                        </a:spcAft>
                        <a:buFont typeface="Arial" charset="0"/>
                        <a:defRPr>
                          <a:solidFill>
                            <a:schemeClr val="tx1"/>
                          </a:solidFill>
                          <a:latin typeface="Calibri" charset="0"/>
                          <a:ea typeface="ＭＳ Ｐゴシック" charset="-128"/>
                        </a:defRPr>
                      </a:lvl6pPr>
                      <a:lvl7pPr marL="2971800" indent="-228600" eaLnBrk="0" fontAlgn="base" hangingPunct="0">
                        <a:spcBef>
                          <a:spcPct val="20000"/>
                        </a:spcBef>
                        <a:spcAft>
                          <a:spcPct val="0"/>
                        </a:spcAft>
                        <a:buFont typeface="Arial" charset="0"/>
                        <a:defRPr>
                          <a:solidFill>
                            <a:schemeClr val="tx1"/>
                          </a:solidFill>
                          <a:latin typeface="Calibri" charset="0"/>
                          <a:ea typeface="ＭＳ Ｐゴシック" charset="-128"/>
                        </a:defRPr>
                      </a:lvl7pPr>
                      <a:lvl8pPr marL="3429000" indent="-228600" eaLnBrk="0" fontAlgn="base" hangingPunct="0">
                        <a:spcBef>
                          <a:spcPct val="20000"/>
                        </a:spcBef>
                        <a:spcAft>
                          <a:spcPct val="0"/>
                        </a:spcAft>
                        <a:buFont typeface="Arial" charset="0"/>
                        <a:defRPr>
                          <a:solidFill>
                            <a:schemeClr val="tx1"/>
                          </a:solidFill>
                          <a:latin typeface="Calibri" charset="0"/>
                          <a:ea typeface="ＭＳ Ｐゴシック" charset="-128"/>
                        </a:defRPr>
                      </a:lvl8pPr>
                      <a:lvl9pPr marL="3886200" indent="-228600" eaLnBrk="0" fontAlgn="base" hangingPunct="0">
                        <a:spcBef>
                          <a:spcPct val="20000"/>
                        </a:spcBef>
                        <a:spcAft>
                          <a:spcPct val="0"/>
                        </a:spcAft>
                        <a:buFont typeface="Arial" charset="0"/>
                        <a:defRPr>
                          <a:solidFill>
                            <a:schemeClr val="tx1"/>
                          </a:solidFill>
                          <a:latin typeface="Calibri" charset="0"/>
                          <a:ea typeface="ＭＳ Ｐゴシック" charset="-128"/>
                        </a:defRPr>
                      </a:lvl9p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es-ES" altLang="es-ES_tradnl" sz="1600" b="0" i="0" u="none" strike="noStrike" cap="none" normalizeH="0" baseline="0">
                          <a:ln>
                            <a:noFill/>
                          </a:ln>
                          <a:solidFill>
                            <a:schemeClr val="tx1"/>
                          </a:solidFill>
                          <a:effectLst/>
                          <a:latin typeface="Calibri" charset="0"/>
                          <a:ea typeface="ＭＳ Ｐゴシック" charset="-128"/>
                        </a:rPr>
                        <a:t>Nitrógeno (% saturación)</a:t>
                      </a:r>
                      <a:endParaRPr kumimoji="0" lang="es-MX" altLang="es-ES_tradnl" sz="2400" b="0" i="0" u="none" strike="noStrike" cap="none" normalizeH="0" baseline="0">
                        <a:ln>
                          <a:noFill/>
                        </a:ln>
                        <a:solidFill>
                          <a:schemeClr val="tx1"/>
                        </a:solidFill>
                        <a:effectLst/>
                        <a:latin typeface="Times New Roman" charset="0"/>
                        <a:ea typeface="ＭＳ Ｐゴシック" charset="-128"/>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Font typeface="Arial" charset="0"/>
                        <a:defRPr sz="2800">
                          <a:solidFill>
                            <a:schemeClr val="tx1"/>
                          </a:solidFill>
                          <a:latin typeface="Calibri" charset="0"/>
                          <a:ea typeface="ＭＳ Ｐゴシック" charset="-128"/>
                        </a:defRPr>
                      </a:lvl1pPr>
                      <a:lvl2pPr marL="742950" indent="-285750" eaLnBrk="0" hangingPunct="0">
                        <a:spcBef>
                          <a:spcPct val="20000"/>
                        </a:spcBef>
                        <a:buFont typeface="Arial" charset="0"/>
                        <a:defRPr sz="2400">
                          <a:solidFill>
                            <a:schemeClr val="tx1"/>
                          </a:solidFill>
                          <a:latin typeface="Calibri" charset="0"/>
                          <a:ea typeface="ＭＳ Ｐゴシック" charset="-128"/>
                        </a:defRPr>
                      </a:lvl2pPr>
                      <a:lvl3pPr marL="1143000" indent="-228600" eaLnBrk="0" hangingPunct="0">
                        <a:spcBef>
                          <a:spcPct val="20000"/>
                        </a:spcBef>
                        <a:buFont typeface="Arial" charset="0"/>
                        <a:defRPr sz="2000">
                          <a:solidFill>
                            <a:schemeClr val="tx1"/>
                          </a:solidFill>
                          <a:latin typeface="Calibri" charset="0"/>
                          <a:ea typeface="ＭＳ Ｐゴシック" charset="-128"/>
                        </a:defRPr>
                      </a:lvl3pPr>
                      <a:lvl4pPr marL="1600200" indent="-228600" eaLnBrk="0" hangingPunct="0">
                        <a:spcBef>
                          <a:spcPct val="20000"/>
                        </a:spcBef>
                        <a:buFont typeface="Arial" charset="0"/>
                        <a:defRPr>
                          <a:solidFill>
                            <a:schemeClr val="tx1"/>
                          </a:solidFill>
                          <a:latin typeface="Calibri" charset="0"/>
                          <a:ea typeface="ＭＳ Ｐゴシック" charset="-128"/>
                        </a:defRPr>
                      </a:lvl4pPr>
                      <a:lvl5pPr marL="2057400" indent="-228600" eaLnBrk="0" hangingPunct="0">
                        <a:spcBef>
                          <a:spcPct val="20000"/>
                        </a:spcBef>
                        <a:buFont typeface="Arial" charset="0"/>
                        <a:defRPr>
                          <a:solidFill>
                            <a:schemeClr val="tx1"/>
                          </a:solidFill>
                          <a:latin typeface="Calibri" charset="0"/>
                          <a:ea typeface="ＭＳ Ｐゴシック" charset="-128"/>
                        </a:defRPr>
                      </a:lvl5pPr>
                      <a:lvl6pPr marL="2514600" indent="-228600" eaLnBrk="0" fontAlgn="base" hangingPunct="0">
                        <a:spcBef>
                          <a:spcPct val="20000"/>
                        </a:spcBef>
                        <a:spcAft>
                          <a:spcPct val="0"/>
                        </a:spcAft>
                        <a:buFont typeface="Arial" charset="0"/>
                        <a:defRPr>
                          <a:solidFill>
                            <a:schemeClr val="tx1"/>
                          </a:solidFill>
                          <a:latin typeface="Calibri" charset="0"/>
                          <a:ea typeface="ＭＳ Ｐゴシック" charset="-128"/>
                        </a:defRPr>
                      </a:lvl6pPr>
                      <a:lvl7pPr marL="2971800" indent="-228600" eaLnBrk="0" fontAlgn="base" hangingPunct="0">
                        <a:spcBef>
                          <a:spcPct val="20000"/>
                        </a:spcBef>
                        <a:spcAft>
                          <a:spcPct val="0"/>
                        </a:spcAft>
                        <a:buFont typeface="Arial" charset="0"/>
                        <a:defRPr>
                          <a:solidFill>
                            <a:schemeClr val="tx1"/>
                          </a:solidFill>
                          <a:latin typeface="Calibri" charset="0"/>
                          <a:ea typeface="ＭＳ Ｐゴシック" charset="-128"/>
                        </a:defRPr>
                      </a:lvl7pPr>
                      <a:lvl8pPr marL="3429000" indent="-228600" eaLnBrk="0" fontAlgn="base" hangingPunct="0">
                        <a:spcBef>
                          <a:spcPct val="20000"/>
                        </a:spcBef>
                        <a:spcAft>
                          <a:spcPct val="0"/>
                        </a:spcAft>
                        <a:buFont typeface="Arial" charset="0"/>
                        <a:defRPr>
                          <a:solidFill>
                            <a:schemeClr val="tx1"/>
                          </a:solidFill>
                          <a:latin typeface="Calibri" charset="0"/>
                          <a:ea typeface="ＭＳ Ｐゴシック" charset="-128"/>
                        </a:defRPr>
                      </a:lvl8pPr>
                      <a:lvl9pPr marL="3886200" indent="-228600" eaLnBrk="0" fontAlgn="base" hangingPunct="0">
                        <a:spcBef>
                          <a:spcPct val="20000"/>
                        </a:spcBef>
                        <a:spcAft>
                          <a:spcPct val="0"/>
                        </a:spcAft>
                        <a:buFont typeface="Arial" charset="0"/>
                        <a:defRPr>
                          <a:solidFill>
                            <a:schemeClr val="tx1"/>
                          </a:solidFill>
                          <a:latin typeface="Calibri" charset="0"/>
                          <a:ea typeface="ＭＳ Ｐゴシック" charset="-128"/>
                        </a:defRPr>
                      </a:lvl9p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s-ES" altLang="es-ES_tradnl" sz="1600" b="0" i="0" u="none" strike="noStrike" cap="none" normalizeH="0" baseline="0">
                          <a:ln>
                            <a:noFill/>
                          </a:ln>
                          <a:solidFill>
                            <a:schemeClr val="tx1"/>
                          </a:solidFill>
                          <a:effectLst/>
                          <a:latin typeface="Calibri" charset="0"/>
                          <a:ea typeface="ＭＳ Ｐゴシック" charset="-128"/>
                        </a:rPr>
                        <a:t>&lt; 100</a:t>
                      </a:r>
                      <a:endParaRPr kumimoji="0" lang="es-MX" altLang="es-ES_tradnl" sz="2400" b="0" i="0" u="none" strike="noStrike" cap="none" normalizeH="0" baseline="0">
                        <a:ln>
                          <a:noFill/>
                        </a:ln>
                        <a:solidFill>
                          <a:schemeClr val="tx1"/>
                        </a:solidFill>
                        <a:effectLst/>
                        <a:latin typeface="Times New Roman" charset="0"/>
                        <a:ea typeface="ＭＳ Ｐゴシック" charset="-128"/>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Font typeface="Arial" charset="0"/>
                        <a:defRPr sz="2800">
                          <a:solidFill>
                            <a:schemeClr val="tx1"/>
                          </a:solidFill>
                          <a:latin typeface="Calibri" charset="0"/>
                          <a:ea typeface="ＭＳ Ｐゴシック" charset="-128"/>
                        </a:defRPr>
                      </a:lvl1pPr>
                      <a:lvl2pPr marL="742950" indent="-285750" eaLnBrk="0" hangingPunct="0">
                        <a:spcBef>
                          <a:spcPct val="20000"/>
                        </a:spcBef>
                        <a:buFont typeface="Arial" charset="0"/>
                        <a:defRPr sz="2400">
                          <a:solidFill>
                            <a:schemeClr val="tx1"/>
                          </a:solidFill>
                          <a:latin typeface="Calibri" charset="0"/>
                          <a:ea typeface="ＭＳ Ｐゴシック" charset="-128"/>
                        </a:defRPr>
                      </a:lvl2pPr>
                      <a:lvl3pPr marL="1143000" indent="-228600" eaLnBrk="0" hangingPunct="0">
                        <a:spcBef>
                          <a:spcPct val="20000"/>
                        </a:spcBef>
                        <a:buFont typeface="Arial" charset="0"/>
                        <a:defRPr sz="2000">
                          <a:solidFill>
                            <a:schemeClr val="tx1"/>
                          </a:solidFill>
                          <a:latin typeface="Calibri" charset="0"/>
                          <a:ea typeface="ＭＳ Ｐゴシック" charset="-128"/>
                        </a:defRPr>
                      </a:lvl3pPr>
                      <a:lvl4pPr marL="1600200" indent="-228600" eaLnBrk="0" hangingPunct="0">
                        <a:spcBef>
                          <a:spcPct val="20000"/>
                        </a:spcBef>
                        <a:buFont typeface="Arial" charset="0"/>
                        <a:defRPr>
                          <a:solidFill>
                            <a:schemeClr val="tx1"/>
                          </a:solidFill>
                          <a:latin typeface="Calibri" charset="0"/>
                          <a:ea typeface="ＭＳ Ｐゴシック" charset="-128"/>
                        </a:defRPr>
                      </a:lvl4pPr>
                      <a:lvl5pPr marL="2057400" indent="-228600" eaLnBrk="0" hangingPunct="0">
                        <a:spcBef>
                          <a:spcPct val="20000"/>
                        </a:spcBef>
                        <a:buFont typeface="Arial" charset="0"/>
                        <a:defRPr>
                          <a:solidFill>
                            <a:schemeClr val="tx1"/>
                          </a:solidFill>
                          <a:latin typeface="Calibri" charset="0"/>
                          <a:ea typeface="ＭＳ Ｐゴシック" charset="-128"/>
                        </a:defRPr>
                      </a:lvl5pPr>
                      <a:lvl6pPr marL="2514600" indent="-228600" eaLnBrk="0" fontAlgn="base" hangingPunct="0">
                        <a:spcBef>
                          <a:spcPct val="20000"/>
                        </a:spcBef>
                        <a:spcAft>
                          <a:spcPct val="0"/>
                        </a:spcAft>
                        <a:buFont typeface="Arial" charset="0"/>
                        <a:defRPr>
                          <a:solidFill>
                            <a:schemeClr val="tx1"/>
                          </a:solidFill>
                          <a:latin typeface="Calibri" charset="0"/>
                          <a:ea typeface="ＭＳ Ｐゴシック" charset="-128"/>
                        </a:defRPr>
                      </a:lvl6pPr>
                      <a:lvl7pPr marL="2971800" indent="-228600" eaLnBrk="0" fontAlgn="base" hangingPunct="0">
                        <a:spcBef>
                          <a:spcPct val="20000"/>
                        </a:spcBef>
                        <a:spcAft>
                          <a:spcPct val="0"/>
                        </a:spcAft>
                        <a:buFont typeface="Arial" charset="0"/>
                        <a:defRPr>
                          <a:solidFill>
                            <a:schemeClr val="tx1"/>
                          </a:solidFill>
                          <a:latin typeface="Calibri" charset="0"/>
                          <a:ea typeface="ＭＳ Ｐゴシック" charset="-128"/>
                        </a:defRPr>
                      </a:lvl7pPr>
                      <a:lvl8pPr marL="3429000" indent="-228600" eaLnBrk="0" fontAlgn="base" hangingPunct="0">
                        <a:spcBef>
                          <a:spcPct val="20000"/>
                        </a:spcBef>
                        <a:spcAft>
                          <a:spcPct val="0"/>
                        </a:spcAft>
                        <a:buFont typeface="Arial" charset="0"/>
                        <a:defRPr>
                          <a:solidFill>
                            <a:schemeClr val="tx1"/>
                          </a:solidFill>
                          <a:latin typeface="Calibri" charset="0"/>
                          <a:ea typeface="ＭＳ Ｐゴシック" charset="-128"/>
                        </a:defRPr>
                      </a:lvl8pPr>
                      <a:lvl9pPr marL="3886200" indent="-228600" eaLnBrk="0" fontAlgn="base" hangingPunct="0">
                        <a:spcBef>
                          <a:spcPct val="20000"/>
                        </a:spcBef>
                        <a:spcAft>
                          <a:spcPct val="0"/>
                        </a:spcAft>
                        <a:buFont typeface="Arial" charset="0"/>
                        <a:defRPr>
                          <a:solidFill>
                            <a:schemeClr val="tx1"/>
                          </a:solidFill>
                          <a:latin typeface="Calibri" charset="0"/>
                          <a:ea typeface="ＭＳ Ｐゴシック" charset="-128"/>
                        </a:defRPr>
                      </a:lvl9pPr>
                    </a:lstStyle>
                    <a:p>
                      <a:pPr marL="0" marR="0" lvl="0" indent="0" algn="ctr" defTabSz="914400" rtl="0" eaLnBrk="1" fontAlgn="base" latinLnBrk="0" hangingPunct="1">
                        <a:lnSpc>
                          <a:spcPct val="115000"/>
                        </a:lnSpc>
                        <a:spcBef>
                          <a:spcPct val="0"/>
                        </a:spcBef>
                        <a:spcAft>
                          <a:spcPct val="0"/>
                        </a:spcAft>
                        <a:buClrTx/>
                        <a:buSzTx/>
                        <a:buFontTx/>
                        <a:buNone/>
                        <a:tabLst/>
                      </a:pPr>
                      <a:endParaRPr kumimoji="0" lang="es-ES" altLang="es-ES_tradnl" sz="1600" b="0" i="0" u="none" strike="noStrike" cap="none" normalizeH="0" baseline="0">
                        <a:ln>
                          <a:noFill/>
                        </a:ln>
                        <a:solidFill>
                          <a:schemeClr val="tx1"/>
                        </a:solidFill>
                        <a:effectLst/>
                        <a:latin typeface="Calibri" charset="0"/>
                        <a:ea typeface="ＭＳ Ｐゴシック" charset="-128"/>
                      </a:endParaRPr>
                    </a:p>
                  </a:txBody>
                  <a:tcPr marL="44450" marR="4445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Font typeface="Arial" charset="0"/>
                        <a:defRPr sz="2800">
                          <a:solidFill>
                            <a:schemeClr val="tx1"/>
                          </a:solidFill>
                          <a:latin typeface="Calibri" charset="0"/>
                          <a:ea typeface="ＭＳ Ｐゴシック" charset="-128"/>
                        </a:defRPr>
                      </a:lvl1pPr>
                      <a:lvl2pPr marL="742950" indent="-285750" eaLnBrk="0" hangingPunct="0">
                        <a:spcBef>
                          <a:spcPct val="20000"/>
                        </a:spcBef>
                        <a:buFont typeface="Arial" charset="0"/>
                        <a:defRPr sz="2400">
                          <a:solidFill>
                            <a:schemeClr val="tx1"/>
                          </a:solidFill>
                          <a:latin typeface="Calibri" charset="0"/>
                          <a:ea typeface="ＭＳ Ｐゴシック" charset="-128"/>
                        </a:defRPr>
                      </a:lvl2pPr>
                      <a:lvl3pPr marL="1143000" indent="-228600" eaLnBrk="0" hangingPunct="0">
                        <a:spcBef>
                          <a:spcPct val="20000"/>
                        </a:spcBef>
                        <a:buFont typeface="Arial" charset="0"/>
                        <a:defRPr sz="2000">
                          <a:solidFill>
                            <a:schemeClr val="tx1"/>
                          </a:solidFill>
                          <a:latin typeface="Calibri" charset="0"/>
                          <a:ea typeface="ＭＳ Ｐゴシック" charset="-128"/>
                        </a:defRPr>
                      </a:lvl3pPr>
                      <a:lvl4pPr marL="1600200" indent="-228600" eaLnBrk="0" hangingPunct="0">
                        <a:spcBef>
                          <a:spcPct val="20000"/>
                        </a:spcBef>
                        <a:buFont typeface="Arial" charset="0"/>
                        <a:defRPr>
                          <a:solidFill>
                            <a:schemeClr val="tx1"/>
                          </a:solidFill>
                          <a:latin typeface="Calibri" charset="0"/>
                          <a:ea typeface="ＭＳ Ｐゴシック" charset="-128"/>
                        </a:defRPr>
                      </a:lvl4pPr>
                      <a:lvl5pPr marL="2057400" indent="-228600" eaLnBrk="0" hangingPunct="0">
                        <a:spcBef>
                          <a:spcPct val="20000"/>
                        </a:spcBef>
                        <a:buFont typeface="Arial" charset="0"/>
                        <a:defRPr>
                          <a:solidFill>
                            <a:schemeClr val="tx1"/>
                          </a:solidFill>
                          <a:latin typeface="Calibri" charset="0"/>
                          <a:ea typeface="ＭＳ Ｐゴシック" charset="-128"/>
                        </a:defRPr>
                      </a:lvl5pPr>
                      <a:lvl6pPr marL="2514600" indent="-228600" eaLnBrk="0" fontAlgn="base" hangingPunct="0">
                        <a:spcBef>
                          <a:spcPct val="20000"/>
                        </a:spcBef>
                        <a:spcAft>
                          <a:spcPct val="0"/>
                        </a:spcAft>
                        <a:buFont typeface="Arial" charset="0"/>
                        <a:defRPr>
                          <a:solidFill>
                            <a:schemeClr val="tx1"/>
                          </a:solidFill>
                          <a:latin typeface="Calibri" charset="0"/>
                          <a:ea typeface="ＭＳ Ｐゴシック" charset="-128"/>
                        </a:defRPr>
                      </a:lvl6pPr>
                      <a:lvl7pPr marL="2971800" indent="-228600" eaLnBrk="0" fontAlgn="base" hangingPunct="0">
                        <a:spcBef>
                          <a:spcPct val="20000"/>
                        </a:spcBef>
                        <a:spcAft>
                          <a:spcPct val="0"/>
                        </a:spcAft>
                        <a:buFont typeface="Arial" charset="0"/>
                        <a:defRPr>
                          <a:solidFill>
                            <a:schemeClr val="tx1"/>
                          </a:solidFill>
                          <a:latin typeface="Calibri" charset="0"/>
                          <a:ea typeface="ＭＳ Ｐゴシック" charset="-128"/>
                        </a:defRPr>
                      </a:lvl7pPr>
                      <a:lvl8pPr marL="3429000" indent="-228600" eaLnBrk="0" fontAlgn="base" hangingPunct="0">
                        <a:spcBef>
                          <a:spcPct val="20000"/>
                        </a:spcBef>
                        <a:spcAft>
                          <a:spcPct val="0"/>
                        </a:spcAft>
                        <a:buFont typeface="Arial" charset="0"/>
                        <a:defRPr>
                          <a:solidFill>
                            <a:schemeClr val="tx1"/>
                          </a:solidFill>
                          <a:latin typeface="Calibri" charset="0"/>
                          <a:ea typeface="ＭＳ Ｐゴシック" charset="-128"/>
                        </a:defRPr>
                      </a:lvl8pPr>
                      <a:lvl9pPr marL="3886200" indent="-228600" eaLnBrk="0" fontAlgn="base" hangingPunct="0">
                        <a:spcBef>
                          <a:spcPct val="20000"/>
                        </a:spcBef>
                        <a:spcAft>
                          <a:spcPct val="0"/>
                        </a:spcAft>
                        <a:buFont typeface="Arial" charset="0"/>
                        <a:defRPr>
                          <a:solidFill>
                            <a:schemeClr val="tx1"/>
                          </a:solidFill>
                          <a:latin typeface="Calibri" charset="0"/>
                          <a:ea typeface="ＭＳ Ｐゴシック" charset="-128"/>
                        </a:defRPr>
                      </a:lvl9pPr>
                    </a:lstStyle>
                    <a:p>
                      <a:pPr marL="0" marR="0" lvl="0" indent="0" algn="ctr" defTabSz="914400" rtl="0" eaLnBrk="1" fontAlgn="base" latinLnBrk="0" hangingPunct="1">
                        <a:lnSpc>
                          <a:spcPct val="115000"/>
                        </a:lnSpc>
                        <a:spcBef>
                          <a:spcPct val="0"/>
                        </a:spcBef>
                        <a:spcAft>
                          <a:spcPct val="0"/>
                        </a:spcAft>
                        <a:buClrTx/>
                        <a:buSzTx/>
                        <a:buFontTx/>
                        <a:buNone/>
                        <a:tabLst/>
                      </a:pPr>
                      <a:endParaRPr kumimoji="0" lang="es-ES" altLang="es-ES_tradnl" sz="1600" b="0" i="0" u="none" strike="noStrike" cap="none" normalizeH="0" baseline="0">
                        <a:ln>
                          <a:noFill/>
                        </a:ln>
                        <a:solidFill>
                          <a:schemeClr val="tx1"/>
                        </a:solidFill>
                        <a:effectLst/>
                        <a:latin typeface="Calibri" charset="0"/>
                        <a:ea typeface="ＭＳ Ｐゴシック" charset="-128"/>
                      </a:endParaRPr>
                    </a:p>
                  </a:txBody>
                  <a:tcPr marL="44450" marR="4445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76225">
                <a:tc>
                  <a:txBody>
                    <a:bodyPr/>
                    <a:lstStyle>
                      <a:lvl1pPr eaLnBrk="0" hangingPunct="0">
                        <a:spcBef>
                          <a:spcPct val="20000"/>
                        </a:spcBef>
                        <a:buFont typeface="Arial" charset="0"/>
                        <a:defRPr sz="2800">
                          <a:solidFill>
                            <a:schemeClr val="tx1"/>
                          </a:solidFill>
                          <a:latin typeface="Calibri" charset="0"/>
                          <a:ea typeface="ＭＳ Ｐゴシック" charset="-128"/>
                        </a:defRPr>
                      </a:lvl1pPr>
                      <a:lvl2pPr marL="742950" indent="-285750" eaLnBrk="0" hangingPunct="0">
                        <a:spcBef>
                          <a:spcPct val="20000"/>
                        </a:spcBef>
                        <a:buFont typeface="Arial" charset="0"/>
                        <a:defRPr sz="2400">
                          <a:solidFill>
                            <a:schemeClr val="tx1"/>
                          </a:solidFill>
                          <a:latin typeface="Calibri" charset="0"/>
                          <a:ea typeface="ＭＳ Ｐゴシック" charset="-128"/>
                        </a:defRPr>
                      </a:lvl2pPr>
                      <a:lvl3pPr marL="1143000" indent="-228600" eaLnBrk="0" hangingPunct="0">
                        <a:spcBef>
                          <a:spcPct val="20000"/>
                        </a:spcBef>
                        <a:buFont typeface="Arial" charset="0"/>
                        <a:defRPr sz="2000">
                          <a:solidFill>
                            <a:schemeClr val="tx1"/>
                          </a:solidFill>
                          <a:latin typeface="Calibri" charset="0"/>
                          <a:ea typeface="ＭＳ Ｐゴシック" charset="-128"/>
                        </a:defRPr>
                      </a:lvl3pPr>
                      <a:lvl4pPr marL="1600200" indent="-228600" eaLnBrk="0" hangingPunct="0">
                        <a:spcBef>
                          <a:spcPct val="20000"/>
                        </a:spcBef>
                        <a:buFont typeface="Arial" charset="0"/>
                        <a:defRPr>
                          <a:solidFill>
                            <a:schemeClr val="tx1"/>
                          </a:solidFill>
                          <a:latin typeface="Calibri" charset="0"/>
                          <a:ea typeface="ＭＳ Ｐゴシック" charset="-128"/>
                        </a:defRPr>
                      </a:lvl4pPr>
                      <a:lvl5pPr marL="2057400" indent="-228600" eaLnBrk="0" hangingPunct="0">
                        <a:spcBef>
                          <a:spcPct val="20000"/>
                        </a:spcBef>
                        <a:buFont typeface="Arial" charset="0"/>
                        <a:defRPr>
                          <a:solidFill>
                            <a:schemeClr val="tx1"/>
                          </a:solidFill>
                          <a:latin typeface="Calibri" charset="0"/>
                          <a:ea typeface="ＭＳ Ｐゴシック" charset="-128"/>
                        </a:defRPr>
                      </a:lvl5pPr>
                      <a:lvl6pPr marL="2514600" indent="-228600" eaLnBrk="0" fontAlgn="base" hangingPunct="0">
                        <a:spcBef>
                          <a:spcPct val="20000"/>
                        </a:spcBef>
                        <a:spcAft>
                          <a:spcPct val="0"/>
                        </a:spcAft>
                        <a:buFont typeface="Arial" charset="0"/>
                        <a:defRPr>
                          <a:solidFill>
                            <a:schemeClr val="tx1"/>
                          </a:solidFill>
                          <a:latin typeface="Calibri" charset="0"/>
                          <a:ea typeface="ＭＳ Ｐゴシック" charset="-128"/>
                        </a:defRPr>
                      </a:lvl6pPr>
                      <a:lvl7pPr marL="2971800" indent="-228600" eaLnBrk="0" fontAlgn="base" hangingPunct="0">
                        <a:spcBef>
                          <a:spcPct val="20000"/>
                        </a:spcBef>
                        <a:spcAft>
                          <a:spcPct val="0"/>
                        </a:spcAft>
                        <a:buFont typeface="Arial" charset="0"/>
                        <a:defRPr>
                          <a:solidFill>
                            <a:schemeClr val="tx1"/>
                          </a:solidFill>
                          <a:latin typeface="Calibri" charset="0"/>
                          <a:ea typeface="ＭＳ Ｐゴシック" charset="-128"/>
                        </a:defRPr>
                      </a:lvl7pPr>
                      <a:lvl8pPr marL="3429000" indent="-228600" eaLnBrk="0" fontAlgn="base" hangingPunct="0">
                        <a:spcBef>
                          <a:spcPct val="20000"/>
                        </a:spcBef>
                        <a:spcAft>
                          <a:spcPct val="0"/>
                        </a:spcAft>
                        <a:buFont typeface="Arial" charset="0"/>
                        <a:defRPr>
                          <a:solidFill>
                            <a:schemeClr val="tx1"/>
                          </a:solidFill>
                          <a:latin typeface="Calibri" charset="0"/>
                          <a:ea typeface="ＭＳ Ｐゴシック" charset="-128"/>
                        </a:defRPr>
                      </a:lvl8pPr>
                      <a:lvl9pPr marL="3886200" indent="-228600" eaLnBrk="0" fontAlgn="base" hangingPunct="0">
                        <a:spcBef>
                          <a:spcPct val="20000"/>
                        </a:spcBef>
                        <a:spcAft>
                          <a:spcPct val="0"/>
                        </a:spcAft>
                        <a:buFont typeface="Arial" charset="0"/>
                        <a:defRPr>
                          <a:solidFill>
                            <a:schemeClr val="tx1"/>
                          </a:solidFill>
                          <a:latin typeface="Calibri" charset="0"/>
                          <a:ea typeface="ＭＳ Ｐゴシック" charset="-128"/>
                        </a:defRPr>
                      </a:lvl9p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es-ES" altLang="es-ES_tradnl" sz="1600" b="0" i="0" u="none" strike="noStrike" cap="none" normalizeH="0" baseline="0">
                          <a:ln>
                            <a:noFill/>
                          </a:ln>
                          <a:solidFill>
                            <a:schemeClr val="tx1"/>
                          </a:solidFill>
                          <a:effectLst/>
                          <a:latin typeface="Calibri" charset="0"/>
                          <a:ea typeface="ＭＳ Ｐゴシック" charset="-128"/>
                        </a:rPr>
                        <a:t>Sólidos suspendidos (mg/L)</a:t>
                      </a:r>
                      <a:endParaRPr kumimoji="0" lang="es-MX" altLang="es-ES_tradnl" sz="2400" b="0" i="0" u="none" strike="noStrike" cap="none" normalizeH="0" baseline="0">
                        <a:ln>
                          <a:noFill/>
                        </a:ln>
                        <a:solidFill>
                          <a:schemeClr val="tx1"/>
                        </a:solidFill>
                        <a:effectLst/>
                        <a:latin typeface="Times New Roman" charset="0"/>
                        <a:ea typeface="ＭＳ Ｐゴシック" charset="-128"/>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Font typeface="Arial" charset="0"/>
                        <a:defRPr sz="2800">
                          <a:solidFill>
                            <a:schemeClr val="tx1"/>
                          </a:solidFill>
                          <a:latin typeface="Calibri" charset="0"/>
                          <a:ea typeface="ＭＳ Ｐゴシック" charset="-128"/>
                        </a:defRPr>
                      </a:lvl1pPr>
                      <a:lvl2pPr marL="742950" indent="-285750" eaLnBrk="0" hangingPunct="0">
                        <a:spcBef>
                          <a:spcPct val="20000"/>
                        </a:spcBef>
                        <a:buFont typeface="Arial" charset="0"/>
                        <a:defRPr sz="2400">
                          <a:solidFill>
                            <a:schemeClr val="tx1"/>
                          </a:solidFill>
                          <a:latin typeface="Calibri" charset="0"/>
                          <a:ea typeface="ＭＳ Ｐゴシック" charset="-128"/>
                        </a:defRPr>
                      </a:lvl2pPr>
                      <a:lvl3pPr marL="1143000" indent="-228600" eaLnBrk="0" hangingPunct="0">
                        <a:spcBef>
                          <a:spcPct val="20000"/>
                        </a:spcBef>
                        <a:buFont typeface="Arial" charset="0"/>
                        <a:defRPr sz="2000">
                          <a:solidFill>
                            <a:schemeClr val="tx1"/>
                          </a:solidFill>
                          <a:latin typeface="Calibri" charset="0"/>
                          <a:ea typeface="ＭＳ Ｐゴシック" charset="-128"/>
                        </a:defRPr>
                      </a:lvl3pPr>
                      <a:lvl4pPr marL="1600200" indent="-228600" eaLnBrk="0" hangingPunct="0">
                        <a:spcBef>
                          <a:spcPct val="20000"/>
                        </a:spcBef>
                        <a:buFont typeface="Arial" charset="0"/>
                        <a:defRPr>
                          <a:solidFill>
                            <a:schemeClr val="tx1"/>
                          </a:solidFill>
                          <a:latin typeface="Calibri" charset="0"/>
                          <a:ea typeface="ＭＳ Ｐゴシック" charset="-128"/>
                        </a:defRPr>
                      </a:lvl4pPr>
                      <a:lvl5pPr marL="2057400" indent="-228600" eaLnBrk="0" hangingPunct="0">
                        <a:spcBef>
                          <a:spcPct val="20000"/>
                        </a:spcBef>
                        <a:buFont typeface="Arial" charset="0"/>
                        <a:defRPr>
                          <a:solidFill>
                            <a:schemeClr val="tx1"/>
                          </a:solidFill>
                          <a:latin typeface="Calibri" charset="0"/>
                          <a:ea typeface="ＭＳ Ｐゴシック" charset="-128"/>
                        </a:defRPr>
                      </a:lvl5pPr>
                      <a:lvl6pPr marL="2514600" indent="-228600" eaLnBrk="0" fontAlgn="base" hangingPunct="0">
                        <a:spcBef>
                          <a:spcPct val="20000"/>
                        </a:spcBef>
                        <a:spcAft>
                          <a:spcPct val="0"/>
                        </a:spcAft>
                        <a:buFont typeface="Arial" charset="0"/>
                        <a:defRPr>
                          <a:solidFill>
                            <a:schemeClr val="tx1"/>
                          </a:solidFill>
                          <a:latin typeface="Calibri" charset="0"/>
                          <a:ea typeface="ＭＳ Ｐゴシック" charset="-128"/>
                        </a:defRPr>
                      </a:lvl6pPr>
                      <a:lvl7pPr marL="2971800" indent="-228600" eaLnBrk="0" fontAlgn="base" hangingPunct="0">
                        <a:spcBef>
                          <a:spcPct val="20000"/>
                        </a:spcBef>
                        <a:spcAft>
                          <a:spcPct val="0"/>
                        </a:spcAft>
                        <a:buFont typeface="Arial" charset="0"/>
                        <a:defRPr>
                          <a:solidFill>
                            <a:schemeClr val="tx1"/>
                          </a:solidFill>
                          <a:latin typeface="Calibri" charset="0"/>
                          <a:ea typeface="ＭＳ Ｐゴシック" charset="-128"/>
                        </a:defRPr>
                      </a:lvl7pPr>
                      <a:lvl8pPr marL="3429000" indent="-228600" eaLnBrk="0" fontAlgn="base" hangingPunct="0">
                        <a:spcBef>
                          <a:spcPct val="20000"/>
                        </a:spcBef>
                        <a:spcAft>
                          <a:spcPct val="0"/>
                        </a:spcAft>
                        <a:buFont typeface="Arial" charset="0"/>
                        <a:defRPr>
                          <a:solidFill>
                            <a:schemeClr val="tx1"/>
                          </a:solidFill>
                          <a:latin typeface="Calibri" charset="0"/>
                          <a:ea typeface="ＭＳ Ｐゴシック" charset="-128"/>
                        </a:defRPr>
                      </a:lvl8pPr>
                      <a:lvl9pPr marL="3886200" indent="-228600" eaLnBrk="0" fontAlgn="base" hangingPunct="0">
                        <a:spcBef>
                          <a:spcPct val="20000"/>
                        </a:spcBef>
                        <a:spcAft>
                          <a:spcPct val="0"/>
                        </a:spcAft>
                        <a:buFont typeface="Arial" charset="0"/>
                        <a:defRPr>
                          <a:solidFill>
                            <a:schemeClr val="tx1"/>
                          </a:solidFill>
                          <a:latin typeface="Calibri" charset="0"/>
                          <a:ea typeface="ＭＳ Ｐゴシック" charset="-128"/>
                        </a:defRPr>
                      </a:lvl9p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s-ES" altLang="es-ES_tradnl" sz="1600" b="0" i="0" u="none" strike="noStrike" cap="none" normalizeH="0" baseline="0">
                          <a:ln>
                            <a:noFill/>
                          </a:ln>
                          <a:solidFill>
                            <a:schemeClr val="tx1"/>
                          </a:solidFill>
                          <a:effectLst/>
                          <a:latin typeface="Calibri" charset="0"/>
                          <a:ea typeface="ＭＳ Ｐゴシック" charset="-128"/>
                        </a:rPr>
                        <a:t>&lt; 80</a:t>
                      </a:r>
                      <a:endParaRPr kumimoji="0" lang="es-MX" altLang="es-ES_tradnl" sz="2400" b="0" i="0" u="none" strike="noStrike" cap="none" normalizeH="0" baseline="0">
                        <a:ln>
                          <a:noFill/>
                        </a:ln>
                        <a:solidFill>
                          <a:schemeClr val="tx1"/>
                        </a:solidFill>
                        <a:effectLst/>
                        <a:latin typeface="Times New Roman" charset="0"/>
                        <a:ea typeface="ＭＳ Ｐゴシック" charset="-128"/>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Font typeface="Arial" charset="0"/>
                        <a:defRPr sz="2800">
                          <a:solidFill>
                            <a:schemeClr val="tx1"/>
                          </a:solidFill>
                          <a:latin typeface="Calibri" charset="0"/>
                          <a:ea typeface="ＭＳ Ｐゴシック" charset="-128"/>
                        </a:defRPr>
                      </a:lvl1pPr>
                      <a:lvl2pPr marL="742950" indent="-285750" eaLnBrk="0" hangingPunct="0">
                        <a:spcBef>
                          <a:spcPct val="20000"/>
                        </a:spcBef>
                        <a:buFont typeface="Arial" charset="0"/>
                        <a:defRPr sz="2400">
                          <a:solidFill>
                            <a:schemeClr val="tx1"/>
                          </a:solidFill>
                          <a:latin typeface="Calibri" charset="0"/>
                          <a:ea typeface="ＭＳ Ｐゴシック" charset="-128"/>
                        </a:defRPr>
                      </a:lvl2pPr>
                      <a:lvl3pPr marL="1143000" indent="-228600" eaLnBrk="0" hangingPunct="0">
                        <a:spcBef>
                          <a:spcPct val="20000"/>
                        </a:spcBef>
                        <a:buFont typeface="Arial" charset="0"/>
                        <a:defRPr sz="2000">
                          <a:solidFill>
                            <a:schemeClr val="tx1"/>
                          </a:solidFill>
                          <a:latin typeface="Calibri" charset="0"/>
                          <a:ea typeface="ＭＳ Ｐゴシック" charset="-128"/>
                        </a:defRPr>
                      </a:lvl3pPr>
                      <a:lvl4pPr marL="1600200" indent="-228600" eaLnBrk="0" hangingPunct="0">
                        <a:spcBef>
                          <a:spcPct val="20000"/>
                        </a:spcBef>
                        <a:buFont typeface="Arial" charset="0"/>
                        <a:defRPr>
                          <a:solidFill>
                            <a:schemeClr val="tx1"/>
                          </a:solidFill>
                          <a:latin typeface="Calibri" charset="0"/>
                          <a:ea typeface="ＭＳ Ｐゴシック" charset="-128"/>
                        </a:defRPr>
                      </a:lvl4pPr>
                      <a:lvl5pPr marL="2057400" indent="-228600" eaLnBrk="0" hangingPunct="0">
                        <a:spcBef>
                          <a:spcPct val="20000"/>
                        </a:spcBef>
                        <a:buFont typeface="Arial" charset="0"/>
                        <a:defRPr>
                          <a:solidFill>
                            <a:schemeClr val="tx1"/>
                          </a:solidFill>
                          <a:latin typeface="Calibri" charset="0"/>
                          <a:ea typeface="ＭＳ Ｐゴシック" charset="-128"/>
                        </a:defRPr>
                      </a:lvl5pPr>
                      <a:lvl6pPr marL="2514600" indent="-228600" eaLnBrk="0" fontAlgn="base" hangingPunct="0">
                        <a:spcBef>
                          <a:spcPct val="20000"/>
                        </a:spcBef>
                        <a:spcAft>
                          <a:spcPct val="0"/>
                        </a:spcAft>
                        <a:buFont typeface="Arial" charset="0"/>
                        <a:defRPr>
                          <a:solidFill>
                            <a:schemeClr val="tx1"/>
                          </a:solidFill>
                          <a:latin typeface="Calibri" charset="0"/>
                          <a:ea typeface="ＭＳ Ｐゴシック" charset="-128"/>
                        </a:defRPr>
                      </a:lvl6pPr>
                      <a:lvl7pPr marL="2971800" indent="-228600" eaLnBrk="0" fontAlgn="base" hangingPunct="0">
                        <a:spcBef>
                          <a:spcPct val="20000"/>
                        </a:spcBef>
                        <a:spcAft>
                          <a:spcPct val="0"/>
                        </a:spcAft>
                        <a:buFont typeface="Arial" charset="0"/>
                        <a:defRPr>
                          <a:solidFill>
                            <a:schemeClr val="tx1"/>
                          </a:solidFill>
                          <a:latin typeface="Calibri" charset="0"/>
                          <a:ea typeface="ＭＳ Ｐゴシック" charset="-128"/>
                        </a:defRPr>
                      </a:lvl7pPr>
                      <a:lvl8pPr marL="3429000" indent="-228600" eaLnBrk="0" fontAlgn="base" hangingPunct="0">
                        <a:spcBef>
                          <a:spcPct val="20000"/>
                        </a:spcBef>
                        <a:spcAft>
                          <a:spcPct val="0"/>
                        </a:spcAft>
                        <a:buFont typeface="Arial" charset="0"/>
                        <a:defRPr>
                          <a:solidFill>
                            <a:schemeClr val="tx1"/>
                          </a:solidFill>
                          <a:latin typeface="Calibri" charset="0"/>
                          <a:ea typeface="ＭＳ Ｐゴシック" charset="-128"/>
                        </a:defRPr>
                      </a:lvl8pPr>
                      <a:lvl9pPr marL="3886200" indent="-228600" eaLnBrk="0" fontAlgn="base" hangingPunct="0">
                        <a:spcBef>
                          <a:spcPct val="20000"/>
                        </a:spcBef>
                        <a:spcAft>
                          <a:spcPct val="0"/>
                        </a:spcAft>
                        <a:buFont typeface="Arial" charset="0"/>
                        <a:defRPr>
                          <a:solidFill>
                            <a:schemeClr val="tx1"/>
                          </a:solidFill>
                          <a:latin typeface="Calibri" charset="0"/>
                          <a:ea typeface="ＭＳ Ｐゴシック" charset="-128"/>
                        </a:defRPr>
                      </a:lvl9p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s-ES" altLang="es-ES_tradnl" sz="1600" b="0" i="0" u="none" strike="noStrike" cap="none" normalizeH="0" baseline="0">
                          <a:ln>
                            <a:noFill/>
                          </a:ln>
                          <a:solidFill>
                            <a:schemeClr val="tx1"/>
                          </a:solidFill>
                          <a:effectLst/>
                          <a:latin typeface="Calibri" charset="0"/>
                          <a:ea typeface="ＭＳ Ｐゴシック" charset="-128"/>
                        </a:rPr>
                        <a:t>&lt; 10</a:t>
                      </a:r>
                      <a:endParaRPr kumimoji="0" lang="es-MX" altLang="es-ES_tradnl" sz="2400" b="0" i="0" u="none" strike="noStrike" cap="none" normalizeH="0" baseline="0">
                        <a:ln>
                          <a:noFill/>
                        </a:ln>
                        <a:solidFill>
                          <a:schemeClr val="tx1"/>
                        </a:solidFill>
                        <a:effectLst/>
                        <a:latin typeface="Times New Roman" charset="0"/>
                        <a:ea typeface="ＭＳ Ｐゴシック" charset="-128"/>
                      </a:endParaRPr>
                    </a:p>
                  </a:txBody>
                  <a:tcPr marL="44450" marR="4445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Font typeface="Arial" charset="0"/>
                        <a:defRPr sz="2800">
                          <a:solidFill>
                            <a:schemeClr val="tx1"/>
                          </a:solidFill>
                          <a:latin typeface="Calibri" charset="0"/>
                          <a:ea typeface="ＭＳ Ｐゴシック" charset="-128"/>
                        </a:defRPr>
                      </a:lvl1pPr>
                      <a:lvl2pPr marL="742950" indent="-285750" eaLnBrk="0" hangingPunct="0">
                        <a:spcBef>
                          <a:spcPct val="20000"/>
                        </a:spcBef>
                        <a:buFont typeface="Arial" charset="0"/>
                        <a:defRPr sz="2400">
                          <a:solidFill>
                            <a:schemeClr val="tx1"/>
                          </a:solidFill>
                          <a:latin typeface="Calibri" charset="0"/>
                          <a:ea typeface="ＭＳ Ｐゴシック" charset="-128"/>
                        </a:defRPr>
                      </a:lvl2pPr>
                      <a:lvl3pPr marL="1143000" indent="-228600" eaLnBrk="0" hangingPunct="0">
                        <a:spcBef>
                          <a:spcPct val="20000"/>
                        </a:spcBef>
                        <a:buFont typeface="Arial" charset="0"/>
                        <a:defRPr sz="2000">
                          <a:solidFill>
                            <a:schemeClr val="tx1"/>
                          </a:solidFill>
                          <a:latin typeface="Calibri" charset="0"/>
                          <a:ea typeface="ＭＳ Ｐゴシック" charset="-128"/>
                        </a:defRPr>
                      </a:lvl3pPr>
                      <a:lvl4pPr marL="1600200" indent="-228600" eaLnBrk="0" hangingPunct="0">
                        <a:spcBef>
                          <a:spcPct val="20000"/>
                        </a:spcBef>
                        <a:buFont typeface="Arial" charset="0"/>
                        <a:defRPr>
                          <a:solidFill>
                            <a:schemeClr val="tx1"/>
                          </a:solidFill>
                          <a:latin typeface="Calibri" charset="0"/>
                          <a:ea typeface="ＭＳ Ｐゴシック" charset="-128"/>
                        </a:defRPr>
                      </a:lvl4pPr>
                      <a:lvl5pPr marL="2057400" indent="-228600" eaLnBrk="0" hangingPunct="0">
                        <a:spcBef>
                          <a:spcPct val="20000"/>
                        </a:spcBef>
                        <a:buFont typeface="Arial" charset="0"/>
                        <a:defRPr>
                          <a:solidFill>
                            <a:schemeClr val="tx1"/>
                          </a:solidFill>
                          <a:latin typeface="Calibri" charset="0"/>
                          <a:ea typeface="ＭＳ Ｐゴシック" charset="-128"/>
                        </a:defRPr>
                      </a:lvl5pPr>
                      <a:lvl6pPr marL="2514600" indent="-228600" eaLnBrk="0" fontAlgn="base" hangingPunct="0">
                        <a:spcBef>
                          <a:spcPct val="20000"/>
                        </a:spcBef>
                        <a:spcAft>
                          <a:spcPct val="0"/>
                        </a:spcAft>
                        <a:buFont typeface="Arial" charset="0"/>
                        <a:defRPr>
                          <a:solidFill>
                            <a:schemeClr val="tx1"/>
                          </a:solidFill>
                          <a:latin typeface="Calibri" charset="0"/>
                          <a:ea typeface="ＭＳ Ｐゴシック" charset="-128"/>
                        </a:defRPr>
                      </a:lvl6pPr>
                      <a:lvl7pPr marL="2971800" indent="-228600" eaLnBrk="0" fontAlgn="base" hangingPunct="0">
                        <a:spcBef>
                          <a:spcPct val="20000"/>
                        </a:spcBef>
                        <a:spcAft>
                          <a:spcPct val="0"/>
                        </a:spcAft>
                        <a:buFont typeface="Arial" charset="0"/>
                        <a:defRPr>
                          <a:solidFill>
                            <a:schemeClr val="tx1"/>
                          </a:solidFill>
                          <a:latin typeface="Calibri" charset="0"/>
                          <a:ea typeface="ＭＳ Ｐゴシック" charset="-128"/>
                        </a:defRPr>
                      </a:lvl7pPr>
                      <a:lvl8pPr marL="3429000" indent="-228600" eaLnBrk="0" fontAlgn="base" hangingPunct="0">
                        <a:spcBef>
                          <a:spcPct val="20000"/>
                        </a:spcBef>
                        <a:spcAft>
                          <a:spcPct val="0"/>
                        </a:spcAft>
                        <a:buFont typeface="Arial" charset="0"/>
                        <a:defRPr>
                          <a:solidFill>
                            <a:schemeClr val="tx1"/>
                          </a:solidFill>
                          <a:latin typeface="Calibri" charset="0"/>
                          <a:ea typeface="ＭＳ Ｐゴシック" charset="-128"/>
                        </a:defRPr>
                      </a:lvl8pPr>
                      <a:lvl9pPr marL="3886200" indent="-228600" eaLnBrk="0" fontAlgn="base" hangingPunct="0">
                        <a:spcBef>
                          <a:spcPct val="20000"/>
                        </a:spcBef>
                        <a:spcAft>
                          <a:spcPct val="0"/>
                        </a:spcAft>
                        <a:buFont typeface="Arial" charset="0"/>
                        <a:defRPr>
                          <a:solidFill>
                            <a:schemeClr val="tx1"/>
                          </a:solidFill>
                          <a:latin typeface="Calibri" charset="0"/>
                          <a:ea typeface="ＭＳ Ｐゴシック" charset="-128"/>
                        </a:defRPr>
                      </a:lvl9pPr>
                    </a:lstStyle>
                    <a:p>
                      <a:pPr marL="0" marR="0" lvl="0" indent="0" algn="ctr" defTabSz="914400" rtl="0" eaLnBrk="1" fontAlgn="base" latinLnBrk="0" hangingPunct="1">
                        <a:lnSpc>
                          <a:spcPct val="115000"/>
                        </a:lnSpc>
                        <a:spcBef>
                          <a:spcPct val="0"/>
                        </a:spcBef>
                        <a:spcAft>
                          <a:spcPct val="0"/>
                        </a:spcAft>
                        <a:buClrTx/>
                        <a:buSzTx/>
                        <a:buFontTx/>
                        <a:buNone/>
                        <a:tabLst/>
                      </a:pPr>
                      <a:endParaRPr kumimoji="0" lang="es-ES" altLang="es-ES_tradnl" sz="1600" b="0" i="0" u="none" strike="noStrike" cap="none" normalizeH="0" baseline="0">
                        <a:ln>
                          <a:noFill/>
                        </a:ln>
                        <a:solidFill>
                          <a:schemeClr val="tx1"/>
                        </a:solidFill>
                        <a:effectLst/>
                        <a:latin typeface="Calibri" charset="0"/>
                        <a:ea typeface="ＭＳ Ｐゴシック" charset="-128"/>
                      </a:endParaRPr>
                    </a:p>
                  </a:txBody>
                  <a:tcPr marL="44450" marR="4445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76225">
                <a:tc>
                  <a:txBody>
                    <a:bodyPr/>
                    <a:lstStyle>
                      <a:lvl1pPr eaLnBrk="0" hangingPunct="0">
                        <a:spcBef>
                          <a:spcPct val="20000"/>
                        </a:spcBef>
                        <a:buFont typeface="Arial" charset="0"/>
                        <a:defRPr sz="2800">
                          <a:solidFill>
                            <a:schemeClr val="tx1"/>
                          </a:solidFill>
                          <a:latin typeface="Calibri" charset="0"/>
                          <a:ea typeface="ＭＳ Ｐゴシック" charset="-128"/>
                        </a:defRPr>
                      </a:lvl1pPr>
                      <a:lvl2pPr marL="742950" indent="-285750" eaLnBrk="0" hangingPunct="0">
                        <a:spcBef>
                          <a:spcPct val="20000"/>
                        </a:spcBef>
                        <a:buFont typeface="Arial" charset="0"/>
                        <a:defRPr sz="2400">
                          <a:solidFill>
                            <a:schemeClr val="tx1"/>
                          </a:solidFill>
                          <a:latin typeface="Calibri" charset="0"/>
                          <a:ea typeface="ＭＳ Ｐゴシック" charset="-128"/>
                        </a:defRPr>
                      </a:lvl2pPr>
                      <a:lvl3pPr marL="1143000" indent="-228600" eaLnBrk="0" hangingPunct="0">
                        <a:spcBef>
                          <a:spcPct val="20000"/>
                        </a:spcBef>
                        <a:buFont typeface="Arial" charset="0"/>
                        <a:defRPr sz="2000">
                          <a:solidFill>
                            <a:schemeClr val="tx1"/>
                          </a:solidFill>
                          <a:latin typeface="Calibri" charset="0"/>
                          <a:ea typeface="ＭＳ Ｐゴシック" charset="-128"/>
                        </a:defRPr>
                      </a:lvl3pPr>
                      <a:lvl4pPr marL="1600200" indent="-228600" eaLnBrk="0" hangingPunct="0">
                        <a:spcBef>
                          <a:spcPct val="20000"/>
                        </a:spcBef>
                        <a:buFont typeface="Arial" charset="0"/>
                        <a:defRPr>
                          <a:solidFill>
                            <a:schemeClr val="tx1"/>
                          </a:solidFill>
                          <a:latin typeface="Calibri" charset="0"/>
                          <a:ea typeface="ＭＳ Ｐゴシック" charset="-128"/>
                        </a:defRPr>
                      </a:lvl4pPr>
                      <a:lvl5pPr marL="2057400" indent="-228600" eaLnBrk="0" hangingPunct="0">
                        <a:spcBef>
                          <a:spcPct val="20000"/>
                        </a:spcBef>
                        <a:buFont typeface="Arial" charset="0"/>
                        <a:defRPr>
                          <a:solidFill>
                            <a:schemeClr val="tx1"/>
                          </a:solidFill>
                          <a:latin typeface="Calibri" charset="0"/>
                          <a:ea typeface="ＭＳ Ｐゴシック" charset="-128"/>
                        </a:defRPr>
                      </a:lvl5pPr>
                      <a:lvl6pPr marL="2514600" indent="-228600" eaLnBrk="0" fontAlgn="base" hangingPunct="0">
                        <a:spcBef>
                          <a:spcPct val="20000"/>
                        </a:spcBef>
                        <a:spcAft>
                          <a:spcPct val="0"/>
                        </a:spcAft>
                        <a:buFont typeface="Arial" charset="0"/>
                        <a:defRPr>
                          <a:solidFill>
                            <a:schemeClr val="tx1"/>
                          </a:solidFill>
                          <a:latin typeface="Calibri" charset="0"/>
                          <a:ea typeface="ＭＳ Ｐゴシック" charset="-128"/>
                        </a:defRPr>
                      </a:lvl6pPr>
                      <a:lvl7pPr marL="2971800" indent="-228600" eaLnBrk="0" fontAlgn="base" hangingPunct="0">
                        <a:spcBef>
                          <a:spcPct val="20000"/>
                        </a:spcBef>
                        <a:spcAft>
                          <a:spcPct val="0"/>
                        </a:spcAft>
                        <a:buFont typeface="Arial" charset="0"/>
                        <a:defRPr>
                          <a:solidFill>
                            <a:schemeClr val="tx1"/>
                          </a:solidFill>
                          <a:latin typeface="Calibri" charset="0"/>
                          <a:ea typeface="ＭＳ Ｐゴシック" charset="-128"/>
                        </a:defRPr>
                      </a:lvl7pPr>
                      <a:lvl8pPr marL="3429000" indent="-228600" eaLnBrk="0" fontAlgn="base" hangingPunct="0">
                        <a:spcBef>
                          <a:spcPct val="20000"/>
                        </a:spcBef>
                        <a:spcAft>
                          <a:spcPct val="0"/>
                        </a:spcAft>
                        <a:buFont typeface="Arial" charset="0"/>
                        <a:defRPr>
                          <a:solidFill>
                            <a:schemeClr val="tx1"/>
                          </a:solidFill>
                          <a:latin typeface="Calibri" charset="0"/>
                          <a:ea typeface="ＭＳ Ｐゴシック" charset="-128"/>
                        </a:defRPr>
                      </a:lvl8pPr>
                      <a:lvl9pPr marL="3886200" indent="-228600" eaLnBrk="0" fontAlgn="base" hangingPunct="0">
                        <a:spcBef>
                          <a:spcPct val="20000"/>
                        </a:spcBef>
                        <a:spcAft>
                          <a:spcPct val="0"/>
                        </a:spcAft>
                        <a:buFont typeface="Arial" charset="0"/>
                        <a:defRPr>
                          <a:solidFill>
                            <a:schemeClr val="tx1"/>
                          </a:solidFill>
                          <a:latin typeface="Calibri" charset="0"/>
                          <a:ea typeface="ＭＳ Ｐゴシック" charset="-128"/>
                        </a:defRPr>
                      </a:lvl9p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es-ES" altLang="es-ES_tradnl" sz="1600" b="0" i="0" u="none" strike="noStrike" cap="none" normalizeH="0" baseline="0">
                          <a:ln>
                            <a:noFill/>
                          </a:ln>
                          <a:solidFill>
                            <a:schemeClr val="tx1"/>
                          </a:solidFill>
                          <a:effectLst/>
                          <a:latin typeface="Calibri" charset="0"/>
                          <a:ea typeface="ＭＳ Ｐゴシック" charset="-128"/>
                        </a:rPr>
                        <a:t>NH</a:t>
                      </a:r>
                      <a:r>
                        <a:rPr kumimoji="0" lang="es-ES" altLang="es-ES_tradnl" sz="1600" b="0" i="0" u="none" strike="noStrike" cap="none" normalizeH="0" baseline="-25000">
                          <a:ln>
                            <a:noFill/>
                          </a:ln>
                          <a:solidFill>
                            <a:schemeClr val="tx1"/>
                          </a:solidFill>
                          <a:effectLst/>
                          <a:latin typeface="Calibri" charset="0"/>
                          <a:ea typeface="ＭＳ Ｐゴシック" charset="-128"/>
                        </a:rPr>
                        <a:t>4</a:t>
                      </a:r>
                      <a:r>
                        <a:rPr kumimoji="0" lang="es-ES" altLang="es-ES_tradnl" sz="1600" b="0" i="0" u="none" strike="noStrike" cap="none" normalizeH="0" baseline="0">
                          <a:ln>
                            <a:noFill/>
                          </a:ln>
                          <a:solidFill>
                            <a:schemeClr val="tx1"/>
                          </a:solidFill>
                          <a:effectLst/>
                          <a:latin typeface="Calibri" charset="0"/>
                          <a:ea typeface="ＭＳ Ｐゴシック" charset="-128"/>
                        </a:rPr>
                        <a:t> –NH</a:t>
                      </a:r>
                      <a:r>
                        <a:rPr kumimoji="0" lang="es-ES" altLang="es-ES_tradnl" sz="1600" b="0" i="0" u="none" strike="noStrike" cap="none" normalizeH="0" baseline="-25000">
                          <a:ln>
                            <a:noFill/>
                          </a:ln>
                          <a:solidFill>
                            <a:schemeClr val="tx1"/>
                          </a:solidFill>
                          <a:effectLst/>
                          <a:latin typeface="Calibri" charset="0"/>
                          <a:ea typeface="ＭＳ Ｐゴシック" charset="-128"/>
                        </a:rPr>
                        <a:t>3</a:t>
                      </a:r>
                      <a:endParaRPr kumimoji="0" lang="es-MX" altLang="es-ES_tradnl" sz="2400" b="0" i="0" u="none" strike="noStrike" cap="none" normalizeH="0" baseline="0">
                        <a:ln>
                          <a:noFill/>
                        </a:ln>
                        <a:solidFill>
                          <a:schemeClr val="tx1"/>
                        </a:solidFill>
                        <a:effectLst/>
                        <a:latin typeface="Times New Roman" charset="0"/>
                        <a:ea typeface="ＭＳ Ｐゴシック" charset="-128"/>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Font typeface="Arial" charset="0"/>
                        <a:defRPr sz="2800">
                          <a:solidFill>
                            <a:schemeClr val="tx1"/>
                          </a:solidFill>
                          <a:latin typeface="Calibri" charset="0"/>
                          <a:ea typeface="ＭＳ Ｐゴシック" charset="-128"/>
                        </a:defRPr>
                      </a:lvl1pPr>
                      <a:lvl2pPr marL="742950" indent="-285750" eaLnBrk="0" hangingPunct="0">
                        <a:spcBef>
                          <a:spcPct val="20000"/>
                        </a:spcBef>
                        <a:buFont typeface="Arial" charset="0"/>
                        <a:defRPr sz="2400">
                          <a:solidFill>
                            <a:schemeClr val="tx1"/>
                          </a:solidFill>
                          <a:latin typeface="Calibri" charset="0"/>
                          <a:ea typeface="ＭＳ Ｐゴシック" charset="-128"/>
                        </a:defRPr>
                      </a:lvl2pPr>
                      <a:lvl3pPr marL="1143000" indent="-228600" eaLnBrk="0" hangingPunct="0">
                        <a:spcBef>
                          <a:spcPct val="20000"/>
                        </a:spcBef>
                        <a:buFont typeface="Arial" charset="0"/>
                        <a:defRPr sz="2000">
                          <a:solidFill>
                            <a:schemeClr val="tx1"/>
                          </a:solidFill>
                          <a:latin typeface="Calibri" charset="0"/>
                          <a:ea typeface="ＭＳ Ｐゴシック" charset="-128"/>
                        </a:defRPr>
                      </a:lvl3pPr>
                      <a:lvl4pPr marL="1600200" indent="-228600" eaLnBrk="0" hangingPunct="0">
                        <a:spcBef>
                          <a:spcPct val="20000"/>
                        </a:spcBef>
                        <a:buFont typeface="Arial" charset="0"/>
                        <a:defRPr>
                          <a:solidFill>
                            <a:schemeClr val="tx1"/>
                          </a:solidFill>
                          <a:latin typeface="Calibri" charset="0"/>
                          <a:ea typeface="ＭＳ Ｐゴシック" charset="-128"/>
                        </a:defRPr>
                      </a:lvl4pPr>
                      <a:lvl5pPr marL="2057400" indent="-228600" eaLnBrk="0" hangingPunct="0">
                        <a:spcBef>
                          <a:spcPct val="20000"/>
                        </a:spcBef>
                        <a:buFont typeface="Arial" charset="0"/>
                        <a:defRPr>
                          <a:solidFill>
                            <a:schemeClr val="tx1"/>
                          </a:solidFill>
                          <a:latin typeface="Calibri" charset="0"/>
                          <a:ea typeface="ＭＳ Ｐゴシック" charset="-128"/>
                        </a:defRPr>
                      </a:lvl5pPr>
                      <a:lvl6pPr marL="2514600" indent="-228600" eaLnBrk="0" fontAlgn="base" hangingPunct="0">
                        <a:spcBef>
                          <a:spcPct val="20000"/>
                        </a:spcBef>
                        <a:spcAft>
                          <a:spcPct val="0"/>
                        </a:spcAft>
                        <a:buFont typeface="Arial" charset="0"/>
                        <a:defRPr>
                          <a:solidFill>
                            <a:schemeClr val="tx1"/>
                          </a:solidFill>
                          <a:latin typeface="Calibri" charset="0"/>
                          <a:ea typeface="ＭＳ Ｐゴシック" charset="-128"/>
                        </a:defRPr>
                      </a:lvl6pPr>
                      <a:lvl7pPr marL="2971800" indent="-228600" eaLnBrk="0" fontAlgn="base" hangingPunct="0">
                        <a:spcBef>
                          <a:spcPct val="20000"/>
                        </a:spcBef>
                        <a:spcAft>
                          <a:spcPct val="0"/>
                        </a:spcAft>
                        <a:buFont typeface="Arial" charset="0"/>
                        <a:defRPr>
                          <a:solidFill>
                            <a:schemeClr val="tx1"/>
                          </a:solidFill>
                          <a:latin typeface="Calibri" charset="0"/>
                          <a:ea typeface="ＭＳ Ｐゴシック" charset="-128"/>
                        </a:defRPr>
                      </a:lvl7pPr>
                      <a:lvl8pPr marL="3429000" indent="-228600" eaLnBrk="0" fontAlgn="base" hangingPunct="0">
                        <a:spcBef>
                          <a:spcPct val="20000"/>
                        </a:spcBef>
                        <a:spcAft>
                          <a:spcPct val="0"/>
                        </a:spcAft>
                        <a:buFont typeface="Arial" charset="0"/>
                        <a:defRPr>
                          <a:solidFill>
                            <a:schemeClr val="tx1"/>
                          </a:solidFill>
                          <a:latin typeface="Calibri" charset="0"/>
                          <a:ea typeface="ＭＳ Ｐゴシック" charset="-128"/>
                        </a:defRPr>
                      </a:lvl8pPr>
                      <a:lvl9pPr marL="3886200" indent="-228600" eaLnBrk="0" fontAlgn="base" hangingPunct="0">
                        <a:spcBef>
                          <a:spcPct val="20000"/>
                        </a:spcBef>
                        <a:spcAft>
                          <a:spcPct val="0"/>
                        </a:spcAft>
                        <a:buFont typeface="Arial" charset="0"/>
                        <a:defRPr>
                          <a:solidFill>
                            <a:schemeClr val="tx1"/>
                          </a:solidFill>
                          <a:latin typeface="Calibri" charset="0"/>
                          <a:ea typeface="ＭＳ Ｐゴシック" charset="-128"/>
                        </a:defRPr>
                      </a:lvl9pPr>
                    </a:lstStyle>
                    <a:p>
                      <a:pPr marL="0" marR="0" lvl="0" indent="0" algn="ctr" defTabSz="914400" rtl="0" eaLnBrk="1" fontAlgn="base" latinLnBrk="0" hangingPunct="1">
                        <a:lnSpc>
                          <a:spcPct val="115000"/>
                        </a:lnSpc>
                        <a:spcBef>
                          <a:spcPct val="0"/>
                        </a:spcBef>
                        <a:spcAft>
                          <a:spcPct val="0"/>
                        </a:spcAft>
                        <a:buClrTx/>
                        <a:buSzTx/>
                        <a:buFontTx/>
                        <a:buNone/>
                        <a:tabLst/>
                      </a:pPr>
                      <a:endParaRPr kumimoji="0" lang="es-ES" altLang="es-ES_tradnl" sz="1600" b="0" i="0" u="none" strike="noStrike" cap="none" normalizeH="0" baseline="0">
                        <a:ln>
                          <a:noFill/>
                        </a:ln>
                        <a:solidFill>
                          <a:schemeClr val="tx1"/>
                        </a:solidFill>
                        <a:effectLst/>
                        <a:latin typeface="Calibri" charset="0"/>
                        <a:ea typeface="ＭＳ Ｐゴシック" charset="-128"/>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Font typeface="Arial" charset="0"/>
                        <a:defRPr sz="2800">
                          <a:solidFill>
                            <a:schemeClr val="tx1"/>
                          </a:solidFill>
                          <a:latin typeface="Calibri" charset="0"/>
                          <a:ea typeface="ＭＳ Ｐゴシック" charset="-128"/>
                        </a:defRPr>
                      </a:lvl1pPr>
                      <a:lvl2pPr marL="742950" indent="-285750" eaLnBrk="0" hangingPunct="0">
                        <a:spcBef>
                          <a:spcPct val="20000"/>
                        </a:spcBef>
                        <a:buFont typeface="Arial" charset="0"/>
                        <a:defRPr sz="2400">
                          <a:solidFill>
                            <a:schemeClr val="tx1"/>
                          </a:solidFill>
                          <a:latin typeface="Calibri" charset="0"/>
                          <a:ea typeface="ＭＳ Ｐゴシック" charset="-128"/>
                        </a:defRPr>
                      </a:lvl2pPr>
                      <a:lvl3pPr marL="1143000" indent="-228600" eaLnBrk="0" hangingPunct="0">
                        <a:spcBef>
                          <a:spcPct val="20000"/>
                        </a:spcBef>
                        <a:buFont typeface="Arial" charset="0"/>
                        <a:defRPr sz="2000">
                          <a:solidFill>
                            <a:schemeClr val="tx1"/>
                          </a:solidFill>
                          <a:latin typeface="Calibri" charset="0"/>
                          <a:ea typeface="ＭＳ Ｐゴシック" charset="-128"/>
                        </a:defRPr>
                      </a:lvl3pPr>
                      <a:lvl4pPr marL="1600200" indent="-228600" eaLnBrk="0" hangingPunct="0">
                        <a:spcBef>
                          <a:spcPct val="20000"/>
                        </a:spcBef>
                        <a:buFont typeface="Arial" charset="0"/>
                        <a:defRPr>
                          <a:solidFill>
                            <a:schemeClr val="tx1"/>
                          </a:solidFill>
                          <a:latin typeface="Calibri" charset="0"/>
                          <a:ea typeface="ＭＳ Ｐゴシック" charset="-128"/>
                        </a:defRPr>
                      </a:lvl4pPr>
                      <a:lvl5pPr marL="2057400" indent="-228600" eaLnBrk="0" hangingPunct="0">
                        <a:spcBef>
                          <a:spcPct val="20000"/>
                        </a:spcBef>
                        <a:buFont typeface="Arial" charset="0"/>
                        <a:defRPr>
                          <a:solidFill>
                            <a:schemeClr val="tx1"/>
                          </a:solidFill>
                          <a:latin typeface="Calibri" charset="0"/>
                          <a:ea typeface="ＭＳ Ｐゴシック" charset="-128"/>
                        </a:defRPr>
                      </a:lvl5pPr>
                      <a:lvl6pPr marL="2514600" indent="-228600" eaLnBrk="0" fontAlgn="base" hangingPunct="0">
                        <a:spcBef>
                          <a:spcPct val="20000"/>
                        </a:spcBef>
                        <a:spcAft>
                          <a:spcPct val="0"/>
                        </a:spcAft>
                        <a:buFont typeface="Arial" charset="0"/>
                        <a:defRPr>
                          <a:solidFill>
                            <a:schemeClr val="tx1"/>
                          </a:solidFill>
                          <a:latin typeface="Calibri" charset="0"/>
                          <a:ea typeface="ＭＳ Ｐゴシック" charset="-128"/>
                        </a:defRPr>
                      </a:lvl6pPr>
                      <a:lvl7pPr marL="2971800" indent="-228600" eaLnBrk="0" fontAlgn="base" hangingPunct="0">
                        <a:spcBef>
                          <a:spcPct val="20000"/>
                        </a:spcBef>
                        <a:spcAft>
                          <a:spcPct val="0"/>
                        </a:spcAft>
                        <a:buFont typeface="Arial" charset="0"/>
                        <a:defRPr>
                          <a:solidFill>
                            <a:schemeClr val="tx1"/>
                          </a:solidFill>
                          <a:latin typeface="Calibri" charset="0"/>
                          <a:ea typeface="ＭＳ Ｐゴシック" charset="-128"/>
                        </a:defRPr>
                      </a:lvl7pPr>
                      <a:lvl8pPr marL="3429000" indent="-228600" eaLnBrk="0" fontAlgn="base" hangingPunct="0">
                        <a:spcBef>
                          <a:spcPct val="20000"/>
                        </a:spcBef>
                        <a:spcAft>
                          <a:spcPct val="0"/>
                        </a:spcAft>
                        <a:buFont typeface="Arial" charset="0"/>
                        <a:defRPr>
                          <a:solidFill>
                            <a:schemeClr val="tx1"/>
                          </a:solidFill>
                          <a:latin typeface="Calibri" charset="0"/>
                          <a:ea typeface="ＭＳ Ｐゴシック" charset="-128"/>
                        </a:defRPr>
                      </a:lvl8pPr>
                      <a:lvl9pPr marL="3886200" indent="-228600" eaLnBrk="0" fontAlgn="base" hangingPunct="0">
                        <a:spcBef>
                          <a:spcPct val="20000"/>
                        </a:spcBef>
                        <a:spcAft>
                          <a:spcPct val="0"/>
                        </a:spcAft>
                        <a:buFont typeface="Arial" charset="0"/>
                        <a:defRPr>
                          <a:solidFill>
                            <a:schemeClr val="tx1"/>
                          </a:solidFill>
                          <a:latin typeface="Calibri" charset="0"/>
                          <a:ea typeface="ＭＳ Ｐゴシック" charset="-128"/>
                        </a:defRPr>
                      </a:lvl9p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s-ES" altLang="es-ES_tradnl" sz="1600" b="0" i="0" u="none" strike="noStrike" cap="none" normalizeH="0" baseline="0">
                          <a:ln>
                            <a:noFill/>
                          </a:ln>
                          <a:solidFill>
                            <a:schemeClr val="tx1"/>
                          </a:solidFill>
                          <a:effectLst/>
                          <a:latin typeface="Calibri" charset="0"/>
                          <a:ea typeface="ＭＳ Ｐゴシック" charset="-128"/>
                        </a:rPr>
                        <a:t>&lt; 1</a:t>
                      </a:r>
                      <a:endParaRPr kumimoji="0" lang="es-MX" altLang="es-ES_tradnl" sz="2400" b="0" i="0" u="none" strike="noStrike" cap="none" normalizeH="0" baseline="0">
                        <a:ln>
                          <a:noFill/>
                        </a:ln>
                        <a:solidFill>
                          <a:schemeClr val="tx1"/>
                        </a:solidFill>
                        <a:effectLst/>
                        <a:latin typeface="Times New Roman" charset="0"/>
                        <a:ea typeface="ＭＳ Ｐゴシック" charset="-128"/>
                      </a:endParaRPr>
                    </a:p>
                  </a:txBody>
                  <a:tcPr marL="44450" marR="4445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Font typeface="Arial" charset="0"/>
                        <a:defRPr sz="2800">
                          <a:solidFill>
                            <a:schemeClr val="tx1"/>
                          </a:solidFill>
                          <a:latin typeface="Calibri" charset="0"/>
                          <a:ea typeface="ＭＳ Ｐゴシック" charset="-128"/>
                        </a:defRPr>
                      </a:lvl1pPr>
                      <a:lvl2pPr marL="742950" indent="-285750" eaLnBrk="0" hangingPunct="0">
                        <a:spcBef>
                          <a:spcPct val="20000"/>
                        </a:spcBef>
                        <a:buFont typeface="Arial" charset="0"/>
                        <a:defRPr sz="2400">
                          <a:solidFill>
                            <a:schemeClr val="tx1"/>
                          </a:solidFill>
                          <a:latin typeface="Calibri" charset="0"/>
                          <a:ea typeface="ＭＳ Ｐゴシック" charset="-128"/>
                        </a:defRPr>
                      </a:lvl2pPr>
                      <a:lvl3pPr marL="1143000" indent="-228600" eaLnBrk="0" hangingPunct="0">
                        <a:spcBef>
                          <a:spcPct val="20000"/>
                        </a:spcBef>
                        <a:buFont typeface="Arial" charset="0"/>
                        <a:defRPr sz="2000">
                          <a:solidFill>
                            <a:schemeClr val="tx1"/>
                          </a:solidFill>
                          <a:latin typeface="Calibri" charset="0"/>
                          <a:ea typeface="ＭＳ Ｐゴシック" charset="-128"/>
                        </a:defRPr>
                      </a:lvl3pPr>
                      <a:lvl4pPr marL="1600200" indent="-228600" eaLnBrk="0" hangingPunct="0">
                        <a:spcBef>
                          <a:spcPct val="20000"/>
                        </a:spcBef>
                        <a:buFont typeface="Arial" charset="0"/>
                        <a:defRPr>
                          <a:solidFill>
                            <a:schemeClr val="tx1"/>
                          </a:solidFill>
                          <a:latin typeface="Calibri" charset="0"/>
                          <a:ea typeface="ＭＳ Ｐゴシック" charset="-128"/>
                        </a:defRPr>
                      </a:lvl4pPr>
                      <a:lvl5pPr marL="2057400" indent="-228600" eaLnBrk="0" hangingPunct="0">
                        <a:spcBef>
                          <a:spcPct val="20000"/>
                        </a:spcBef>
                        <a:buFont typeface="Arial" charset="0"/>
                        <a:defRPr>
                          <a:solidFill>
                            <a:schemeClr val="tx1"/>
                          </a:solidFill>
                          <a:latin typeface="Calibri" charset="0"/>
                          <a:ea typeface="ＭＳ Ｐゴシック" charset="-128"/>
                        </a:defRPr>
                      </a:lvl5pPr>
                      <a:lvl6pPr marL="2514600" indent="-228600" eaLnBrk="0" fontAlgn="base" hangingPunct="0">
                        <a:spcBef>
                          <a:spcPct val="20000"/>
                        </a:spcBef>
                        <a:spcAft>
                          <a:spcPct val="0"/>
                        </a:spcAft>
                        <a:buFont typeface="Arial" charset="0"/>
                        <a:defRPr>
                          <a:solidFill>
                            <a:schemeClr val="tx1"/>
                          </a:solidFill>
                          <a:latin typeface="Calibri" charset="0"/>
                          <a:ea typeface="ＭＳ Ｐゴシック" charset="-128"/>
                        </a:defRPr>
                      </a:lvl6pPr>
                      <a:lvl7pPr marL="2971800" indent="-228600" eaLnBrk="0" fontAlgn="base" hangingPunct="0">
                        <a:spcBef>
                          <a:spcPct val="20000"/>
                        </a:spcBef>
                        <a:spcAft>
                          <a:spcPct val="0"/>
                        </a:spcAft>
                        <a:buFont typeface="Arial" charset="0"/>
                        <a:defRPr>
                          <a:solidFill>
                            <a:schemeClr val="tx1"/>
                          </a:solidFill>
                          <a:latin typeface="Calibri" charset="0"/>
                          <a:ea typeface="ＭＳ Ｐゴシック" charset="-128"/>
                        </a:defRPr>
                      </a:lvl7pPr>
                      <a:lvl8pPr marL="3429000" indent="-228600" eaLnBrk="0" fontAlgn="base" hangingPunct="0">
                        <a:spcBef>
                          <a:spcPct val="20000"/>
                        </a:spcBef>
                        <a:spcAft>
                          <a:spcPct val="0"/>
                        </a:spcAft>
                        <a:buFont typeface="Arial" charset="0"/>
                        <a:defRPr>
                          <a:solidFill>
                            <a:schemeClr val="tx1"/>
                          </a:solidFill>
                          <a:latin typeface="Calibri" charset="0"/>
                          <a:ea typeface="ＭＳ Ｐゴシック" charset="-128"/>
                        </a:defRPr>
                      </a:lvl8pPr>
                      <a:lvl9pPr marL="3886200" indent="-228600" eaLnBrk="0" fontAlgn="base" hangingPunct="0">
                        <a:spcBef>
                          <a:spcPct val="20000"/>
                        </a:spcBef>
                        <a:spcAft>
                          <a:spcPct val="0"/>
                        </a:spcAft>
                        <a:buFont typeface="Arial" charset="0"/>
                        <a:defRPr>
                          <a:solidFill>
                            <a:schemeClr val="tx1"/>
                          </a:solidFill>
                          <a:latin typeface="Calibri" charset="0"/>
                          <a:ea typeface="ＭＳ Ｐゴシック" charset="-128"/>
                        </a:defRPr>
                      </a:lvl9p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s-ES" altLang="es-ES_tradnl" sz="1600" b="0" i="0" u="none" strike="noStrike" cap="none" normalizeH="0" baseline="0">
                          <a:ln>
                            <a:noFill/>
                          </a:ln>
                          <a:solidFill>
                            <a:schemeClr val="tx1"/>
                          </a:solidFill>
                          <a:effectLst/>
                          <a:latin typeface="Calibri" charset="0"/>
                          <a:ea typeface="ＭＳ Ｐゴシック" charset="-128"/>
                        </a:rPr>
                        <a:t>&lt; 1.0</a:t>
                      </a:r>
                      <a:endParaRPr kumimoji="0" lang="es-MX" altLang="es-ES_tradnl" sz="2400" b="0" i="0" u="none" strike="noStrike" cap="none" normalizeH="0" baseline="0">
                        <a:ln>
                          <a:noFill/>
                        </a:ln>
                        <a:solidFill>
                          <a:schemeClr val="tx1"/>
                        </a:solidFill>
                        <a:effectLst/>
                        <a:latin typeface="Times New Roman" charset="0"/>
                        <a:ea typeface="ＭＳ Ｐゴシック" charset="-128"/>
                      </a:endParaRPr>
                    </a:p>
                  </a:txBody>
                  <a:tcPr marL="44450" marR="4445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76225">
                <a:tc>
                  <a:txBody>
                    <a:bodyPr/>
                    <a:lstStyle>
                      <a:lvl1pPr eaLnBrk="0" hangingPunct="0">
                        <a:spcBef>
                          <a:spcPct val="20000"/>
                        </a:spcBef>
                        <a:buFont typeface="Arial" charset="0"/>
                        <a:defRPr sz="2800">
                          <a:solidFill>
                            <a:schemeClr val="tx1"/>
                          </a:solidFill>
                          <a:latin typeface="Calibri" charset="0"/>
                          <a:ea typeface="ＭＳ Ｐゴシック" charset="-128"/>
                        </a:defRPr>
                      </a:lvl1pPr>
                      <a:lvl2pPr marL="742950" indent="-285750" eaLnBrk="0" hangingPunct="0">
                        <a:spcBef>
                          <a:spcPct val="20000"/>
                        </a:spcBef>
                        <a:buFont typeface="Arial" charset="0"/>
                        <a:defRPr sz="2400">
                          <a:solidFill>
                            <a:schemeClr val="tx1"/>
                          </a:solidFill>
                          <a:latin typeface="Calibri" charset="0"/>
                          <a:ea typeface="ＭＳ Ｐゴシック" charset="-128"/>
                        </a:defRPr>
                      </a:lvl2pPr>
                      <a:lvl3pPr marL="1143000" indent="-228600" eaLnBrk="0" hangingPunct="0">
                        <a:spcBef>
                          <a:spcPct val="20000"/>
                        </a:spcBef>
                        <a:buFont typeface="Arial" charset="0"/>
                        <a:defRPr sz="2000">
                          <a:solidFill>
                            <a:schemeClr val="tx1"/>
                          </a:solidFill>
                          <a:latin typeface="Calibri" charset="0"/>
                          <a:ea typeface="ＭＳ Ｐゴシック" charset="-128"/>
                        </a:defRPr>
                      </a:lvl3pPr>
                      <a:lvl4pPr marL="1600200" indent="-228600" eaLnBrk="0" hangingPunct="0">
                        <a:spcBef>
                          <a:spcPct val="20000"/>
                        </a:spcBef>
                        <a:buFont typeface="Arial" charset="0"/>
                        <a:defRPr>
                          <a:solidFill>
                            <a:schemeClr val="tx1"/>
                          </a:solidFill>
                          <a:latin typeface="Calibri" charset="0"/>
                          <a:ea typeface="ＭＳ Ｐゴシック" charset="-128"/>
                        </a:defRPr>
                      </a:lvl4pPr>
                      <a:lvl5pPr marL="2057400" indent="-228600" eaLnBrk="0" hangingPunct="0">
                        <a:spcBef>
                          <a:spcPct val="20000"/>
                        </a:spcBef>
                        <a:buFont typeface="Arial" charset="0"/>
                        <a:defRPr>
                          <a:solidFill>
                            <a:schemeClr val="tx1"/>
                          </a:solidFill>
                          <a:latin typeface="Calibri" charset="0"/>
                          <a:ea typeface="ＭＳ Ｐゴシック" charset="-128"/>
                        </a:defRPr>
                      </a:lvl5pPr>
                      <a:lvl6pPr marL="2514600" indent="-228600" eaLnBrk="0" fontAlgn="base" hangingPunct="0">
                        <a:spcBef>
                          <a:spcPct val="20000"/>
                        </a:spcBef>
                        <a:spcAft>
                          <a:spcPct val="0"/>
                        </a:spcAft>
                        <a:buFont typeface="Arial" charset="0"/>
                        <a:defRPr>
                          <a:solidFill>
                            <a:schemeClr val="tx1"/>
                          </a:solidFill>
                          <a:latin typeface="Calibri" charset="0"/>
                          <a:ea typeface="ＭＳ Ｐゴシック" charset="-128"/>
                        </a:defRPr>
                      </a:lvl6pPr>
                      <a:lvl7pPr marL="2971800" indent="-228600" eaLnBrk="0" fontAlgn="base" hangingPunct="0">
                        <a:spcBef>
                          <a:spcPct val="20000"/>
                        </a:spcBef>
                        <a:spcAft>
                          <a:spcPct val="0"/>
                        </a:spcAft>
                        <a:buFont typeface="Arial" charset="0"/>
                        <a:defRPr>
                          <a:solidFill>
                            <a:schemeClr val="tx1"/>
                          </a:solidFill>
                          <a:latin typeface="Calibri" charset="0"/>
                          <a:ea typeface="ＭＳ Ｐゴシック" charset="-128"/>
                        </a:defRPr>
                      </a:lvl7pPr>
                      <a:lvl8pPr marL="3429000" indent="-228600" eaLnBrk="0" fontAlgn="base" hangingPunct="0">
                        <a:spcBef>
                          <a:spcPct val="20000"/>
                        </a:spcBef>
                        <a:spcAft>
                          <a:spcPct val="0"/>
                        </a:spcAft>
                        <a:buFont typeface="Arial" charset="0"/>
                        <a:defRPr>
                          <a:solidFill>
                            <a:schemeClr val="tx1"/>
                          </a:solidFill>
                          <a:latin typeface="Calibri" charset="0"/>
                          <a:ea typeface="ＭＳ Ｐゴシック" charset="-128"/>
                        </a:defRPr>
                      </a:lvl8pPr>
                      <a:lvl9pPr marL="3886200" indent="-228600" eaLnBrk="0" fontAlgn="base" hangingPunct="0">
                        <a:spcBef>
                          <a:spcPct val="20000"/>
                        </a:spcBef>
                        <a:spcAft>
                          <a:spcPct val="0"/>
                        </a:spcAft>
                        <a:buFont typeface="Arial" charset="0"/>
                        <a:defRPr>
                          <a:solidFill>
                            <a:schemeClr val="tx1"/>
                          </a:solidFill>
                          <a:latin typeface="Calibri" charset="0"/>
                          <a:ea typeface="ＭＳ Ｐゴシック" charset="-128"/>
                        </a:defRPr>
                      </a:lvl9p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es-ES" altLang="es-ES_tradnl" sz="1600" b="0" i="0" u="none" strike="noStrike" cap="none" normalizeH="0" baseline="0">
                          <a:ln>
                            <a:noFill/>
                          </a:ln>
                          <a:solidFill>
                            <a:schemeClr val="tx1"/>
                          </a:solidFill>
                          <a:effectLst/>
                          <a:latin typeface="Calibri" charset="0"/>
                          <a:ea typeface="ＭＳ Ｐゴシック" charset="-128"/>
                        </a:rPr>
                        <a:t>Sólidos disueltos (mg/L)</a:t>
                      </a:r>
                      <a:endParaRPr kumimoji="0" lang="es-MX" altLang="es-ES_tradnl" sz="2400" b="0" i="0" u="none" strike="noStrike" cap="none" normalizeH="0" baseline="0">
                        <a:ln>
                          <a:noFill/>
                        </a:ln>
                        <a:solidFill>
                          <a:schemeClr val="tx1"/>
                        </a:solidFill>
                        <a:effectLst/>
                        <a:latin typeface="Times New Roman" charset="0"/>
                        <a:ea typeface="ＭＳ Ｐゴシック" charset="-128"/>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Font typeface="Arial" charset="0"/>
                        <a:defRPr sz="2800">
                          <a:solidFill>
                            <a:schemeClr val="tx1"/>
                          </a:solidFill>
                          <a:latin typeface="Calibri" charset="0"/>
                          <a:ea typeface="ＭＳ Ｐゴシック" charset="-128"/>
                        </a:defRPr>
                      </a:lvl1pPr>
                      <a:lvl2pPr marL="742950" indent="-285750" eaLnBrk="0" hangingPunct="0">
                        <a:spcBef>
                          <a:spcPct val="20000"/>
                        </a:spcBef>
                        <a:buFont typeface="Arial" charset="0"/>
                        <a:defRPr sz="2400">
                          <a:solidFill>
                            <a:schemeClr val="tx1"/>
                          </a:solidFill>
                          <a:latin typeface="Calibri" charset="0"/>
                          <a:ea typeface="ＭＳ Ｐゴシック" charset="-128"/>
                        </a:defRPr>
                      </a:lvl2pPr>
                      <a:lvl3pPr marL="1143000" indent="-228600" eaLnBrk="0" hangingPunct="0">
                        <a:spcBef>
                          <a:spcPct val="20000"/>
                        </a:spcBef>
                        <a:buFont typeface="Arial" charset="0"/>
                        <a:defRPr sz="2000">
                          <a:solidFill>
                            <a:schemeClr val="tx1"/>
                          </a:solidFill>
                          <a:latin typeface="Calibri" charset="0"/>
                          <a:ea typeface="ＭＳ Ｐゴシック" charset="-128"/>
                        </a:defRPr>
                      </a:lvl3pPr>
                      <a:lvl4pPr marL="1600200" indent="-228600" eaLnBrk="0" hangingPunct="0">
                        <a:spcBef>
                          <a:spcPct val="20000"/>
                        </a:spcBef>
                        <a:buFont typeface="Arial" charset="0"/>
                        <a:defRPr>
                          <a:solidFill>
                            <a:schemeClr val="tx1"/>
                          </a:solidFill>
                          <a:latin typeface="Calibri" charset="0"/>
                          <a:ea typeface="ＭＳ Ｐゴシック" charset="-128"/>
                        </a:defRPr>
                      </a:lvl4pPr>
                      <a:lvl5pPr marL="2057400" indent="-228600" eaLnBrk="0" hangingPunct="0">
                        <a:spcBef>
                          <a:spcPct val="20000"/>
                        </a:spcBef>
                        <a:buFont typeface="Arial" charset="0"/>
                        <a:defRPr>
                          <a:solidFill>
                            <a:schemeClr val="tx1"/>
                          </a:solidFill>
                          <a:latin typeface="Calibri" charset="0"/>
                          <a:ea typeface="ＭＳ Ｐゴシック" charset="-128"/>
                        </a:defRPr>
                      </a:lvl5pPr>
                      <a:lvl6pPr marL="2514600" indent="-228600" eaLnBrk="0" fontAlgn="base" hangingPunct="0">
                        <a:spcBef>
                          <a:spcPct val="20000"/>
                        </a:spcBef>
                        <a:spcAft>
                          <a:spcPct val="0"/>
                        </a:spcAft>
                        <a:buFont typeface="Arial" charset="0"/>
                        <a:defRPr>
                          <a:solidFill>
                            <a:schemeClr val="tx1"/>
                          </a:solidFill>
                          <a:latin typeface="Calibri" charset="0"/>
                          <a:ea typeface="ＭＳ Ｐゴシック" charset="-128"/>
                        </a:defRPr>
                      </a:lvl6pPr>
                      <a:lvl7pPr marL="2971800" indent="-228600" eaLnBrk="0" fontAlgn="base" hangingPunct="0">
                        <a:spcBef>
                          <a:spcPct val="20000"/>
                        </a:spcBef>
                        <a:spcAft>
                          <a:spcPct val="0"/>
                        </a:spcAft>
                        <a:buFont typeface="Arial" charset="0"/>
                        <a:defRPr>
                          <a:solidFill>
                            <a:schemeClr val="tx1"/>
                          </a:solidFill>
                          <a:latin typeface="Calibri" charset="0"/>
                          <a:ea typeface="ＭＳ Ｐゴシック" charset="-128"/>
                        </a:defRPr>
                      </a:lvl7pPr>
                      <a:lvl8pPr marL="3429000" indent="-228600" eaLnBrk="0" fontAlgn="base" hangingPunct="0">
                        <a:spcBef>
                          <a:spcPct val="20000"/>
                        </a:spcBef>
                        <a:spcAft>
                          <a:spcPct val="0"/>
                        </a:spcAft>
                        <a:buFont typeface="Arial" charset="0"/>
                        <a:defRPr>
                          <a:solidFill>
                            <a:schemeClr val="tx1"/>
                          </a:solidFill>
                          <a:latin typeface="Calibri" charset="0"/>
                          <a:ea typeface="ＭＳ Ｐゴシック" charset="-128"/>
                        </a:defRPr>
                      </a:lvl8pPr>
                      <a:lvl9pPr marL="3886200" indent="-228600" eaLnBrk="0" fontAlgn="base" hangingPunct="0">
                        <a:spcBef>
                          <a:spcPct val="20000"/>
                        </a:spcBef>
                        <a:spcAft>
                          <a:spcPct val="0"/>
                        </a:spcAft>
                        <a:buFont typeface="Arial" charset="0"/>
                        <a:defRPr>
                          <a:solidFill>
                            <a:schemeClr val="tx1"/>
                          </a:solidFill>
                          <a:latin typeface="Calibri" charset="0"/>
                          <a:ea typeface="ＭＳ Ｐゴシック" charset="-128"/>
                        </a:defRPr>
                      </a:lvl9p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s-ES" altLang="es-ES_tradnl" sz="1600" b="0" i="0" u="none" strike="noStrike" cap="none" normalizeH="0" baseline="0">
                          <a:ln>
                            <a:noFill/>
                          </a:ln>
                          <a:solidFill>
                            <a:schemeClr val="tx1"/>
                          </a:solidFill>
                          <a:effectLst/>
                          <a:latin typeface="Calibri" charset="0"/>
                          <a:ea typeface="ＭＳ Ｐゴシック" charset="-128"/>
                        </a:rPr>
                        <a:t>50 - 200</a:t>
                      </a:r>
                      <a:endParaRPr kumimoji="0" lang="es-MX" altLang="es-ES_tradnl" sz="2400" b="0" i="0" u="none" strike="noStrike" cap="none" normalizeH="0" baseline="0">
                        <a:ln>
                          <a:noFill/>
                        </a:ln>
                        <a:solidFill>
                          <a:schemeClr val="tx1"/>
                        </a:solidFill>
                        <a:effectLst/>
                        <a:latin typeface="Times New Roman" charset="0"/>
                        <a:ea typeface="ＭＳ Ｐゴシック" charset="-128"/>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Font typeface="Arial" charset="0"/>
                        <a:defRPr sz="2800">
                          <a:solidFill>
                            <a:schemeClr val="tx1"/>
                          </a:solidFill>
                          <a:latin typeface="Calibri" charset="0"/>
                          <a:ea typeface="ＭＳ Ｐゴシック" charset="-128"/>
                        </a:defRPr>
                      </a:lvl1pPr>
                      <a:lvl2pPr marL="742950" indent="-285750" eaLnBrk="0" hangingPunct="0">
                        <a:spcBef>
                          <a:spcPct val="20000"/>
                        </a:spcBef>
                        <a:buFont typeface="Arial" charset="0"/>
                        <a:defRPr sz="2400">
                          <a:solidFill>
                            <a:schemeClr val="tx1"/>
                          </a:solidFill>
                          <a:latin typeface="Calibri" charset="0"/>
                          <a:ea typeface="ＭＳ Ｐゴシック" charset="-128"/>
                        </a:defRPr>
                      </a:lvl2pPr>
                      <a:lvl3pPr marL="1143000" indent="-228600" eaLnBrk="0" hangingPunct="0">
                        <a:spcBef>
                          <a:spcPct val="20000"/>
                        </a:spcBef>
                        <a:buFont typeface="Arial" charset="0"/>
                        <a:defRPr sz="2000">
                          <a:solidFill>
                            <a:schemeClr val="tx1"/>
                          </a:solidFill>
                          <a:latin typeface="Calibri" charset="0"/>
                          <a:ea typeface="ＭＳ Ｐゴシック" charset="-128"/>
                        </a:defRPr>
                      </a:lvl3pPr>
                      <a:lvl4pPr marL="1600200" indent="-228600" eaLnBrk="0" hangingPunct="0">
                        <a:spcBef>
                          <a:spcPct val="20000"/>
                        </a:spcBef>
                        <a:buFont typeface="Arial" charset="0"/>
                        <a:defRPr>
                          <a:solidFill>
                            <a:schemeClr val="tx1"/>
                          </a:solidFill>
                          <a:latin typeface="Calibri" charset="0"/>
                          <a:ea typeface="ＭＳ Ｐゴシック" charset="-128"/>
                        </a:defRPr>
                      </a:lvl4pPr>
                      <a:lvl5pPr marL="2057400" indent="-228600" eaLnBrk="0" hangingPunct="0">
                        <a:spcBef>
                          <a:spcPct val="20000"/>
                        </a:spcBef>
                        <a:buFont typeface="Arial" charset="0"/>
                        <a:defRPr>
                          <a:solidFill>
                            <a:schemeClr val="tx1"/>
                          </a:solidFill>
                          <a:latin typeface="Calibri" charset="0"/>
                          <a:ea typeface="ＭＳ Ｐゴシック" charset="-128"/>
                        </a:defRPr>
                      </a:lvl5pPr>
                      <a:lvl6pPr marL="2514600" indent="-228600" eaLnBrk="0" fontAlgn="base" hangingPunct="0">
                        <a:spcBef>
                          <a:spcPct val="20000"/>
                        </a:spcBef>
                        <a:spcAft>
                          <a:spcPct val="0"/>
                        </a:spcAft>
                        <a:buFont typeface="Arial" charset="0"/>
                        <a:defRPr>
                          <a:solidFill>
                            <a:schemeClr val="tx1"/>
                          </a:solidFill>
                          <a:latin typeface="Calibri" charset="0"/>
                          <a:ea typeface="ＭＳ Ｐゴシック" charset="-128"/>
                        </a:defRPr>
                      </a:lvl6pPr>
                      <a:lvl7pPr marL="2971800" indent="-228600" eaLnBrk="0" fontAlgn="base" hangingPunct="0">
                        <a:spcBef>
                          <a:spcPct val="20000"/>
                        </a:spcBef>
                        <a:spcAft>
                          <a:spcPct val="0"/>
                        </a:spcAft>
                        <a:buFont typeface="Arial" charset="0"/>
                        <a:defRPr>
                          <a:solidFill>
                            <a:schemeClr val="tx1"/>
                          </a:solidFill>
                          <a:latin typeface="Calibri" charset="0"/>
                          <a:ea typeface="ＭＳ Ｐゴシック" charset="-128"/>
                        </a:defRPr>
                      </a:lvl7pPr>
                      <a:lvl8pPr marL="3429000" indent="-228600" eaLnBrk="0" fontAlgn="base" hangingPunct="0">
                        <a:spcBef>
                          <a:spcPct val="20000"/>
                        </a:spcBef>
                        <a:spcAft>
                          <a:spcPct val="0"/>
                        </a:spcAft>
                        <a:buFont typeface="Arial" charset="0"/>
                        <a:defRPr>
                          <a:solidFill>
                            <a:schemeClr val="tx1"/>
                          </a:solidFill>
                          <a:latin typeface="Calibri" charset="0"/>
                          <a:ea typeface="ＭＳ Ｐゴシック" charset="-128"/>
                        </a:defRPr>
                      </a:lvl8pPr>
                      <a:lvl9pPr marL="3886200" indent="-228600" eaLnBrk="0" fontAlgn="base" hangingPunct="0">
                        <a:spcBef>
                          <a:spcPct val="20000"/>
                        </a:spcBef>
                        <a:spcAft>
                          <a:spcPct val="0"/>
                        </a:spcAft>
                        <a:buFont typeface="Arial" charset="0"/>
                        <a:defRPr>
                          <a:solidFill>
                            <a:schemeClr val="tx1"/>
                          </a:solidFill>
                          <a:latin typeface="Calibri" charset="0"/>
                          <a:ea typeface="ＭＳ Ｐゴシック" charset="-128"/>
                        </a:defRPr>
                      </a:lvl9pPr>
                    </a:lstStyle>
                    <a:p>
                      <a:pPr marL="0" marR="0" lvl="0" indent="0" algn="ctr" defTabSz="914400" rtl="0" eaLnBrk="1" fontAlgn="base" latinLnBrk="0" hangingPunct="1">
                        <a:lnSpc>
                          <a:spcPct val="115000"/>
                        </a:lnSpc>
                        <a:spcBef>
                          <a:spcPct val="0"/>
                        </a:spcBef>
                        <a:spcAft>
                          <a:spcPct val="0"/>
                        </a:spcAft>
                        <a:buClrTx/>
                        <a:buSzTx/>
                        <a:buFontTx/>
                        <a:buNone/>
                        <a:tabLst/>
                      </a:pPr>
                      <a:endParaRPr kumimoji="0" lang="es-ES" altLang="es-ES_tradnl" sz="1600" b="0" i="0" u="none" strike="noStrike" cap="none" normalizeH="0" baseline="0">
                        <a:ln>
                          <a:noFill/>
                        </a:ln>
                        <a:solidFill>
                          <a:schemeClr val="tx1"/>
                        </a:solidFill>
                        <a:effectLst/>
                        <a:latin typeface="Calibri" charset="0"/>
                        <a:ea typeface="ＭＳ Ｐゴシック" charset="-128"/>
                      </a:endParaRPr>
                    </a:p>
                  </a:txBody>
                  <a:tcPr marL="44450" marR="4445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Font typeface="Arial" charset="0"/>
                        <a:defRPr sz="2800">
                          <a:solidFill>
                            <a:schemeClr val="tx1"/>
                          </a:solidFill>
                          <a:latin typeface="Calibri" charset="0"/>
                          <a:ea typeface="ＭＳ Ｐゴシック" charset="-128"/>
                        </a:defRPr>
                      </a:lvl1pPr>
                      <a:lvl2pPr marL="742950" indent="-285750" eaLnBrk="0" hangingPunct="0">
                        <a:spcBef>
                          <a:spcPct val="20000"/>
                        </a:spcBef>
                        <a:buFont typeface="Arial" charset="0"/>
                        <a:defRPr sz="2400">
                          <a:solidFill>
                            <a:schemeClr val="tx1"/>
                          </a:solidFill>
                          <a:latin typeface="Calibri" charset="0"/>
                          <a:ea typeface="ＭＳ Ｐゴシック" charset="-128"/>
                        </a:defRPr>
                      </a:lvl2pPr>
                      <a:lvl3pPr marL="1143000" indent="-228600" eaLnBrk="0" hangingPunct="0">
                        <a:spcBef>
                          <a:spcPct val="20000"/>
                        </a:spcBef>
                        <a:buFont typeface="Arial" charset="0"/>
                        <a:defRPr sz="2000">
                          <a:solidFill>
                            <a:schemeClr val="tx1"/>
                          </a:solidFill>
                          <a:latin typeface="Calibri" charset="0"/>
                          <a:ea typeface="ＭＳ Ｐゴシック" charset="-128"/>
                        </a:defRPr>
                      </a:lvl3pPr>
                      <a:lvl4pPr marL="1600200" indent="-228600" eaLnBrk="0" hangingPunct="0">
                        <a:spcBef>
                          <a:spcPct val="20000"/>
                        </a:spcBef>
                        <a:buFont typeface="Arial" charset="0"/>
                        <a:defRPr>
                          <a:solidFill>
                            <a:schemeClr val="tx1"/>
                          </a:solidFill>
                          <a:latin typeface="Calibri" charset="0"/>
                          <a:ea typeface="ＭＳ Ｐゴシック" charset="-128"/>
                        </a:defRPr>
                      </a:lvl4pPr>
                      <a:lvl5pPr marL="2057400" indent="-228600" eaLnBrk="0" hangingPunct="0">
                        <a:spcBef>
                          <a:spcPct val="20000"/>
                        </a:spcBef>
                        <a:buFont typeface="Arial" charset="0"/>
                        <a:defRPr>
                          <a:solidFill>
                            <a:schemeClr val="tx1"/>
                          </a:solidFill>
                          <a:latin typeface="Calibri" charset="0"/>
                          <a:ea typeface="ＭＳ Ｐゴシック" charset="-128"/>
                        </a:defRPr>
                      </a:lvl5pPr>
                      <a:lvl6pPr marL="2514600" indent="-228600" eaLnBrk="0" fontAlgn="base" hangingPunct="0">
                        <a:spcBef>
                          <a:spcPct val="20000"/>
                        </a:spcBef>
                        <a:spcAft>
                          <a:spcPct val="0"/>
                        </a:spcAft>
                        <a:buFont typeface="Arial" charset="0"/>
                        <a:defRPr>
                          <a:solidFill>
                            <a:schemeClr val="tx1"/>
                          </a:solidFill>
                          <a:latin typeface="Calibri" charset="0"/>
                          <a:ea typeface="ＭＳ Ｐゴシック" charset="-128"/>
                        </a:defRPr>
                      </a:lvl6pPr>
                      <a:lvl7pPr marL="2971800" indent="-228600" eaLnBrk="0" fontAlgn="base" hangingPunct="0">
                        <a:spcBef>
                          <a:spcPct val="20000"/>
                        </a:spcBef>
                        <a:spcAft>
                          <a:spcPct val="0"/>
                        </a:spcAft>
                        <a:buFont typeface="Arial" charset="0"/>
                        <a:defRPr>
                          <a:solidFill>
                            <a:schemeClr val="tx1"/>
                          </a:solidFill>
                          <a:latin typeface="Calibri" charset="0"/>
                          <a:ea typeface="ＭＳ Ｐゴシック" charset="-128"/>
                        </a:defRPr>
                      </a:lvl7pPr>
                      <a:lvl8pPr marL="3429000" indent="-228600" eaLnBrk="0" fontAlgn="base" hangingPunct="0">
                        <a:spcBef>
                          <a:spcPct val="20000"/>
                        </a:spcBef>
                        <a:spcAft>
                          <a:spcPct val="0"/>
                        </a:spcAft>
                        <a:buFont typeface="Arial" charset="0"/>
                        <a:defRPr>
                          <a:solidFill>
                            <a:schemeClr val="tx1"/>
                          </a:solidFill>
                          <a:latin typeface="Calibri" charset="0"/>
                          <a:ea typeface="ＭＳ Ｐゴシック" charset="-128"/>
                        </a:defRPr>
                      </a:lvl8pPr>
                      <a:lvl9pPr marL="3886200" indent="-228600" eaLnBrk="0" fontAlgn="base" hangingPunct="0">
                        <a:spcBef>
                          <a:spcPct val="20000"/>
                        </a:spcBef>
                        <a:spcAft>
                          <a:spcPct val="0"/>
                        </a:spcAft>
                        <a:buFont typeface="Arial" charset="0"/>
                        <a:defRPr>
                          <a:solidFill>
                            <a:schemeClr val="tx1"/>
                          </a:solidFill>
                          <a:latin typeface="Calibri" charset="0"/>
                          <a:ea typeface="ＭＳ Ｐゴシック" charset="-128"/>
                        </a:defRPr>
                      </a:lvl9p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s-ES" altLang="es-ES_tradnl" sz="1600" b="0" i="0" u="none" strike="noStrike" cap="none" normalizeH="0" baseline="0">
                          <a:ln>
                            <a:noFill/>
                          </a:ln>
                          <a:solidFill>
                            <a:schemeClr val="tx1"/>
                          </a:solidFill>
                          <a:effectLst/>
                          <a:latin typeface="Calibri" charset="0"/>
                          <a:ea typeface="ＭＳ Ｐゴシック" charset="-128"/>
                        </a:rPr>
                        <a:t>&lt; 600</a:t>
                      </a:r>
                      <a:endParaRPr kumimoji="0" lang="es-MX" altLang="es-ES_tradnl" sz="2400" b="0" i="0" u="none" strike="noStrike" cap="none" normalizeH="0" baseline="0">
                        <a:ln>
                          <a:noFill/>
                        </a:ln>
                        <a:solidFill>
                          <a:schemeClr val="tx1"/>
                        </a:solidFill>
                        <a:effectLst/>
                        <a:latin typeface="Times New Roman" charset="0"/>
                        <a:ea typeface="ＭＳ Ｐゴシック" charset="-128"/>
                      </a:endParaRPr>
                    </a:p>
                  </a:txBody>
                  <a:tcPr marL="44450" marR="4445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0" y="0"/>
            <a:ext cx="8072438" cy="1143000"/>
          </a:xfrm>
        </p:spPr>
        <p:txBody>
          <a:bodyPr/>
          <a:lstStyle/>
          <a:p>
            <a:r>
              <a:rPr lang="es-MX" altLang="es-ES_tradnl">
                <a:effectLst>
                  <a:outerShdw blurRad="38100" dist="38100" dir="2700000" algn="tl">
                    <a:srgbClr val="EEECE1"/>
                  </a:outerShdw>
                </a:effectLst>
                <a:ea typeface="ＭＳ Ｐゴシック" charset="-128"/>
              </a:rPr>
              <a:t>Manejo de insumos y equipo</a:t>
            </a:r>
          </a:p>
        </p:txBody>
      </p:sp>
      <p:graphicFrame>
        <p:nvGraphicFramePr>
          <p:cNvPr id="7" name="6 Marcador de contenido"/>
          <p:cNvGraphicFramePr>
            <a:graphicFrameLocks noGrp="1"/>
          </p:cNvGraphicFramePr>
          <p:nvPr>
            <p:ph idx="1"/>
          </p:nvPr>
        </p:nvGraphicFramePr>
        <p:xfrm>
          <a:off x="457200" y="1600200"/>
          <a:ext cx="7615238"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7893" name="Picture 5" descr="ttps://pbs.twimg.com/media/BpVgSPJIYAESw-O.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666780" y="4272558"/>
            <a:ext cx="3447256" cy="2585442"/>
          </a:xfrm>
          <a:prstGeom prst="rect">
            <a:avLst/>
          </a:prstGeom>
          <a:noFill/>
          <a:extLst>
            <a:ext uri="{909E8E84-426E-40DD-AFC4-6F175D3DCCD1}">
              <a14:hiddenFill xmlns:a14="http://schemas.microsoft.com/office/drawing/2010/main">
                <a:solidFill>
                  <a:srgbClr val="FFFFFF"/>
                </a:solidFill>
              </a14:hiddenFill>
            </a:ext>
          </a:extLst>
        </p:spPr>
      </p:pic>
      <p:sp>
        <p:nvSpPr>
          <p:cNvPr id="2" name="1 Título"/>
          <p:cNvSpPr>
            <a:spLocks noGrp="1"/>
          </p:cNvSpPr>
          <p:nvPr>
            <p:ph type="title"/>
          </p:nvPr>
        </p:nvSpPr>
        <p:spPr>
          <a:xfrm>
            <a:off x="0" y="0"/>
            <a:ext cx="8072438" cy="1143000"/>
          </a:xfrm>
        </p:spPr>
        <p:txBody>
          <a:bodyPr/>
          <a:lstStyle/>
          <a:p>
            <a:r>
              <a:rPr lang="es-MX" altLang="es-ES_tradnl">
                <a:effectLst>
                  <a:outerShdw blurRad="38100" dist="38100" dir="2700000" algn="tl">
                    <a:srgbClr val="EEECE1"/>
                  </a:outerShdw>
                </a:effectLst>
                <a:ea typeface="ＭＳ Ｐゴシック" charset="-128"/>
              </a:rPr>
              <a:t>Manejo de Alimento</a:t>
            </a:r>
          </a:p>
        </p:txBody>
      </p:sp>
      <p:sp>
        <p:nvSpPr>
          <p:cNvPr id="37890" name="2 Marcador de contenido"/>
          <p:cNvSpPr>
            <a:spLocks noGrp="1"/>
          </p:cNvSpPr>
          <p:nvPr>
            <p:ph idx="1"/>
          </p:nvPr>
        </p:nvSpPr>
        <p:spPr>
          <a:xfrm>
            <a:off x="457200" y="1600200"/>
            <a:ext cx="7615238" cy="4525963"/>
          </a:xfrm>
        </p:spPr>
        <p:txBody>
          <a:bodyPr/>
          <a:lstStyle/>
          <a:p>
            <a:r>
              <a:rPr lang="es-MX" altLang="es-ES_tradnl" dirty="0">
                <a:ea typeface="ＭＳ Ｐゴシック" charset="-128"/>
              </a:rPr>
              <a:t>Bodegas ventiladas </a:t>
            </a:r>
          </a:p>
          <a:p>
            <a:r>
              <a:rPr lang="es-MX" altLang="es-ES_tradnl" dirty="0">
                <a:ea typeface="ＭＳ Ｐゴシック" charset="-128"/>
              </a:rPr>
              <a:t>Protección contra roedores</a:t>
            </a:r>
          </a:p>
          <a:p>
            <a:r>
              <a:rPr lang="es-MX" altLang="es-ES_tradnl" dirty="0">
                <a:ea typeface="ＭＳ Ｐゴシック" charset="-128"/>
              </a:rPr>
              <a:t>Ordenada</a:t>
            </a:r>
          </a:p>
          <a:p>
            <a:r>
              <a:rPr lang="es-MX" altLang="es-ES_tradnl" dirty="0">
                <a:ea typeface="ＭＳ Ｐゴシック" charset="-128"/>
              </a:rPr>
              <a:t>Tarimas de alimento alejadas 50cm de las paredes</a:t>
            </a:r>
          </a:p>
          <a:p>
            <a:endParaRPr lang="es-MX" altLang="es-ES_tradnl" dirty="0">
              <a:ea typeface="ＭＳ Ｐゴシック" charset="-128"/>
            </a:endParaRPr>
          </a:p>
        </p:txBody>
      </p:sp>
      <p:sp>
        <p:nvSpPr>
          <p:cNvPr id="3" name="Rectángulo 2"/>
          <p:cNvSpPr/>
          <p:nvPr/>
        </p:nvSpPr>
        <p:spPr>
          <a:xfrm>
            <a:off x="5666780" y="6583363"/>
            <a:ext cx="3312368" cy="246221"/>
          </a:xfrm>
          <a:prstGeom prst="rect">
            <a:avLst/>
          </a:prstGeom>
        </p:spPr>
        <p:txBody>
          <a:bodyPr wrap="square">
            <a:spAutoFit/>
          </a:bodyPr>
          <a:lstStyle/>
          <a:p>
            <a:r>
              <a:rPr lang="es-ES_tradnl" sz="1000" dirty="0" smtClean="0">
                <a:solidFill>
                  <a:schemeClr val="bg1"/>
                </a:solidFill>
              </a:rPr>
              <a:t>https://</a:t>
            </a:r>
            <a:r>
              <a:rPr lang="es-ES_tradnl" sz="1000" dirty="0" err="1" smtClean="0">
                <a:solidFill>
                  <a:schemeClr val="bg1"/>
                </a:solidFill>
              </a:rPr>
              <a:t>pbs.twimg.com</a:t>
            </a:r>
            <a:r>
              <a:rPr lang="es-ES_tradnl" sz="1000" dirty="0" smtClean="0">
                <a:solidFill>
                  <a:schemeClr val="bg1"/>
                </a:solidFill>
              </a:rPr>
              <a:t>/media/</a:t>
            </a:r>
            <a:r>
              <a:rPr lang="es-ES_tradnl" sz="1000" dirty="0" err="1" smtClean="0">
                <a:solidFill>
                  <a:schemeClr val="bg1"/>
                </a:solidFill>
              </a:rPr>
              <a:t>BpVgSPJIYAESw-O.jpg</a:t>
            </a:r>
            <a:endParaRPr lang="es-ES_tradnl" sz="1000" dirty="0">
              <a:solidFill>
                <a:schemeClr val="bg1"/>
              </a:solidFill>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0" y="0"/>
            <a:ext cx="8072438" cy="1143000"/>
          </a:xfrm>
        </p:spPr>
        <p:txBody>
          <a:bodyPr/>
          <a:lstStyle/>
          <a:p>
            <a:r>
              <a:rPr lang="es-MX" altLang="es-ES_tradnl">
                <a:effectLst>
                  <a:outerShdw blurRad="38100" dist="38100" dir="2700000" algn="tl">
                    <a:srgbClr val="EEECE1"/>
                  </a:outerShdw>
                </a:effectLst>
                <a:ea typeface="ＭＳ Ｐゴシック" charset="-128"/>
              </a:rPr>
              <a:t>Manejo de Alimento</a:t>
            </a:r>
          </a:p>
        </p:txBody>
      </p:sp>
      <p:sp>
        <p:nvSpPr>
          <p:cNvPr id="38914" name="2 Marcador de contenido"/>
          <p:cNvSpPr>
            <a:spLocks noGrp="1"/>
          </p:cNvSpPr>
          <p:nvPr>
            <p:ph idx="1"/>
          </p:nvPr>
        </p:nvSpPr>
        <p:spPr>
          <a:xfrm>
            <a:off x="500063" y="1428750"/>
            <a:ext cx="7615237" cy="4525963"/>
          </a:xfrm>
        </p:spPr>
        <p:txBody>
          <a:bodyPr/>
          <a:lstStyle/>
          <a:p>
            <a:r>
              <a:rPr lang="es-MX" altLang="es-ES_tradnl">
                <a:ea typeface="ＭＳ Ｐゴシック" charset="-128"/>
              </a:rPr>
              <a:t>Alimento en bodegas ventiladas, frescas y secas</a:t>
            </a:r>
          </a:p>
          <a:p>
            <a:r>
              <a:rPr lang="es-MX" altLang="es-ES_tradnl">
                <a:ea typeface="ＭＳ Ｐゴシック" charset="-128"/>
              </a:rPr>
              <a:t>Sin luz directa del sol</a:t>
            </a:r>
          </a:p>
          <a:p>
            <a:r>
              <a:rPr lang="es-MX" altLang="es-ES_tradnl">
                <a:ea typeface="ＭＳ Ｐゴシック" charset="-128"/>
              </a:rPr>
              <a:t>Costales apilados permitiendo ventilación</a:t>
            </a:r>
          </a:p>
          <a:p>
            <a:r>
              <a:rPr lang="es-MX" altLang="es-ES_tradnl">
                <a:ea typeface="ＭＳ Ｐゴシック" charset="-128"/>
              </a:rPr>
              <a:t>Poco manejo para evitar finos</a:t>
            </a:r>
          </a:p>
        </p:txBody>
      </p:sp>
      <p:pic>
        <p:nvPicPr>
          <p:cNvPr id="6" name="Picture 5" descr="ttps://pbs.twimg.com/media/BpVgSPJIYAESw-O.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666780" y="4272558"/>
            <a:ext cx="3447256" cy="2585442"/>
          </a:xfrm>
          <a:prstGeom prst="rect">
            <a:avLst/>
          </a:prstGeom>
          <a:noFill/>
          <a:extLst>
            <a:ext uri="{909E8E84-426E-40DD-AFC4-6F175D3DCCD1}">
              <a14:hiddenFill xmlns:a14="http://schemas.microsoft.com/office/drawing/2010/main">
                <a:solidFill>
                  <a:srgbClr val="FFFFFF"/>
                </a:solidFill>
              </a14:hiddenFill>
            </a:ext>
          </a:extLst>
        </p:spPr>
      </p:pic>
      <p:sp>
        <p:nvSpPr>
          <p:cNvPr id="7" name="Rectángulo 6"/>
          <p:cNvSpPr/>
          <p:nvPr/>
        </p:nvSpPr>
        <p:spPr>
          <a:xfrm>
            <a:off x="5666780" y="6583363"/>
            <a:ext cx="3312368" cy="246221"/>
          </a:xfrm>
          <a:prstGeom prst="rect">
            <a:avLst/>
          </a:prstGeom>
        </p:spPr>
        <p:txBody>
          <a:bodyPr wrap="square">
            <a:spAutoFit/>
          </a:bodyPr>
          <a:lstStyle/>
          <a:p>
            <a:r>
              <a:rPr lang="es-ES_tradnl" sz="1000" dirty="0" smtClean="0">
                <a:solidFill>
                  <a:schemeClr val="bg1"/>
                </a:solidFill>
              </a:rPr>
              <a:t>https://</a:t>
            </a:r>
            <a:r>
              <a:rPr lang="es-ES_tradnl" sz="1000" dirty="0" err="1" smtClean="0">
                <a:solidFill>
                  <a:schemeClr val="bg1"/>
                </a:solidFill>
              </a:rPr>
              <a:t>pbs.twimg.com</a:t>
            </a:r>
            <a:r>
              <a:rPr lang="es-ES_tradnl" sz="1000" dirty="0" smtClean="0">
                <a:solidFill>
                  <a:schemeClr val="bg1"/>
                </a:solidFill>
              </a:rPr>
              <a:t>/media/</a:t>
            </a:r>
            <a:r>
              <a:rPr lang="es-ES_tradnl" sz="1000" dirty="0" err="1" smtClean="0">
                <a:solidFill>
                  <a:schemeClr val="bg1"/>
                </a:solidFill>
              </a:rPr>
              <a:t>BpVgSPJIYAESw-O.jpg</a:t>
            </a:r>
            <a:endParaRPr lang="es-ES_tradnl" sz="1000" dirty="0">
              <a:solidFill>
                <a:schemeClr val="bg1"/>
              </a:solidFill>
            </a:endParaRPr>
          </a:p>
        </p:txBody>
      </p:sp>
      <p:pic>
        <p:nvPicPr>
          <p:cNvPr id="38918" name="Picture 6" descr="ttps://ec.all.biz/img/ec/catalog/9851.jpe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840" y="4343834"/>
            <a:ext cx="1795264" cy="2485750"/>
          </a:xfrm>
          <a:prstGeom prst="rect">
            <a:avLst/>
          </a:prstGeom>
          <a:noFill/>
          <a:extLst>
            <a:ext uri="{909E8E84-426E-40DD-AFC4-6F175D3DCCD1}">
              <a14:hiddenFill xmlns:a14="http://schemas.microsoft.com/office/drawing/2010/main">
                <a:solidFill>
                  <a:srgbClr val="FFFFFF"/>
                </a:solidFill>
              </a14:hiddenFill>
            </a:ext>
          </a:extLst>
        </p:spPr>
      </p:pic>
      <p:sp>
        <p:nvSpPr>
          <p:cNvPr id="3" name="Rectángulo 2"/>
          <p:cNvSpPr/>
          <p:nvPr/>
        </p:nvSpPr>
        <p:spPr>
          <a:xfrm>
            <a:off x="10840" y="4277321"/>
            <a:ext cx="2513830" cy="246221"/>
          </a:xfrm>
          <a:prstGeom prst="rect">
            <a:avLst/>
          </a:prstGeom>
        </p:spPr>
        <p:txBody>
          <a:bodyPr wrap="none">
            <a:spAutoFit/>
          </a:bodyPr>
          <a:lstStyle/>
          <a:p>
            <a:r>
              <a:rPr lang="es-ES_tradnl" sz="1000" dirty="0" smtClean="0"/>
              <a:t>https://</a:t>
            </a:r>
            <a:r>
              <a:rPr lang="es-ES_tradnl" sz="1000" dirty="0" err="1" smtClean="0"/>
              <a:t>ec.all.biz</a:t>
            </a:r>
            <a:r>
              <a:rPr lang="es-ES_tradnl" sz="1000" dirty="0" smtClean="0"/>
              <a:t>/</a:t>
            </a:r>
            <a:r>
              <a:rPr lang="es-ES_tradnl" sz="1000" dirty="0" err="1" smtClean="0"/>
              <a:t>img</a:t>
            </a:r>
            <a:r>
              <a:rPr lang="es-ES_tradnl" sz="1000" dirty="0" smtClean="0"/>
              <a:t>/</a:t>
            </a:r>
            <a:r>
              <a:rPr lang="es-ES_tradnl" sz="1000" dirty="0" err="1" smtClean="0"/>
              <a:t>ec</a:t>
            </a:r>
            <a:r>
              <a:rPr lang="es-ES_tradnl" sz="1000" dirty="0" smtClean="0"/>
              <a:t>/</a:t>
            </a:r>
            <a:r>
              <a:rPr lang="es-ES_tradnl" sz="1000" dirty="0" err="1" smtClean="0"/>
              <a:t>catalog</a:t>
            </a:r>
            <a:r>
              <a:rPr lang="es-ES_tradnl" sz="1000" dirty="0" smtClean="0"/>
              <a:t>/9851.jpeg</a:t>
            </a:r>
            <a:endParaRPr lang="es-ES_tradnl" sz="1000"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937" name="4 Imagen" descr="DSC02087.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3857625"/>
            <a:ext cx="4000500" cy="300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1 Título"/>
          <p:cNvSpPr>
            <a:spLocks noGrp="1"/>
          </p:cNvSpPr>
          <p:nvPr>
            <p:ph type="title"/>
          </p:nvPr>
        </p:nvSpPr>
        <p:spPr>
          <a:xfrm>
            <a:off x="0" y="0"/>
            <a:ext cx="8072438" cy="1143000"/>
          </a:xfrm>
        </p:spPr>
        <p:txBody>
          <a:bodyPr/>
          <a:lstStyle/>
          <a:p>
            <a:r>
              <a:rPr lang="es-MX" altLang="es-ES_tradnl">
                <a:effectLst>
                  <a:outerShdw blurRad="38100" dist="38100" dir="2700000" algn="tl">
                    <a:srgbClr val="EEECE1"/>
                  </a:outerShdw>
                </a:effectLst>
                <a:ea typeface="ＭＳ Ｐゴシック" charset="-128"/>
              </a:rPr>
              <a:t>Manejo de crías</a:t>
            </a:r>
          </a:p>
        </p:txBody>
      </p:sp>
      <p:pic>
        <p:nvPicPr>
          <p:cNvPr id="39939" name="3 Marcador de contenido" descr="DSC02085.JPG"/>
          <p:cNvPicPr>
            <a:picLocks noGrp="1" noChangeAspect="1"/>
          </p:cNvPicPr>
          <p:nvPr>
            <p:ph idx="1"/>
          </p:nvPr>
        </p:nvPicPr>
        <p:blipFill>
          <a:blip r:embed="rId3">
            <a:extLst>
              <a:ext uri="{28A0092B-C50C-407E-A947-70E740481C1C}">
                <a14:useLocalDpi xmlns:a14="http://schemas.microsoft.com/office/drawing/2010/main" val="0"/>
              </a:ext>
            </a:extLst>
          </a:blip>
          <a:srcRect/>
          <a:stretch>
            <a:fillRect/>
          </a:stretch>
        </p:blipFill>
        <p:spPr>
          <a:xfrm>
            <a:off x="0" y="1143000"/>
            <a:ext cx="4000500" cy="3000375"/>
          </a:xfrm>
        </p:spPr>
      </p:pic>
      <p:pic>
        <p:nvPicPr>
          <p:cNvPr id="39940" name="5 Imagen" descr="DSC02088.JP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4000500" y="3963988"/>
            <a:ext cx="3857625" cy="28940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9941" name="6 Imagen" descr="DSC02089.JPG"/>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4000500" y="1143000"/>
            <a:ext cx="3810000" cy="2857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930" name="Rectangle 2"/>
          <p:cNvSpPr>
            <a:spLocks noGrp="1" noChangeArrowheads="1"/>
          </p:cNvSpPr>
          <p:nvPr>
            <p:ph type="title"/>
          </p:nvPr>
        </p:nvSpPr>
        <p:spPr>
          <a:xfrm>
            <a:off x="468313" y="188913"/>
            <a:ext cx="7560071" cy="960437"/>
          </a:xfrm>
        </p:spPr>
        <p:txBody>
          <a:bodyPr/>
          <a:lstStyle/>
          <a:p>
            <a:pPr eaLnBrk="1" hangingPunct="1">
              <a:defRPr/>
            </a:pPr>
            <a:r>
              <a:rPr lang="es-MX" sz="3600" smtClean="0"/>
              <a:t>TRANSPORTACION</a:t>
            </a:r>
          </a:p>
        </p:txBody>
      </p:sp>
      <p:sp>
        <p:nvSpPr>
          <p:cNvPr id="124931" name="Rectangle 3"/>
          <p:cNvSpPr>
            <a:spLocks noGrp="1" noChangeArrowheads="1"/>
          </p:cNvSpPr>
          <p:nvPr>
            <p:ph type="body" idx="1"/>
          </p:nvPr>
        </p:nvSpPr>
        <p:spPr>
          <a:xfrm>
            <a:off x="457200" y="1772815"/>
            <a:ext cx="7571184" cy="4751809"/>
          </a:xfrm>
        </p:spPr>
        <p:txBody>
          <a:bodyPr/>
          <a:lstStyle/>
          <a:p>
            <a:pPr marL="0" indent="0" eaLnBrk="1" hangingPunct="1">
              <a:buNone/>
              <a:defRPr/>
            </a:pPr>
            <a:r>
              <a:rPr lang="es-MX" sz="2400" dirty="0" smtClean="0"/>
              <a:t>Para trasladar </a:t>
            </a:r>
            <a:r>
              <a:rPr lang="es-MX" sz="2400" dirty="0" smtClean="0"/>
              <a:t>los huevos </a:t>
            </a:r>
            <a:r>
              <a:rPr lang="es-MX" sz="2400" dirty="0" smtClean="0"/>
              <a:t>o juveniles de un centro productor a una </a:t>
            </a:r>
            <a:r>
              <a:rPr lang="es-MX" sz="2400" dirty="0" smtClean="0"/>
              <a:t>UPA </a:t>
            </a:r>
            <a:r>
              <a:rPr lang="es-MX" sz="2400" dirty="0" smtClean="0"/>
              <a:t>de engorda se utilizan transportadores de diferentes materiales, plástico, fibra de vidrio, bolsas de polietileno o contenedores de acero inoxidable</a:t>
            </a:r>
            <a:r>
              <a:rPr lang="es-MX" sz="2400" dirty="0" smtClean="0"/>
              <a:t>.</a:t>
            </a:r>
          </a:p>
          <a:p>
            <a:pPr marL="0" indent="0" eaLnBrk="1" hangingPunct="1">
              <a:buNone/>
              <a:defRPr/>
            </a:pPr>
            <a:endParaRPr lang="es-MX" sz="2400" dirty="0" smtClean="0"/>
          </a:p>
          <a:p>
            <a:pPr marL="0" indent="0" eaLnBrk="1" hangingPunct="1">
              <a:buNone/>
              <a:defRPr/>
            </a:pPr>
            <a:r>
              <a:rPr lang="es-MX" sz="2400" dirty="0" smtClean="0"/>
              <a:t>Un contenedor de </a:t>
            </a:r>
            <a:r>
              <a:rPr lang="es-MX" sz="2400" dirty="0" smtClean="0"/>
              <a:t>huevos </a:t>
            </a:r>
            <a:r>
              <a:rPr lang="es-MX" sz="2400" dirty="0" smtClean="0"/>
              <a:t>es totalmente diferente al que se emplea para alevines o para reproductores.</a:t>
            </a:r>
          </a:p>
          <a:p>
            <a:pPr eaLnBrk="1" hangingPunct="1">
              <a:buFont typeface="Wingdings" pitchFamily="2" charset="2"/>
              <a:buChar char="n"/>
              <a:defRPr/>
            </a:pPr>
            <a:endParaRPr lang="es-MX" dirty="0" smtClean="0"/>
          </a:p>
        </p:txBody>
      </p:sp>
    </p:spTree>
    <p:extLst>
      <p:ext uri="{BB962C8B-B14F-4D97-AF65-F5344CB8AC3E}">
        <p14:creationId xmlns:p14="http://schemas.microsoft.com/office/powerpoint/2010/main" val="1479350041"/>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954" name="Rectangle 2"/>
          <p:cNvSpPr>
            <a:spLocks noGrp="1" noChangeArrowheads="1"/>
          </p:cNvSpPr>
          <p:nvPr>
            <p:ph type="title"/>
          </p:nvPr>
        </p:nvSpPr>
        <p:spPr>
          <a:xfrm>
            <a:off x="457200" y="404813"/>
            <a:ext cx="7283152" cy="720725"/>
          </a:xfrm>
        </p:spPr>
        <p:txBody>
          <a:bodyPr/>
          <a:lstStyle/>
          <a:p>
            <a:pPr eaLnBrk="1" hangingPunct="1">
              <a:defRPr/>
            </a:pPr>
            <a:r>
              <a:rPr lang="es-MX" sz="3600" smtClean="0"/>
              <a:t>TRANPORTACION DE HUEVOS</a:t>
            </a:r>
          </a:p>
        </p:txBody>
      </p:sp>
      <p:sp>
        <p:nvSpPr>
          <p:cNvPr id="125955" name="Rectangle 3"/>
          <p:cNvSpPr>
            <a:spLocks noGrp="1" noChangeArrowheads="1"/>
          </p:cNvSpPr>
          <p:nvPr>
            <p:ph type="body" idx="1"/>
          </p:nvPr>
        </p:nvSpPr>
        <p:spPr>
          <a:xfrm>
            <a:off x="457200" y="1196975"/>
            <a:ext cx="7283152" cy="5327650"/>
          </a:xfrm>
        </p:spPr>
        <p:txBody>
          <a:bodyPr/>
          <a:lstStyle/>
          <a:p>
            <a:pPr marL="0" indent="0" eaLnBrk="1" hangingPunct="1">
              <a:lnSpc>
                <a:spcPct val="90000"/>
              </a:lnSpc>
              <a:buNone/>
              <a:defRPr/>
            </a:pPr>
            <a:r>
              <a:rPr lang="es-MX" sz="2400" dirty="0" smtClean="0"/>
              <a:t>El trasporte </a:t>
            </a:r>
            <a:r>
              <a:rPr lang="es-MX" sz="2400" dirty="0" smtClean="0"/>
              <a:t>deberá de realizarse </a:t>
            </a:r>
            <a:r>
              <a:rPr lang="es-MX" sz="2400" dirty="0" smtClean="0"/>
              <a:t>cuando presentan dos puntos negros, que son los ojos; para esto se usan cajas de poliuretano con bastidores en donde se colocan los huevos en seco</a:t>
            </a:r>
            <a:r>
              <a:rPr lang="es-MX" sz="2400" dirty="0" smtClean="0"/>
              <a:t>.</a:t>
            </a:r>
          </a:p>
          <a:p>
            <a:pPr marL="0" indent="0" eaLnBrk="1" hangingPunct="1">
              <a:lnSpc>
                <a:spcPct val="90000"/>
              </a:lnSpc>
              <a:buNone/>
              <a:defRPr/>
            </a:pPr>
            <a:endParaRPr lang="es-MX" sz="2400" dirty="0" smtClean="0"/>
          </a:p>
          <a:p>
            <a:pPr marL="0" indent="0" eaLnBrk="1" hangingPunct="1">
              <a:lnSpc>
                <a:spcPct val="90000"/>
              </a:lnSpc>
              <a:buNone/>
              <a:defRPr/>
            </a:pPr>
            <a:r>
              <a:rPr lang="es-MX" sz="2400" dirty="0" smtClean="0"/>
              <a:t>En el primer bastidor próximo </a:t>
            </a:r>
            <a:r>
              <a:rPr lang="es-MX" sz="2400" dirty="0" smtClean="0"/>
              <a:t>a la </a:t>
            </a:r>
            <a:r>
              <a:rPr lang="es-MX" sz="2400" dirty="0" smtClean="0"/>
              <a:t>tapa se coloca hielo en trocitos para que les proporcione humedad y conserven baja la temperatura de esta forma se pueden transportar </a:t>
            </a:r>
            <a:r>
              <a:rPr lang="es-MX" sz="2400" dirty="0" smtClean="0"/>
              <a:t>desde horas hasta </a:t>
            </a:r>
            <a:r>
              <a:rPr lang="es-MX" sz="2400" dirty="0" smtClean="0"/>
              <a:t>dos </a:t>
            </a:r>
            <a:r>
              <a:rPr lang="es-MX" sz="2400" dirty="0" smtClean="0"/>
              <a:t>o </a:t>
            </a:r>
            <a:r>
              <a:rPr lang="es-MX" sz="2400" dirty="0" smtClean="0"/>
              <a:t>tres días</a:t>
            </a:r>
            <a:r>
              <a:rPr lang="es-MX" sz="2400" dirty="0" smtClean="0"/>
              <a:t>.</a:t>
            </a:r>
          </a:p>
          <a:p>
            <a:pPr marL="0" indent="0" eaLnBrk="1" hangingPunct="1">
              <a:lnSpc>
                <a:spcPct val="90000"/>
              </a:lnSpc>
              <a:buNone/>
              <a:defRPr/>
            </a:pPr>
            <a:endParaRPr lang="es-MX" sz="2400" dirty="0" smtClean="0"/>
          </a:p>
          <a:p>
            <a:pPr marL="0" indent="0" eaLnBrk="1" hangingPunct="1">
              <a:lnSpc>
                <a:spcPct val="90000"/>
              </a:lnSpc>
              <a:buNone/>
              <a:defRPr/>
            </a:pPr>
            <a:r>
              <a:rPr lang="es-MX" sz="2400" dirty="0" smtClean="0"/>
              <a:t>Al </a:t>
            </a:r>
            <a:r>
              <a:rPr lang="es-MX" sz="2400" dirty="0" smtClean="0"/>
              <a:t>llegar a su destino se depositan los huevos en las incubadoras y se mojan poco a poco con el agua que se utilizara para seguir la incubación</a:t>
            </a:r>
          </a:p>
        </p:txBody>
      </p:sp>
    </p:spTree>
    <p:extLst>
      <p:ext uri="{BB962C8B-B14F-4D97-AF65-F5344CB8AC3E}">
        <p14:creationId xmlns:p14="http://schemas.microsoft.com/office/powerpoint/2010/main" val="2017957768"/>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978" name="Rectangle 2"/>
          <p:cNvSpPr>
            <a:spLocks noGrp="1" noChangeArrowheads="1"/>
          </p:cNvSpPr>
          <p:nvPr>
            <p:ph type="title"/>
          </p:nvPr>
        </p:nvSpPr>
        <p:spPr>
          <a:xfrm>
            <a:off x="457200" y="381000"/>
            <a:ext cx="7283152" cy="744538"/>
          </a:xfrm>
        </p:spPr>
        <p:txBody>
          <a:bodyPr/>
          <a:lstStyle/>
          <a:p>
            <a:pPr eaLnBrk="1" hangingPunct="1">
              <a:defRPr/>
            </a:pPr>
            <a:r>
              <a:rPr lang="es-MX" sz="3600" smtClean="0"/>
              <a:t>TRANSPORTE DE CRIAS</a:t>
            </a:r>
          </a:p>
        </p:txBody>
      </p:sp>
      <p:sp>
        <p:nvSpPr>
          <p:cNvPr id="126979" name="Rectangle 3"/>
          <p:cNvSpPr>
            <a:spLocks noGrp="1" noChangeArrowheads="1"/>
          </p:cNvSpPr>
          <p:nvPr>
            <p:ph type="body" idx="1"/>
          </p:nvPr>
        </p:nvSpPr>
        <p:spPr>
          <a:xfrm>
            <a:off x="457200" y="1125538"/>
            <a:ext cx="7283152" cy="5399087"/>
          </a:xfrm>
        </p:spPr>
        <p:txBody>
          <a:bodyPr/>
          <a:lstStyle/>
          <a:p>
            <a:pPr marL="0" indent="0" eaLnBrk="1" hangingPunct="1">
              <a:lnSpc>
                <a:spcPct val="90000"/>
              </a:lnSpc>
              <a:buNone/>
              <a:defRPr/>
            </a:pPr>
            <a:endParaRPr lang="es-MX" sz="2800" dirty="0" smtClean="0"/>
          </a:p>
          <a:p>
            <a:pPr marL="0" indent="0" eaLnBrk="1" hangingPunct="1">
              <a:lnSpc>
                <a:spcPct val="90000"/>
              </a:lnSpc>
              <a:buNone/>
              <a:defRPr/>
            </a:pPr>
            <a:r>
              <a:rPr lang="es-MX" sz="2400" dirty="0" smtClean="0"/>
              <a:t>El transporte se </a:t>
            </a:r>
            <a:r>
              <a:rPr lang="es-MX" sz="2400" dirty="0" smtClean="0"/>
              <a:t>hace a partir de 2 </a:t>
            </a:r>
            <a:r>
              <a:rPr lang="es-MX" sz="2400" dirty="0" smtClean="0"/>
              <a:t>cm. </a:t>
            </a:r>
            <a:r>
              <a:rPr lang="es-MX" sz="2400" dirty="0"/>
              <a:t>E</a:t>
            </a:r>
            <a:r>
              <a:rPr lang="es-MX" sz="2400" dirty="0" smtClean="0"/>
              <a:t>s </a:t>
            </a:r>
            <a:r>
              <a:rPr lang="es-MX" sz="2400" dirty="0" smtClean="0"/>
              <a:t>recomendable hacerlo en bolsas de plástico de 1m por </a:t>
            </a:r>
            <a:r>
              <a:rPr lang="es-MX" sz="2400" dirty="0" smtClean="0"/>
              <a:t>0.60 m, enn </a:t>
            </a:r>
            <a:r>
              <a:rPr lang="es-MX" sz="2400" dirty="0" smtClean="0"/>
              <a:t>transportadores especiales; por ejemplo se puede transportar 1 </a:t>
            </a:r>
            <a:r>
              <a:rPr lang="es-MX" sz="2400" dirty="0" smtClean="0"/>
              <a:t>kg </a:t>
            </a:r>
            <a:r>
              <a:rPr lang="es-MX" sz="2400" dirty="0" smtClean="0"/>
              <a:t>de trucha en 7 litros de agua a </a:t>
            </a:r>
            <a:r>
              <a:rPr lang="es-MX" sz="2400" dirty="0" smtClean="0"/>
              <a:t>10</a:t>
            </a:r>
            <a:r>
              <a:rPr lang="es-MX" sz="2400" dirty="0" smtClean="0">
                <a:latin typeface="Arial" charset="0"/>
                <a:ea typeface="Arial" charset="0"/>
                <a:cs typeface="Arial" charset="0"/>
              </a:rPr>
              <a:t>º</a:t>
            </a:r>
            <a:r>
              <a:rPr lang="es-MX" sz="2400" dirty="0" smtClean="0"/>
              <a:t>C </a:t>
            </a:r>
            <a:r>
              <a:rPr lang="es-MX" sz="2400" dirty="0" smtClean="0"/>
              <a:t>con </a:t>
            </a:r>
            <a:r>
              <a:rPr lang="es-MX" sz="2400" dirty="0" smtClean="0"/>
              <a:t>oxígeno </a:t>
            </a:r>
            <a:r>
              <a:rPr lang="es-MX" sz="2400" dirty="0" smtClean="0"/>
              <a:t>inyectado por tres horas</a:t>
            </a:r>
            <a:r>
              <a:rPr lang="es-MX" sz="2400" dirty="0" smtClean="0"/>
              <a:t>.</a:t>
            </a:r>
          </a:p>
          <a:p>
            <a:pPr marL="0" indent="0" eaLnBrk="1" hangingPunct="1">
              <a:lnSpc>
                <a:spcPct val="90000"/>
              </a:lnSpc>
              <a:buNone/>
              <a:defRPr/>
            </a:pPr>
            <a:endParaRPr lang="es-MX" sz="2400" dirty="0" smtClean="0"/>
          </a:p>
          <a:p>
            <a:pPr marL="0" indent="0" eaLnBrk="1" hangingPunct="1">
              <a:lnSpc>
                <a:spcPct val="90000"/>
              </a:lnSpc>
              <a:buNone/>
              <a:defRPr/>
            </a:pPr>
            <a:r>
              <a:rPr lang="es-MX" sz="2400" dirty="0" smtClean="0"/>
              <a:t>En </a:t>
            </a:r>
            <a:r>
              <a:rPr lang="es-MX" sz="2400" dirty="0" smtClean="0"/>
              <a:t>viajes largos es mejor que la cantidad de peces sea menor y poner hielo fuera de las bolsas para mantener la temperatura así como un tanque de </a:t>
            </a:r>
            <a:r>
              <a:rPr lang="es-MX" sz="2400" dirty="0" smtClean="0"/>
              <a:t>oxígeno </a:t>
            </a:r>
            <a:r>
              <a:rPr lang="es-MX" sz="2400" dirty="0" smtClean="0"/>
              <a:t>para su traslado.</a:t>
            </a:r>
          </a:p>
        </p:txBody>
      </p:sp>
    </p:spTree>
    <p:extLst>
      <p:ext uri="{BB962C8B-B14F-4D97-AF65-F5344CB8AC3E}">
        <p14:creationId xmlns:p14="http://schemas.microsoft.com/office/powerpoint/2010/main" val="606969705"/>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0" y="0"/>
            <a:ext cx="8072438" cy="1143000"/>
          </a:xfrm>
        </p:spPr>
        <p:txBody>
          <a:bodyPr/>
          <a:lstStyle/>
          <a:p>
            <a:r>
              <a:rPr lang="es-MX" altLang="es-ES_tradnl">
                <a:effectLst>
                  <a:outerShdw blurRad="38100" dist="38100" dir="2700000" algn="tl">
                    <a:srgbClr val="EEECE1"/>
                  </a:outerShdw>
                </a:effectLst>
                <a:ea typeface="ＭＳ Ｐゴシック" charset="-128"/>
              </a:rPr>
              <a:t>Manejo de crías</a:t>
            </a:r>
          </a:p>
        </p:txBody>
      </p:sp>
      <p:sp>
        <p:nvSpPr>
          <p:cNvPr id="3" name="2 Marcador de contenido"/>
          <p:cNvSpPr>
            <a:spLocks noGrp="1"/>
          </p:cNvSpPr>
          <p:nvPr>
            <p:ph idx="1"/>
          </p:nvPr>
        </p:nvSpPr>
        <p:spPr>
          <a:xfrm>
            <a:off x="457200" y="1600200"/>
            <a:ext cx="7615238" cy="4525963"/>
          </a:xfrm>
        </p:spPr>
        <p:txBody>
          <a:bodyPr/>
          <a:lstStyle/>
          <a:p>
            <a:r>
              <a:rPr lang="es-MX" altLang="es-ES_tradnl">
                <a:ea typeface="ＭＳ Ｐゴシック" charset="-128"/>
              </a:rPr>
              <a:t>Se debe de conocer las condiciones a las que vienen las crías en el transporte.</a:t>
            </a:r>
          </a:p>
          <a:p>
            <a:r>
              <a:rPr lang="es-MX" altLang="es-ES_tradnl">
                <a:ea typeface="ＭＳ Ｐゴシック" charset="-128"/>
              </a:rPr>
              <a:t>Igualar las condiciones a la de los estanques</a:t>
            </a:r>
          </a:p>
          <a:p>
            <a:pPr algn="ctr">
              <a:buFont typeface="Arial" charset="0"/>
              <a:buNone/>
            </a:pPr>
            <a:r>
              <a:rPr lang="es-MX" altLang="es-ES_tradnl" sz="4000" b="1" i="1">
                <a:solidFill>
                  <a:srgbClr val="FFC000"/>
                </a:solidFill>
                <a:effectLst>
                  <a:outerShdw blurRad="38100" dist="38100" dir="2700000" algn="tl">
                    <a:srgbClr val="C0C0C0"/>
                  </a:outerShdw>
                </a:effectLst>
                <a:ea typeface="ＭＳ Ｐゴシック" charset="-128"/>
              </a:rPr>
              <a:t>ACLIMATACIÓN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dirty="0" smtClean="0"/>
              <a:t>Contenido</a:t>
            </a:r>
            <a:endParaRPr lang="es-ES_tradnl" dirty="0"/>
          </a:p>
        </p:txBody>
      </p:sp>
      <p:pic>
        <p:nvPicPr>
          <p:cNvPr id="6" name="Marcador de contenido 5"/>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90899" y="1412776"/>
            <a:ext cx="9265817" cy="4176464"/>
          </a:xfrm>
        </p:spPr>
      </p:pic>
    </p:spTree>
    <p:extLst>
      <p:ext uri="{BB962C8B-B14F-4D97-AF65-F5344CB8AC3E}">
        <p14:creationId xmlns:p14="http://schemas.microsoft.com/office/powerpoint/2010/main" val="667410946"/>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985" name="Picture 15" descr="http://www.aquaticeco.com/images/subcategories/large/DN35.jpg"/>
          <p:cNvPicPr>
            <a:picLocks noChangeAspect="1" noChangeArrowheads="1"/>
          </p:cNvPicPr>
          <p:nvPr/>
        </p:nvPicPr>
        <p:blipFill>
          <a:blip r:embed="rId2">
            <a:extLst>
              <a:ext uri="{28A0092B-C50C-407E-A947-70E740481C1C}">
                <a14:useLocalDpi xmlns:a14="http://schemas.microsoft.com/office/drawing/2010/main" val="0"/>
              </a:ext>
            </a:extLst>
          </a:blip>
          <a:srcRect t="9375" b="15623"/>
          <a:stretch>
            <a:fillRect/>
          </a:stretch>
        </p:blipFill>
        <p:spPr bwMode="auto">
          <a:xfrm>
            <a:off x="1558925" y="4809816"/>
            <a:ext cx="3054350" cy="1928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1 Título"/>
          <p:cNvSpPr>
            <a:spLocks noGrp="1"/>
          </p:cNvSpPr>
          <p:nvPr>
            <p:ph type="title"/>
          </p:nvPr>
        </p:nvSpPr>
        <p:spPr>
          <a:xfrm>
            <a:off x="0" y="0"/>
            <a:ext cx="8072438" cy="1143000"/>
          </a:xfrm>
        </p:spPr>
        <p:txBody>
          <a:bodyPr/>
          <a:lstStyle/>
          <a:p>
            <a:r>
              <a:rPr lang="es-MX" altLang="es-ES_tradnl">
                <a:effectLst>
                  <a:outerShdw blurRad="38100" dist="38100" dir="2700000" algn="tl">
                    <a:srgbClr val="EEECE1"/>
                  </a:outerShdw>
                </a:effectLst>
                <a:ea typeface="ＭＳ Ｐゴシック" charset="-128"/>
              </a:rPr>
              <a:t>Manejo de equipo</a:t>
            </a:r>
          </a:p>
        </p:txBody>
      </p:sp>
      <p:pic>
        <p:nvPicPr>
          <p:cNvPr id="41988" name="Picture 5" descr="http://www.3bscientific.es/imagelibrary/U16115/3-calor-y-termodinamica/U16115_termometro-de-barra-1-101°c.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298" y="1143000"/>
            <a:ext cx="1523627" cy="5715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1989" name="Picture 7" descr="http://www.hach.com/fmmimghach?CODE:NGMP-HQ40D-MULTIMETE9132|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051051" y="1143000"/>
            <a:ext cx="2187575" cy="4035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1990" name="Picture 11" descr="http://www.arrakis.es/~artantic/8bascula-2.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946253" y="1176660"/>
            <a:ext cx="2432447" cy="30123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1991" name="Picture 9" descr="http://imagenes.solostocks.com/zoom/2/2/9/zoom_1941922.jp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051551" y="4221088"/>
            <a:ext cx="3038475" cy="2500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dirty="0" err="1" smtClean="0"/>
              <a:t>Bibliografia</a:t>
            </a:r>
            <a:endParaRPr lang="es-ES_tradnl" dirty="0"/>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638991375"/>
              </p:ext>
            </p:extLst>
          </p:nvPr>
        </p:nvGraphicFramePr>
        <p:xfrm>
          <a:off x="467544" y="1268760"/>
          <a:ext cx="7460902" cy="5453708"/>
        </p:xfrm>
        <a:graphic>
          <a:graphicData uri="http://schemas.openxmlformats.org/drawingml/2006/table">
            <a:tbl>
              <a:tblPr firstRow="1" firstCol="1" bandRow="1">
                <a:tableStyleId>{5C22544A-7EE6-4342-B048-85BDC9FD1C3A}</a:tableStyleId>
              </a:tblPr>
              <a:tblGrid>
                <a:gridCol w="7460902"/>
              </a:tblGrid>
              <a:tr h="213144">
                <a:tc>
                  <a:txBody>
                    <a:bodyPr/>
                    <a:lstStyle/>
                    <a:p>
                      <a:pPr marL="0" lvl="0" indent="0" algn="just">
                        <a:lnSpc>
                          <a:spcPct val="150000"/>
                        </a:lnSpc>
                        <a:spcAft>
                          <a:spcPts val="1000"/>
                        </a:spcAft>
                        <a:buFont typeface="Symbol" charset="2"/>
                        <a:buNone/>
                      </a:pPr>
                      <a:r>
                        <a:rPr lang="en-US" sz="1050" dirty="0" err="1">
                          <a:effectLst/>
                        </a:rPr>
                        <a:t>Avault</a:t>
                      </a:r>
                      <a:r>
                        <a:rPr lang="en-US" sz="1050" dirty="0">
                          <a:effectLst/>
                        </a:rPr>
                        <a:t> J. 1996. Fundamentals of Aquaculture. USA.</a:t>
                      </a:r>
                      <a:endParaRPr lang="es-ES_tradnl" sz="1100" dirty="0">
                        <a:effectLst/>
                        <a:latin typeface="Calibri" charset="0"/>
                        <a:ea typeface="Calibri" charset="0"/>
                        <a:cs typeface="Times New Roman" charset="0"/>
                      </a:endParaRPr>
                    </a:p>
                  </a:txBody>
                  <a:tcPr marL="49374" marR="49374" marT="0" marB="0"/>
                </a:tc>
              </a:tr>
              <a:tr h="213144">
                <a:tc>
                  <a:txBody>
                    <a:bodyPr/>
                    <a:lstStyle/>
                    <a:p>
                      <a:pPr marL="0" lvl="0" indent="0" algn="just">
                        <a:lnSpc>
                          <a:spcPct val="150000"/>
                        </a:lnSpc>
                        <a:spcAft>
                          <a:spcPts val="1000"/>
                        </a:spcAft>
                        <a:buFont typeface="Symbol" charset="2"/>
                        <a:buNone/>
                      </a:pPr>
                      <a:r>
                        <a:rPr lang="en-US" sz="1050" dirty="0">
                          <a:effectLst/>
                        </a:rPr>
                        <a:t>Beveridge M. 2004. Cage Aquaculture. Blackwell. </a:t>
                      </a:r>
                      <a:r>
                        <a:rPr lang="en-US" sz="1050" dirty="0" err="1">
                          <a:effectLst/>
                        </a:rPr>
                        <a:t>Inglaterra</a:t>
                      </a:r>
                      <a:r>
                        <a:rPr lang="en-US" sz="1050" dirty="0">
                          <a:effectLst/>
                        </a:rPr>
                        <a:t>. </a:t>
                      </a:r>
                      <a:endParaRPr lang="es-ES_tradnl" sz="1100" dirty="0">
                        <a:effectLst/>
                        <a:latin typeface="Calibri" charset="0"/>
                        <a:ea typeface="Calibri" charset="0"/>
                        <a:cs typeface="Times New Roman" charset="0"/>
                      </a:endParaRPr>
                    </a:p>
                  </a:txBody>
                  <a:tcPr marL="49374" marR="49374" marT="0" marB="0"/>
                </a:tc>
              </a:tr>
              <a:tr h="213144">
                <a:tc>
                  <a:txBody>
                    <a:bodyPr/>
                    <a:lstStyle/>
                    <a:p>
                      <a:pPr marL="0" lvl="0" indent="0" algn="just">
                        <a:lnSpc>
                          <a:spcPct val="150000"/>
                        </a:lnSpc>
                        <a:spcAft>
                          <a:spcPts val="1000"/>
                        </a:spcAft>
                        <a:buFont typeface="Symbol" charset="2"/>
                        <a:buNone/>
                      </a:pPr>
                      <a:r>
                        <a:rPr lang="en-US" sz="1050" dirty="0" err="1">
                          <a:effectLst/>
                        </a:rPr>
                        <a:t>Bhujel</a:t>
                      </a:r>
                      <a:r>
                        <a:rPr lang="en-US" sz="1050" dirty="0">
                          <a:effectLst/>
                        </a:rPr>
                        <a:t> R. 2009. Statistics for Aquaculture. Wiley-Blackwell. </a:t>
                      </a:r>
                      <a:endParaRPr lang="es-ES_tradnl" sz="1100" dirty="0">
                        <a:effectLst/>
                        <a:latin typeface="Calibri" charset="0"/>
                        <a:ea typeface="Calibri" charset="0"/>
                        <a:cs typeface="Times New Roman" charset="0"/>
                      </a:endParaRPr>
                    </a:p>
                  </a:txBody>
                  <a:tcPr marL="49374" marR="49374" marT="0" marB="0"/>
                </a:tc>
              </a:tr>
              <a:tr h="213144">
                <a:tc>
                  <a:txBody>
                    <a:bodyPr/>
                    <a:lstStyle/>
                    <a:p>
                      <a:pPr marL="0" lvl="0" indent="0">
                        <a:lnSpc>
                          <a:spcPct val="150000"/>
                        </a:lnSpc>
                        <a:spcAft>
                          <a:spcPts val="1000"/>
                        </a:spcAft>
                        <a:buFont typeface="Symbol" charset="2"/>
                        <a:buNone/>
                      </a:pPr>
                      <a:r>
                        <a:rPr lang="en-US" sz="1050">
                          <a:effectLst/>
                        </a:rPr>
                        <a:t>Boyd C. 2000. Water quality: an introduction. Springer. </a:t>
                      </a:r>
                      <a:endParaRPr lang="es-ES_tradnl" sz="1100">
                        <a:effectLst/>
                        <a:latin typeface="Calibri" charset="0"/>
                        <a:ea typeface="Calibri" charset="0"/>
                        <a:cs typeface="Times New Roman" charset="0"/>
                      </a:endParaRPr>
                    </a:p>
                  </a:txBody>
                  <a:tcPr marL="49374" marR="49374" marT="0" marB="0"/>
                </a:tc>
              </a:tr>
              <a:tr h="213144">
                <a:tc>
                  <a:txBody>
                    <a:bodyPr/>
                    <a:lstStyle/>
                    <a:p>
                      <a:pPr marL="0" lvl="0" indent="0">
                        <a:lnSpc>
                          <a:spcPct val="150000"/>
                        </a:lnSpc>
                        <a:spcAft>
                          <a:spcPts val="1000"/>
                        </a:spcAft>
                        <a:buFont typeface="Symbol" charset="2"/>
                        <a:buNone/>
                      </a:pPr>
                      <a:r>
                        <a:rPr lang="en-US" sz="1050" dirty="0">
                          <a:effectLst/>
                        </a:rPr>
                        <a:t>Boyd C., H. </a:t>
                      </a:r>
                      <a:r>
                        <a:rPr lang="en-US" sz="1050" dirty="0" err="1">
                          <a:effectLst/>
                        </a:rPr>
                        <a:t>Egna</a:t>
                      </a:r>
                      <a:r>
                        <a:rPr lang="en-US" sz="1050" dirty="0">
                          <a:effectLst/>
                        </a:rPr>
                        <a:t>. 1997. Dynamics of Pond Aquaculture. CRC-</a:t>
                      </a:r>
                      <a:r>
                        <a:rPr lang="en-US" sz="1050" dirty="0" err="1">
                          <a:effectLst/>
                        </a:rPr>
                        <a:t>Press.USA</a:t>
                      </a:r>
                      <a:r>
                        <a:rPr lang="en-US" sz="1050" dirty="0">
                          <a:effectLst/>
                        </a:rPr>
                        <a:t>. </a:t>
                      </a:r>
                      <a:endParaRPr lang="es-ES_tradnl" sz="1100" dirty="0">
                        <a:effectLst/>
                        <a:latin typeface="Calibri" charset="0"/>
                        <a:ea typeface="Calibri" charset="0"/>
                        <a:cs typeface="Times New Roman" charset="0"/>
                      </a:endParaRPr>
                    </a:p>
                  </a:txBody>
                  <a:tcPr marL="49374" marR="49374" marT="0" marB="0"/>
                </a:tc>
              </a:tr>
              <a:tr h="213144">
                <a:tc>
                  <a:txBody>
                    <a:bodyPr/>
                    <a:lstStyle/>
                    <a:p>
                      <a:pPr marL="0" lvl="0" indent="0" algn="just">
                        <a:lnSpc>
                          <a:spcPct val="150000"/>
                        </a:lnSpc>
                        <a:spcAft>
                          <a:spcPts val="1000"/>
                        </a:spcAft>
                        <a:buFont typeface="Symbol" charset="2"/>
                        <a:buNone/>
                      </a:pPr>
                      <a:r>
                        <a:rPr lang="es-ES_tradnl" sz="1050">
                          <a:effectLst/>
                        </a:rPr>
                        <a:t>Carole R. E., Kwamena K. Q., &amp; Madan M. D. 2017. Seafood and aquaculture marketing handbook. Wiley-Blackwell. Singapur. </a:t>
                      </a:r>
                      <a:endParaRPr lang="es-ES_tradnl" sz="1100">
                        <a:effectLst/>
                        <a:latin typeface="Calibri" charset="0"/>
                        <a:ea typeface="Calibri" charset="0"/>
                        <a:cs typeface="Times New Roman" charset="0"/>
                      </a:endParaRPr>
                    </a:p>
                  </a:txBody>
                  <a:tcPr marL="49374" marR="49374" marT="0" marB="0"/>
                </a:tc>
              </a:tr>
              <a:tr h="213144">
                <a:tc>
                  <a:txBody>
                    <a:bodyPr/>
                    <a:lstStyle/>
                    <a:p>
                      <a:pPr marL="0" indent="0" algn="just">
                        <a:lnSpc>
                          <a:spcPct val="150000"/>
                        </a:lnSpc>
                        <a:spcAft>
                          <a:spcPts val="0"/>
                        </a:spcAft>
                        <a:buFont typeface="Arial" charset="0"/>
                        <a:buNone/>
                      </a:pPr>
                      <a:r>
                        <a:rPr lang="es-ES" sz="1050" kern="50">
                          <a:effectLst/>
                        </a:rPr>
                        <a:t> </a:t>
                      </a:r>
                      <a:endParaRPr lang="es-ES_tradnl" sz="1100" kern="50">
                        <a:effectLst/>
                        <a:latin typeface="Times New Roman" charset="0"/>
                        <a:ea typeface="Times New Roman" charset="0"/>
                      </a:endParaRPr>
                    </a:p>
                  </a:txBody>
                  <a:tcPr marL="49374" marR="49374" marT="0" marB="0"/>
                </a:tc>
              </a:tr>
              <a:tr h="213144">
                <a:tc>
                  <a:txBody>
                    <a:bodyPr/>
                    <a:lstStyle/>
                    <a:p>
                      <a:pPr marL="0" lvl="0" indent="0" algn="just">
                        <a:lnSpc>
                          <a:spcPct val="150000"/>
                        </a:lnSpc>
                        <a:spcAft>
                          <a:spcPts val="1000"/>
                        </a:spcAft>
                        <a:buFont typeface="Symbol" charset="2"/>
                        <a:buNone/>
                      </a:pPr>
                      <a:r>
                        <a:rPr lang="en-US" sz="1050" dirty="0">
                          <a:effectLst/>
                        </a:rPr>
                        <a:t>Costa-Pierce. 2006. Ecological Aquaculture Blackwell. </a:t>
                      </a:r>
                      <a:r>
                        <a:rPr lang="en-US" sz="1050" dirty="0" err="1">
                          <a:effectLst/>
                        </a:rPr>
                        <a:t>Inglaterra</a:t>
                      </a:r>
                      <a:r>
                        <a:rPr lang="en-US" sz="1050" dirty="0">
                          <a:effectLst/>
                        </a:rPr>
                        <a:t>. </a:t>
                      </a:r>
                      <a:endParaRPr lang="es-ES_tradnl" sz="1100" dirty="0">
                        <a:effectLst/>
                        <a:latin typeface="Calibri" charset="0"/>
                        <a:ea typeface="Calibri" charset="0"/>
                        <a:cs typeface="Times New Roman" charset="0"/>
                      </a:endParaRPr>
                    </a:p>
                  </a:txBody>
                  <a:tcPr marL="49374" marR="49374" marT="0" marB="0"/>
                </a:tc>
              </a:tr>
              <a:tr h="213144">
                <a:tc>
                  <a:txBody>
                    <a:bodyPr/>
                    <a:lstStyle/>
                    <a:p>
                      <a:pPr marL="0" lvl="0" indent="0" algn="just">
                        <a:lnSpc>
                          <a:spcPct val="150000"/>
                        </a:lnSpc>
                        <a:spcAft>
                          <a:spcPts val="1000"/>
                        </a:spcAft>
                        <a:buFont typeface="Symbol" charset="2"/>
                        <a:buNone/>
                      </a:pPr>
                      <a:r>
                        <a:rPr lang="en-US" sz="1050" dirty="0">
                          <a:effectLst/>
                        </a:rPr>
                        <a:t>Engle C. 2010. Aquaculture Economics and Financing: Management and Analysis. Wiley-Blackwell. ISBN-13: 978-0813813011</a:t>
                      </a:r>
                      <a:endParaRPr lang="es-ES_tradnl" sz="1100" dirty="0">
                        <a:effectLst/>
                        <a:latin typeface="Calibri" charset="0"/>
                        <a:ea typeface="Calibri" charset="0"/>
                        <a:cs typeface="Times New Roman" charset="0"/>
                      </a:endParaRPr>
                    </a:p>
                  </a:txBody>
                  <a:tcPr marL="49374" marR="49374" marT="0" marB="0"/>
                </a:tc>
              </a:tr>
              <a:tr h="213144">
                <a:tc>
                  <a:txBody>
                    <a:bodyPr/>
                    <a:lstStyle/>
                    <a:p>
                      <a:pPr marL="0" lvl="0" indent="0">
                        <a:lnSpc>
                          <a:spcPct val="150000"/>
                        </a:lnSpc>
                        <a:spcAft>
                          <a:spcPts val="1000"/>
                        </a:spcAft>
                        <a:buFont typeface="Symbol" charset="2"/>
                        <a:buNone/>
                      </a:pPr>
                      <a:r>
                        <a:rPr lang="en-US" sz="1050">
                          <a:effectLst/>
                        </a:rPr>
                        <a:t>FAO. 2016. The state of the world fisheries and aquaculture. FAO. Roma.</a:t>
                      </a:r>
                      <a:endParaRPr lang="es-ES_tradnl" sz="1100">
                        <a:effectLst/>
                        <a:latin typeface="Calibri" charset="0"/>
                        <a:ea typeface="Calibri" charset="0"/>
                        <a:cs typeface="Times New Roman" charset="0"/>
                      </a:endParaRPr>
                    </a:p>
                  </a:txBody>
                  <a:tcPr marL="49374" marR="49374" marT="0" marB="0"/>
                </a:tc>
              </a:tr>
              <a:tr h="213144">
                <a:tc>
                  <a:txBody>
                    <a:bodyPr/>
                    <a:lstStyle/>
                    <a:p>
                      <a:pPr marL="0" lvl="0" indent="0" algn="just">
                        <a:lnSpc>
                          <a:spcPct val="150000"/>
                        </a:lnSpc>
                        <a:spcAft>
                          <a:spcPts val="1000"/>
                        </a:spcAft>
                        <a:buFont typeface="Symbol" charset="2"/>
                        <a:buNone/>
                      </a:pPr>
                      <a:r>
                        <a:rPr lang="en-US" sz="1050">
                          <a:effectLst/>
                        </a:rPr>
                        <a:t>FAO. 2015. Small-scale Aquaponic Food Production. FAO. </a:t>
                      </a:r>
                      <a:endParaRPr lang="es-ES_tradnl" sz="1100">
                        <a:effectLst/>
                        <a:latin typeface="Calibri" charset="0"/>
                        <a:ea typeface="Calibri" charset="0"/>
                        <a:cs typeface="Times New Roman" charset="0"/>
                      </a:endParaRPr>
                    </a:p>
                  </a:txBody>
                  <a:tcPr marL="49374" marR="49374" marT="0" marB="0"/>
                </a:tc>
              </a:tr>
              <a:tr h="213144">
                <a:tc>
                  <a:txBody>
                    <a:bodyPr/>
                    <a:lstStyle/>
                    <a:p>
                      <a:pPr marL="0" lvl="0" indent="0" algn="just">
                        <a:lnSpc>
                          <a:spcPct val="150000"/>
                        </a:lnSpc>
                        <a:spcAft>
                          <a:spcPts val="1000"/>
                        </a:spcAft>
                        <a:buFont typeface="Symbol" charset="2"/>
                        <a:buNone/>
                      </a:pPr>
                      <a:r>
                        <a:rPr lang="en-US" sz="1050">
                          <a:effectLst/>
                        </a:rPr>
                        <a:t>Gjedrem T. 2010. Selection and Breeding Programs in Aquaculture. Springer. </a:t>
                      </a:r>
                      <a:endParaRPr lang="es-ES_tradnl" sz="1100">
                        <a:effectLst/>
                        <a:latin typeface="Calibri" charset="0"/>
                        <a:ea typeface="Calibri" charset="0"/>
                        <a:cs typeface="Times New Roman" charset="0"/>
                      </a:endParaRPr>
                    </a:p>
                  </a:txBody>
                  <a:tcPr marL="49374" marR="49374" marT="0" marB="0"/>
                </a:tc>
              </a:tr>
              <a:tr h="213144">
                <a:tc>
                  <a:txBody>
                    <a:bodyPr/>
                    <a:lstStyle/>
                    <a:p>
                      <a:pPr marL="0" lvl="0" indent="0" algn="just">
                        <a:lnSpc>
                          <a:spcPct val="150000"/>
                        </a:lnSpc>
                        <a:spcAft>
                          <a:spcPts val="1000"/>
                        </a:spcAft>
                        <a:buFont typeface="Symbol" charset="2"/>
                        <a:buNone/>
                      </a:pPr>
                      <a:r>
                        <a:rPr lang="es-ES_tradnl" sz="1050" dirty="0" err="1">
                          <a:effectLst/>
                        </a:rPr>
                        <a:t>Halver</a:t>
                      </a:r>
                      <a:r>
                        <a:rPr lang="es-ES_tradnl" sz="1050" dirty="0">
                          <a:effectLst/>
                        </a:rPr>
                        <a:t> J. y R. Ardí. 2002. </a:t>
                      </a:r>
                      <a:r>
                        <a:rPr lang="en-US" sz="1050" dirty="0">
                          <a:effectLst/>
                        </a:rPr>
                        <a:t>Fish Nutrition. USA. </a:t>
                      </a:r>
                      <a:endParaRPr lang="es-ES_tradnl" sz="1100" dirty="0">
                        <a:effectLst/>
                        <a:latin typeface="Calibri" charset="0"/>
                        <a:ea typeface="Calibri" charset="0"/>
                        <a:cs typeface="Times New Roman" charset="0"/>
                      </a:endParaRPr>
                    </a:p>
                  </a:txBody>
                  <a:tcPr marL="49374" marR="49374" marT="0" marB="0"/>
                </a:tc>
              </a:tr>
              <a:tr h="213144">
                <a:tc>
                  <a:txBody>
                    <a:bodyPr/>
                    <a:lstStyle/>
                    <a:p>
                      <a:pPr marL="0" lvl="0" indent="0" algn="just">
                        <a:lnSpc>
                          <a:spcPct val="150000"/>
                        </a:lnSpc>
                        <a:spcAft>
                          <a:spcPts val="1000"/>
                        </a:spcAft>
                        <a:buFont typeface="Symbol" charset="2"/>
                        <a:buNone/>
                      </a:pPr>
                      <a:r>
                        <a:rPr lang="en-US" sz="1050">
                          <a:effectLst/>
                        </a:rPr>
                        <a:t>Holmer M., K. Black, C. Duarte, N. Marba e I. Karakassis. 2010. Aquaculture in the ecosystem. Springer. </a:t>
                      </a:r>
                      <a:endParaRPr lang="es-ES_tradnl" sz="1100">
                        <a:effectLst/>
                        <a:latin typeface="Calibri" charset="0"/>
                        <a:ea typeface="Calibri" charset="0"/>
                        <a:cs typeface="Times New Roman" charset="0"/>
                      </a:endParaRPr>
                    </a:p>
                  </a:txBody>
                  <a:tcPr marL="49374" marR="49374" marT="0" marB="0"/>
                </a:tc>
              </a:tr>
              <a:tr h="426287">
                <a:tc>
                  <a:txBody>
                    <a:bodyPr/>
                    <a:lstStyle/>
                    <a:p>
                      <a:pPr marL="0" lvl="0" indent="0" algn="just">
                        <a:lnSpc>
                          <a:spcPct val="150000"/>
                        </a:lnSpc>
                        <a:spcAft>
                          <a:spcPts val="1000"/>
                        </a:spcAft>
                        <a:buFont typeface="Symbol" charset="2"/>
                        <a:buNone/>
                      </a:pPr>
                      <a:r>
                        <a:rPr lang="en-US" sz="1050" dirty="0" err="1">
                          <a:effectLst/>
                        </a:rPr>
                        <a:t>Jakobsen</a:t>
                      </a:r>
                      <a:r>
                        <a:rPr lang="en-US" sz="1050" dirty="0">
                          <a:effectLst/>
                        </a:rPr>
                        <a:t> T., Fogarty J. M., </a:t>
                      </a:r>
                      <a:r>
                        <a:rPr lang="en-US" sz="1050" dirty="0" err="1">
                          <a:effectLst/>
                        </a:rPr>
                        <a:t>Moksness</a:t>
                      </a:r>
                      <a:r>
                        <a:rPr lang="en-US" sz="1050" dirty="0">
                          <a:effectLst/>
                        </a:rPr>
                        <a:t> E. Y </a:t>
                      </a:r>
                      <a:r>
                        <a:rPr lang="en-US" sz="1050" dirty="0" err="1">
                          <a:effectLst/>
                        </a:rPr>
                        <a:t>Megrey</a:t>
                      </a:r>
                      <a:r>
                        <a:rPr lang="en-US" sz="1050" dirty="0">
                          <a:effectLst/>
                        </a:rPr>
                        <a:t> A. B. 2016. Fish Reproductive Biology: Implications for Assessment and Management. (2</a:t>
                      </a:r>
                      <a:r>
                        <a:rPr lang="en-US" sz="1050" baseline="30000" dirty="0">
                          <a:effectLst/>
                        </a:rPr>
                        <a:t>da</a:t>
                      </a:r>
                      <a:r>
                        <a:rPr lang="en-US" sz="1050" dirty="0">
                          <a:effectLst/>
                        </a:rPr>
                        <a:t> Ed.) Wiley-Blackwell.</a:t>
                      </a:r>
                      <a:endParaRPr lang="es-ES_tradnl" sz="1100" dirty="0">
                        <a:effectLst/>
                        <a:latin typeface="Calibri" charset="0"/>
                        <a:ea typeface="Calibri" charset="0"/>
                        <a:cs typeface="Times New Roman" charset="0"/>
                      </a:endParaRPr>
                    </a:p>
                  </a:txBody>
                  <a:tcPr marL="49374" marR="49374" marT="0" marB="0"/>
                </a:tc>
              </a:tr>
              <a:tr h="213144">
                <a:tc>
                  <a:txBody>
                    <a:bodyPr/>
                    <a:lstStyle/>
                    <a:p>
                      <a:pPr marL="0" lvl="0" indent="0">
                        <a:lnSpc>
                          <a:spcPct val="150000"/>
                        </a:lnSpc>
                        <a:spcAft>
                          <a:spcPts val="1000"/>
                        </a:spcAft>
                        <a:buFont typeface="Symbol" charset="2"/>
                        <a:buNone/>
                      </a:pPr>
                      <a:r>
                        <a:rPr lang="en-US" sz="1050" dirty="0">
                          <a:effectLst/>
                        </a:rPr>
                        <a:t>Johnson D. 2016. APPLICATION OF SOLAR ENERGY TO FISH POND RECIRCULATING SYSTEM. Kindle edition.</a:t>
                      </a:r>
                      <a:endParaRPr lang="es-ES_tradnl" sz="1100" dirty="0">
                        <a:effectLst/>
                        <a:latin typeface="Calibri" charset="0"/>
                        <a:ea typeface="Calibri" charset="0"/>
                        <a:cs typeface="Times New Roman" charset="0"/>
                      </a:endParaRPr>
                    </a:p>
                  </a:txBody>
                  <a:tcPr marL="49374" marR="49374" marT="0" marB="0"/>
                </a:tc>
              </a:tr>
              <a:tr h="213144">
                <a:tc>
                  <a:txBody>
                    <a:bodyPr/>
                    <a:lstStyle/>
                    <a:p>
                      <a:pPr marL="0" lvl="0" indent="0">
                        <a:lnSpc>
                          <a:spcPct val="150000"/>
                        </a:lnSpc>
                        <a:spcAft>
                          <a:spcPts val="1000"/>
                        </a:spcAft>
                        <a:buFont typeface="Symbol" charset="2"/>
                        <a:buNone/>
                      </a:pPr>
                      <a:r>
                        <a:rPr lang="es-ES_tradnl" sz="1050">
                          <a:effectLst/>
                        </a:rPr>
                        <a:t>Jolly M. y A. Clonts. </a:t>
                      </a:r>
                      <a:r>
                        <a:rPr lang="en-US" sz="1050">
                          <a:effectLst/>
                        </a:rPr>
                        <a:t>2000. Economics of Aquaculture. WAS. USA. </a:t>
                      </a:r>
                      <a:endParaRPr lang="es-ES_tradnl" sz="1100">
                        <a:effectLst/>
                        <a:latin typeface="Calibri" charset="0"/>
                        <a:ea typeface="Calibri" charset="0"/>
                        <a:cs typeface="Times New Roman" charset="0"/>
                      </a:endParaRPr>
                    </a:p>
                  </a:txBody>
                  <a:tcPr marL="49374" marR="49374" marT="0" marB="0"/>
                </a:tc>
              </a:tr>
              <a:tr h="213144">
                <a:tc>
                  <a:txBody>
                    <a:bodyPr/>
                    <a:lstStyle/>
                    <a:p>
                      <a:pPr marL="0" lvl="0" indent="0" algn="just">
                        <a:lnSpc>
                          <a:spcPct val="150000"/>
                        </a:lnSpc>
                        <a:spcAft>
                          <a:spcPts val="1000"/>
                        </a:spcAft>
                        <a:buFont typeface="Symbol" charset="2"/>
                        <a:buNone/>
                      </a:pPr>
                      <a:r>
                        <a:rPr lang="en-US" sz="1050" dirty="0" err="1">
                          <a:effectLst/>
                        </a:rPr>
                        <a:t>Lekang</a:t>
                      </a:r>
                      <a:r>
                        <a:rPr lang="en-US" sz="1050" dirty="0">
                          <a:effectLst/>
                        </a:rPr>
                        <a:t> O. 2007. Aquaculture Engineering. Wiley-Blackwell. </a:t>
                      </a:r>
                      <a:endParaRPr lang="es-ES_tradnl" sz="1100" dirty="0">
                        <a:effectLst/>
                        <a:latin typeface="Calibri" charset="0"/>
                        <a:ea typeface="Calibri" charset="0"/>
                        <a:cs typeface="Times New Roman" charset="0"/>
                      </a:endParaRPr>
                    </a:p>
                  </a:txBody>
                  <a:tcPr marL="49374" marR="49374" marT="0" marB="0"/>
                </a:tc>
              </a:tr>
              <a:tr h="213144">
                <a:tc>
                  <a:txBody>
                    <a:bodyPr/>
                    <a:lstStyle/>
                    <a:p>
                      <a:pPr marL="0" lvl="0" indent="0" algn="just">
                        <a:lnSpc>
                          <a:spcPct val="150000"/>
                        </a:lnSpc>
                        <a:spcAft>
                          <a:spcPts val="1000"/>
                        </a:spcAft>
                        <a:buFont typeface="Symbol" charset="2"/>
                        <a:buNone/>
                      </a:pPr>
                      <a:r>
                        <a:rPr lang="es-ES_tradnl" sz="1050">
                          <a:effectLst/>
                        </a:rPr>
                        <a:t>Lucas J. y P. Southgate. </a:t>
                      </a:r>
                      <a:r>
                        <a:rPr lang="en-US" sz="1050">
                          <a:effectLst/>
                        </a:rPr>
                        <a:t>2004. Aquaculture: Farming Aquatic Animals and Plants. Blackwell. Inglaterra. </a:t>
                      </a:r>
                      <a:endParaRPr lang="es-ES_tradnl" sz="1100">
                        <a:effectLst/>
                        <a:latin typeface="Calibri" charset="0"/>
                        <a:ea typeface="Calibri" charset="0"/>
                        <a:cs typeface="Times New Roman" charset="0"/>
                      </a:endParaRPr>
                    </a:p>
                  </a:txBody>
                  <a:tcPr marL="49374" marR="49374" marT="0" marB="0"/>
                </a:tc>
              </a:tr>
              <a:tr h="426287">
                <a:tc>
                  <a:txBody>
                    <a:bodyPr/>
                    <a:lstStyle/>
                    <a:p>
                      <a:pPr marL="0" lvl="0" indent="0" algn="just">
                        <a:lnSpc>
                          <a:spcPct val="150000"/>
                        </a:lnSpc>
                        <a:spcAft>
                          <a:spcPts val="1000"/>
                        </a:spcAft>
                        <a:buFont typeface="Symbol" charset="2"/>
                        <a:buNone/>
                      </a:pPr>
                      <a:r>
                        <a:rPr lang="en-US" sz="1050">
                          <a:effectLst/>
                        </a:rPr>
                        <a:t>Ommer Rosemary, Perry Ian, Cochran Kevern L., Cury Philipe. 2011. World Fisheries: A Social-Ecological Analysis World Fisheries: A Social-Ecological Analysis. Wiley-Blackwell </a:t>
                      </a:r>
                      <a:endParaRPr lang="es-ES_tradnl" sz="1100">
                        <a:effectLst/>
                        <a:latin typeface="Calibri" charset="0"/>
                        <a:ea typeface="Calibri" charset="0"/>
                        <a:cs typeface="Times New Roman" charset="0"/>
                      </a:endParaRPr>
                    </a:p>
                  </a:txBody>
                  <a:tcPr marL="49374" marR="49374" marT="0" marB="0"/>
                </a:tc>
              </a:tr>
              <a:tr h="426287">
                <a:tc>
                  <a:txBody>
                    <a:bodyPr/>
                    <a:lstStyle/>
                    <a:p>
                      <a:pPr marL="0" lvl="0" indent="0">
                        <a:lnSpc>
                          <a:spcPct val="150000"/>
                        </a:lnSpc>
                        <a:spcAft>
                          <a:spcPts val="1000"/>
                        </a:spcAft>
                        <a:buFont typeface="Symbol" charset="2"/>
                        <a:buNone/>
                      </a:pPr>
                      <a:r>
                        <a:rPr lang="es-ES_tradnl" sz="1050" dirty="0" err="1">
                          <a:effectLst/>
                        </a:rPr>
                        <a:t>Jakobsen</a:t>
                      </a:r>
                      <a:r>
                        <a:rPr lang="es-ES_tradnl" sz="1050" dirty="0">
                          <a:effectLst/>
                        </a:rPr>
                        <a:t> T., </a:t>
                      </a:r>
                      <a:r>
                        <a:rPr lang="es-ES_tradnl" sz="1050" dirty="0" err="1">
                          <a:effectLst/>
                        </a:rPr>
                        <a:t>Fogarty</a:t>
                      </a:r>
                      <a:r>
                        <a:rPr lang="es-ES_tradnl" sz="1050" dirty="0">
                          <a:effectLst/>
                        </a:rPr>
                        <a:t> J. M., </a:t>
                      </a:r>
                      <a:r>
                        <a:rPr lang="es-ES_tradnl" sz="1050" dirty="0" err="1">
                          <a:effectLst/>
                        </a:rPr>
                        <a:t>Moksness</a:t>
                      </a:r>
                      <a:r>
                        <a:rPr lang="es-ES_tradnl" sz="1050" dirty="0">
                          <a:effectLst/>
                        </a:rPr>
                        <a:t> E. Y </a:t>
                      </a:r>
                      <a:r>
                        <a:rPr lang="es-ES_tradnl" sz="1050" dirty="0" err="1">
                          <a:effectLst/>
                        </a:rPr>
                        <a:t>Megrey</a:t>
                      </a:r>
                      <a:r>
                        <a:rPr lang="es-ES_tradnl" sz="1050" dirty="0">
                          <a:effectLst/>
                        </a:rPr>
                        <a:t> A. B. 2016. </a:t>
                      </a:r>
                      <a:r>
                        <a:rPr lang="es-ES_tradnl" sz="1050" dirty="0" err="1">
                          <a:effectLst/>
                        </a:rPr>
                        <a:t>Fish</a:t>
                      </a:r>
                      <a:r>
                        <a:rPr lang="es-ES_tradnl" sz="1050" dirty="0">
                          <a:effectLst/>
                        </a:rPr>
                        <a:t> </a:t>
                      </a:r>
                      <a:r>
                        <a:rPr lang="es-ES_tradnl" sz="1050" dirty="0" err="1">
                          <a:effectLst/>
                        </a:rPr>
                        <a:t>Reproductive</a:t>
                      </a:r>
                      <a:r>
                        <a:rPr lang="es-ES_tradnl" sz="1050" dirty="0">
                          <a:effectLst/>
                        </a:rPr>
                        <a:t> </a:t>
                      </a:r>
                      <a:r>
                        <a:rPr lang="es-ES_tradnl" sz="1050" dirty="0" err="1">
                          <a:effectLst/>
                        </a:rPr>
                        <a:t>Biology</a:t>
                      </a:r>
                      <a:r>
                        <a:rPr lang="es-ES_tradnl" sz="1050" dirty="0">
                          <a:effectLst/>
                        </a:rPr>
                        <a:t>: </a:t>
                      </a:r>
                      <a:r>
                        <a:rPr lang="es-ES_tradnl" sz="1050" dirty="0" err="1">
                          <a:effectLst/>
                        </a:rPr>
                        <a:t>Implications</a:t>
                      </a:r>
                      <a:r>
                        <a:rPr lang="es-ES_tradnl" sz="1050" dirty="0">
                          <a:effectLst/>
                        </a:rPr>
                        <a:t> </a:t>
                      </a:r>
                      <a:r>
                        <a:rPr lang="es-ES_tradnl" sz="1050" dirty="0" err="1">
                          <a:effectLst/>
                        </a:rPr>
                        <a:t>for</a:t>
                      </a:r>
                      <a:r>
                        <a:rPr lang="es-ES_tradnl" sz="1050" dirty="0">
                          <a:effectLst/>
                        </a:rPr>
                        <a:t> </a:t>
                      </a:r>
                      <a:r>
                        <a:rPr lang="es-ES_tradnl" sz="1050" dirty="0" err="1">
                          <a:effectLst/>
                        </a:rPr>
                        <a:t>Assessment</a:t>
                      </a:r>
                      <a:r>
                        <a:rPr lang="es-ES_tradnl" sz="1050" dirty="0">
                          <a:effectLst/>
                        </a:rPr>
                        <a:t> and Management. </a:t>
                      </a:r>
                      <a:r>
                        <a:rPr lang="es-ES" sz="1050" dirty="0">
                          <a:effectLst/>
                        </a:rPr>
                        <a:t>(2</a:t>
                      </a:r>
                      <a:r>
                        <a:rPr lang="es-ES" sz="1050" baseline="30000" dirty="0">
                          <a:effectLst/>
                        </a:rPr>
                        <a:t>da</a:t>
                      </a:r>
                      <a:r>
                        <a:rPr lang="es-ES" sz="1050" dirty="0">
                          <a:effectLst/>
                        </a:rPr>
                        <a:t> ed.) </a:t>
                      </a:r>
                      <a:r>
                        <a:rPr lang="es-ES" sz="1050" dirty="0" err="1">
                          <a:effectLst/>
                        </a:rPr>
                        <a:t>Wiley-Blackwell</a:t>
                      </a:r>
                      <a:r>
                        <a:rPr lang="es-ES" sz="1050" dirty="0">
                          <a:effectLst/>
                        </a:rPr>
                        <a:t>.</a:t>
                      </a:r>
                      <a:endParaRPr lang="es-ES_tradnl" sz="1100" dirty="0">
                        <a:effectLst/>
                        <a:latin typeface="Calibri" charset="0"/>
                        <a:ea typeface="Calibri" charset="0"/>
                        <a:cs typeface="Times New Roman" charset="0"/>
                      </a:endParaRPr>
                    </a:p>
                  </a:txBody>
                  <a:tcPr marL="49374" marR="49374" marT="0" marB="0"/>
                </a:tc>
              </a:tr>
              <a:tr h="213144">
                <a:tc>
                  <a:txBody>
                    <a:bodyPr/>
                    <a:lstStyle/>
                    <a:p>
                      <a:pPr marL="0" lvl="0" indent="0">
                        <a:lnSpc>
                          <a:spcPct val="150000"/>
                        </a:lnSpc>
                        <a:spcAft>
                          <a:spcPts val="1000"/>
                        </a:spcAft>
                        <a:buFont typeface="Symbol" charset="2"/>
                        <a:buNone/>
                      </a:pPr>
                      <a:r>
                        <a:rPr lang="es-ES_tradnl" sz="1050" dirty="0">
                          <a:effectLst/>
                        </a:rPr>
                        <a:t>Van der </a:t>
                      </a:r>
                      <a:r>
                        <a:rPr lang="es-ES_tradnl" sz="1050" dirty="0" err="1">
                          <a:effectLst/>
                        </a:rPr>
                        <a:t>Voo</a:t>
                      </a:r>
                      <a:r>
                        <a:rPr lang="es-ES_tradnl" sz="1050" dirty="0">
                          <a:effectLst/>
                        </a:rPr>
                        <a:t> L. 2016. </a:t>
                      </a:r>
                      <a:r>
                        <a:rPr lang="es-ES_tradnl" sz="1050" dirty="0" err="1">
                          <a:effectLst/>
                        </a:rPr>
                        <a:t>The</a:t>
                      </a:r>
                      <a:r>
                        <a:rPr lang="es-ES_tradnl" sz="1050" dirty="0">
                          <a:effectLst/>
                        </a:rPr>
                        <a:t> </a:t>
                      </a:r>
                      <a:r>
                        <a:rPr lang="es-ES_tradnl" sz="1050" dirty="0" err="1">
                          <a:effectLst/>
                        </a:rPr>
                        <a:t>Fish</a:t>
                      </a:r>
                      <a:r>
                        <a:rPr lang="es-ES_tradnl" sz="1050" dirty="0">
                          <a:effectLst/>
                        </a:rPr>
                        <a:t> </a:t>
                      </a:r>
                      <a:r>
                        <a:rPr lang="es-ES_tradnl" sz="1050" dirty="0" err="1">
                          <a:effectLst/>
                        </a:rPr>
                        <a:t>Market</a:t>
                      </a:r>
                      <a:r>
                        <a:rPr lang="es-ES_tradnl" sz="1050" dirty="0">
                          <a:effectLst/>
                        </a:rPr>
                        <a:t>: </a:t>
                      </a:r>
                      <a:r>
                        <a:rPr lang="es-ES_tradnl" sz="1050" dirty="0" err="1">
                          <a:effectLst/>
                        </a:rPr>
                        <a:t>Inside</a:t>
                      </a:r>
                      <a:r>
                        <a:rPr lang="es-ES_tradnl" sz="1050" dirty="0">
                          <a:effectLst/>
                        </a:rPr>
                        <a:t> </a:t>
                      </a:r>
                      <a:r>
                        <a:rPr lang="es-ES_tradnl" sz="1050" dirty="0" err="1">
                          <a:effectLst/>
                        </a:rPr>
                        <a:t>the</a:t>
                      </a:r>
                      <a:r>
                        <a:rPr lang="es-ES_tradnl" sz="1050" dirty="0">
                          <a:effectLst/>
                        </a:rPr>
                        <a:t> Big Money </a:t>
                      </a:r>
                      <a:r>
                        <a:rPr lang="es-ES_tradnl" sz="1050" dirty="0" err="1">
                          <a:effectLst/>
                        </a:rPr>
                        <a:t>Battle</a:t>
                      </a:r>
                      <a:r>
                        <a:rPr lang="es-ES_tradnl" sz="1050" dirty="0">
                          <a:effectLst/>
                        </a:rPr>
                        <a:t> </a:t>
                      </a:r>
                      <a:r>
                        <a:rPr lang="es-ES_tradnl" sz="1050" dirty="0" err="1">
                          <a:effectLst/>
                        </a:rPr>
                        <a:t>for</a:t>
                      </a:r>
                      <a:r>
                        <a:rPr lang="es-ES_tradnl" sz="1050" dirty="0">
                          <a:effectLst/>
                        </a:rPr>
                        <a:t> </a:t>
                      </a:r>
                      <a:r>
                        <a:rPr lang="es-ES_tradnl" sz="1050" dirty="0" err="1">
                          <a:effectLst/>
                        </a:rPr>
                        <a:t>the</a:t>
                      </a:r>
                      <a:r>
                        <a:rPr lang="es-ES_tradnl" sz="1050" dirty="0">
                          <a:effectLst/>
                        </a:rPr>
                        <a:t> </a:t>
                      </a:r>
                      <a:r>
                        <a:rPr lang="es-ES_tradnl" sz="1050" dirty="0" err="1">
                          <a:effectLst/>
                        </a:rPr>
                        <a:t>Ocean</a:t>
                      </a:r>
                      <a:r>
                        <a:rPr lang="es-ES_tradnl" sz="1050" dirty="0">
                          <a:effectLst/>
                        </a:rPr>
                        <a:t> and </a:t>
                      </a:r>
                      <a:r>
                        <a:rPr lang="es-ES_tradnl" sz="1050" dirty="0" err="1">
                          <a:effectLst/>
                        </a:rPr>
                        <a:t>Your</a:t>
                      </a:r>
                      <a:r>
                        <a:rPr lang="es-ES_tradnl" sz="1050" dirty="0">
                          <a:effectLst/>
                        </a:rPr>
                        <a:t> </a:t>
                      </a:r>
                      <a:r>
                        <a:rPr lang="es-ES_tradnl" sz="1050" dirty="0" err="1">
                          <a:effectLst/>
                        </a:rPr>
                        <a:t>Dinner</a:t>
                      </a:r>
                      <a:r>
                        <a:rPr lang="es-ES_tradnl" sz="1050" dirty="0">
                          <a:effectLst/>
                        </a:rPr>
                        <a:t> </a:t>
                      </a:r>
                      <a:r>
                        <a:rPr lang="es-ES_tradnl" sz="1050" dirty="0" err="1">
                          <a:effectLst/>
                        </a:rPr>
                        <a:t>Plate</a:t>
                      </a:r>
                      <a:r>
                        <a:rPr lang="es-ES_tradnl" sz="1050" dirty="0">
                          <a:effectLst/>
                        </a:rPr>
                        <a:t>. </a:t>
                      </a:r>
                      <a:r>
                        <a:rPr lang="es-ES" sz="1050" dirty="0">
                          <a:effectLst/>
                        </a:rPr>
                        <a:t>Ed. St. </a:t>
                      </a:r>
                      <a:r>
                        <a:rPr lang="es-ES" sz="1050" dirty="0" err="1">
                          <a:effectLst/>
                        </a:rPr>
                        <a:t>Martin's</a:t>
                      </a:r>
                      <a:r>
                        <a:rPr lang="es-ES" sz="1050" dirty="0">
                          <a:effectLst/>
                        </a:rPr>
                        <a:t> </a:t>
                      </a:r>
                      <a:r>
                        <a:rPr lang="es-ES" sz="1050" dirty="0" err="1">
                          <a:effectLst/>
                        </a:rPr>
                        <a:t>Press</a:t>
                      </a:r>
                      <a:r>
                        <a:rPr lang="es-ES" sz="1050" dirty="0">
                          <a:effectLst/>
                        </a:rPr>
                        <a:t>. </a:t>
                      </a:r>
                      <a:endParaRPr lang="es-ES_tradnl" sz="1100" dirty="0">
                        <a:effectLst/>
                        <a:latin typeface="Calibri" charset="0"/>
                        <a:ea typeface="Calibri" charset="0"/>
                        <a:cs typeface="Times New Roman" charset="0"/>
                      </a:endParaRPr>
                    </a:p>
                  </a:txBody>
                  <a:tcPr marL="49374" marR="49374" marT="0" marB="0"/>
                </a:tc>
              </a:tr>
            </a:tbl>
          </a:graphicData>
        </a:graphic>
      </p:graphicFrame>
    </p:spTree>
    <p:extLst>
      <p:ext uri="{BB962C8B-B14F-4D97-AF65-F5344CB8AC3E}">
        <p14:creationId xmlns:p14="http://schemas.microsoft.com/office/powerpoint/2010/main" val="156837531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12725" y="1412776"/>
            <a:ext cx="9144000" cy="1470025"/>
          </a:xfrm>
        </p:spPr>
        <p:txBody>
          <a:bodyPr>
            <a:noAutofit/>
          </a:bodyPr>
          <a:lstStyle/>
          <a:p>
            <a:pPr eaLnBrk="1" hangingPunct="1"/>
            <a:r>
              <a:rPr lang="es-ES" altLang="es-ES_tradnl" sz="3200" dirty="0" smtClean="0">
                <a:solidFill>
                  <a:schemeClr val="bg1"/>
                </a:solidFill>
                <a:effectLst>
                  <a:outerShdw blurRad="38100" dist="38100" dir="2700000" algn="tl">
                    <a:srgbClr val="EEECE1"/>
                  </a:outerShdw>
                </a:effectLst>
                <a:ea typeface="ＭＳ Ｐゴシック" charset="-128"/>
              </a:rPr>
              <a:t>Producción </a:t>
            </a:r>
            <a:r>
              <a:rPr lang="es-ES" altLang="es-ES_tradnl" sz="3200" dirty="0">
                <a:solidFill>
                  <a:schemeClr val="bg1"/>
                </a:solidFill>
                <a:effectLst>
                  <a:outerShdw blurRad="38100" dist="38100" dir="2700000" algn="tl">
                    <a:srgbClr val="EEECE1"/>
                  </a:outerShdw>
                </a:effectLst>
                <a:ea typeface="ＭＳ Ｐゴシック" charset="-128"/>
              </a:rPr>
              <a:t>de la trucha arcoíris</a:t>
            </a:r>
            <a:endParaRPr lang="es-MX" altLang="es-ES_tradnl" sz="3200" dirty="0">
              <a:solidFill>
                <a:schemeClr val="bg1"/>
              </a:solidFill>
              <a:effectLst>
                <a:outerShdw blurRad="38100" dist="38100" dir="2700000" algn="tl">
                  <a:srgbClr val="EEECE1"/>
                </a:outerShdw>
              </a:effectLst>
              <a:ea typeface="ＭＳ Ｐゴシック" charset="-128"/>
            </a:endParaRPr>
          </a:p>
        </p:txBody>
      </p:sp>
      <p:sp>
        <p:nvSpPr>
          <p:cNvPr id="4" name="Rectángulo 3"/>
          <p:cNvSpPr/>
          <p:nvPr/>
        </p:nvSpPr>
        <p:spPr>
          <a:xfrm>
            <a:off x="0" y="6542088"/>
            <a:ext cx="9144000" cy="246221"/>
          </a:xfrm>
          <a:prstGeom prst="rect">
            <a:avLst/>
          </a:prstGeom>
        </p:spPr>
        <p:txBody>
          <a:bodyPr wrap="square">
            <a:spAutoFit/>
          </a:bodyPr>
          <a:lstStyle/>
          <a:p>
            <a:r>
              <a:rPr lang="es-ES_tradnl" sz="1000" dirty="0" smtClean="0">
                <a:solidFill>
                  <a:schemeClr val="bg1"/>
                </a:solidFill>
              </a:rPr>
              <a:t>https://</a:t>
            </a:r>
            <a:r>
              <a:rPr lang="es-ES_tradnl" sz="1000" dirty="0" err="1" smtClean="0">
                <a:solidFill>
                  <a:schemeClr val="bg1"/>
                </a:solidFill>
              </a:rPr>
              <a:t>www.kijiji.ca</a:t>
            </a:r>
            <a:r>
              <a:rPr lang="es-ES_tradnl" sz="1000" dirty="0" smtClean="0">
                <a:solidFill>
                  <a:schemeClr val="bg1"/>
                </a:solidFill>
              </a:rPr>
              <a:t>/v-</a:t>
            </a:r>
            <a:r>
              <a:rPr lang="es-ES_tradnl" sz="1000" dirty="0" err="1" smtClean="0">
                <a:solidFill>
                  <a:schemeClr val="bg1"/>
                </a:solidFill>
              </a:rPr>
              <a:t>livestock</a:t>
            </a:r>
            <a:r>
              <a:rPr lang="es-ES_tradnl" sz="1000" dirty="0" smtClean="0">
                <a:solidFill>
                  <a:schemeClr val="bg1"/>
                </a:solidFill>
              </a:rPr>
              <a:t>/red-</a:t>
            </a:r>
            <a:r>
              <a:rPr lang="es-ES_tradnl" sz="1000" dirty="0" err="1" smtClean="0">
                <a:solidFill>
                  <a:schemeClr val="bg1"/>
                </a:solidFill>
              </a:rPr>
              <a:t>deer</a:t>
            </a:r>
            <a:r>
              <a:rPr lang="es-ES_tradnl" sz="1000" dirty="0" smtClean="0">
                <a:solidFill>
                  <a:schemeClr val="bg1"/>
                </a:solidFill>
              </a:rPr>
              <a:t>/</a:t>
            </a:r>
            <a:r>
              <a:rPr lang="es-ES_tradnl" sz="1000" dirty="0" err="1" smtClean="0">
                <a:solidFill>
                  <a:schemeClr val="bg1"/>
                </a:solidFill>
              </a:rPr>
              <a:t>trout</a:t>
            </a:r>
            <a:r>
              <a:rPr lang="es-ES_tradnl" sz="1000" dirty="0" smtClean="0">
                <a:solidFill>
                  <a:schemeClr val="bg1"/>
                </a:solidFill>
              </a:rPr>
              <a:t>-</a:t>
            </a:r>
            <a:r>
              <a:rPr lang="es-ES_tradnl" sz="1000" dirty="0" err="1" smtClean="0">
                <a:solidFill>
                  <a:schemeClr val="bg1"/>
                </a:solidFill>
              </a:rPr>
              <a:t>for</a:t>
            </a:r>
            <a:r>
              <a:rPr lang="es-ES_tradnl" sz="1000" dirty="0" smtClean="0">
                <a:solidFill>
                  <a:schemeClr val="bg1"/>
                </a:solidFill>
              </a:rPr>
              <a:t>-sale/1301003504?enableSearchNavigationFlag=true</a:t>
            </a:r>
            <a:endParaRPr lang="es-ES_tradnl" sz="1000" dirty="0">
              <a:solidFill>
                <a:schemeClr val="bg1"/>
              </a:solidFill>
            </a:endParaRPr>
          </a:p>
        </p:txBody>
      </p:sp>
      <p:sp>
        <p:nvSpPr>
          <p:cNvPr id="5" name="2 Subtítulo"/>
          <p:cNvSpPr>
            <a:spLocks noGrp="1"/>
          </p:cNvSpPr>
          <p:nvPr>
            <p:ph type="subTitle" idx="1"/>
          </p:nvPr>
        </p:nvSpPr>
        <p:spPr>
          <a:xfrm>
            <a:off x="1989956" y="5327651"/>
            <a:ext cx="7164387" cy="1214437"/>
          </a:xfrm>
        </p:spPr>
        <p:txBody>
          <a:bodyPr/>
          <a:lstStyle/>
          <a:p>
            <a:r>
              <a:rPr lang="es-MX" altLang="es-ES_tradnl" sz="8000" i="1">
                <a:solidFill>
                  <a:srgbClr val="002060"/>
                </a:solidFill>
                <a:effectLst>
                  <a:outerShdw blurRad="38100" dist="38100" dir="2700000" algn="tl">
                    <a:srgbClr val="C0C0C0"/>
                  </a:outerShdw>
                </a:effectLst>
                <a:latin typeface="Bodoni MT Condensed" charset="0"/>
                <a:ea typeface="ＭＳ Ｐゴシック" charset="-128"/>
              </a:rPr>
              <a:t>Bienvenidos </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3" name="Picture 2" descr="Onmyk_f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071563"/>
            <a:ext cx="9144000" cy="5786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1 Título"/>
          <p:cNvSpPr>
            <a:spLocks noGrp="1"/>
          </p:cNvSpPr>
          <p:nvPr>
            <p:ph type="title"/>
          </p:nvPr>
        </p:nvSpPr>
        <p:spPr>
          <a:xfrm>
            <a:off x="0" y="0"/>
            <a:ext cx="7715250" cy="1143000"/>
          </a:xfrm>
          <a:solidFill>
            <a:srgbClr val="10253F">
              <a:alpha val="50196"/>
            </a:srgbClr>
          </a:solidFill>
        </p:spPr>
        <p:txBody>
          <a:bodyPr/>
          <a:lstStyle/>
          <a:p>
            <a:r>
              <a:rPr lang="es-MX" altLang="es-ES_tradnl" i="1">
                <a:effectLst>
                  <a:outerShdw blurRad="38100" dist="38100" dir="2700000" algn="tl">
                    <a:srgbClr val="000000"/>
                  </a:outerShdw>
                </a:effectLst>
                <a:ea typeface="ＭＳ Ｐゴシック" charset="-128"/>
              </a:rPr>
              <a:t>Características de la especie</a:t>
            </a:r>
          </a:p>
        </p:txBody>
      </p:sp>
      <p:sp>
        <p:nvSpPr>
          <p:cNvPr id="3" name="Rectángulo 2"/>
          <p:cNvSpPr/>
          <p:nvPr/>
        </p:nvSpPr>
        <p:spPr>
          <a:xfrm>
            <a:off x="0" y="6453336"/>
            <a:ext cx="9144000" cy="246221"/>
          </a:xfrm>
          <a:prstGeom prst="rect">
            <a:avLst/>
          </a:prstGeom>
        </p:spPr>
        <p:txBody>
          <a:bodyPr wrap="square">
            <a:spAutoFit/>
          </a:bodyPr>
          <a:lstStyle/>
          <a:p>
            <a:r>
              <a:rPr lang="es-ES_tradnl" sz="1000" dirty="0" smtClean="0">
                <a:solidFill>
                  <a:srgbClr val="FFFF00"/>
                </a:solidFill>
              </a:rPr>
              <a:t>http://2.bp.blogspot.com/-j7icK7FqQYI/T_M6H7wgOoI/</a:t>
            </a:r>
            <a:r>
              <a:rPr lang="es-ES_tradnl" sz="1000" dirty="0" err="1" smtClean="0">
                <a:solidFill>
                  <a:srgbClr val="FFFF00"/>
                </a:solidFill>
              </a:rPr>
              <a:t>AAAAAAAAuCA</a:t>
            </a:r>
            <a:r>
              <a:rPr lang="es-ES_tradnl" sz="1000" dirty="0" smtClean="0">
                <a:solidFill>
                  <a:srgbClr val="FFFF00"/>
                </a:solidFill>
              </a:rPr>
              <a:t>/QFSdc3KpH6k/s1600/Oncorhynchus+mykiss+2.jpg</a:t>
            </a:r>
            <a:endParaRPr lang="es-ES_tradnl" sz="1000" dirty="0">
              <a:solidFill>
                <a:srgbClr val="FFFF00"/>
              </a:solidFill>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7" name="Picture 2" descr="Onmyk_f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071563"/>
            <a:ext cx="9144000" cy="5786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1 Título"/>
          <p:cNvSpPr>
            <a:spLocks noGrp="1"/>
          </p:cNvSpPr>
          <p:nvPr>
            <p:ph type="title"/>
          </p:nvPr>
        </p:nvSpPr>
        <p:spPr>
          <a:xfrm>
            <a:off x="0" y="0"/>
            <a:ext cx="7858125" cy="1071563"/>
          </a:xfrm>
          <a:solidFill>
            <a:srgbClr val="10253F">
              <a:alpha val="50196"/>
            </a:srgbClr>
          </a:solidFill>
        </p:spPr>
        <p:txBody>
          <a:bodyPr/>
          <a:lstStyle/>
          <a:p>
            <a:r>
              <a:rPr lang="es-MX" altLang="es-ES_tradnl" i="1">
                <a:effectLst>
                  <a:outerShdw blurRad="38100" dist="38100" dir="2700000" algn="tl">
                    <a:srgbClr val="000000"/>
                  </a:outerShdw>
                </a:effectLst>
                <a:ea typeface="ＭＳ Ｐゴシック" charset="-128"/>
              </a:rPr>
              <a:t>Características de la especie</a:t>
            </a:r>
          </a:p>
        </p:txBody>
      </p:sp>
      <p:sp>
        <p:nvSpPr>
          <p:cNvPr id="4" name="3 Marcador de contenido"/>
          <p:cNvSpPr>
            <a:spLocks noGrp="1"/>
          </p:cNvSpPr>
          <p:nvPr>
            <p:ph sz="half" idx="1"/>
          </p:nvPr>
        </p:nvSpPr>
        <p:spPr>
          <a:xfrm>
            <a:off x="457200" y="1600200"/>
            <a:ext cx="3686175" cy="4525963"/>
          </a:xfrm>
          <a:solidFill>
            <a:srgbClr val="10253F">
              <a:alpha val="50196"/>
            </a:srgbClr>
          </a:solidFill>
        </p:spPr>
        <p:txBody>
          <a:bodyPr/>
          <a:lstStyle/>
          <a:p>
            <a:r>
              <a:rPr lang="es-MX" altLang="es-ES_tradnl">
                <a:solidFill>
                  <a:schemeClr val="bg1"/>
                </a:solidFill>
                <a:effectLst>
                  <a:outerShdw blurRad="38100" dist="38100" dir="2700000" algn="tl">
                    <a:srgbClr val="000000"/>
                  </a:outerShdw>
                </a:effectLst>
                <a:ea typeface="ＭＳ Ｐゴシック" charset="-128"/>
              </a:rPr>
              <a:t>Salmónido de agua dulce.</a:t>
            </a:r>
          </a:p>
          <a:p>
            <a:r>
              <a:rPr lang="es-MX" altLang="es-ES_tradnl">
                <a:solidFill>
                  <a:schemeClr val="bg1"/>
                </a:solidFill>
                <a:effectLst>
                  <a:outerShdw blurRad="38100" dist="38100" dir="2700000" algn="tl">
                    <a:srgbClr val="000000"/>
                  </a:outerShdw>
                </a:effectLst>
                <a:ea typeface="ＭＳ Ｐゴシック" charset="-128"/>
              </a:rPr>
              <a:t>Color gris con puntos negros</a:t>
            </a:r>
          </a:p>
          <a:p>
            <a:r>
              <a:rPr lang="es-MX" altLang="es-ES_tradnl">
                <a:solidFill>
                  <a:schemeClr val="bg1"/>
                </a:solidFill>
                <a:effectLst>
                  <a:outerShdw blurRad="38100" dist="38100" dir="2700000" algn="tl">
                    <a:srgbClr val="000000"/>
                  </a:outerShdw>
                </a:effectLst>
                <a:ea typeface="ＭＳ Ｐゴシック" charset="-128"/>
              </a:rPr>
              <a:t>Escamas delgadas iridiscentes</a:t>
            </a:r>
          </a:p>
          <a:p>
            <a:r>
              <a:rPr lang="es-MX" altLang="es-ES_tradnl">
                <a:solidFill>
                  <a:schemeClr val="bg1"/>
                </a:solidFill>
                <a:effectLst>
                  <a:outerShdw blurRad="38100" dist="38100" dir="2700000" algn="tl">
                    <a:srgbClr val="000000"/>
                  </a:outerShdw>
                </a:effectLst>
                <a:ea typeface="ＭＳ Ｐゴシック" charset="-128"/>
              </a:rPr>
              <a:t>Forma alargada </a:t>
            </a:r>
          </a:p>
          <a:p>
            <a:r>
              <a:rPr lang="es-MX" altLang="es-ES_tradnl">
                <a:solidFill>
                  <a:schemeClr val="bg1"/>
                </a:solidFill>
                <a:effectLst>
                  <a:outerShdw blurRad="38100" dist="38100" dir="2700000" algn="tl">
                    <a:srgbClr val="000000"/>
                  </a:outerShdw>
                </a:effectLst>
                <a:ea typeface="ＭＳ Ｐゴシック" charset="-128"/>
              </a:rPr>
              <a:t>Come insectos principalmente</a:t>
            </a:r>
          </a:p>
        </p:txBody>
      </p:sp>
      <p:sp>
        <p:nvSpPr>
          <p:cNvPr id="5" name="4 Marcador de contenido"/>
          <p:cNvSpPr>
            <a:spLocks noGrp="1"/>
          </p:cNvSpPr>
          <p:nvPr>
            <p:ph sz="half" idx="2"/>
          </p:nvPr>
        </p:nvSpPr>
        <p:spPr>
          <a:xfrm>
            <a:off x="4786313" y="1603375"/>
            <a:ext cx="3786187" cy="4525963"/>
          </a:xfrm>
          <a:solidFill>
            <a:srgbClr val="10253F">
              <a:alpha val="50196"/>
            </a:srgbClr>
          </a:solidFill>
        </p:spPr>
        <p:txBody>
          <a:bodyPr/>
          <a:lstStyle/>
          <a:p>
            <a:r>
              <a:rPr lang="es-MX" altLang="es-ES_tradnl">
                <a:solidFill>
                  <a:schemeClr val="bg1"/>
                </a:solidFill>
                <a:effectLst>
                  <a:outerShdw blurRad="38100" dist="38100" dir="2700000" algn="tl">
                    <a:srgbClr val="000000"/>
                  </a:outerShdw>
                </a:effectLst>
                <a:ea typeface="ＭＳ Ｐゴシック" charset="-128"/>
              </a:rPr>
              <a:t>También come peces pequeños, larvas, gusanos, etc.</a:t>
            </a:r>
          </a:p>
          <a:p>
            <a:r>
              <a:rPr lang="es-MX" altLang="es-ES_tradnl">
                <a:solidFill>
                  <a:schemeClr val="bg1"/>
                </a:solidFill>
                <a:effectLst>
                  <a:outerShdw blurRad="38100" dist="38100" dir="2700000" algn="tl">
                    <a:srgbClr val="000000"/>
                  </a:outerShdw>
                </a:effectLst>
                <a:ea typeface="ＭＳ Ｐゴシック" charset="-128"/>
              </a:rPr>
              <a:t> Alcanzan un tamaño entre 50 – 90 cm.</a:t>
            </a:r>
          </a:p>
          <a:p>
            <a:r>
              <a:rPr lang="es-MX" altLang="es-ES_tradnl">
                <a:solidFill>
                  <a:schemeClr val="bg1"/>
                </a:solidFill>
                <a:effectLst>
                  <a:outerShdw blurRad="38100" dist="38100" dir="2700000" algn="tl">
                    <a:srgbClr val="000000"/>
                  </a:outerShdw>
                </a:effectLst>
                <a:ea typeface="ＭＳ Ｐゴシック" charset="-128"/>
              </a:rPr>
              <a:t>Un peso hasta de 15 kg.</a:t>
            </a:r>
          </a:p>
        </p:txBody>
      </p:sp>
      <p:sp>
        <p:nvSpPr>
          <p:cNvPr id="6" name="Rectángulo 5"/>
          <p:cNvSpPr/>
          <p:nvPr/>
        </p:nvSpPr>
        <p:spPr>
          <a:xfrm>
            <a:off x="0" y="6453336"/>
            <a:ext cx="9144000" cy="246221"/>
          </a:xfrm>
          <a:prstGeom prst="rect">
            <a:avLst/>
          </a:prstGeom>
        </p:spPr>
        <p:txBody>
          <a:bodyPr wrap="square">
            <a:spAutoFit/>
          </a:bodyPr>
          <a:lstStyle/>
          <a:p>
            <a:r>
              <a:rPr lang="es-ES_tradnl" sz="1000" dirty="0" smtClean="0">
                <a:solidFill>
                  <a:srgbClr val="FFFF00"/>
                </a:solidFill>
              </a:rPr>
              <a:t>http://2.bp.blogspot.com/-j7icK7FqQYI/T_M6H7wgOoI/</a:t>
            </a:r>
            <a:r>
              <a:rPr lang="es-ES_tradnl" sz="1000" dirty="0" err="1" smtClean="0">
                <a:solidFill>
                  <a:srgbClr val="FFFF00"/>
                </a:solidFill>
              </a:rPr>
              <a:t>AAAAAAAAuCA</a:t>
            </a:r>
            <a:r>
              <a:rPr lang="es-ES_tradnl" sz="1000" dirty="0" smtClean="0">
                <a:solidFill>
                  <a:srgbClr val="FFFF00"/>
                </a:solidFill>
              </a:rPr>
              <a:t>/QFSdc3KpH6k/s1600/Oncorhynchus+mykiss+2.jpg</a:t>
            </a:r>
            <a:endParaRPr lang="es-ES_tradnl" sz="1000" dirty="0">
              <a:solidFill>
                <a:srgbClr val="FFFF00"/>
              </a:solidFill>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marL="484632" indent="0" eaLnBrk="1" fontAlgn="auto" hangingPunct="1">
              <a:spcAft>
                <a:spcPts val="0"/>
              </a:spcAft>
              <a:defRPr/>
            </a:pPr>
            <a:r>
              <a:rPr lang="es-MX" dirty="0" smtClean="0"/>
              <a:t>Morfología</a:t>
            </a:r>
            <a:endParaRPr lang="es-MX" dirty="0"/>
          </a:p>
        </p:txBody>
      </p:sp>
      <p:pic>
        <p:nvPicPr>
          <p:cNvPr id="4" name="3 Marcador de contenido" descr="19179.jpg"/>
          <p:cNvPicPr>
            <a:picLocks noGrp="1" noChangeAspect="1"/>
          </p:cNvPicPr>
          <p:nvPr>
            <p:ph idx="1"/>
          </p:nvPr>
        </p:nvPicPr>
        <p:blipFill>
          <a:blip r:embed="rId2">
            <a:extLst>
              <a:ext uri="{28A0092B-C50C-407E-A947-70E740481C1C}">
                <a14:useLocalDpi xmlns:a14="http://schemas.microsoft.com/office/drawing/2010/main" val="0"/>
              </a:ext>
            </a:extLst>
          </a:blip>
          <a:srcRect/>
          <a:stretch>
            <a:fillRect/>
          </a:stretch>
        </p:blipFill>
        <p:spPr>
          <a:xfrm>
            <a:off x="1320737" y="1785938"/>
            <a:ext cx="6731000" cy="3500437"/>
          </a:xfrm>
          <a:effectLst>
            <a:outerShdw blurRad="292100" dist="139700" dir="2700000" algn="tl" rotWithShape="0">
              <a:srgbClr val="333333">
                <a:alpha val="64999"/>
              </a:srgbClr>
            </a:outerShdw>
          </a:effectLst>
        </p:spPr>
      </p:pic>
      <p:sp>
        <p:nvSpPr>
          <p:cNvPr id="3" name="Rectángulo 2"/>
          <p:cNvSpPr/>
          <p:nvPr/>
        </p:nvSpPr>
        <p:spPr>
          <a:xfrm>
            <a:off x="1320737" y="5342382"/>
            <a:ext cx="6715148" cy="430887"/>
          </a:xfrm>
          <a:prstGeom prst="rect">
            <a:avLst/>
          </a:prstGeom>
        </p:spPr>
        <p:txBody>
          <a:bodyPr wrap="square">
            <a:spAutoFit/>
          </a:bodyPr>
          <a:lstStyle/>
          <a:p>
            <a:r>
              <a:rPr lang="es-ES_tradnl" sz="1050" dirty="0" smtClean="0"/>
              <a:t>https://</a:t>
            </a:r>
            <a:r>
              <a:rPr lang="es-ES_tradnl" sz="1050" dirty="0" err="1" smtClean="0"/>
              <a:t>espesca.com</a:t>
            </a:r>
            <a:r>
              <a:rPr lang="es-ES_tradnl" sz="1050" dirty="0" smtClean="0"/>
              <a:t>/</a:t>
            </a:r>
            <a:r>
              <a:rPr lang="es-ES_tradnl" sz="1050" dirty="0" err="1" smtClean="0"/>
              <a:t>wp-content</a:t>
            </a:r>
            <a:r>
              <a:rPr lang="es-ES_tradnl" sz="1050" dirty="0" smtClean="0"/>
              <a:t>/</a:t>
            </a:r>
            <a:r>
              <a:rPr lang="es-ES_tradnl" sz="1050" dirty="0" err="1" smtClean="0"/>
              <a:t>uploads</a:t>
            </a:r>
            <a:r>
              <a:rPr lang="es-ES_tradnl" sz="1050" dirty="0" smtClean="0"/>
              <a:t>/xCuerpo-y-partes-trucha-comun-ESPESCA.jpg.pagespeed.ic.Vdwg8bflcv.jpg</a:t>
            </a:r>
            <a:endParaRPr lang="es-ES_tradnl" sz="1050" dirty="0"/>
          </a:p>
        </p:txBody>
      </p:sp>
    </p:spTree>
    <p:extLst>
      <p:ext uri="{BB962C8B-B14F-4D97-AF65-F5344CB8AC3E}">
        <p14:creationId xmlns:p14="http://schemas.microsoft.com/office/powerpoint/2010/main" val="120789036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marL="484632" indent="0" eaLnBrk="1" fontAlgn="auto" hangingPunct="1">
              <a:spcAft>
                <a:spcPts val="0"/>
              </a:spcAft>
              <a:defRPr/>
            </a:pPr>
            <a:r>
              <a:rPr lang="es-MX" dirty="0" smtClean="0"/>
              <a:t>Taxonomía</a:t>
            </a:r>
            <a:endParaRPr lang="es-MX" dirty="0"/>
          </a:p>
        </p:txBody>
      </p:sp>
      <p:sp>
        <p:nvSpPr>
          <p:cNvPr id="3" name="2 Marcador de contenido"/>
          <p:cNvSpPr>
            <a:spLocks noGrp="1"/>
          </p:cNvSpPr>
          <p:nvPr>
            <p:ph idx="1"/>
          </p:nvPr>
        </p:nvSpPr>
        <p:spPr>
          <a:xfrm>
            <a:off x="457200" y="1882775"/>
            <a:ext cx="8229600" cy="4572000"/>
          </a:xfrm>
        </p:spPr>
        <p:txBody>
          <a:bodyPr>
            <a:normAutofit fontScale="92500" lnSpcReduction="10000"/>
          </a:bodyPr>
          <a:lstStyle/>
          <a:p>
            <a:pPr marL="521208" indent="-457200" eaLnBrk="1" fontAlgn="auto" hangingPunct="1">
              <a:spcAft>
                <a:spcPts val="0"/>
              </a:spcAft>
              <a:buFont typeface="Wingdings" charset="2"/>
              <a:buChar char="ü"/>
              <a:defRPr/>
            </a:pPr>
            <a:r>
              <a:rPr lang="es-MX" dirty="0" smtClean="0"/>
              <a:t>Reino   : Animalia</a:t>
            </a:r>
          </a:p>
          <a:p>
            <a:pPr marL="521208" indent="-457200" eaLnBrk="1" fontAlgn="auto" hangingPunct="1">
              <a:spcAft>
                <a:spcPts val="0"/>
              </a:spcAft>
              <a:buFont typeface="Wingdings" charset="2"/>
              <a:buChar char="ü"/>
              <a:defRPr/>
            </a:pPr>
            <a:r>
              <a:rPr lang="es-MX" dirty="0" err="1" smtClean="0"/>
              <a:t>Phylum</a:t>
            </a:r>
            <a:r>
              <a:rPr lang="es-MX" dirty="0" smtClean="0"/>
              <a:t>   : </a:t>
            </a:r>
            <a:r>
              <a:rPr lang="es-MX" dirty="0" err="1" smtClean="0"/>
              <a:t>Chordata</a:t>
            </a:r>
            <a:r>
              <a:rPr lang="es-MX" dirty="0" smtClean="0"/>
              <a:t> </a:t>
            </a:r>
          </a:p>
          <a:p>
            <a:pPr marL="521208" indent="-457200" eaLnBrk="1" fontAlgn="auto" hangingPunct="1">
              <a:spcAft>
                <a:spcPts val="0"/>
              </a:spcAft>
              <a:buFont typeface="Wingdings" charset="2"/>
              <a:buChar char="ü"/>
              <a:defRPr/>
            </a:pPr>
            <a:r>
              <a:rPr lang="es-MX" dirty="0" smtClean="0"/>
              <a:t>Clase   : </a:t>
            </a:r>
            <a:r>
              <a:rPr lang="es-MX" dirty="0" err="1" smtClean="0"/>
              <a:t>Osteichtyes</a:t>
            </a:r>
            <a:r>
              <a:rPr lang="es-MX" dirty="0" smtClean="0"/>
              <a:t> </a:t>
            </a:r>
          </a:p>
          <a:p>
            <a:pPr marL="521208" indent="-457200" eaLnBrk="1" fontAlgn="auto" hangingPunct="1">
              <a:spcAft>
                <a:spcPts val="0"/>
              </a:spcAft>
              <a:buFont typeface="Wingdings" charset="2"/>
              <a:buChar char="ü"/>
              <a:defRPr/>
            </a:pPr>
            <a:r>
              <a:rPr lang="es-MX" dirty="0" smtClean="0"/>
              <a:t>Sub Clase  : </a:t>
            </a:r>
            <a:r>
              <a:rPr lang="es-MX" dirty="0" err="1" smtClean="0"/>
              <a:t>Actinopterygii</a:t>
            </a:r>
            <a:r>
              <a:rPr lang="es-MX" dirty="0" smtClean="0"/>
              <a:t> </a:t>
            </a:r>
          </a:p>
          <a:p>
            <a:pPr marL="521208" indent="-457200" eaLnBrk="1" fontAlgn="auto" hangingPunct="1">
              <a:spcAft>
                <a:spcPts val="0"/>
              </a:spcAft>
              <a:buFont typeface="Wingdings" charset="2"/>
              <a:buChar char="ü"/>
              <a:defRPr/>
            </a:pPr>
            <a:r>
              <a:rPr lang="es-MX" dirty="0" smtClean="0"/>
              <a:t>Orden   : </a:t>
            </a:r>
            <a:r>
              <a:rPr lang="es-MX" dirty="0" err="1" smtClean="0"/>
              <a:t>Isospondyli</a:t>
            </a:r>
            <a:r>
              <a:rPr lang="es-MX" dirty="0" smtClean="0"/>
              <a:t> </a:t>
            </a:r>
          </a:p>
          <a:p>
            <a:pPr marL="521208" indent="-457200" eaLnBrk="1" fontAlgn="auto" hangingPunct="1">
              <a:spcAft>
                <a:spcPts val="0"/>
              </a:spcAft>
              <a:buFont typeface="Wingdings" charset="2"/>
              <a:buChar char="ü"/>
              <a:defRPr/>
            </a:pPr>
            <a:r>
              <a:rPr lang="es-MX" dirty="0" smtClean="0"/>
              <a:t>Familia  : </a:t>
            </a:r>
            <a:r>
              <a:rPr lang="es-MX" dirty="0" err="1" smtClean="0"/>
              <a:t>Salmonidae</a:t>
            </a:r>
            <a:r>
              <a:rPr lang="es-MX" dirty="0" smtClean="0"/>
              <a:t> </a:t>
            </a:r>
          </a:p>
          <a:p>
            <a:pPr marL="521208" indent="-457200" eaLnBrk="1" fontAlgn="auto" hangingPunct="1">
              <a:spcAft>
                <a:spcPts val="0"/>
              </a:spcAft>
              <a:buFont typeface="Wingdings" charset="2"/>
              <a:buChar char="ü"/>
              <a:defRPr/>
            </a:pPr>
            <a:r>
              <a:rPr lang="es-MX" dirty="0" smtClean="0"/>
              <a:t>Género  : </a:t>
            </a:r>
            <a:r>
              <a:rPr lang="es-MX" i="1" dirty="0" err="1" smtClean="0"/>
              <a:t>Oncorhynchus</a:t>
            </a:r>
            <a:r>
              <a:rPr lang="es-MX" i="1" dirty="0" smtClean="0"/>
              <a:t> </a:t>
            </a:r>
          </a:p>
          <a:p>
            <a:pPr marL="521208" indent="-457200" eaLnBrk="1" fontAlgn="auto" hangingPunct="1">
              <a:spcAft>
                <a:spcPts val="0"/>
              </a:spcAft>
              <a:buFont typeface="Wingdings" charset="2"/>
              <a:buChar char="ü"/>
              <a:defRPr/>
            </a:pPr>
            <a:r>
              <a:rPr lang="es-MX" dirty="0" smtClean="0"/>
              <a:t>Especie  : </a:t>
            </a:r>
            <a:r>
              <a:rPr lang="es-MX" i="1" dirty="0" err="1" smtClean="0"/>
              <a:t>Oncorhynchus</a:t>
            </a:r>
            <a:r>
              <a:rPr lang="es-MX" i="1" dirty="0" smtClean="0"/>
              <a:t> </a:t>
            </a:r>
            <a:r>
              <a:rPr lang="es-MX" i="1" dirty="0" err="1" smtClean="0"/>
              <a:t>mykiss</a:t>
            </a:r>
            <a:r>
              <a:rPr lang="es-MX" i="1" dirty="0" smtClean="0"/>
              <a:t> </a:t>
            </a:r>
          </a:p>
          <a:p>
            <a:pPr marL="521208" indent="-457200" eaLnBrk="1" fontAlgn="auto" hangingPunct="1">
              <a:spcAft>
                <a:spcPts val="0"/>
              </a:spcAft>
              <a:buFont typeface="Wingdings" charset="2"/>
              <a:buChar char="ü"/>
              <a:defRPr/>
            </a:pPr>
            <a:r>
              <a:rPr lang="es-MX" dirty="0" smtClean="0"/>
              <a:t>Nombre </a:t>
            </a:r>
            <a:r>
              <a:rPr lang="es-MX" dirty="0" smtClean="0"/>
              <a:t>Común </a:t>
            </a:r>
            <a:r>
              <a:rPr lang="es-MX" dirty="0" smtClean="0"/>
              <a:t>: “Trucha </a:t>
            </a:r>
            <a:r>
              <a:rPr lang="es-MX" dirty="0" smtClean="0"/>
              <a:t>arcoíris</a:t>
            </a:r>
            <a:r>
              <a:rPr lang="es-MX" dirty="0" smtClean="0"/>
              <a:t>” </a:t>
            </a:r>
            <a:endParaRPr lang="es-MX" dirty="0"/>
          </a:p>
        </p:txBody>
      </p:sp>
    </p:spTree>
    <p:extLst>
      <p:ext uri="{BB962C8B-B14F-4D97-AF65-F5344CB8AC3E}">
        <p14:creationId xmlns:p14="http://schemas.microsoft.com/office/powerpoint/2010/main" val="143493930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0" y="0"/>
            <a:ext cx="7572375" cy="1143000"/>
          </a:xfrm>
        </p:spPr>
        <p:txBody>
          <a:bodyPr/>
          <a:lstStyle/>
          <a:p>
            <a:r>
              <a:rPr lang="es-MX" altLang="es-ES_tradnl" i="1">
                <a:effectLst>
                  <a:outerShdw blurRad="38100" dist="38100" dir="2700000" algn="tl">
                    <a:srgbClr val="EEECE1"/>
                  </a:outerShdw>
                </a:effectLst>
                <a:ea typeface="ＭＳ Ｐゴシック" charset="-128"/>
              </a:rPr>
              <a:t>Ciclo de vida en cautiverio</a:t>
            </a:r>
          </a:p>
        </p:txBody>
      </p:sp>
      <p:sp>
        <p:nvSpPr>
          <p:cNvPr id="20482" name="2 Marcador de contenido"/>
          <p:cNvSpPr>
            <a:spLocks noGrp="1"/>
          </p:cNvSpPr>
          <p:nvPr>
            <p:ph sz="half" idx="1"/>
          </p:nvPr>
        </p:nvSpPr>
        <p:spPr>
          <a:xfrm>
            <a:off x="457200" y="1600200"/>
            <a:ext cx="3686175" cy="4525963"/>
          </a:xfrm>
        </p:spPr>
        <p:txBody>
          <a:bodyPr/>
          <a:lstStyle/>
          <a:p>
            <a:endParaRPr lang="es-ES" altLang="es-ES_tradnl">
              <a:ea typeface="ＭＳ Ｐゴシック" charset="-128"/>
            </a:endParaRPr>
          </a:p>
        </p:txBody>
      </p:sp>
      <p:sp>
        <p:nvSpPr>
          <p:cNvPr id="20484" name="Rectangle 14"/>
          <p:cNvSpPr>
            <a:spLocks noChangeArrowheads="1"/>
          </p:cNvSpPr>
          <p:nvPr/>
        </p:nvSpPr>
        <p:spPr bwMode="auto">
          <a:xfrm>
            <a:off x="3741738" y="2414588"/>
            <a:ext cx="433387" cy="2159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rial" charset="0"/>
                <a:ea typeface="ＭＳ Ｐゴシック" charset="-128"/>
              </a:defRPr>
            </a:lvl1pPr>
            <a:lvl2pPr marL="742950" indent="-285750" eaLnBrk="0" hangingPunct="0">
              <a:defRPr sz="2400">
                <a:solidFill>
                  <a:schemeClr val="tx1"/>
                </a:solidFill>
                <a:latin typeface="Arial" charset="0"/>
                <a:ea typeface="ＭＳ Ｐゴシック" charset="-128"/>
              </a:defRPr>
            </a:lvl2pPr>
            <a:lvl3pPr marL="1143000" indent="-228600" eaLnBrk="0" hangingPunct="0">
              <a:defRPr sz="2400">
                <a:solidFill>
                  <a:schemeClr val="tx1"/>
                </a:solidFill>
                <a:latin typeface="Arial" charset="0"/>
                <a:ea typeface="ＭＳ Ｐゴシック" charset="-128"/>
              </a:defRPr>
            </a:lvl3pPr>
            <a:lvl4pPr marL="1600200" indent="-228600" eaLnBrk="0" hangingPunct="0">
              <a:defRPr sz="2400">
                <a:solidFill>
                  <a:schemeClr val="tx1"/>
                </a:solidFill>
                <a:latin typeface="Arial" charset="0"/>
                <a:ea typeface="ＭＳ Ｐゴシック" charset="-128"/>
              </a:defRPr>
            </a:lvl4pPr>
            <a:lvl5pPr marL="2057400" indent="-228600" eaLnBrk="0" hangingPunct="0">
              <a:defRPr sz="2400">
                <a:solidFill>
                  <a:schemeClr val="tx1"/>
                </a:solidFill>
                <a:latin typeface="Arial" charset="0"/>
                <a:ea typeface="ＭＳ Ｐゴシック" charset="-128"/>
              </a:defRPr>
            </a:lvl5pPr>
            <a:lvl6pPr marL="2514600" indent="-228600" eaLnBrk="0" fontAlgn="base" hangingPunct="0">
              <a:spcBef>
                <a:spcPct val="0"/>
              </a:spcBef>
              <a:spcAft>
                <a:spcPct val="0"/>
              </a:spcAft>
              <a:defRPr sz="2400">
                <a:solidFill>
                  <a:schemeClr val="tx1"/>
                </a:solidFill>
                <a:latin typeface="Arial" charset="0"/>
                <a:ea typeface="ＭＳ Ｐゴシック" charset="-128"/>
              </a:defRPr>
            </a:lvl6pPr>
            <a:lvl7pPr marL="2971800" indent="-228600" eaLnBrk="0" fontAlgn="base" hangingPunct="0">
              <a:spcBef>
                <a:spcPct val="0"/>
              </a:spcBef>
              <a:spcAft>
                <a:spcPct val="0"/>
              </a:spcAft>
              <a:defRPr sz="2400">
                <a:solidFill>
                  <a:schemeClr val="tx1"/>
                </a:solidFill>
                <a:latin typeface="Arial" charset="0"/>
                <a:ea typeface="ＭＳ Ｐゴシック" charset="-128"/>
              </a:defRPr>
            </a:lvl7pPr>
            <a:lvl8pPr marL="3429000" indent="-228600" eaLnBrk="0" fontAlgn="base" hangingPunct="0">
              <a:spcBef>
                <a:spcPct val="0"/>
              </a:spcBef>
              <a:spcAft>
                <a:spcPct val="0"/>
              </a:spcAft>
              <a:defRPr sz="2400">
                <a:solidFill>
                  <a:schemeClr val="tx1"/>
                </a:solidFill>
                <a:latin typeface="Arial" charset="0"/>
                <a:ea typeface="ＭＳ Ｐゴシック" charset="-128"/>
              </a:defRPr>
            </a:lvl8pPr>
            <a:lvl9pPr marL="3886200" indent="-228600" eaLnBrk="0" fontAlgn="base" hangingPunct="0">
              <a:spcBef>
                <a:spcPct val="0"/>
              </a:spcBef>
              <a:spcAft>
                <a:spcPct val="0"/>
              </a:spcAft>
              <a:defRPr sz="2400">
                <a:solidFill>
                  <a:schemeClr val="tx1"/>
                </a:solidFill>
                <a:latin typeface="Arial" charset="0"/>
                <a:ea typeface="ＭＳ Ｐゴシック" charset="-128"/>
              </a:defRPr>
            </a:lvl9pPr>
          </a:lstStyle>
          <a:p>
            <a:pPr eaLnBrk="1" hangingPunct="1"/>
            <a:endParaRPr lang="es-ES" altLang="es-ES_tradnl" sz="1800"/>
          </a:p>
        </p:txBody>
      </p:sp>
      <p:sp>
        <p:nvSpPr>
          <p:cNvPr id="20485" name="Line 23"/>
          <p:cNvSpPr>
            <a:spLocks noChangeShapeType="1"/>
          </p:cNvSpPr>
          <p:nvPr/>
        </p:nvSpPr>
        <p:spPr bwMode="auto">
          <a:xfrm>
            <a:off x="1725613" y="2882900"/>
            <a:ext cx="576262" cy="144463"/>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s-ES_tradnl"/>
          </a:p>
        </p:txBody>
      </p:sp>
      <p:grpSp>
        <p:nvGrpSpPr>
          <p:cNvPr id="20486" name="Group 25"/>
          <p:cNvGrpSpPr>
            <a:grpSpLocks/>
          </p:cNvGrpSpPr>
          <p:nvPr/>
        </p:nvGrpSpPr>
        <p:grpSpPr bwMode="auto">
          <a:xfrm>
            <a:off x="0" y="1143000"/>
            <a:ext cx="7572375" cy="5357813"/>
            <a:chOff x="793" y="1156"/>
            <a:chExt cx="4128" cy="3067"/>
          </a:xfrm>
        </p:grpSpPr>
        <p:pic>
          <p:nvPicPr>
            <p:cNvPr id="20487" name="Picture 4" descr="mykiss-prdcycl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93" y="1156"/>
              <a:ext cx="4128" cy="30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488" name="Text Box 5"/>
            <p:cNvSpPr txBox="1">
              <a:spLocks noChangeArrowheads="1"/>
            </p:cNvSpPr>
            <p:nvPr/>
          </p:nvSpPr>
          <p:spPr bwMode="auto">
            <a:xfrm>
              <a:off x="1821" y="1690"/>
              <a:ext cx="469" cy="101"/>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18000" tIns="10800" rIns="18000" bIns="10800">
              <a:spAutoFit/>
            </a:bodyPr>
            <a:lstStyle>
              <a:lvl1pPr eaLnBrk="0" hangingPunct="0">
                <a:defRPr sz="2400">
                  <a:solidFill>
                    <a:schemeClr val="tx1"/>
                  </a:solidFill>
                  <a:latin typeface="Arial" charset="0"/>
                  <a:ea typeface="ＭＳ Ｐゴシック" charset="-128"/>
                </a:defRPr>
              </a:lvl1pPr>
              <a:lvl2pPr marL="742950" indent="-285750" eaLnBrk="0" hangingPunct="0">
                <a:defRPr sz="2400">
                  <a:solidFill>
                    <a:schemeClr val="tx1"/>
                  </a:solidFill>
                  <a:latin typeface="Arial" charset="0"/>
                  <a:ea typeface="ＭＳ Ｐゴシック" charset="-128"/>
                </a:defRPr>
              </a:lvl2pPr>
              <a:lvl3pPr marL="1143000" indent="-228600" eaLnBrk="0" hangingPunct="0">
                <a:defRPr sz="2400">
                  <a:solidFill>
                    <a:schemeClr val="tx1"/>
                  </a:solidFill>
                  <a:latin typeface="Arial" charset="0"/>
                  <a:ea typeface="ＭＳ Ｐゴシック" charset="-128"/>
                </a:defRPr>
              </a:lvl3pPr>
              <a:lvl4pPr marL="1600200" indent="-228600" eaLnBrk="0" hangingPunct="0">
                <a:defRPr sz="2400">
                  <a:solidFill>
                    <a:schemeClr val="tx1"/>
                  </a:solidFill>
                  <a:latin typeface="Arial" charset="0"/>
                  <a:ea typeface="ＭＳ Ｐゴシック" charset="-128"/>
                </a:defRPr>
              </a:lvl4pPr>
              <a:lvl5pPr marL="2057400" indent="-228600" eaLnBrk="0" hangingPunct="0">
                <a:defRPr sz="2400">
                  <a:solidFill>
                    <a:schemeClr val="tx1"/>
                  </a:solidFill>
                  <a:latin typeface="Arial" charset="0"/>
                  <a:ea typeface="ＭＳ Ｐゴシック" charset="-128"/>
                </a:defRPr>
              </a:lvl5pPr>
              <a:lvl6pPr marL="2514600" indent="-228600" eaLnBrk="0" fontAlgn="base" hangingPunct="0">
                <a:spcBef>
                  <a:spcPct val="0"/>
                </a:spcBef>
                <a:spcAft>
                  <a:spcPct val="0"/>
                </a:spcAft>
                <a:defRPr sz="2400">
                  <a:solidFill>
                    <a:schemeClr val="tx1"/>
                  </a:solidFill>
                  <a:latin typeface="Arial" charset="0"/>
                  <a:ea typeface="ＭＳ Ｐゴシック" charset="-128"/>
                </a:defRPr>
              </a:lvl6pPr>
              <a:lvl7pPr marL="2971800" indent="-228600" eaLnBrk="0" fontAlgn="base" hangingPunct="0">
                <a:spcBef>
                  <a:spcPct val="0"/>
                </a:spcBef>
                <a:spcAft>
                  <a:spcPct val="0"/>
                </a:spcAft>
                <a:defRPr sz="2400">
                  <a:solidFill>
                    <a:schemeClr val="tx1"/>
                  </a:solidFill>
                  <a:latin typeface="Arial" charset="0"/>
                  <a:ea typeface="ＭＳ Ｐゴシック" charset="-128"/>
                </a:defRPr>
              </a:lvl7pPr>
              <a:lvl8pPr marL="3429000" indent="-228600" eaLnBrk="0" fontAlgn="base" hangingPunct="0">
                <a:spcBef>
                  <a:spcPct val="0"/>
                </a:spcBef>
                <a:spcAft>
                  <a:spcPct val="0"/>
                </a:spcAft>
                <a:defRPr sz="2400">
                  <a:solidFill>
                    <a:schemeClr val="tx1"/>
                  </a:solidFill>
                  <a:latin typeface="Arial" charset="0"/>
                  <a:ea typeface="ＭＳ Ｐゴシック" charset="-128"/>
                </a:defRPr>
              </a:lvl8pPr>
              <a:lvl9pPr marL="3886200" indent="-228600" eaLnBrk="0" fontAlgn="base" hangingPunct="0">
                <a:spcBef>
                  <a:spcPct val="0"/>
                </a:spcBef>
                <a:spcAft>
                  <a:spcPct val="0"/>
                </a:spcAft>
                <a:defRPr sz="2400">
                  <a:solidFill>
                    <a:schemeClr val="tx1"/>
                  </a:solidFill>
                  <a:latin typeface="Arial" charset="0"/>
                  <a:ea typeface="ＭＳ Ｐゴシック" charset="-128"/>
                </a:defRPr>
              </a:lvl9pPr>
            </a:lstStyle>
            <a:p>
              <a:pPr eaLnBrk="1" hangingPunct="1">
                <a:spcBef>
                  <a:spcPct val="50000"/>
                </a:spcBef>
              </a:pPr>
              <a:r>
                <a:rPr lang="es-MX" altLang="es-ES_tradnl" sz="900"/>
                <a:t>Selección</a:t>
              </a:r>
              <a:endParaRPr lang="es-ES" altLang="es-ES_tradnl" sz="900"/>
            </a:p>
          </p:txBody>
        </p:sp>
        <p:sp>
          <p:nvSpPr>
            <p:cNvPr id="20489" name="Text Box 7"/>
            <p:cNvSpPr txBox="1">
              <a:spLocks noChangeArrowheads="1"/>
            </p:cNvSpPr>
            <p:nvPr/>
          </p:nvSpPr>
          <p:spPr bwMode="auto">
            <a:xfrm>
              <a:off x="4150" y="3582"/>
              <a:ext cx="545" cy="18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18000" tIns="10800" rIns="18000" bIns="10800">
              <a:spAutoFit/>
            </a:bodyPr>
            <a:lstStyle>
              <a:lvl1pPr eaLnBrk="0" hangingPunct="0">
                <a:defRPr sz="2400">
                  <a:solidFill>
                    <a:schemeClr val="tx1"/>
                  </a:solidFill>
                  <a:latin typeface="Arial" charset="0"/>
                  <a:ea typeface="ＭＳ Ｐゴシック" charset="-128"/>
                </a:defRPr>
              </a:lvl1pPr>
              <a:lvl2pPr marL="742950" indent="-285750" eaLnBrk="0" hangingPunct="0">
                <a:defRPr sz="2400">
                  <a:solidFill>
                    <a:schemeClr val="tx1"/>
                  </a:solidFill>
                  <a:latin typeface="Arial" charset="0"/>
                  <a:ea typeface="ＭＳ Ｐゴシック" charset="-128"/>
                </a:defRPr>
              </a:lvl2pPr>
              <a:lvl3pPr marL="1143000" indent="-228600" eaLnBrk="0" hangingPunct="0">
                <a:defRPr sz="2400">
                  <a:solidFill>
                    <a:schemeClr val="tx1"/>
                  </a:solidFill>
                  <a:latin typeface="Arial" charset="0"/>
                  <a:ea typeface="ＭＳ Ｐゴシック" charset="-128"/>
                </a:defRPr>
              </a:lvl3pPr>
              <a:lvl4pPr marL="1600200" indent="-228600" eaLnBrk="0" hangingPunct="0">
                <a:defRPr sz="2400">
                  <a:solidFill>
                    <a:schemeClr val="tx1"/>
                  </a:solidFill>
                  <a:latin typeface="Arial" charset="0"/>
                  <a:ea typeface="ＭＳ Ｐゴシック" charset="-128"/>
                </a:defRPr>
              </a:lvl4pPr>
              <a:lvl5pPr marL="2057400" indent="-228600" eaLnBrk="0" hangingPunct="0">
                <a:defRPr sz="2400">
                  <a:solidFill>
                    <a:schemeClr val="tx1"/>
                  </a:solidFill>
                  <a:latin typeface="Arial" charset="0"/>
                  <a:ea typeface="ＭＳ Ｐゴシック" charset="-128"/>
                </a:defRPr>
              </a:lvl5pPr>
              <a:lvl6pPr marL="2514600" indent="-228600" eaLnBrk="0" fontAlgn="base" hangingPunct="0">
                <a:spcBef>
                  <a:spcPct val="0"/>
                </a:spcBef>
                <a:spcAft>
                  <a:spcPct val="0"/>
                </a:spcAft>
                <a:defRPr sz="2400">
                  <a:solidFill>
                    <a:schemeClr val="tx1"/>
                  </a:solidFill>
                  <a:latin typeface="Arial" charset="0"/>
                  <a:ea typeface="ＭＳ Ｐゴシック" charset="-128"/>
                </a:defRPr>
              </a:lvl6pPr>
              <a:lvl7pPr marL="2971800" indent="-228600" eaLnBrk="0" fontAlgn="base" hangingPunct="0">
                <a:spcBef>
                  <a:spcPct val="0"/>
                </a:spcBef>
                <a:spcAft>
                  <a:spcPct val="0"/>
                </a:spcAft>
                <a:defRPr sz="2400">
                  <a:solidFill>
                    <a:schemeClr val="tx1"/>
                  </a:solidFill>
                  <a:latin typeface="Arial" charset="0"/>
                  <a:ea typeface="ＭＳ Ｐゴシック" charset="-128"/>
                </a:defRPr>
              </a:lvl7pPr>
              <a:lvl8pPr marL="3429000" indent="-228600" eaLnBrk="0" fontAlgn="base" hangingPunct="0">
                <a:spcBef>
                  <a:spcPct val="0"/>
                </a:spcBef>
                <a:spcAft>
                  <a:spcPct val="0"/>
                </a:spcAft>
                <a:defRPr sz="2400">
                  <a:solidFill>
                    <a:schemeClr val="tx1"/>
                  </a:solidFill>
                  <a:latin typeface="Arial" charset="0"/>
                  <a:ea typeface="ＭＳ Ｐゴシック" charset="-128"/>
                </a:defRPr>
              </a:lvl8pPr>
              <a:lvl9pPr marL="3886200" indent="-228600" eaLnBrk="0" fontAlgn="base" hangingPunct="0">
                <a:spcBef>
                  <a:spcPct val="0"/>
                </a:spcBef>
                <a:spcAft>
                  <a:spcPct val="0"/>
                </a:spcAft>
                <a:defRPr sz="2400">
                  <a:solidFill>
                    <a:schemeClr val="tx1"/>
                  </a:solidFill>
                  <a:latin typeface="Arial" charset="0"/>
                  <a:ea typeface="ＭＳ Ｐゴシック" charset="-128"/>
                </a:defRPr>
              </a:lvl9pPr>
            </a:lstStyle>
            <a:p>
              <a:pPr algn="ctr" eaLnBrk="1" hangingPunct="1"/>
              <a:r>
                <a:rPr lang="es-MX" altLang="es-ES_tradnl" sz="900"/>
                <a:t>Huevo Oculado</a:t>
              </a:r>
            </a:p>
            <a:p>
              <a:pPr algn="ctr" eaLnBrk="1" hangingPunct="1"/>
              <a:r>
                <a:rPr lang="es-MX" altLang="es-ES_tradnl" sz="900"/>
                <a:t>Esterilización</a:t>
              </a:r>
              <a:endParaRPr lang="es-ES" altLang="es-ES_tradnl" sz="900"/>
            </a:p>
          </p:txBody>
        </p:sp>
        <p:sp>
          <p:nvSpPr>
            <p:cNvPr id="20490" name="Text Box 8"/>
            <p:cNvSpPr txBox="1">
              <a:spLocks noChangeArrowheads="1"/>
            </p:cNvSpPr>
            <p:nvPr/>
          </p:nvSpPr>
          <p:spPr bwMode="auto">
            <a:xfrm>
              <a:off x="4195" y="2862"/>
              <a:ext cx="469" cy="18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18000" tIns="10800" rIns="18000" bIns="10800">
              <a:spAutoFit/>
            </a:bodyPr>
            <a:lstStyle>
              <a:lvl1pPr eaLnBrk="0" hangingPunct="0">
                <a:defRPr sz="2400">
                  <a:solidFill>
                    <a:schemeClr val="tx1"/>
                  </a:solidFill>
                  <a:latin typeface="Arial" charset="0"/>
                  <a:ea typeface="ＭＳ Ｐゴシック" charset="-128"/>
                </a:defRPr>
              </a:lvl1pPr>
              <a:lvl2pPr marL="742950" indent="-285750" eaLnBrk="0" hangingPunct="0">
                <a:defRPr sz="2400">
                  <a:solidFill>
                    <a:schemeClr val="tx1"/>
                  </a:solidFill>
                  <a:latin typeface="Arial" charset="0"/>
                  <a:ea typeface="ＭＳ Ｐゴシック" charset="-128"/>
                </a:defRPr>
              </a:lvl2pPr>
              <a:lvl3pPr marL="1143000" indent="-228600" eaLnBrk="0" hangingPunct="0">
                <a:defRPr sz="2400">
                  <a:solidFill>
                    <a:schemeClr val="tx1"/>
                  </a:solidFill>
                  <a:latin typeface="Arial" charset="0"/>
                  <a:ea typeface="ＭＳ Ｐゴシック" charset="-128"/>
                </a:defRPr>
              </a:lvl3pPr>
              <a:lvl4pPr marL="1600200" indent="-228600" eaLnBrk="0" hangingPunct="0">
                <a:defRPr sz="2400">
                  <a:solidFill>
                    <a:schemeClr val="tx1"/>
                  </a:solidFill>
                  <a:latin typeface="Arial" charset="0"/>
                  <a:ea typeface="ＭＳ Ｐゴシック" charset="-128"/>
                </a:defRPr>
              </a:lvl4pPr>
              <a:lvl5pPr marL="2057400" indent="-228600" eaLnBrk="0" hangingPunct="0">
                <a:defRPr sz="2400">
                  <a:solidFill>
                    <a:schemeClr val="tx1"/>
                  </a:solidFill>
                  <a:latin typeface="Arial" charset="0"/>
                  <a:ea typeface="ＭＳ Ｐゴシック" charset="-128"/>
                </a:defRPr>
              </a:lvl5pPr>
              <a:lvl6pPr marL="2514600" indent="-228600" eaLnBrk="0" fontAlgn="base" hangingPunct="0">
                <a:spcBef>
                  <a:spcPct val="0"/>
                </a:spcBef>
                <a:spcAft>
                  <a:spcPct val="0"/>
                </a:spcAft>
                <a:defRPr sz="2400">
                  <a:solidFill>
                    <a:schemeClr val="tx1"/>
                  </a:solidFill>
                  <a:latin typeface="Arial" charset="0"/>
                  <a:ea typeface="ＭＳ Ｐゴシック" charset="-128"/>
                </a:defRPr>
              </a:lvl6pPr>
              <a:lvl7pPr marL="2971800" indent="-228600" eaLnBrk="0" fontAlgn="base" hangingPunct="0">
                <a:spcBef>
                  <a:spcPct val="0"/>
                </a:spcBef>
                <a:spcAft>
                  <a:spcPct val="0"/>
                </a:spcAft>
                <a:defRPr sz="2400">
                  <a:solidFill>
                    <a:schemeClr val="tx1"/>
                  </a:solidFill>
                  <a:latin typeface="Arial" charset="0"/>
                  <a:ea typeface="ＭＳ Ｐゴシック" charset="-128"/>
                </a:defRPr>
              </a:lvl7pPr>
              <a:lvl8pPr marL="3429000" indent="-228600" eaLnBrk="0" fontAlgn="base" hangingPunct="0">
                <a:spcBef>
                  <a:spcPct val="0"/>
                </a:spcBef>
                <a:spcAft>
                  <a:spcPct val="0"/>
                </a:spcAft>
                <a:defRPr sz="2400">
                  <a:solidFill>
                    <a:schemeClr val="tx1"/>
                  </a:solidFill>
                  <a:latin typeface="Arial" charset="0"/>
                  <a:ea typeface="ＭＳ Ｐゴシック" charset="-128"/>
                </a:defRPr>
              </a:lvl8pPr>
              <a:lvl9pPr marL="3886200" indent="-228600" eaLnBrk="0" fontAlgn="base" hangingPunct="0">
                <a:spcBef>
                  <a:spcPct val="0"/>
                </a:spcBef>
                <a:spcAft>
                  <a:spcPct val="0"/>
                </a:spcAft>
                <a:defRPr sz="2400">
                  <a:solidFill>
                    <a:schemeClr val="tx1"/>
                  </a:solidFill>
                  <a:latin typeface="Arial" charset="0"/>
                  <a:ea typeface="ＭＳ Ｐゴシック" charset="-128"/>
                </a:defRPr>
              </a:lvl9pPr>
            </a:lstStyle>
            <a:p>
              <a:pPr algn="ctr" eaLnBrk="1" hangingPunct="1">
                <a:spcBef>
                  <a:spcPct val="50000"/>
                </a:spcBef>
              </a:pPr>
              <a:r>
                <a:rPr lang="es-MX" altLang="es-ES_tradnl" sz="900"/>
                <a:t>Tinas de Incubación</a:t>
              </a:r>
              <a:endParaRPr lang="es-ES" altLang="es-ES_tradnl" sz="900"/>
            </a:p>
          </p:txBody>
        </p:sp>
        <p:sp>
          <p:nvSpPr>
            <p:cNvPr id="20491" name="Text Box 9"/>
            <p:cNvSpPr txBox="1">
              <a:spLocks noChangeArrowheads="1"/>
            </p:cNvSpPr>
            <p:nvPr/>
          </p:nvSpPr>
          <p:spPr bwMode="auto">
            <a:xfrm>
              <a:off x="4195" y="2155"/>
              <a:ext cx="469" cy="18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18000" tIns="10800" rIns="18000" bIns="10800">
              <a:spAutoFit/>
            </a:bodyPr>
            <a:lstStyle>
              <a:lvl1pPr eaLnBrk="0" hangingPunct="0">
                <a:defRPr sz="2400">
                  <a:solidFill>
                    <a:schemeClr val="tx1"/>
                  </a:solidFill>
                  <a:latin typeface="Arial" charset="0"/>
                  <a:ea typeface="ＭＳ Ｐゴシック" charset="-128"/>
                </a:defRPr>
              </a:lvl1pPr>
              <a:lvl2pPr marL="742950" indent="-285750" eaLnBrk="0" hangingPunct="0">
                <a:defRPr sz="2400">
                  <a:solidFill>
                    <a:schemeClr val="tx1"/>
                  </a:solidFill>
                  <a:latin typeface="Arial" charset="0"/>
                  <a:ea typeface="ＭＳ Ｐゴシック" charset="-128"/>
                </a:defRPr>
              </a:lvl2pPr>
              <a:lvl3pPr marL="1143000" indent="-228600" eaLnBrk="0" hangingPunct="0">
                <a:defRPr sz="2400">
                  <a:solidFill>
                    <a:schemeClr val="tx1"/>
                  </a:solidFill>
                  <a:latin typeface="Arial" charset="0"/>
                  <a:ea typeface="ＭＳ Ｐゴシック" charset="-128"/>
                </a:defRPr>
              </a:lvl3pPr>
              <a:lvl4pPr marL="1600200" indent="-228600" eaLnBrk="0" hangingPunct="0">
                <a:defRPr sz="2400">
                  <a:solidFill>
                    <a:schemeClr val="tx1"/>
                  </a:solidFill>
                  <a:latin typeface="Arial" charset="0"/>
                  <a:ea typeface="ＭＳ Ｐゴシック" charset="-128"/>
                </a:defRPr>
              </a:lvl4pPr>
              <a:lvl5pPr marL="2057400" indent="-228600" eaLnBrk="0" hangingPunct="0">
                <a:defRPr sz="2400">
                  <a:solidFill>
                    <a:schemeClr val="tx1"/>
                  </a:solidFill>
                  <a:latin typeface="Arial" charset="0"/>
                  <a:ea typeface="ＭＳ Ｐゴシック" charset="-128"/>
                </a:defRPr>
              </a:lvl5pPr>
              <a:lvl6pPr marL="2514600" indent="-228600" eaLnBrk="0" fontAlgn="base" hangingPunct="0">
                <a:spcBef>
                  <a:spcPct val="0"/>
                </a:spcBef>
                <a:spcAft>
                  <a:spcPct val="0"/>
                </a:spcAft>
                <a:defRPr sz="2400">
                  <a:solidFill>
                    <a:schemeClr val="tx1"/>
                  </a:solidFill>
                  <a:latin typeface="Arial" charset="0"/>
                  <a:ea typeface="ＭＳ Ｐゴシック" charset="-128"/>
                </a:defRPr>
              </a:lvl6pPr>
              <a:lvl7pPr marL="2971800" indent="-228600" eaLnBrk="0" fontAlgn="base" hangingPunct="0">
                <a:spcBef>
                  <a:spcPct val="0"/>
                </a:spcBef>
                <a:spcAft>
                  <a:spcPct val="0"/>
                </a:spcAft>
                <a:defRPr sz="2400">
                  <a:solidFill>
                    <a:schemeClr val="tx1"/>
                  </a:solidFill>
                  <a:latin typeface="Arial" charset="0"/>
                  <a:ea typeface="ＭＳ Ｐゴシック" charset="-128"/>
                </a:defRPr>
              </a:lvl7pPr>
              <a:lvl8pPr marL="3429000" indent="-228600" eaLnBrk="0" fontAlgn="base" hangingPunct="0">
                <a:spcBef>
                  <a:spcPct val="0"/>
                </a:spcBef>
                <a:spcAft>
                  <a:spcPct val="0"/>
                </a:spcAft>
                <a:defRPr sz="2400">
                  <a:solidFill>
                    <a:schemeClr val="tx1"/>
                  </a:solidFill>
                  <a:latin typeface="Arial" charset="0"/>
                  <a:ea typeface="ＭＳ Ｐゴシック" charset="-128"/>
                </a:defRPr>
              </a:lvl8pPr>
              <a:lvl9pPr marL="3886200" indent="-228600" eaLnBrk="0" fontAlgn="base" hangingPunct="0">
                <a:spcBef>
                  <a:spcPct val="0"/>
                </a:spcBef>
                <a:spcAft>
                  <a:spcPct val="0"/>
                </a:spcAft>
                <a:defRPr sz="2400">
                  <a:solidFill>
                    <a:schemeClr val="tx1"/>
                  </a:solidFill>
                  <a:latin typeface="Arial" charset="0"/>
                  <a:ea typeface="ＭＳ Ｐゴシック" charset="-128"/>
                </a:defRPr>
              </a:lvl9pPr>
            </a:lstStyle>
            <a:p>
              <a:pPr algn="ctr" eaLnBrk="1" hangingPunct="1">
                <a:spcBef>
                  <a:spcPct val="50000"/>
                </a:spcBef>
              </a:pPr>
              <a:r>
                <a:rPr lang="es-MX" altLang="es-ES_tradnl" sz="900"/>
                <a:t>Huevo fertilizado</a:t>
              </a:r>
              <a:endParaRPr lang="es-ES" altLang="es-ES_tradnl" sz="900"/>
            </a:p>
          </p:txBody>
        </p:sp>
        <p:sp>
          <p:nvSpPr>
            <p:cNvPr id="20492" name="Text Box 10"/>
            <p:cNvSpPr txBox="1">
              <a:spLocks noChangeArrowheads="1"/>
            </p:cNvSpPr>
            <p:nvPr/>
          </p:nvSpPr>
          <p:spPr bwMode="auto">
            <a:xfrm>
              <a:off x="3107" y="2104"/>
              <a:ext cx="1134" cy="18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18000" tIns="10800" rIns="18000" bIns="10800">
              <a:spAutoFit/>
            </a:bodyPr>
            <a:lstStyle>
              <a:lvl1pPr eaLnBrk="0" hangingPunct="0">
                <a:defRPr sz="2400">
                  <a:solidFill>
                    <a:schemeClr val="tx1"/>
                  </a:solidFill>
                  <a:latin typeface="Arial" charset="0"/>
                  <a:ea typeface="ＭＳ Ｐゴシック" charset="-128"/>
                </a:defRPr>
              </a:lvl1pPr>
              <a:lvl2pPr marL="742950" indent="-285750" eaLnBrk="0" hangingPunct="0">
                <a:defRPr sz="2400">
                  <a:solidFill>
                    <a:schemeClr val="tx1"/>
                  </a:solidFill>
                  <a:latin typeface="Arial" charset="0"/>
                  <a:ea typeface="ＭＳ Ｐゴシック" charset="-128"/>
                </a:defRPr>
              </a:lvl2pPr>
              <a:lvl3pPr marL="1143000" indent="-228600" eaLnBrk="0" hangingPunct="0">
                <a:defRPr sz="2400">
                  <a:solidFill>
                    <a:schemeClr val="tx1"/>
                  </a:solidFill>
                  <a:latin typeface="Arial" charset="0"/>
                  <a:ea typeface="ＭＳ Ｐゴシック" charset="-128"/>
                </a:defRPr>
              </a:lvl3pPr>
              <a:lvl4pPr marL="1600200" indent="-228600" eaLnBrk="0" hangingPunct="0">
                <a:defRPr sz="2400">
                  <a:solidFill>
                    <a:schemeClr val="tx1"/>
                  </a:solidFill>
                  <a:latin typeface="Arial" charset="0"/>
                  <a:ea typeface="ＭＳ Ｐゴシック" charset="-128"/>
                </a:defRPr>
              </a:lvl4pPr>
              <a:lvl5pPr marL="2057400" indent="-228600" eaLnBrk="0" hangingPunct="0">
                <a:defRPr sz="2400">
                  <a:solidFill>
                    <a:schemeClr val="tx1"/>
                  </a:solidFill>
                  <a:latin typeface="Arial" charset="0"/>
                  <a:ea typeface="ＭＳ Ｐゴシック" charset="-128"/>
                </a:defRPr>
              </a:lvl5pPr>
              <a:lvl6pPr marL="2514600" indent="-228600" eaLnBrk="0" fontAlgn="base" hangingPunct="0">
                <a:spcBef>
                  <a:spcPct val="0"/>
                </a:spcBef>
                <a:spcAft>
                  <a:spcPct val="0"/>
                </a:spcAft>
                <a:defRPr sz="2400">
                  <a:solidFill>
                    <a:schemeClr val="tx1"/>
                  </a:solidFill>
                  <a:latin typeface="Arial" charset="0"/>
                  <a:ea typeface="ＭＳ Ｐゴシック" charset="-128"/>
                </a:defRPr>
              </a:lvl6pPr>
              <a:lvl7pPr marL="2971800" indent="-228600" eaLnBrk="0" fontAlgn="base" hangingPunct="0">
                <a:spcBef>
                  <a:spcPct val="0"/>
                </a:spcBef>
                <a:spcAft>
                  <a:spcPct val="0"/>
                </a:spcAft>
                <a:defRPr sz="2400">
                  <a:solidFill>
                    <a:schemeClr val="tx1"/>
                  </a:solidFill>
                  <a:latin typeface="Arial" charset="0"/>
                  <a:ea typeface="ＭＳ Ｐゴシック" charset="-128"/>
                </a:defRPr>
              </a:lvl7pPr>
              <a:lvl8pPr marL="3429000" indent="-228600" eaLnBrk="0" fontAlgn="base" hangingPunct="0">
                <a:spcBef>
                  <a:spcPct val="0"/>
                </a:spcBef>
                <a:spcAft>
                  <a:spcPct val="0"/>
                </a:spcAft>
                <a:defRPr sz="2400">
                  <a:solidFill>
                    <a:schemeClr val="tx1"/>
                  </a:solidFill>
                  <a:latin typeface="Arial" charset="0"/>
                  <a:ea typeface="ＭＳ Ｐゴシック" charset="-128"/>
                </a:defRPr>
              </a:lvl8pPr>
              <a:lvl9pPr marL="3886200" indent="-228600" eaLnBrk="0" fontAlgn="base" hangingPunct="0">
                <a:spcBef>
                  <a:spcPct val="0"/>
                </a:spcBef>
                <a:spcAft>
                  <a:spcPct val="0"/>
                </a:spcAft>
                <a:defRPr sz="2400">
                  <a:solidFill>
                    <a:schemeClr val="tx1"/>
                  </a:solidFill>
                  <a:latin typeface="Arial" charset="0"/>
                  <a:ea typeface="ＭＳ Ｐゴシック" charset="-128"/>
                </a:defRPr>
              </a:lvl9pPr>
            </a:lstStyle>
            <a:p>
              <a:pPr algn="ctr" eaLnBrk="1" hangingPunct="1"/>
              <a:r>
                <a:rPr lang="es-MX" altLang="es-ES_tradnl" sz="900"/>
                <a:t>Lavado de huevo  Fertilización</a:t>
              </a:r>
            </a:p>
            <a:p>
              <a:pPr algn="ctr" eaLnBrk="1" hangingPunct="1"/>
              <a:r>
                <a:rPr lang="es-MX" altLang="es-ES_tradnl" sz="900"/>
                <a:t>Absorción de Agua</a:t>
              </a:r>
              <a:endParaRPr lang="es-ES" altLang="es-ES_tradnl" sz="900"/>
            </a:p>
          </p:txBody>
        </p:sp>
        <p:sp>
          <p:nvSpPr>
            <p:cNvPr id="20493" name="Text Box 11"/>
            <p:cNvSpPr txBox="1">
              <a:spLocks noChangeArrowheads="1"/>
            </p:cNvSpPr>
            <p:nvPr/>
          </p:nvSpPr>
          <p:spPr bwMode="auto">
            <a:xfrm>
              <a:off x="2880" y="1842"/>
              <a:ext cx="280" cy="101"/>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18000" tIns="10800" rIns="18000" bIns="10800">
              <a:spAutoFit/>
            </a:bodyPr>
            <a:lstStyle>
              <a:lvl1pPr eaLnBrk="0" hangingPunct="0">
                <a:defRPr sz="2400">
                  <a:solidFill>
                    <a:schemeClr val="tx1"/>
                  </a:solidFill>
                  <a:latin typeface="Arial" charset="0"/>
                  <a:ea typeface="ＭＳ Ｐゴシック" charset="-128"/>
                </a:defRPr>
              </a:lvl1pPr>
              <a:lvl2pPr marL="742950" indent="-285750" eaLnBrk="0" hangingPunct="0">
                <a:defRPr sz="2400">
                  <a:solidFill>
                    <a:schemeClr val="tx1"/>
                  </a:solidFill>
                  <a:latin typeface="Arial" charset="0"/>
                  <a:ea typeface="ＭＳ Ｐゴシック" charset="-128"/>
                </a:defRPr>
              </a:lvl2pPr>
              <a:lvl3pPr marL="1143000" indent="-228600" eaLnBrk="0" hangingPunct="0">
                <a:defRPr sz="2400">
                  <a:solidFill>
                    <a:schemeClr val="tx1"/>
                  </a:solidFill>
                  <a:latin typeface="Arial" charset="0"/>
                  <a:ea typeface="ＭＳ Ｐゴシック" charset="-128"/>
                </a:defRPr>
              </a:lvl3pPr>
              <a:lvl4pPr marL="1600200" indent="-228600" eaLnBrk="0" hangingPunct="0">
                <a:defRPr sz="2400">
                  <a:solidFill>
                    <a:schemeClr val="tx1"/>
                  </a:solidFill>
                  <a:latin typeface="Arial" charset="0"/>
                  <a:ea typeface="ＭＳ Ｐゴシック" charset="-128"/>
                </a:defRPr>
              </a:lvl4pPr>
              <a:lvl5pPr marL="2057400" indent="-228600" eaLnBrk="0" hangingPunct="0">
                <a:defRPr sz="2400">
                  <a:solidFill>
                    <a:schemeClr val="tx1"/>
                  </a:solidFill>
                  <a:latin typeface="Arial" charset="0"/>
                  <a:ea typeface="ＭＳ Ｐゴシック" charset="-128"/>
                </a:defRPr>
              </a:lvl5pPr>
              <a:lvl6pPr marL="2514600" indent="-228600" eaLnBrk="0" fontAlgn="base" hangingPunct="0">
                <a:spcBef>
                  <a:spcPct val="0"/>
                </a:spcBef>
                <a:spcAft>
                  <a:spcPct val="0"/>
                </a:spcAft>
                <a:defRPr sz="2400">
                  <a:solidFill>
                    <a:schemeClr val="tx1"/>
                  </a:solidFill>
                  <a:latin typeface="Arial" charset="0"/>
                  <a:ea typeface="ＭＳ Ｐゴシック" charset="-128"/>
                </a:defRPr>
              </a:lvl6pPr>
              <a:lvl7pPr marL="2971800" indent="-228600" eaLnBrk="0" fontAlgn="base" hangingPunct="0">
                <a:spcBef>
                  <a:spcPct val="0"/>
                </a:spcBef>
                <a:spcAft>
                  <a:spcPct val="0"/>
                </a:spcAft>
                <a:defRPr sz="2400">
                  <a:solidFill>
                    <a:schemeClr val="tx1"/>
                  </a:solidFill>
                  <a:latin typeface="Arial" charset="0"/>
                  <a:ea typeface="ＭＳ Ｐゴシック" charset="-128"/>
                </a:defRPr>
              </a:lvl7pPr>
              <a:lvl8pPr marL="3429000" indent="-228600" eaLnBrk="0" fontAlgn="base" hangingPunct="0">
                <a:spcBef>
                  <a:spcPct val="0"/>
                </a:spcBef>
                <a:spcAft>
                  <a:spcPct val="0"/>
                </a:spcAft>
                <a:defRPr sz="2400">
                  <a:solidFill>
                    <a:schemeClr val="tx1"/>
                  </a:solidFill>
                  <a:latin typeface="Arial" charset="0"/>
                  <a:ea typeface="ＭＳ Ｐゴシック" charset="-128"/>
                </a:defRPr>
              </a:lvl8pPr>
              <a:lvl9pPr marL="3886200" indent="-228600" eaLnBrk="0" fontAlgn="base" hangingPunct="0">
                <a:spcBef>
                  <a:spcPct val="0"/>
                </a:spcBef>
                <a:spcAft>
                  <a:spcPct val="0"/>
                </a:spcAft>
                <a:defRPr sz="2400">
                  <a:solidFill>
                    <a:schemeClr val="tx1"/>
                  </a:solidFill>
                  <a:latin typeface="Arial" charset="0"/>
                  <a:ea typeface="ＭＳ Ｐゴシック" charset="-128"/>
                </a:defRPr>
              </a:lvl9pPr>
            </a:lstStyle>
            <a:p>
              <a:pPr eaLnBrk="1" hangingPunct="1">
                <a:spcBef>
                  <a:spcPct val="50000"/>
                </a:spcBef>
              </a:pPr>
              <a:r>
                <a:rPr lang="es-MX" altLang="es-ES_tradnl" sz="900"/>
                <a:t>Huevo</a:t>
              </a:r>
              <a:endParaRPr lang="es-ES" altLang="es-ES_tradnl" sz="900"/>
            </a:p>
          </p:txBody>
        </p:sp>
        <p:sp>
          <p:nvSpPr>
            <p:cNvPr id="20494" name="Text Box 12"/>
            <p:cNvSpPr txBox="1">
              <a:spLocks noChangeArrowheads="1"/>
            </p:cNvSpPr>
            <p:nvPr/>
          </p:nvSpPr>
          <p:spPr bwMode="auto">
            <a:xfrm>
              <a:off x="2816" y="1602"/>
              <a:ext cx="406" cy="101"/>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18000" tIns="10800" rIns="18000" bIns="10800">
              <a:spAutoFit/>
            </a:bodyPr>
            <a:lstStyle>
              <a:lvl1pPr eaLnBrk="0" hangingPunct="0">
                <a:defRPr sz="2400">
                  <a:solidFill>
                    <a:schemeClr val="tx1"/>
                  </a:solidFill>
                  <a:latin typeface="Arial" charset="0"/>
                  <a:ea typeface="ＭＳ Ｐゴシック" charset="-128"/>
                </a:defRPr>
              </a:lvl1pPr>
              <a:lvl2pPr marL="742950" indent="-285750" eaLnBrk="0" hangingPunct="0">
                <a:defRPr sz="2400">
                  <a:solidFill>
                    <a:schemeClr val="tx1"/>
                  </a:solidFill>
                  <a:latin typeface="Arial" charset="0"/>
                  <a:ea typeface="ＭＳ Ｐゴシック" charset="-128"/>
                </a:defRPr>
              </a:lvl2pPr>
              <a:lvl3pPr marL="1143000" indent="-228600" eaLnBrk="0" hangingPunct="0">
                <a:defRPr sz="2400">
                  <a:solidFill>
                    <a:schemeClr val="tx1"/>
                  </a:solidFill>
                  <a:latin typeface="Arial" charset="0"/>
                  <a:ea typeface="ＭＳ Ｐゴシック" charset="-128"/>
                </a:defRPr>
              </a:lvl3pPr>
              <a:lvl4pPr marL="1600200" indent="-228600" eaLnBrk="0" hangingPunct="0">
                <a:defRPr sz="2400">
                  <a:solidFill>
                    <a:schemeClr val="tx1"/>
                  </a:solidFill>
                  <a:latin typeface="Arial" charset="0"/>
                  <a:ea typeface="ＭＳ Ｐゴシック" charset="-128"/>
                </a:defRPr>
              </a:lvl4pPr>
              <a:lvl5pPr marL="2057400" indent="-228600" eaLnBrk="0" hangingPunct="0">
                <a:defRPr sz="2400">
                  <a:solidFill>
                    <a:schemeClr val="tx1"/>
                  </a:solidFill>
                  <a:latin typeface="Arial" charset="0"/>
                  <a:ea typeface="ＭＳ Ｐゴシック" charset="-128"/>
                </a:defRPr>
              </a:lvl5pPr>
              <a:lvl6pPr marL="2514600" indent="-228600" eaLnBrk="0" fontAlgn="base" hangingPunct="0">
                <a:spcBef>
                  <a:spcPct val="0"/>
                </a:spcBef>
                <a:spcAft>
                  <a:spcPct val="0"/>
                </a:spcAft>
                <a:defRPr sz="2400">
                  <a:solidFill>
                    <a:schemeClr val="tx1"/>
                  </a:solidFill>
                  <a:latin typeface="Arial" charset="0"/>
                  <a:ea typeface="ＭＳ Ｐゴシック" charset="-128"/>
                </a:defRPr>
              </a:lvl6pPr>
              <a:lvl7pPr marL="2971800" indent="-228600" eaLnBrk="0" fontAlgn="base" hangingPunct="0">
                <a:spcBef>
                  <a:spcPct val="0"/>
                </a:spcBef>
                <a:spcAft>
                  <a:spcPct val="0"/>
                </a:spcAft>
                <a:defRPr sz="2400">
                  <a:solidFill>
                    <a:schemeClr val="tx1"/>
                  </a:solidFill>
                  <a:latin typeface="Arial" charset="0"/>
                  <a:ea typeface="ＭＳ Ｐゴシック" charset="-128"/>
                </a:defRPr>
              </a:lvl7pPr>
              <a:lvl8pPr marL="3429000" indent="-228600" eaLnBrk="0" fontAlgn="base" hangingPunct="0">
                <a:spcBef>
                  <a:spcPct val="0"/>
                </a:spcBef>
                <a:spcAft>
                  <a:spcPct val="0"/>
                </a:spcAft>
                <a:defRPr sz="2400">
                  <a:solidFill>
                    <a:schemeClr val="tx1"/>
                  </a:solidFill>
                  <a:latin typeface="Arial" charset="0"/>
                  <a:ea typeface="ＭＳ Ｐゴシック" charset="-128"/>
                </a:defRPr>
              </a:lvl8pPr>
              <a:lvl9pPr marL="3886200" indent="-228600" eaLnBrk="0" fontAlgn="base" hangingPunct="0">
                <a:spcBef>
                  <a:spcPct val="0"/>
                </a:spcBef>
                <a:spcAft>
                  <a:spcPct val="0"/>
                </a:spcAft>
                <a:defRPr sz="2400">
                  <a:solidFill>
                    <a:schemeClr val="tx1"/>
                  </a:solidFill>
                  <a:latin typeface="Arial" charset="0"/>
                  <a:ea typeface="ＭＳ Ｐゴシック" charset="-128"/>
                </a:defRPr>
              </a:lvl9pPr>
            </a:lstStyle>
            <a:p>
              <a:pPr eaLnBrk="1" hangingPunct="1">
                <a:spcBef>
                  <a:spcPct val="50000"/>
                </a:spcBef>
              </a:pPr>
              <a:r>
                <a:rPr lang="es-MX" altLang="es-ES_tradnl" sz="900"/>
                <a:t>Esperma</a:t>
              </a:r>
              <a:endParaRPr lang="es-ES" altLang="es-ES_tradnl" sz="900"/>
            </a:p>
          </p:txBody>
        </p:sp>
        <p:sp>
          <p:nvSpPr>
            <p:cNvPr id="20495" name="Text Box 13"/>
            <p:cNvSpPr txBox="1">
              <a:spLocks noChangeArrowheads="1"/>
            </p:cNvSpPr>
            <p:nvPr/>
          </p:nvSpPr>
          <p:spPr bwMode="auto">
            <a:xfrm>
              <a:off x="3499" y="1322"/>
              <a:ext cx="243" cy="101"/>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18000" tIns="10800" rIns="18000" bIns="10800">
              <a:spAutoFit/>
            </a:bodyPr>
            <a:lstStyle>
              <a:lvl1pPr eaLnBrk="0" hangingPunct="0">
                <a:defRPr sz="2400">
                  <a:solidFill>
                    <a:schemeClr val="tx1"/>
                  </a:solidFill>
                  <a:latin typeface="Arial" charset="0"/>
                  <a:ea typeface="ＭＳ Ｐゴシック" charset="-128"/>
                </a:defRPr>
              </a:lvl1pPr>
              <a:lvl2pPr marL="742950" indent="-285750" eaLnBrk="0" hangingPunct="0">
                <a:defRPr sz="2400">
                  <a:solidFill>
                    <a:schemeClr val="tx1"/>
                  </a:solidFill>
                  <a:latin typeface="Arial" charset="0"/>
                  <a:ea typeface="ＭＳ Ｐゴシック" charset="-128"/>
                </a:defRPr>
              </a:lvl2pPr>
              <a:lvl3pPr marL="1143000" indent="-228600" eaLnBrk="0" hangingPunct="0">
                <a:defRPr sz="2400">
                  <a:solidFill>
                    <a:schemeClr val="tx1"/>
                  </a:solidFill>
                  <a:latin typeface="Arial" charset="0"/>
                  <a:ea typeface="ＭＳ Ｐゴシック" charset="-128"/>
                </a:defRPr>
              </a:lvl3pPr>
              <a:lvl4pPr marL="1600200" indent="-228600" eaLnBrk="0" hangingPunct="0">
                <a:defRPr sz="2400">
                  <a:solidFill>
                    <a:schemeClr val="tx1"/>
                  </a:solidFill>
                  <a:latin typeface="Arial" charset="0"/>
                  <a:ea typeface="ＭＳ Ｐゴシック" charset="-128"/>
                </a:defRPr>
              </a:lvl4pPr>
              <a:lvl5pPr marL="2057400" indent="-228600" eaLnBrk="0" hangingPunct="0">
                <a:defRPr sz="2400">
                  <a:solidFill>
                    <a:schemeClr val="tx1"/>
                  </a:solidFill>
                  <a:latin typeface="Arial" charset="0"/>
                  <a:ea typeface="ＭＳ Ｐゴシック" charset="-128"/>
                </a:defRPr>
              </a:lvl5pPr>
              <a:lvl6pPr marL="2514600" indent="-228600" eaLnBrk="0" fontAlgn="base" hangingPunct="0">
                <a:spcBef>
                  <a:spcPct val="0"/>
                </a:spcBef>
                <a:spcAft>
                  <a:spcPct val="0"/>
                </a:spcAft>
                <a:defRPr sz="2400">
                  <a:solidFill>
                    <a:schemeClr val="tx1"/>
                  </a:solidFill>
                  <a:latin typeface="Arial" charset="0"/>
                  <a:ea typeface="ＭＳ Ｐゴシック" charset="-128"/>
                </a:defRPr>
              </a:lvl6pPr>
              <a:lvl7pPr marL="2971800" indent="-228600" eaLnBrk="0" fontAlgn="base" hangingPunct="0">
                <a:spcBef>
                  <a:spcPct val="0"/>
                </a:spcBef>
                <a:spcAft>
                  <a:spcPct val="0"/>
                </a:spcAft>
                <a:defRPr sz="2400">
                  <a:solidFill>
                    <a:schemeClr val="tx1"/>
                  </a:solidFill>
                  <a:latin typeface="Arial" charset="0"/>
                  <a:ea typeface="ＭＳ Ｐゴシック" charset="-128"/>
                </a:defRPr>
              </a:lvl7pPr>
              <a:lvl8pPr marL="3429000" indent="-228600" eaLnBrk="0" fontAlgn="base" hangingPunct="0">
                <a:spcBef>
                  <a:spcPct val="0"/>
                </a:spcBef>
                <a:spcAft>
                  <a:spcPct val="0"/>
                </a:spcAft>
                <a:defRPr sz="2400">
                  <a:solidFill>
                    <a:schemeClr val="tx1"/>
                  </a:solidFill>
                  <a:latin typeface="Arial" charset="0"/>
                  <a:ea typeface="ＭＳ Ｐゴシック" charset="-128"/>
                </a:defRPr>
              </a:lvl8pPr>
              <a:lvl9pPr marL="3886200" indent="-228600" eaLnBrk="0" fontAlgn="base" hangingPunct="0">
                <a:spcBef>
                  <a:spcPct val="0"/>
                </a:spcBef>
                <a:spcAft>
                  <a:spcPct val="0"/>
                </a:spcAft>
                <a:defRPr sz="2400">
                  <a:solidFill>
                    <a:schemeClr val="tx1"/>
                  </a:solidFill>
                  <a:latin typeface="Arial" charset="0"/>
                  <a:ea typeface="ＭＳ Ｐゴシック" charset="-128"/>
                </a:defRPr>
              </a:lvl9pPr>
            </a:lstStyle>
            <a:p>
              <a:pPr eaLnBrk="1" hangingPunct="1">
                <a:spcBef>
                  <a:spcPct val="50000"/>
                </a:spcBef>
              </a:pPr>
              <a:r>
                <a:rPr lang="es-MX" altLang="es-ES_tradnl" sz="900"/>
                <a:t>Agua</a:t>
              </a:r>
              <a:endParaRPr lang="es-ES" altLang="es-ES_tradnl" sz="900"/>
            </a:p>
          </p:txBody>
        </p:sp>
        <p:sp>
          <p:nvSpPr>
            <p:cNvPr id="20496" name="Rectangle 14"/>
            <p:cNvSpPr>
              <a:spLocks noChangeArrowheads="1"/>
            </p:cNvSpPr>
            <p:nvPr/>
          </p:nvSpPr>
          <p:spPr bwMode="auto">
            <a:xfrm>
              <a:off x="2880" y="2137"/>
              <a:ext cx="273" cy="136"/>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rial" charset="0"/>
                  <a:ea typeface="ＭＳ Ｐゴシック" charset="-128"/>
                </a:defRPr>
              </a:lvl1pPr>
              <a:lvl2pPr marL="742950" indent="-285750" eaLnBrk="0" hangingPunct="0">
                <a:defRPr sz="2400">
                  <a:solidFill>
                    <a:schemeClr val="tx1"/>
                  </a:solidFill>
                  <a:latin typeface="Arial" charset="0"/>
                  <a:ea typeface="ＭＳ Ｐゴシック" charset="-128"/>
                </a:defRPr>
              </a:lvl2pPr>
              <a:lvl3pPr marL="1143000" indent="-228600" eaLnBrk="0" hangingPunct="0">
                <a:defRPr sz="2400">
                  <a:solidFill>
                    <a:schemeClr val="tx1"/>
                  </a:solidFill>
                  <a:latin typeface="Arial" charset="0"/>
                  <a:ea typeface="ＭＳ Ｐゴシック" charset="-128"/>
                </a:defRPr>
              </a:lvl3pPr>
              <a:lvl4pPr marL="1600200" indent="-228600" eaLnBrk="0" hangingPunct="0">
                <a:defRPr sz="2400">
                  <a:solidFill>
                    <a:schemeClr val="tx1"/>
                  </a:solidFill>
                  <a:latin typeface="Arial" charset="0"/>
                  <a:ea typeface="ＭＳ Ｐゴシック" charset="-128"/>
                </a:defRPr>
              </a:lvl4pPr>
              <a:lvl5pPr marL="2057400" indent="-228600" eaLnBrk="0" hangingPunct="0">
                <a:defRPr sz="2400">
                  <a:solidFill>
                    <a:schemeClr val="tx1"/>
                  </a:solidFill>
                  <a:latin typeface="Arial" charset="0"/>
                  <a:ea typeface="ＭＳ Ｐゴシック" charset="-128"/>
                </a:defRPr>
              </a:lvl5pPr>
              <a:lvl6pPr marL="2514600" indent="-228600" eaLnBrk="0" fontAlgn="base" hangingPunct="0">
                <a:spcBef>
                  <a:spcPct val="0"/>
                </a:spcBef>
                <a:spcAft>
                  <a:spcPct val="0"/>
                </a:spcAft>
                <a:defRPr sz="2400">
                  <a:solidFill>
                    <a:schemeClr val="tx1"/>
                  </a:solidFill>
                  <a:latin typeface="Arial" charset="0"/>
                  <a:ea typeface="ＭＳ Ｐゴシック" charset="-128"/>
                </a:defRPr>
              </a:lvl6pPr>
              <a:lvl7pPr marL="2971800" indent="-228600" eaLnBrk="0" fontAlgn="base" hangingPunct="0">
                <a:spcBef>
                  <a:spcPct val="0"/>
                </a:spcBef>
                <a:spcAft>
                  <a:spcPct val="0"/>
                </a:spcAft>
                <a:defRPr sz="2400">
                  <a:solidFill>
                    <a:schemeClr val="tx1"/>
                  </a:solidFill>
                  <a:latin typeface="Arial" charset="0"/>
                  <a:ea typeface="ＭＳ Ｐゴシック" charset="-128"/>
                </a:defRPr>
              </a:lvl7pPr>
              <a:lvl8pPr marL="3429000" indent="-228600" eaLnBrk="0" fontAlgn="base" hangingPunct="0">
                <a:spcBef>
                  <a:spcPct val="0"/>
                </a:spcBef>
                <a:spcAft>
                  <a:spcPct val="0"/>
                </a:spcAft>
                <a:defRPr sz="2400">
                  <a:solidFill>
                    <a:schemeClr val="tx1"/>
                  </a:solidFill>
                  <a:latin typeface="Arial" charset="0"/>
                  <a:ea typeface="ＭＳ Ｐゴシック" charset="-128"/>
                </a:defRPr>
              </a:lvl8pPr>
              <a:lvl9pPr marL="3886200" indent="-228600" eaLnBrk="0" fontAlgn="base" hangingPunct="0">
                <a:spcBef>
                  <a:spcPct val="0"/>
                </a:spcBef>
                <a:spcAft>
                  <a:spcPct val="0"/>
                </a:spcAft>
                <a:defRPr sz="2400">
                  <a:solidFill>
                    <a:schemeClr val="tx1"/>
                  </a:solidFill>
                  <a:latin typeface="Arial" charset="0"/>
                  <a:ea typeface="ＭＳ Ｐゴシック" charset="-128"/>
                </a:defRPr>
              </a:lvl9pPr>
            </a:lstStyle>
            <a:p>
              <a:pPr eaLnBrk="1" hangingPunct="1"/>
              <a:endParaRPr lang="es-ES" altLang="es-ES_tradnl" sz="1800"/>
            </a:p>
          </p:txBody>
        </p:sp>
        <p:sp>
          <p:nvSpPr>
            <p:cNvPr id="20497" name="Text Box 15"/>
            <p:cNvSpPr txBox="1">
              <a:spLocks noChangeArrowheads="1"/>
            </p:cNvSpPr>
            <p:nvPr/>
          </p:nvSpPr>
          <p:spPr bwMode="auto">
            <a:xfrm>
              <a:off x="4126" y="3929"/>
              <a:ext cx="606" cy="18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18000" tIns="10800" rIns="18000" bIns="10800">
              <a:spAutoFit/>
            </a:bodyPr>
            <a:lstStyle>
              <a:lvl1pPr eaLnBrk="0" hangingPunct="0">
                <a:defRPr sz="2400">
                  <a:solidFill>
                    <a:schemeClr val="tx1"/>
                  </a:solidFill>
                  <a:latin typeface="Arial" charset="0"/>
                  <a:ea typeface="ＭＳ Ｐゴシック" charset="-128"/>
                </a:defRPr>
              </a:lvl1pPr>
              <a:lvl2pPr marL="742950" indent="-285750" eaLnBrk="0" hangingPunct="0">
                <a:defRPr sz="2400">
                  <a:solidFill>
                    <a:schemeClr val="tx1"/>
                  </a:solidFill>
                  <a:latin typeface="Arial" charset="0"/>
                  <a:ea typeface="ＭＳ Ｐゴシック" charset="-128"/>
                </a:defRPr>
              </a:lvl2pPr>
              <a:lvl3pPr marL="1143000" indent="-228600" eaLnBrk="0" hangingPunct="0">
                <a:defRPr sz="2400">
                  <a:solidFill>
                    <a:schemeClr val="tx1"/>
                  </a:solidFill>
                  <a:latin typeface="Arial" charset="0"/>
                  <a:ea typeface="ＭＳ Ｐゴシック" charset="-128"/>
                </a:defRPr>
              </a:lvl3pPr>
              <a:lvl4pPr marL="1600200" indent="-228600" eaLnBrk="0" hangingPunct="0">
                <a:defRPr sz="2400">
                  <a:solidFill>
                    <a:schemeClr val="tx1"/>
                  </a:solidFill>
                  <a:latin typeface="Arial" charset="0"/>
                  <a:ea typeface="ＭＳ Ｐゴシック" charset="-128"/>
                </a:defRPr>
              </a:lvl4pPr>
              <a:lvl5pPr marL="2057400" indent="-228600" eaLnBrk="0" hangingPunct="0">
                <a:defRPr sz="2400">
                  <a:solidFill>
                    <a:schemeClr val="tx1"/>
                  </a:solidFill>
                  <a:latin typeface="Arial" charset="0"/>
                  <a:ea typeface="ＭＳ Ｐゴシック" charset="-128"/>
                </a:defRPr>
              </a:lvl5pPr>
              <a:lvl6pPr marL="2514600" indent="-228600" eaLnBrk="0" fontAlgn="base" hangingPunct="0">
                <a:spcBef>
                  <a:spcPct val="0"/>
                </a:spcBef>
                <a:spcAft>
                  <a:spcPct val="0"/>
                </a:spcAft>
                <a:defRPr sz="2400">
                  <a:solidFill>
                    <a:schemeClr val="tx1"/>
                  </a:solidFill>
                  <a:latin typeface="Arial" charset="0"/>
                  <a:ea typeface="ＭＳ Ｐゴシック" charset="-128"/>
                </a:defRPr>
              </a:lvl6pPr>
              <a:lvl7pPr marL="2971800" indent="-228600" eaLnBrk="0" fontAlgn="base" hangingPunct="0">
                <a:spcBef>
                  <a:spcPct val="0"/>
                </a:spcBef>
                <a:spcAft>
                  <a:spcPct val="0"/>
                </a:spcAft>
                <a:defRPr sz="2400">
                  <a:solidFill>
                    <a:schemeClr val="tx1"/>
                  </a:solidFill>
                  <a:latin typeface="Arial" charset="0"/>
                  <a:ea typeface="ＭＳ Ｐゴシック" charset="-128"/>
                </a:defRPr>
              </a:lvl7pPr>
              <a:lvl8pPr marL="3429000" indent="-228600" eaLnBrk="0" fontAlgn="base" hangingPunct="0">
                <a:spcBef>
                  <a:spcPct val="0"/>
                </a:spcBef>
                <a:spcAft>
                  <a:spcPct val="0"/>
                </a:spcAft>
                <a:defRPr sz="2400">
                  <a:solidFill>
                    <a:schemeClr val="tx1"/>
                  </a:solidFill>
                  <a:latin typeface="Arial" charset="0"/>
                  <a:ea typeface="ＭＳ Ｐゴシック" charset="-128"/>
                </a:defRPr>
              </a:lvl8pPr>
              <a:lvl9pPr marL="3886200" indent="-228600" eaLnBrk="0" fontAlgn="base" hangingPunct="0">
                <a:spcBef>
                  <a:spcPct val="0"/>
                </a:spcBef>
                <a:spcAft>
                  <a:spcPct val="0"/>
                </a:spcAft>
                <a:defRPr sz="2400">
                  <a:solidFill>
                    <a:schemeClr val="tx1"/>
                  </a:solidFill>
                  <a:latin typeface="Arial" charset="0"/>
                  <a:ea typeface="ＭＳ Ｐゴシック" charset="-128"/>
                </a:defRPr>
              </a:lvl9pPr>
            </a:lstStyle>
            <a:p>
              <a:pPr algn="ctr" eaLnBrk="1" hangingPunct="1"/>
              <a:r>
                <a:rPr lang="es-MX" altLang="es-ES_tradnl" sz="900"/>
                <a:t>Venta de </a:t>
              </a:r>
            </a:p>
            <a:p>
              <a:pPr algn="ctr" eaLnBrk="1" hangingPunct="1"/>
              <a:r>
                <a:rPr lang="es-MX" altLang="es-ES_tradnl" sz="900"/>
                <a:t>Huevo Oculado</a:t>
              </a:r>
            </a:p>
          </p:txBody>
        </p:sp>
        <p:sp>
          <p:nvSpPr>
            <p:cNvPr id="20498" name="Text Box 16"/>
            <p:cNvSpPr txBox="1">
              <a:spLocks noChangeArrowheads="1"/>
            </p:cNvSpPr>
            <p:nvPr/>
          </p:nvSpPr>
          <p:spPr bwMode="auto">
            <a:xfrm>
              <a:off x="3289" y="3521"/>
              <a:ext cx="816" cy="18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18000" tIns="10800" rIns="18000" bIns="10800">
              <a:spAutoFit/>
            </a:bodyPr>
            <a:lstStyle>
              <a:lvl1pPr eaLnBrk="0" hangingPunct="0">
                <a:defRPr sz="2400">
                  <a:solidFill>
                    <a:schemeClr val="tx1"/>
                  </a:solidFill>
                  <a:latin typeface="Arial" charset="0"/>
                  <a:ea typeface="ＭＳ Ｐゴシック" charset="-128"/>
                </a:defRPr>
              </a:lvl1pPr>
              <a:lvl2pPr marL="742950" indent="-285750" eaLnBrk="0" hangingPunct="0">
                <a:defRPr sz="2400">
                  <a:solidFill>
                    <a:schemeClr val="tx1"/>
                  </a:solidFill>
                  <a:latin typeface="Arial" charset="0"/>
                  <a:ea typeface="ＭＳ Ｐゴシック" charset="-128"/>
                </a:defRPr>
              </a:lvl2pPr>
              <a:lvl3pPr marL="1143000" indent="-228600" eaLnBrk="0" hangingPunct="0">
                <a:defRPr sz="2400">
                  <a:solidFill>
                    <a:schemeClr val="tx1"/>
                  </a:solidFill>
                  <a:latin typeface="Arial" charset="0"/>
                  <a:ea typeface="ＭＳ Ｐゴシック" charset="-128"/>
                </a:defRPr>
              </a:lvl3pPr>
              <a:lvl4pPr marL="1600200" indent="-228600" eaLnBrk="0" hangingPunct="0">
                <a:defRPr sz="2400">
                  <a:solidFill>
                    <a:schemeClr val="tx1"/>
                  </a:solidFill>
                  <a:latin typeface="Arial" charset="0"/>
                  <a:ea typeface="ＭＳ Ｐゴシック" charset="-128"/>
                </a:defRPr>
              </a:lvl4pPr>
              <a:lvl5pPr marL="2057400" indent="-228600" eaLnBrk="0" hangingPunct="0">
                <a:defRPr sz="2400">
                  <a:solidFill>
                    <a:schemeClr val="tx1"/>
                  </a:solidFill>
                  <a:latin typeface="Arial" charset="0"/>
                  <a:ea typeface="ＭＳ Ｐゴシック" charset="-128"/>
                </a:defRPr>
              </a:lvl5pPr>
              <a:lvl6pPr marL="2514600" indent="-228600" eaLnBrk="0" fontAlgn="base" hangingPunct="0">
                <a:spcBef>
                  <a:spcPct val="0"/>
                </a:spcBef>
                <a:spcAft>
                  <a:spcPct val="0"/>
                </a:spcAft>
                <a:defRPr sz="2400">
                  <a:solidFill>
                    <a:schemeClr val="tx1"/>
                  </a:solidFill>
                  <a:latin typeface="Arial" charset="0"/>
                  <a:ea typeface="ＭＳ Ｐゴシック" charset="-128"/>
                </a:defRPr>
              </a:lvl6pPr>
              <a:lvl7pPr marL="2971800" indent="-228600" eaLnBrk="0" fontAlgn="base" hangingPunct="0">
                <a:spcBef>
                  <a:spcPct val="0"/>
                </a:spcBef>
                <a:spcAft>
                  <a:spcPct val="0"/>
                </a:spcAft>
                <a:defRPr sz="2400">
                  <a:solidFill>
                    <a:schemeClr val="tx1"/>
                  </a:solidFill>
                  <a:latin typeface="Arial" charset="0"/>
                  <a:ea typeface="ＭＳ Ｐゴシック" charset="-128"/>
                </a:defRPr>
              </a:lvl7pPr>
              <a:lvl8pPr marL="3429000" indent="-228600" eaLnBrk="0" fontAlgn="base" hangingPunct="0">
                <a:spcBef>
                  <a:spcPct val="0"/>
                </a:spcBef>
                <a:spcAft>
                  <a:spcPct val="0"/>
                </a:spcAft>
                <a:defRPr sz="2400">
                  <a:solidFill>
                    <a:schemeClr val="tx1"/>
                  </a:solidFill>
                  <a:latin typeface="Arial" charset="0"/>
                  <a:ea typeface="ＭＳ Ｐゴシック" charset="-128"/>
                </a:defRPr>
              </a:lvl8pPr>
              <a:lvl9pPr marL="3886200" indent="-228600" eaLnBrk="0" fontAlgn="base" hangingPunct="0">
                <a:spcBef>
                  <a:spcPct val="0"/>
                </a:spcBef>
                <a:spcAft>
                  <a:spcPct val="0"/>
                </a:spcAft>
                <a:defRPr sz="2400">
                  <a:solidFill>
                    <a:schemeClr val="tx1"/>
                  </a:solidFill>
                  <a:latin typeface="Arial" charset="0"/>
                  <a:ea typeface="ＭＳ Ｐゴシック" charset="-128"/>
                </a:defRPr>
              </a:lvl9pPr>
            </a:lstStyle>
            <a:p>
              <a:pPr algn="ctr" eaLnBrk="1" hangingPunct="1"/>
              <a:r>
                <a:rPr lang="es-MX" altLang="es-ES_tradnl" sz="900"/>
                <a:t>Alevin con  saco vitelino</a:t>
              </a:r>
            </a:p>
            <a:p>
              <a:pPr algn="ctr" eaLnBrk="1" hangingPunct="1"/>
              <a:r>
                <a:rPr lang="es-MX" altLang="es-ES_tradnl" sz="900"/>
                <a:t>(Cría)</a:t>
              </a:r>
              <a:endParaRPr lang="es-ES" altLang="es-ES_tradnl" sz="900"/>
            </a:p>
          </p:txBody>
        </p:sp>
        <p:sp>
          <p:nvSpPr>
            <p:cNvPr id="20499" name="Text Box 17"/>
            <p:cNvSpPr txBox="1">
              <a:spLocks noChangeArrowheads="1"/>
            </p:cNvSpPr>
            <p:nvPr/>
          </p:nvSpPr>
          <p:spPr bwMode="auto">
            <a:xfrm>
              <a:off x="2351" y="3773"/>
              <a:ext cx="816" cy="18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18000" tIns="10800" rIns="18000" bIns="10800">
              <a:spAutoFit/>
            </a:bodyPr>
            <a:lstStyle>
              <a:lvl1pPr eaLnBrk="0" hangingPunct="0">
                <a:defRPr sz="2400">
                  <a:solidFill>
                    <a:schemeClr val="tx1"/>
                  </a:solidFill>
                  <a:latin typeface="Arial" charset="0"/>
                  <a:ea typeface="ＭＳ Ｐゴシック" charset="-128"/>
                </a:defRPr>
              </a:lvl1pPr>
              <a:lvl2pPr marL="742950" indent="-285750" eaLnBrk="0" hangingPunct="0">
                <a:defRPr sz="2400">
                  <a:solidFill>
                    <a:schemeClr val="tx1"/>
                  </a:solidFill>
                  <a:latin typeface="Arial" charset="0"/>
                  <a:ea typeface="ＭＳ Ｐゴシック" charset="-128"/>
                </a:defRPr>
              </a:lvl2pPr>
              <a:lvl3pPr marL="1143000" indent="-228600" eaLnBrk="0" hangingPunct="0">
                <a:defRPr sz="2400">
                  <a:solidFill>
                    <a:schemeClr val="tx1"/>
                  </a:solidFill>
                  <a:latin typeface="Arial" charset="0"/>
                  <a:ea typeface="ＭＳ Ｐゴシック" charset="-128"/>
                </a:defRPr>
              </a:lvl3pPr>
              <a:lvl4pPr marL="1600200" indent="-228600" eaLnBrk="0" hangingPunct="0">
                <a:defRPr sz="2400">
                  <a:solidFill>
                    <a:schemeClr val="tx1"/>
                  </a:solidFill>
                  <a:latin typeface="Arial" charset="0"/>
                  <a:ea typeface="ＭＳ Ｐゴシック" charset="-128"/>
                </a:defRPr>
              </a:lvl4pPr>
              <a:lvl5pPr marL="2057400" indent="-228600" eaLnBrk="0" hangingPunct="0">
                <a:defRPr sz="2400">
                  <a:solidFill>
                    <a:schemeClr val="tx1"/>
                  </a:solidFill>
                  <a:latin typeface="Arial" charset="0"/>
                  <a:ea typeface="ＭＳ Ｐゴシック" charset="-128"/>
                </a:defRPr>
              </a:lvl5pPr>
              <a:lvl6pPr marL="2514600" indent="-228600" eaLnBrk="0" fontAlgn="base" hangingPunct="0">
                <a:spcBef>
                  <a:spcPct val="0"/>
                </a:spcBef>
                <a:spcAft>
                  <a:spcPct val="0"/>
                </a:spcAft>
                <a:defRPr sz="2400">
                  <a:solidFill>
                    <a:schemeClr val="tx1"/>
                  </a:solidFill>
                  <a:latin typeface="Arial" charset="0"/>
                  <a:ea typeface="ＭＳ Ｐゴシック" charset="-128"/>
                </a:defRPr>
              </a:lvl6pPr>
              <a:lvl7pPr marL="2971800" indent="-228600" eaLnBrk="0" fontAlgn="base" hangingPunct="0">
                <a:spcBef>
                  <a:spcPct val="0"/>
                </a:spcBef>
                <a:spcAft>
                  <a:spcPct val="0"/>
                </a:spcAft>
                <a:defRPr sz="2400">
                  <a:solidFill>
                    <a:schemeClr val="tx1"/>
                  </a:solidFill>
                  <a:latin typeface="Arial" charset="0"/>
                  <a:ea typeface="ＭＳ Ｐゴシック" charset="-128"/>
                </a:defRPr>
              </a:lvl7pPr>
              <a:lvl8pPr marL="3429000" indent="-228600" eaLnBrk="0" fontAlgn="base" hangingPunct="0">
                <a:spcBef>
                  <a:spcPct val="0"/>
                </a:spcBef>
                <a:spcAft>
                  <a:spcPct val="0"/>
                </a:spcAft>
                <a:defRPr sz="2400">
                  <a:solidFill>
                    <a:schemeClr val="tx1"/>
                  </a:solidFill>
                  <a:latin typeface="Arial" charset="0"/>
                  <a:ea typeface="ＭＳ Ｐゴシック" charset="-128"/>
                </a:defRPr>
              </a:lvl8pPr>
              <a:lvl9pPr marL="3886200" indent="-228600" eaLnBrk="0" fontAlgn="base" hangingPunct="0">
                <a:spcBef>
                  <a:spcPct val="0"/>
                </a:spcBef>
                <a:spcAft>
                  <a:spcPct val="0"/>
                </a:spcAft>
                <a:defRPr sz="2400">
                  <a:solidFill>
                    <a:schemeClr val="tx1"/>
                  </a:solidFill>
                  <a:latin typeface="Arial" charset="0"/>
                  <a:ea typeface="ＭＳ Ｐゴシック" charset="-128"/>
                </a:defRPr>
              </a:lvl9pPr>
            </a:lstStyle>
            <a:p>
              <a:pPr algn="ctr" eaLnBrk="1" hangingPunct="1"/>
              <a:r>
                <a:rPr lang="es-MX" altLang="es-ES_tradnl" sz="900"/>
                <a:t>Alevines nadadores</a:t>
              </a:r>
            </a:p>
            <a:p>
              <a:pPr algn="ctr" eaLnBrk="1" hangingPunct="1"/>
              <a:r>
                <a:rPr lang="es-MX" altLang="es-ES_tradnl" sz="900"/>
                <a:t>(Tinas de Cría)</a:t>
              </a:r>
              <a:endParaRPr lang="es-ES" altLang="es-ES_tradnl" sz="900"/>
            </a:p>
          </p:txBody>
        </p:sp>
        <p:sp>
          <p:nvSpPr>
            <p:cNvPr id="20500" name="Text Box 18"/>
            <p:cNvSpPr txBox="1">
              <a:spLocks noChangeArrowheads="1"/>
            </p:cNvSpPr>
            <p:nvPr/>
          </p:nvSpPr>
          <p:spPr bwMode="auto">
            <a:xfrm>
              <a:off x="1986" y="2432"/>
              <a:ext cx="862" cy="18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18000" tIns="10800" rIns="18000" bIns="10800">
              <a:spAutoFit/>
            </a:bodyPr>
            <a:lstStyle>
              <a:lvl1pPr eaLnBrk="0" hangingPunct="0">
                <a:defRPr sz="2400">
                  <a:solidFill>
                    <a:schemeClr val="tx1"/>
                  </a:solidFill>
                  <a:latin typeface="Arial" charset="0"/>
                  <a:ea typeface="ＭＳ Ｐゴシック" charset="-128"/>
                </a:defRPr>
              </a:lvl1pPr>
              <a:lvl2pPr marL="742950" indent="-285750" eaLnBrk="0" hangingPunct="0">
                <a:defRPr sz="2400">
                  <a:solidFill>
                    <a:schemeClr val="tx1"/>
                  </a:solidFill>
                  <a:latin typeface="Arial" charset="0"/>
                  <a:ea typeface="ＭＳ Ｐゴシック" charset="-128"/>
                </a:defRPr>
              </a:lvl2pPr>
              <a:lvl3pPr marL="1143000" indent="-228600" eaLnBrk="0" hangingPunct="0">
                <a:defRPr sz="2400">
                  <a:solidFill>
                    <a:schemeClr val="tx1"/>
                  </a:solidFill>
                  <a:latin typeface="Arial" charset="0"/>
                  <a:ea typeface="ＭＳ Ｐゴシック" charset="-128"/>
                </a:defRPr>
              </a:lvl3pPr>
              <a:lvl4pPr marL="1600200" indent="-228600" eaLnBrk="0" hangingPunct="0">
                <a:defRPr sz="2400">
                  <a:solidFill>
                    <a:schemeClr val="tx1"/>
                  </a:solidFill>
                  <a:latin typeface="Arial" charset="0"/>
                  <a:ea typeface="ＭＳ Ｐゴシック" charset="-128"/>
                </a:defRPr>
              </a:lvl4pPr>
              <a:lvl5pPr marL="2057400" indent="-228600" eaLnBrk="0" hangingPunct="0">
                <a:defRPr sz="2400">
                  <a:solidFill>
                    <a:schemeClr val="tx1"/>
                  </a:solidFill>
                  <a:latin typeface="Arial" charset="0"/>
                  <a:ea typeface="ＭＳ Ｐゴシック" charset="-128"/>
                </a:defRPr>
              </a:lvl5pPr>
              <a:lvl6pPr marL="2514600" indent="-228600" eaLnBrk="0" fontAlgn="base" hangingPunct="0">
                <a:spcBef>
                  <a:spcPct val="0"/>
                </a:spcBef>
                <a:spcAft>
                  <a:spcPct val="0"/>
                </a:spcAft>
                <a:defRPr sz="2400">
                  <a:solidFill>
                    <a:schemeClr val="tx1"/>
                  </a:solidFill>
                  <a:latin typeface="Arial" charset="0"/>
                  <a:ea typeface="ＭＳ Ｐゴシック" charset="-128"/>
                </a:defRPr>
              </a:lvl6pPr>
              <a:lvl7pPr marL="2971800" indent="-228600" eaLnBrk="0" fontAlgn="base" hangingPunct="0">
                <a:spcBef>
                  <a:spcPct val="0"/>
                </a:spcBef>
                <a:spcAft>
                  <a:spcPct val="0"/>
                </a:spcAft>
                <a:defRPr sz="2400">
                  <a:solidFill>
                    <a:schemeClr val="tx1"/>
                  </a:solidFill>
                  <a:latin typeface="Arial" charset="0"/>
                  <a:ea typeface="ＭＳ Ｐゴシック" charset="-128"/>
                </a:defRPr>
              </a:lvl7pPr>
              <a:lvl8pPr marL="3429000" indent="-228600" eaLnBrk="0" fontAlgn="base" hangingPunct="0">
                <a:spcBef>
                  <a:spcPct val="0"/>
                </a:spcBef>
                <a:spcAft>
                  <a:spcPct val="0"/>
                </a:spcAft>
                <a:defRPr sz="2400">
                  <a:solidFill>
                    <a:schemeClr val="tx1"/>
                  </a:solidFill>
                  <a:latin typeface="Arial" charset="0"/>
                  <a:ea typeface="ＭＳ Ｐゴシック" charset="-128"/>
                </a:defRPr>
              </a:lvl8pPr>
              <a:lvl9pPr marL="3886200" indent="-228600" eaLnBrk="0" fontAlgn="base" hangingPunct="0">
                <a:spcBef>
                  <a:spcPct val="0"/>
                </a:spcBef>
                <a:spcAft>
                  <a:spcPct val="0"/>
                </a:spcAft>
                <a:defRPr sz="2400">
                  <a:solidFill>
                    <a:schemeClr val="tx1"/>
                  </a:solidFill>
                  <a:latin typeface="Arial" charset="0"/>
                  <a:ea typeface="ＭＳ Ｐゴシック" charset="-128"/>
                </a:defRPr>
              </a:lvl9pPr>
            </a:lstStyle>
            <a:p>
              <a:pPr algn="ctr" eaLnBrk="1" hangingPunct="1"/>
              <a:r>
                <a:rPr lang="es-MX" altLang="es-ES_tradnl" sz="900"/>
                <a:t>Liberación para Pesca Deportiva o Venta</a:t>
              </a:r>
            </a:p>
          </p:txBody>
        </p:sp>
        <p:sp>
          <p:nvSpPr>
            <p:cNvPr id="20501" name="Text Box 19"/>
            <p:cNvSpPr txBox="1">
              <a:spLocks noChangeArrowheads="1"/>
            </p:cNvSpPr>
            <p:nvPr/>
          </p:nvSpPr>
          <p:spPr bwMode="auto">
            <a:xfrm>
              <a:off x="988" y="3641"/>
              <a:ext cx="816" cy="18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18000" tIns="10800" rIns="18000" bIns="10800">
              <a:spAutoFit/>
            </a:bodyPr>
            <a:lstStyle>
              <a:lvl1pPr eaLnBrk="0" hangingPunct="0">
                <a:defRPr sz="2400">
                  <a:solidFill>
                    <a:schemeClr val="tx1"/>
                  </a:solidFill>
                  <a:latin typeface="Arial" charset="0"/>
                  <a:ea typeface="ＭＳ Ｐゴシック" charset="-128"/>
                </a:defRPr>
              </a:lvl1pPr>
              <a:lvl2pPr marL="742950" indent="-285750" eaLnBrk="0" hangingPunct="0">
                <a:defRPr sz="2400">
                  <a:solidFill>
                    <a:schemeClr val="tx1"/>
                  </a:solidFill>
                  <a:latin typeface="Arial" charset="0"/>
                  <a:ea typeface="ＭＳ Ｐゴシック" charset="-128"/>
                </a:defRPr>
              </a:lvl2pPr>
              <a:lvl3pPr marL="1143000" indent="-228600" eaLnBrk="0" hangingPunct="0">
                <a:defRPr sz="2400">
                  <a:solidFill>
                    <a:schemeClr val="tx1"/>
                  </a:solidFill>
                  <a:latin typeface="Arial" charset="0"/>
                  <a:ea typeface="ＭＳ Ｐゴシック" charset="-128"/>
                </a:defRPr>
              </a:lvl3pPr>
              <a:lvl4pPr marL="1600200" indent="-228600" eaLnBrk="0" hangingPunct="0">
                <a:defRPr sz="2400">
                  <a:solidFill>
                    <a:schemeClr val="tx1"/>
                  </a:solidFill>
                  <a:latin typeface="Arial" charset="0"/>
                  <a:ea typeface="ＭＳ Ｐゴシック" charset="-128"/>
                </a:defRPr>
              </a:lvl4pPr>
              <a:lvl5pPr marL="2057400" indent="-228600" eaLnBrk="0" hangingPunct="0">
                <a:defRPr sz="2400">
                  <a:solidFill>
                    <a:schemeClr val="tx1"/>
                  </a:solidFill>
                  <a:latin typeface="Arial" charset="0"/>
                  <a:ea typeface="ＭＳ Ｐゴシック" charset="-128"/>
                </a:defRPr>
              </a:lvl5pPr>
              <a:lvl6pPr marL="2514600" indent="-228600" eaLnBrk="0" fontAlgn="base" hangingPunct="0">
                <a:spcBef>
                  <a:spcPct val="0"/>
                </a:spcBef>
                <a:spcAft>
                  <a:spcPct val="0"/>
                </a:spcAft>
                <a:defRPr sz="2400">
                  <a:solidFill>
                    <a:schemeClr val="tx1"/>
                  </a:solidFill>
                  <a:latin typeface="Arial" charset="0"/>
                  <a:ea typeface="ＭＳ Ｐゴシック" charset="-128"/>
                </a:defRPr>
              </a:lvl6pPr>
              <a:lvl7pPr marL="2971800" indent="-228600" eaLnBrk="0" fontAlgn="base" hangingPunct="0">
                <a:spcBef>
                  <a:spcPct val="0"/>
                </a:spcBef>
                <a:spcAft>
                  <a:spcPct val="0"/>
                </a:spcAft>
                <a:defRPr sz="2400">
                  <a:solidFill>
                    <a:schemeClr val="tx1"/>
                  </a:solidFill>
                  <a:latin typeface="Arial" charset="0"/>
                  <a:ea typeface="ＭＳ Ｐゴシック" charset="-128"/>
                </a:defRPr>
              </a:lvl7pPr>
              <a:lvl8pPr marL="3429000" indent="-228600" eaLnBrk="0" fontAlgn="base" hangingPunct="0">
                <a:spcBef>
                  <a:spcPct val="0"/>
                </a:spcBef>
                <a:spcAft>
                  <a:spcPct val="0"/>
                </a:spcAft>
                <a:defRPr sz="2400">
                  <a:solidFill>
                    <a:schemeClr val="tx1"/>
                  </a:solidFill>
                  <a:latin typeface="Arial" charset="0"/>
                  <a:ea typeface="ＭＳ Ｐゴシック" charset="-128"/>
                </a:defRPr>
              </a:lvl8pPr>
              <a:lvl9pPr marL="3886200" indent="-228600" eaLnBrk="0" fontAlgn="base" hangingPunct="0">
                <a:spcBef>
                  <a:spcPct val="0"/>
                </a:spcBef>
                <a:spcAft>
                  <a:spcPct val="0"/>
                </a:spcAft>
                <a:defRPr sz="2400">
                  <a:solidFill>
                    <a:schemeClr val="tx1"/>
                  </a:solidFill>
                  <a:latin typeface="Arial" charset="0"/>
                  <a:ea typeface="ＭＳ Ｐゴシック" charset="-128"/>
                </a:defRPr>
              </a:lvl9pPr>
            </a:lstStyle>
            <a:p>
              <a:pPr algn="ctr" eaLnBrk="1" hangingPunct="1"/>
              <a:r>
                <a:rPr lang="es-MX" altLang="es-ES_tradnl" sz="900"/>
                <a:t>Jaulas, estanques de recirculación, raceways </a:t>
              </a:r>
              <a:endParaRPr lang="es-ES" altLang="es-ES_tradnl" sz="900"/>
            </a:p>
          </p:txBody>
        </p:sp>
        <p:sp>
          <p:nvSpPr>
            <p:cNvPr id="20502" name="Text Box 20"/>
            <p:cNvSpPr txBox="1">
              <a:spLocks noChangeArrowheads="1"/>
            </p:cNvSpPr>
            <p:nvPr/>
          </p:nvSpPr>
          <p:spPr bwMode="auto">
            <a:xfrm>
              <a:off x="930" y="2819"/>
              <a:ext cx="930" cy="18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18000" tIns="10800" rIns="18000" bIns="10800">
              <a:spAutoFit/>
            </a:bodyPr>
            <a:lstStyle>
              <a:lvl1pPr eaLnBrk="0" hangingPunct="0">
                <a:defRPr sz="2400">
                  <a:solidFill>
                    <a:schemeClr val="tx1"/>
                  </a:solidFill>
                  <a:latin typeface="Arial" charset="0"/>
                  <a:ea typeface="ＭＳ Ｐゴシック" charset="-128"/>
                </a:defRPr>
              </a:lvl1pPr>
              <a:lvl2pPr marL="742950" indent="-285750" eaLnBrk="0" hangingPunct="0">
                <a:defRPr sz="2400">
                  <a:solidFill>
                    <a:schemeClr val="tx1"/>
                  </a:solidFill>
                  <a:latin typeface="Arial" charset="0"/>
                  <a:ea typeface="ＭＳ Ｐゴシック" charset="-128"/>
                </a:defRPr>
              </a:lvl2pPr>
              <a:lvl3pPr marL="1143000" indent="-228600" eaLnBrk="0" hangingPunct="0">
                <a:defRPr sz="2400">
                  <a:solidFill>
                    <a:schemeClr val="tx1"/>
                  </a:solidFill>
                  <a:latin typeface="Arial" charset="0"/>
                  <a:ea typeface="ＭＳ Ｐゴシック" charset="-128"/>
                </a:defRPr>
              </a:lvl3pPr>
              <a:lvl4pPr marL="1600200" indent="-228600" eaLnBrk="0" hangingPunct="0">
                <a:defRPr sz="2400">
                  <a:solidFill>
                    <a:schemeClr val="tx1"/>
                  </a:solidFill>
                  <a:latin typeface="Arial" charset="0"/>
                  <a:ea typeface="ＭＳ Ｐゴシック" charset="-128"/>
                </a:defRPr>
              </a:lvl4pPr>
              <a:lvl5pPr marL="2057400" indent="-228600" eaLnBrk="0" hangingPunct="0">
                <a:defRPr sz="2400">
                  <a:solidFill>
                    <a:schemeClr val="tx1"/>
                  </a:solidFill>
                  <a:latin typeface="Arial" charset="0"/>
                  <a:ea typeface="ＭＳ Ｐゴシック" charset="-128"/>
                </a:defRPr>
              </a:lvl5pPr>
              <a:lvl6pPr marL="2514600" indent="-228600" eaLnBrk="0" fontAlgn="base" hangingPunct="0">
                <a:spcBef>
                  <a:spcPct val="0"/>
                </a:spcBef>
                <a:spcAft>
                  <a:spcPct val="0"/>
                </a:spcAft>
                <a:defRPr sz="2400">
                  <a:solidFill>
                    <a:schemeClr val="tx1"/>
                  </a:solidFill>
                  <a:latin typeface="Arial" charset="0"/>
                  <a:ea typeface="ＭＳ Ｐゴシック" charset="-128"/>
                </a:defRPr>
              </a:lvl6pPr>
              <a:lvl7pPr marL="2971800" indent="-228600" eaLnBrk="0" fontAlgn="base" hangingPunct="0">
                <a:spcBef>
                  <a:spcPct val="0"/>
                </a:spcBef>
                <a:spcAft>
                  <a:spcPct val="0"/>
                </a:spcAft>
                <a:defRPr sz="2400">
                  <a:solidFill>
                    <a:schemeClr val="tx1"/>
                  </a:solidFill>
                  <a:latin typeface="Arial" charset="0"/>
                  <a:ea typeface="ＭＳ Ｐゴシック" charset="-128"/>
                </a:defRPr>
              </a:lvl7pPr>
              <a:lvl8pPr marL="3429000" indent="-228600" eaLnBrk="0" fontAlgn="base" hangingPunct="0">
                <a:spcBef>
                  <a:spcPct val="0"/>
                </a:spcBef>
                <a:spcAft>
                  <a:spcPct val="0"/>
                </a:spcAft>
                <a:defRPr sz="2400">
                  <a:solidFill>
                    <a:schemeClr val="tx1"/>
                  </a:solidFill>
                  <a:latin typeface="Arial" charset="0"/>
                  <a:ea typeface="ＭＳ Ｐゴシック" charset="-128"/>
                </a:defRPr>
              </a:lvl8pPr>
              <a:lvl9pPr marL="3886200" indent="-228600" eaLnBrk="0" fontAlgn="base" hangingPunct="0">
                <a:spcBef>
                  <a:spcPct val="0"/>
                </a:spcBef>
                <a:spcAft>
                  <a:spcPct val="0"/>
                </a:spcAft>
                <a:defRPr sz="2400">
                  <a:solidFill>
                    <a:schemeClr val="tx1"/>
                  </a:solidFill>
                  <a:latin typeface="Arial" charset="0"/>
                  <a:ea typeface="ＭＳ Ｐゴシック" charset="-128"/>
                </a:defRPr>
              </a:lvl9pPr>
            </a:lstStyle>
            <a:p>
              <a:pPr algn="ctr" eaLnBrk="1" hangingPunct="1"/>
              <a:r>
                <a:rPr lang="es-MX" altLang="es-ES_tradnl" sz="900"/>
                <a:t>Crecimiento en cautiverio</a:t>
              </a:r>
            </a:p>
            <a:p>
              <a:pPr algn="ctr" eaLnBrk="1" hangingPunct="1"/>
              <a:r>
                <a:rPr lang="es-MX" altLang="es-ES_tradnl" sz="900"/>
                <a:t>1 Año</a:t>
              </a:r>
              <a:endParaRPr lang="es-ES" altLang="es-ES_tradnl" sz="900"/>
            </a:p>
          </p:txBody>
        </p:sp>
        <p:sp>
          <p:nvSpPr>
            <p:cNvPr id="20503" name="Text Box 21"/>
            <p:cNvSpPr txBox="1">
              <a:spLocks noChangeArrowheads="1"/>
            </p:cNvSpPr>
            <p:nvPr/>
          </p:nvSpPr>
          <p:spPr bwMode="auto">
            <a:xfrm>
              <a:off x="975" y="3978"/>
              <a:ext cx="908" cy="171"/>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18000" tIns="10800" rIns="18000" bIns="10800">
              <a:spAutoFit/>
            </a:bodyPr>
            <a:lstStyle>
              <a:lvl1pPr eaLnBrk="0" hangingPunct="0">
                <a:defRPr sz="2400">
                  <a:solidFill>
                    <a:schemeClr val="tx1"/>
                  </a:solidFill>
                  <a:latin typeface="Arial" charset="0"/>
                  <a:ea typeface="ＭＳ Ｐゴシック" charset="-128"/>
                </a:defRPr>
              </a:lvl1pPr>
              <a:lvl2pPr marL="742950" indent="-285750" eaLnBrk="0" hangingPunct="0">
                <a:defRPr sz="2400">
                  <a:solidFill>
                    <a:schemeClr val="tx1"/>
                  </a:solidFill>
                  <a:latin typeface="Arial" charset="0"/>
                  <a:ea typeface="ＭＳ Ｐゴシック" charset="-128"/>
                </a:defRPr>
              </a:lvl2pPr>
              <a:lvl3pPr marL="1143000" indent="-228600" eaLnBrk="0" hangingPunct="0">
                <a:defRPr sz="2400">
                  <a:solidFill>
                    <a:schemeClr val="tx1"/>
                  </a:solidFill>
                  <a:latin typeface="Arial" charset="0"/>
                  <a:ea typeface="ＭＳ Ｐゴシック" charset="-128"/>
                </a:defRPr>
              </a:lvl3pPr>
              <a:lvl4pPr marL="1600200" indent="-228600" eaLnBrk="0" hangingPunct="0">
                <a:defRPr sz="2400">
                  <a:solidFill>
                    <a:schemeClr val="tx1"/>
                  </a:solidFill>
                  <a:latin typeface="Arial" charset="0"/>
                  <a:ea typeface="ＭＳ Ｐゴシック" charset="-128"/>
                </a:defRPr>
              </a:lvl4pPr>
              <a:lvl5pPr marL="2057400" indent="-228600" eaLnBrk="0" hangingPunct="0">
                <a:defRPr sz="2400">
                  <a:solidFill>
                    <a:schemeClr val="tx1"/>
                  </a:solidFill>
                  <a:latin typeface="Arial" charset="0"/>
                  <a:ea typeface="ＭＳ Ｐゴシック" charset="-128"/>
                </a:defRPr>
              </a:lvl5pPr>
              <a:lvl6pPr marL="2514600" indent="-228600" eaLnBrk="0" fontAlgn="base" hangingPunct="0">
                <a:spcBef>
                  <a:spcPct val="0"/>
                </a:spcBef>
                <a:spcAft>
                  <a:spcPct val="0"/>
                </a:spcAft>
                <a:defRPr sz="2400">
                  <a:solidFill>
                    <a:schemeClr val="tx1"/>
                  </a:solidFill>
                  <a:latin typeface="Arial" charset="0"/>
                  <a:ea typeface="ＭＳ Ｐゴシック" charset="-128"/>
                </a:defRPr>
              </a:lvl6pPr>
              <a:lvl7pPr marL="2971800" indent="-228600" eaLnBrk="0" fontAlgn="base" hangingPunct="0">
                <a:spcBef>
                  <a:spcPct val="0"/>
                </a:spcBef>
                <a:spcAft>
                  <a:spcPct val="0"/>
                </a:spcAft>
                <a:defRPr sz="2400">
                  <a:solidFill>
                    <a:schemeClr val="tx1"/>
                  </a:solidFill>
                  <a:latin typeface="Arial" charset="0"/>
                  <a:ea typeface="ＭＳ Ｐゴシック" charset="-128"/>
                </a:defRPr>
              </a:lvl7pPr>
              <a:lvl8pPr marL="3429000" indent="-228600" eaLnBrk="0" fontAlgn="base" hangingPunct="0">
                <a:spcBef>
                  <a:spcPct val="0"/>
                </a:spcBef>
                <a:spcAft>
                  <a:spcPct val="0"/>
                </a:spcAft>
                <a:defRPr sz="2400">
                  <a:solidFill>
                    <a:schemeClr val="tx1"/>
                  </a:solidFill>
                  <a:latin typeface="Arial" charset="0"/>
                  <a:ea typeface="ＭＳ Ｐゴシック" charset="-128"/>
                </a:defRPr>
              </a:lvl8pPr>
              <a:lvl9pPr marL="3886200" indent="-228600" eaLnBrk="0" fontAlgn="base" hangingPunct="0">
                <a:spcBef>
                  <a:spcPct val="0"/>
                </a:spcBef>
                <a:spcAft>
                  <a:spcPct val="0"/>
                </a:spcAft>
                <a:defRPr sz="2400">
                  <a:solidFill>
                    <a:schemeClr val="tx1"/>
                  </a:solidFill>
                  <a:latin typeface="Arial" charset="0"/>
                  <a:ea typeface="ＭＳ Ｐゴシック" charset="-128"/>
                </a:defRPr>
              </a:lvl9pPr>
            </a:lstStyle>
            <a:p>
              <a:pPr algn="ctr" eaLnBrk="1" hangingPunct="1"/>
              <a:r>
                <a:rPr lang="es-MX" altLang="es-ES_tradnl" sz="900"/>
                <a:t>Liberación para Pesca Deportiva o Venta</a:t>
              </a:r>
            </a:p>
          </p:txBody>
        </p:sp>
        <p:sp>
          <p:nvSpPr>
            <p:cNvPr id="20504" name="Text Box 22"/>
            <p:cNvSpPr txBox="1">
              <a:spLocks noChangeArrowheads="1"/>
            </p:cNvSpPr>
            <p:nvPr/>
          </p:nvSpPr>
          <p:spPr bwMode="auto">
            <a:xfrm>
              <a:off x="845" y="2292"/>
              <a:ext cx="1066" cy="18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18000" tIns="10800" rIns="18000" bIns="10800">
              <a:spAutoFit/>
            </a:bodyPr>
            <a:lstStyle>
              <a:lvl1pPr eaLnBrk="0" hangingPunct="0">
                <a:defRPr sz="2400">
                  <a:solidFill>
                    <a:schemeClr val="tx1"/>
                  </a:solidFill>
                  <a:latin typeface="Arial" charset="0"/>
                  <a:ea typeface="ＭＳ Ｐゴシック" charset="-128"/>
                </a:defRPr>
              </a:lvl1pPr>
              <a:lvl2pPr marL="742950" indent="-285750" eaLnBrk="0" hangingPunct="0">
                <a:defRPr sz="2400">
                  <a:solidFill>
                    <a:schemeClr val="tx1"/>
                  </a:solidFill>
                  <a:latin typeface="Arial" charset="0"/>
                  <a:ea typeface="ＭＳ Ｐゴシック" charset="-128"/>
                </a:defRPr>
              </a:lvl2pPr>
              <a:lvl3pPr marL="1143000" indent="-228600" eaLnBrk="0" hangingPunct="0">
                <a:defRPr sz="2400">
                  <a:solidFill>
                    <a:schemeClr val="tx1"/>
                  </a:solidFill>
                  <a:latin typeface="Arial" charset="0"/>
                  <a:ea typeface="ＭＳ Ｐゴシック" charset="-128"/>
                </a:defRPr>
              </a:lvl3pPr>
              <a:lvl4pPr marL="1600200" indent="-228600" eaLnBrk="0" hangingPunct="0">
                <a:defRPr sz="2400">
                  <a:solidFill>
                    <a:schemeClr val="tx1"/>
                  </a:solidFill>
                  <a:latin typeface="Arial" charset="0"/>
                  <a:ea typeface="ＭＳ Ｐゴシック" charset="-128"/>
                </a:defRPr>
              </a:lvl4pPr>
              <a:lvl5pPr marL="2057400" indent="-228600" eaLnBrk="0" hangingPunct="0">
                <a:defRPr sz="2400">
                  <a:solidFill>
                    <a:schemeClr val="tx1"/>
                  </a:solidFill>
                  <a:latin typeface="Arial" charset="0"/>
                  <a:ea typeface="ＭＳ Ｐゴシック" charset="-128"/>
                </a:defRPr>
              </a:lvl5pPr>
              <a:lvl6pPr marL="2514600" indent="-228600" eaLnBrk="0" fontAlgn="base" hangingPunct="0">
                <a:spcBef>
                  <a:spcPct val="0"/>
                </a:spcBef>
                <a:spcAft>
                  <a:spcPct val="0"/>
                </a:spcAft>
                <a:defRPr sz="2400">
                  <a:solidFill>
                    <a:schemeClr val="tx1"/>
                  </a:solidFill>
                  <a:latin typeface="Arial" charset="0"/>
                  <a:ea typeface="ＭＳ Ｐゴシック" charset="-128"/>
                </a:defRPr>
              </a:lvl6pPr>
              <a:lvl7pPr marL="2971800" indent="-228600" eaLnBrk="0" fontAlgn="base" hangingPunct="0">
                <a:spcBef>
                  <a:spcPct val="0"/>
                </a:spcBef>
                <a:spcAft>
                  <a:spcPct val="0"/>
                </a:spcAft>
                <a:defRPr sz="2400">
                  <a:solidFill>
                    <a:schemeClr val="tx1"/>
                  </a:solidFill>
                  <a:latin typeface="Arial" charset="0"/>
                  <a:ea typeface="ＭＳ Ｐゴシック" charset="-128"/>
                </a:defRPr>
              </a:lvl7pPr>
              <a:lvl8pPr marL="3429000" indent="-228600" eaLnBrk="0" fontAlgn="base" hangingPunct="0">
                <a:spcBef>
                  <a:spcPct val="0"/>
                </a:spcBef>
                <a:spcAft>
                  <a:spcPct val="0"/>
                </a:spcAft>
                <a:defRPr sz="2400">
                  <a:solidFill>
                    <a:schemeClr val="tx1"/>
                  </a:solidFill>
                  <a:latin typeface="Arial" charset="0"/>
                  <a:ea typeface="ＭＳ Ｐゴシック" charset="-128"/>
                </a:defRPr>
              </a:lvl8pPr>
              <a:lvl9pPr marL="3886200" indent="-228600" eaLnBrk="0" fontAlgn="base" hangingPunct="0">
                <a:spcBef>
                  <a:spcPct val="0"/>
                </a:spcBef>
                <a:spcAft>
                  <a:spcPct val="0"/>
                </a:spcAft>
                <a:defRPr sz="2400">
                  <a:solidFill>
                    <a:schemeClr val="tx1"/>
                  </a:solidFill>
                  <a:latin typeface="Arial" charset="0"/>
                  <a:ea typeface="ＭＳ Ｐゴシック" charset="-128"/>
                </a:defRPr>
              </a:lvl9pPr>
            </a:lstStyle>
            <a:p>
              <a:pPr algn="ctr" eaLnBrk="1" hangingPunct="1"/>
              <a:r>
                <a:rPr lang="es-MX" altLang="es-ES_tradnl" sz="900"/>
                <a:t>Crecimiento en cautiverio</a:t>
              </a:r>
            </a:p>
            <a:p>
              <a:pPr algn="ctr" eaLnBrk="1" hangingPunct="1"/>
              <a:r>
                <a:rPr lang="es-MX" altLang="es-ES_tradnl" sz="900"/>
                <a:t>2 Año</a:t>
              </a:r>
              <a:endParaRPr lang="es-ES" altLang="es-ES_tradnl" sz="900"/>
            </a:p>
          </p:txBody>
        </p:sp>
        <p:sp>
          <p:nvSpPr>
            <p:cNvPr id="20505" name="Line 23"/>
            <p:cNvSpPr>
              <a:spLocks noChangeShapeType="1"/>
            </p:cNvSpPr>
            <p:nvPr/>
          </p:nvSpPr>
          <p:spPr bwMode="auto">
            <a:xfrm>
              <a:off x="1610" y="2432"/>
              <a:ext cx="363" cy="91"/>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s-ES_tradnl"/>
            </a:p>
          </p:txBody>
        </p:sp>
        <p:sp>
          <p:nvSpPr>
            <p:cNvPr id="20506" name="Text Box 24"/>
            <p:cNvSpPr txBox="1">
              <a:spLocks noChangeArrowheads="1"/>
            </p:cNvSpPr>
            <p:nvPr/>
          </p:nvSpPr>
          <p:spPr bwMode="auto">
            <a:xfrm>
              <a:off x="1020" y="1842"/>
              <a:ext cx="703" cy="101"/>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18000" tIns="10800" rIns="18000" bIns="10800">
              <a:spAutoFit/>
            </a:bodyPr>
            <a:lstStyle>
              <a:lvl1pPr eaLnBrk="0" hangingPunct="0">
                <a:defRPr sz="2400">
                  <a:solidFill>
                    <a:schemeClr val="tx1"/>
                  </a:solidFill>
                  <a:latin typeface="Arial" charset="0"/>
                  <a:ea typeface="ＭＳ Ｐゴシック" charset="-128"/>
                </a:defRPr>
              </a:lvl1pPr>
              <a:lvl2pPr marL="742950" indent="-285750" eaLnBrk="0" hangingPunct="0">
                <a:defRPr sz="2400">
                  <a:solidFill>
                    <a:schemeClr val="tx1"/>
                  </a:solidFill>
                  <a:latin typeface="Arial" charset="0"/>
                  <a:ea typeface="ＭＳ Ｐゴシック" charset="-128"/>
                </a:defRPr>
              </a:lvl2pPr>
              <a:lvl3pPr marL="1143000" indent="-228600" eaLnBrk="0" hangingPunct="0">
                <a:defRPr sz="2400">
                  <a:solidFill>
                    <a:schemeClr val="tx1"/>
                  </a:solidFill>
                  <a:latin typeface="Arial" charset="0"/>
                  <a:ea typeface="ＭＳ Ｐゴシック" charset="-128"/>
                </a:defRPr>
              </a:lvl3pPr>
              <a:lvl4pPr marL="1600200" indent="-228600" eaLnBrk="0" hangingPunct="0">
                <a:defRPr sz="2400">
                  <a:solidFill>
                    <a:schemeClr val="tx1"/>
                  </a:solidFill>
                  <a:latin typeface="Arial" charset="0"/>
                  <a:ea typeface="ＭＳ Ｐゴシック" charset="-128"/>
                </a:defRPr>
              </a:lvl4pPr>
              <a:lvl5pPr marL="2057400" indent="-228600" eaLnBrk="0" hangingPunct="0">
                <a:defRPr sz="2400">
                  <a:solidFill>
                    <a:schemeClr val="tx1"/>
                  </a:solidFill>
                  <a:latin typeface="Arial" charset="0"/>
                  <a:ea typeface="ＭＳ Ｐゴシック" charset="-128"/>
                </a:defRPr>
              </a:lvl5pPr>
              <a:lvl6pPr marL="2514600" indent="-228600" eaLnBrk="0" fontAlgn="base" hangingPunct="0">
                <a:spcBef>
                  <a:spcPct val="0"/>
                </a:spcBef>
                <a:spcAft>
                  <a:spcPct val="0"/>
                </a:spcAft>
                <a:defRPr sz="2400">
                  <a:solidFill>
                    <a:schemeClr val="tx1"/>
                  </a:solidFill>
                  <a:latin typeface="Arial" charset="0"/>
                  <a:ea typeface="ＭＳ Ｐゴシック" charset="-128"/>
                </a:defRPr>
              </a:lvl6pPr>
              <a:lvl7pPr marL="2971800" indent="-228600" eaLnBrk="0" fontAlgn="base" hangingPunct="0">
                <a:spcBef>
                  <a:spcPct val="0"/>
                </a:spcBef>
                <a:spcAft>
                  <a:spcPct val="0"/>
                </a:spcAft>
                <a:defRPr sz="2400">
                  <a:solidFill>
                    <a:schemeClr val="tx1"/>
                  </a:solidFill>
                  <a:latin typeface="Arial" charset="0"/>
                  <a:ea typeface="ＭＳ Ｐゴシック" charset="-128"/>
                </a:defRPr>
              </a:lvl7pPr>
              <a:lvl8pPr marL="3429000" indent="-228600" eaLnBrk="0" fontAlgn="base" hangingPunct="0">
                <a:spcBef>
                  <a:spcPct val="0"/>
                </a:spcBef>
                <a:spcAft>
                  <a:spcPct val="0"/>
                </a:spcAft>
                <a:defRPr sz="2400">
                  <a:solidFill>
                    <a:schemeClr val="tx1"/>
                  </a:solidFill>
                  <a:latin typeface="Arial" charset="0"/>
                  <a:ea typeface="ＭＳ Ｐゴシック" charset="-128"/>
                </a:defRPr>
              </a:lvl8pPr>
              <a:lvl9pPr marL="3886200" indent="-228600" eaLnBrk="0" fontAlgn="base" hangingPunct="0">
                <a:spcBef>
                  <a:spcPct val="0"/>
                </a:spcBef>
                <a:spcAft>
                  <a:spcPct val="0"/>
                </a:spcAft>
                <a:defRPr sz="2400">
                  <a:solidFill>
                    <a:schemeClr val="tx1"/>
                  </a:solidFill>
                  <a:latin typeface="Arial" charset="0"/>
                  <a:ea typeface="ＭＳ Ｐゴシック" charset="-128"/>
                </a:defRPr>
              </a:lvl9pPr>
            </a:lstStyle>
            <a:p>
              <a:pPr algn="ctr" eaLnBrk="1" hangingPunct="1"/>
              <a:r>
                <a:rPr lang="es-MX" altLang="es-ES_tradnl" sz="900"/>
                <a:t>Reproductores</a:t>
              </a:r>
              <a:endParaRPr lang="es-ES" altLang="es-ES_tradnl" sz="900"/>
            </a:p>
          </p:txBody>
        </p:sp>
      </p:grpSp>
      <p:sp>
        <p:nvSpPr>
          <p:cNvPr id="3" name="Rectángulo 2"/>
          <p:cNvSpPr/>
          <p:nvPr/>
        </p:nvSpPr>
        <p:spPr>
          <a:xfrm>
            <a:off x="-16510" y="6515708"/>
            <a:ext cx="7572375" cy="246221"/>
          </a:xfrm>
          <a:prstGeom prst="rect">
            <a:avLst/>
          </a:prstGeom>
        </p:spPr>
        <p:txBody>
          <a:bodyPr wrap="square">
            <a:spAutoFit/>
          </a:bodyPr>
          <a:lstStyle/>
          <a:p>
            <a:r>
              <a:rPr lang="es-ES_tradnl" sz="1000" dirty="0" smtClean="0"/>
              <a:t>http://</a:t>
            </a:r>
            <a:r>
              <a:rPr lang="es-ES_tradnl" sz="1000" dirty="0" err="1" smtClean="0"/>
              <a:t>www.fao.org</a:t>
            </a:r>
            <a:r>
              <a:rPr lang="es-ES_tradnl" sz="1000" dirty="0" smtClean="0"/>
              <a:t>/fi/</a:t>
            </a:r>
            <a:r>
              <a:rPr lang="es-ES_tradnl" sz="1000" dirty="0" err="1" smtClean="0"/>
              <a:t>figis</a:t>
            </a:r>
            <a:r>
              <a:rPr lang="es-ES_tradnl" sz="1000" dirty="0" smtClean="0"/>
              <a:t>/</a:t>
            </a:r>
            <a:r>
              <a:rPr lang="es-ES_tradnl" sz="1000" dirty="0" err="1" smtClean="0"/>
              <a:t>culturespecies</a:t>
            </a:r>
            <a:r>
              <a:rPr lang="es-ES_tradnl" sz="1000" dirty="0" smtClean="0"/>
              <a:t>/data/</a:t>
            </a:r>
            <a:r>
              <a:rPr lang="es-ES_tradnl" sz="1000" dirty="0" err="1" smtClean="0"/>
              <a:t>assets</a:t>
            </a:r>
            <a:r>
              <a:rPr lang="es-ES_tradnl" sz="1000" dirty="0" smtClean="0"/>
              <a:t>/</a:t>
            </a:r>
            <a:r>
              <a:rPr lang="es-ES_tradnl" sz="1000" dirty="0" err="1" smtClean="0"/>
              <a:t>images</a:t>
            </a:r>
            <a:r>
              <a:rPr lang="es-ES_tradnl" sz="1000" dirty="0" smtClean="0"/>
              <a:t>/</a:t>
            </a:r>
            <a:r>
              <a:rPr lang="es-ES_tradnl" sz="1000" dirty="0" err="1" smtClean="0"/>
              <a:t>oncorhynchus</a:t>
            </a:r>
            <a:r>
              <a:rPr lang="es-ES_tradnl" sz="1000" dirty="0" smtClean="0"/>
              <a:t>/</a:t>
            </a:r>
            <a:r>
              <a:rPr lang="es-ES_tradnl" sz="1000" dirty="0" err="1" smtClean="0"/>
              <a:t>rainbow_trout_cycle_es.jpg</a:t>
            </a:r>
            <a:endParaRPr lang="es-ES_tradnl" sz="1000"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1694</TotalTime>
  <Words>1568</Words>
  <Application>Microsoft Macintosh PowerPoint</Application>
  <PresentationFormat>Presentación en pantalla (4:3)</PresentationFormat>
  <Paragraphs>260</Paragraphs>
  <Slides>31</Slides>
  <Notes>0</Notes>
  <HiddenSlides>0</HiddenSlides>
  <MMClips>0</MMClips>
  <ScaleCrop>false</ScaleCrop>
  <HeadingPairs>
    <vt:vector size="6" baseType="variant">
      <vt:variant>
        <vt:lpstr>Fuentes usadas</vt:lpstr>
      </vt:variant>
      <vt:variant>
        <vt:i4>7</vt:i4>
      </vt:variant>
      <vt:variant>
        <vt:lpstr>Tema</vt:lpstr>
      </vt:variant>
      <vt:variant>
        <vt:i4>1</vt:i4>
      </vt:variant>
      <vt:variant>
        <vt:lpstr>Títulos de diapositiva</vt:lpstr>
      </vt:variant>
      <vt:variant>
        <vt:i4>31</vt:i4>
      </vt:variant>
    </vt:vector>
  </HeadingPairs>
  <TitlesOfParts>
    <vt:vector size="39" baseType="lpstr">
      <vt:lpstr>Arial</vt:lpstr>
      <vt:lpstr>ＭＳ Ｐゴシック</vt:lpstr>
      <vt:lpstr>Calibri</vt:lpstr>
      <vt:lpstr>Bodoni MT Condensed</vt:lpstr>
      <vt:lpstr>Times New Roman</vt:lpstr>
      <vt:lpstr>Constantia</vt:lpstr>
      <vt:lpstr>Wingdings</vt:lpstr>
      <vt:lpstr>Tema de Office</vt:lpstr>
      <vt:lpstr>Universidad Autónoma del Estado de México Facultad de Ciencias Biología  Cultivo de Organismos Acuícolas “Producción de la trucha arcoíris”  Dr. Iván Gallego Alarcón   Octubre 2017 </vt:lpstr>
      <vt:lpstr>Guion de uso</vt:lpstr>
      <vt:lpstr>Contenido</vt:lpstr>
      <vt:lpstr>Producción de la trucha arcoíris</vt:lpstr>
      <vt:lpstr>Características de la especie</vt:lpstr>
      <vt:lpstr>Características de la especie</vt:lpstr>
      <vt:lpstr>Morfología</vt:lpstr>
      <vt:lpstr>Taxonomía</vt:lpstr>
      <vt:lpstr>Ciclo de vida en cautiverio</vt:lpstr>
      <vt:lpstr>FACTORES QUE DETERMINAN LA DISTRIBUCIÓN DE LAS UNIDADES DE PRODUCCIÓN</vt:lpstr>
      <vt:lpstr>La granja trutícola</vt:lpstr>
      <vt:lpstr>Requerimientos para el cultivo de la trucha</vt:lpstr>
      <vt:lpstr>Áreas de la granja</vt:lpstr>
      <vt:lpstr>Áreas de la granja</vt:lpstr>
      <vt:lpstr>Áreas de la granja</vt:lpstr>
      <vt:lpstr>Áreas de la granja</vt:lpstr>
      <vt:lpstr>Áreas de la granja</vt:lpstr>
      <vt:lpstr>Requerimientos para el cultivo de la trucha</vt:lpstr>
      <vt:lpstr>Requerimientos para el cultivo de la trucha</vt:lpstr>
      <vt:lpstr>Requerimientos para el cultivo de la trucha</vt:lpstr>
      <vt:lpstr>Calidad del agua</vt:lpstr>
      <vt:lpstr>Manejo de insumos y equipo</vt:lpstr>
      <vt:lpstr>Manejo de Alimento</vt:lpstr>
      <vt:lpstr>Manejo de Alimento</vt:lpstr>
      <vt:lpstr>Manejo de crías</vt:lpstr>
      <vt:lpstr>TRANSPORTACION</vt:lpstr>
      <vt:lpstr>TRANPORTACION DE HUEVOS</vt:lpstr>
      <vt:lpstr>TRANSPORTE DE CRIAS</vt:lpstr>
      <vt:lpstr>Manejo de crías</vt:lpstr>
      <vt:lpstr>Manejo de equipo</vt:lpstr>
      <vt:lpstr>Bibliografia</vt:lpstr>
    </vt:vector>
  </TitlesOfParts>
  <Company>CIRB, UAEM</Company>
  <LinksUpToDate>false</LinksUpToDate>
  <SharedDoc>false</SharedDoc>
  <HyperlinksChanged>false</HyperlinksChanged>
  <AppVersion>15.0039</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ORDENAMIENTO DE LA ACTIVIDAD TRUTÍCOLA, MANEJO SUSTENTABLE DEL RECURSO AGUA Y MANEJO DE SEDIMENTOS.</dc:title>
  <dc:creator>Ivan Gallego Alarcon</dc:creator>
  <cp:lastModifiedBy>Usuario de Microsoft Office</cp:lastModifiedBy>
  <cp:revision>151</cp:revision>
  <dcterms:created xsi:type="dcterms:W3CDTF">2008-05-12T23:34:40Z</dcterms:created>
  <dcterms:modified xsi:type="dcterms:W3CDTF">2017-10-19T02:42:41Z</dcterms:modified>
</cp:coreProperties>
</file>