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4"/>
  </p:notesMasterIdLst>
  <p:sldIdLst>
    <p:sldId id="273" r:id="rId2"/>
    <p:sldId id="274" r:id="rId3"/>
    <p:sldId id="275" r:id="rId4"/>
    <p:sldId id="276" r:id="rId5"/>
    <p:sldId id="277" r:id="rId6"/>
    <p:sldId id="278" r:id="rId7"/>
    <p:sldId id="284" r:id="rId8"/>
    <p:sldId id="257" r:id="rId9"/>
    <p:sldId id="258" r:id="rId10"/>
    <p:sldId id="259" r:id="rId11"/>
    <p:sldId id="260" r:id="rId12"/>
    <p:sldId id="261" r:id="rId13"/>
    <p:sldId id="262" r:id="rId14"/>
    <p:sldId id="286" r:id="rId15"/>
    <p:sldId id="288" r:id="rId16"/>
    <p:sldId id="263" r:id="rId17"/>
    <p:sldId id="283" r:id="rId18"/>
    <p:sldId id="264" r:id="rId19"/>
    <p:sldId id="265" r:id="rId20"/>
    <p:sldId id="266" r:id="rId21"/>
    <p:sldId id="267" r:id="rId22"/>
    <p:sldId id="268" r:id="rId23"/>
    <p:sldId id="269" r:id="rId24"/>
    <p:sldId id="270" r:id="rId25"/>
    <p:sldId id="271" r:id="rId26"/>
    <p:sldId id="272" r:id="rId27"/>
    <p:sldId id="289" r:id="rId28"/>
    <p:sldId id="290" r:id="rId29"/>
    <p:sldId id="279" r:id="rId30"/>
    <p:sldId id="280" r:id="rId31"/>
    <p:sldId id="281" r:id="rId32"/>
    <p:sldId id="282"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sorterViewPr>
    <p:cViewPr>
      <p:scale>
        <a:sx n="100" d="100"/>
        <a:sy n="100" d="100"/>
      </p:scale>
      <p:origin x="0" y="-71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6CC083-8B88-43D6-B5D8-91DDA0825E0C}"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MX"/>
        </a:p>
      </dgm:t>
    </dgm:pt>
    <dgm:pt modelId="{E37FA797-5076-4631-BA42-8EC324D54104}">
      <dgm:prSet phldrT="[Texto]"/>
      <dgm:spPr/>
      <dgm:t>
        <a:bodyPr/>
        <a:lstStyle/>
        <a:p>
          <a:r>
            <a:rPr lang="es-MX" dirty="0" smtClean="0">
              <a:solidFill>
                <a:schemeClr val="bg1"/>
              </a:solidFill>
            </a:rPr>
            <a:t>Polimerización </a:t>
          </a:r>
          <a:endParaRPr lang="es-MX" dirty="0">
            <a:solidFill>
              <a:schemeClr val="bg1"/>
            </a:solidFill>
          </a:endParaRPr>
        </a:p>
      </dgm:t>
    </dgm:pt>
    <dgm:pt modelId="{FB4BCC71-2D69-41FA-BD27-37AB0F3343D2}" type="parTrans" cxnId="{2A5C687F-57FF-4293-A04A-3A8283A7F87D}">
      <dgm:prSet/>
      <dgm:spPr/>
      <dgm:t>
        <a:bodyPr/>
        <a:lstStyle/>
        <a:p>
          <a:endParaRPr lang="es-MX"/>
        </a:p>
      </dgm:t>
    </dgm:pt>
    <dgm:pt modelId="{F5AE844E-8B53-4020-BEA3-B4B29FD9EA60}" type="sibTrans" cxnId="{2A5C687F-57FF-4293-A04A-3A8283A7F87D}">
      <dgm:prSet/>
      <dgm:spPr/>
      <dgm:t>
        <a:bodyPr/>
        <a:lstStyle/>
        <a:p>
          <a:endParaRPr lang="es-MX"/>
        </a:p>
      </dgm:t>
    </dgm:pt>
    <dgm:pt modelId="{41188DDD-D490-49BE-AB95-0ED3582F4B2D}">
      <dgm:prSet phldrT="[Texto]"/>
      <dgm:spPr/>
      <dgm:t>
        <a:bodyPr/>
        <a:lstStyle/>
        <a:p>
          <a:r>
            <a:rPr lang="es-MX" dirty="0" smtClean="0">
              <a:solidFill>
                <a:schemeClr val="bg1"/>
              </a:solidFill>
            </a:rPr>
            <a:t>Activación </a:t>
          </a:r>
          <a:endParaRPr lang="es-MX" dirty="0">
            <a:solidFill>
              <a:schemeClr val="bg1"/>
            </a:solidFill>
          </a:endParaRPr>
        </a:p>
      </dgm:t>
    </dgm:pt>
    <dgm:pt modelId="{EBD92619-4FE8-4264-BD15-11D31084E4C7}" type="parTrans" cxnId="{10C587BF-9941-4A38-8EB4-16ED363B057D}">
      <dgm:prSet/>
      <dgm:spPr/>
      <dgm:t>
        <a:bodyPr/>
        <a:lstStyle/>
        <a:p>
          <a:endParaRPr lang="es-MX"/>
        </a:p>
      </dgm:t>
    </dgm:pt>
    <dgm:pt modelId="{F5127B9B-2F8A-4D4B-A842-5E17D298DAB3}" type="sibTrans" cxnId="{10C587BF-9941-4A38-8EB4-16ED363B057D}">
      <dgm:prSet/>
      <dgm:spPr/>
      <dgm:t>
        <a:bodyPr/>
        <a:lstStyle/>
        <a:p>
          <a:endParaRPr lang="es-MX"/>
        </a:p>
      </dgm:t>
    </dgm:pt>
    <dgm:pt modelId="{694C10D1-275C-4570-802E-231333305811}">
      <dgm:prSet phldrT="[Texto]"/>
      <dgm:spPr/>
      <dgm:t>
        <a:bodyPr/>
        <a:lstStyle/>
        <a:p>
          <a:r>
            <a:rPr lang="es-MX" dirty="0" smtClean="0">
              <a:solidFill>
                <a:schemeClr val="bg1"/>
              </a:solidFill>
            </a:rPr>
            <a:t>Iniciación </a:t>
          </a:r>
          <a:endParaRPr lang="es-MX" dirty="0">
            <a:solidFill>
              <a:schemeClr val="bg1"/>
            </a:solidFill>
          </a:endParaRPr>
        </a:p>
      </dgm:t>
    </dgm:pt>
    <dgm:pt modelId="{AE6656C2-6699-4D9E-B8E6-78106C5C3800}" type="parTrans" cxnId="{48A40529-BD08-46CA-B3AF-548CEF38C888}">
      <dgm:prSet/>
      <dgm:spPr/>
      <dgm:t>
        <a:bodyPr/>
        <a:lstStyle/>
        <a:p>
          <a:endParaRPr lang="es-MX"/>
        </a:p>
      </dgm:t>
    </dgm:pt>
    <dgm:pt modelId="{640423F8-0897-47C1-B3B8-2EC1C3D83E4F}" type="sibTrans" cxnId="{48A40529-BD08-46CA-B3AF-548CEF38C888}">
      <dgm:prSet/>
      <dgm:spPr/>
      <dgm:t>
        <a:bodyPr/>
        <a:lstStyle/>
        <a:p>
          <a:endParaRPr lang="es-MX"/>
        </a:p>
      </dgm:t>
    </dgm:pt>
    <dgm:pt modelId="{7798975C-7F2A-425F-BD32-F3B684EE9361}">
      <dgm:prSet phldrT="[Texto]"/>
      <dgm:spPr/>
      <dgm:t>
        <a:bodyPr/>
        <a:lstStyle/>
        <a:p>
          <a:r>
            <a:rPr lang="es-MX" dirty="0" smtClean="0">
              <a:solidFill>
                <a:schemeClr val="bg1"/>
              </a:solidFill>
            </a:rPr>
            <a:t>Propagación </a:t>
          </a:r>
          <a:endParaRPr lang="es-MX" dirty="0">
            <a:solidFill>
              <a:schemeClr val="bg1"/>
            </a:solidFill>
          </a:endParaRPr>
        </a:p>
      </dgm:t>
    </dgm:pt>
    <dgm:pt modelId="{CA4ED337-724F-46AB-B736-9867628DAEB0}" type="parTrans" cxnId="{EC6AC004-1B39-4D62-BA23-ACD0281033BA}">
      <dgm:prSet/>
      <dgm:spPr/>
      <dgm:t>
        <a:bodyPr/>
        <a:lstStyle/>
        <a:p>
          <a:endParaRPr lang="es-MX"/>
        </a:p>
      </dgm:t>
    </dgm:pt>
    <dgm:pt modelId="{C77A30AE-DDE0-4859-9F8A-8054383A7AD0}" type="sibTrans" cxnId="{EC6AC004-1B39-4D62-BA23-ACD0281033BA}">
      <dgm:prSet/>
      <dgm:spPr/>
      <dgm:t>
        <a:bodyPr/>
        <a:lstStyle/>
        <a:p>
          <a:endParaRPr lang="es-MX"/>
        </a:p>
      </dgm:t>
    </dgm:pt>
    <dgm:pt modelId="{DC1FE3A3-75DD-408A-AF05-D1E09EDBCDDE}">
      <dgm:prSet/>
      <dgm:spPr/>
      <dgm:t>
        <a:bodyPr/>
        <a:lstStyle/>
        <a:p>
          <a:r>
            <a:rPr lang="es-MX" dirty="0" smtClean="0">
              <a:solidFill>
                <a:schemeClr val="bg1"/>
              </a:solidFill>
            </a:rPr>
            <a:t>Terminado </a:t>
          </a:r>
          <a:endParaRPr lang="es-MX" dirty="0">
            <a:solidFill>
              <a:schemeClr val="bg1"/>
            </a:solidFill>
          </a:endParaRPr>
        </a:p>
      </dgm:t>
    </dgm:pt>
    <dgm:pt modelId="{870DE901-D667-49D2-B196-E4BE3FAF4A93}" type="parTrans" cxnId="{C2236AC0-AE07-42C2-93C2-1CD39D76E2E2}">
      <dgm:prSet/>
      <dgm:spPr/>
      <dgm:t>
        <a:bodyPr/>
        <a:lstStyle/>
        <a:p>
          <a:endParaRPr lang="es-MX"/>
        </a:p>
      </dgm:t>
    </dgm:pt>
    <dgm:pt modelId="{0525285F-3FCC-46E8-9DDF-A671F80A7993}" type="sibTrans" cxnId="{C2236AC0-AE07-42C2-93C2-1CD39D76E2E2}">
      <dgm:prSet/>
      <dgm:spPr/>
      <dgm:t>
        <a:bodyPr/>
        <a:lstStyle/>
        <a:p>
          <a:endParaRPr lang="es-MX"/>
        </a:p>
      </dgm:t>
    </dgm:pt>
    <dgm:pt modelId="{4E6693EF-EFD4-47F5-978E-5455328D259F}">
      <dgm:prSet/>
      <dgm:spPr/>
      <dgm:t>
        <a:bodyPr/>
        <a:lstStyle/>
        <a:p>
          <a:r>
            <a:rPr lang="es-MX" dirty="0" smtClean="0">
              <a:solidFill>
                <a:schemeClr val="bg1"/>
              </a:solidFill>
            </a:rPr>
            <a:t>Formación de radicales libres</a:t>
          </a:r>
          <a:endParaRPr lang="es-MX" dirty="0">
            <a:solidFill>
              <a:schemeClr val="bg1"/>
            </a:solidFill>
          </a:endParaRPr>
        </a:p>
      </dgm:t>
    </dgm:pt>
    <dgm:pt modelId="{6D7509F1-91E3-4063-A2EC-B67B37BB6B7C}" type="parTrans" cxnId="{14083155-F30B-474E-B10F-BB88BC1FA47D}">
      <dgm:prSet/>
      <dgm:spPr/>
      <dgm:t>
        <a:bodyPr/>
        <a:lstStyle/>
        <a:p>
          <a:endParaRPr lang="es-MX"/>
        </a:p>
      </dgm:t>
    </dgm:pt>
    <dgm:pt modelId="{29083B37-0268-40FE-9060-356250D61239}" type="sibTrans" cxnId="{14083155-F30B-474E-B10F-BB88BC1FA47D}">
      <dgm:prSet/>
      <dgm:spPr/>
      <dgm:t>
        <a:bodyPr/>
        <a:lstStyle/>
        <a:p>
          <a:endParaRPr lang="es-MX"/>
        </a:p>
      </dgm:t>
    </dgm:pt>
    <dgm:pt modelId="{A08B02B7-274E-4C92-BBBC-2FCAB15BA262}">
      <dgm:prSet/>
      <dgm:spPr/>
      <dgm:t>
        <a:bodyPr/>
        <a:lstStyle/>
        <a:p>
          <a:r>
            <a:rPr lang="es-MX" dirty="0" smtClean="0">
              <a:solidFill>
                <a:schemeClr val="bg1"/>
              </a:solidFill>
            </a:rPr>
            <a:t>Calor, química (auto), luz UV, luz visible</a:t>
          </a:r>
          <a:endParaRPr lang="es-MX" dirty="0">
            <a:solidFill>
              <a:schemeClr val="bg1"/>
            </a:solidFill>
          </a:endParaRPr>
        </a:p>
      </dgm:t>
    </dgm:pt>
    <dgm:pt modelId="{17BFA3FE-3B32-4508-AECA-BFA198EB420A}" type="parTrans" cxnId="{7A323FB9-C503-4C5C-9552-E6FAE76DA234}">
      <dgm:prSet/>
      <dgm:spPr/>
      <dgm:t>
        <a:bodyPr/>
        <a:lstStyle/>
        <a:p>
          <a:endParaRPr lang="es-MX"/>
        </a:p>
      </dgm:t>
    </dgm:pt>
    <dgm:pt modelId="{084E77ED-EDE1-464B-B4EA-2C73AA52EDA3}" type="sibTrans" cxnId="{7A323FB9-C503-4C5C-9552-E6FAE76DA234}">
      <dgm:prSet/>
      <dgm:spPr/>
      <dgm:t>
        <a:bodyPr/>
        <a:lstStyle/>
        <a:p>
          <a:endParaRPr lang="es-MX"/>
        </a:p>
      </dgm:t>
    </dgm:pt>
    <dgm:pt modelId="{2B501C74-CA79-4132-B98F-DBF65F21B698}">
      <dgm:prSet/>
      <dgm:spPr/>
      <dgm:t>
        <a:bodyPr/>
        <a:lstStyle/>
        <a:p>
          <a:r>
            <a:rPr lang="es-MX" dirty="0" smtClean="0">
              <a:solidFill>
                <a:schemeClr val="bg1"/>
              </a:solidFill>
            </a:rPr>
            <a:t>Reacción en forma continua</a:t>
          </a:r>
          <a:endParaRPr lang="es-MX" dirty="0">
            <a:solidFill>
              <a:schemeClr val="bg1"/>
            </a:solidFill>
          </a:endParaRPr>
        </a:p>
      </dgm:t>
    </dgm:pt>
    <dgm:pt modelId="{9333CBFB-31CA-4F53-91B3-88F9C6ADBE55}" type="parTrans" cxnId="{38FBE585-3257-4C47-BE2E-F43BAD4AFB8C}">
      <dgm:prSet/>
      <dgm:spPr/>
      <dgm:t>
        <a:bodyPr/>
        <a:lstStyle/>
        <a:p>
          <a:endParaRPr lang="es-MX"/>
        </a:p>
      </dgm:t>
    </dgm:pt>
    <dgm:pt modelId="{B2C7C1B8-5B71-4F68-AE23-85194DD1B354}" type="sibTrans" cxnId="{38FBE585-3257-4C47-BE2E-F43BAD4AFB8C}">
      <dgm:prSet/>
      <dgm:spPr/>
      <dgm:t>
        <a:bodyPr/>
        <a:lstStyle/>
        <a:p>
          <a:endParaRPr lang="es-MX"/>
        </a:p>
      </dgm:t>
    </dgm:pt>
    <dgm:pt modelId="{8EE1B7A2-1D66-48C8-ACB8-546AB5472A35}">
      <dgm:prSet/>
      <dgm:spPr/>
      <dgm:t>
        <a:bodyPr/>
        <a:lstStyle/>
        <a:p>
          <a:r>
            <a:rPr lang="es-MX" dirty="0" smtClean="0">
              <a:solidFill>
                <a:schemeClr val="bg1"/>
              </a:solidFill>
            </a:rPr>
            <a:t>Unión de una cadena doble con una saturada</a:t>
          </a:r>
          <a:endParaRPr lang="es-MX" dirty="0">
            <a:solidFill>
              <a:schemeClr val="bg1"/>
            </a:solidFill>
          </a:endParaRPr>
        </a:p>
      </dgm:t>
    </dgm:pt>
    <dgm:pt modelId="{851AF072-BEBF-4682-B599-EAB873293A78}" type="parTrans" cxnId="{A9303758-1B10-40CF-8C05-54C385BD6056}">
      <dgm:prSet/>
      <dgm:spPr/>
      <dgm:t>
        <a:bodyPr/>
        <a:lstStyle/>
        <a:p>
          <a:endParaRPr lang="es-MX"/>
        </a:p>
      </dgm:t>
    </dgm:pt>
    <dgm:pt modelId="{6429ADD1-C305-4E30-A775-B88BDE34919C}" type="sibTrans" cxnId="{A9303758-1B10-40CF-8C05-54C385BD6056}">
      <dgm:prSet/>
      <dgm:spPr/>
      <dgm:t>
        <a:bodyPr/>
        <a:lstStyle/>
        <a:p>
          <a:endParaRPr lang="es-MX"/>
        </a:p>
      </dgm:t>
    </dgm:pt>
    <dgm:pt modelId="{5AD648B1-E21E-4CAF-B3D4-E23C7FBFF939}" type="pres">
      <dgm:prSet presAssocID="{DE6CC083-8B88-43D6-B5D8-91DDA0825E0C}" presName="Name0" presStyleCnt="0">
        <dgm:presLayoutVars>
          <dgm:chPref val="1"/>
          <dgm:dir/>
          <dgm:animOne val="branch"/>
          <dgm:animLvl val="lvl"/>
          <dgm:resizeHandles val="exact"/>
        </dgm:presLayoutVars>
      </dgm:prSet>
      <dgm:spPr/>
      <dgm:t>
        <a:bodyPr/>
        <a:lstStyle/>
        <a:p>
          <a:endParaRPr lang="es-MX"/>
        </a:p>
      </dgm:t>
    </dgm:pt>
    <dgm:pt modelId="{97B2D093-397E-4351-817B-79DCB83003F1}" type="pres">
      <dgm:prSet presAssocID="{E37FA797-5076-4631-BA42-8EC324D54104}" presName="root1" presStyleCnt="0"/>
      <dgm:spPr/>
    </dgm:pt>
    <dgm:pt modelId="{4F583991-68AA-4DC6-BF5F-6AC63B6245EA}" type="pres">
      <dgm:prSet presAssocID="{E37FA797-5076-4631-BA42-8EC324D54104}" presName="LevelOneTextNode" presStyleLbl="node0" presStyleIdx="0" presStyleCnt="1">
        <dgm:presLayoutVars>
          <dgm:chPref val="3"/>
        </dgm:presLayoutVars>
      </dgm:prSet>
      <dgm:spPr/>
      <dgm:t>
        <a:bodyPr/>
        <a:lstStyle/>
        <a:p>
          <a:endParaRPr lang="es-MX"/>
        </a:p>
      </dgm:t>
    </dgm:pt>
    <dgm:pt modelId="{A4A50BFF-E61F-4F99-B718-6A46FF42C267}" type="pres">
      <dgm:prSet presAssocID="{E37FA797-5076-4631-BA42-8EC324D54104}" presName="level2hierChild" presStyleCnt="0"/>
      <dgm:spPr/>
    </dgm:pt>
    <dgm:pt modelId="{BBFD6FA8-DFC8-4E67-ABAA-B64506B4333D}" type="pres">
      <dgm:prSet presAssocID="{EBD92619-4FE8-4264-BD15-11D31084E4C7}" presName="conn2-1" presStyleLbl="parChTrans1D2" presStyleIdx="0" presStyleCnt="4"/>
      <dgm:spPr/>
      <dgm:t>
        <a:bodyPr/>
        <a:lstStyle/>
        <a:p>
          <a:endParaRPr lang="es-MX"/>
        </a:p>
      </dgm:t>
    </dgm:pt>
    <dgm:pt modelId="{BBDB6E5A-5EAE-45E6-BC58-617C5BE209BB}" type="pres">
      <dgm:prSet presAssocID="{EBD92619-4FE8-4264-BD15-11D31084E4C7}" presName="connTx" presStyleLbl="parChTrans1D2" presStyleIdx="0" presStyleCnt="4"/>
      <dgm:spPr/>
      <dgm:t>
        <a:bodyPr/>
        <a:lstStyle/>
        <a:p>
          <a:endParaRPr lang="es-MX"/>
        </a:p>
      </dgm:t>
    </dgm:pt>
    <dgm:pt modelId="{9E9173CA-95E7-4CD7-A9D9-6BC13382B6FC}" type="pres">
      <dgm:prSet presAssocID="{41188DDD-D490-49BE-AB95-0ED3582F4B2D}" presName="root2" presStyleCnt="0"/>
      <dgm:spPr/>
    </dgm:pt>
    <dgm:pt modelId="{572CA9E5-773E-4BBE-8339-59ADF9C8A8C0}" type="pres">
      <dgm:prSet presAssocID="{41188DDD-D490-49BE-AB95-0ED3582F4B2D}" presName="LevelTwoTextNode" presStyleLbl="node2" presStyleIdx="0" presStyleCnt="4">
        <dgm:presLayoutVars>
          <dgm:chPref val="3"/>
        </dgm:presLayoutVars>
      </dgm:prSet>
      <dgm:spPr/>
      <dgm:t>
        <a:bodyPr/>
        <a:lstStyle/>
        <a:p>
          <a:endParaRPr lang="es-MX"/>
        </a:p>
      </dgm:t>
    </dgm:pt>
    <dgm:pt modelId="{4DF78D65-BB03-47E1-A8FA-76683986E378}" type="pres">
      <dgm:prSet presAssocID="{41188DDD-D490-49BE-AB95-0ED3582F4B2D}" presName="level3hierChild" presStyleCnt="0"/>
      <dgm:spPr/>
    </dgm:pt>
    <dgm:pt modelId="{8E979D99-FBDB-417D-BF1E-4270A265D8F5}" type="pres">
      <dgm:prSet presAssocID="{6D7509F1-91E3-4063-A2EC-B67B37BB6B7C}" presName="conn2-1" presStyleLbl="parChTrans1D3" presStyleIdx="0" presStyleCnt="4"/>
      <dgm:spPr/>
      <dgm:t>
        <a:bodyPr/>
        <a:lstStyle/>
        <a:p>
          <a:endParaRPr lang="es-MX"/>
        </a:p>
      </dgm:t>
    </dgm:pt>
    <dgm:pt modelId="{350311D8-AF27-4C44-9A14-6357627D7365}" type="pres">
      <dgm:prSet presAssocID="{6D7509F1-91E3-4063-A2EC-B67B37BB6B7C}" presName="connTx" presStyleLbl="parChTrans1D3" presStyleIdx="0" presStyleCnt="4"/>
      <dgm:spPr/>
      <dgm:t>
        <a:bodyPr/>
        <a:lstStyle/>
        <a:p>
          <a:endParaRPr lang="es-MX"/>
        </a:p>
      </dgm:t>
    </dgm:pt>
    <dgm:pt modelId="{1298EBE2-2B50-4ABA-867D-EEB05D8F9F95}" type="pres">
      <dgm:prSet presAssocID="{4E6693EF-EFD4-47F5-978E-5455328D259F}" presName="root2" presStyleCnt="0"/>
      <dgm:spPr/>
    </dgm:pt>
    <dgm:pt modelId="{DD6D07B5-E105-436F-A98A-236509CB7445}" type="pres">
      <dgm:prSet presAssocID="{4E6693EF-EFD4-47F5-978E-5455328D259F}" presName="LevelTwoTextNode" presStyleLbl="node3" presStyleIdx="0" presStyleCnt="4">
        <dgm:presLayoutVars>
          <dgm:chPref val="3"/>
        </dgm:presLayoutVars>
      </dgm:prSet>
      <dgm:spPr/>
      <dgm:t>
        <a:bodyPr/>
        <a:lstStyle/>
        <a:p>
          <a:endParaRPr lang="es-MX"/>
        </a:p>
      </dgm:t>
    </dgm:pt>
    <dgm:pt modelId="{BC1D724C-9ABC-486D-ABB5-989AA3CB257C}" type="pres">
      <dgm:prSet presAssocID="{4E6693EF-EFD4-47F5-978E-5455328D259F}" presName="level3hierChild" presStyleCnt="0"/>
      <dgm:spPr/>
    </dgm:pt>
    <dgm:pt modelId="{98EAA2A7-6D67-4C94-B7A2-9AACB0BEF7A7}" type="pres">
      <dgm:prSet presAssocID="{AE6656C2-6699-4D9E-B8E6-78106C5C3800}" presName="conn2-1" presStyleLbl="parChTrans1D2" presStyleIdx="1" presStyleCnt="4"/>
      <dgm:spPr/>
      <dgm:t>
        <a:bodyPr/>
        <a:lstStyle/>
        <a:p>
          <a:endParaRPr lang="es-MX"/>
        </a:p>
      </dgm:t>
    </dgm:pt>
    <dgm:pt modelId="{782800D2-3395-428C-A3DE-ECEF6A11C35F}" type="pres">
      <dgm:prSet presAssocID="{AE6656C2-6699-4D9E-B8E6-78106C5C3800}" presName="connTx" presStyleLbl="parChTrans1D2" presStyleIdx="1" presStyleCnt="4"/>
      <dgm:spPr/>
      <dgm:t>
        <a:bodyPr/>
        <a:lstStyle/>
        <a:p>
          <a:endParaRPr lang="es-MX"/>
        </a:p>
      </dgm:t>
    </dgm:pt>
    <dgm:pt modelId="{378FDB08-B5D8-4B68-8B0E-9869962BB00D}" type="pres">
      <dgm:prSet presAssocID="{694C10D1-275C-4570-802E-231333305811}" presName="root2" presStyleCnt="0"/>
      <dgm:spPr/>
    </dgm:pt>
    <dgm:pt modelId="{248D5F97-5323-4ED4-B9B4-B46AB3F038F6}" type="pres">
      <dgm:prSet presAssocID="{694C10D1-275C-4570-802E-231333305811}" presName="LevelTwoTextNode" presStyleLbl="node2" presStyleIdx="1" presStyleCnt="4">
        <dgm:presLayoutVars>
          <dgm:chPref val="3"/>
        </dgm:presLayoutVars>
      </dgm:prSet>
      <dgm:spPr/>
      <dgm:t>
        <a:bodyPr/>
        <a:lstStyle/>
        <a:p>
          <a:endParaRPr lang="es-MX"/>
        </a:p>
      </dgm:t>
    </dgm:pt>
    <dgm:pt modelId="{CEBEE475-2E24-4249-89D0-AE93BE867D76}" type="pres">
      <dgm:prSet presAssocID="{694C10D1-275C-4570-802E-231333305811}" presName="level3hierChild" presStyleCnt="0"/>
      <dgm:spPr/>
    </dgm:pt>
    <dgm:pt modelId="{9D21A597-A755-45E4-A4DC-62633DA83A50}" type="pres">
      <dgm:prSet presAssocID="{17BFA3FE-3B32-4508-AECA-BFA198EB420A}" presName="conn2-1" presStyleLbl="parChTrans1D3" presStyleIdx="1" presStyleCnt="4"/>
      <dgm:spPr/>
      <dgm:t>
        <a:bodyPr/>
        <a:lstStyle/>
        <a:p>
          <a:endParaRPr lang="es-MX"/>
        </a:p>
      </dgm:t>
    </dgm:pt>
    <dgm:pt modelId="{D7416B5A-5A04-4E6D-A8F4-87D248CCB9FC}" type="pres">
      <dgm:prSet presAssocID="{17BFA3FE-3B32-4508-AECA-BFA198EB420A}" presName="connTx" presStyleLbl="parChTrans1D3" presStyleIdx="1" presStyleCnt="4"/>
      <dgm:spPr/>
      <dgm:t>
        <a:bodyPr/>
        <a:lstStyle/>
        <a:p>
          <a:endParaRPr lang="es-MX"/>
        </a:p>
      </dgm:t>
    </dgm:pt>
    <dgm:pt modelId="{1E4F75DB-57A7-450F-AC30-3DE1173910B8}" type="pres">
      <dgm:prSet presAssocID="{A08B02B7-274E-4C92-BBBC-2FCAB15BA262}" presName="root2" presStyleCnt="0"/>
      <dgm:spPr/>
    </dgm:pt>
    <dgm:pt modelId="{A5A066CA-FDE4-48A9-B8AB-74B65DD44CF3}" type="pres">
      <dgm:prSet presAssocID="{A08B02B7-274E-4C92-BBBC-2FCAB15BA262}" presName="LevelTwoTextNode" presStyleLbl="node3" presStyleIdx="1" presStyleCnt="4">
        <dgm:presLayoutVars>
          <dgm:chPref val="3"/>
        </dgm:presLayoutVars>
      </dgm:prSet>
      <dgm:spPr/>
      <dgm:t>
        <a:bodyPr/>
        <a:lstStyle/>
        <a:p>
          <a:endParaRPr lang="es-MX"/>
        </a:p>
      </dgm:t>
    </dgm:pt>
    <dgm:pt modelId="{F36CB5FF-C87A-4F1E-B6EC-E692EF6A5195}" type="pres">
      <dgm:prSet presAssocID="{A08B02B7-274E-4C92-BBBC-2FCAB15BA262}" presName="level3hierChild" presStyleCnt="0"/>
      <dgm:spPr/>
    </dgm:pt>
    <dgm:pt modelId="{BCC8E152-0783-4019-B611-8A2FDC75B159}" type="pres">
      <dgm:prSet presAssocID="{CA4ED337-724F-46AB-B736-9867628DAEB0}" presName="conn2-1" presStyleLbl="parChTrans1D2" presStyleIdx="2" presStyleCnt="4"/>
      <dgm:spPr/>
      <dgm:t>
        <a:bodyPr/>
        <a:lstStyle/>
        <a:p>
          <a:endParaRPr lang="es-MX"/>
        </a:p>
      </dgm:t>
    </dgm:pt>
    <dgm:pt modelId="{08B80A89-7339-439A-A6FF-7DA8E2F943C1}" type="pres">
      <dgm:prSet presAssocID="{CA4ED337-724F-46AB-B736-9867628DAEB0}" presName="connTx" presStyleLbl="parChTrans1D2" presStyleIdx="2" presStyleCnt="4"/>
      <dgm:spPr/>
      <dgm:t>
        <a:bodyPr/>
        <a:lstStyle/>
        <a:p>
          <a:endParaRPr lang="es-MX"/>
        </a:p>
      </dgm:t>
    </dgm:pt>
    <dgm:pt modelId="{43985AEF-8F62-43FC-A7DD-487E58391E6E}" type="pres">
      <dgm:prSet presAssocID="{7798975C-7F2A-425F-BD32-F3B684EE9361}" presName="root2" presStyleCnt="0"/>
      <dgm:spPr/>
    </dgm:pt>
    <dgm:pt modelId="{7302C5E0-32A5-4430-BAD9-F5F98B6AE7E7}" type="pres">
      <dgm:prSet presAssocID="{7798975C-7F2A-425F-BD32-F3B684EE9361}" presName="LevelTwoTextNode" presStyleLbl="node2" presStyleIdx="2" presStyleCnt="4">
        <dgm:presLayoutVars>
          <dgm:chPref val="3"/>
        </dgm:presLayoutVars>
      </dgm:prSet>
      <dgm:spPr/>
      <dgm:t>
        <a:bodyPr/>
        <a:lstStyle/>
        <a:p>
          <a:endParaRPr lang="es-MX"/>
        </a:p>
      </dgm:t>
    </dgm:pt>
    <dgm:pt modelId="{3216F44B-F20E-4099-B36E-889CBAF2CADC}" type="pres">
      <dgm:prSet presAssocID="{7798975C-7F2A-425F-BD32-F3B684EE9361}" presName="level3hierChild" presStyleCnt="0"/>
      <dgm:spPr/>
    </dgm:pt>
    <dgm:pt modelId="{01C18CCF-D71E-4437-A08C-2FF308290B6D}" type="pres">
      <dgm:prSet presAssocID="{9333CBFB-31CA-4F53-91B3-88F9C6ADBE55}" presName="conn2-1" presStyleLbl="parChTrans1D3" presStyleIdx="2" presStyleCnt="4"/>
      <dgm:spPr/>
      <dgm:t>
        <a:bodyPr/>
        <a:lstStyle/>
        <a:p>
          <a:endParaRPr lang="es-MX"/>
        </a:p>
      </dgm:t>
    </dgm:pt>
    <dgm:pt modelId="{3F7D43A4-6375-4B27-A5CF-AC551D1A45D2}" type="pres">
      <dgm:prSet presAssocID="{9333CBFB-31CA-4F53-91B3-88F9C6ADBE55}" presName="connTx" presStyleLbl="parChTrans1D3" presStyleIdx="2" presStyleCnt="4"/>
      <dgm:spPr/>
      <dgm:t>
        <a:bodyPr/>
        <a:lstStyle/>
        <a:p>
          <a:endParaRPr lang="es-MX"/>
        </a:p>
      </dgm:t>
    </dgm:pt>
    <dgm:pt modelId="{2820746F-36A3-4298-BD90-9688E02680A5}" type="pres">
      <dgm:prSet presAssocID="{2B501C74-CA79-4132-B98F-DBF65F21B698}" presName="root2" presStyleCnt="0"/>
      <dgm:spPr/>
    </dgm:pt>
    <dgm:pt modelId="{3346F9AE-2BA7-4248-AD8F-3ED2635D93B7}" type="pres">
      <dgm:prSet presAssocID="{2B501C74-CA79-4132-B98F-DBF65F21B698}" presName="LevelTwoTextNode" presStyleLbl="node3" presStyleIdx="2" presStyleCnt="4">
        <dgm:presLayoutVars>
          <dgm:chPref val="3"/>
        </dgm:presLayoutVars>
      </dgm:prSet>
      <dgm:spPr/>
      <dgm:t>
        <a:bodyPr/>
        <a:lstStyle/>
        <a:p>
          <a:endParaRPr lang="es-MX"/>
        </a:p>
      </dgm:t>
    </dgm:pt>
    <dgm:pt modelId="{AA72221B-5771-4666-AED7-21F10CB72603}" type="pres">
      <dgm:prSet presAssocID="{2B501C74-CA79-4132-B98F-DBF65F21B698}" presName="level3hierChild" presStyleCnt="0"/>
      <dgm:spPr/>
    </dgm:pt>
    <dgm:pt modelId="{528465B0-6750-4A4F-A531-A48CBAD74751}" type="pres">
      <dgm:prSet presAssocID="{870DE901-D667-49D2-B196-E4BE3FAF4A93}" presName="conn2-1" presStyleLbl="parChTrans1D2" presStyleIdx="3" presStyleCnt="4"/>
      <dgm:spPr/>
      <dgm:t>
        <a:bodyPr/>
        <a:lstStyle/>
        <a:p>
          <a:endParaRPr lang="es-MX"/>
        </a:p>
      </dgm:t>
    </dgm:pt>
    <dgm:pt modelId="{413D1F63-FAED-468C-9F36-B42D4069659E}" type="pres">
      <dgm:prSet presAssocID="{870DE901-D667-49D2-B196-E4BE3FAF4A93}" presName="connTx" presStyleLbl="parChTrans1D2" presStyleIdx="3" presStyleCnt="4"/>
      <dgm:spPr/>
      <dgm:t>
        <a:bodyPr/>
        <a:lstStyle/>
        <a:p>
          <a:endParaRPr lang="es-MX"/>
        </a:p>
      </dgm:t>
    </dgm:pt>
    <dgm:pt modelId="{DE06F749-6079-435B-97EA-A6E4788A024A}" type="pres">
      <dgm:prSet presAssocID="{DC1FE3A3-75DD-408A-AF05-D1E09EDBCDDE}" presName="root2" presStyleCnt="0"/>
      <dgm:spPr/>
    </dgm:pt>
    <dgm:pt modelId="{89BB903C-F6AC-4E6C-94D6-BFEBA7EF64A6}" type="pres">
      <dgm:prSet presAssocID="{DC1FE3A3-75DD-408A-AF05-D1E09EDBCDDE}" presName="LevelTwoTextNode" presStyleLbl="node2" presStyleIdx="3" presStyleCnt="4">
        <dgm:presLayoutVars>
          <dgm:chPref val="3"/>
        </dgm:presLayoutVars>
      </dgm:prSet>
      <dgm:spPr/>
      <dgm:t>
        <a:bodyPr/>
        <a:lstStyle/>
        <a:p>
          <a:endParaRPr lang="es-MX"/>
        </a:p>
      </dgm:t>
    </dgm:pt>
    <dgm:pt modelId="{61BE5F83-FF47-412E-B0A4-97E612B5DB41}" type="pres">
      <dgm:prSet presAssocID="{DC1FE3A3-75DD-408A-AF05-D1E09EDBCDDE}" presName="level3hierChild" presStyleCnt="0"/>
      <dgm:spPr/>
    </dgm:pt>
    <dgm:pt modelId="{46471134-5DA2-4C2A-AA6E-1EDAC3009A8A}" type="pres">
      <dgm:prSet presAssocID="{851AF072-BEBF-4682-B599-EAB873293A78}" presName="conn2-1" presStyleLbl="parChTrans1D3" presStyleIdx="3" presStyleCnt="4"/>
      <dgm:spPr/>
      <dgm:t>
        <a:bodyPr/>
        <a:lstStyle/>
        <a:p>
          <a:endParaRPr lang="es-MX"/>
        </a:p>
      </dgm:t>
    </dgm:pt>
    <dgm:pt modelId="{E97FC8F7-6544-4292-8E5E-AC0FFC56DFCE}" type="pres">
      <dgm:prSet presAssocID="{851AF072-BEBF-4682-B599-EAB873293A78}" presName="connTx" presStyleLbl="parChTrans1D3" presStyleIdx="3" presStyleCnt="4"/>
      <dgm:spPr/>
      <dgm:t>
        <a:bodyPr/>
        <a:lstStyle/>
        <a:p>
          <a:endParaRPr lang="es-MX"/>
        </a:p>
      </dgm:t>
    </dgm:pt>
    <dgm:pt modelId="{C2C3C05E-3591-425F-A0FC-513BA78A8B08}" type="pres">
      <dgm:prSet presAssocID="{8EE1B7A2-1D66-48C8-ACB8-546AB5472A35}" presName="root2" presStyleCnt="0"/>
      <dgm:spPr/>
    </dgm:pt>
    <dgm:pt modelId="{24E45E71-BE5F-4DAB-B5D6-196D2A4765B6}" type="pres">
      <dgm:prSet presAssocID="{8EE1B7A2-1D66-48C8-ACB8-546AB5472A35}" presName="LevelTwoTextNode" presStyleLbl="node3" presStyleIdx="3" presStyleCnt="4">
        <dgm:presLayoutVars>
          <dgm:chPref val="3"/>
        </dgm:presLayoutVars>
      </dgm:prSet>
      <dgm:spPr/>
      <dgm:t>
        <a:bodyPr/>
        <a:lstStyle/>
        <a:p>
          <a:endParaRPr lang="es-MX"/>
        </a:p>
      </dgm:t>
    </dgm:pt>
    <dgm:pt modelId="{88FF7CB3-C1BB-4295-B899-C3A5680D15A2}" type="pres">
      <dgm:prSet presAssocID="{8EE1B7A2-1D66-48C8-ACB8-546AB5472A35}" presName="level3hierChild" presStyleCnt="0"/>
      <dgm:spPr/>
    </dgm:pt>
  </dgm:ptLst>
  <dgm:cxnLst>
    <dgm:cxn modelId="{D0866550-5063-4A2E-9DF1-5C7E57186C1F}" type="presOf" srcId="{851AF072-BEBF-4682-B599-EAB873293A78}" destId="{46471134-5DA2-4C2A-AA6E-1EDAC3009A8A}" srcOrd="0" destOrd="0" presId="urn:microsoft.com/office/officeart/2008/layout/HorizontalMultiLevelHierarchy"/>
    <dgm:cxn modelId="{B8CFDD70-13B9-4975-9E97-2DD4AAF0C6E9}" type="presOf" srcId="{AE6656C2-6699-4D9E-B8E6-78106C5C3800}" destId="{98EAA2A7-6D67-4C94-B7A2-9AACB0BEF7A7}" srcOrd="0" destOrd="0" presId="urn:microsoft.com/office/officeart/2008/layout/HorizontalMultiLevelHierarchy"/>
    <dgm:cxn modelId="{53562899-0DEA-42D9-8392-51D9FBBA315B}" type="presOf" srcId="{DC1FE3A3-75DD-408A-AF05-D1E09EDBCDDE}" destId="{89BB903C-F6AC-4E6C-94D6-BFEBA7EF64A6}" srcOrd="0" destOrd="0" presId="urn:microsoft.com/office/officeart/2008/layout/HorizontalMultiLevelHierarchy"/>
    <dgm:cxn modelId="{10C587BF-9941-4A38-8EB4-16ED363B057D}" srcId="{E37FA797-5076-4631-BA42-8EC324D54104}" destId="{41188DDD-D490-49BE-AB95-0ED3582F4B2D}" srcOrd="0" destOrd="0" parTransId="{EBD92619-4FE8-4264-BD15-11D31084E4C7}" sibTransId="{F5127B9B-2F8A-4D4B-A842-5E17D298DAB3}"/>
    <dgm:cxn modelId="{14083155-F30B-474E-B10F-BB88BC1FA47D}" srcId="{41188DDD-D490-49BE-AB95-0ED3582F4B2D}" destId="{4E6693EF-EFD4-47F5-978E-5455328D259F}" srcOrd="0" destOrd="0" parTransId="{6D7509F1-91E3-4063-A2EC-B67B37BB6B7C}" sibTransId="{29083B37-0268-40FE-9060-356250D61239}"/>
    <dgm:cxn modelId="{38FBE585-3257-4C47-BE2E-F43BAD4AFB8C}" srcId="{7798975C-7F2A-425F-BD32-F3B684EE9361}" destId="{2B501C74-CA79-4132-B98F-DBF65F21B698}" srcOrd="0" destOrd="0" parTransId="{9333CBFB-31CA-4F53-91B3-88F9C6ADBE55}" sibTransId="{B2C7C1B8-5B71-4F68-AE23-85194DD1B354}"/>
    <dgm:cxn modelId="{C2236AC0-AE07-42C2-93C2-1CD39D76E2E2}" srcId="{E37FA797-5076-4631-BA42-8EC324D54104}" destId="{DC1FE3A3-75DD-408A-AF05-D1E09EDBCDDE}" srcOrd="3" destOrd="0" parTransId="{870DE901-D667-49D2-B196-E4BE3FAF4A93}" sibTransId="{0525285F-3FCC-46E8-9DDF-A671F80A7993}"/>
    <dgm:cxn modelId="{A9303758-1B10-40CF-8C05-54C385BD6056}" srcId="{DC1FE3A3-75DD-408A-AF05-D1E09EDBCDDE}" destId="{8EE1B7A2-1D66-48C8-ACB8-546AB5472A35}" srcOrd="0" destOrd="0" parTransId="{851AF072-BEBF-4682-B599-EAB873293A78}" sibTransId="{6429ADD1-C305-4E30-A775-B88BDE34919C}"/>
    <dgm:cxn modelId="{D12AA725-A958-4F60-B6AB-F210BBCD14BC}" type="presOf" srcId="{851AF072-BEBF-4682-B599-EAB873293A78}" destId="{E97FC8F7-6544-4292-8E5E-AC0FFC56DFCE}" srcOrd="1" destOrd="0" presId="urn:microsoft.com/office/officeart/2008/layout/HorizontalMultiLevelHierarchy"/>
    <dgm:cxn modelId="{1D8F38C7-8CC9-466B-BDCF-DE40B74B1AB5}" type="presOf" srcId="{9333CBFB-31CA-4F53-91B3-88F9C6ADBE55}" destId="{3F7D43A4-6375-4B27-A5CF-AC551D1A45D2}" srcOrd="1" destOrd="0" presId="urn:microsoft.com/office/officeart/2008/layout/HorizontalMultiLevelHierarchy"/>
    <dgm:cxn modelId="{7D5A203E-7E10-4EB4-95F4-4CA0F531BB49}" type="presOf" srcId="{4E6693EF-EFD4-47F5-978E-5455328D259F}" destId="{DD6D07B5-E105-436F-A98A-236509CB7445}" srcOrd="0" destOrd="0" presId="urn:microsoft.com/office/officeart/2008/layout/HorizontalMultiLevelHierarchy"/>
    <dgm:cxn modelId="{93C23629-106F-47C9-BCDF-0E89C1D7719D}" type="presOf" srcId="{E37FA797-5076-4631-BA42-8EC324D54104}" destId="{4F583991-68AA-4DC6-BF5F-6AC63B6245EA}" srcOrd="0" destOrd="0" presId="urn:microsoft.com/office/officeart/2008/layout/HorizontalMultiLevelHierarchy"/>
    <dgm:cxn modelId="{F5B3BD95-3386-47CF-BC68-AF7F0D809E20}" type="presOf" srcId="{870DE901-D667-49D2-B196-E4BE3FAF4A93}" destId="{413D1F63-FAED-468C-9F36-B42D4069659E}" srcOrd="1" destOrd="0" presId="urn:microsoft.com/office/officeart/2008/layout/HorizontalMultiLevelHierarchy"/>
    <dgm:cxn modelId="{A2F69EEB-D701-4183-B179-3C01A2009091}" type="presOf" srcId="{8EE1B7A2-1D66-48C8-ACB8-546AB5472A35}" destId="{24E45E71-BE5F-4DAB-B5D6-196D2A4765B6}" srcOrd="0" destOrd="0" presId="urn:microsoft.com/office/officeart/2008/layout/HorizontalMultiLevelHierarchy"/>
    <dgm:cxn modelId="{ECCD4117-DFB4-4EFE-821B-B4FF33B8265C}" type="presOf" srcId="{DE6CC083-8B88-43D6-B5D8-91DDA0825E0C}" destId="{5AD648B1-E21E-4CAF-B3D4-E23C7FBFF939}" srcOrd="0" destOrd="0" presId="urn:microsoft.com/office/officeart/2008/layout/HorizontalMultiLevelHierarchy"/>
    <dgm:cxn modelId="{F49CA6E2-DEC5-4076-8AB8-4772D3F5BC9A}" type="presOf" srcId="{2B501C74-CA79-4132-B98F-DBF65F21B698}" destId="{3346F9AE-2BA7-4248-AD8F-3ED2635D93B7}" srcOrd="0" destOrd="0" presId="urn:microsoft.com/office/officeart/2008/layout/HorizontalMultiLevelHierarchy"/>
    <dgm:cxn modelId="{6F56F55F-79BD-410B-AB1D-63262897AECA}" type="presOf" srcId="{870DE901-D667-49D2-B196-E4BE3FAF4A93}" destId="{528465B0-6750-4A4F-A531-A48CBAD74751}" srcOrd="0" destOrd="0" presId="urn:microsoft.com/office/officeart/2008/layout/HorizontalMultiLevelHierarchy"/>
    <dgm:cxn modelId="{073A7969-E5F5-43CB-93DA-C92B4666C822}" type="presOf" srcId="{17BFA3FE-3B32-4508-AECA-BFA198EB420A}" destId="{D7416B5A-5A04-4E6D-A8F4-87D248CCB9FC}" srcOrd="1" destOrd="0" presId="urn:microsoft.com/office/officeart/2008/layout/HorizontalMultiLevelHierarchy"/>
    <dgm:cxn modelId="{54267398-BB63-4866-948E-814C0F477C77}" type="presOf" srcId="{EBD92619-4FE8-4264-BD15-11D31084E4C7}" destId="{BBDB6E5A-5EAE-45E6-BC58-617C5BE209BB}" srcOrd="1" destOrd="0" presId="urn:microsoft.com/office/officeart/2008/layout/HorizontalMultiLevelHierarchy"/>
    <dgm:cxn modelId="{B17C3261-2ADF-4466-9E68-3ECA7E9AE807}" type="presOf" srcId="{9333CBFB-31CA-4F53-91B3-88F9C6ADBE55}" destId="{01C18CCF-D71E-4437-A08C-2FF308290B6D}" srcOrd="0" destOrd="0" presId="urn:microsoft.com/office/officeart/2008/layout/HorizontalMultiLevelHierarchy"/>
    <dgm:cxn modelId="{5BE61AEB-F60E-46F1-84A3-357CD2063772}" type="presOf" srcId="{6D7509F1-91E3-4063-A2EC-B67B37BB6B7C}" destId="{350311D8-AF27-4C44-9A14-6357627D7365}" srcOrd="1" destOrd="0" presId="urn:microsoft.com/office/officeart/2008/layout/HorizontalMultiLevelHierarchy"/>
    <dgm:cxn modelId="{E9826713-972A-4605-A2A3-8528C8572B89}" type="presOf" srcId="{CA4ED337-724F-46AB-B736-9867628DAEB0}" destId="{BCC8E152-0783-4019-B611-8A2FDC75B159}" srcOrd="0" destOrd="0" presId="urn:microsoft.com/office/officeart/2008/layout/HorizontalMultiLevelHierarchy"/>
    <dgm:cxn modelId="{475A6ADD-116C-4CB7-81C1-02757E2A32A4}" type="presOf" srcId="{A08B02B7-274E-4C92-BBBC-2FCAB15BA262}" destId="{A5A066CA-FDE4-48A9-B8AB-74B65DD44CF3}" srcOrd="0" destOrd="0" presId="urn:microsoft.com/office/officeart/2008/layout/HorizontalMultiLevelHierarchy"/>
    <dgm:cxn modelId="{371CB1D0-1A00-4BB6-A63A-2FB223E3BBF7}" type="presOf" srcId="{7798975C-7F2A-425F-BD32-F3B684EE9361}" destId="{7302C5E0-32A5-4430-BAD9-F5F98B6AE7E7}" srcOrd="0" destOrd="0" presId="urn:microsoft.com/office/officeart/2008/layout/HorizontalMultiLevelHierarchy"/>
    <dgm:cxn modelId="{48A40529-BD08-46CA-B3AF-548CEF38C888}" srcId="{E37FA797-5076-4631-BA42-8EC324D54104}" destId="{694C10D1-275C-4570-802E-231333305811}" srcOrd="1" destOrd="0" parTransId="{AE6656C2-6699-4D9E-B8E6-78106C5C3800}" sibTransId="{640423F8-0897-47C1-B3B8-2EC1C3D83E4F}"/>
    <dgm:cxn modelId="{8E868004-D52E-4F46-BD0F-1660C21224F5}" type="presOf" srcId="{41188DDD-D490-49BE-AB95-0ED3582F4B2D}" destId="{572CA9E5-773E-4BBE-8339-59ADF9C8A8C0}" srcOrd="0" destOrd="0" presId="urn:microsoft.com/office/officeart/2008/layout/HorizontalMultiLevelHierarchy"/>
    <dgm:cxn modelId="{E82CF2DA-1E4C-4AB3-AEBD-75B7E172FCBD}" type="presOf" srcId="{17BFA3FE-3B32-4508-AECA-BFA198EB420A}" destId="{9D21A597-A755-45E4-A4DC-62633DA83A50}" srcOrd="0" destOrd="0" presId="urn:microsoft.com/office/officeart/2008/layout/HorizontalMultiLevelHierarchy"/>
    <dgm:cxn modelId="{43BCB7DD-4A53-48AE-B9E9-6B1C5B23EE8C}" type="presOf" srcId="{CA4ED337-724F-46AB-B736-9867628DAEB0}" destId="{08B80A89-7339-439A-A6FF-7DA8E2F943C1}" srcOrd="1" destOrd="0" presId="urn:microsoft.com/office/officeart/2008/layout/HorizontalMultiLevelHierarchy"/>
    <dgm:cxn modelId="{501170BA-3B08-4039-8612-A39FB68F0533}" type="presOf" srcId="{AE6656C2-6699-4D9E-B8E6-78106C5C3800}" destId="{782800D2-3395-428C-A3DE-ECEF6A11C35F}" srcOrd="1" destOrd="0" presId="urn:microsoft.com/office/officeart/2008/layout/HorizontalMultiLevelHierarchy"/>
    <dgm:cxn modelId="{4C9F8FF0-9060-4F9B-A626-1C78481B10CB}" type="presOf" srcId="{EBD92619-4FE8-4264-BD15-11D31084E4C7}" destId="{BBFD6FA8-DFC8-4E67-ABAA-B64506B4333D}" srcOrd="0" destOrd="0" presId="urn:microsoft.com/office/officeart/2008/layout/HorizontalMultiLevelHierarchy"/>
    <dgm:cxn modelId="{7A323FB9-C503-4C5C-9552-E6FAE76DA234}" srcId="{694C10D1-275C-4570-802E-231333305811}" destId="{A08B02B7-274E-4C92-BBBC-2FCAB15BA262}" srcOrd="0" destOrd="0" parTransId="{17BFA3FE-3B32-4508-AECA-BFA198EB420A}" sibTransId="{084E77ED-EDE1-464B-B4EA-2C73AA52EDA3}"/>
    <dgm:cxn modelId="{8EC22EEC-C7D7-478D-B641-55AF5136C260}" type="presOf" srcId="{694C10D1-275C-4570-802E-231333305811}" destId="{248D5F97-5323-4ED4-B9B4-B46AB3F038F6}" srcOrd="0" destOrd="0" presId="urn:microsoft.com/office/officeart/2008/layout/HorizontalMultiLevelHierarchy"/>
    <dgm:cxn modelId="{EC6AC004-1B39-4D62-BA23-ACD0281033BA}" srcId="{E37FA797-5076-4631-BA42-8EC324D54104}" destId="{7798975C-7F2A-425F-BD32-F3B684EE9361}" srcOrd="2" destOrd="0" parTransId="{CA4ED337-724F-46AB-B736-9867628DAEB0}" sibTransId="{C77A30AE-DDE0-4859-9F8A-8054383A7AD0}"/>
    <dgm:cxn modelId="{3396CAC3-A8C7-4EC9-894D-726568DD6B03}" type="presOf" srcId="{6D7509F1-91E3-4063-A2EC-B67B37BB6B7C}" destId="{8E979D99-FBDB-417D-BF1E-4270A265D8F5}" srcOrd="0" destOrd="0" presId="urn:microsoft.com/office/officeart/2008/layout/HorizontalMultiLevelHierarchy"/>
    <dgm:cxn modelId="{2A5C687F-57FF-4293-A04A-3A8283A7F87D}" srcId="{DE6CC083-8B88-43D6-B5D8-91DDA0825E0C}" destId="{E37FA797-5076-4631-BA42-8EC324D54104}" srcOrd="0" destOrd="0" parTransId="{FB4BCC71-2D69-41FA-BD27-37AB0F3343D2}" sibTransId="{F5AE844E-8B53-4020-BEA3-B4B29FD9EA60}"/>
    <dgm:cxn modelId="{BCCBE97A-66AC-4A79-9B17-09CDCBC32356}" type="presParOf" srcId="{5AD648B1-E21E-4CAF-B3D4-E23C7FBFF939}" destId="{97B2D093-397E-4351-817B-79DCB83003F1}" srcOrd="0" destOrd="0" presId="urn:microsoft.com/office/officeart/2008/layout/HorizontalMultiLevelHierarchy"/>
    <dgm:cxn modelId="{C7EB60DC-B584-4E77-ACC2-600818FDBBAA}" type="presParOf" srcId="{97B2D093-397E-4351-817B-79DCB83003F1}" destId="{4F583991-68AA-4DC6-BF5F-6AC63B6245EA}" srcOrd="0" destOrd="0" presId="urn:microsoft.com/office/officeart/2008/layout/HorizontalMultiLevelHierarchy"/>
    <dgm:cxn modelId="{B750DC93-5775-4C8C-84F8-A475061FA14B}" type="presParOf" srcId="{97B2D093-397E-4351-817B-79DCB83003F1}" destId="{A4A50BFF-E61F-4F99-B718-6A46FF42C267}" srcOrd="1" destOrd="0" presId="urn:microsoft.com/office/officeart/2008/layout/HorizontalMultiLevelHierarchy"/>
    <dgm:cxn modelId="{865CFDB8-2FB4-488A-9F82-5879EB4C0028}" type="presParOf" srcId="{A4A50BFF-E61F-4F99-B718-6A46FF42C267}" destId="{BBFD6FA8-DFC8-4E67-ABAA-B64506B4333D}" srcOrd="0" destOrd="0" presId="urn:microsoft.com/office/officeart/2008/layout/HorizontalMultiLevelHierarchy"/>
    <dgm:cxn modelId="{3E1EAD1B-2B99-446A-9952-2A797F27014E}" type="presParOf" srcId="{BBFD6FA8-DFC8-4E67-ABAA-B64506B4333D}" destId="{BBDB6E5A-5EAE-45E6-BC58-617C5BE209BB}" srcOrd="0" destOrd="0" presId="urn:microsoft.com/office/officeart/2008/layout/HorizontalMultiLevelHierarchy"/>
    <dgm:cxn modelId="{DDAA11EA-B03E-43EB-833F-8E3642C0591C}" type="presParOf" srcId="{A4A50BFF-E61F-4F99-B718-6A46FF42C267}" destId="{9E9173CA-95E7-4CD7-A9D9-6BC13382B6FC}" srcOrd="1" destOrd="0" presId="urn:microsoft.com/office/officeart/2008/layout/HorizontalMultiLevelHierarchy"/>
    <dgm:cxn modelId="{77CA334B-26E6-4553-A466-8B0B60349F3F}" type="presParOf" srcId="{9E9173CA-95E7-4CD7-A9D9-6BC13382B6FC}" destId="{572CA9E5-773E-4BBE-8339-59ADF9C8A8C0}" srcOrd="0" destOrd="0" presId="urn:microsoft.com/office/officeart/2008/layout/HorizontalMultiLevelHierarchy"/>
    <dgm:cxn modelId="{728DD093-0BD7-4A06-9A0E-82D80A031C43}" type="presParOf" srcId="{9E9173CA-95E7-4CD7-A9D9-6BC13382B6FC}" destId="{4DF78D65-BB03-47E1-A8FA-76683986E378}" srcOrd="1" destOrd="0" presId="urn:microsoft.com/office/officeart/2008/layout/HorizontalMultiLevelHierarchy"/>
    <dgm:cxn modelId="{90AB1A6B-6260-4084-A390-D1447E3A4038}" type="presParOf" srcId="{4DF78D65-BB03-47E1-A8FA-76683986E378}" destId="{8E979D99-FBDB-417D-BF1E-4270A265D8F5}" srcOrd="0" destOrd="0" presId="urn:microsoft.com/office/officeart/2008/layout/HorizontalMultiLevelHierarchy"/>
    <dgm:cxn modelId="{E6575BD3-2F68-411C-A68C-F25CA73AAE8C}" type="presParOf" srcId="{8E979D99-FBDB-417D-BF1E-4270A265D8F5}" destId="{350311D8-AF27-4C44-9A14-6357627D7365}" srcOrd="0" destOrd="0" presId="urn:microsoft.com/office/officeart/2008/layout/HorizontalMultiLevelHierarchy"/>
    <dgm:cxn modelId="{D11B51B4-C4AE-4D96-84D7-A36EF906EF39}" type="presParOf" srcId="{4DF78D65-BB03-47E1-A8FA-76683986E378}" destId="{1298EBE2-2B50-4ABA-867D-EEB05D8F9F95}" srcOrd="1" destOrd="0" presId="urn:microsoft.com/office/officeart/2008/layout/HorizontalMultiLevelHierarchy"/>
    <dgm:cxn modelId="{E68B609B-F40D-41CE-A308-DC7939AF35B2}" type="presParOf" srcId="{1298EBE2-2B50-4ABA-867D-EEB05D8F9F95}" destId="{DD6D07B5-E105-436F-A98A-236509CB7445}" srcOrd="0" destOrd="0" presId="urn:microsoft.com/office/officeart/2008/layout/HorizontalMultiLevelHierarchy"/>
    <dgm:cxn modelId="{0137B7C7-D2F1-4843-BFB0-C43FBB4AFD42}" type="presParOf" srcId="{1298EBE2-2B50-4ABA-867D-EEB05D8F9F95}" destId="{BC1D724C-9ABC-486D-ABB5-989AA3CB257C}" srcOrd="1" destOrd="0" presId="urn:microsoft.com/office/officeart/2008/layout/HorizontalMultiLevelHierarchy"/>
    <dgm:cxn modelId="{AAEF44C1-400C-4E76-A335-4F7C4EF1E490}" type="presParOf" srcId="{A4A50BFF-E61F-4F99-B718-6A46FF42C267}" destId="{98EAA2A7-6D67-4C94-B7A2-9AACB0BEF7A7}" srcOrd="2" destOrd="0" presId="urn:microsoft.com/office/officeart/2008/layout/HorizontalMultiLevelHierarchy"/>
    <dgm:cxn modelId="{48877406-2E98-4BC9-9740-E557450032DB}" type="presParOf" srcId="{98EAA2A7-6D67-4C94-B7A2-9AACB0BEF7A7}" destId="{782800D2-3395-428C-A3DE-ECEF6A11C35F}" srcOrd="0" destOrd="0" presId="urn:microsoft.com/office/officeart/2008/layout/HorizontalMultiLevelHierarchy"/>
    <dgm:cxn modelId="{C7523E60-69B5-40E6-B8A1-41EA1FAF882A}" type="presParOf" srcId="{A4A50BFF-E61F-4F99-B718-6A46FF42C267}" destId="{378FDB08-B5D8-4B68-8B0E-9869962BB00D}" srcOrd="3" destOrd="0" presId="urn:microsoft.com/office/officeart/2008/layout/HorizontalMultiLevelHierarchy"/>
    <dgm:cxn modelId="{CE93F123-A533-4555-AF93-F64FC98D3488}" type="presParOf" srcId="{378FDB08-B5D8-4B68-8B0E-9869962BB00D}" destId="{248D5F97-5323-4ED4-B9B4-B46AB3F038F6}" srcOrd="0" destOrd="0" presId="urn:microsoft.com/office/officeart/2008/layout/HorizontalMultiLevelHierarchy"/>
    <dgm:cxn modelId="{B69A68A5-F9EA-4088-8F7F-E44BE9966579}" type="presParOf" srcId="{378FDB08-B5D8-4B68-8B0E-9869962BB00D}" destId="{CEBEE475-2E24-4249-89D0-AE93BE867D76}" srcOrd="1" destOrd="0" presId="urn:microsoft.com/office/officeart/2008/layout/HorizontalMultiLevelHierarchy"/>
    <dgm:cxn modelId="{9D01C296-4623-4A71-927D-F23402C83D41}" type="presParOf" srcId="{CEBEE475-2E24-4249-89D0-AE93BE867D76}" destId="{9D21A597-A755-45E4-A4DC-62633DA83A50}" srcOrd="0" destOrd="0" presId="urn:microsoft.com/office/officeart/2008/layout/HorizontalMultiLevelHierarchy"/>
    <dgm:cxn modelId="{703C1B20-6AA8-4618-B584-8D567CF1F92D}" type="presParOf" srcId="{9D21A597-A755-45E4-A4DC-62633DA83A50}" destId="{D7416B5A-5A04-4E6D-A8F4-87D248CCB9FC}" srcOrd="0" destOrd="0" presId="urn:microsoft.com/office/officeart/2008/layout/HorizontalMultiLevelHierarchy"/>
    <dgm:cxn modelId="{4E5114BA-253F-4FBF-AAD5-867D97E07323}" type="presParOf" srcId="{CEBEE475-2E24-4249-89D0-AE93BE867D76}" destId="{1E4F75DB-57A7-450F-AC30-3DE1173910B8}" srcOrd="1" destOrd="0" presId="urn:microsoft.com/office/officeart/2008/layout/HorizontalMultiLevelHierarchy"/>
    <dgm:cxn modelId="{05FA4BB8-88D8-4766-AE3B-610A688F0C5B}" type="presParOf" srcId="{1E4F75DB-57A7-450F-AC30-3DE1173910B8}" destId="{A5A066CA-FDE4-48A9-B8AB-74B65DD44CF3}" srcOrd="0" destOrd="0" presId="urn:microsoft.com/office/officeart/2008/layout/HorizontalMultiLevelHierarchy"/>
    <dgm:cxn modelId="{E0787BFC-FE3E-4AB6-9F59-1B971DB85046}" type="presParOf" srcId="{1E4F75DB-57A7-450F-AC30-3DE1173910B8}" destId="{F36CB5FF-C87A-4F1E-B6EC-E692EF6A5195}" srcOrd="1" destOrd="0" presId="urn:microsoft.com/office/officeart/2008/layout/HorizontalMultiLevelHierarchy"/>
    <dgm:cxn modelId="{217089B3-C709-4296-8F05-D504722CBE40}" type="presParOf" srcId="{A4A50BFF-E61F-4F99-B718-6A46FF42C267}" destId="{BCC8E152-0783-4019-B611-8A2FDC75B159}" srcOrd="4" destOrd="0" presId="urn:microsoft.com/office/officeart/2008/layout/HorizontalMultiLevelHierarchy"/>
    <dgm:cxn modelId="{EDE830D8-7152-4D24-B7BF-30F119996E4C}" type="presParOf" srcId="{BCC8E152-0783-4019-B611-8A2FDC75B159}" destId="{08B80A89-7339-439A-A6FF-7DA8E2F943C1}" srcOrd="0" destOrd="0" presId="urn:microsoft.com/office/officeart/2008/layout/HorizontalMultiLevelHierarchy"/>
    <dgm:cxn modelId="{F952EAA1-07C5-4837-B51A-527424EC1924}" type="presParOf" srcId="{A4A50BFF-E61F-4F99-B718-6A46FF42C267}" destId="{43985AEF-8F62-43FC-A7DD-487E58391E6E}" srcOrd="5" destOrd="0" presId="urn:microsoft.com/office/officeart/2008/layout/HorizontalMultiLevelHierarchy"/>
    <dgm:cxn modelId="{6FE3D0D6-236A-4ED5-BFF6-8740A9FCB762}" type="presParOf" srcId="{43985AEF-8F62-43FC-A7DD-487E58391E6E}" destId="{7302C5E0-32A5-4430-BAD9-F5F98B6AE7E7}" srcOrd="0" destOrd="0" presId="urn:microsoft.com/office/officeart/2008/layout/HorizontalMultiLevelHierarchy"/>
    <dgm:cxn modelId="{93CAD795-8938-4BFE-B4B1-9AF79B8213D3}" type="presParOf" srcId="{43985AEF-8F62-43FC-A7DD-487E58391E6E}" destId="{3216F44B-F20E-4099-B36E-889CBAF2CADC}" srcOrd="1" destOrd="0" presId="urn:microsoft.com/office/officeart/2008/layout/HorizontalMultiLevelHierarchy"/>
    <dgm:cxn modelId="{8DC9772D-671D-4016-B68B-73B6FF04217C}" type="presParOf" srcId="{3216F44B-F20E-4099-B36E-889CBAF2CADC}" destId="{01C18CCF-D71E-4437-A08C-2FF308290B6D}" srcOrd="0" destOrd="0" presId="urn:microsoft.com/office/officeart/2008/layout/HorizontalMultiLevelHierarchy"/>
    <dgm:cxn modelId="{26415C94-2B76-4727-A5FD-536D7CD5FD10}" type="presParOf" srcId="{01C18CCF-D71E-4437-A08C-2FF308290B6D}" destId="{3F7D43A4-6375-4B27-A5CF-AC551D1A45D2}" srcOrd="0" destOrd="0" presId="urn:microsoft.com/office/officeart/2008/layout/HorizontalMultiLevelHierarchy"/>
    <dgm:cxn modelId="{D1D9E32A-5CED-48A7-9D80-4D7857E8534B}" type="presParOf" srcId="{3216F44B-F20E-4099-B36E-889CBAF2CADC}" destId="{2820746F-36A3-4298-BD90-9688E02680A5}" srcOrd="1" destOrd="0" presId="urn:microsoft.com/office/officeart/2008/layout/HorizontalMultiLevelHierarchy"/>
    <dgm:cxn modelId="{4E4A35C4-1E5C-49F4-9FB6-CE8ED0F8CD9F}" type="presParOf" srcId="{2820746F-36A3-4298-BD90-9688E02680A5}" destId="{3346F9AE-2BA7-4248-AD8F-3ED2635D93B7}" srcOrd="0" destOrd="0" presId="urn:microsoft.com/office/officeart/2008/layout/HorizontalMultiLevelHierarchy"/>
    <dgm:cxn modelId="{6B6A7228-973E-492A-A7BC-296ADD96058D}" type="presParOf" srcId="{2820746F-36A3-4298-BD90-9688E02680A5}" destId="{AA72221B-5771-4666-AED7-21F10CB72603}" srcOrd="1" destOrd="0" presId="urn:microsoft.com/office/officeart/2008/layout/HorizontalMultiLevelHierarchy"/>
    <dgm:cxn modelId="{4F19EE1E-3573-4494-ADB1-F070805E62E0}" type="presParOf" srcId="{A4A50BFF-E61F-4F99-B718-6A46FF42C267}" destId="{528465B0-6750-4A4F-A531-A48CBAD74751}" srcOrd="6" destOrd="0" presId="urn:microsoft.com/office/officeart/2008/layout/HorizontalMultiLevelHierarchy"/>
    <dgm:cxn modelId="{E1A249B5-FD5C-4157-8B8D-CE1CB3328FC8}" type="presParOf" srcId="{528465B0-6750-4A4F-A531-A48CBAD74751}" destId="{413D1F63-FAED-468C-9F36-B42D4069659E}" srcOrd="0" destOrd="0" presId="urn:microsoft.com/office/officeart/2008/layout/HorizontalMultiLevelHierarchy"/>
    <dgm:cxn modelId="{78ADC552-061D-4BDF-A4A5-23B3000B236E}" type="presParOf" srcId="{A4A50BFF-E61F-4F99-B718-6A46FF42C267}" destId="{DE06F749-6079-435B-97EA-A6E4788A024A}" srcOrd="7" destOrd="0" presId="urn:microsoft.com/office/officeart/2008/layout/HorizontalMultiLevelHierarchy"/>
    <dgm:cxn modelId="{7C4DB616-50E7-4953-BEBB-0A4B9F34D95F}" type="presParOf" srcId="{DE06F749-6079-435B-97EA-A6E4788A024A}" destId="{89BB903C-F6AC-4E6C-94D6-BFEBA7EF64A6}" srcOrd="0" destOrd="0" presId="urn:microsoft.com/office/officeart/2008/layout/HorizontalMultiLevelHierarchy"/>
    <dgm:cxn modelId="{FAB4B80F-1DB4-4593-99F7-70FD74D82D8C}" type="presParOf" srcId="{DE06F749-6079-435B-97EA-A6E4788A024A}" destId="{61BE5F83-FF47-412E-B0A4-97E612B5DB41}" srcOrd="1" destOrd="0" presId="urn:microsoft.com/office/officeart/2008/layout/HorizontalMultiLevelHierarchy"/>
    <dgm:cxn modelId="{186D3BA2-E9CD-43CF-B4A3-BF97CB1EDE49}" type="presParOf" srcId="{61BE5F83-FF47-412E-B0A4-97E612B5DB41}" destId="{46471134-5DA2-4C2A-AA6E-1EDAC3009A8A}" srcOrd="0" destOrd="0" presId="urn:microsoft.com/office/officeart/2008/layout/HorizontalMultiLevelHierarchy"/>
    <dgm:cxn modelId="{93DE6719-F4E0-4748-9B37-5C580B7EC0C5}" type="presParOf" srcId="{46471134-5DA2-4C2A-AA6E-1EDAC3009A8A}" destId="{E97FC8F7-6544-4292-8E5E-AC0FFC56DFCE}" srcOrd="0" destOrd="0" presId="urn:microsoft.com/office/officeart/2008/layout/HorizontalMultiLevelHierarchy"/>
    <dgm:cxn modelId="{7CCFB983-1FE2-495F-8835-002D5B345CC5}" type="presParOf" srcId="{61BE5F83-FF47-412E-B0A4-97E612B5DB41}" destId="{C2C3C05E-3591-425F-A0FC-513BA78A8B08}" srcOrd="1" destOrd="0" presId="urn:microsoft.com/office/officeart/2008/layout/HorizontalMultiLevelHierarchy"/>
    <dgm:cxn modelId="{24CB0F22-87CF-48E8-AA93-2836A07F8C8E}" type="presParOf" srcId="{C2C3C05E-3591-425F-A0FC-513BA78A8B08}" destId="{24E45E71-BE5F-4DAB-B5D6-196D2A4765B6}" srcOrd="0" destOrd="0" presId="urn:microsoft.com/office/officeart/2008/layout/HorizontalMultiLevelHierarchy"/>
    <dgm:cxn modelId="{DC4C7546-2AE4-478E-9DEE-32D0FECFF805}" type="presParOf" srcId="{C2C3C05E-3591-425F-A0FC-513BA78A8B08}" destId="{88FF7CB3-C1BB-4295-B899-C3A5680D15A2}"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98E4C-8205-4A2D-ABC3-CB5A970C3B8C}" type="datetimeFigureOut">
              <a:rPr lang="es-MX" smtClean="0"/>
              <a:t>31/08/2017</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EBD340-792A-42C0-A7CE-E1F4FDECF06E}" type="slidenum">
              <a:rPr lang="es-MX" smtClean="0"/>
              <a:t>‹Nº›</a:t>
            </a:fld>
            <a:endParaRPr lang="es-MX"/>
          </a:p>
        </p:txBody>
      </p:sp>
    </p:spTree>
    <p:extLst>
      <p:ext uri="{BB962C8B-B14F-4D97-AF65-F5344CB8AC3E}">
        <p14:creationId xmlns:p14="http://schemas.microsoft.com/office/powerpoint/2010/main" val="599473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a:ln/>
        </p:spPr>
      </p:sp>
      <p:sp>
        <p:nvSpPr>
          <p:cNvPr id="101379" name="2 Marcador de notas"/>
          <p:cNvSpPr>
            <a:spLocks noGrp="1"/>
          </p:cNvSpPr>
          <p:nvPr>
            <p:ph type="body" idx="1"/>
          </p:nvPr>
        </p:nvSpPr>
        <p:spPr>
          <a:noFill/>
          <a:ln/>
        </p:spPr>
        <p:txBody>
          <a:bodyPr/>
          <a:lstStyle/>
          <a:p>
            <a:endParaRPr lang="es-MX" dirty="0" smtClean="0">
              <a:latin typeface="Arial" charset="0"/>
            </a:endParaRPr>
          </a:p>
        </p:txBody>
      </p:sp>
      <p:sp>
        <p:nvSpPr>
          <p:cNvPr id="101380" name="3 Marcador de número de diapositiva"/>
          <p:cNvSpPr>
            <a:spLocks noGrp="1"/>
          </p:cNvSpPr>
          <p:nvPr>
            <p:ph type="sldNum" sz="quarter" idx="5"/>
          </p:nvPr>
        </p:nvSpPr>
        <p:spPr>
          <a:noFill/>
        </p:spPr>
        <p:txBody>
          <a:bodyPr/>
          <a:lstStyle/>
          <a:p>
            <a:fld id="{43EA5CFB-FB2B-4EC8-91AF-00E1821FCA0C}" type="slidenum">
              <a:rPr lang="es-ES" smtClean="0">
                <a:latin typeface="Arial" charset="0"/>
              </a:rPr>
              <a:pPr/>
              <a:t>1</a:t>
            </a:fld>
            <a:endParaRPr lang="es-ES" smtClean="0">
              <a:latin typeface="Arial" charset="0"/>
            </a:endParaRPr>
          </a:p>
        </p:txBody>
      </p:sp>
    </p:spTree>
    <p:extLst>
      <p:ext uri="{BB962C8B-B14F-4D97-AF65-F5344CB8AC3E}">
        <p14:creationId xmlns:p14="http://schemas.microsoft.com/office/powerpoint/2010/main" val="2670598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464652" indent="-464652">
              <a:lnSpc>
                <a:spcPct val="80000"/>
              </a:lnSpc>
              <a:defRPr/>
            </a:pPr>
            <a:r>
              <a:rPr lang="es-ES" dirty="0">
                <a:solidFill>
                  <a:srgbClr val="006600"/>
                </a:solidFill>
              </a:rPr>
              <a:t>VENTAJAS</a:t>
            </a:r>
          </a:p>
          <a:p>
            <a:pPr marL="464652" indent="-464652" algn="just">
              <a:lnSpc>
                <a:spcPct val="80000"/>
              </a:lnSpc>
              <a:buFont typeface="Wingdings" pitchFamily="2" charset="2"/>
              <a:buChar char="Ø"/>
              <a:defRPr/>
            </a:pPr>
            <a:r>
              <a:rPr lang="es-ES" dirty="0">
                <a:solidFill>
                  <a:schemeClr val="tx2"/>
                </a:solidFill>
              </a:rPr>
              <a:t>Indicadas para todas las edades</a:t>
            </a:r>
          </a:p>
          <a:p>
            <a:pPr marL="464652" indent="-464652" algn="just">
              <a:lnSpc>
                <a:spcPct val="80000"/>
              </a:lnSpc>
              <a:buFont typeface="Wingdings" pitchFamily="2" charset="2"/>
              <a:buChar char="Ø"/>
              <a:defRPr/>
            </a:pPr>
            <a:r>
              <a:rPr lang="es-ES" dirty="0">
                <a:solidFill>
                  <a:schemeClr val="tx2"/>
                </a:solidFill>
              </a:rPr>
              <a:t>Buena estética (se puede lograr el mismo color del diente)</a:t>
            </a:r>
          </a:p>
          <a:p>
            <a:pPr marL="464652" indent="-464652" algn="just">
              <a:lnSpc>
                <a:spcPct val="80000"/>
              </a:lnSpc>
              <a:buFont typeface="Wingdings" pitchFamily="2" charset="2"/>
              <a:buChar char="Ø"/>
              <a:defRPr/>
            </a:pPr>
            <a:r>
              <a:rPr lang="es-ES" dirty="0">
                <a:solidFill>
                  <a:schemeClr val="tx2"/>
                </a:solidFill>
              </a:rPr>
              <a:t>Fácil manipulación</a:t>
            </a:r>
          </a:p>
          <a:p>
            <a:pPr marL="464652" indent="-464652" algn="just">
              <a:lnSpc>
                <a:spcPct val="80000"/>
              </a:lnSpc>
              <a:buFont typeface="Wingdings" pitchFamily="2" charset="2"/>
              <a:buChar char="Ø"/>
              <a:defRPr/>
            </a:pPr>
            <a:r>
              <a:rPr lang="es-ES" dirty="0">
                <a:solidFill>
                  <a:schemeClr val="tx2"/>
                </a:solidFill>
              </a:rPr>
              <a:t>Colocación en una sola cita</a:t>
            </a:r>
          </a:p>
          <a:p>
            <a:pPr marL="464652" indent="-464652" algn="just">
              <a:lnSpc>
                <a:spcPct val="80000"/>
              </a:lnSpc>
              <a:buFont typeface="Wingdings" pitchFamily="2" charset="2"/>
              <a:buChar char="Ø"/>
              <a:defRPr/>
            </a:pPr>
            <a:r>
              <a:rPr lang="es-ES" dirty="0">
                <a:solidFill>
                  <a:schemeClr val="tx2"/>
                </a:solidFill>
              </a:rPr>
              <a:t>Costo menor que un trabajo de laboratorio</a:t>
            </a:r>
          </a:p>
          <a:p>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12</a:t>
            </a:fld>
            <a:endParaRPr lang="es-MX"/>
          </a:p>
        </p:txBody>
      </p:sp>
    </p:spTree>
    <p:extLst>
      <p:ext uri="{BB962C8B-B14F-4D97-AF65-F5344CB8AC3E}">
        <p14:creationId xmlns:p14="http://schemas.microsoft.com/office/powerpoint/2010/main" val="40932756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464652" indent="-464652">
              <a:lnSpc>
                <a:spcPct val="80000"/>
              </a:lnSpc>
              <a:defRPr/>
            </a:pPr>
            <a:r>
              <a:rPr lang="es-ES" dirty="0">
                <a:solidFill>
                  <a:srgbClr val="006600"/>
                </a:solidFill>
              </a:rPr>
              <a:t>DESVENTAJAS</a:t>
            </a:r>
          </a:p>
          <a:p>
            <a:pPr marL="464652" indent="-464652" algn="ctr">
              <a:lnSpc>
                <a:spcPct val="80000"/>
              </a:lnSpc>
              <a:defRPr/>
            </a:pPr>
            <a:endParaRPr lang="es-ES" sz="1100" b="1" dirty="0">
              <a:solidFill>
                <a:schemeClr val="tx2"/>
              </a:solidFill>
            </a:endParaRPr>
          </a:p>
          <a:p>
            <a:pPr marL="464652" indent="-464652">
              <a:lnSpc>
                <a:spcPct val="80000"/>
              </a:lnSpc>
              <a:buFont typeface="Wingdings" pitchFamily="2" charset="2"/>
              <a:buChar char="Ø"/>
              <a:defRPr/>
            </a:pPr>
            <a:r>
              <a:rPr lang="es-ES" dirty="0">
                <a:solidFill>
                  <a:schemeClr val="tx2"/>
                </a:solidFill>
              </a:rPr>
              <a:t>Tiempo de duración corto</a:t>
            </a:r>
          </a:p>
          <a:p>
            <a:pPr marL="464652" indent="-464652">
              <a:lnSpc>
                <a:spcPct val="80000"/>
              </a:lnSpc>
              <a:buFont typeface="Wingdings" pitchFamily="2" charset="2"/>
              <a:buChar char="Ø"/>
              <a:defRPr/>
            </a:pPr>
            <a:r>
              <a:rPr lang="es-ES" dirty="0">
                <a:solidFill>
                  <a:schemeClr val="tx2"/>
                </a:solidFill>
              </a:rPr>
              <a:t>Tendencia a pigmentarse</a:t>
            </a:r>
          </a:p>
          <a:p>
            <a:pPr marL="464652" indent="-464652">
              <a:lnSpc>
                <a:spcPct val="80000"/>
              </a:lnSpc>
              <a:buFont typeface="Wingdings" pitchFamily="2" charset="2"/>
              <a:buChar char="Ø"/>
              <a:defRPr/>
            </a:pPr>
            <a:r>
              <a:rPr lang="es-ES" dirty="0">
                <a:solidFill>
                  <a:schemeClr val="tx2"/>
                </a:solidFill>
              </a:rPr>
              <a:t>No resisten las fuerzas de masticación </a:t>
            </a:r>
          </a:p>
          <a:p>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13</a:t>
            </a:fld>
            <a:endParaRPr lang="es-MX"/>
          </a:p>
        </p:txBody>
      </p:sp>
    </p:spTree>
    <p:extLst>
      <p:ext uri="{BB962C8B-B14F-4D97-AF65-F5344CB8AC3E}">
        <p14:creationId xmlns:p14="http://schemas.microsoft.com/office/powerpoint/2010/main" val="1729548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buFont typeface="Arial" pitchFamily="34" charset="0"/>
              <a:buNone/>
            </a:pPr>
            <a:r>
              <a:rPr lang="es-MX" dirty="0" smtClean="0"/>
              <a:t>Requisitos para la</a:t>
            </a:r>
            <a:r>
              <a:rPr lang="es-MX" baseline="0" dirty="0" smtClean="0"/>
              <a:t> colocación de una resina fotopolimerizable:</a:t>
            </a:r>
          </a:p>
          <a:p>
            <a:pPr>
              <a:buFont typeface="Arial" pitchFamily="34" charset="0"/>
              <a:buChar char="•"/>
            </a:pPr>
            <a:r>
              <a:rPr lang="es-MX" baseline="0" dirty="0" smtClean="0"/>
              <a:t>Paciente y operador</a:t>
            </a:r>
          </a:p>
          <a:p>
            <a:pPr>
              <a:buFont typeface="Arial" pitchFamily="34" charset="0"/>
              <a:buChar char="•"/>
            </a:pPr>
            <a:r>
              <a:rPr lang="es-MX" baseline="0" dirty="0" smtClean="0"/>
              <a:t>Accesorios</a:t>
            </a:r>
          </a:p>
          <a:p>
            <a:pPr>
              <a:buFont typeface="Arial" pitchFamily="34" charset="0"/>
              <a:buChar char="•"/>
            </a:pPr>
            <a:r>
              <a:rPr lang="es-MX" baseline="0" dirty="0" smtClean="0"/>
              <a:t>Estuche de resina</a:t>
            </a:r>
          </a:p>
          <a:p>
            <a:pPr>
              <a:buFont typeface="Arial" pitchFamily="34" charset="0"/>
              <a:buChar char="•"/>
            </a:pPr>
            <a:r>
              <a:rPr lang="es-MX" baseline="0" dirty="0" smtClean="0"/>
              <a:t>Lámpara de fotopolimerización</a:t>
            </a:r>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16</a:t>
            </a:fld>
            <a:endParaRPr lang="es-MX"/>
          </a:p>
        </p:txBody>
      </p:sp>
    </p:spTree>
    <p:extLst>
      <p:ext uri="{BB962C8B-B14F-4D97-AF65-F5344CB8AC3E}">
        <p14:creationId xmlns:p14="http://schemas.microsoft.com/office/powerpoint/2010/main" val="3231326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Tratamiento:</a:t>
            </a:r>
          </a:p>
          <a:p>
            <a:pPr>
              <a:buFont typeface="Arial" pitchFamily="34" charset="0"/>
              <a:buChar char="•"/>
            </a:pPr>
            <a:r>
              <a:rPr lang="es-MX" dirty="0" smtClean="0"/>
              <a:t>Selección</a:t>
            </a:r>
            <a:r>
              <a:rPr lang="es-MX" baseline="0" dirty="0" smtClean="0"/>
              <a:t> de color: antes de colocar el dique de hule con ayuda de colorímetro, con los diente humedecidos. Preferentemente con luz natural.</a:t>
            </a:r>
            <a:endParaRPr lang="es-MX" dirty="0" smtClean="0"/>
          </a:p>
          <a:p>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18</a:t>
            </a:fld>
            <a:endParaRPr lang="es-MX"/>
          </a:p>
        </p:txBody>
      </p:sp>
    </p:spTree>
    <p:extLst>
      <p:ext uri="{BB962C8B-B14F-4D97-AF65-F5344CB8AC3E}">
        <p14:creationId xmlns:p14="http://schemas.microsoft.com/office/powerpoint/2010/main" val="36455030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buFont typeface="Arial" pitchFamily="34" charset="0"/>
              <a:buChar char="•"/>
            </a:pPr>
            <a:r>
              <a:rPr lang="es-MX" dirty="0" smtClean="0"/>
              <a:t>Técnica de anestesia:</a:t>
            </a:r>
            <a:r>
              <a:rPr lang="es-MX" baseline="0" dirty="0" smtClean="0"/>
              <a:t> de acuerdo al diente a tratar</a:t>
            </a:r>
          </a:p>
          <a:p>
            <a:pPr>
              <a:buFont typeface="Arial" pitchFamily="34" charset="0"/>
              <a:buChar char="•"/>
            </a:pPr>
            <a:r>
              <a:rPr lang="es-MX" baseline="0" dirty="0" smtClean="0"/>
              <a:t>Aislamiento con dique de hule o bien utilizar rollos de algodón de alta succión y aspirador.</a:t>
            </a:r>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19</a:t>
            </a:fld>
            <a:endParaRPr lang="es-MX"/>
          </a:p>
        </p:txBody>
      </p:sp>
    </p:spTree>
    <p:extLst>
      <p:ext uri="{BB962C8B-B14F-4D97-AF65-F5344CB8AC3E}">
        <p14:creationId xmlns:p14="http://schemas.microsoft.com/office/powerpoint/2010/main" val="35702791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buFont typeface="Arial" pitchFamily="34" charset="0"/>
              <a:buChar char="•"/>
            </a:pPr>
            <a:r>
              <a:rPr lang="es-MX" dirty="0" smtClean="0"/>
              <a:t>Eliminación</a:t>
            </a:r>
            <a:r>
              <a:rPr lang="es-MX" baseline="0" dirty="0" smtClean="0"/>
              <a:t> de lesión cariosa, con instrumento rotatorio o instrumentos manuales.</a:t>
            </a:r>
          </a:p>
          <a:p>
            <a:pPr>
              <a:buFont typeface="Arial" pitchFamily="34" charset="0"/>
              <a:buChar char="•"/>
            </a:pPr>
            <a:r>
              <a:rPr lang="es-MX" baseline="0" dirty="0" smtClean="0"/>
              <a:t>Conformación de la cavidad con instrumento rotatorio. Se realiza un bisel el todo el ángulo cavo-superficial para integridad marginal.</a:t>
            </a:r>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20</a:t>
            </a:fld>
            <a:endParaRPr lang="es-MX"/>
          </a:p>
        </p:txBody>
      </p:sp>
    </p:spTree>
    <p:extLst>
      <p:ext uri="{BB962C8B-B14F-4D97-AF65-F5344CB8AC3E}">
        <p14:creationId xmlns:p14="http://schemas.microsoft.com/office/powerpoint/2010/main" val="32363287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buFont typeface="Arial" pitchFamily="34" charset="0"/>
              <a:buChar char="•"/>
            </a:pPr>
            <a:r>
              <a:rPr lang="es-MX" dirty="0" smtClean="0"/>
              <a:t>Protección</a:t>
            </a:r>
            <a:r>
              <a:rPr lang="es-MX" baseline="0" dirty="0" smtClean="0"/>
              <a:t> pulpar: si se presenta una comunicación pulpar indirecta se coloca hidróxido de calcio, ionómero de vidrio y fosfato de zinc.</a:t>
            </a:r>
          </a:p>
          <a:p>
            <a:pPr>
              <a:buFont typeface="Arial" pitchFamily="34" charset="0"/>
              <a:buChar char="•"/>
            </a:pPr>
            <a:r>
              <a:rPr lang="es-MX" baseline="0" dirty="0" smtClean="0"/>
              <a:t>Colocación de la matriz de celuloide: evita que la resina se adhiera al diente adyacente, provocando una deficiente </a:t>
            </a:r>
            <a:r>
              <a:rPr lang="es-MX" baseline="0" dirty="0" err="1" smtClean="0"/>
              <a:t>autoclisis</a:t>
            </a:r>
            <a:r>
              <a:rPr lang="es-MX" baseline="0" dirty="0" smtClean="0"/>
              <a:t>.</a:t>
            </a:r>
          </a:p>
          <a:p>
            <a:pPr>
              <a:buFont typeface="Arial" pitchFamily="34" charset="0"/>
              <a:buNone/>
            </a:pPr>
            <a:endParaRPr lang="es-MX" baseline="0" dirty="0" smtClean="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21</a:t>
            </a:fld>
            <a:endParaRPr lang="es-MX"/>
          </a:p>
        </p:txBody>
      </p:sp>
    </p:spTree>
    <p:extLst>
      <p:ext uri="{BB962C8B-B14F-4D97-AF65-F5344CB8AC3E}">
        <p14:creationId xmlns:p14="http://schemas.microsoft.com/office/powerpoint/2010/main" val="3429208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buFont typeface="Arial" pitchFamily="34" charset="0"/>
              <a:buChar char="•"/>
            </a:pPr>
            <a:r>
              <a:rPr lang="es-MX" dirty="0" smtClean="0"/>
              <a:t>Grabado:</a:t>
            </a:r>
            <a:r>
              <a:rPr lang="es-MX" baseline="0" dirty="0" smtClean="0"/>
              <a:t> se seca perfectamente cavidad, se aplica acido fosfórico al 30-35% con un pincel, se lava con agua10 segundos y seca con algodón o aire por 1 ó 2 segundos.</a:t>
            </a:r>
          </a:p>
          <a:p>
            <a:pPr>
              <a:buFont typeface="Arial" pitchFamily="34" charset="0"/>
              <a:buChar char="•"/>
            </a:pPr>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22</a:t>
            </a:fld>
            <a:endParaRPr lang="es-MX"/>
          </a:p>
        </p:txBody>
      </p:sp>
    </p:spTree>
    <p:extLst>
      <p:ext uri="{BB962C8B-B14F-4D97-AF65-F5344CB8AC3E}">
        <p14:creationId xmlns:p14="http://schemas.microsoft.com/office/powerpoint/2010/main" val="17266036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buFont typeface="Arial" pitchFamily="34" charset="0"/>
              <a:buChar char="•"/>
            </a:pPr>
            <a:r>
              <a:rPr lang="es-MX" dirty="0" smtClean="0"/>
              <a:t>Adhesivo:</a:t>
            </a:r>
            <a:r>
              <a:rPr lang="es-MX" baseline="0" dirty="0" smtClean="0"/>
              <a:t> se coloca en un pincel una pequeña gota, se lleva  a la cavidad colocando en las paredes de esta, se fotopolimeriza  por 10 segundos. Si es necesario repetir el procedimiento.</a:t>
            </a:r>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23</a:t>
            </a:fld>
            <a:endParaRPr lang="es-MX"/>
          </a:p>
        </p:txBody>
      </p:sp>
    </p:spTree>
    <p:extLst>
      <p:ext uri="{BB962C8B-B14F-4D97-AF65-F5344CB8AC3E}">
        <p14:creationId xmlns:p14="http://schemas.microsoft.com/office/powerpoint/2010/main" val="21125131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buFont typeface="Arial" pitchFamily="34" charset="0"/>
              <a:buChar char="•"/>
            </a:pPr>
            <a:r>
              <a:rPr lang="es-MX" dirty="0" smtClean="0"/>
              <a:t>Colocación de la resina. Llevar el material a la cavidad con</a:t>
            </a:r>
            <a:r>
              <a:rPr lang="es-MX" baseline="0" dirty="0" smtClean="0"/>
              <a:t> un instrumento de teflón y colocarlo en incrementos en capas de 2 mm.</a:t>
            </a:r>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24</a:t>
            </a:fld>
            <a:endParaRPr lang="es-MX"/>
          </a:p>
        </p:txBody>
      </p:sp>
    </p:spTree>
    <p:extLst>
      <p:ext uri="{BB962C8B-B14F-4D97-AF65-F5344CB8AC3E}">
        <p14:creationId xmlns:p14="http://schemas.microsoft.com/office/powerpoint/2010/main" val="2844991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2</a:t>
            </a:fld>
            <a:endParaRPr lang="es-MX"/>
          </a:p>
        </p:txBody>
      </p:sp>
    </p:spTree>
    <p:extLst>
      <p:ext uri="{BB962C8B-B14F-4D97-AF65-F5344CB8AC3E}">
        <p14:creationId xmlns:p14="http://schemas.microsoft.com/office/powerpoint/2010/main" val="25952826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buFont typeface="Arial" pitchFamily="34" charset="0"/>
              <a:buChar char="•"/>
            </a:pPr>
            <a:r>
              <a:rPr lang="es-MX" dirty="0" smtClean="0"/>
              <a:t>Curado de la resina: entre cada incremento de resina</a:t>
            </a:r>
            <a:r>
              <a:rPr lang="es-MX" baseline="0" dirty="0" smtClean="0"/>
              <a:t> se debe curar por 20 segundos en caso de que el color sea mas oscuro aumentar el tiempo de exposición.</a:t>
            </a:r>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25</a:t>
            </a:fld>
            <a:endParaRPr lang="es-MX"/>
          </a:p>
        </p:txBody>
      </p:sp>
    </p:spTree>
    <p:extLst>
      <p:ext uri="{BB962C8B-B14F-4D97-AF65-F5344CB8AC3E}">
        <p14:creationId xmlns:p14="http://schemas.microsoft.com/office/powerpoint/2010/main" val="18244510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buFont typeface="Arial" pitchFamily="34" charset="0"/>
              <a:buChar char="•"/>
            </a:pPr>
            <a:r>
              <a:rPr lang="es-MX" dirty="0" smtClean="0"/>
              <a:t>Acabado y pulido: con fresas de acabado para dar anatomía,</a:t>
            </a:r>
            <a:r>
              <a:rPr lang="es-MX" baseline="0" dirty="0" smtClean="0"/>
              <a:t> con puntas de diamante para alisar la resina y con discos sof-lex. Los bordes proximales se deben eliminar con bisturí o con tiras de acabado de resina.</a:t>
            </a:r>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26</a:t>
            </a:fld>
            <a:endParaRPr lang="es-MX"/>
          </a:p>
        </p:txBody>
      </p:sp>
    </p:spTree>
    <p:extLst>
      <p:ext uri="{BB962C8B-B14F-4D97-AF65-F5344CB8AC3E}">
        <p14:creationId xmlns:p14="http://schemas.microsoft.com/office/powerpoint/2010/main" val="2072258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929305">
              <a:defRPr/>
            </a:pPr>
            <a:r>
              <a:rPr lang="es-MX" dirty="0"/>
              <a:t>Datos relevantes de la unidad de aprendizaje de Clínica de Operatoria Dental II de acuerdo a su ubicación en el mapa curricular de la Licenciatura de Cirujano Dentista.</a:t>
            </a:r>
          </a:p>
          <a:p>
            <a:endParaRPr lang="es-MX" dirty="0"/>
          </a:p>
        </p:txBody>
      </p:sp>
      <p:sp>
        <p:nvSpPr>
          <p:cNvPr id="4" name="3 Marcador de número de diapositiva"/>
          <p:cNvSpPr>
            <a:spLocks noGrp="1"/>
          </p:cNvSpPr>
          <p:nvPr>
            <p:ph type="sldNum" sz="quarter" idx="10"/>
          </p:nvPr>
        </p:nvSpPr>
        <p:spPr/>
        <p:txBody>
          <a:bodyPr/>
          <a:lstStyle/>
          <a:p>
            <a:fld id="{92F12B9F-0DFA-48CC-9AC3-D3B4808C80F3}" type="slidenum">
              <a:rPr lang="es-MX" smtClean="0"/>
              <a:pPr/>
              <a:t>3</a:t>
            </a:fld>
            <a:endParaRPr lang="es-MX"/>
          </a:p>
        </p:txBody>
      </p:sp>
    </p:spTree>
    <p:extLst>
      <p:ext uri="{BB962C8B-B14F-4D97-AF65-F5344CB8AC3E}">
        <p14:creationId xmlns:p14="http://schemas.microsoft.com/office/powerpoint/2010/main" val="1699145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dirty="0" smtClean="0"/>
              <a:t>El catedrático hará énfasis en el contenido del objetivo de</a:t>
            </a:r>
            <a:r>
              <a:rPr lang="es-MX" baseline="0" dirty="0" smtClean="0"/>
              <a:t> la unidad de aprendizaje para lograr se cumplan las competencias contenidas en la misma</a:t>
            </a:r>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4</a:t>
            </a:fld>
            <a:endParaRPr lang="es-MX"/>
          </a:p>
        </p:txBody>
      </p:sp>
    </p:spTree>
    <p:extLst>
      <p:ext uri="{BB962C8B-B14F-4D97-AF65-F5344CB8AC3E}">
        <p14:creationId xmlns:p14="http://schemas.microsoft.com/office/powerpoint/2010/main" val="792307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929305">
              <a:defRPr/>
            </a:pPr>
            <a:r>
              <a:rPr lang="es-MX" dirty="0" smtClean="0"/>
              <a:t>Como todas las unidades de aprendizaje que conforma el plan de estudios de la carrera de Cirujano Dentista ésta también tiene una importante participación en el perfil de egreso del alumno y se encuentra descrita en la presente diapositiva.</a:t>
            </a:r>
          </a:p>
          <a:p>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5</a:t>
            </a:fld>
            <a:endParaRPr lang="es-MX"/>
          </a:p>
        </p:txBody>
      </p:sp>
    </p:spTree>
    <p:extLst>
      <p:ext uri="{BB962C8B-B14F-4D97-AF65-F5344CB8AC3E}">
        <p14:creationId xmlns:p14="http://schemas.microsoft.com/office/powerpoint/2010/main" val="4230851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619536" indent="-619536">
              <a:defRPr/>
            </a:pPr>
            <a:r>
              <a:rPr lang="de-DE" dirty="0">
                <a:solidFill>
                  <a:srgbClr val="006600"/>
                </a:solidFill>
                <a:latin typeface="Agency FB" pitchFamily="34" charset="0"/>
              </a:rPr>
              <a:t>Componentes estructurales</a:t>
            </a:r>
          </a:p>
          <a:p>
            <a:pPr marL="619536" indent="-619536" algn="just">
              <a:defRPr/>
            </a:pPr>
            <a:r>
              <a:rPr lang="es-MX" dirty="0">
                <a:solidFill>
                  <a:schemeClr val="hlink"/>
                </a:solidFill>
                <a:latin typeface="Agency FB" pitchFamily="34" charset="0"/>
              </a:rPr>
              <a:t>a)</a:t>
            </a:r>
            <a:r>
              <a:rPr lang="es-MX" dirty="0">
                <a:solidFill>
                  <a:schemeClr val="tx2"/>
                </a:solidFill>
                <a:latin typeface="Agency FB" pitchFamily="34" charset="0"/>
              </a:rPr>
              <a:t>   Matriz </a:t>
            </a:r>
          </a:p>
          <a:p>
            <a:pPr marL="619536" indent="-619536" algn="just">
              <a:defRPr/>
            </a:pPr>
            <a:r>
              <a:rPr lang="es-MX" dirty="0">
                <a:solidFill>
                  <a:schemeClr val="tx2"/>
                </a:solidFill>
                <a:latin typeface="Agency FB" pitchFamily="34" charset="0"/>
              </a:rPr>
              <a:t>      bis-GMA (</a:t>
            </a:r>
            <a:r>
              <a:rPr lang="es-MX" dirty="0" err="1">
                <a:solidFill>
                  <a:schemeClr val="tx2"/>
                </a:solidFill>
                <a:latin typeface="Agency FB" pitchFamily="34" charset="0"/>
              </a:rPr>
              <a:t>bisfenol</a:t>
            </a:r>
            <a:r>
              <a:rPr lang="es-MX" dirty="0">
                <a:solidFill>
                  <a:schemeClr val="tx2"/>
                </a:solidFill>
                <a:latin typeface="Agency FB" pitchFamily="34" charset="0"/>
              </a:rPr>
              <a:t>-a-</a:t>
            </a:r>
            <a:r>
              <a:rPr lang="es-MX" dirty="0" err="1">
                <a:solidFill>
                  <a:schemeClr val="tx2"/>
                </a:solidFill>
                <a:latin typeface="Agency FB" pitchFamily="34" charset="0"/>
              </a:rPr>
              <a:t>diglicidil</a:t>
            </a:r>
            <a:r>
              <a:rPr lang="es-MX" dirty="0">
                <a:solidFill>
                  <a:schemeClr val="tx2"/>
                </a:solidFill>
                <a:latin typeface="Agency FB" pitchFamily="34" charset="0"/>
              </a:rPr>
              <a:t>-metacrilato)</a:t>
            </a:r>
          </a:p>
          <a:p>
            <a:pPr marL="619536" indent="-619536" algn="just">
              <a:defRPr/>
            </a:pPr>
            <a:r>
              <a:rPr lang="es-MX" dirty="0">
                <a:solidFill>
                  <a:schemeClr val="tx2"/>
                </a:solidFill>
                <a:latin typeface="Agency FB" pitchFamily="34" charset="0"/>
              </a:rPr>
              <a:t>      TEGDMA (</a:t>
            </a:r>
            <a:r>
              <a:rPr lang="es-MX" dirty="0" err="1">
                <a:solidFill>
                  <a:schemeClr val="tx2"/>
                </a:solidFill>
                <a:latin typeface="Agency FB" pitchFamily="34" charset="0"/>
              </a:rPr>
              <a:t>trietilenglicol-dimetacrilato</a:t>
            </a:r>
            <a:r>
              <a:rPr lang="es-MX" dirty="0">
                <a:solidFill>
                  <a:schemeClr val="tx2"/>
                </a:solidFill>
                <a:latin typeface="Agency FB" pitchFamily="34" charset="0"/>
              </a:rPr>
              <a:t>)</a:t>
            </a:r>
          </a:p>
          <a:p>
            <a:pPr marL="619536" indent="-619536" algn="just">
              <a:defRPr/>
            </a:pPr>
            <a:r>
              <a:rPr lang="es-MX" dirty="0">
                <a:solidFill>
                  <a:schemeClr val="accent1">
                    <a:lumMod val="50000"/>
                  </a:schemeClr>
                </a:solidFill>
                <a:latin typeface="Agency FB" pitchFamily="34" charset="0"/>
              </a:rPr>
              <a:t>b) </a:t>
            </a:r>
            <a:r>
              <a:rPr lang="es-MX" dirty="0">
                <a:solidFill>
                  <a:schemeClr val="tx2"/>
                </a:solidFill>
                <a:latin typeface="Agency FB" pitchFamily="34" charset="0"/>
              </a:rPr>
              <a:t>Partículas de relleno (cuarzo, sílice, cristales de bario, circonio, estroncio) </a:t>
            </a:r>
          </a:p>
          <a:p>
            <a:pPr marL="619536" indent="-619536" algn="just">
              <a:defRPr/>
            </a:pPr>
            <a:r>
              <a:rPr lang="es-MX" dirty="0">
                <a:solidFill>
                  <a:schemeClr val="hlink"/>
                </a:solidFill>
                <a:latin typeface="Agency FB" pitchFamily="34" charset="0"/>
              </a:rPr>
              <a:t>c)</a:t>
            </a:r>
            <a:r>
              <a:rPr lang="es-MX" dirty="0">
                <a:solidFill>
                  <a:schemeClr val="tx2"/>
                </a:solidFill>
                <a:latin typeface="Agency FB" pitchFamily="34" charset="0"/>
              </a:rPr>
              <a:t>   Agentes de enlace o de unión: Silano</a:t>
            </a:r>
            <a:endParaRPr lang="es-ES" dirty="0">
              <a:solidFill>
                <a:schemeClr val="tx2"/>
              </a:solidFill>
              <a:latin typeface="Agency FB" pitchFamily="34" charset="0"/>
            </a:endParaRPr>
          </a:p>
          <a:p>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8</a:t>
            </a:fld>
            <a:endParaRPr lang="es-MX"/>
          </a:p>
        </p:txBody>
      </p:sp>
    </p:spTree>
    <p:extLst>
      <p:ext uri="{BB962C8B-B14F-4D97-AF65-F5344CB8AC3E}">
        <p14:creationId xmlns:p14="http://schemas.microsoft.com/office/powerpoint/2010/main" val="2110168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464652" indent="-464652">
              <a:defRPr/>
            </a:pPr>
            <a:r>
              <a:rPr lang="de-DE" dirty="0">
                <a:solidFill>
                  <a:srgbClr val="006600"/>
                </a:solidFill>
                <a:latin typeface="Agency FB" pitchFamily="34" charset="0"/>
              </a:rPr>
              <a:t>CLASIFICACIÓN</a:t>
            </a:r>
            <a:endParaRPr lang="de-DE" sz="1100" b="1" dirty="0">
              <a:solidFill>
                <a:schemeClr val="tx2"/>
              </a:solidFill>
              <a:latin typeface="Maiandra GD" pitchFamily="34" charset="0"/>
            </a:endParaRPr>
          </a:p>
          <a:p>
            <a:pPr marL="464652" indent="-464652">
              <a:buFont typeface="Wingdings" pitchFamily="2" charset="2"/>
              <a:buChar char="Ø"/>
              <a:defRPr/>
            </a:pPr>
            <a:r>
              <a:rPr lang="es-ES" dirty="0" err="1">
                <a:latin typeface="Agency FB" pitchFamily="34" charset="0"/>
              </a:rPr>
              <a:t>Macrorrelleno</a:t>
            </a:r>
            <a:r>
              <a:rPr lang="es-ES" dirty="0">
                <a:latin typeface="Agency FB" pitchFamily="34" charset="0"/>
              </a:rPr>
              <a:t>  convencional o tradicional: cuarzo, matriz Bis-GMA, TEGDMA y </a:t>
            </a:r>
            <a:r>
              <a:rPr lang="es-ES" dirty="0" err="1">
                <a:latin typeface="Agency FB" pitchFamily="34" charset="0"/>
              </a:rPr>
              <a:t>silano</a:t>
            </a:r>
            <a:endParaRPr lang="es-ES" dirty="0">
              <a:latin typeface="Agency FB" pitchFamily="34" charset="0"/>
            </a:endParaRPr>
          </a:p>
          <a:p>
            <a:pPr marL="464652" indent="-464652">
              <a:buFont typeface="Wingdings" pitchFamily="2" charset="2"/>
              <a:buChar char="Ø"/>
              <a:defRPr/>
            </a:pPr>
            <a:r>
              <a:rPr lang="es-ES" dirty="0" err="1">
                <a:latin typeface="Agency FB" pitchFamily="34" charset="0"/>
              </a:rPr>
              <a:t>Microrrelleno</a:t>
            </a:r>
            <a:r>
              <a:rPr lang="es-ES" dirty="0">
                <a:latin typeface="Agency FB" pitchFamily="34" charset="0"/>
              </a:rPr>
              <a:t>: </a:t>
            </a:r>
            <a:r>
              <a:rPr lang="es-ES" dirty="0" err="1">
                <a:latin typeface="Agency FB" pitchFamily="34" charset="0"/>
              </a:rPr>
              <a:t>silice</a:t>
            </a:r>
            <a:r>
              <a:rPr lang="es-ES" dirty="0">
                <a:latin typeface="Agency FB" pitchFamily="34" charset="0"/>
              </a:rPr>
              <a:t> coloidal</a:t>
            </a:r>
          </a:p>
          <a:p>
            <a:pPr marL="464652" indent="-464652">
              <a:buFont typeface="Wingdings" pitchFamily="2" charset="2"/>
              <a:buChar char="Ø"/>
              <a:defRPr/>
            </a:pPr>
            <a:r>
              <a:rPr lang="es-ES" dirty="0">
                <a:latin typeface="Agency FB" pitchFamily="34" charset="0"/>
              </a:rPr>
              <a:t>Partículas pequeñas: Bis-GMA, TEGDMA, cuarzo, cristales de bario, circonio, estroncio, </a:t>
            </a:r>
            <a:r>
              <a:rPr lang="es-ES" dirty="0" err="1">
                <a:latin typeface="Agency FB" pitchFamily="34" charset="0"/>
              </a:rPr>
              <a:t>silano</a:t>
            </a:r>
            <a:r>
              <a:rPr lang="es-ES" dirty="0">
                <a:latin typeface="Agency FB" pitchFamily="34" charset="0"/>
              </a:rPr>
              <a:t> y agentes de unión.</a:t>
            </a:r>
          </a:p>
          <a:p>
            <a:pPr marL="464652" indent="-464652">
              <a:buFont typeface="Wingdings" pitchFamily="2" charset="2"/>
              <a:buChar char="Ø"/>
              <a:defRPr/>
            </a:pPr>
            <a:r>
              <a:rPr lang="es-ES" dirty="0">
                <a:latin typeface="Agency FB" pitchFamily="34" charset="0"/>
              </a:rPr>
              <a:t>Híbridas: partículas de macro y micro relleno, partículas de cristales con metales pesados.</a:t>
            </a:r>
          </a:p>
          <a:p>
            <a:endParaRPr lang="es-MX" dirty="0">
              <a:latin typeface="Agency FB" pitchFamily="34" charset="0"/>
            </a:endParaRPr>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9</a:t>
            </a:fld>
            <a:endParaRPr lang="es-MX"/>
          </a:p>
        </p:txBody>
      </p:sp>
    </p:spTree>
    <p:extLst>
      <p:ext uri="{BB962C8B-B14F-4D97-AF65-F5344CB8AC3E}">
        <p14:creationId xmlns:p14="http://schemas.microsoft.com/office/powerpoint/2010/main" val="3780025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464652" indent="-464652">
              <a:lnSpc>
                <a:spcPct val="80000"/>
              </a:lnSpc>
              <a:defRPr/>
            </a:pPr>
            <a:r>
              <a:rPr lang="es-ES" dirty="0">
                <a:solidFill>
                  <a:srgbClr val="006600"/>
                </a:solidFill>
              </a:rPr>
              <a:t>INDICACIONES</a:t>
            </a:r>
          </a:p>
          <a:p>
            <a:pPr marL="464652" indent="-464652" algn="just">
              <a:lnSpc>
                <a:spcPct val="80000"/>
              </a:lnSpc>
              <a:buFont typeface="Wingdings" pitchFamily="2" charset="2"/>
              <a:buChar char="Ø"/>
              <a:defRPr/>
            </a:pPr>
            <a:r>
              <a:rPr lang="es-ES" dirty="0">
                <a:solidFill>
                  <a:schemeClr val="tx2"/>
                </a:solidFill>
              </a:rPr>
              <a:t>Clase III, V  (con estética comprometida) y VI</a:t>
            </a:r>
          </a:p>
          <a:p>
            <a:pPr marL="464652" indent="-464652" algn="just">
              <a:lnSpc>
                <a:spcPct val="80000"/>
              </a:lnSpc>
              <a:buFont typeface="Wingdings" pitchFamily="2" charset="2"/>
              <a:buChar char="Ø"/>
              <a:defRPr/>
            </a:pPr>
            <a:r>
              <a:rPr lang="es-ES" dirty="0">
                <a:solidFill>
                  <a:schemeClr val="tx2"/>
                </a:solidFill>
              </a:rPr>
              <a:t>Fracturas de dientes anteriores</a:t>
            </a:r>
          </a:p>
          <a:p>
            <a:pPr marL="464652" indent="-464652" algn="just">
              <a:lnSpc>
                <a:spcPct val="80000"/>
              </a:lnSpc>
              <a:buFont typeface="Wingdings" pitchFamily="2" charset="2"/>
              <a:buChar char="Ø"/>
              <a:defRPr/>
            </a:pPr>
            <a:r>
              <a:rPr lang="es-ES" dirty="0">
                <a:solidFill>
                  <a:schemeClr val="tx2"/>
                </a:solidFill>
              </a:rPr>
              <a:t>Lesiones oclusales e </a:t>
            </a:r>
            <a:r>
              <a:rPr lang="es-ES" dirty="0" err="1">
                <a:solidFill>
                  <a:schemeClr val="tx2"/>
                </a:solidFill>
              </a:rPr>
              <a:t>interproximales</a:t>
            </a:r>
            <a:r>
              <a:rPr lang="es-ES" dirty="0">
                <a:solidFill>
                  <a:schemeClr val="tx2"/>
                </a:solidFill>
              </a:rPr>
              <a:t> de dientes posteriores.</a:t>
            </a:r>
          </a:p>
          <a:p>
            <a:pPr marL="464652" indent="-464652" algn="just">
              <a:lnSpc>
                <a:spcPct val="80000"/>
              </a:lnSpc>
              <a:buFont typeface="Wingdings" pitchFamily="2" charset="2"/>
              <a:buChar char="Ø"/>
              <a:defRPr/>
            </a:pPr>
            <a:r>
              <a:rPr lang="es-ES" dirty="0">
                <a:solidFill>
                  <a:schemeClr val="tx2"/>
                </a:solidFill>
              </a:rPr>
              <a:t>Cierre de diastemas</a:t>
            </a:r>
          </a:p>
          <a:p>
            <a:pPr marL="464652" indent="-464652" algn="just">
              <a:lnSpc>
                <a:spcPct val="80000"/>
              </a:lnSpc>
              <a:buFont typeface="Wingdings" pitchFamily="2" charset="2"/>
              <a:buChar char="Ø"/>
              <a:defRPr/>
            </a:pPr>
            <a:r>
              <a:rPr lang="es-ES" dirty="0">
                <a:solidFill>
                  <a:schemeClr val="tx2"/>
                </a:solidFill>
              </a:rPr>
              <a:t>Carillas directas.</a:t>
            </a:r>
          </a:p>
          <a:p>
            <a:pPr marL="464652" indent="-464652" algn="just">
              <a:lnSpc>
                <a:spcPct val="80000"/>
              </a:lnSpc>
              <a:buFont typeface="Wingdings" pitchFamily="2" charset="2"/>
              <a:buChar char="Ø"/>
              <a:defRPr/>
            </a:pPr>
            <a:r>
              <a:rPr lang="es-ES" dirty="0">
                <a:solidFill>
                  <a:schemeClr val="tx2"/>
                </a:solidFill>
              </a:rPr>
              <a:t>Defectos pequeños en caras vestibulares y proximales (como medida conservadora)</a:t>
            </a:r>
          </a:p>
          <a:p>
            <a:pPr marL="464652" indent="-464652" algn="just">
              <a:lnSpc>
                <a:spcPct val="80000"/>
              </a:lnSpc>
              <a:buFont typeface="Wingdings" pitchFamily="2" charset="2"/>
              <a:buChar char="Ø"/>
              <a:defRPr/>
            </a:pPr>
            <a:r>
              <a:rPr lang="es-ES" dirty="0">
                <a:solidFill>
                  <a:schemeClr val="tx2"/>
                </a:solidFill>
              </a:rPr>
              <a:t>Lesiones oclusales incipientes en dientes posterior</a:t>
            </a:r>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10</a:t>
            </a:fld>
            <a:endParaRPr lang="es-MX"/>
          </a:p>
        </p:txBody>
      </p:sp>
    </p:spTree>
    <p:extLst>
      <p:ext uri="{BB962C8B-B14F-4D97-AF65-F5344CB8AC3E}">
        <p14:creationId xmlns:p14="http://schemas.microsoft.com/office/powerpoint/2010/main" val="2586096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464652" indent="-464652">
              <a:lnSpc>
                <a:spcPct val="80000"/>
              </a:lnSpc>
              <a:defRPr/>
            </a:pPr>
            <a:r>
              <a:rPr lang="es-ES" dirty="0">
                <a:solidFill>
                  <a:srgbClr val="006600"/>
                </a:solidFill>
              </a:rPr>
              <a:t>CONTRAINDICACIONES</a:t>
            </a:r>
          </a:p>
          <a:p>
            <a:pPr marL="464652" indent="-464652" algn="just">
              <a:lnSpc>
                <a:spcPct val="80000"/>
              </a:lnSpc>
              <a:buFont typeface="Wingdings" pitchFamily="2" charset="2"/>
              <a:buChar char="Ø"/>
              <a:defRPr/>
            </a:pPr>
            <a:r>
              <a:rPr lang="es-ES" dirty="0">
                <a:solidFill>
                  <a:schemeClr val="tx2"/>
                </a:solidFill>
              </a:rPr>
              <a:t>Clase III en cara distal de caninos</a:t>
            </a:r>
          </a:p>
          <a:p>
            <a:pPr marL="464652" indent="-464652" algn="just">
              <a:lnSpc>
                <a:spcPct val="80000"/>
              </a:lnSpc>
              <a:buFont typeface="Wingdings" pitchFamily="2" charset="2"/>
              <a:buChar char="Ø"/>
              <a:defRPr/>
            </a:pPr>
            <a:r>
              <a:rPr lang="es-ES" dirty="0">
                <a:solidFill>
                  <a:schemeClr val="tx2"/>
                </a:solidFill>
              </a:rPr>
              <a:t>Restauraciones amplias en posteriores</a:t>
            </a:r>
          </a:p>
          <a:p>
            <a:pPr marL="464652" indent="-464652" algn="just">
              <a:lnSpc>
                <a:spcPct val="80000"/>
              </a:lnSpc>
              <a:buFont typeface="Wingdings" pitchFamily="2" charset="2"/>
              <a:buChar char="Ø"/>
              <a:defRPr/>
            </a:pPr>
            <a:r>
              <a:rPr lang="es-ES" dirty="0">
                <a:solidFill>
                  <a:schemeClr val="tx2"/>
                </a:solidFill>
              </a:rPr>
              <a:t>Paciente con actividad cariosa elevada y mal controlada</a:t>
            </a:r>
          </a:p>
          <a:p>
            <a:pPr marL="464652" indent="-464652" algn="just">
              <a:lnSpc>
                <a:spcPct val="80000"/>
              </a:lnSpc>
              <a:buFont typeface="Wingdings" pitchFamily="2" charset="2"/>
              <a:buChar char="Ø"/>
              <a:defRPr/>
            </a:pPr>
            <a:r>
              <a:rPr lang="es-ES" dirty="0">
                <a:solidFill>
                  <a:schemeClr val="tx2"/>
                </a:solidFill>
              </a:rPr>
              <a:t>Pacientes con bruxismo</a:t>
            </a:r>
          </a:p>
          <a:p>
            <a:pPr marL="464652" indent="-464652" algn="just">
              <a:lnSpc>
                <a:spcPct val="80000"/>
              </a:lnSpc>
              <a:buFont typeface="Wingdings" pitchFamily="2" charset="2"/>
              <a:buChar char="Ø"/>
              <a:defRPr/>
            </a:pPr>
            <a:r>
              <a:rPr lang="es-ES" dirty="0">
                <a:solidFill>
                  <a:schemeClr val="tx2"/>
                </a:solidFill>
              </a:rPr>
              <a:t>Abrasiones en bordes </a:t>
            </a:r>
            <a:r>
              <a:rPr lang="es-ES" dirty="0" err="1">
                <a:solidFill>
                  <a:schemeClr val="tx2"/>
                </a:solidFill>
              </a:rPr>
              <a:t>incisales</a:t>
            </a:r>
            <a:r>
              <a:rPr lang="es-ES" dirty="0">
                <a:solidFill>
                  <a:schemeClr val="tx2"/>
                </a:solidFill>
              </a:rPr>
              <a:t> y caras oclusales</a:t>
            </a:r>
          </a:p>
          <a:p>
            <a:endParaRPr lang="es-MX" dirty="0"/>
          </a:p>
        </p:txBody>
      </p:sp>
      <p:sp>
        <p:nvSpPr>
          <p:cNvPr id="4" name="3 Marcador de número de diapositiva"/>
          <p:cNvSpPr>
            <a:spLocks noGrp="1"/>
          </p:cNvSpPr>
          <p:nvPr>
            <p:ph type="sldNum" sz="quarter" idx="10"/>
          </p:nvPr>
        </p:nvSpPr>
        <p:spPr/>
        <p:txBody>
          <a:bodyPr/>
          <a:lstStyle/>
          <a:p>
            <a:fld id="{C2B99C7A-AA08-4238-AFA8-A431AC96134C}" type="slidenum">
              <a:rPr lang="es-MX" smtClean="0"/>
              <a:pPr/>
              <a:t>11</a:t>
            </a:fld>
            <a:endParaRPr lang="es-MX"/>
          </a:p>
        </p:txBody>
      </p:sp>
    </p:spTree>
    <p:extLst>
      <p:ext uri="{BB962C8B-B14F-4D97-AF65-F5344CB8AC3E}">
        <p14:creationId xmlns:p14="http://schemas.microsoft.com/office/powerpoint/2010/main" val="879149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8/31/2017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B80C674-7DFC-42FE-B9CD-82963CDB1557}" type="datetimeFigureOut">
              <a:rPr lang="en-US" dirty="0"/>
              <a:t>8/31/2017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076456F-F47D-4F25-8053-2A695DA0CA7D}" type="datetimeFigureOut">
              <a:rPr lang="en-US" dirty="0"/>
              <a:t>8/31/2017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D6C7379-69CC-4837-9905-BEBA22830C8A}" type="datetimeFigureOut">
              <a:rPr lang="en-US" dirty="0"/>
              <a:t>8/31/2017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EB8B7E-8AEE-4F10-BFEE-C999AD004D36}" type="datetimeFigureOut">
              <a:rPr lang="en-US" dirty="0"/>
              <a:t>8/31/2017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smtClean="0"/>
              <a:t>Haga clic para modificar el estilo de texto del patrón</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smtClean="0"/>
              <a:t>Haga clic para modificar el estilo de texto del patrón</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8668F3F9-58BC-440B-B37B-805B9055EF92}" type="datetimeFigureOut">
              <a:rPr lang="en-US" dirty="0"/>
              <a:t>8/31/2017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0D5A53AF-48EA-489D-8260-9DCAB666386A}" type="datetimeFigureOut">
              <a:rPr lang="en-US" dirty="0"/>
              <a:t>8/31/2017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8/31/2017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8/31/2017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609600" y="1600201"/>
            <a:ext cx="53848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6197600" y="1600201"/>
            <a:ext cx="53848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fld id="{D789D863-C8E4-4FDD-ACCA-77894ACDFB3A}" type="datetime1">
              <a:rPr lang="es-MX" smtClean="0"/>
              <a:pPr>
                <a:defRPr/>
              </a:pPr>
              <a:t>31/08/2017</a:t>
            </a:fld>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CAC71DEA-FB02-4FD8-9207-2DC956F57C99}" type="slidenum">
              <a:rPr lang="es-ES"/>
              <a:pPr>
                <a:defRPr/>
              </a:pPr>
              <a:t>‹Nº›</a:t>
            </a:fld>
            <a:endParaRPr lang="es-ES"/>
          </a:p>
        </p:txBody>
      </p:sp>
    </p:spTree>
    <p:extLst>
      <p:ext uri="{BB962C8B-B14F-4D97-AF65-F5344CB8AC3E}">
        <p14:creationId xmlns:p14="http://schemas.microsoft.com/office/powerpoint/2010/main" val="1082102167"/>
      </p:ext>
    </p:extLst>
  </p:cSld>
  <p:clrMapOvr>
    <a:masterClrMapping/>
  </p:clrMapOvr>
  <p:transition>
    <p:wheel spokes="2"/>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609600" y="1600201"/>
            <a:ext cx="53848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6197600" y="1600200"/>
            <a:ext cx="53848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6197600" y="3938589"/>
            <a:ext cx="53848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Rectangle 4"/>
          <p:cNvSpPr>
            <a:spLocks noGrp="1" noChangeArrowheads="1"/>
          </p:cNvSpPr>
          <p:nvPr>
            <p:ph type="dt" sz="half" idx="10"/>
          </p:nvPr>
        </p:nvSpPr>
        <p:spPr>
          <a:ln/>
        </p:spPr>
        <p:txBody>
          <a:bodyPr/>
          <a:lstStyle>
            <a:lvl1pPr>
              <a:defRPr/>
            </a:lvl1pPr>
          </a:lstStyle>
          <a:p>
            <a:pPr>
              <a:defRPr/>
            </a:pPr>
            <a:fld id="{C4E128F4-C624-4304-82EC-E16971B2BD2F}" type="datetime1">
              <a:rPr lang="es-MX" smtClean="0"/>
              <a:pPr>
                <a:defRPr/>
              </a:pPr>
              <a:t>31/08/2017</a:t>
            </a:fld>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80DB9952-D009-466C-981C-6B688379ABF3}" type="slidenum">
              <a:rPr lang="es-ES"/>
              <a:pPr>
                <a:defRPr/>
              </a:pPr>
              <a:t>‹Nº›</a:t>
            </a:fld>
            <a:endParaRPr lang="es-ES"/>
          </a:p>
        </p:txBody>
      </p:sp>
    </p:spTree>
    <p:extLst>
      <p:ext uri="{BB962C8B-B14F-4D97-AF65-F5344CB8AC3E}">
        <p14:creationId xmlns:p14="http://schemas.microsoft.com/office/powerpoint/2010/main" val="1449237567"/>
      </p:ext>
    </p:extLst>
  </p:cSld>
  <p:clrMapOvr>
    <a:masterClrMapping/>
  </p:clrMapOvr>
  <p:transition>
    <p:wheel spokes="2"/>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8/31/2017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s-ES" smtClean="0"/>
              <a:t>Haga clic para modificar el estilo de título del patrón</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8/31/2017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8/31/2017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20000" y="2505075"/>
            <a:ext cx="5025216"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s-ES" smtClean="0"/>
              <a:t>Haga clic para modificar el estilo de texto del patrón</a:t>
            </a:r>
          </a:p>
        </p:txBody>
      </p:sp>
      <p:sp>
        <p:nvSpPr>
          <p:cNvPr id="6" name="Content Placeholder 5"/>
          <p:cNvSpPr>
            <a:spLocks noGrp="1"/>
          </p:cNvSpPr>
          <p:nvPr>
            <p:ph sz="quarter" idx="4"/>
          </p:nvPr>
        </p:nvSpPr>
        <p:spPr>
          <a:xfrm>
            <a:off x="6319840" y="2505075"/>
            <a:ext cx="503554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8/31/2017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8/31/2017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8/31/2017</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7D1BD23-6E54-4D9D-AD88-A2813C73CC25}" type="datetimeFigureOut">
              <a:rPr lang="en-US" dirty="0"/>
              <a:t>8/31/2017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471A834-4F3C-4AF9-9C74-05EC35A0F292}" type="datetimeFigureOut">
              <a:rPr lang="en-US" dirty="0"/>
              <a:t>8/31/2017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8/31/2017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a:t>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 id="2147483669" r:id="rId18"/>
    <p:sldLayoutId id="2147483670" r:id="rId19"/>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22.gif"/></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18.xml"/><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2.emf"/><Relationship Id="rId4" Type="http://schemas.openxmlformats.org/officeDocument/2006/relationships/image" Target="../media/image31.emf"/></Relationships>
</file>

<file path=ppt/slides/_rels/slide23.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8.xml"/><Relationship Id="rId1" Type="http://schemas.openxmlformats.org/officeDocument/2006/relationships/slideLayout" Target="../slideLayouts/slideLayout19.xml"/><Relationship Id="rId5" Type="http://schemas.openxmlformats.org/officeDocument/2006/relationships/image" Target="../media/image35.emf"/><Relationship Id="rId4" Type="http://schemas.openxmlformats.org/officeDocument/2006/relationships/image" Target="../media/image34.emf"/></Relationships>
</file>

<file path=ppt/slides/_rels/slide2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9.xml"/><Relationship Id="rId1" Type="http://schemas.openxmlformats.org/officeDocument/2006/relationships/slideLayout" Target="../slideLayouts/slideLayout19.xml"/><Relationship Id="rId6" Type="http://schemas.openxmlformats.org/officeDocument/2006/relationships/image" Target="../media/image39.jpeg"/><Relationship Id="rId5" Type="http://schemas.openxmlformats.org/officeDocument/2006/relationships/image" Target="../media/image38.emf"/><Relationship Id="rId4" Type="http://schemas.openxmlformats.org/officeDocument/2006/relationships/image" Target="../media/image37.emf"/></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0.xml"/><Relationship Id="rId1" Type="http://schemas.openxmlformats.org/officeDocument/2006/relationships/slideLayout" Target="../slideLayouts/slideLayout19.xml"/><Relationship Id="rId4" Type="http://schemas.openxmlformats.org/officeDocument/2006/relationships/image" Target="../media/image41.jpeg"/></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1.xml"/><Relationship Id="rId1" Type="http://schemas.openxmlformats.org/officeDocument/2006/relationships/slideLayout" Target="../slideLayouts/slideLayout18.xml"/><Relationship Id="rId5" Type="http://schemas.openxmlformats.org/officeDocument/2006/relationships/image" Target="../media/image44.jpeg"/><Relationship Id="rId4" Type="http://schemas.openxmlformats.org/officeDocument/2006/relationships/image" Target="../media/image4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6" name="Rectangle 6"/>
          <p:cNvSpPr>
            <a:spLocks noGrp="1" noChangeArrowheads="1"/>
          </p:cNvSpPr>
          <p:nvPr>
            <p:ph type="subTitle" idx="1"/>
          </p:nvPr>
        </p:nvSpPr>
        <p:spPr>
          <a:xfrm>
            <a:off x="1649413" y="620688"/>
            <a:ext cx="8893175" cy="1381150"/>
          </a:xfrm>
        </p:spPr>
        <p:txBody>
          <a:bodyPr>
            <a:normAutofit fontScale="92500" lnSpcReduction="20000"/>
          </a:bodyPr>
          <a:lstStyle/>
          <a:p>
            <a:pPr algn="ctr" eaLnBrk="1" hangingPunct="1">
              <a:defRPr/>
            </a:pPr>
            <a:r>
              <a:rPr lang="es-ES" sz="2000" b="1" dirty="0">
                <a:solidFill>
                  <a:srgbClr val="FFC000"/>
                </a:solidFill>
              </a:rPr>
              <a:t>FACULTAD DE </a:t>
            </a:r>
            <a:r>
              <a:rPr lang="es-ES" sz="2000" b="1" dirty="0" smtClean="0">
                <a:solidFill>
                  <a:srgbClr val="FFC000"/>
                </a:solidFill>
              </a:rPr>
              <a:t>ODONTOLOGIA</a:t>
            </a:r>
          </a:p>
          <a:p>
            <a:pPr algn="ctr" eaLnBrk="1" hangingPunct="1">
              <a:defRPr/>
            </a:pPr>
            <a:r>
              <a:rPr lang="es-ES" sz="2000" b="1" dirty="0" smtClean="0">
                <a:solidFill>
                  <a:srgbClr val="FFC000"/>
                </a:solidFill>
              </a:rPr>
              <a:t>UAEM</a:t>
            </a:r>
          </a:p>
          <a:p>
            <a:pPr algn="ctr" eaLnBrk="1" hangingPunct="1">
              <a:defRPr/>
            </a:pPr>
            <a:r>
              <a:rPr lang="es-ES" sz="2000" b="1" dirty="0" smtClean="0">
                <a:solidFill>
                  <a:srgbClr val="FFC000"/>
                </a:solidFill>
              </a:rPr>
              <a:t>UNIDAD DE COMPETENCIA</a:t>
            </a:r>
          </a:p>
          <a:p>
            <a:pPr algn="ctr" eaLnBrk="1" hangingPunct="1">
              <a:defRPr/>
            </a:pPr>
            <a:r>
              <a:rPr lang="es-ES" sz="2000" b="1" dirty="0" smtClean="0">
                <a:solidFill>
                  <a:srgbClr val="FFC000"/>
                </a:solidFill>
              </a:rPr>
              <a:t>OPERATORIA DENTAL II</a:t>
            </a:r>
            <a:endParaRPr lang="es-ES" sz="2000" b="1" dirty="0">
              <a:solidFill>
                <a:srgbClr val="FFC000"/>
              </a:solidFill>
            </a:endParaRPr>
          </a:p>
        </p:txBody>
      </p:sp>
      <p:pic>
        <p:nvPicPr>
          <p:cNvPr id="10" name="Picture 6" descr="F2 (47)CAMBI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1649413" y="2437715"/>
            <a:ext cx="3479222" cy="3396383"/>
          </a:xfrm>
          <a:prstGeom prst="rect">
            <a:avLst/>
          </a:prstGeom>
          <a:noFill/>
          <a:ln w="57150" cmpd="thinThick">
            <a:solidFill>
              <a:srgbClr val="800000"/>
            </a:solidFill>
            <a:miter lim="800000"/>
            <a:headEnd/>
            <a:tailEnd/>
          </a:ln>
        </p:spPr>
      </p:pic>
      <p:pic>
        <p:nvPicPr>
          <p:cNvPr id="11" name="Picture 14" descr="C:\Users\Usuario\Pictures\fotos\IMGP357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8685" y="2437715"/>
            <a:ext cx="4328148" cy="3246111"/>
          </a:xfrm>
          <a:prstGeom prst="rect">
            <a:avLst/>
          </a:prstGeom>
          <a:noFill/>
          <a:ln w="53975">
            <a:solidFill>
              <a:srgbClr val="800000"/>
            </a:solidFill>
          </a:ln>
          <a:extLst>
            <a:ext uri="{909E8E84-426E-40DD-AFC4-6F175D3DCCD1}">
              <a14:hiddenFill xmlns:a14="http://schemas.microsoft.com/office/drawing/2010/main">
                <a:solidFill>
                  <a:srgbClr val="FFFFFF"/>
                </a:solidFill>
              </a14:hiddenFill>
            </a:ext>
          </a:extLst>
        </p:spPr>
      </p:pic>
      <p:pic>
        <p:nvPicPr>
          <p:cNvPr id="1026" name="Picture 2" descr="Resultado de imagen para uaeme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605871"/>
            <a:ext cx="1649268" cy="139596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facultad de odontologia uaem toluc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06766" y="530224"/>
            <a:ext cx="1388630" cy="1388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7768676"/>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body" idx="1"/>
          </p:nvPr>
        </p:nvSpPr>
        <p:spPr>
          <a:xfrm>
            <a:off x="361084" y="673388"/>
            <a:ext cx="8730673" cy="4109604"/>
          </a:xfrm>
        </p:spPr>
        <p:txBody>
          <a:bodyPr>
            <a:noAutofit/>
          </a:bodyPr>
          <a:lstStyle/>
          <a:p>
            <a:pPr marL="457200" indent="-457200" algn="ctr">
              <a:lnSpc>
                <a:spcPct val="80000"/>
              </a:lnSpc>
              <a:buNone/>
              <a:defRPr/>
            </a:pPr>
            <a:r>
              <a:rPr lang="es-ES" sz="3600" b="1" dirty="0">
                <a:solidFill>
                  <a:srgbClr val="FFC000"/>
                </a:solidFill>
                <a:latin typeface="+mj-lt"/>
              </a:rPr>
              <a:t>INDICACIONES</a:t>
            </a:r>
          </a:p>
          <a:p>
            <a:pPr marL="457200" indent="-457200" algn="just">
              <a:lnSpc>
                <a:spcPct val="80000"/>
              </a:lnSpc>
              <a:buNone/>
              <a:defRPr/>
            </a:pPr>
            <a:endParaRPr lang="es-ES" sz="4000" b="1" dirty="0">
              <a:solidFill>
                <a:schemeClr val="tx2"/>
              </a:solidFill>
              <a:latin typeface="+mj-lt"/>
            </a:endParaRPr>
          </a:p>
          <a:p>
            <a:pPr marL="457200" indent="-457200" algn="just">
              <a:lnSpc>
                <a:spcPct val="80000"/>
              </a:lnSpc>
              <a:buFont typeface="Wingdings" pitchFamily="2" charset="2"/>
              <a:buChar char="Ø"/>
              <a:defRPr/>
            </a:pPr>
            <a:r>
              <a:rPr lang="es-ES" dirty="0">
                <a:solidFill>
                  <a:schemeClr val="tx1"/>
                </a:solidFill>
                <a:latin typeface="+mj-lt"/>
              </a:rPr>
              <a:t>Clase III, V  (con estética comprometida) y VI</a:t>
            </a:r>
          </a:p>
          <a:p>
            <a:pPr marL="457200" indent="-457200" algn="just">
              <a:lnSpc>
                <a:spcPct val="80000"/>
              </a:lnSpc>
              <a:buFont typeface="Wingdings" pitchFamily="2" charset="2"/>
              <a:buChar char="Ø"/>
              <a:defRPr/>
            </a:pPr>
            <a:r>
              <a:rPr lang="es-ES" dirty="0" smtClean="0">
                <a:solidFill>
                  <a:schemeClr val="tx1"/>
                </a:solidFill>
                <a:latin typeface="+mj-lt"/>
              </a:rPr>
              <a:t>Fracturas </a:t>
            </a:r>
            <a:r>
              <a:rPr lang="es-ES" dirty="0">
                <a:solidFill>
                  <a:schemeClr val="tx1"/>
                </a:solidFill>
                <a:latin typeface="+mj-lt"/>
              </a:rPr>
              <a:t>de dientes anteriores</a:t>
            </a:r>
          </a:p>
          <a:p>
            <a:pPr marL="457200" indent="-457200" algn="just">
              <a:lnSpc>
                <a:spcPct val="80000"/>
              </a:lnSpc>
              <a:buFont typeface="Wingdings" pitchFamily="2" charset="2"/>
              <a:buChar char="Ø"/>
              <a:defRPr/>
            </a:pPr>
            <a:r>
              <a:rPr lang="es-ES" dirty="0" smtClean="0">
                <a:solidFill>
                  <a:schemeClr val="tx1"/>
                </a:solidFill>
                <a:latin typeface="+mj-lt"/>
              </a:rPr>
              <a:t>Lesiones </a:t>
            </a:r>
            <a:r>
              <a:rPr lang="es-ES" dirty="0">
                <a:solidFill>
                  <a:schemeClr val="tx1"/>
                </a:solidFill>
                <a:latin typeface="+mj-lt"/>
              </a:rPr>
              <a:t>oclusales e </a:t>
            </a:r>
            <a:r>
              <a:rPr lang="es-ES" dirty="0" err="1">
                <a:solidFill>
                  <a:schemeClr val="tx1"/>
                </a:solidFill>
                <a:latin typeface="+mj-lt"/>
              </a:rPr>
              <a:t>interproximales</a:t>
            </a:r>
            <a:r>
              <a:rPr lang="es-ES" dirty="0">
                <a:solidFill>
                  <a:schemeClr val="tx1"/>
                </a:solidFill>
                <a:latin typeface="+mj-lt"/>
              </a:rPr>
              <a:t> de dientes posteriores.</a:t>
            </a:r>
          </a:p>
          <a:p>
            <a:pPr marL="457200" indent="-457200" algn="just">
              <a:lnSpc>
                <a:spcPct val="80000"/>
              </a:lnSpc>
              <a:buFont typeface="Wingdings" pitchFamily="2" charset="2"/>
              <a:buChar char="Ø"/>
              <a:defRPr/>
            </a:pPr>
            <a:r>
              <a:rPr lang="es-ES" dirty="0" smtClean="0">
                <a:solidFill>
                  <a:schemeClr val="tx1"/>
                </a:solidFill>
                <a:latin typeface="+mj-lt"/>
              </a:rPr>
              <a:t>Cierre </a:t>
            </a:r>
            <a:r>
              <a:rPr lang="es-ES" dirty="0">
                <a:solidFill>
                  <a:schemeClr val="tx1"/>
                </a:solidFill>
                <a:latin typeface="+mj-lt"/>
              </a:rPr>
              <a:t>de diastemas</a:t>
            </a:r>
          </a:p>
          <a:p>
            <a:pPr marL="457200" indent="-457200" algn="just">
              <a:lnSpc>
                <a:spcPct val="80000"/>
              </a:lnSpc>
              <a:buFont typeface="Wingdings" pitchFamily="2" charset="2"/>
              <a:buChar char="Ø"/>
              <a:defRPr/>
            </a:pPr>
            <a:r>
              <a:rPr lang="es-ES" dirty="0" smtClean="0">
                <a:solidFill>
                  <a:schemeClr val="tx1"/>
                </a:solidFill>
                <a:latin typeface="+mj-lt"/>
              </a:rPr>
              <a:t>Carillas </a:t>
            </a:r>
            <a:r>
              <a:rPr lang="es-ES" dirty="0">
                <a:solidFill>
                  <a:schemeClr val="tx1"/>
                </a:solidFill>
                <a:latin typeface="+mj-lt"/>
              </a:rPr>
              <a:t>directas.</a:t>
            </a:r>
          </a:p>
          <a:p>
            <a:pPr marL="457200" indent="-457200" algn="just">
              <a:lnSpc>
                <a:spcPct val="80000"/>
              </a:lnSpc>
              <a:buFont typeface="Wingdings" pitchFamily="2" charset="2"/>
              <a:buChar char="Ø"/>
              <a:defRPr/>
            </a:pPr>
            <a:r>
              <a:rPr lang="es-ES" dirty="0" smtClean="0">
                <a:solidFill>
                  <a:schemeClr val="tx1"/>
                </a:solidFill>
                <a:latin typeface="+mj-lt"/>
              </a:rPr>
              <a:t>Defectos </a:t>
            </a:r>
            <a:r>
              <a:rPr lang="es-ES" dirty="0">
                <a:solidFill>
                  <a:schemeClr val="tx1"/>
                </a:solidFill>
                <a:latin typeface="+mj-lt"/>
              </a:rPr>
              <a:t>pequeños en caras vestibulares y proximales (como medida conservadora)</a:t>
            </a:r>
          </a:p>
          <a:p>
            <a:pPr marL="457200" indent="-457200" algn="just">
              <a:lnSpc>
                <a:spcPct val="80000"/>
              </a:lnSpc>
              <a:buFont typeface="Wingdings" pitchFamily="2" charset="2"/>
              <a:buChar char="Ø"/>
              <a:defRPr/>
            </a:pPr>
            <a:r>
              <a:rPr lang="es-ES" dirty="0" smtClean="0">
                <a:solidFill>
                  <a:schemeClr val="tx1"/>
                </a:solidFill>
                <a:latin typeface="+mj-lt"/>
              </a:rPr>
              <a:t>Lesiones </a:t>
            </a:r>
            <a:r>
              <a:rPr lang="es-ES" dirty="0">
                <a:solidFill>
                  <a:schemeClr val="tx1"/>
                </a:solidFill>
                <a:latin typeface="+mj-lt"/>
              </a:rPr>
              <a:t>oclusales incipientes en dientes posteriores</a:t>
            </a:r>
          </a:p>
        </p:txBody>
      </p:sp>
      <p:sp>
        <p:nvSpPr>
          <p:cNvPr id="244739" name="AutoShape 3"/>
          <p:cNvSpPr>
            <a:spLocks noChangeArrowheads="1"/>
          </p:cNvSpPr>
          <p:nvPr/>
        </p:nvSpPr>
        <p:spPr bwMode="auto">
          <a:xfrm>
            <a:off x="2279650" y="5492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sp>
        <p:nvSpPr>
          <p:cNvPr id="7" name="6 Marcador de número de diapositiva"/>
          <p:cNvSpPr>
            <a:spLocks noGrp="1"/>
          </p:cNvSpPr>
          <p:nvPr>
            <p:ph type="sldNum" sz="quarter" idx="12"/>
          </p:nvPr>
        </p:nvSpPr>
        <p:spPr/>
        <p:txBody>
          <a:bodyPr/>
          <a:lstStyle/>
          <a:p>
            <a:fld id="{0CC4535A-36FC-414F-84D7-B4F17ED1001F}" type="slidenum">
              <a:rPr lang="es-MX" smtClean="0"/>
              <a:pPr/>
              <a:t>10</a:t>
            </a:fld>
            <a:endParaRPr lang="es-MX"/>
          </a:p>
        </p:txBody>
      </p:sp>
      <p:pic>
        <p:nvPicPr>
          <p:cNvPr id="4098" name="Picture 2" descr="Resultado de imagen para resina den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34298" y="2296246"/>
            <a:ext cx="2283785" cy="3273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654795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body" idx="1"/>
          </p:nvPr>
        </p:nvSpPr>
        <p:spPr>
          <a:xfrm>
            <a:off x="848591" y="517525"/>
            <a:ext cx="9133609" cy="3614738"/>
          </a:xfrm>
        </p:spPr>
        <p:txBody>
          <a:bodyPr>
            <a:normAutofit/>
          </a:bodyPr>
          <a:lstStyle/>
          <a:p>
            <a:pPr marL="457200" indent="-457200" algn="ctr">
              <a:lnSpc>
                <a:spcPct val="80000"/>
              </a:lnSpc>
              <a:buNone/>
              <a:defRPr/>
            </a:pPr>
            <a:r>
              <a:rPr lang="es-ES" sz="3600" b="1" dirty="0" smtClean="0">
                <a:solidFill>
                  <a:srgbClr val="FFC000"/>
                </a:solidFill>
                <a:latin typeface="+mj-lt"/>
              </a:rPr>
              <a:t>CONTRAINDICACIONES</a:t>
            </a:r>
          </a:p>
          <a:p>
            <a:pPr marL="457200" indent="-457200" algn="ctr">
              <a:lnSpc>
                <a:spcPct val="80000"/>
              </a:lnSpc>
              <a:buNone/>
              <a:defRPr/>
            </a:pPr>
            <a:endParaRPr lang="es-ES" sz="3600" b="1" dirty="0">
              <a:solidFill>
                <a:srgbClr val="FFC000"/>
              </a:solidFill>
              <a:latin typeface="+mj-lt"/>
            </a:endParaRPr>
          </a:p>
          <a:p>
            <a:pPr marL="457200" indent="-457200" algn="just">
              <a:lnSpc>
                <a:spcPct val="80000"/>
              </a:lnSpc>
              <a:buFont typeface="Wingdings" pitchFamily="2" charset="2"/>
              <a:buChar char="Ø"/>
              <a:defRPr/>
            </a:pPr>
            <a:r>
              <a:rPr lang="es-ES" sz="2400" dirty="0" smtClean="0">
                <a:solidFill>
                  <a:schemeClr val="tx1"/>
                </a:solidFill>
                <a:latin typeface="+mj-lt"/>
              </a:rPr>
              <a:t>Clase </a:t>
            </a:r>
            <a:r>
              <a:rPr lang="es-ES" sz="2400" dirty="0">
                <a:solidFill>
                  <a:schemeClr val="tx1"/>
                </a:solidFill>
                <a:latin typeface="+mj-lt"/>
              </a:rPr>
              <a:t>III en cara distal de caninos</a:t>
            </a:r>
          </a:p>
          <a:p>
            <a:pPr marL="457200" indent="-457200" algn="just">
              <a:lnSpc>
                <a:spcPct val="80000"/>
              </a:lnSpc>
              <a:buFont typeface="Wingdings" pitchFamily="2" charset="2"/>
              <a:buChar char="Ø"/>
              <a:defRPr/>
            </a:pPr>
            <a:r>
              <a:rPr lang="es-ES" sz="2400" dirty="0" smtClean="0">
                <a:solidFill>
                  <a:schemeClr val="tx1"/>
                </a:solidFill>
                <a:latin typeface="+mj-lt"/>
              </a:rPr>
              <a:t>Restauraciones </a:t>
            </a:r>
            <a:r>
              <a:rPr lang="es-ES" sz="2400" dirty="0">
                <a:solidFill>
                  <a:schemeClr val="tx1"/>
                </a:solidFill>
                <a:latin typeface="+mj-lt"/>
              </a:rPr>
              <a:t>amplias en posteriores</a:t>
            </a:r>
          </a:p>
          <a:p>
            <a:pPr marL="457200" indent="-457200" algn="just">
              <a:lnSpc>
                <a:spcPct val="80000"/>
              </a:lnSpc>
              <a:buFont typeface="Wingdings" pitchFamily="2" charset="2"/>
              <a:buChar char="Ø"/>
              <a:defRPr/>
            </a:pPr>
            <a:r>
              <a:rPr lang="es-ES" sz="2400" dirty="0" smtClean="0">
                <a:solidFill>
                  <a:schemeClr val="tx1"/>
                </a:solidFill>
                <a:latin typeface="+mj-lt"/>
              </a:rPr>
              <a:t>Paciente </a:t>
            </a:r>
            <a:r>
              <a:rPr lang="es-ES" sz="2400" dirty="0">
                <a:solidFill>
                  <a:schemeClr val="tx1"/>
                </a:solidFill>
                <a:latin typeface="+mj-lt"/>
              </a:rPr>
              <a:t>con actividad cariosa elevada y mal controlada</a:t>
            </a:r>
          </a:p>
          <a:p>
            <a:pPr marL="457200" indent="-457200" algn="just">
              <a:lnSpc>
                <a:spcPct val="80000"/>
              </a:lnSpc>
              <a:buFont typeface="Wingdings" pitchFamily="2" charset="2"/>
              <a:buChar char="Ø"/>
              <a:defRPr/>
            </a:pPr>
            <a:r>
              <a:rPr lang="es-ES" sz="2400" dirty="0" smtClean="0">
                <a:solidFill>
                  <a:schemeClr val="tx1"/>
                </a:solidFill>
                <a:latin typeface="+mj-lt"/>
              </a:rPr>
              <a:t>Pacientes </a:t>
            </a:r>
            <a:r>
              <a:rPr lang="es-ES" sz="2400" dirty="0">
                <a:solidFill>
                  <a:schemeClr val="tx1"/>
                </a:solidFill>
                <a:latin typeface="+mj-lt"/>
              </a:rPr>
              <a:t>con bruxismo</a:t>
            </a:r>
          </a:p>
          <a:p>
            <a:pPr marL="457200" indent="-457200" algn="just">
              <a:lnSpc>
                <a:spcPct val="80000"/>
              </a:lnSpc>
              <a:buFont typeface="Wingdings" pitchFamily="2" charset="2"/>
              <a:buChar char="Ø"/>
              <a:defRPr/>
            </a:pPr>
            <a:r>
              <a:rPr lang="es-ES" sz="2400" dirty="0" smtClean="0">
                <a:solidFill>
                  <a:schemeClr val="tx1"/>
                </a:solidFill>
                <a:latin typeface="+mj-lt"/>
              </a:rPr>
              <a:t>Abrasiones </a:t>
            </a:r>
            <a:r>
              <a:rPr lang="es-ES" sz="2400" dirty="0">
                <a:solidFill>
                  <a:schemeClr val="tx1"/>
                </a:solidFill>
                <a:latin typeface="+mj-lt"/>
              </a:rPr>
              <a:t>en bordes </a:t>
            </a:r>
            <a:r>
              <a:rPr lang="es-ES" sz="2400" dirty="0" err="1">
                <a:solidFill>
                  <a:schemeClr val="tx1"/>
                </a:solidFill>
                <a:latin typeface="+mj-lt"/>
              </a:rPr>
              <a:t>incisales</a:t>
            </a:r>
            <a:r>
              <a:rPr lang="es-ES" sz="2400" dirty="0">
                <a:solidFill>
                  <a:schemeClr val="tx1"/>
                </a:solidFill>
                <a:latin typeface="+mj-lt"/>
              </a:rPr>
              <a:t> y caras oclusales</a:t>
            </a:r>
          </a:p>
        </p:txBody>
      </p:sp>
      <p:sp>
        <p:nvSpPr>
          <p:cNvPr id="245763" name="AutoShape 3"/>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sp>
        <p:nvSpPr>
          <p:cNvPr id="7" name="6 Marcador de número de diapositiva"/>
          <p:cNvSpPr>
            <a:spLocks noGrp="1"/>
          </p:cNvSpPr>
          <p:nvPr>
            <p:ph type="sldNum" sz="quarter" idx="12"/>
          </p:nvPr>
        </p:nvSpPr>
        <p:spPr/>
        <p:txBody>
          <a:bodyPr/>
          <a:lstStyle/>
          <a:p>
            <a:fld id="{0CC4535A-36FC-414F-84D7-B4F17ED1001F}" type="slidenum">
              <a:rPr lang="es-MX" smtClean="0"/>
              <a:pPr/>
              <a:t>11</a:t>
            </a:fld>
            <a:endParaRPr lang="es-MX"/>
          </a:p>
        </p:txBody>
      </p:sp>
      <p:pic>
        <p:nvPicPr>
          <p:cNvPr id="5122" name="Picture 2" descr="Resultado de imagen para resina dental antes y despu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7219" y="3813463"/>
            <a:ext cx="4678107" cy="2456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821710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idx="1"/>
          </p:nvPr>
        </p:nvSpPr>
        <p:spPr>
          <a:xfrm>
            <a:off x="4478482" y="610466"/>
            <a:ext cx="7129174" cy="4105275"/>
          </a:xfrm>
        </p:spPr>
        <p:txBody>
          <a:bodyPr>
            <a:normAutofit/>
          </a:bodyPr>
          <a:lstStyle/>
          <a:p>
            <a:pPr marL="457200" indent="-457200" algn="ctr">
              <a:lnSpc>
                <a:spcPct val="80000"/>
              </a:lnSpc>
              <a:buNone/>
              <a:defRPr/>
            </a:pPr>
            <a:r>
              <a:rPr lang="es-ES" sz="3600" b="1" dirty="0">
                <a:solidFill>
                  <a:srgbClr val="FFFF00"/>
                </a:solidFill>
                <a:latin typeface="+mj-lt"/>
              </a:rPr>
              <a:t>VENTAJAS</a:t>
            </a:r>
          </a:p>
          <a:p>
            <a:pPr marL="457200" indent="-457200" algn="just">
              <a:lnSpc>
                <a:spcPct val="80000"/>
              </a:lnSpc>
              <a:buNone/>
              <a:defRPr/>
            </a:pPr>
            <a:endParaRPr lang="es-ES" sz="2400" b="1" dirty="0">
              <a:solidFill>
                <a:schemeClr val="tx2"/>
              </a:solidFill>
              <a:latin typeface="Maiandra GD" pitchFamily="34" charset="0"/>
            </a:endParaRPr>
          </a:p>
          <a:p>
            <a:pPr marL="457200" indent="-457200" algn="just">
              <a:lnSpc>
                <a:spcPct val="80000"/>
              </a:lnSpc>
              <a:buFont typeface="Wingdings" pitchFamily="2" charset="2"/>
              <a:buChar char="Ø"/>
              <a:defRPr/>
            </a:pPr>
            <a:r>
              <a:rPr lang="es-ES" dirty="0" smtClean="0">
                <a:solidFill>
                  <a:schemeClr val="tx1"/>
                </a:solidFill>
              </a:rPr>
              <a:t>Indicadas </a:t>
            </a:r>
            <a:r>
              <a:rPr lang="es-ES" dirty="0">
                <a:solidFill>
                  <a:schemeClr val="tx1"/>
                </a:solidFill>
              </a:rPr>
              <a:t>para todas las edades</a:t>
            </a:r>
          </a:p>
          <a:p>
            <a:pPr marL="457200" indent="-457200" algn="just">
              <a:lnSpc>
                <a:spcPct val="80000"/>
              </a:lnSpc>
              <a:buFont typeface="Wingdings" pitchFamily="2" charset="2"/>
              <a:buChar char="Ø"/>
              <a:defRPr/>
            </a:pPr>
            <a:r>
              <a:rPr lang="es-ES" dirty="0" smtClean="0">
                <a:solidFill>
                  <a:schemeClr val="tx1"/>
                </a:solidFill>
              </a:rPr>
              <a:t>Buena </a:t>
            </a:r>
            <a:r>
              <a:rPr lang="es-ES" dirty="0">
                <a:solidFill>
                  <a:schemeClr val="tx1"/>
                </a:solidFill>
              </a:rPr>
              <a:t>estética (se puede lograr el mismo color del diente)</a:t>
            </a:r>
          </a:p>
          <a:p>
            <a:pPr marL="457200" indent="-457200" algn="just">
              <a:lnSpc>
                <a:spcPct val="80000"/>
              </a:lnSpc>
              <a:buFont typeface="Wingdings" pitchFamily="2" charset="2"/>
              <a:buChar char="Ø"/>
              <a:defRPr/>
            </a:pPr>
            <a:r>
              <a:rPr lang="es-ES" dirty="0" smtClean="0">
                <a:solidFill>
                  <a:schemeClr val="tx1"/>
                </a:solidFill>
              </a:rPr>
              <a:t>Fácil </a:t>
            </a:r>
            <a:r>
              <a:rPr lang="es-ES" dirty="0">
                <a:solidFill>
                  <a:schemeClr val="tx1"/>
                </a:solidFill>
              </a:rPr>
              <a:t>manipulación</a:t>
            </a:r>
          </a:p>
          <a:p>
            <a:pPr marL="457200" indent="-457200" algn="just">
              <a:lnSpc>
                <a:spcPct val="80000"/>
              </a:lnSpc>
              <a:buFont typeface="Wingdings" pitchFamily="2" charset="2"/>
              <a:buChar char="Ø"/>
              <a:defRPr/>
            </a:pPr>
            <a:r>
              <a:rPr lang="es-ES" dirty="0" smtClean="0">
                <a:solidFill>
                  <a:schemeClr val="tx1"/>
                </a:solidFill>
              </a:rPr>
              <a:t>Colocación </a:t>
            </a:r>
            <a:r>
              <a:rPr lang="es-ES" dirty="0">
                <a:solidFill>
                  <a:schemeClr val="tx1"/>
                </a:solidFill>
              </a:rPr>
              <a:t>en una sola cita</a:t>
            </a:r>
          </a:p>
          <a:p>
            <a:pPr marL="457200" indent="-457200" algn="just">
              <a:lnSpc>
                <a:spcPct val="80000"/>
              </a:lnSpc>
              <a:buFont typeface="Wingdings" pitchFamily="2" charset="2"/>
              <a:buChar char="Ø"/>
              <a:defRPr/>
            </a:pPr>
            <a:r>
              <a:rPr lang="es-ES" dirty="0" smtClean="0">
                <a:solidFill>
                  <a:schemeClr val="tx1"/>
                </a:solidFill>
              </a:rPr>
              <a:t>Costo </a:t>
            </a:r>
            <a:r>
              <a:rPr lang="es-ES" dirty="0">
                <a:solidFill>
                  <a:schemeClr val="tx1"/>
                </a:solidFill>
              </a:rPr>
              <a:t>menor que un trabajo de laboratorio</a:t>
            </a:r>
          </a:p>
        </p:txBody>
      </p:sp>
      <p:sp>
        <p:nvSpPr>
          <p:cNvPr id="246787" name="AutoShape 3"/>
          <p:cNvSpPr>
            <a:spLocks noChangeArrowheads="1"/>
          </p:cNvSpPr>
          <p:nvPr/>
        </p:nvSpPr>
        <p:spPr bwMode="auto">
          <a:xfrm>
            <a:off x="2238375" y="785813"/>
            <a:ext cx="7924800" cy="1143000"/>
          </a:xfrm>
          <a:prstGeom prst="roundRect">
            <a:avLst>
              <a:gd name="adj" fmla="val 21667"/>
            </a:avLst>
          </a:prstGeom>
          <a:noFill/>
          <a:ln w="9525">
            <a:noFill/>
            <a:round/>
            <a:headEnd/>
            <a:tailEnd/>
          </a:ln>
          <a:effectLst/>
        </p:spPr>
        <p:txBody>
          <a:bodyPr anchor="b"/>
          <a:lstStyle/>
          <a:p>
            <a:pPr>
              <a:defRPr/>
            </a:pPr>
            <a:endParaRPr lang="de-DE" sz="3200" i="1" dirty="0">
              <a:solidFill>
                <a:schemeClr val="tx2"/>
              </a:solidFill>
              <a:effectLst>
                <a:outerShdw blurRad="38100" dist="38100" dir="2700000" algn="tl">
                  <a:srgbClr val="000000"/>
                </a:outerShdw>
              </a:effectLst>
              <a:latin typeface="Arial" pitchFamily="34" charset="0"/>
            </a:endParaRPr>
          </a:p>
        </p:txBody>
      </p:sp>
      <p:sp>
        <p:nvSpPr>
          <p:cNvPr id="7" name="6 Marcador de número de diapositiva"/>
          <p:cNvSpPr>
            <a:spLocks noGrp="1"/>
          </p:cNvSpPr>
          <p:nvPr>
            <p:ph type="sldNum" sz="quarter" idx="12"/>
          </p:nvPr>
        </p:nvSpPr>
        <p:spPr/>
        <p:txBody>
          <a:bodyPr/>
          <a:lstStyle/>
          <a:p>
            <a:fld id="{0CC4535A-36FC-414F-84D7-B4F17ED1001F}" type="slidenum">
              <a:rPr lang="es-MX" smtClean="0"/>
              <a:pPr/>
              <a:t>12</a:t>
            </a:fld>
            <a:endParaRPr lang="es-MX"/>
          </a:p>
        </p:txBody>
      </p:sp>
      <p:pic>
        <p:nvPicPr>
          <p:cNvPr id="6146" name="Picture 2" descr="Resultado de imagen para sonris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232" y="966354"/>
            <a:ext cx="428625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33291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body" idx="1"/>
          </p:nvPr>
        </p:nvSpPr>
        <p:spPr>
          <a:xfrm>
            <a:off x="475963" y="529647"/>
            <a:ext cx="6835774" cy="3637108"/>
          </a:xfrm>
        </p:spPr>
        <p:txBody>
          <a:bodyPr>
            <a:noAutofit/>
          </a:bodyPr>
          <a:lstStyle/>
          <a:p>
            <a:pPr marL="457200" indent="-457200" algn="ctr">
              <a:lnSpc>
                <a:spcPct val="80000"/>
              </a:lnSpc>
              <a:buNone/>
              <a:defRPr/>
            </a:pPr>
            <a:r>
              <a:rPr lang="es-ES" sz="3600" b="1" dirty="0">
                <a:solidFill>
                  <a:srgbClr val="FFC000"/>
                </a:solidFill>
                <a:latin typeface="+mj-lt"/>
              </a:rPr>
              <a:t>DESVENTAJAS</a:t>
            </a:r>
          </a:p>
          <a:p>
            <a:pPr marL="0" indent="0">
              <a:lnSpc>
                <a:spcPct val="80000"/>
              </a:lnSpc>
              <a:buNone/>
              <a:defRPr/>
            </a:pPr>
            <a:endParaRPr lang="es-ES" dirty="0">
              <a:solidFill>
                <a:schemeClr val="tx1"/>
              </a:solidFill>
              <a:latin typeface="+mj-lt"/>
            </a:endParaRPr>
          </a:p>
          <a:p>
            <a:pPr marL="457200" indent="-457200">
              <a:lnSpc>
                <a:spcPct val="80000"/>
              </a:lnSpc>
              <a:buFont typeface="Wingdings" pitchFamily="2" charset="2"/>
              <a:buChar char="Ø"/>
              <a:defRPr/>
            </a:pPr>
            <a:r>
              <a:rPr lang="es-ES" dirty="0">
                <a:solidFill>
                  <a:schemeClr val="tx1"/>
                </a:solidFill>
                <a:latin typeface="+mj-lt"/>
              </a:rPr>
              <a:t>Tiempo de duración corto</a:t>
            </a:r>
          </a:p>
          <a:p>
            <a:pPr marL="457200" indent="-457200">
              <a:lnSpc>
                <a:spcPct val="80000"/>
              </a:lnSpc>
              <a:buNone/>
              <a:defRPr/>
            </a:pPr>
            <a:endParaRPr lang="es-ES" dirty="0">
              <a:solidFill>
                <a:schemeClr val="tx1"/>
              </a:solidFill>
              <a:latin typeface="+mj-lt"/>
            </a:endParaRPr>
          </a:p>
          <a:p>
            <a:pPr marL="457200" indent="-457200">
              <a:lnSpc>
                <a:spcPct val="80000"/>
              </a:lnSpc>
              <a:buFont typeface="Wingdings" pitchFamily="2" charset="2"/>
              <a:buChar char="Ø"/>
              <a:defRPr/>
            </a:pPr>
            <a:r>
              <a:rPr lang="es-ES" dirty="0">
                <a:solidFill>
                  <a:schemeClr val="tx1"/>
                </a:solidFill>
                <a:latin typeface="+mj-lt"/>
              </a:rPr>
              <a:t>Tendencia a pigmentarse</a:t>
            </a:r>
          </a:p>
          <a:p>
            <a:pPr marL="457200" indent="-457200">
              <a:lnSpc>
                <a:spcPct val="80000"/>
              </a:lnSpc>
              <a:buNone/>
              <a:defRPr/>
            </a:pPr>
            <a:endParaRPr lang="es-ES" dirty="0">
              <a:solidFill>
                <a:schemeClr val="tx1"/>
              </a:solidFill>
              <a:latin typeface="+mj-lt"/>
            </a:endParaRPr>
          </a:p>
          <a:p>
            <a:pPr marL="457200" indent="-457200">
              <a:lnSpc>
                <a:spcPct val="80000"/>
              </a:lnSpc>
              <a:buFont typeface="Wingdings" pitchFamily="2" charset="2"/>
              <a:buChar char="Ø"/>
              <a:defRPr/>
            </a:pPr>
            <a:r>
              <a:rPr lang="es-ES" dirty="0">
                <a:solidFill>
                  <a:schemeClr val="tx1"/>
                </a:solidFill>
                <a:latin typeface="+mj-lt"/>
              </a:rPr>
              <a:t>No resisten las fuerzas de masticación </a:t>
            </a:r>
          </a:p>
        </p:txBody>
      </p:sp>
      <p:sp>
        <p:nvSpPr>
          <p:cNvPr id="247811" name="AutoShape 3"/>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sp>
        <p:nvSpPr>
          <p:cNvPr id="8" name="7 Marcador de número de diapositiva"/>
          <p:cNvSpPr>
            <a:spLocks noGrp="1"/>
          </p:cNvSpPr>
          <p:nvPr>
            <p:ph type="sldNum" sz="quarter" idx="12"/>
          </p:nvPr>
        </p:nvSpPr>
        <p:spPr/>
        <p:txBody>
          <a:bodyPr/>
          <a:lstStyle/>
          <a:p>
            <a:fld id="{0CC4535A-36FC-414F-84D7-B4F17ED1001F}" type="slidenum">
              <a:rPr lang="es-MX" smtClean="0"/>
              <a:pPr/>
              <a:t>13</a:t>
            </a:fld>
            <a:endParaRPr lang="es-MX"/>
          </a:p>
        </p:txBody>
      </p:sp>
      <p:pic>
        <p:nvPicPr>
          <p:cNvPr id="7170" name="Picture 2" descr="Resultado de imagen para resina dental defectuo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7234" y="2475286"/>
            <a:ext cx="4874206" cy="292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931653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rgbClr val="FFC000"/>
                </a:solidFill>
              </a:rPr>
              <a:t>Polimerización </a:t>
            </a:r>
            <a:endParaRPr lang="es-MX" dirty="0">
              <a:solidFill>
                <a:srgbClr val="FFC000"/>
              </a:solidFill>
            </a:endParaRPr>
          </a:p>
        </p:txBody>
      </p:sp>
      <p:sp>
        <p:nvSpPr>
          <p:cNvPr id="3" name="Marcador de contenido 2"/>
          <p:cNvSpPr>
            <a:spLocks noGrp="1"/>
          </p:cNvSpPr>
          <p:nvPr>
            <p:ph idx="1"/>
          </p:nvPr>
        </p:nvSpPr>
        <p:spPr>
          <a:xfrm>
            <a:off x="1120000" y="1825625"/>
            <a:ext cx="10233800" cy="1343602"/>
          </a:xfrm>
        </p:spPr>
        <p:txBody>
          <a:bodyPr>
            <a:normAutofit lnSpcReduction="10000"/>
          </a:bodyPr>
          <a:lstStyle/>
          <a:p>
            <a:pPr marL="0" indent="0" algn="just">
              <a:buNone/>
            </a:pPr>
            <a:r>
              <a:rPr lang="es-MX" sz="3200" dirty="0" smtClean="0"/>
              <a:t>Conversión </a:t>
            </a:r>
            <a:r>
              <a:rPr lang="es-MX" sz="3200" dirty="0"/>
              <a:t>de oligómeros y monómeros a una matriz de polímeros que puede ser iniciada por diferentes medios para formar radicales libres que la </a:t>
            </a:r>
            <a:r>
              <a:rPr lang="es-MX" sz="3200" dirty="0" smtClean="0"/>
              <a:t>inician.</a:t>
            </a:r>
            <a:endParaRPr lang="es-MX" sz="3200" dirty="0"/>
          </a:p>
        </p:txBody>
      </p:sp>
      <p:pic>
        <p:nvPicPr>
          <p:cNvPr id="2050" name="Picture 2" descr="Resultado de imagen para polimerizacion de resinas compuest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8180" y="3692080"/>
            <a:ext cx="3147593" cy="236069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polimerizacion de resinas compuest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8455" y="3596830"/>
            <a:ext cx="3686752" cy="2455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9394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413203647"/>
              </p:ext>
            </p:extLst>
          </p:nvPr>
        </p:nvGraphicFramePr>
        <p:xfrm>
          <a:off x="1120775" y="540327"/>
          <a:ext cx="10233025" cy="5636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2420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body" idx="1"/>
          </p:nvPr>
        </p:nvSpPr>
        <p:spPr>
          <a:xfrm>
            <a:off x="1620982" y="476252"/>
            <a:ext cx="5798127" cy="1861704"/>
          </a:xfrm>
        </p:spPr>
        <p:txBody>
          <a:bodyPr>
            <a:noAutofit/>
          </a:bodyPr>
          <a:lstStyle/>
          <a:p>
            <a:pPr marL="457200" indent="-457200" algn="ctr">
              <a:lnSpc>
                <a:spcPct val="80000"/>
              </a:lnSpc>
              <a:buNone/>
            </a:pPr>
            <a:r>
              <a:rPr lang="es-ES" sz="3600" b="1" dirty="0">
                <a:solidFill>
                  <a:srgbClr val="FFC000"/>
                </a:solidFill>
              </a:rPr>
              <a:t>REQUISITOS:</a:t>
            </a:r>
          </a:p>
          <a:p>
            <a:pPr marL="457200" indent="-457200">
              <a:lnSpc>
                <a:spcPct val="80000"/>
              </a:lnSpc>
              <a:buFont typeface="Wingdings" pitchFamily="2" charset="2"/>
              <a:buChar char="Ø"/>
            </a:pPr>
            <a:r>
              <a:rPr lang="es-ES" dirty="0" smtClean="0">
                <a:solidFill>
                  <a:schemeClr val="tx1"/>
                </a:solidFill>
              </a:rPr>
              <a:t>Paciente </a:t>
            </a:r>
            <a:r>
              <a:rPr lang="es-ES" dirty="0">
                <a:solidFill>
                  <a:schemeClr val="tx1"/>
                </a:solidFill>
              </a:rPr>
              <a:t>y operador</a:t>
            </a:r>
          </a:p>
          <a:p>
            <a:pPr marL="457200" indent="-457200">
              <a:lnSpc>
                <a:spcPct val="80000"/>
              </a:lnSpc>
              <a:buFont typeface="Wingdings" pitchFamily="2" charset="2"/>
              <a:buChar char="Ø"/>
            </a:pPr>
            <a:r>
              <a:rPr lang="es-ES" dirty="0" smtClean="0">
                <a:solidFill>
                  <a:schemeClr val="tx1"/>
                </a:solidFill>
              </a:rPr>
              <a:t>Accesorios</a:t>
            </a:r>
            <a:endParaRPr lang="es-ES" dirty="0">
              <a:solidFill>
                <a:schemeClr val="tx1"/>
              </a:solidFill>
            </a:endParaRPr>
          </a:p>
          <a:p>
            <a:pPr marL="457200" indent="-457200">
              <a:lnSpc>
                <a:spcPct val="80000"/>
              </a:lnSpc>
              <a:buFont typeface="Wingdings" pitchFamily="2" charset="2"/>
              <a:buChar char="Ø"/>
            </a:pPr>
            <a:r>
              <a:rPr lang="es-ES" dirty="0" smtClean="0">
                <a:solidFill>
                  <a:schemeClr val="tx1"/>
                </a:solidFill>
              </a:rPr>
              <a:t>Estuche </a:t>
            </a:r>
            <a:r>
              <a:rPr lang="es-ES" dirty="0">
                <a:solidFill>
                  <a:schemeClr val="tx1"/>
                </a:solidFill>
              </a:rPr>
              <a:t>de resina</a:t>
            </a:r>
          </a:p>
          <a:p>
            <a:pPr marL="457200" indent="-457200">
              <a:lnSpc>
                <a:spcPct val="80000"/>
              </a:lnSpc>
              <a:buFont typeface="Wingdings" pitchFamily="2" charset="2"/>
              <a:buChar char="Ø"/>
            </a:pPr>
            <a:r>
              <a:rPr lang="es-ES" dirty="0" smtClean="0">
                <a:solidFill>
                  <a:schemeClr val="tx1"/>
                </a:solidFill>
              </a:rPr>
              <a:t>Lámpara </a:t>
            </a:r>
            <a:r>
              <a:rPr lang="es-ES" dirty="0">
                <a:solidFill>
                  <a:schemeClr val="tx1"/>
                </a:solidFill>
              </a:rPr>
              <a:t>de </a:t>
            </a:r>
            <a:r>
              <a:rPr lang="es-ES" dirty="0" err="1">
                <a:solidFill>
                  <a:schemeClr val="tx1"/>
                </a:solidFill>
              </a:rPr>
              <a:t>fotopolimerización</a:t>
            </a:r>
            <a:endParaRPr lang="es-ES" dirty="0">
              <a:solidFill>
                <a:schemeClr val="tx1"/>
              </a:solidFill>
            </a:endParaRPr>
          </a:p>
          <a:p>
            <a:pPr marL="457200" indent="-457200">
              <a:lnSpc>
                <a:spcPct val="80000"/>
              </a:lnSpc>
              <a:buNone/>
            </a:pPr>
            <a:endParaRPr lang="es-ES" sz="4400" b="1" dirty="0">
              <a:solidFill>
                <a:schemeClr val="tx1"/>
              </a:solidFill>
              <a:latin typeface="Maiandra GD" pitchFamily="34" charset="0"/>
            </a:endParaRPr>
          </a:p>
        </p:txBody>
      </p:sp>
      <p:sp>
        <p:nvSpPr>
          <p:cNvPr id="248835" name="AutoShape 3"/>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sp>
        <p:nvSpPr>
          <p:cNvPr id="11" name="10 Marcador de número de diapositiva"/>
          <p:cNvSpPr>
            <a:spLocks noGrp="1"/>
          </p:cNvSpPr>
          <p:nvPr>
            <p:ph type="sldNum" sz="quarter" idx="12"/>
          </p:nvPr>
        </p:nvSpPr>
        <p:spPr/>
        <p:txBody>
          <a:bodyPr/>
          <a:lstStyle/>
          <a:p>
            <a:fld id="{0CC4535A-36FC-414F-84D7-B4F17ED1001F}" type="slidenum">
              <a:rPr lang="es-MX" smtClean="0"/>
              <a:pPr/>
              <a:t>16</a:t>
            </a:fld>
            <a:endParaRPr lang="es-MX"/>
          </a:p>
        </p:txBody>
      </p:sp>
      <p:pic>
        <p:nvPicPr>
          <p:cNvPr id="8194" name="Picture 2" descr="Resultado de imagen para resina 3m z2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564082"/>
            <a:ext cx="3431868" cy="2299351"/>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Resultado de imagen para lampara de fotocurad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8852" y="3564082"/>
            <a:ext cx="2760257" cy="217370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DSC0076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8510851" y="765175"/>
            <a:ext cx="2563549" cy="3418466"/>
          </a:xfrm>
          <a:prstGeom prst="rect">
            <a:avLst/>
          </a:prstGeom>
          <a:noFill/>
          <a:ln w="57150" cmpd="thinThick">
            <a:solidFill>
              <a:srgbClr val="800000"/>
            </a:solidFill>
            <a:miter lim="800000"/>
            <a:headEnd/>
            <a:tailEnd/>
          </a:ln>
        </p:spPr>
      </p:pic>
      <p:pic>
        <p:nvPicPr>
          <p:cNvPr id="8198" name="Picture 6" descr="Resultado de imagen para pulido de resina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83625" y="4502919"/>
            <a:ext cx="2670175" cy="1780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4827292"/>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normAutofit/>
          </a:bodyPr>
          <a:lstStyle/>
          <a:p>
            <a:r>
              <a:rPr lang="es-MX" sz="6000" dirty="0" smtClean="0"/>
              <a:t>SECUENCIA DE TRATAMIENTO</a:t>
            </a:r>
            <a:endParaRPr lang="es-MX" sz="6000"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6789" y="1099705"/>
            <a:ext cx="4979485" cy="2651414"/>
          </a:xfrm>
          <a:prstGeom prst="rect">
            <a:avLst/>
          </a:prstGeom>
        </p:spPr>
      </p:pic>
    </p:spTree>
    <p:extLst>
      <p:ext uri="{BB962C8B-B14F-4D97-AF65-F5344CB8AC3E}">
        <p14:creationId xmlns:p14="http://schemas.microsoft.com/office/powerpoint/2010/main" val="2449038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body" sz="half" idx="1"/>
          </p:nvPr>
        </p:nvSpPr>
        <p:spPr>
          <a:xfrm>
            <a:off x="297296" y="549276"/>
            <a:ext cx="8075613" cy="3889375"/>
          </a:xfrm>
        </p:spPr>
        <p:txBody>
          <a:bodyPr>
            <a:normAutofit/>
          </a:bodyPr>
          <a:lstStyle/>
          <a:p>
            <a:pPr marL="533400" indent="-533400">
              <a:lnSpc>
                <a:spcPct val="80000"/>
              </a:lnSpc>
              <a:buFontTx/>
              <a:buAutoNum type="arabicParenR"/>
              <a:defRPr/>
            </a:pPr>
            <a:r>
              <a:rPr lang="es-ES" sz="2400" b="1" dirty="0" smtClean="0">
                <a:solidFill>
                  <a:schemeClr val="tx1"/>
                </a:solidFill>
                <a:latin typeface="+mj-lt"/>
              </a:rPr>
              <a:t>Selección </a:t>
            </a:r>
            <a:r>
              <a:rPr lang="es-ES" sz="2400" b="1" dirty="0">
                <a:solidFill>
                  <a:schemeClr val="tx1"/>
                </a:solidFill>
                <a:latin typeface="+mj-lt"/>
              </a:rPr>
              <a:t>del color</a:t>
            </a:r>
          </a:p>
          <a:p>
            <a:pPr marL="533400" indent="-533400">
              <a:lnSpc>
                <a:spcPct val="80000"/>
              </a:lnSpc>
              <a:buNone/>
              <a:defRPr/>
            </a:pPr>
            <a:endParaRPr lang="es-MX" sz="2400" dirty="0">
              <a:solidFill>
                <a:schemeClr val="tx1"/>
              </a:solidFill>
              <a:latin typeface="+mj-lt"/>
            </a:endParaRPr>
          </a:p>
          <a:p>
            <a:pPr marL="1295400" lvl="2" indent="-381000">
              <a:lnSpc>
                <a:spcPct val="80000"/>
              </a:lnSpc>
              <a:buFont typeface="Wingdings" pitchFamily="2" charset="2"/>
              <a:buChar char="Ø"/>
              <a:defRPr/>
            </a:pPr>
            <a:r>
              <a:rPr lang="es-MX" sz="2400" dirty="0">
                <a:solidFill>
                  <a:schemeClr val="tx1"/>
                </a:solidFill>
                <a:latin typeface="+mj-lt"/>
              </a:rPr>
              <a:t>Elegirlo antes de colocar el dique.</a:t>
            </a:r>
          </a:p>
          <a:p>
            <a:pPr marL="1295400" lvl="2" indent="-381000">
              <a:lnSpc>
                <a:spcPct val="80000"/>
              </a:lnSpc>
              <a:buFont typeface="Wingdings" pitchFamily="2" charset="2"/>
              <a:buChar char="Ø"/>
              <a:defRPr/>
            </a:pPr>
            <a:endParaRPr lang="es-MX" sz="2400" dirty="0">
              <a:solidFill>
                <a:schemeClr val="tx1"/>
              </a:solidFill>
              <a:latin typeface="+mj-lt"/>
            </a:endParaRPr>
          </a:p>
          <a:p>
            <a:pPr marL="1295400" lvl="2" indent="-381000">
              <a:lnSpc>
                <a:spcPct val="80000"/>
              </a:lnSpc>
              <a:buFont typeface="Wingdings" pitchFamily="2" charset="2"/>
              <a:buChar char="Ø"/>
              <a:defRPr/>
            </a:pPr>
            <a:r>
              <a:rPr lang="es-MX" sz="2400" dirty="0">
                <a:solidFill>
                  <a:schemeClr val="tx1"/>
                </a:solidFill>
                <a:latin typeface="+mj-lt"/>
              </a:rPr>
              <a:t>Utilizar el colorímetro que proporciona el fabricante del producto que vamos a utilizar.</a:t>
            </a:r>
          </a:p>
          <a:p>
            <a:pPr marL="1295400" lvl="2" indent="-381000">
              <a:lnSpc>
                <a:spcPct val="80000"/>
              </a:lnSpc>
              <a:buFont typeface="Wingdings" pitchFamily="2" charset="2"/>
              <a:buChar char="Ø"/>
              <a:defRPr/>
            </a:pPr>
            <a:endParaRPr lang="es-MX" sz="2400" dirty="0">
              <a:solidFill>
                <a:schemeClr val="tx1"/>
              </a:solidFill>
              <a:latin typeface="+mj-lt"/>
            </a:endParaRPr>
          </a:p>
          <a:p>
            <a:pPr marL="1295400" lvl="2" indent="-381000">
              <a:lnSpc>
                <a:spcPct val="80000"/>
              </a:lnSpc>
              <a:buFont typeface="Wingdings" pitchFamily="2" charset="2"/>
              <a:buChar char="Ø"/>
              <a:defRPr/>
            </a:pPr>
            <a:r>
              <a:rPr lang="es-MX" sz="2400" dirty="0">
                <a:solidFill>
                  <a:schemeClr val="tx1"/>
                </a:solidFill>
                <a:latin typeface="+mj-lt"/>
              </a:rPr>
              <a:t>Es preferente que los dientes estén humedecidos. </a:t>
            </a:r>
          </a:p>
          <a:p>
            <a:pPr marL="533400" indent="-533400">
              <a:lnSpc>
                <a:spcPct val="80000"/>
              </a:lnSpc>
              <a:buNone/>
              <a:defRPr/>
            </a:pPr>
            <a:endParaRPr lang="es-ES" sz="2400" b="1" dirty="0">
              <a:solidFill>
                <a:schemeClr val="tx1"/>
              </a:solidFill>
              <a:latin typeface="Maiandra GD" pitchFamily="34" charset="0"/>
            </a:endParaRPr>
          </a:p>
          <a:p>
            <a:pPr marL="533400" indent="-533400">
              <a:lnSpc>
                <a:spcPct val="80000"/>
              </a:lnSpc>
              <a:buNone/>
              <a:defRPr/>
            </a:pPr>
            <a:endParaRPr lang="es-ES" b="1" dirty="0"/>
          </a:p>
        </p:txBody>
      </p:sp>
      <p:sp>
        <p:nvSpPr>
          <p:cNvPr id="249859" name="AutoShape 3"/>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sp>
        <p:nvSpPr>
          <p:cNvPr id="8" name="7 Marcador de número de diapositiva"/>
          <p:cNvSpPr>
            <a:spLocks noGrp="1"/>
          </p:cNvSpPr>
          <p:nvPr>
            <p:ph type="sldNum" sz="quarter" idx="12"/>
          </p:nvPr>
        </p:nvSpPr>
        <p:spPr/>
        <p:txBody>
          <a:bodyPr/>
          <a:lstStyle/>
          <a:p>
            <a:pPr>
              <a:defRPr/>
            </a:pPr>
            <a:fld id="{CAC71DEA-FB02-4FD8-9207-2DC956F57C99}" type="slidenum">
              <a:rPr lang="es-ES" smtClean="0"/>
              <a:pPr>
                <a:defRPr/>
              </a:pPr>
              <a:t>18</a:t>
            </a:fld>
            <a:endParaRPr lang="es-ES"/>
          </a:p>
        </p:txBody>
      </p:sp>
      <p:pic>
        <p:nvPicPr>
          <p:cNvPr id="9218" name="Picture 2" descr="Resultado de imagen para seleccion de color resinas dent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2909" y="3449782"/>
            <a:ext cx="3417003" cy="2563668"/>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Resultado de imagen para colorimetro de resin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339" y="4438651"/>
            <a:ext cx="6703714" cy="1432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77396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sz="half" idx="1"/>
          </p:nvPr>
        </p:nvSpPr>
        <p:spPr>
          <a:xfrm>
            <a:off x="457199" y="893618"/>
            <a:ext cx="6961909" cy="4769427"/>
          </a:xfrm>
        </p:spPr>
        <p:txBody>
          <a:bodyPr>
            <a:normAutofit/>
          </a:bodyPr>
          <a:lstStyle/>
          <a:p>
            <a:pPr marL="533400" indent="-533400" algn="just">
              <a:buFontTx/>
              <a:buAutoNum type="arabicParenR" startAt="2"/>
              <a:defRPr/>
            </a:pPr>
            <a:r>
              <a:rPr lang="es-ES" sz="2400" b="1" dirty="0" smtClean="0">
                <a:solidFill>
                  <a:schemeClr val="tx1"/>
                </a:solidFill>
                <a:latin typeface="+mj-lt"/>
              </a:rPr>
              <a:t>Técnica </a:t>
            </a:r>
            <a:r>
              <a:rPr lang="es-ES" sz="2400" b="1" dirty="0">
                <a:solidFill>
                  <a:schemeClr val="tx1"/>
                </a:solidFill>
                <a:latin typeface="+mj-lt"/>
              </a:rPr>
              <a:t>de anestesia</a:t>
            </a:r>
          </a:p>
          <a:p>
            <a:pPr marL="533400" indent="-533400" algn="just">
              <a:buNone/>
              <a:defRPr/>
            </a:pPr>
            <a:r>
              <a:rPr lang="es-ES" sz="2400" b="1" dirty="0">
                <a:solidFill>
                  <a:schemeClr val="tx1"/>
                </a:solidFill>
                <a:latin typeface="+mj-lt"/>
              </a:rPr>
              <a:t>             </a:t>
            </a:r>
            <a:r>
              <a:rPr lang="es-ES" sz="2400" dirty="0">
                <a:solidFill>
                  <a:schemeClr val="tx1"/>
                </a:solidFill>
                <a:latin typeface="+mj-lt"/>
              </a:rPr>
              <a:t>De acuerdo al diente a tratar se elegirá la técnica anestésica</a:t>
            </a:r>
            <a:r>
              <a:rPr lang="es-ES" sz="2400" dirty="0" smtClean="0">
                <a:solidFill>
                  <a:schemeClr val="tx1"/>
                </a:solidFill>
                <a:latin typeface="+mj-lt"/>
              </a:rPr>
              <a:t>.</a:t>
            </a:r>
          </a:p>
          <a:p>
            <a:pPr marL="533400" indent="-533400" algn="just">
              <a:buNone/>
              <a:defRPr/>
            </a:pPr>
            <a:endParaRPr lang="es-ES" sz="2400" b="1" dirty="0">
              <a:solidFill>
                <a:schemeClr val="tx1"/>
              </a:solidFill>
              <a:latin typeface="+mj-lt"/>
            </a:endParaRPr>
          </a:p>
          <a:p>
            <a:pPr marL="533400" indent="-533400" algn="just">
              <a:buNone/>
              <a:defRPr/>
            </a:pPr>
            <a:endParaRPr lang="es-ES" sz="2400" b="1" dirty="0" smtClean="0">
              <a:solidFill>
                <a:schemeClr val="tx1"/>
              </a:solidFill>
              <a:latin typeface="+mj-lt"/>
            </a:endParaRPr>
          </a:p>
          <a:p>
            <a:pPr marL="533400" indent="-533400" algn="just">
              <a:buNone/>
              <a:defRPr/>
            </a:pPr>
            <a:endParaRPr lang="es-ES" sz="2400" b="1" dirty="0">
              <a:solidFill>
                <a:schemeClr val="tx1"/>
              </a:solidFill>
              <a:latin typeface="+mj-lt"/>
            </a:endParaRPr>
          </a:p>
          <a:p>
            <a:pPr marL="0" indent="0" algn="just">
              <a:buNone/>
              <a:defRPr/>
            </a:pPr>
            <a:r>
              <a:rPr lang="es-ES" sz="2400" b="1" dirty="0" smtClean="0">
                <a:solidFill>
                  <a:schemeClr val="tx1"/>
                </a:solidFill>
                <a:latin typeface="+mj-lt"/>
              </a:rPr>
              <a:t> 3)     Aislamiento </a:t>
            </a:r>
            <a:r>
              <a:rPr lang="es-ES" sz="2400" dirty="0">
                <a:solidFill>
                  <a:schemeClr val="tx1"/>
                </a:solidFill>
                <a:latin typeface="+mj-lt"/>
              </a:rPr>
              <a:t>(el dique de hule sigue siendo el método de elección o </a:t>
            </a:r>
            <a:r>
              <a:rPr lang="es-ES" sz="2400" dirty="0" smtClean="0">
                <a:solidFill>
                  <a:schemeClr val="tx1"/>
                </a:solidFill>
                <a:latin typeface="+mj-lt"/>
              </a:rPr>
              <a:t>utilizar </a:t>
            </a:r>
            <a:r>
              <a:rPr lang="es-ES" sz="2400" dirty="0">
                <a:solidFill>
                  <a:schemeClr val="tx1"/>
                </a:solidFill>
                <a:latin typeface="+mj-lt"/>
              </a:rPr>
              <a:t>rollos de algodón de alta succión y aspirador)</a:t>
            </a:r>
          </a:p>
        </p:txBody>
      </p:sp>
      <p:sp>
        <p:nvSpPr>
          <p:cNvPr id="7" name="6 Marcador de número de diapositiva"/>
          <p:cNvSpPr>
            <a:spLocks noGrp="1"/>
          </p:cNvSpPr>
          <p:nvPr>
            <p:ph type="sldNum" sz="quarter" idx="12"/>
          </p:nvPr>
        </p:nvSpPr>
        <p:spPr/>
        <p:txBody>
          <a:bodyPr/>
          <a:lstStyle/>
          <a:p>
            <a:pPr>
              <a:defRPr/>
            </a:pPr>
            <a:fld id="{80DB9952-D009-466C-981C-6B688379ABF3}" type="slidenum">
              <a:rPr lang="es-ES" smtClean="0"/>
              <a:pPr>
                <a:defRPr/>
              </a:pPr>
              <a:t>19</a:t>
            </a:fld>
            <a:endParaRPr lang="es-ES"/>
          </a:p>
        </p:txBody>
      </p:sp>
      <p:pic>
        <p:nvPicPr>
          <p:cNvPr id="10242" name="Picture 2" descr="Resultado de imagen para anestesia loc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3345" y="452441"/>
            <a:ext cx="3459885" cy="230115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Resultado de imagen para aislamiento dent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1226" y="3685106"/>
            <a:ext cx="4267359" cy="1738949"/>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Resultado de imagen para aislamiento dental"/>
          <p:cNvPicPr>
            <a:picLocks noChangeAspect="1" noChangeArrowheads="1"/>
          </p:cNvPicPr>
          <p:nvPr/>
        </p:nvPicPr>
        <p:blipFill rotWithShape="1">
          <a:blip r:embed="rId5">
            <a:extLst>
              <a:ext uri="{28A0092B-C50C-407E-A947-70E740481C1C}">
                <a14:useLocalDpi xmlns:a14="http://schemas.microsoft.com/office/drawing/2010/main" val="0"/>
              </a:ext>
            </a:extLst>
          </a:blip>
          <a:srcRect l="53096" t="4869" r="1994" b="13879"/>
          <a:stretch/>
        </p:blipFill>
        <p:spPr bwMode="auto">
          <a:xfrm>
            <a:off x="4685452" y="4309630"/>
            <a:ext cx="2193330" cy="2228849"/>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Resultado de imagen para aislamiento dental relativ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4631748"/>
            <a:ext cx="1724602" cy="1724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45146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2 Marcador de contenido"/>
          <p:cNvSpPr>
            <a:spLocks noGrp="1"/>
          </p:cNvSpPr>
          <p:nvPr>
            <p:ph idx="1"/>
          </p:nvPr>
        </p:nvSpPr>
        <p:spPr/>
        <p:txBody>
          <a:bodyPr/>
          <a:lstStyle/>
          <a:p>
            <a:pPr algn="ctr">
              <a:buFontTx/>
              <a:buNone/>
            </a:pPr>
            <a:r>
              <a:rPr lang="es-MX" dirty="0">
                <a:solidFill>
                  <a:srgbClr val="FFC000"/>
                </a:solidFill>
              </a:rPr>
              <a:t>   MATERIAL DIDACTICO</a:t>
            </a:r>
          </a:p>
          <a:p>
            <a:endParaRPr lang="es-MX" dirty="0">
              <a:solidFill>
                <a:srgbClr val="FFC000"/>
              </a:solidFill>
            </a:endParaRPr>
          </a:p>
          <a:p>
            <a:pPr>
              <a:buFontTx/>
              <a:buNone/>
            </a:pPr>
            <a:r>
              <a:rPr lang="es-MX" sz="2400" dirty="0">
                <a:solidFill>
                  <a:srgbClr val="FFC000"/>
                </a:solidFill>
              </a:rPr>
              <a:t>   AUTOR:</a:t>
            </a:r>
          </a:p>
          <a:p>
            <a:endParaRPr lang="es-MX" sz="2400" dirty="0">
              <a:solidFill>
                <a:srgbClr val="FFC000"/>
              </a:solidFill>
            </a:endParaRPr>
          </a:p>
          <a:p>
            <a:pPr algn="ctr">
              <a:buFontTx/>
              <a:buNone/>
            </a:pPr>
            <a:r>
              <a:rPr lang="es-MX" sz="2400" dirty="0">
                <a:solidFill>
                  <a:srgbClr val="FFC000"/>
                </a:solidFill>
              </a:rPr>
              <a:t>   MARIA FLORINDA VILCHIS GARCIA</a:t>
            </a:r>
          </a:p>
        </p:txBody>
      </p:sp>
    </p:spTree>
    <p:extLst>
      <p:ext uri="{BB962C8B-B14F-4D97-AF65-F5344CB8AC3E}">
        <p14:creationId xmlns:p14="http://schemas.microsoft.com/office/powerpoint/2010/main" val="392962914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body" idx="1"/>
          </p:nvPr>
        </p:nvSpPr>
        <p:spPr>
          <a:xfrm>
            <a:off x="597334" y="537587"/>
            <a:ext cx="8137525" cy="2016125"/>
          </a:xfrm>
        </p:spPr>
        <p:txBody>
          <a:bodyPr>
            <a:normAutofit/>
          </a:bodyPr>
          <a:lstStyle/>
          <a:p>
            <a:pPr marL="990600" lvl="1" indent="-533400" algn="ctr">
              <a:lnSpc>
                <a:spcPct val="80000"/>
              </a:lnSpc>
              <a:buNone/>
              <a:defRPr/>
            </a:pPr>
            <a:endParaRPr lang="es-ES" sz="3600" dirty="0" smtClean="0">
              <a:solidFill>
                <a:schemeClr val="tx1"/>
              </a:solidFill>
            </a:endParaRPr>
          </a:p>
          <a:p>
            <a:pPr marL="609600" indent="-609600">
              <a:lnSpc>
                <a:spcPct val="80000"/>
              </a:lnSpc>
              <a:buFontTx/>
              <a:buAutoNum type="arabicParenR" startAt="4"/>
              <a:defRPr/>
            </a:pPr>
            <a:r>
              <a:rPr lang="es-ES" sz="2400" dirty="0">
                <a:solidFill>
                  <a:schemeClr val="tx1"/>
                </a:solidFill>
                <a:latin typeface="+mj-lt"/>
              </a:rPr>
              <a:t>Remoción de caries</a:t>
            </a:r>
          </a:p>
          <a:p>
            <a:pPr marL="0" indent="0">
              <a:lnSpc>
                <a:spcPct val="80000"/>
              </a:lnSpc>
              <a:buNone/>
              <a:defRPr/>
            </a:pPr>
            <a:endParaRPr lang="es-ES" sz="2400" dirty="0">
              <a:solidFill>
                <a:schemeClr val="tx1"/>
              </a:solidFill>
              <a:latin typeface="+mj-lt"/>
            </a:endParaRPr>
          </a:p>
          <a:p>
            <a:pPr marL="0" indent="0">
              <a:lnSpc>
                <a:spcPct val="80000"/>
              </a:lnSpc>
              <a:buNone/>
              <a:defRPr/>
            </a:pPr>
            <a:r>
              <a:rPr lang="es-ES" sz="2400" dirty="0" smtClean="0">
                <a:solidFill>
                  <a:schemeClr val="tx1"/>
                </a:solidFill>
                <a:latin typeface="+mj-lt"/>
              </a:rPr>
              <a:t>5)       Conformado </a:t>
            </a:r>
            <a:r>
              <a:rPr lang="es-ES" sz="2400" dirty="0">
                <a:solidFill>
                  <a:schemeClr val="tx1"/>
                </a:solidFill>
                <a:latin typeface="+mj-lt"/>
              </a:rPr>
              <a:t>de la cavidad</a:t>
            </a:r>
          </a:p>
        </p:txBody>
      </p:sp>
      <p:sp>
        <p:nvSpPr>
          <p:cNvPr id="251907" name="AutoShape 3"/>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sp>
        <p:nvSpPr>
          <p:cNvPr id="8" name="7 Marcador de número de diapositiva"/>
          <p:cNvSpPr>
            <a:spLocks noGrp="1"/>
          </p:cNvSpPr>
          <p:nvPr>
            <p:ph type="sldNum" sz="quarter" idx="12"/>
          </p:nvPr>
        </p:nvSpPr>
        <p:spPr/>
        <p:txBody>
          <a:bodyPr/>
          <a:lstStyle/>
          <a:p>
            <a:fld id="{0CC4535A-36FC-414F-84D7-B4F17ED1001F}" type="slidenum">
              <a:rPr lang="es-MX" smtClean="0"/>
              <a:pPr/>
              <a:t>20</a:t>
            </a:fld>
            <a:endParaRPr lang="es-MX"/>
          </a:p>
        </p:txBody>
      </p:sp>
      <p:pic>
        <p:nvPicPr>
          <p:cNvPr id="11266" name="Picture 2" descr="Resultado de imagen para cavidades dentales clas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4084" y="3332742"/>
            <a:ext cx="3990398" cy="2769294"/>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www.odontologosecuador.com/imagenes/casosclinicos/casos_dariomigues_0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5375" y="507424"/>
            <a:ext cx="4161270" cy="2907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1715444"/>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body" sz="half" idx="1"/>
          </p:nvPr>
        </p:nvSpPr>
        <p:spPr>
          <a:xfrm>
            <a:off x="1046739" y="546100"/>
            <a:ext cx="5457969" cy="4968875"/>
          </a:xfrm>
        </p:spPr>
        <p:txBody>
          <a:bodyPr>
            <a:noAutofit/>
          </a:bodyPr>
          <a:lstStyle/>
          <a:p>
            <a:pPr marL="533400" indent="-533400" algn="just">
              <a:lnSpc>
                <a:spcPct val="80000"/>
              </a:lnSpc>
              <a:buNone/>
              <a:defRPr/>
            </a:pPr>
            <a:endParaRPr lang="es-ES" sz="3200" b="1" dirty="0">
              <a:solidFill>
                <a:schemeClr val="tx1"/>
              </a:solidFill>
              <a:latin typeface="+mj-lt"/>
            </a:endParaRPr>
          </a:p>
          <a:p>
            <a:pPr marL="533400" indent="-533400" algn="just">
              <a:lnSpc>
                <a:spcPct val="80000"/>
              </a:lnSpc>
              <a:buFontTx/>
              <a:buAutoNum type="arabicParenR" startAt="6"/>
              <a:defRPr/>
            </a:pPr>
            <a:r>
              <a:rPr lang="es-ES" sz="2000" b="1" dirty="0">
                <a:solidFill>
                  <a:schemeClr val="tx1"/>
                </a:solidFill>
                <a:latin typeface="+mj-lt"/>
              </a:rPr>
              <a:t>Protección </a:t>
            </a:r>
            <a:r>
              <a:rPr lang="es-ES" sz="2000" b="1" dirty="0" err="1">
                <a:solidFill>
                  <a:schemeClr val="tx1"/>
                </a:solidFill>
                <a:latin typeface="+mj-lt"/>
              </a:rPr>
              <a:t>pulpar</a:t>
            </a:r>
            <a:endParaRPr lang="es-ES" sz="2000" b="1" dirty="0">
              <a:solidFill>
                <a:schemeClr val="tx1"/>
              </a:solidFill>
              <a:latin typeface="+mj-lt"/>
            </a:endParaRPr>
          </a:p>
          <a:p>
            <a:pPr marL="533400" indent="-533400" algn="just">
              <a:lnSpc>
                <a:spcPct val="80000"/>
              </a:lnSpc>
              <a:buNone/>
              <a:defRPr/>
            </a:pPr>
            <a:endParaRPr lang="es-ES" sz="2000" b="1" dirty="0">
              <a:solidFill>
                <a:schemeClr val="tx1"/>
              </a:solidFill>
              <a:latin typeface="+mj-lt"/>
            </a:endParaRPr>
          </a:p>
          <a:p>
            <a:pPr marL="533400" indent="-533400" algn="just">
              <a:lnSpc>
                <a:spcPct val="80000"/>
              </a:lnSpc>
              <a:buFont typeface="Wingdings" pitchFamily="2" charset="2"/>
              <a:buChar char="Ø"/>
              <a:defRPr/>
            </a:pPr>
            <a:r>
              <a:rPr lang="es-MX" sz="2000" dirty="0">
                <a:solidFill>
                  <a:schemeClr val="tx1"/>
                </a:solidFill>
                <a:latin typeface="+mj-lt"/>
              </a:rPr>
              <a:t>Hidróxido de calcio </a:t>
            </a:r>
          </a:p>
          <a:p>
            <a:pPr marL="533400" indent="-533400" algn="just">
              <a:lnSpc>
                <a:spcPct val="80000"/>
              </a:lnSpc>
              <a:buFont typeface="Wingdings" pitchFamily="2" charset="2"/>
              <a:buChar char="Ø"/>
              <a:defRPr/>
            </a:pPr>
            <a:endParaRPr lang="es-MX" sz="2000" dirty="0">
              <a:solidFill>
                <a:schemeClr val="tx1"/>
              </a:solidFill>
              <a:latin typeface="+mj-lt"/>
            </a:endParaRPr>
          </a:p>
          <a:p>
            <a:pPr marL="533400" indent="-533400" algn="just">
              <a:lnSpc>
                <a:spcPct val="80000"/>
              </a:lnSpc>
              <a:buFont typeface="Wingdings" pitchFamily="2" charset="2"/>
              <a:buChar char="Ø"/>
              <a:defRPr/>
            </a:pPr>
            <a:r>
              <a:rPr lang="es-MX" sz="2000" dirty="0">
                <a:solidFill>
                  <a:schemeClr val="tx1"/>
                </a:solidFill>
                <a:latin typeface="+mj-lt"/>
              </a:rPr>
              <a:t>Ionómero de vidrio (evita irritación pulpar)</a:t>
            </a:r>
          </a:p>
          <a:p>
            <a:pPr marL="533400" indent="-533400" algn="just">
              <a:lnSpc>
                <a:spcPct val="80000"/>
              </a:lnSpc>
              <a:buFont typeface="Wingdings" pitchFamily="2" charset="2"/>
              <a:buChar char="Ø"/>
              <a:defRPr/>
            </a:pPr>
            <a:endParaRPr lang="es-MX" sz="2000" dirty="0">
              <a:solidFill>
                <a:schemeClr val="tx1"/>
              </a:solidFill>
              <a:latin typeface="+mj-lt"/>
            </a:endParaRPr>
          </a:p>
          <a:p>
            <a:pPr marL="533400" indent="-533400" algn="just">
              <a:lnSpc>
                <a:spcPct val="80000"/>
              </a:lnSpc>
              <a:buFont typeface="Wingdings" pitchFamily="2" charset="2"/>
              <a:buChar char="Ø"/>
              <a:defRPr/>
            </a:pPr>
            <a:r>
              <a:rPr lang="es-MX" sz="2000" dirty="0">
                <a:solidFill>
                  <a:schemeClr val="tx1"/>
                </a:solidFill>
                <a:latin typeface="+mj-lt"/>
              </a:rPr>
              <a:t>Fosfato de zinc (evita sensibilidad dental)</a:t>
            </a:r>
          </a:p>
          <a:p>
            <a:pPr marL="533400" indent="-533400" algn="just">
              <a:lnSpc>
                <a:spcPct val="80000"/>
              </a:lnSpc>
              <a:buNone/>
              <a:defRPr/>
            </a:pPr>
            <a:endParaRPr lang="es-MX" sz="2000" dirty="0">
              <a:solidFill>
                <a:schemeClr val="tx1"/>
              </a:solidFill>
              <a:latin typeface="+mj-lt"/>
            </a:endParaRPr>
          </a:p>
          <a:p>
            <a:pPr marL="533400" indent="-533400" algn="just">
              <a:lnSpc>
                <a:spcPct val="80000"/>
              </a:lnSpc>
              <a:buNone/>
              <a:defRPr/>
            </a:pPr>
            <a:endParaRPr lang="es-MX" sz="2000" dirty="0">
              <a:solidFill>
                <a:schemeClr val="tx1"/>
              </a:solidFill>
              <a:latin typeface="+mj-lt"/>
            </a:endParaRPr>
          </a:p>
          <a:p>
            <a:pPr marL="533400" indent="-533400" algn="just">
              <a:lnSpc>
                <a:spcPct val="80000"/>
              </a:lnSpc>
              <a:buNone/>
              <a:defRPr/>
            </a:pPr>
            <a:endParaRPr lang="es-MX" sz="2000" dirty="0">
              <a:solidFill>
                <a:schemeClr val="tx1"/>
              </a:solidFill>
              <a:latin typeface="+mj-lt"/>
            </a:endParaRPr>
          </a:p>
          <a:p>
            <a:pPr marL="533400" indent="-533400" algn="just">
              <a:lnSpc>
                <a:spcPct val="80000"/>
              </a:lnSpc>
              <a:buFontTx/>
              <a:buAutoNum type="arabicParenR" startAt="7"/>
              <a:defRPr/>
            </a:pPr>
            <a:r>
              <a:rPr lang="es-ES" sz="2000" b="1" dirty="0">
                <a:solidFill>
                  <a:schemeClr val="tx1"/>
                </a:solidFill>
                <a:latin typeface="+mj-lt"/>
              </a:rPr>
              <a:t>Colocación de la matriz de celuloide</a:t>
            </a:r>
          </a:p>
          <a:p>
            <a:pPr marL="533400" indent="-533400">
              <a:lnSpc>
                <a:spcPct val="80000"/>
              </a:lnSpc>
              <a:buFontTx/>
              <a:buAutoNum type="arabicParenR" startAt="7"/>
              <a:defRPr/>
            </a:pPr>
            <a:endParaRPr lang="es-MX" sz="3600" b="1" dirty="0">
              <a:solidFill>
                <a:schemeClr val="tx1"/>
              </a:solidFill>
              <a:latin typeface="Maiandra GD" pitchFamily="34" charset="0"/>
            </a:endParaRPr>
          </a:p>
        </p:txBody>
      </p:sp>
      <p:sp>
        <p:nvSpPr>
          <p:cNvPr id="252931" name="AutoShape 3"/>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sp>
        <p:nvSpPr>
          <p:cNvPr id="8" name="7 Marcador de número de diapositiva"/>
          <p:cNvSpPr>
            <a:spLocks noGrp="1"/>
          </p:cNvSpPr>
          <p:nvPr>
            <p:ph type="sldNum" sz="quarter" idx="12"/>
          </p:nvPr>
        </p:nvSpPr>
        <p:spPr/>
        <p:txBody>
          <a:bodyPr/>
          <a:lstStyle/>
          <a:p>
            <a:pPr>
              <a:defRPr/>
            </a:pPr>
            <a:fld id="{CAC71DEA-FB02-4FD8-9207-2DC956F57C99}" type="slidenum">
              <a:rPr lang="es-ES" smtClean="0"/>
              <a:pPr>
                <a:defRPr/>
              </a:pPr>
              <a:t>21</a:t>
            </a:fld>
            <a:endParaRPr lang="es-ES"/>
          </a:p>
        </p:txBody>
      </p:sp>
      <p:pic>
        <p:nvPicPr>
          <p:cNvPr id="12290" name="Picture 2" descr="http://www.odontologosecuador.com/imagenes/casosclinicos/casos_dariomigues_0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1057" y="3936999"/>
            <a:ext cx="3486150" cy="2419351"/>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Resultado de imagen para proteccion pulpar  indirec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1057" y="878320"/>
            <a:ext cx="2903393" cy="2555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055047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body" idx="1"/>
          </p:nvPr>
        </p:nvSpPr>
        <p:spPr>
          <a:xfrm>
            <a:off x="1433945" y="1000125"/>
            <a:ext cx="9570028" cy="2682878"/>
          </a:xfrm>
        </p:spPr>
        <p:txBody>
          <a:bodyPr>
            <a:noAutofit/>
          </a:bodyPr>
          <a:lstStyle/>
          <a:p>
            <a:pPr marL="609600" indent="-609600" algn="just">
              <a:lnSpc>
                <a:spcPct val="80000"/>
              </a:lnSpc>
              <a:buFontTx/>
              <a:buAutoNum type="arabicParenR" startAt="8"/>
              <a:defRPr/>
            </a:pPr>
            <a:r>
              <a:rPr lang="es-ES" sz="2400" b="1" dirty="0" smtClean="0">
                <a:solidFill>
                  <a:schemeClr val="tx1"/>
                </a:solidFill>
                <a:latin typeface="+mj-lt"/>
              </a:rPr>
              <a:t>Grabado</a:t>
            </a:r>
            <a:endParaRPr lang="es-ES" sz="2400" b="1" dirty="0">
              <a:solidFill>
                <a:schemeClr val="tx1"/>
              </a:solidFill>
              <a:latin typeface="+mj-lt"/>
            </a:endParaRPr>
          </a:p>
          <a:p>
            <a:pPr marL="609600" indent="-609600" algn="just">
              <a:lnSpc>
                <a:spcPct val="80000"/>
              </a:lnSpc>
              <a:buFont typeface="Wingdings" pitchFamily="2" charset="2"/>
              <a:buChar char="Ø"/>
              <a:defRPr/>
            </a:pPr>
            <a:r>
              <a:rPr lang="es-MX" sz="2400" dirty="0">
                <a:solidFill>
                  <a:schemeClr val="tx1"/>
                </a:solidFill>
                <a:latin typeface="+mj-lt"/>
              </a:rPr>
              <a:t>Aplica acido fosfórico al 30 – 35 % con un pincel, con el aditamento especial o directamente de la jeringa.</a:t>
            </a:r>
          </a:p>
          <a:p>
            <a:pPr marL="609600" indent="-609600" algn="just">
              <a:lnSpc>
                <a:spcPct val="80000"/>
              </a:lnSpc>
              <a:buFont typeface="Wingdings" pitchFamily="2" charset="2"/>
              <a:buChar char="Ø"/>
              <a:defRPr/>
            </a:pPr>
            <a:r>
              <a:rPr lang="es-MX" sz="2400" dirty="0" smtClean="0">
                <a:solidFill>
                  <a:schemeClr val="tx1"/>
                </a:solidFill>
                <a:latin typeface="+mj-lt"/>
              </a:rPr>
              <a:t>Grabar </a:t>
            </a:r>
            <a:r>
              <a:rPr lang="es-MX" sz="2400" dirty="0">
                <a:solidFill>
                  <a:schemeClr val="tx1"/>
                </a:solidFill>
                <a:latin typeface="+mj-lt"/>
              </a:rPr>
              <a:t>por 15 segundos </a:t>
            </a:r>
          </a:p>
          <a:p>
            <a:pPr marL="609600" indent="-609600" algn="just">
              <a:lnSpc>
                <a:spcPct val="80000"/>
              </a:lnSpc>
              <a:buFont typeface="Wingdings" pitchFamily="2" charset="2"/>
              <a:buChar char="Ø"/>
              <a:defRPr/>
            </a:pPr>
            <a:r>
              <a:rPr lang="es-MX" sz="2400" dirty="0" smtClean="0">
                <a:solidFill>
                  <a:schemeClr val="tx1"/>
                </a:solidFill>
                <a:latin typeface="+mj-lt"/>
              </a:rPr>
              <a:t>Lavar </a:t>
            </a:r>
            <a:r>
              <a:rPr lang="es-MX" sz="2400" dirty="0">
                <a:solidFill>
                  <a:schemeClr val="tx1"/>
                </a:solidFill>
                <a:latin typeface="+mj-lt"/>
              </a:rPr>
              <a:t>por 10 segundos.</a:t>
            </a:r>
          </a:p>
          <a:p>
            <a:pPr marL="609600" indent="-609600" algn="just">
              <a:lnSpc>
                <a:spcPct val="80000"/>
              </a:lnSpc>
              <a:buFont typeface="Wingdings" pitchFamily="2" charset="2"/>
              <a:buChar char="Ø"/>
              <a:defRPr/>
            </a:pPr>
            <a:r>
              <a:rPr lang="es-MX" sz="2400" dirty="0" smtClean="0">
                <a:solidFill>
                  <a:schemeClr val="tx1"/>
                </a:solidFill>
                <a:latin typeface="+mj-lt"/>
              </a:rPr>
              <a:t>Secar </a:t>
            </a:r>
            <a:r>
              <a:rPr lang="es-MX" sz="2400" dirty="0">
                <a:solidFill>
                  <a:schemeClr val="tx1"/>
                </a:solidFill>
                <a:latin typeface="+mj-lt"/>
              </a:rPr>
              <a:t>por 1 ó 2 segundos</a:t>
            </a:r>
          </a:p>
        </p:txBody>
      </p:sp>
      <p:sp>
        <p:nvSpPr>
          <p:cNvPr id="253955" name="AutoShape 3"/>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pic>
        <p:nvPicPr>
          <p:cNvPr id="63492" name="Picture 4"/>
          <p:cNvPicPr>
            <a:picLocks noChangeAspect="1" noChangeArrowheads="1"/>
          </p:cNvPicPr>
          <p:nvPr/>
        </p:nvPicPr>
        <p:blipFill>
          <a:blip r:embed="rId3" cstate="print"/>
          <a:srcRect l="708" r="3397"/>
          <a:stretch>
            <a:fillRect/>
          </a:stretch>
        </p:blipFill>
        <p:spPr bwMode="auto">
          <a:xfrm>
            <a:off x="1919289" y="4005264"/>
            <a:ext cx="2663825" cy="2027237"/>
          </a:xfrm>
          <a:prstGeom prst="rect">
            <a:avLst/>
          </a:prstGeom>
          <a:noFill/>
          <a:ln w="38100" cmpd="dbl">
            <a:solidFill>
              <a:schemeClr val="tx2"/>
            </a:solidFill>
            <a:miter lim="800000"/>
            <a:headEnd/>
            <a:tailEnd/>
          </a:ln>
        </p:spPr>
      </p:pic>
      <p:pic>
        <p:nvPicPr>
          <p:cNvPr id="63493" name="Picture 5"/>
          <p:cNvPicPr>
            <a:picLocks noChangeAspect="1" noChangeArrowheads="1"/>
          </p:cNvPicPr>
          <p:nvPr/>
        </p:nvPicPr>
        <p:blipFill>
          <a:blip r:embed="rId4" cstate="print"/>
          <a:srcRect r="3905"/>
          <a:stretch>
            <a:fillRect/>
          </a:stretch>
        </p:blipFill>
        <p:spPr bwMode="auto">
          <a:xfrm>
            <a:off x="4872039" y="4005264"/>
            <a:ext cx="2663825" cy="2028825"/>
          </a:xfrm>
          <a:prstGeom prst="rect">
            <a:avLst/>
          </a:prstGeom>
          <a:noFill/>
          <a:ln w="38100" cmpd="dbl">
            <a:solidFill>
              <a:schemeClr val="tx2"/>
            </a:solidFill>
            <a:miter lim="800000"/>
            <a:headEnd/>
            <a:tailEnd/>
          </a:ln>
        </p:spPr>
      </p:pic>
      <p:pic>
        <p:nvPicPr>
          <p:cNvPr id="63494" name="Picture 6"/>
          <p:cNvPicPr>
            <a:picLocks noChangeAspect="1" noChangeArrowheads="1"/>
          </p:cNvPicPr>
          <p:nvPr/>
        </p:nvPicPr>
        <p:blipFill>
          <a:blip r:embed="rId5" cstate="print"/>
          <a:srcRect t="3723" r="4024" b="1675"/>
          <a:stretch>
            <a:fillRect/>
          </a:stretch>
        </p:blipFill>
        <p:spPr bwMode="auto">
          <a:xfrm>
            <a:off x="7824789" y="4005264"/>
            <a:ext cx="2663825" cy="2028825"/>
          </a:xfrm>
          <a:prstGeom prst="rect">
            <a:avLst/>
          </a:prstGeom>
          <a:noFill/>
          <a:ln w="38100" cmpd="dbl">
            <a:solidFill>
              <a:schemeClr val="tx2"/>
            </a:solidFill>
            <a:miter lim="800000"/>
            <a:headEnd/>
            <a:tailEnd/>
          </a:ln>
        </p:spPr>
      </p:pic>
      <p:sp>
        <p:nvSpPr>
          <p:cNvPr id="10" name="9 Marcador de número de diapositiva"/>
          <p:cNvSpPr>
            <a:spLocks noGrp="1"/>
          </p:cNvSpPr>
          <p:nvPr>
            <p:ph type="sldNum" sz="quarter" idx="12"/>
          </p:nvPr>
        </p:nvSpPr>
        <p:spPr/>
        <p:txBody>
          <a:bodyPr/>
          <a:lstStyle/>
          <a:p>
            <a:fld id="{0CC4535A-36FC-414F-84D7-B4F17ED1001F}" type="slidenum">
              <a:rPr lang="es-MX" smtClean="0"/>
              <a:pPr/>
              <a:t>22</a:t>
            </a:fld>
            <a:endParaRPr lang="es-MX"/>
          </a:p>
        </p:txBody>
      </p:sp>
    </p:spTree>
    <p:extLst>
      <p:ext uri="{BB962C8B-B14F-4D97-AF65-F5344CB8AC3E}">
        <p14:creationId xmlns:p14="http://schemas.microsoft.com/office/powerpoint/2010/main" val="1532822664"/>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body" sz="half" idx="1"/>
          </p:nvPr>
        </p:nvSpPr>
        <p:spPr>
          <a:xfrm>
            <a:off x="1059873" y="642939"/>
            <a:ext cx="7865052" cy="2592387"/>
          </a:xfrm>
        </p:spPr>
        <p:txBody>
          <a:bodyPr>
            <a:noAutofit/>
          </a:bodyPr>
          <a:lstStyle/>
          <a:p>
            <a:pPr marL="533400" indent="-533400">
              <a:lnSpc>
                <a:spcPct val="80000"/>
              </a:lnSpc>
              <a:buFont typeface="Wingdings" pitchFamily="2" charset="2"/>
              <a:buAutoNum type="arabicParenR" startAt="9"/>
              <a:defRPr/>
            </a:pPr>
            <a:r>
              <a:rPr lang="es-ES" sz="2400" b="1" dirty="0">
                <a:solidFill>
                  <a:schemeClr val="tx1"/>
                </a:solidFill>
                <a:latin typeface="+mj-lt"/>
              </a:rPr>
              <a:t>Adhesivo (</a:t>
            </a:r>
            <a:r>
              <a:rPr lang="es-ES" sz="2400" b="1" dirty="0" err="1">
                <a:solidFill>
                  <a:schemeClr val="tx1"/>
                </a:solidFill>
                <a:latin typeface="+mj-lt"/>
              </a:rPr>
              <a:t>Bonding</a:t>
            </a:r>
            <a:r>
              <a:rPr lang="es-ES" sz="2400" b="1" dirty="0">
                <a:solidFill>
                  <a:schemeClr val="tx1"/>
                </a:solidFill>
                <a:latin typeface="+mj-lt"/>
              </a:rPr>
              <a:t>)</a:t>
            </a:r>
          </a:p>
          <a:p>
            <a:pPr marL="533400" indent="-533400">
              <a:lnSpc>
                <a:spcPct val="80000"/>
              </a:lnSpc>
              <a:buSzPct val="70000"/>
              <a:buFont typeface="Wingdings" pitchFamily="2" charset="2"/>
              <a:buChar char="Ø"/>
              <a:defRPr/>
            </a:pPr>
            <a:r>
              <a:rPr lang="es-MX" sz="2400" dirty="0" smtClean="0">
                <a:solidFill>
                  <a:schemeClr val="tx1"/>
                </a:solidFill>
                <a:latin typeface="+mj-lt"/>
              </a:rPr>
              <a:t>Colocar </a:t>
            </a:r>
            <a:r>
              <a:rPr lang="es-MX" sz="2400" dirty="0">
                <a:solidFill>
                  <a:schemeClr val="tx1"/>
                </a:solidFill>
                <a:latin typeface="+mj-lt"/>
              </a:rPr>
              <a:t>con pincel una capa delgada sobre la cavidad.</a:t>
            </a:r>
          </a:p>
          <a:p>
            <a:pPr marL="533400" indent="-533400">
              <a:lnSpc>
                <a:spcPct val="80000"/>
              </a:lnSpc>
              <a:buSzPct val="70000"/>
              <a:buFont typeface="Wingdings" pitchFamily="2" charset="2"/>
              <a:buChar char="Ø"/>
              <a:defRPr/>
            </a:pPr>
            <a:r>
              <a:rPr lang="es-MX" sz="2400" dirty="0" smtClean="0">
                <a:solidFill>
                  <a:schemeClr val="tx1"/>
                </a:solidFill>
                <a:latin typeface="+mj-lt"/>
              </a:rPr>
              <a:t>Secar </a:t>
            </a:r>
            <a:r>
              <a:rPr lang="es-MX" sz="2400" dirty="0">
                <a:solidFill>
                  <a:schemeClr val="tx1"/>
                </a:solidFill>
                <a:latin typeface="+mj-lt"/>
              </a:rPr>
              <a:t>con aire por 2 ó 5 </a:t>
            </a:r>
            <a:r>
              <a:rPr lang="es-MX" sz="2400" dirty="0" err="1">
                <a:solidFill>
                  <a:schemeClr val="tx1"/>
                </a:solidFill>
                <a:latin typeface="+mj-lt"/>
              </a:rPr>
              <a:t>seg</a:t>
            </a:r>
            <a:r>
              <a:rPr lang="es-MX" sz="2400" dirty="0">
                <a:solidFill>
                  <a:schemeClr val="tx1"/>
                </a:solidFill>
                <a:latin typeface="+mj-lt"/>
              </a:rPr>
              <a:t>. </a:t>
            </a:r>
          </a:p>
          <a:p>
            <a:pPr marL="533400" indent="-533400">
              <a:lnSpc>
                <a:spcPct val="80000"/>
              </a:lnSpc>
              <a:buSzPct val="70000"/>
              <a:buFont typeface="Wingdings" pitchFamily="2" charset="2"/>
              <a:buChar char="Ø"/>
              <a:defRPr/>
            </a:pPr>
            <a:r>
              <a:rPr lang="es-MX" sz="2400" dirty="0" err="1" smtClean="0">
                <a:solidFill>
                  <a:schemeClr val="tx1"/>
                </a:solidFill>
                <a:latin typeface="+mj-lt"/>
              </a:rPr>
              <a:t>Fotopolimerizar</a:t>
            </a:r>
            <a:r>
              <a:rPr lang="es-MX" sz="2400" dirty="0" smtClean="0">
                <a:solidFill>
                  <a:schemeClr val="tx1"/>
                </a:solidFill>
                <a:latin typeface="+mj-lt"/>
              </a:rPr>
              <a:t> </a:t>
            </a:r>
            <a:r>
              <a:rPr lang="es-MX" sz="2400" dirty="0">
                <a:solidFill>
                  <a:schemeClr val="tx1"/>
                </a:solidFill>
                <a:latin typeface="+mj-lt"/>
              </a:rPr>
              <a:t>por 10 </a:t>
            </a:r>
            <a:r>
              <a:rPr lang="es-MX" sz="2400" dirty="0" err="1">
                <a:solidFill>
                  <a:schemeClr val="tx1"/>
                </a:solidFill>
                <a:latin typeface="+mj-lt"/>
              </a:rPr>
              <a:t>seg</a:t>
            </a:r>
            <a:endParaRPr lang="es-MX" sz="2400" dirty="0">
              <a:solidFill>
                <a:schemeClr val="tx1"/>
              </a:solidFill>
              <a:latin typeface="+mj-lt"/>
            </a:endParaRPr>
          </a:p>
          <a:p>
            <a:pPr marL="533400" indent="-533400">
              <a:lnSpc>
                <a:spcPct val="80000"/>
              </a:lnSpc>
              <a:buSzPct val="70000"/>
              <a:buFont typeface="Wingdings" pitchFamily="2" charset="2"/>
              <a:buChar char="Ø"/>
              <a:defRPr/>
            </a:pPr>
            <a:r>
              <a:rPr lang="es-MX" sz="2400" dirty="0" smtClean="0">
                <a:solidFill>
                  <a:schemeClr val="tx1"/>
                </a:solidFill>
                <a:latin typeface="+mj-lt"/>
              </a:rPr>
              <a:t>Repetir </a:t>
            </a:r>
            <a:r>
              <a:rPr lang="es-MX" sz="2400" dirty="0">
                <a:solidFill>
                  <a:schemeClr val="tx1"/>
                </a:solidFill>
                <a:latin typeface="+mj-lt"/>
              </a:rPr>
              <a:t>una vez más el procedimiento anterior</a:t>
            </a:r>
            <a:endParaRPr lang="es-ES" sz="2400" dirty="0">
              <a:solidFill>
                <a:schemeClr val="tx1"/>
              </a:solidFill>
              <a:latin typeface="+mj-lt"/>
            </a:endParaRPr>
          </a:p>
          <a:p>
            <a:pPr marL="533400" indent="-533400">
              <a:lnSpc>
                <a:spcPct val="80000"/>
              </a:lnSpc>
              <a:buSzPct val="70000"/>
              <a:buFontTx/>
              <a:buAutoNum type="arabicParenR" startAt="10"/>
              <a:defRPr/>
            </a:pPr>
            <a:endParaRPr lang="es-MX" sz="4000" dirty="0">
              <a:solidFill>
                <a:schemeClr val="tx1"/>
              </a:solidFill>
              <a:latin typeface="Maiandra GD" pitchFamily="34" charset="0"/>
            </a:endParaRPr>
          </a:p>
        </p:txBody>
      </p:sp>
      <p:pic>
        <p:nvPicPr>
          <p:cNvPr id="64515" name="Picture 3"/>
          <p:cNvPicPr>
            <a:picLocks noGrp="1" noChangeAspect="1" noChangeArrowheads="1"/>
          </p:cNvPicPr>
          <p:nvPr>
            <p:ph sz="quarter" idx="2"/>
          </p:nvPr>
        </p:nvPicPr>
        <p:blipFill>
          <a:blip r:embed="rId3" cstate="print"/>
          <a:srcRect t="2202" r="55785" b="6055"/>
          <a:stretch>
            <a:fillRect/>
          </a:stretch>
        </p:blipFill>
        <p:spPr>
          <a:xfrm>
            <a:off x="1774826" y="3429000"/>
            <a:ext cx="1725613" cy="2592388"/>
          </a:xfrm>
          <a:noFill/>
          <a:ln w="38100" cmpd="dbl">
            <a:solidFill>
              <a:schemeClr val="tx2"/>
            </a:solidFill>
          </a:ln>
        </p:spPr>
      </p:pic>
      <p:sp>
        <p:nvSpPr>
          <p:cNvPr id="254980" name="AutoShape 4"/>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pic>
        <p:nvPicPr>
          <p:cNvPr id="64517" name="Picture 5"/>
          <p:cNvPicPr>
            <a:picLocks noChangeAspect="1" noChangeArrowheads="1"/>
          </p:cNvPicPr>
          <p:nvPr/>
        </p:nvPicPr>
        <p:blipFill>
          <a:blip r:embed="rId4" cstate="print"/>
          <a:srcRect r="3114"/>
          <a:stretch>
            <a:fillRect/>
          </a:stretch>
        </p:blipFill>
        <p:spPr bwMode="auto">
          <a:xfrm>
            <a:off x="3935413" y="3429001"/>
            <a:ext cx="2952750" cy="2606675"/>
          </a:xfrm>
          <a:prstGeom prst="rect">
            <a:avLst/>
          </a:prstGeom>
          <a:noFill/>
          <a:ln w="38100" cmpd="dbl">
            <a:solidFill>
              <a:schemeClr val="tx2"/>
            </a:solidFill>
            <a:miter lim="800000"/>
            <a:headEnd/>
            <a:tailEnd/>
          </a:ln>
        </p:spPr>
      </p:pic>
      <p:pic>
        <p:nvPicPr>
          <p:cNvPr id="64518" name="Picture 6"/>
          <p:cNvPicPr>
            <a:picLocks noChangeAspect="1" noChangeArrowheads="1"/>
          </p:cNvPicPr>
          <p:nvPr/>
        </p:nvPicPr>
        <p:blipFill>
          <a:blip r:embed="rId5" cstate="print"/>
          <a:srcRect r="5020" b="4095"/>
          <a:stretch>
            <a:fillRect/>
          </a:stretch>
        </p:blipFill>
        <p:spPr bwMode="auto">
          <a:xfrm>
            <a:off x="7319964" y="3429000"/>
            <a:ext cx="3095625" cy="2641600"/>
          </a:xfrm>
          <a:prstGeom prst="rect">
            <a:avLst/>
          </a:prstGeom>
          <a:noFill/>
          <a:ln w="38100" cmpd="dbl">
            <a:solidFill>
              <a:schemeClr val="tx2"/>
            </a:solidFill>
            <a:miter lim="800000"/>
            <a:headEnd/>
            <a:tailEnd/>
          </a:ln>
        </p:spPr>
      </p:pic>
      <p:sp>
        <p:nvSpPr>
          <p:cNvPr id="10" name="9 Marcador de número de diapositiva"/>
          <p:cNvSpPr>
            <a:spLocks noGrp="1"/>
          </p:cNvSpPr>
          <p:nvPr>
            <p:ph type="sldNum" sz="quarter" idx="12"/>
          </p:nvPr>
        </p:nvSpPr>
        <p:spPr/>
        <p:txBody>
          <a:bodyPr/>
          <a:lstStyle/>
          <a:p>
            <a:pPr>
              <a:defRPr/>
            </a:pPr>
            <a:fld id="{80DB9952-D009-466C-981C-6B688379ABF3}" type="slidenum">
              <a:rPr lang="es-ES" smtClean="0"/>
              <a:pPr>
                <a:defRPr/>
              </a:pPr>
              <a:t>23</a:t>
            </a:fld>
            <a:endParaRPr lang="es-ES"/>
          </a:p>
        </p:txBody>
      </p:sp>
    </p:spTree>
    <p:extLst>
      <p:ext uri="{BB962C8B-B14F-4D97-AF65-F5344CB8AC3E}">
        <p14:creationId xmlns:p14="http://schemas.microsoft.com/office/powerpoint/2010/main" val="187485889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body" sz="half" idx="1"/>
          </p:nvPr>
        </p:nvSpPr>
        <p:spPr>
          <a:xfrm>
            <a:off x="827015" y="383383"/>
            <a:ext cx="9698976" cy="1524792"/>
          </a:xfrm>
        </p:spPr>
        <p:txBody>
          <a:bodyPr>
            <a:normAutofit/>
          </a:bodyPr>
          <a:lstStyle/>
          <a:p>
            <a:pPr marL="533400" indent="-533400">
              <a:lnSpc>
                <a:spcPct val="80000"/>
              </a:lnSpc>
              <a:buNone/>
              <a:defRPr/>
            </a:pPr>
            <a:endParaRPr lang="es-ES" sz="2000" b="1" dirty="0">
              <a:solidFill>
                <a:schemeClr val="tx1"/>
              </a:solidFill>
            </a:endParaRPr>
          </a:p>
          <a:p>
            <a:pPr marL="533400" indent="-533400">
              <a:lnSpc>
                <a:spcPct val="80000"/>
              </a:lnSpc>
              <a:buSzPct val="70000"/>
              <a:buFontTx/>
              <a:buAutoNum type="arabicParenR" startAt="10"/>
              <a:defRPr/>
            </a:pPr>
            <a:r>
              <a:rPr lang="es-ES" sz="2400" b="1" dirty="0">
                <a:solidFill>
                  <a:schemeClr val="tx1"/>
                </a:solidFill>
                <a:latin typeface="+mj-lt"/>
              </a:rPr>
              <a:t>Colocación de la resina</a:t>
            </a:r>
          </a:p>
          <a:p>
            <a:pPr marL="533400" indent="-533400">
              <a:lnSpc>
                <a:spcPct val="80000"/>
              </a:lnSpc>
              <a:buSzPct val="70000"/>
              <a:buFont typeface="Wingdings" pitchFamily="2" charset="2"/>
              <a:buChar char="Ø"/>
              <a:defRPr/>
            </a:pPr>
            <a:r>
              <a:rPr lang="es-MX" sz="2400" dirty="0" smtClean="0">
                <a:solidFill>
                  <a:schemeClr val="tx1"/>
                </a:solidFill>
                <a:latin typeface="+mj-lt"/>
              </a:rPr>
              <a:t>Llevar </a:t>
            </a:r>
            <a:r>
              <a:rPr lang="es-MX" sz="2400" dirty="0">
                <a:solidFill>
                  <a:schemeClr val="tx1"/>
                </a:solidFill>
                <a:latin typeface="+mj-lt"/>
              </a:rPr>
              <a:t>el material a la cavidad con un instrumento no metálico usar la espátula de teflón) en capas de aproximadamente de 2mm. cada una</a:t>
            </a:r>
          </a:p>
        </p:txBody>
      </p:sp>
      <p:pic>
        <p:nvPicPr>
          <p:cNvPr id="65539" name="Picture 3"/>
          <p:cNvPicPr>
            <a:picLocks noGrp="1" noChangeAspect="1" noChangeArrowheads="1"/>
          </p:cNvPicPr>
          <p:nvPr>
            <p:ph sz="quarter" idx="2"/>
          </p:nvPr>
        </p:nvPicPr>
        <p:blipFill>
          <a:blip r:embed="rId3" cstate="print"/>
          <a:srcRect t="5426" r="4039"/>
          <a:stretch>
            <a:fillRect/>
          </a:stretch>
        </p:blipFill>
        <p:spPr>
          <a:xfrm>
            <a:off x="2279650" y="2071714"/>
            <a:ext cx="1274851" cy="1953192"/>
          </a:xfrm>
          <a:noFill/>
          <a:ln w="38100" cmpd="dbl">
            <a:solidFill>
              <a:schemeClr val="tx2"/>
            </a:solidFill>
          </a:ln>
        </p:spPr>
      </p:pic>
      <p:sp>
        <p:nvSpPr>
          <p:cNvPr id="256004" name="AutoShape 4"/>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pic>
        <p:nvPicPr>
          <p:cNvPr id="65541" name="Picture 5"/>
          <p:cNvPicPr>
            <a:picLocks noGrp="1" noChangeAspect="1" noChangeArrowheads="1"/>
          </p:cNvPicPr>
          <p:nvPr>
            <p:ph sz="quarter" idx="3"/>
          </p:nvPr>
        </p:nvPicPr>
        <p:blipFill>
          <a:blip r:embed="rId4" cstate="print"/>
          <a:srcRect r="4105"/>
          <a:stretch>
            <a:fillRect/>
          </a:stretch>
        </p:blipFill>
        <p:spPr>
          <a:xfrm>
            <a:off x="4405348" y="2071714"/>
            <a:ext cx="2542310" cy="1872735"/>
          </a:xfrm>
          <a:noFill/>
          <a:ln w="38100" cmpd="dbl">
            <a:solidFill>
              <a:schemeClr val="tx2"/>
            </a:solidFill>
          </a:ln>
        </p:spPr>
      </p:pic>
      <p:pic>
        <p:nvPicPr>
          <p:cNvPr id="65542" name="Picture 6"/>
          <p:cNvPicPr>
            <a:picLocks noChangeAspect="1" noChangeArrowheads="1"/>
          </p:cNvPicPr>
          <p:nvPr/>
        </p:nvPicPr>
        <p:blipFill>
          <a:blip r:embed="rId5" cstate="print"/>
          <a:srcRect t="5504" r="10638" b="1651"/>
          <a:stretch>
            <a:fillRect/>
          </a:stretch>
        </p:blipFill>
        <p:spPr bwMode="auto">
          <a:xfrm>
            <a:off x="7949045" y="2100940"/>
            <a:ext cx="1291139" cy="2036632"/>
          </a:xfrm>
          <a:prstGeom prst="rect">
            <a:avLst/>
          </a:prstGeom>
          <a:noFill/>
          <a:ln w="38100" cmpd="dbl">
            <a:solidFill>
              <a:schemeClr val="tx2"/>
            </a:solidFill>
            <a:miter lim="800000"/>
            <a:headEnd/>
            <a:tailEnd/>
          </a:ln>
        </p:spPr>
      </p:pic>
      <p:sp>
        <p:nvSpPr>
          <p:cNvPr id="10" name="9 Marcador de número de diapositiva"/>
          <p:cNvSpPr>
            <a:spLocks noGrp="1"/>
          </p:cNvSpPr>
          <p:nvPr>
            <p:ph type="sldNum" sz="quarter" idx="12"/>
          </p:nvPr>
        </p:nvSpPr>
        <p:spPr/>
        <p:txBody>
          <a:bodyPr/>
          <a:lstStyle/>
          <a:p>
            <a:pPr>
              <a:defRPr/>
            </a:pPr>
            <a:fld id="{80DB9952-D009-466C-981C-6B688379ABF3}" type="slidenum">
              <a:rPr lang="es-ES" smtClean="0"/>
              <a:pPr>
                <a:defRPr/>
              </a:pPr>
              <a:t>24</a:t>
            </a:fld>
            <a:endParaRPr lang="es-ES"/>
          </a:p>
        </p:txBody>
      </p:sp>
      <p:pic>
        <p:nvPicPr>
          <p:cNvPr id="13314" name="Picture 2" descr="http://www.odontologosecuador.com/imagenes/casosclinicos/casos_dariomigues_00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8375" y="4137572"/>
            <a:ext cx="4055197" cy="2365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8855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body" sz="half" idx="1"/>
          </p:nvPr>
        </p:nvSpPr>
        <p:spPr>
          <a:xfrm>
            <a:off x="1059873" y="292676"/>
            <a:ext cx="10442863" cy="2907723"/>
          </a:xfrm>
        </p:spPr>
        <p:txBody>
          <a:bodyPr>
            <a:normAutofit/>
          </a:bodyPr>
          <a:lstStyle/>
          <a:p>
            <a:pPr marL="533400" indent="-533400" algn="ctr">
              <a:lnSpc>
                <a:spcPct val="80000"/>
              </a:lnSpc>
              <a:buNone/>
              <a:defRPr/>
            </a:pPr>
            <a:endParaRPr lang="es-ES" sz="2400" b="1" dirty="0">
              <a:solidFill>
                <a:schemeClr val="tx1"/>
              </a:solidFill>
              <a:latin typeface="+mj-lt"/>
            </a:endParaRPr>
          </a:p>
          <a:p>
            <a:pPr marL="533400" indent="-533400" algn="ctr">
              <a:lnSpc>
                <a:spcPct val="80000"/>
              </a:lnSpc>
              <a:buFontTx/>
              <a:buAutoNum type="arabicParenR" startAt="11"/>
              <a:defRPr/>
            </a:pPr>
            <a:r>
              <a:rPr lang="es-ES" sz="2400" b="1" dirty="0">
                <a:solidFill>
                  <a:schemeClr val="tx1"/>
                </a:solidFill>
                <a:latin typeface="+mj-lt"/>
              </a:rPr>
              <a:t>Curado (</a:t>
            </a:r>
            <a:r>
              <a:rPr lang="es-ES" sz="2400" b="1" dirty="0" err="1">
                <a:solidFill>
                  <a:schemeClr val="tx1"/>
                </a:solidFill>
                <a:latin typeface="+mj-lt"/>
              </a:rPr>
              <a:t>fotopolimerizado</a:t>
            </a:r>
            <a:r>
              <a:rPr lang="es-ES" sz="2400" b="1" dirty="0">
                <a:solidFill>
                  <a:schemeClr val="tx1"/>
                </a:solidFill>
                <a:latin typeface="+mj-lt"/>
              </a:rPr>
              <a:t>) de la </a:t>
            </a:r>
            <a:r>
              <a:rPr lang="es-ES" sz="2400" b="1" dirty="0" smtClean="0">
                <a:solidFill>
                  <a:schemeClr val="tx1"/>
                </a:solidFill>
                <a:latin typeface="+mj-lt"/>
              </a:rPr>
              <a:t>Resina</a:t>
            </a:r>
          </a:p>
          <a:p>
            <a:pPr marL="533400" indent="-533400" algn="ctr">
              <a:lnSpc>
                <a:spcPct val="80000"/>
              </a:lnSpc>
              <a:buFontTx/>
              <a:buAutoNum type="arabicParenR" startAt="11"/>
              <a:defRPr/>
            </a:pPr>
            <a:endParaRPr lang="es-ES" sz="2400" b="1" dirty="0">
              <a:solidFill>
                <a:schemeClr val="tx1"/>
              </a:solidFill>
              <a:latin typeface="+mj-lt"/>
            </a:endParaRPr>
          </a:p>
          <a:p>
            <a:pPr marL="533400" indent="-533400">
              <a:lnSpc>
                <a:spcPct val="80000"/>
              </a:lnSpc>
              <a:buFont typeface="Wingdings" pitchFamily="2" charset="2"/>
              <a:buChar char="Ø"/>
              <a:defRPr/>
            </a:pPr>
            <a:r>
              <a:rPr lang="es-MX" sz="2400" dirty="0" smtClean="0">
                <a:solidFill>
                  <a:schemeClr val="tx1"/>
                </a:solidFill>
                <a:latin typeface="+mj-lt"/>
              </a:rPr>
              <a:t>Entre </a:t>
            </a:r>
            <a:r>
              <a:rPr lang="es-MX" sz="2400" dirty="0">
                <a:solidFill>
                  <a:schemeClr val="tx1"/>
                </a:solidFill>
                <a:latin typeface="+mj-lt"/>
              </a:rPr>
              <a:t>cada incremento de resina curar por 20 </a:t>
            </a:r>
            <a:r>
              <a:rPr lang="es-MX" sz="2400" dirty="0" err="1">
                <a:solidFill>
                  <a:schemeClr val="tx1"/>
                </a:solidFill>
                <a:latin typeface="+mj-lt"/>
              </a:rPr>
              <a:t>seg</a:t>
            </a:r>
            <a:r>
              <a:rPr lang="es-MX" sz="2400" dirty="0">
                <a:solidFill>
                  <a:schemeClr val="tx1"/>
                </a:solidFill>
                <a:latin typeface="+mj-lt"/>
              </a:rPr>
              <a:t>. en caso de que el color sea más obscuro aumentar el tiempo de exposición. </a:t>
            </a:r>
          </a:p>
          <a:p>
            <a:pPr marL="533400" indent="-533400">
              <a:lnSpc>
                <a:spcPct val="80000"/>
              </a:lnSpc>
              <a:buFont typeface="Wingdings" pitchFamily="2" charset="2"/>
              <a:buChar char="Ø"/>
              <a:defRPr/>
            </a:pPr>
            <a:r>
              <a:rPr lang="es-MX" sz="2400" dirty="0" smtClean="0">
                <a:solidFill>
                  <a:schemeClr val="tx1"/>
                </a:solidFill>
                <a:latin typeface="+mj-lt"/>
              </a:rPr>
              <a:t>Colocar </a:t>
            </a:r>
            <a:r>
              <a:rPr lang="es-MX" sz="2400" dirty="0">
                <a:solidFill>
                  <a:schemeClr val="tx1"/>
                </a:solidFill>
                <a:latin typeface="+mj-lt"/>
              </a:rPr>
              <a:t>la lámpara lo más cerca de la resina sin tener contacto directo con esta.</a:t>
            </a:r>
          </a:p>
        </p:txBody>
      </p:sp>
      <p:sp>
        <p:nvSpPr>
          <p:cNvPr id="257028" name="AutoShape 4"/>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sp>
        <p:nvSpPr>
          <p:cNvPr id="10" name="9 Marcador de número de diapositiva"/>
          <p:cNvSpPr>
            <a:spLocks noGrp="1"/>
          </p:cNvSpPr>
          <p:nvPr>
            <p:ph type="sldNum" sz="quarter" idx="12"/>
          </p:nvPr>
        </p:nvSpPr>
        <p:spPr/>
        <p:txBody>
          <a:bodyPr/>
          <a:lstStyle/>
          <a:p>
            <a:pPr>
              <a:defRPr/>
            </a:pPr>
            <a:fld id="{80DB9952-D009-466C-981C-6B688379ABF3}" type="slidenum">
              <a:rPr lang="es-ES" smtClean="0"/>
              <a:pPr>
                <a:defRPr/>
              </a:pPr>
              <a:t>25</a:t>
            </a:fld>
            <a:endParaRPr lang="es-ES"/>
          </a:p>
        </p:txBody>
      </p:sp>
      <p:pic>
        <p:nvPicPr>
          <p:cNvPr id="15364" name="Picture 4" descr="Resultado de imagen para fotocurado den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5117" y="3567237"/>
            <a:ext cx="4086803" cy="2365238"/>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2717" y="3154711"/>
            <a:ext cx="2222211" cy="2777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86905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body" sz="half" idx="1"/>
          </p:nvPr>
        </p:nvSpPr>
        <p:spPr>
          <a:xfrm>
            <a:off x="994786" y="419101"/>
            <a:ext cx="8741495" cy="2438400"/>
          </a:xfrm>
        </p:spPr>
        <p:txBody>
          <a:bodyPr>
            <a:normAutofit/>
          </a:bodyPr>
          <a:lstStyle/>
          <a:p>
            <a:pPr marL="533400" indent="-533400" algn="just">
              <a:lnSpc>
                <a:spcPct val="80000"/>
              </a:lnSpc>
              <a:buFontTx/>
              <a:buAutoNum type="arabicParenR" startAt="12"/>
              <a:defRPr/>
            </a:pPr>
            <a:r>
              <a:rPr lang="es-ES" sz="2400" b="1" dirty="0">
                <a:solidFill>
                  <a:schemeClr val="tx1"/>
                </a:solidFill>
                <a:latin typeface="+mj-lt"/>
              </a:rPr>
              <a:t>Acabado y pulido</a:t>
            </a:r>
          </a:p>
          <a:p>
            <a:pPr marL="533400" indent="-533400" algn="just">
              <a:lnSpc>
                <a:spcPct val="80000"/>
              </a:lnSpc>
              <a:buNone/>
              <a:defRPr/>
            </a:pPr>
            <a:endParaRPr lang="es-ES" sz="2400" b="1" dirty="0">
              <a:solidFill>
                <a:schemeClr val="tx1"/>
              </a:solidFill>
              <a:latin typeface="+mj-lt"/>
            </a:endParaRPr>
          </a:p>
          <a:p>
            <a:pPr marL="533400" indent="-533400" algn="just">
              <a:lnSpc>
                <a:spcPct val="80000"/>
              </a:lnSpc>
              <a:buSzPct val="60000"/>
              <a:buFont typeface="Wingdings" pitchFamily="2" charset="2"/>
              <a:buChar char="Ø"/>
              <a:defRPr/>
            </a:pPr>
            <a:r>
              <a:rPr lang="es-MX" sz="2400" dirty="0">
                <a:solidFill>
                  <a:schemeClr val="tx1"/>
                </a:solidFill>
                <a:latin typeface="+mj-lt"/>
              </a:rPr>
              <a:t>Con fresas de acabado para dar anatomía, con puntas de diamante para alisar la resina y con discos sof-lex para pulir.</a:t>
            </a:r>
          </a:p>
          <a:p>
            <a:pPr marL="533400" indent="-533400" algn="just">
              <a:lnSpc>
                <a:spcPct val="80000"/>
              </a:lnSpc>
              <a:buSzPct val="60000"/>
              <a:buFont typeface="Wingdings" pitchFamily="2" charset="2"/>
              <a:buChar char="Ø"/>
              <a:defRPr/>
            </a:pPr>
            <a:r>
              <a:rPr lang="es-MX" sz="2400" dirty="0" smtClean="0">
                <a:solidFill>
                  <a:schemeClr val="tx1"/>
                </a:solidFill>
                <a:latin typeface="+mj-lt"/>
              </a:rPr>
              <a:t>Los </a:t>
            </a:r>
            <a:r>
              <a:rPr lang="es-MX" sz="2400" dirty="0">
                <a:solidFill>
                  <a:schemeClr val="tx1"/>
                </a:solidFill>
                <a:latin typeface="+mj-lt"/>
              </a:rPr>
              <a:t>bordes proximales se pueden eliminar con bisturí o con tiras de acabado (de lija de grano fino)</a:t>
            </a:r>
            <a:endParaRPr lang="es-ES" sz="2400" dirty="0">
              <a:solidFill>
                <a:schemeClr val="tx1"/>
              </a:solidFill>
              <a:latin typeface="+mj-lt"/>
            </a:endParaRPr>
          </a:p>
        </p:txBody>
      </p:sp>
      <p:sp>
        <p:nvSpPr>
          <p:cNvPr id="258051" name="AutoShape 3"/>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sp>
        <p:nvSpPr>
          <p:cNvPr id="7" name="6 Marcador de número de diapositiva"/>
          <p:cNvSpPr>
            <a:spLocks noGrp="1"/>
          </p:cNvSpPr>
          <p:nvPr>
            <p:ph type="sldNum" sz="quarter" idx="12"/>
          </p:nvPr>
        </p:nvSpPr>
        <p:spPr/>
        <p:txBody>
          <a:bodyPr/>
          <a:lstStyle/>
          <a:p>
            <a:pPr>
              <a:defRPr/>
            </a:pPr>
            <a:fld id="{CAC71DEA-FB02-4FD8-9207-2DC956F57C99}" type="slidenum">
              <a:rPr lang="es-ES" smtClean="0"/>
              <a:pPr>
                <a:defRPr/>
              </a:pPr>
              <a:t>26</a:t>
            </a:fld>
            <a:endParaRPr lang="es-ES"/>
          </a:p>
        </p:txBody>
      </p:sp>
      <p:pic>
        <p:nvPicPr>
          <p:cNvPr id="16386" name="Picture 2" descr="Resultado de imagen para pulido den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3229" y="3106881"/>
            <a:ext cx="2626872" cy="2416031"/>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8029" y="3203575"/>
            <a:ext cx="3346622" cy="2178916"/>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42579" y="3264713"/>
            <a:ext cx="3934454" cy="191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55565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MX" dirty="0" smtClean="0"/>
              <a:t>Recomendaciones después de la resina</a:t>
            </a:r>
            <a:endParaRPr lang="es-MX" dirty="0"/>
          </a:p>
        </p:txBody>
      </p:sp>
      <p:sp>
        <p:nvSpPr>
          <p:cNvPr id="6" name="Marcador de contenido 5"/>
          <p:cNvSpPr>
            <a:spLocks noGrp="1"/>
          </p:cNvSpPr>
          <p:nvPr>
            <p:ph idx="1"/>
          </p:nvPr>
        </p:nvSpPr>
        <p:spPr/>
        <p:txBody>
          <a:bodyPr>
            <a:normAutofit/>
          </a:bodyPr>
          <a:lstStyle/>
          <a:p>
            <a:r>
              <a:rPr lang="es-MX" dirty="0"/>
              <a:t>No mastique hielo.</a:t>
            </a:r>
          </a:p>
          <a:p>
            <a:r>
              <a:rPr lang="es-MX" dirty="0"/>
              <a:t>Cepíllese normalmente y utilice el hilo </a:t>
            </a:r>
            <a:r>
              <a:rPr lang="es-MX" dirty="0" smtClean="0"/>
              <a:t>dental</a:t>
            </a:r>
            <a:endParaRPr lang="es-MX" dirty="0"/>
          </a:p>
          <a:p>
            <a:r>
              <a:rPr lang="es-MX" dirty="0"/>
              <a:t>Debe hacer su visita para limpieza al menos 2 </a:t>
            </a:r>
            <a:r>
              <a:rPr lang="es-MX" dirty="0" err="1"/>
              <a:t>ó</a:t>
            </a:r>
            <a:r>
              <a:rPr lang="es-MX" dirty="0"/>
              <a:t> 3 veces al año. </a:t>
            </a:r>
            <a:endParaRPr lang="es-MX" dirty="0" smtClean="0"/>
          </a:p>
          <a:p>
            <a:r>
              <a:rPr lang="es-MX" dirty="0" smtClean="0"/>
              <a:t>Asegúrese </a:t>
            </a:r>
            <a:r>
              <a:rPr lang="es-MX" dirty="0"/>
              <a:t>de que usted no apriete o raspe los dientes (crujir los dientes) durante el día o mientras duerme. Si usted lo hace, será necesario que le fabriquemos un protector de mordida. </a:t>
            </a:r>
          </a:p>
        </p:txBody>
      </p:sp>
    </p:spTree>
    <p:extLst>
      <p:ext uri="{BB962C8B-B14F-4D97-AF65-F5344CB8AC3E}">
        <p14:creationId xmlns:p14="http://schemas.microsoft.com/office/powerpoint/2010/main" val="4183826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dirty="0"/>
              <a:t>¡No se muerda las uñas! Evite morder o cortar cosas (hilos, envolturas plásticas, etc.) con sus dientes punta con punta. </a:t>
            </a:r>
            <a:endParaRPr lang="es-MX" dirty="0" smtClean="0"/>
          </a:p>
          <a:p>
            <a:r>
              <a:rPr lang="es-MX" dirty="0" smtClean="0"/>
              <a:t>Si </a:t>
            </a:r>
            <a:r>
              <a:rPr lang="es-MX" dirty="0"/>
              <a:t>siente algún filo o borde áspero no trate de ajustarlo usted mismo</a:t>
            </a:r>
            <a:r>
              <a:rPr lang="es-MX" dirty="0" smtClean="0"/>
              <a:t>.</a:t>
            </a:r>
            <a:endParaRPr lang="es-MX" dirty="0"/>
          </a:p>
          <a:p>
            <a:r>
              <a:rPr lang="es-MX" dirty="0"/>
              <a:t>T</a:t>
            </a:r>
            <a:r>
              <a:rPr lang="es-MX" dirty="0" smtClean="0"/>
              <a:t>rate </a:t>
            </a:r>
            <a:r>
              <a:rPr lang="es-MX" dirty="0"/>
              <a:t>de evitar o mantener al mínimo el consumo de café, té, salsa soya, sodas oscuras </a:t>
            </a:r>
            <a:r>
              <a:rPr lang="es-MX" dirty="0" smtClean="0"/>
              <a:t>(Coca-Cola, </a:t>
            </a:r>
            <a:r>
              <a:rPr lang="es-MX" dirty="0"/>
              <a:t>Pepsi, etc.) jugo de uva, vino tinto y el </a:t>
            </a:r>
            <a:r>
              <a:rPr lang="es-MX" dirty="0" smtClean="0"/>
              <a:t>cigarrillo.</a:t>
            </a:r>
          </a:p>
          <a:p>
            <a:r>
              <a:rPr lang="es-MX" dirty="0"/>
              <a:t>E</a:t>
            </a:r>
            <a:r>
              <a:rPr lang="es-MX" dirty="0" smtClean="0"/>
              <a:t>vite </a:t>
            </a:r>
            <a:r>
              <a:rPr lang="es-MX" dirty="0"/>
              <a:t>morder directamente con los dientes restaurados </a:t>
            </a:r>
            <a:r>
              <a:rPr lang="es-MX" dirty="0" smtClean="0"/>
              <a:t>alimentos duros, </a:t>
            </a:r>
            <a:r>
              <a:rPr lang="es-MX" dirty="0" err="1" smtClean="0"/>
              <a:t>chiclosos</a:t>
            </a:r>
            <a:r>
              <a:rPr lang="es-MX" dirty="0" smtClean="0"/>
              <a:t> o pegajosos.</a:t>
            </a:r>
            <a:r>
              <a:rPr lang="es-MX" dirty="0"/>
              <a:t> </a:t>
            </a:r>
          </a:p>
          <a:p>
            <a:endParaRPr lang="es-MX" dirty="0"/>
          </a:p>
          <a:p>
            <a:endParaRPr lang="es-MX" dirty="0"/>
          </a:p>
        </p:txBody>
      </p:sp>
      <p:sp>
        <p:nvSpPr>
          <p:cNvPr id="4" name="Título 4"/>
          <p:cNvSpPr>
            <a:spLocks noGrp="1"/>
          </p:cNvSpPr>
          <p:nvPr>
            <p:ph type="title"/>
          </p:nvPr>
        </p:nvSpPr>
        <p:spPr/>
        <p:txBody>
          <a:bodyPr>
            <a:normAutofit fontScale="90000"/>
          </a:bodyPr>
          <a:lstStyle/>
          <a:p>
            <a:r>
              <a:rPr lang="es-MX" dirty="0" smtClean="0"/>
              <a:t>Recomendaciones después de la resina</a:t>
            </a:r>
            <a:endParaRPr lang="es-MX" dirty="0"/>
          </a:p>
        </p:txBody>
      </p:sp>
    </p:spTree>
    <p:extLst>
      <p:ext uri="{BB962C8B-B14F-4D97-AF65-F5344CB8AC3E}">
        <p14:creationId xmlns:p14="http://schemas.microsoft.com/office/powerpoint/2010/main" val="19147115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ctrTitle"/>
          </p:nvPr>
        </p:nvSpPr>
        <p:spPr>
          <a:xfrm>
            <a:off x="1386160" y="2071703"/>
            <a:ext cx="9144000" cy="1641490"/>
          </a:xfrm>
        </p:spPr>
        <p:txBody>
          <a:bodyPr>
            <a:normAutofit/>
          </a:bodyPr>
          <a:lstStyle/>
          <a:p>
            <a:pPr algn="ctr" eaLnBrk="1" hangingPunct="1"/>
            <a:r>
              <a:rPr lang="es-ES" sz="4400" b="1" spc="0" dirty="0">
                <a:solidFill>
                  <a:srgbClr val="FFC000"/>
                </a:solidFill>
              </a:rPr>
              <a:t>BIBLIOGRAFIA</a:t>
            </a:r>
          </a:p>
        </p:txBody>
      </p:sp>
      <p:sp>
        <p:nvSpPr>
          <p:cNvPr id="5" name="4 Marcador de número de diapositiva"/>
          <p:cNvSpPr>
            <a:spLocks noGrp="1"/>
          </p:cNvSpPr>
          <p:nvPr>
            <p:ph type="sldNum" sz="quarter" idx="12"/>
          </p:nvPr>
        </p:nvSpPr>
        <p:spPr/>
        <p:txBody>
          <a:bodyPr/>
          <a:lstStyle/>
          <a:p>
            <a:fld id="{421A8A01-6C88-4376-9050-8EFBE2723783}" type="slidenum">
              <a:rPr lang="es-MX" smtClean="0"/>
              <a:pPr/>
              <a:t>29</a:t>
            </a:fld>
            <a:endParaRPr lang="es-MX"/>
          </a:p>
        </p:txBody>
      </p:sp>
    </p:spTree>
    <p:extLst>
      <p:ext uri="{BB962C8B-B14F-4D97-AF65-F5344CB8AC3E}">
        <p14:creationId xmlns:p14="http://schemas.microsoft.com/office/powerpoint/2010/main" val="34876600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ctrTitle"/>
          </p:nvPr>
        </p:nvSpPr>
        <p:spPr>
          <a:xfrm>
            <a:off x="1774825" y="922339"/>
            <a:ext cx="8713788" cy="935037"/>
          </a:xfrm>
        </p:spPr>
        <p:txBody>
          <a:bodyPr/>
          <a:lstStyle/>
          <a:p>
            <a:pPr algn="ctr" eaLnBrk="1" hangingPunct="1"/>
            <a:r>
              <a:rPr lang="es-ES" sz="2000" spc="0" dirty="0">
                <a:solidFill>
                  <a:srgbClr val="FFC000"/>
                </a:solidFill>
                <a:effectLst>
                  <a:outerShdw blurRad="38100" dist="38100" dir="2700000" algn="tl">
                    <a:srgbClr val="000000">
                      <a:alpha val="43137"/>
                    </a:srgbClr>
                  </a:outerShdw>
                </a:effectLst>
              </a:rPr>
              <a:t>PROGRAMA EDUCATIVO</a:t>
            </a:r>
            <a:r>
              <a:rPr lang="es-ES" sz="2400" spc="0" dirty="0">
                <a:solidFill>
                  <a:srgbClr val="FFC000"/>
                </a:solidFill>
                <a:effectLst>
                  <a:outerShdw blurRad="38100" dist="38100" dir="2700000" algn="tl">
                    <a:srgbClr val="000000">
                      <a:alpha val="43137"/>
                    </a:srgbClr>
                  </a:outerShdw>
                </a:effectLst>
              </a:rPr>
              <a:t>: </a:t>
            </a:r>
            <a:r>
              <a:rPr lang="es-ES" sz="2000" spc="0" dirty="0">
                <a:solidFill>
                  <a:srgbClr val="FFC000"/>
                </a:solidFill>
                <a:effectLst>
                  <a:outerShdw blurRad="38100" dist="38100" dir="2700000" algn="tl">
                    <a:srgbClr val="000000">
                      <a:alpha val="43137"/>
                    </a:srgbClr>
                  </a:outerShdw>
                </a:effectLst>
              </a:rPr>
              <a:t>LICENCIATURA  DE CIRUJANO DENTISTA</a:t>
            </a:r>
          </a:p>
        </p:txBody>
      </p:sp>
      <p:sp>
        <p:nvSpPr>
          <p:cNvPr id="8195" name="Rectangle 5"/>
          <p:cNvSpPr>
            <a:spLocks noGrp="1" noChangeArrowheads="1"/>
          </p:cNvSpPr>
          <p:nvPr>
            <p:ph type="subTitle" idx="1"/>
          </p:nvPr>
        </p:nvSpPr>
        <p:spPr>
          <a:xfrm>
            <a:off x="1703388" y="1989139"/>
            <a:ext cx="8424862" cy="4103687"/>
          </a:xfrm>
        </p:spPr>
        <p:txBody>
          <a:bodyPr/>
          <a:lstStyle/>
          <a:p>
            <a:pPr algn="ctr" eaLnBrk="1" hangingPunct="1">
              <a:lnSpc>
                <a:spcPct val="90000"/>
              </a:lnSpc>
            </a:pPr>
            <a:r>
              <a:rPr lang="es-ES" sz="2000" dirty="0">
                <a:solidFill>
                  <a:srgbClr val="FFC000"/>
                </a:solidFill>
              </a:rPr>
              <a:t>AREA DE DOCENCIA: REHABILITACION ODONTOLOGICA</a:t>
            </a:r>
          </a:p>
          <a:p>
            <a:pPr algn="ctr" eaLnBrk="1" hangingPunct="1">
              <a:lnSpc>
                <a:spcPct val="90000"/>
              </a:lnSpc>
            </a:pPr>
            <a:endParaRPr lang="es-ES" sz="2000" dirty="0">
              <a:solidFill>
                <a:srgbClr val="FFC000"/>
              </a:solidFill>
            </a:endParaRPr>
          </a:p>
          <a:p>
            <a:pPr algn="ctr" eaLnBrk="1" hangingPunct="1">
              <a:lnSpc>
                <a:spcPct val="90000"/>
              </a:lnSpc>
            </a:pPr>
            <a:r>
              <a:rPr lang="es-ES" sz="2000" dirty="0">
                <a:solidFill>
                  <a:srgbClr val="FFC000"/>
                </a:solidFill>
              </a:rPr>
              <a:t>UNIDAD DE APRENDIZAJE: CLINICA DE OPERATORIA DENTAL II</a:t>
            </a:r>
          </a:p>
          <a:p>
            <a:pPr algn="ctr" eaLnBrk="1" hangingPunct="1">
              <a:lnSpc>
                <a:spcPct val="90000"/>
              </a:lnSpc>
            </a:pPr>
            <a:endParaRPr lang="es-ES" sz="2000" dirty="0">
              <a:solidFill>
                <a:srgbClr val="FFC000"/>
              </a:solidFill>
            </a:endParaRPr>
          </a:p>
          <a:p>
            <a:pPr algn="ctr" eaLnBrk="1" hangingPunct="1">
              <a:lnSpc>
                <a:spcPct val="90000"/>
              </a:lnSpc>
            </a:pPr>
            <a:endParaRPr lang="es-ES" sz="2000" dirty="0">
              <a:solidFill>
                <a:srgbClr val="FFC000"/>
              </a:solidFill>
            </a:endParaRPr>
          </a:p>
          <a:p>
            <a:pPr algn="ctr" eaLnBrk="1" hangingPunct="1">
              <a:lnSpc>
                <a:spcPct val="90000"/>
              </a:lnSpc>
            </a:pPr>
            <a:r>
              <a:rPr lang="es-ES" sz="2000" dirty="0">
                <a:solidFill>
                  <a:srgbClr val="FFC000"/>
                </a:solidFill>
              </a:rPr>
              <a:t>CLAVE: L40032</a:t>
            </a:r>
          </a:p>
          <a:p>
            <a:pPr algn="ctr" eaLnBrk="1" hangingPunct="1">
              <a:lnSpc>
                <a:spcPct val="90000"/>
              </a:lnSpc>
            </a:pPr>
            <a:endParaRPr lang="es-ES" sz="2000" dirty="0">
              <a:solidFill>
                <a:srgbClr val="FFC000"/>
              </a:solidFill>
            </a:endParaRPr>
          </a:p>
          <a:p>
            <a:pPr algn="ctr" eaLnBrk="1" hangingPunct="1">
              <a:lnSpc>
                <a:spcPct val="90000"/>
              </a:lnSpc>
            </a:pPr>
            <a:r>
              <a:rPr lang="es-ES" sz="2000" dirty="0">
                <a:solidFill>
                  <a:srgbClr val="FFC000"/>
                </a:solidFill>
              </a:rPr>
              <a:t>TIPO: CLINICA</a:t>
            </a:r>
          </a:p>
          <a:p>
            <a:pPr algn="ctr" eaLnBrk="1" hangingPunct="1">
              <a:lnSpc>
                <a:spcPct val="90000"/>
              </a:lnSpc>
            </a:pPr>
            <a:endParaRPr lang="es-ES" sz="2000" dirty="0">
              <a:solidFill>
                <a:srgbClr val="FFC000"/>
              </a:solidFill>
            </a:endParaRPr>
          </a:p>
          <a:p>
            <a:pPr algn="ctr" eaLnBrk="1" hangingPunct="1">
              <a:lnSpc>
                <a:spcPct val="90000"/>
              </a:lnSpc>
            </a:pPr>
            <a:r>
              <a:rPr lang="es-ES" sz="2000" dirty="0">
                <a:solidFill>
                  <a:srgbClr val="FFC000"/>
                </a:solidFill>
              </a:rPr>
              <a:t>CARACTER: OBLIGATORIO</a:t>
            </a:r>
          </a:p>
          <a:p>
            <a:pPr algn="ctr" eaLnBrk="1" hangingPunct="1">
              <a:lnSpc>
                <a:spcPct val="90000"/>
              </a:lnSpc>
            </a:pPr>
            <a:endParaRPr lang="es-ES" sz="2000" dirty="0">
              <a:solidFill>
                <a:srgbClr val="FFC000"/>
              </a:solidFill>
            </a:endParaRPr>
          </a:p>
          <a:p>
            <a:pPr algn="ctr" eaLnBrk="1" hangingPunct="1">
              <a:lnSpc>
                <a:spcPct val="90000"/>
              </a:lnSpc>
            </a:pPr>
            <a:endParaRPr lang="es-ES" sz="2000" dirty="0">
              <a:solidFill>
                <a:srgbClr val="FFC000"/>
              </a:solidFill>
            </a:endParaRPr>
          </a:p>
        </p:txBody>
      </p:sp>
      <p:sp>
        <p:nvSpPr>
          <p:cNvPr id="6" name="5 Marcador de número de diapositiva"/>
          <p:cNvSpPr>
            <a:spLocks noGrp="1"/>
          </p:cNvSpPr>
          <p:nvPr>
            <p:ph type="sldNum" sz="quarter" idx="12"/>
          </p:nvPr>
        </p:nvSpPr>
        <p:spPr/>
        <p:txBody>
          <a:bodyPr/>
          <a:lstStyle/>
          <a:p>
            <a:r>
              <a:rPr lang="es-MX" dirty="0" smtClean="0"/>
              <a:t>1</a:t>
            </a:r>
            <a:endParaRPr lang="es-MX" dirty="0"/>
          </a:p>
        </p:txBody>
      </p:sp>
    </p:spTree>
    <p:extLst>
      <p:ext uri="{BB962C8B-B14F-4D97-AF65-F5344CB8AC3E}">
        <p14:creationId xmlns:p14="http://schemas.microsoft.com/office/powerpoint/2010/main" val="3046346381"/>
      </p:ext>
    </p:extLst>
  </p:cSld>
  <p:clrMapOvr>
    <a:masterClrMapping/>
  </p:clrMapOvr>
  <p:transition advClick="0" advTm="2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2024063" y="714375"/>
            <a:ext cx="8229600" cy="850900"/>
          </a:xfrm>
        </p:spPr>
        <p:txBody>
          <a:bodyPr>
            <a:normAutofit/>
          </a:bodyPr>
          <a:lstStyle/>
          <a:p>
            <a:pPr algn="ctr" eaLnBrk="1" hangingPunct="1"/>
            <a:r>
              <a:rPr lang="es-ES" sz="2800" dirty="0">
                <a:solidFill>
                  <a:srgbClr val="FFC000"/>
                </a:solidFill>
              </a:rPr>
              <a:t>BASICA</a:t>
            </a:r>
          </a:p>
        </p:txBody>
      </p:sp>
      <p:sp>
        <p:nvSpPr>
          <p:cNvPr id="97283" name="Rectangle 3"/>
          <p:cNvSpPr>
            <a:spLocks noGrp="1" noChangeArrowheads="1"/>
          </p:cNvSpPr>
          <p:nvPr>
            <p:ph type="body" idx="1"/>
          </p:nvPr>
        </p:nvSpPr>
        <p:spPr>
          <a:xfrm>
            <a:off x="467591" y="1571625"/>
            <a:ext cx="10266217" cy="4257675"/>
          </a:xfrm>
        </p:spPr>
        <p:txBody>
          <a:bodyPr>
            <a:normAutofit/>
          </a:bodyPr>
          <a:lstStyle/>
          <a:p>
            <a:pPr marL="609600" indent="-609600" algn="just">
              <a:lnSpc>
                <a:spcPct val="80000"/>
              </a:lnSpc>
              <a:buFontTx/>
              <a:buAutoNum type="arabicPeriod"/>
            </a:pPr>
            <a:r>
              <a:rPr lang="es-ES" sz="1800" dirty="0" err="1">
                <a:solidFill>
                  <a:schemeClr val="tx1"/>
                </a:solidFill>
              </a:rPr>
              <a:t>Baum</a:t>
            </a:r>
            <a:r>
              <a:rPr lang="es-ES" sz="1800" dirty="0">
                <a:solidFill>
                  <a:schemeClr val="tx1"/>
                </a:solidFill>
              </a:rPr>
              <a:t> Ll., Philips RW., </a:t>
            </a:r>
            <a:r>
              <a:rPr lang="es-ES" sz="1800" dirty="0" err="1">
                <a:solidFill>
                  <a:schemeClr val="tx1"/>
                </a:solidFill>
              </a:rPr>
              <a:t>Lund</a:t>
            </a:r>
            <a:r>
              <a:rPr lang="es-ES" sz="1800" dirty="0">
                <a:solidFill>
                  <a:schemeClr val="tx1"/>
                </a:solidFill>
              </a:rPr>
              <a:t> M. R.., tratado de operatoria Dental,3ª Edición, Editorial McGraw-Hill Interamericana, 1996,USA.</a:t>
            </a:r>
          </a:p>
          <a:p>
            <a:pPr marL="609600" indent="-609600" algn="just">
              <a:lnSpc>
                <a:spcPct val="80000"/>
              </a:lnSpc>
              <a:buFontTx/>
              <a:buAutoNum type="arabicPeriod"/>
            </a:pPr>
            <a:endParaRPr lang="es-ES" sz="1800" dirty="0">
              <a:solidFill>
                <a:schemeClr val="tx1"/>
              </a:solidFill>
            </a:endParaRPr>
          </a:p>
          <a:p>
            <a:pPr marL="609600" indent="-609600" algn="just">
              <a:lnSpc>
                <a:spcPct val="80000"/>
              </a:lnSpc>
              <a:buFontTx/>
              <a:buAutoNum type="arabicPeriod"/>
            </a:pPr>
            <a:r>
              <a:rPr lang="es-ES" sz="1800" dirty="0">
                <a:solidFill>
                  <a:schemeClr val="tx1"/>
                </a:solidFill>
              </a:rPr>
              <a:t>Carranza-Newman. </a:t>
            </a:r>
            <a:r>
              <a:rPr lang="es-ES" sz="1800" dirty="0" err="1">
                <a:solidFill>
                  <a:schemeClr val="tx1"/>
                </a:solidFill>
              </a:rPr>
              <a:t>Periodontología</a:t>
            </a:r>
            <a:r>
              <a:rPr lang="es-ES" sz="1800" dirty="0">
                <a:solidFill>
                  <a:schemeClr val="tx1"/>
                </a:solidFill>
              </a:rPr>
              <a:t> Clínica. Edición 8ª. Editorial McGraw-Hill interamericana 1998.</a:t>
            </a:r>
          </a:p>
          <a:p>
            <a:pPr marL="609600" indent="-609600" algn="just">
              <a:lnSpc>
                <a:spcPct val="80000"/>
              </a:lnSpc>
              <a:buFontTx/>
              <a:buAutoNum type="arabicPeriod"/>
            </a:pPr>
            <a:endParaRPr lang="es-ES" sz="1800" dirty="0">
              <a:solidFill>
                <a:schemeClr val="tx1"/>
              </a:solidFill>
            </a:endParaRPr>
          </a:p>
          <a:p>
            <a:pPr marL="609600" indent="-609600" algn="just">
              <a:lnSpc>
                <a:spcPct val="80000"/>
              </a:lnSpc>
              <a:buFontTx/>
              <a:buAutoNum type="arabicPeriod"/>
            </a:pPr>
            <a:r>
              <a:rPr lang="es-ES" sz="1800" dirty="0">
                <a:solidFill>
                  <a:schemeClr val="tx1"/>
                </a:solidFill>
              </a:rPr>
              <a:t>Barrancos  </a:t>
            </a:r>
            <a:r>
              <a:rPr lang="es-ES" sz="1800" dirty="0" err="1">
                <a:solidFill>
                  <a:schemeClr val="tx1"/>
                </a:solidFill>
              </a:rPr>
              <a:t>Mj</a:t>
            </a:r>
            <a:r>
              <a:rPr lang="es-ES" sz="1800" dirty="0">
                <a:solidFill>
                  <a:schemeClr val="tx1"/>
                </a:solidFill>
              </a:rPr>
              <a:t>. Operatoria dental, 3ª edición, editorial panamericana, 2002, Buenos Aires Argentina.</a:t>
            </a:r>
          </a:p>
          <a:p>
            <a:pPr marL="609600" indent="-609600" algn="just">
              <a:lnSpc>
                <a:spcPct val="80000"/>
              </a:lnSpc>
              <a:buFontTx/>
              <a:buAutoNum type="arabicPeriod"/>
            </a:pPr>
            <a:endParaRPr lang="es-ES" sz="1800" dirty="0">
              <a:solidFill>
                <a:schemeClr val="tx1"/>
              </a:solidFill>
            </a:endParaRPr>
          </a:p>
          <a:p>
            <a:pPr marL="609600" indent="-609600" algn="just">
              <a:lnSpc>
                <a:spcPct val="80000"/>
              </a:lnSpc>
              <a:buFontTx/>
              <a:buAutoNum type="arabicPeriod"/>
            </a:pPr>
            <a:r>
              <a:rPr lang="es-ES" sz="1800" dirty="0" err="1">
                <a:solidFill>
                  <a:schemeClr val="tx1"/>
                </a:solidFill>
              </a:rPr>
              <a:t>Anusavice</a:t>
            </a:r>
            <a:r>
              <a:rPr lang="es-ES" sz="1800" dirty="0">
                <a:solidFill>
                  <a:schemeClr val="tx1"/>
                </a:solidFill>
              </a:rPr>
              <a:t> J. K, La ciencia de los materiales dentales de Philips, 10ª edición, editorial Mc Graw-Hill  interamericana, 1998, USA.</a:t>
            </a:r>
          </a:p>
          <a:p>
            <a:pPr marL="609600" indent="-609600" algn="just">
              <a:lnSpc>
                <a:spcPct val="80000"/>
              </a:lnSpc>
              <a:buFontTx/>
              <a:buAutoNum type="arabicPeriod"/>
            </a:pPr>
            <a:endParaRPr lang="es-ES" sz="1800" dirty="0">
              <a:solidFill>
                <a:schemeClr val="tx1"/>
              </a:solidFill>
            </a:endParaRPr>
          </a:p>
          <a:p>
            <a:pPr marL="609600" indent="-609600" algn="just">
              <a:lnSpc>
                <a:spcPct val="80000"/>
              </a:lnSpc>
              <a:buFontTx/>
              <a:buAutoNum type="arabicPeriod"/>
            </a:pPr>
            <a:r>
              <a:rPr lang="es-ES" sz="1800" dirty="0">
                <a:solidFill>
                  <a:schemeClr val="tx1"/>
                </a:solidFill>
              </a:rPr>
              <a:t>Schwartz </a:t>
            </a:r>
            <a:r>
              <a:rPr lang="es-ES" sz="1800" dirty="0" err="1">
                <a:solidFill>
                  <a:schemeClr val="tx1"/>
                </a:solidFill>
              </a:rPr>
              <a:t>Rs</a:t>
            </a:r>
            <a:r>
              <a:rPr lang="es-ES" sz="1800" dirty="0">
                <a:solidFill>
                  <a:schemeClr val="tx1"/>
                </a:solidFill>
              </a:rPr>
              <a:t>., Summit J.B., </a:t>
            </a:r>
            <a:r>
              <a:rPr lang="es-ES" sz="1800" dirty="0" err="1">
                <a:solidFill>
                  <a:schemeClr val="tx1"/>
                </a:solidFill>
              </a:rPr>
              <a:t>Robbins</a:t>
            </a:r>
            <a:r>
              <a:rPr lang="es-ES" sz="1800" dirty="0">
                <a:solidFill>
                  <a:schemeClr val="tx1"/>
                </a:solidFill>
              </a:rPr>
              <a:t> J. W., Fundamentos en Odontología Operatoria, un logro contemporáneo,1ª edición, 1999, editorial Actualidades Médicas Odontológicas Latinoamericana, USA. </a:t>
            </a:r>
          </a:p>
        </p:txBody>
      </p:sp>
      <p:sp>
        <p:nvSpPr>
          <p:cNvPr id="7" name="6 Marcador de número de diapositiva"/>
          <p:cNvSpPr>
            <a:spLocks noGrp="1"/>
          </p:cNvSpPr>
          <p:nvPr>
            <p:ph type="sldNum" sz="quarter" idx="12"/>
          </p:nvPr>
        </p:nvSpPr>
        <p:spPr/>
        <p:txBody>
          <a:bodyPr/>
          <a:lstStyle/>
          <a:p>
            <a:fld id="{421A8A01-6C88-4376-9050-8EFBE2723783}" type="slidenum">
              <a:rPr lang="es-MX" smtClean="0"/>
              <a:pPr/>
              <a:t>30</a:t>
            </a:fld>
            <a:endParaRPr lang="es-MX"/>
          </a:p>
        </p:txBody>
      </p:sp>
    </p:spTree>
    <p:extLst>
      <p:ext uri="{BB962C8B-B14F-4D97-AF65-F5344CB8AC3E}">
        <p14:creationId xmlns:p14="http://schemas.microsoft.com/office/powerpoint/2010/main" val="2855815432"/>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1981200" y="274639"/>
            <a:ext cx="8229600" cy="922337"/>
          </a:xfrm>
        </p:spPr>
        <p:txBody>
          <a:bodyPr>
            <a:normAutofit/>
          </a:bodyPr>
          <a:lstStyle/>
          <a:p>
            <a:pPr algn="ctr" eaLnBrk="1" hangingPunct="1"/>
            <a:r>
              <a:rPr lang="es-ES" sz="2800" dirty="0">
                <a:solidFill>
                  <a:srgbClr val="FFC000"/>
                </a:solidFill>
              </a:rPr>
              <a:t>COMPLEMENTARIA</a:t>
            </a:r>
          </a:p>
        </p:txBody>
      </p:sp>
      <p:sp>
        <p:nvSpPr>
          <p:cNvPr id="96259" name="Rectangle 3"/>
          <p:cNvSpPr>
            <a:spLocks noGrp="1" noChangeArrowheads="1"/>
          </p:cNvSpPr>
          <p:nvPr>
            <p:ph type="body" idx="1"/>
          </p:nvPr>
        </p:nvSpPr>
        <p:spPr>
          <a:xfrm>
            <a:off x="706582" y="1428750"/>
            <a:ext cx="9860973" cy="4713288"/>
          </a:xfrm>
        </p:spPr>
        <p:txBody>
          <a:bodyPr>
            <a:normAutofit/>
          </a:bodyPr>
          <a:lstStyle/>
          <a:p>
            <a:pPr marL="609600" indent="-609600" algn="just">
              <a:lnSpc>
                <a:spcPct val="80000"/>
              </a:lnSpc>
              <a:buFontTx/>
              <a:buAutoNum type="arabicPeriod"/>
              <a:defRPr/>
            </a:pPr>
            <a:r>
              <a:rPr lang="es-ES" sz="1800" dirty="0" err="1">
                <a:solidFill>
                  <a:schemeClr val="tx1"/>
                </a:solidFill>
                <a:latin typeface="+mj-lt"/>
              </a:rPr>
              <a:t>Baratieri</a:t>
            </a:r>
            <a:r>
              <a:rPr lang="es-ES" sz="1800" dirty="0">
                <a:solidFill>
                  <a:schemeClr val="tx1"/>
                </a:solidFill>
                <a:latin typeface="+mj-lt"/>
              </a:rPr>
              <a:t>.-Operatoria dental. Ed. Quinta </a:t>
            </a:r>
            <a:r>
              <a:rPr lang="es-ES" sz="1800" dirty="0" err="1">
                <a:solidFill>
                  <a:schemeClr val="tx1"/>
                </a:solidFill>
                <a:latin typeface="+mj-lt"/>
              </a:rPr>
              <a:t>Escencia</a:t>
            </a:r>
            <a:r>
              <a:rPr lang="es-ES" sz="1800" dirty="0">
                <a:solidFill>
                  <a:schemeClr val="tx1"/>
                </a:solidFill>
                <a:latin typeface="+mj-lt"/>
              </a:rPr>
              <a:t>. ed. 1ª. </a:t>
            </a:r>
          </a:p>
          <a:p>
            <a:pPr marL="609600" indent="-609600" algn="just">
              <a:lnSpc>
                <a:spcPct val="80000"/>
              </a:lnSpc>
              <a:buFontTx/>
              <a:buAutoNum type="arabicPeriod"/>
              <a:defRPr/>
            </a:pPr>
            <a:endParaRPr lang="es-ES" sz="1800" dirty="0">
              <a:solidFill>
                <a:schemeClr val="tx1"/>
              </a:solidFill>
              <a:latin typeface="+mj-lt"/>
            </a:endParaRPr>
          </a:p>
          <a:p>
            <a:pPr marL="609600" indent="-609600" algn="just">
              <a:lnSpc>
                <a:spcPct val="80000"/>
              </a:lnSpc>
              <a:buFontTx/>
              <a:buAutoNum type="arabicPeriod"/>
              <a:defRPr/>
            </a:pPr>
            <a:r>
              <a:rPr lang="es-ES" sz="1800" dirty="0">
                <a:solidFill>
                  <a:schemeClr val="tx1"/>
                </a:solidFill>
                <a:latin typeface="+mj-lt"/>
              </a:rPr>
              <a:t>Esquivel A. y. </a:t>
            </a:r>
            <a:r>
              <a:rPr lang="es-ES" sz="1800" dirty="0" err="1">
                <a:solidFill>
                  <a:schemeClr val="tx1"/>
                </a:solidFill>
                <a:latin typeface="+mj-lt"/>
              </a:rPr>
              <a:t>m.,p</a:t>
            </a:r>
            <a:r>
              <a:rPr lang="es-ES" sz="1800" dirty="0">
                <a:solidFill>
                  <a:schemeClr val="tx1"/>
                </a:solidFill>
                <a:latin typeface="+mj-lt"/>
              </a:rPr>
              <a:t>. c. d.; g. E. G., p. c. d. Consentimiento informado en odontología, Facultad de Odontología UAEM, Abril 2005.</a:t>
            </a:r>
          </a:p>
          <a:p>
            <a:pPr marL="609600" indent="-609600" algn="just">
              <a:lnSpc>
                <a:spcPct val="80000"/>
              </a:lnSpc>
              <a:buFontTx/>
              <a:buAutoNum type="arabicPeriod"/>
              <a:defRPr/>
            </a:pPr>
            <a:endParaRPr lang="es-ES" sz="1800" dirty="0">
              <a:solidFill>
                <a:schemeClr val="tx1"/>
              </a:solidFill>
              <a:latin typeface="+mj-lt"/>
            </a:endParaRPr>
          </a:p>
          <a:p>
            <a:pPr marL="609600" indent="-609600" algn="just">
              <a:lnSpc>
                <a:spcPct val="80000"/>
              </a:lnSpc>
              <a:buFontTx/>
              <a:buAutoNum type="arabicPeriod"/>
              <a:defRPr/>
            </a:pPr>
            <a:r>
              <a:rPr lang="es-ES" sz="1800" dirty="0" err="1">
                <a:solidFill>
                  <a:schemeClr val="tx1"/>
                </a:solidFill>
                <a:latin typeface="+mj-lt"/>
              </a:rPr>
              <a:t>Giglio</a:t>
            </a:r>
            <a:r>
              <a:rPr lang="es-ES" sz="1800" dirty="0">
                <a:solidFill>
                  <a:schemeClr val="tx1"/>
                </a:solidFill>
                <a:latin typeface="+mj-lt"/>
              </a:rPr>
              <a:t> Máximo J, </a:t>
            </a:r>
            <a:r>
              <a:rPr lang="es-ES" sz="1800" dirty="0" err="1">
                <a:solidFill>
                  <a:schemeClr val="tx1"/>
                </a:solidFill>
                <a:latin typeface="+mj-lt"/>
              </a:rPr>
              <a:t>Nicolosi</a:t>
            </a:r>
            <a:r>
              <a:rPr lang="es-ES" sz="1800" dirty="0">
                <a:solidFill>
                  <a:schemeClr val="tx1"/>
                </a:solidFill>
                <a:latin typeface="+mj-lt"/>
              </a:rPr>
              <a:t> Liliana N. </a:t>
            </a:r>
            <a:r>
              <a:rPr lang="es-ES" sz="1800" dirty="0" err="1">
                <a:solidFill>
                  <a:schemeClr val="tx1"/>
                </a:solidFill>
                <a:latin typeface="+mj-lt"/>
              </a:rPr>
              <a:t>Semiológia</a:t>
            </a:r>
            <a:r>
              <a:rPr lang="es-ES" sz="1800" dirty="0">
                <a:solidFill>
                  <a:schemeClr val="tx1"/>
                </a:solidFill>
                <a:latin typeface="+mj-lt"/>
              </a:rPr>
              <a:t> en Practica de Odontología. Ed. McGraw-Hill, Interamericana 2002.</a:t>
            </a:r>
          </a:p>
          <a:p>
            <a:pPr marL="609600" indent="-609600" algn="just">
              <a:lnSpc>
                <a:spcPct val="80000"/>
              </a:lnSpc>
              <a:buFontTx/>
              <a:buAutoNum type="arabicPeriod"/>
              <a:defRPr/>
            </a:pPr>
            <a:endParaRPr lang="es-ES" sz="1800" dirty="0">
              <a:solidFill>
                <a:schemeClr val="tx1"/>
              </a:solidFill>
              <a:latin typeface="+mj-lt"/>
            </a:endParaRPr>
          </a:p>
          <a:p>
            <a:pPr marL="609600" indent="-609600" algn="just">
              <a:lnSpc>
                <a:spcPct val="80000"/>
              </a:lnSpc>
              <a:buFontTx/>
              <a:buAutoNum type="arabicPeriod"/>
              <a:defRPr/>
            </a:pPr>
            <a:r>
              <a:rPr lang="es-ES" sz="1800" dirty="0" err="1">
                <a:solidFill>
                  <a:schemeClr val="tx1"/>
                </a:solidFill>
                <a:latin typeface="+mj-lt"/>
              </a:rPr>
              <a:t>Sapp</a:t>
            </a:r>
            <a:r>
              <a:rPr lang="es-ES" sz="1800" dirty="0">
                <a:solidFill>
                  <a:schemeClr val="tx1"/>
                </a:solidFill>
                <a:latin typeface="+mj-lt"/>
              </a:rPr>
              <a:t> Philips J, </a:t>
            </a:r>
            <a:r>
              <a:rPr lang="es-ES" sz="1800" dirty="0" err="1">
                <a:solidFill>
                  <a:schemeClr val="tx1"/>
                </a:solidFill>
                <a:latin typeface="+mj-lt"/>
              </a:rPr>
              <a:t>Evarsole</a:t>
            </a:r>
            <a:r>
              <a:rPr lang="es-ES" sz="1800" dirty="0">
                <a:solidFill>
                  <a:schemeClr val="tx1"/>
                </a:solidFill>
                <a:latin typeface="+mj-lt"/>
              </a:rPr>
              <a:t> R. Lewis, </a:t>
            </a:r>
            <a:r>
              <a:rPr lang="es-ES" sz="1800" dirty="0" err="1">
                <a:solidFill>
                  <a:schemeClr val="tx1"/>
                </a:solidFill>
                <a:latin typeface="+mj-lt"/>
              </a:rPr>
              <a:t>Wysock</a:t>
            </a:r>
            <a:r>
              <a:rPr lang="es-ES" sz="1800" dirty="0">
                <a:solidFill>
                  <a:schemeClr val="tx1"/>
                </a:solidFill>
                <a:latin typeface="+mj-lt"/>
              </a:rPr>
              <a:t> P. George. Patología Oral y Maxilofacial Contemporánea. Ed. </a:t>
            </a:r>
            <a:r>
              <a:rPr lang="es-ES" sz="1800" dirty="0" err="1">
                <a:solidFill>
                  <a:schemeClr val="tx1"/>
                </a:solidFill>
                <a:latin typeface="+mj-lt"/>
              </a:rPr>
              <a:t>Harcourt</a:t>
            </a:r>
            <a:r>
              <a:rPr lang="es-ES" sz="1800" dirty="0">
                <a:solidFill>
                  <a:schemeClr val="tx1"/>
                </a:solidFill>
                <a:latin typeface="+mj-lt"/>
              </a:rPr>
              <a:t>.</a:t>
            </a:r>
          </a:p>
          <a:p>
            <a:pPr marL="609600" indent="-609600" algn="just">
              <a:lnSpc>
                <a:spcPct val="80000"/>
              </a:lnSpc>
              <a:buFontTx/>
              <a:buAutoNum type="arabicPeriod"/>
              <a:defRPr/>
            </a:pPr>
            <a:endParaRPr lang="es-ES" sz="1800" dirty="0">
              <a:solidFill>
                <a:schemeClr val="tx1"/>
              </a:solidFill>
              <a:latin typeface="+mj-lt"/>
            </a:endParaRPr>
          </a:p>
          <a:p>
            <a:pPr marL="609600" indent="-609600" algn="just">
              <a:lnSpc>
                <a:spcPct val="80000"/>
              </a:lnSpc>
              <a:buFontTx/>
              <a:buAutoNum type="arabicPeriod"/>
              <a:defRPr/>
            </a:pPr>
            <a:r>
              <a:rPr lang="es-ES" sz="1800" dirty="0">
                <a:solidFill>
                  <a:schemeClr val="tx1"/>
                </a:solidFill>
                <a:latin typeface="+mj-lt"/>
              </a:rPr>
              <a:t>Norma Oficial Mexicana para la prevención y control de enfermedades bucales NOM-013-SSA2-2005</a:t>
            </a:r>
          </a:p>
          <a:p>
            <a:pPr marL="609600" indent="-609600">
              <a:lnSpc>
                <a:spcPct val="80000"/>
              </a:lnSpc>
              <a:buFontTx/>
              <a:buAutoNum type="arabicPeriod"/>
              <a:defRPr/>
            </a:pPr>
            <a:endParaRPr lang="es-ES" dirty="0">
              <a:solidFill>
                <a:schemeClr val="tx1"/>
              </a:solidFill>
              <a:latin typeface="Maiandra GD" pitchFamily="34" charset="0"/>
            </a:endParaRPr>
          </a:p>
        </p:txBody>
      </p:sp>
      <p:sp>
        <p:nvSpPr>
          <p:cNvPr id="7" name="6 Marcador de número de diapositiva"/>
          <p:cNvSpPr>
            <a:spLocks noGrp="1"/>
          </p:cNvSpPr>
          <p:nvPr>
            <p:ph type="sldNum" sz="quarter" idx="12"/>
          </p:nvPr>
        </p:nvSpPr>
        <p:spPr/>
        <p:txBody>
          <a:bodyPr/>
          <a:lstStyle/>
          <a:p>
            <a:fld id="{421A8A01-6C88-4376-9050-8EFBE2723783}" type="slidenum">
              <a:rPr lang="es-MX" smtClean="0"/>
              <a:pPr/>
              <a:t>31</a:t>
            </a:fld>
            <a:endParaRPr lang="es-MX"/>
          </a:p>
        </p:txBody>
      </p:sp>
    </p:spTree>
    <p:extLst>
      <p:ext uri="{BB962C8B-B14F-4D97-AF65-F5344CB8AC3E}">
        <p14:creationId xmlns:p14="http://schemas.microsoft.com/office/powerpoint/2010/main" val="3426110602"/>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body" idx="1"/>
          </p:nvPr>
        </p:nvSpPr>
        <p:spPr>
          <a:xfrm>
            <a:off x="987136" y="928688"/>
            <a:ext cx="10245437" cy="5649912"/>
          </a:xfrm>
        </p:spPr>
        <p:txBody>
          <a:bodyPr>
            <a:normAutofit/>
          </a:bodyPr>
          <a:lstStyle/>
          <a:p>
            <a:pPr marL="609600" indent="-609600" algn="just">
              <a:lnSpc>
                <a:spcPct val="80000"/>
              </a:lnSpc>
              <a:buFontTx/>
              <a:buAutoNum type="arabicPeriod" startAt="6"/>
              <a:defRPr/>
            </a:pPr>
            <a:r>
              <a:rPr lang="es-ES" sz="1800" dirty="0">
                <a:solidFill>
                  <a:schemeClr val="tx1"/>
                </a:solidFill>
                <a:latin typeface="+mj-lt"/>
              </a:rPr>
              <a:t>Harris Norman O. </a:t>
            </a:r>
            <a:r>
              <a:rPr lang="es-ES" sz="1800" dirty="0" err="1">
                <a:solidFill>
                  <a:schemeClr val="tx1"/>
                </a:solidFill>
                <a:latin typeface="+mj-lt"/>
              </a:rPr>
              <a:t>Garcia</a:t>
            </a:r>
            <a:r>
              <a:rPr lang="es-ES" sz="1800" dirty="0">
                <a:solidFill>
                  <a:schemeClr val="tx1"/>
                </a:solidFill>
                <a:latin typeface="+mj-lt"/>
              </a:rPr>
              <a:t> Godoy Franklin. Odontología Preventiva Primaria. Ed. El Manual moderno S. A. de C. V. 2001.</a:t>
            </a:r>
          </a:p>
          <a:p>
            <a:pPr marL="609600" indent="-609600" algn="just">
              <a:lnSpc>
                <a:spcPct val="80000"/>
              </a:lnSpc>
              <a:buFontTx/>
              <a:buAutoNum type="arabicPeriod" startAt="6"/>
              <a:defRPr/>
            </a:pPr>
            <a:endParaRPr lang="es-ES" sz="1800" dirty="0">
              <a:solidFill>
                <a:schemeClr val="tx1"/>
              </a:solidFill>
              <a:latin typeface="+mj-lt"/>
            </a:endParaRPr>
          </a:p>
          <a:p>
            <a:pPr marL="609600" indent="-609600" algn="just">
              <a:lnSpc>
                <a:spcPct val="80000"/>
              </a:lnSpc>
              <a:buFontTx/>
              <a:buAutoNum type="arabicPeriod" startAt="6"/>
              <a:defRPr/>
            </a:pPr>
            <a:r>
              <a:rPr lang="es-ES" sz="1800" dirty="0" err="1">
                <a:solidFill>
                  <a:schemeClr val="tx1"/>
                </a:solidFill>
                <a:latin typeface="+mj-lt"/>
              </a:rPr>
              <a:t>Bhaskar</a:t>
            </a:r>
            <a:r>
              <a:rPr lang="es-ES" sz="1800" dirty="0">
                <a:solidFill>
                  <a:schemeClr val="tx1"/>
                </a:solidFill>
                <a:latin typeface="+mj-lt"/>
              </a:rPr>
              <a:t> S.N. Patología Bucal, ed. 6ª. Ed. El ateneo.</a:t>
            </a:r>
          </a:p>
          <a:p>
            <a:pPr marL="609600" indent="-609600" algn="just">
              <a:lnSpc>
                <a:spcPct val="80000"/>
              </a:lnSpc>
              <a:buFontTx/>
              <a:buAutoNum type="arabicPeriod" startAt="6"/>
              <a:defRPr/>
            </a:pPr>
            <a:endParaRPr lang="es-ES" sz="1800" dirty="0">
              <a:solidFill>
                <a:schemeClr val="tx1"/>
              </a:solidFill>
              <a:latin typeface="+mj-lt"/>
            </a:endParaRPr>
          </a:p>
          <a:p>
            <a:pPr marL="609600" indent="-609600" algn="just">
              <a:lnSpc>
                <a:spcPct val="80000"/>
              </a:lnSpc>
              <a:buFontTx/>
              <a:buAutoNum type="arabicPeriod" startAt="6"/>
              <a:defRPr/>
            </a:pPr>
            <a:r>
              <a:rPr lang="es-ES" sz="1800" dirty="0" err="1">
                <a:solidFill>
                  <a:schemeClr val="tx1"/>
                </a:solidFill>
                <a:latin typeface="+mj-lt"/>
              </a:rPr>
              <a:t>Walton-Torabinejad</a:t>
            </a:r>
            <a:r>
              <a:rPr lang="es-ES" sz="1800" dirty="0">
                <a:solidFill>
                  <a:schemeClr val="tx1"/>
                </a:solidFill>
                <a:latin typeface="+mj-lt"/>
              </a:rPr>
              <a:t>. Endodoncia. Principios y Practica, ed. 2ª, Ed. Mc </a:t>
            </a:r>
            <a:r>
              <a:rPr lang="es-ES" sz="1800" dirty="0" err="1">
                <a:solidFill>
                  <a:schemeClr val="tx1"/>
                </a:solidFill>
                <a:latin typeface="+mj-lt"/>
              </a:rPr>
              <a:t>Graw</a:t>
            </a:r>
            <a:r>
              <a:rPr lang="es-ES" sz="1800" dirty="0">
                <a:solidFill>
                  <a:schemeClr val="tx1"/>
                </a:solidFill>
                <a:latin typeface="+mj-lt"/>
              </a:rPr>
              <a:t>-Hill, Interamericana 1996.</a:t>
            </a:r>
          </a:p>
          <a:p>
            <a:pPr marL="609600" indent="-609600" algn="just">
              <a:lnSpc>
                <a:spcPct val="80000"/>
              </a:lnSpc>
              <a:buFontTx/>
              <a:buAutoNum type="arabicPeriod" startAt="6"/>
              <a:defRPr/>
            </a:pPr>
            <a:endParaRPr lang="es-ES" sz="1800" dirty="0">
              <a:solidFill>
                <a:schemeClr val="tx1"/>
              </a:solidFill>
              <a:latin typeface="+mj-lt"/>
            </a:endParaRPr>
          </a:p>
          <a:p>
            <a:pPr marL="609600" indent="-609600" algn="just">
              <a:lnSpc>
                <a:spcPct val="80000"/>
              </a:lnSpc>
              <a:buFontTx/>
              <a:buAutoNum type="arabicPeriod" startAt="6"/>
              <a:defRPr/>
            </a:pPr>
            <a:r>
              <a:rPr lang="es-ES" sz="1800" dirty="0">
                <a:solidFill>
                  <a:schemeClr val="tx1"/>
                </a:solidFill>
                <a:latin typeface="+mj-lt"/>
              </a:rPr>
              <a:t>Castellanos S.J. L. Díaz G. I. </a:t>
            </a:r>
            <a:r>
              <a:rPr lang="es-ES" sz="1800" dirty="0" err="1">
                <a:solidFill>
                  <a:schemeClr val="tx1"/>
                </a:solidFill>
                <a:latin typeface="+mj-lt"/>
              </a:rPr>
              <a:t>m.,Gay</a:t>
            </a:r>
            <a:r>
              <a:rPr lang="es-ES" sz="1800" dirty="0">
                <a:solidFill>
                  <a:schemeClr val="tx1"/>
                </a:solidFill>
                <a:latin typeface="+mj-lt"/>
              </a:rPr>
              <a:t>. Z. O. Medicina en Odontología. Manejo de pacientes con enfermedades sistémicas, 2ª ed., 2002, Ed. Manual moderno.</a:t>
            </a:r>
          </a:p>
          <a:p>
            <a:pPr marL="609600" indent="-609600" algn="just">
              <a:lnSpc>
                <a:spcPct val="80000"/>
              </a:lnSpc>
              <a:buFontTx/>
              <a:buAutoNum type="arabicPeriod" startAt="6"/>
              <a:defRPr/>
            </a:pPr>
            <a:endParaRPr lang="es-ES" sz="1800" dirty="0">
              <a:solidFill>
                <a:schemeClr val="tx1"/>
              </a:solidFill>
              <a:latin typeface="+mj-lt"/>
            </a:endParaRPr>
          </a:p>
          <a:p>
            <a:pPr marL="609600" indent="-609600" algn="just">
              <a:lnSpc>
                <a:spcPct val="80000"/>
              </a:lnSpc>
              <a:buFontTx/>
              <a:buAutoNum type="arabicPeriod" startAt="6"/>
              <a:defRPr/>
            </a:pPr>
            <a:r>
              <a:rPr lang="es-ES" sz="1800" dirty="0" err="1">
                <a:solidFill>
                  <a:schemeClr val="tx1"/>
                </a:solidFill>
                <a:latin typeface="+mj-lt"/>
              </a:rPr>
              <a:t>Friedrich</a:t>
            </a:r>
            <a:r>
              <a:rPr lang="es-ES" sz="1800" dirty="0">
                <a:solidFill>
                  <a:schemeClr val="tx1"/>
                </a:solidFill>
                <a:latin typeface="+mj-lt"/>
              </a:rPr>
              <a:t> A </a:t>
            </a:r>
            <a:r>
              <a:rPr lang="es-ES" sz="1800" dirty="0" err="1">
                <a:solidFill>
                  <a:schemeClr val="tx1"/>
                </a:solidFill>
                <a:latin typeface="+mj-lt"/>
              </a:rPr>
              <a:t>Pasler</a:t>
            </a:r>
            <a:r>
              <a:rPr lang="es-ES" sz="1800" dirty="0">
                <a:solidFill>
                  <a:schemeClr val="tx1"/>
                </a:solidFill>
                <a:latin typeface="+mj-lt"/>
              </a:rPr>
              <a:t>.- Radiología, Atlas de radiología clínica. Ed. </a:t>
            </a:r>
            <a:r>
              <a:rPr lang="es-ES" sz="1800" dirty="0" err="1">
                <a:solidFill>
                  <a:schemeClr val="tx1"/>
                </a:solidFill>
                <a:latin typeface="+mj-lt"/>
              </a:rPr>
              <a:t>Masson</a:t>
            </a:r>
            <a:r>
              <a:rPr lang="es-ES" sz="1800" dirty="0">
                <a:solidFill>
                  <a:schemeClr val="tx1"/>
                </a:solidFill>
                <a:latin typeface="+mj-lt"/>
              </a:rPr>
              <a:t>-SALVAT odontología. Ed. 1992.</a:t>
            </a:r>
          </a:p>
          <a:p>
            <a:pPr marL="609600" indent="-609600" algn="just">
              <a:lnSpc>
                <a:spcPct val="80000"/>
              </a:lnSpc>
              <a:buFontTx/>
              <a:buAutoNum type="arabicPeriod" startAt="6"/>
              <a:defRPr/>
            </a:pPr>
            <a:endParaRPr lang="es-ES" sz="1800" dirty="0">
              <a:solidFill>
                <a:schemeClr val="tx1"/>
              </a:solidFill>
              <a:latin typeface="+mj-lt"/>
            </a:endParaRPr>
          </a:p>
          <a:p>
            <a:pPr marL="609600" indent="-609600" algn="just">
              <a:lnSpc>
                <a:spcPct val="80000"/>
              </a:lnSpc>
              <a:buFontTx/>
              <a:buAutoNum type="arabicPeriod" startAt="6"/>
              <a:defRPr/>
            </a:pPr>
            <a:r>
              <a:rPr lang="es-ES" sz="1800" dirty="0" err="1">
                <a:solidFill>
                  <a:schemeClr val="tx1"/>
                </a:solidFill>
                <a:latin typeface="+mj-lt"/>
              </a:rPr>
              <a:t>Lindhe</a:t>
            </a:r>
            <a:r>
              <a:rPr lang="es-ES" sz="1800" dirty="0">
                <a:solidFill>
                  <a:schemeClr val="tx1"/>
                </a:solidFill>
                <a:latin typeface="+mj-lt"/>
              </a:rPr>
              <a:t>, </a:t>
            </a:r>
            <a:r>
              <a:rPr lang="es-ES" sz="1800" dirty="0" err="1">
                <a:solidFill>
                  <a:schemeClr val="tx1"/>
                </a:solidFill>
                <a:latin typeface="+mj-lt"/>
              </a:rPr>
              <a:t>Jan</a:t>
            </a:r>
            <a:r>
              <a:rPr lang="es-ES" sz="1800" dirty="0">
                <a:solidFill>
                  <a:schemeClr val="tx1"/>
                </a:solidFill>
                <a:latin typeface="+mj-lt"/>
              </a:rPr>
              <a:t>.- </a:t>
            </a:r>
            <a:r>
              <a:rPr lang="es-ES" sz="1800" dirty="0" err="1">
                <a:solidFill>
                  <a:schemeClr val="tx1"/>
                </a:solidFill>
                <a:latin typeface="+mj-lt"/>
              </a:rPr>
              <a:t>Periodoncia</a:t>
            </a:r>
            <a:r>
              <a:rPr lang="es-ES" sz="1800" dirty="0">
                <a:solidFill>
                  <a:schemeClr val="tx1"/>
                </a:solidFill>
                <a:latin typeface="+mj-lt"/>
              </a:rPr>
              <a:t> Clínica. Ed. Médica Panamericana. ED. 1996.</a:t>
            </a:r>
          </a:p>
          <a:p>
            <a:pPr marL="609600" indent="-609600" algn="just">
              <a:lnSpc>
                <a:spcPct val="80000"/>
              </a:lnSpc>
              <a:buFontTx/>
              <a:buAutoNum type="arabicPeriod" startAt="6"/>
              <a:defRPr/>
            </a:pPr>
            <a:endParaRPr lang="es-ES" sz="1800" dirty="0">
              <a:solidFill>
                <a:schemeClr val="tx1"/>
              </a:solidFill>
              <a:latin typeface="+mj-lt"/>
            </a:endParaRPr>
          </a:p>
          <a:p>
            <a:pPr marL="609600" indent="-609600" algn="just">
              <a:lnSpc>
                <a:spcPct val="80000"/>
              </a:lnSpc>
              <a:buFontTx/>
              <a:buAutoNum type="arabicPeriod" startAt="6"/>
              <a:defRPr/>
            </a:pPr>
            <a:r>
              <a:rPr lang="es-ES" sz="1800" dirty="0" err="1">
                <a:solidFill>
                  <a:schemeClr val="tx1"/>
                </a:solidFill>
                <a:latin typeface="+mj-lt"/>
              </a:rPr>
              <a:t>Cova</a:t>
            </a:r>
            <a:r>
              <a:rPr lang="es-ES" sz="1800" dirty="0">
                <a:solidFill>
                  <a:schemeClr val="tx1"/>
                </a:solidFill>
                <a:latin typeface="+mj-lt"/>
              </a:rPr>
              <a:t> N. J. L. Biomateriales Dentales, Ed. AMOLCA, 1ª ed., 2004, Colombia.</a:t>
            </a:r>
          </a:p>
        </p:txBody>
      </p:sp>
      <p:sp>
        <p:nvSpPr>
          <p:cNvPr id="5" name="4 Marcador de número de diapositiva"/>
          <p:cNvSpPr>
            <a:spLocks noGrp="1"/>
          </p:cNvSpPr>
          <p:nvPr>
            <p:ph type="sldNum" sz="quarter" idx="12"/>
          </p:nvPr>
        </p:nvSpPr>
        <p:spPr/>
        <p:txBody>
          <a:bodyPr/>
          <a:lstStyle/>
          <a:p>
            <a:fld id="{421A8A01-6C88-4376-9050-8EFBE2723783}" type="slidenum">
              <a:rPr lang="es-MX" smtClean="0"/>
              <a:pPr/>
              <a:t>32</a:t>
            </a:fld>
            <a:endParaRPr lang="es-MX"/>
          </a:p>
        </p:txBody>
      </p:sp>
    </p:spTree>
    <p:extLst>
      <p:ext uri="{BB962C8B-B14F-4D97-AF65-F5344CB8AC3E}">
        <p14:creationId xmlns:p14="http://schemas.microsoft.com/office/powerpoint/2010/main" val="237208346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1268412" y="443202"/>
            <a:ext cx="8713788" cy="935037"/>
          </a:xfrm>
        </p:spPr>
        <p:txBody>
          <a:bodyPr>
            <a:noAutofit/>
          </a:bodyPr>
          <a:lstStyle/>
          <a:p>
            <a:pPr algn="ctr" eaLnBrk="1" hangingPunct="1"/>
            <a:r>
              <a:rPr lang="es-ES" sz="2800" spc="0" dirty="0">
                <a:solidFill>
                  <a:srgbClr val="FFC000"/>
                </a:solidFill>
              </a:rPr>
              <a:t/>
            </a:r>
            <a:br>
              <a:rPr lang="es-ES" sz="2800" spc="0" dirty="0">
                <a:solidFill>
                  <a:srgbClr val="FFC000"/>
                </a:solidFill>
              </a:rPr>
            </a:br>
            <a:r>
              <a:rPr lang="es-ES" sz="2800" spc="0" dirty="0">
                <a:solidFill>
                  <a:srgbClr val="FFC000"/>
                </a:solidFill>
              </a:rPr>
              <a:t/>
            </a:r>
            <a:br>
              <a:rPr lang="es-ES" sz="2800" spc="0" dirty="0">
                <a:solidFill>
                  <a:srgbClr val="FFC000"/>
                </a:solidFill>
              </a:rPr>
            </a:br>
            <a:r>
              <a:rPr lang="es-ES" sz="2800" spc="0" dirty="0">
                <a:solidFill>
                  <a:srgbClr val="FFC000"/>
                </a:solidFill>
              </a:rPr>
              <a:t/>
            </a:r>
            <a:br>
              <a:rPr lang="es-ES" sz="2800" spc="0" dirty="0">
                <a:solidFill>
                  <a:srgbClr val="FFC000"/>
                </a:solidFill>
              </a:rPr>
            </a:br>
            <a:r>
              <a:rPr lang="es-ES" sz="2800" spc="0" dirty="0">
                <a:solidFill>
                  <a:srgbClr val="FFC000"/>
                </a:solidFill>
              </a:rPr>
              <a:t/>
            </a:r>
            <a:br>
              <a:rPr lang="es-ES" sz="2800" spc="0" dirty="0">
                <a:solidFill>
                  <a:srgbClr val="FFC000"/>
                </a:solidFill>
              </a:rPr>
            </a:br>
            <a:r>
              <a:rPr lang="es-ES" sz="3200" b="1" spc="0" dirty="0">
                <a:solidFill>
                  <a:srgbClr val="FFC000"/>
                </a:solidFill>
              </a:rPr>
              <a:t>OBJETIVO</a:t>
            </a:r>
          </a:p>
        </p:txBody>
      </p:sp>
      <p:sp>
        <p:nvSpPr>
          <p:cNvPr id="9219" name="Rectangle 5"/>
          <p:cNvSpPr>
            <a:spLocks noGrp="1" noChangeArrowheads="1"/>
          </p:cNvSpPr>
          <p:nvPr>
            <p:ph type="subTitle" idx="1"/>
          </p:nvPr>
        </p:nvSpPr>
        <p:spPr>
          <a:xfrm>
            <a:off x="1870364" y="2618509"/>
            <a:ext cx="7765040" cy="1818409"/>
          </a:xfrm>
        </p:spPr>
        <p:txBody>
          <a:bodyPr>
            <a:noAutofit/>
          </a:bodyPr>
          <a:lstStyle/>
          <a:p>
            <a:pPr algn="just" eaLnBrk="1" hangingPunct="1">
              <a:lnSpc>
                <a:spcPct val="90000"/>
              </a:lnSpc>
            </a:pPr>
            <a:endParaRPr lang="es-ES" sz="1800" dirty="0">
              <a:solidFill>
                <a:schemeClr val="tx1"/>
              </a:solidFill>
            </a:endParaRPr>
          </a:p>
          <a:p>
            <a:pPr algn="just" eaLnBrk="1" hangingPunct="1">
              <a:lnSpc>
                <a:spcPct val="90000"/>
              </a:lnSpc>
            </a:pPr>
            <a:endParaRPr lang="es-ES" sz="1800" dirty="0">
              <a:solidFill>
                <a:schemeClr val="tx1"/>
              </a:solidFill>
            </a:endParaRPr>
          </a:p>
          <a:p>
            <a:pPr algn="just" eaLnBrk="1" hangingPunct="1">
              <a:lnSpc>
                <a:spcPct val="90000"/>
              </a:lnSpc>
            </a:pPr>
            <a:endParaRPr lang="es-ES" sz="1800" dirty="0">
              <a:solidFill>
                <a:schemeClr val="tx1"/>
              </a:solidFill>
            </a:endParaRPr>
          </a:p>
          <a:p>
            <a:pPr algn="just" eaLnBrk="1" hangingPunct="1">
              <a:lnSpc>
                <a:spcPct val="90000"/>
              </a:lnSpc>
            </a:pPr>
            <a:endParaRPr lang="es-ES" sz="1800" dirty="0" smtClean="0">
              <a:solidFill>
                <a:schemeClr val="tx1"/>
              </a:solidFill>
            </a:endParaRPr>
          </a:p>
          <a:p>
            <a:pPr algn="just" eaLnBrk="1" hangingPunct="1">
              <a:lnSpc>
                <a:spcPct val="90000"/>
              </a:lnSpc>
            </a:pPr>
            <a:endParaRPr lang="es-ES" sz="1800" dirty="0">
              <a:solidFill>
                <a:schemeClr val="tx1"/>
              </a:solidFill>
            </a:endParaRPr>
          </a:p>
          <a:p>
            <a:pPr algn="just" eaLnBrk="1" hangingPunct="1">
              <a:lnSpc>
                <a:spcPct val="90000"/>
              </a:lnSpc>
            </a:pPr>
            <a:endParaRPr lang="es-ES" sz="1800" dirty="0" smtClean="0">
              <a:solidFill>
                <a:schemeClr val="tx1"/>
              </a:solidFill>
            </a:endParaRPr>
          </a:p>
          <a:p>
            <a:pPr algn="just" eaLnBrk="1" hangingPunct="1">
              <a:lnSpc>
                <a:spcPct val="90000"/>
              </a:lnSpc>
            </a:pPr>
            <a:endParaRPr lang="es-ES" sz="1800" dirty="0">
              <a:solidFill>
                <a:schemeClr val="tx1"/>
              </a:solidFill>
            </a:endParaRPr>
          </a:p>
          <a:p>
            <a:pPr algn="just">
              <a:lnSpc>
                <a:spcPct val="150000"/>
              </a:lnSpc>
            </a:pPr>
            <a:r>
              <a:rPr lang="es-ES" sz="2000" dirty="0">
                <a:solidFill>
                  <a:schemeClr val="tx1"/>
                </a:solidFill>
              </a:rPr>
              <a:t>Que el futuro Cirujano Dentista desarrolle habilidades psicomotrices basadas en las experiencias clínicas por medio de la atención a los pacientes que requieran tratamiento preventivos y restaurativos.</a:t>
            </a:r>
            <a:endParaRPr lang="es-ES" sz="2800" dirty="0">
              <a:solidFill>
                <a:schemeClr val="tx1"/>
              </a:solidFill>
            </a:endParaRPr>
          </a:p>
          <a:p>
            <a:pPr eaLnBrk="1" hangingPunct="1">
              <a:lnSpc>
                <a:spcPct val="90000"/>
              </a:lnSpc>
            </a:pPr>
            <a:endParaRPr lang="es-ES" sz="2800" dirty="0">
              <a:solidFill>
                <a:schemeClr val="tx1"/>
              </a:solidFill>
            </a:endParaRPr>
          </a:p>
        </p:txBody>
      </p:sp>
      <p:sp>
        <p:nvSpPr>
          <p:cNvPr id="6" name="5 Marcador de número de diapositiva"/>
          <p:cNvSpPr>
            <a:spLocks noGrp="1"/>
          </p:cNvSpPr>
          <p:nvPr>
            <p:ph type="sldNum" sz="quarter" idx="12"/>
          </p:nvPr>
        </p:nvSpPr>
        <p:spPr/>
        <p:txBody>
          <a:bodyPr/>
          <a:lstStyle/>
          <a:p>
            <a:r>
              <a:rPr lang="es-MX" dirty="0" smtClean="0"/>
              <a:t>2</a:t>
            </a:r>
            <a:endParaRPr lang="es-MX" dirty="0"/>
          </a:p>
        </p:txBody>
      </p:sp>
    </p:spTree>
    <p:extLst>
      <p:ext uri="{BB962C8B-B14F-4D97-AF65-F5344CB8AC3E}">
        <p14:creationId xmlns:p14="http://schemas.microsoft.com/office/powerpoint/2010/main" val="299817907"/>
      </p:ext>
    </p:extLst>
  </p:cSld>
  <p:clrMapOvr>
    <a:masterClrMapping/>
  </p:clrMapOvr>
  <p:transition advClick="0" advTm="2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ctrTitle"/>
          </p:nvPr>
        </p:nvSpPr>
        <p:spPr>
          <a:xfrm>
            <a:off x="2667001" y="1779589"/>
            <a:ext cx="7000875" cy="935037"/>
          </a:xfrm>
        </p:spPr>
        <p:txBody>
          <a:bodyPr/>
          <a:lstStyle/>
          <a:p>
            <a:pPr eaLnBrk="1" hangingPunct="1"/>
            <a:r>
              <a:rPr lang="es-ES" sz="2000" b="1" spc="0" dirty="0">
                <a:solidFill>
                  <a:srgbClr val="FFC000"/>
                </a:solidFill>
              </a:rPr>
              <a:t>CONTRIBUCIÓN DE LA UNIDAD DE APRENDIZAJE AL PERFIL DE EGRESO</a:t>
            </a:r>
          </a:p>
        </p:txBody>
      </p:sp>
      <p:sp>
        <p:nvSpPr>
          <p:cNvPr id="10243" name="Rectangle 5"/>
          <p:cNvSpPr>
            <a:spLocks noGrp="1" noChangeArrowheads="1"/>
          </p:cNvSpPr>
          <p:nvPr>
            <p:ph type="subTitle" idx="1"/>
          </p:nvPr>
        </p:nvSpPr>
        <p:spPr>
          <a:xfrm>
            <a:off x="1662546" y="3404630"/>
            <a:ext cx="7892752" cy="2261716"/>
          </a:xfrm>
        </p:spPr>
        <p:txBody>
          <a:bodyPr>
            <a:noAutofit/>
          </a:bodyPr>
          <a:lstStyle/>
          <a:p>
            <a:pPr algn="just" eaLnBrk="1" hangingPunct="1">
              <a:lnSpc>
                <a:spcPct val="150000"/>
              </a:lnSpc>
            </a:pPr>
            <a:r>
              <a:rPr lang="es-ES" sz="2000" dirty="0">
                <a:solidFill>
                  <a:schemeClr val="tx1"/>
                </a:solidFill>
              </a:rPr>
              <a:t>La unidad de aprendizaje, Clínica de Operatoria Dental II contribuye a la formación del futuro odontólogo en la elaboración y aplicación de procedimientos: preventivo, restaurativo y de rehabilitación bucal del individuo respetando la norma nacional e internacional de salud. </a:t>
            </a:r>
          </a:p>
          <a:p>
            <a:pPr eaLnBrk="1" hangingPunct="1">
              <a:lnSpc>
                <a:spcPct val="90000"/>
              </a:lnSpc>
            </a:pPr>
            <a:endParaRPr lang="es-ES" sz="2800" dirty="0">
              <a:solidFill>
                <a:schemeClr val="tx1"/>
              </a:solidFill>
            </a:endParaRPr>
          </a:p>
          <a:p>
            <a:pPr eaLnBrk="1" hangingPunct="1">
              <a:lnSpc>
                <a:spcPct val="90000"/>
              </a:lnSpc>
            </a:pPr>
            <a:endParaRPr lang="es-ES" sz="2800" dirty="0">
              <a:solidFill>
                <a:schemeClr val="tx1"/>
              </a:solidFill>
            </a:endParaRPr>
          </a:p>
        </p:txBody>
      </p:sp>
      <p:sp>
        <p:nvSpPr>
          <p:cNvPr id="6" name="5 Marcador de número de diapositiva"/>
          <p:cNvSpPr>
            <a:spLocks noGrp="1"/>
          </p:cNvSpPr>
          <p:nvPr>
            <p:ph type="sldNum" sz="quarter" idx="12"/>
          </p:nvPr>
        </p:nvSpPr>
        <p:spPr/>
        <p:txBody>
          <a:bodyPr/>
          <a:lstStyle/>
          <a:p>
            <a:r>
              <a:rPr lang="es-MX" dirty="0" smtClean="0"/>
              <a:t>3</a:t>
            </a:r>
            <a:endParaRPr lang="es-MX" dirty="0"/>
          </a:p>
        </p:txBody>
      </p:sp>
    </p:spTree>
    <p:extLst>
      <p:ext uri="{BB962C8B-B14F-4D97-AF65-F5344CB8AC3E}">
        <p14:creationId xmlns:p14="http://schemas.microsoft.com/office/powerpoint/2010/main" val="839404441"/>
      </p:ext>
    </p:extLst>
  </p:cSld>
  <p:clrMapOvr>
    <a:masterClrMapping/>
  </p:clrMapOvr>
  <p:transition advClick="0" advTm="2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258569" y="1678298"/>
            <a:ext cx="9144000" cy="1181860"/>
          </a:xfrm>
        </p:spPr>
        <p:txBody>
          <a:bodyPr>
            <a:normAutofit/>
          </a:bodyPr>
          <a:lstStyle/>
          <a:p>
            <a:pPr algn="ctr"/>
            <a:r>
              <a:rPr lang="es-MX" sz="5400" dirty="0" smtClean="0">
                <a:solidFill>
                  <a:srgbClr val="FFC000"/>
                </a:solidFill>
              </a:rPr>
              <a:t>RESINA FOTOPOLIMERIZABLE</a:t>
            </a:r>
            <a:endParaRPr lang="es-MX" sz="5400" dirty="0">
              <a:solidFill>
                <a:srgbClr val="FFC000"/>
              </a:solidFill>
            </a:endParaRPr>
          </a:p>
        </p:txBody>
      </p:sp>
      <p:pic>
        <p:nvPicPr>
          <p:cNvPr id="1026" name="Picture 2" descr="Imagen relacionada"/>
          <p:cNvPicPr>
            <a:picLocks noChangeAspect="1" noChangeArrowheads="1"/>
          </p:cNvPicPr>
          <p:nvPr/>
        </p:nvPicPr>
        <p:blipFill rotWithShape="1">
          <a:blip r:embed="rId2">
            <a:extLst>
              <a:ext uri="{28A0092B-C50C-407E-A947-70E740481C1C}">
                <a14:useLocalDpi xmlns:a14="http://schemas.microsoft.com/office/drawing/2010/main" val="0"/>
              </a:ext>
            </a:extLst>
          </a:blip>
          <a:srcRect l="52660"/>
          <a:stretch/>
        </p:blipFill>
        <p:spPr bwMode="auto">
          <a:xfrm>
            <a:off x="3700130" y="2706022"/>
            <a:ext cx="3735214" cy="3131252"/>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94662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solidFill>
                  <a:srgbClr val="FFC000"/>
                </a:solidFill>
              </a:rPr>
              <a:t>Definición</a:t>
            </a:r>
            <a:endParaRPr lang="es-MX" dirty="0">
              <a:solidFill>
                <a:srgbClr val="FFC000"/>
              </a:solidFill>
            </a:endParaRPr>
          </a:p>
        </p:txBody>
      </p:sp>
      <p:sp>
        <p:nvSpPr>
          <p:cNvPr id="5" name="Marcador de contenido 4"/>
          <p:cNvSpPr>
            <a:spLocks noGrp="1"/>
          </p:cNvSpPr>
          <p:nvPr>
            <p:ph idx="1"/>
          </p:nvPr>
        </p:nvSpPr>
        <p:spPr>
          <a:xfrm>
            <a:off x="1120000" y="1825625"/>
            <a:ext cx="10233800" cy="1935884"/>
          </a:xfrm>
        </p:spPr>
        <p:txBody>
          <a:bodyPr>
            <a:normAutofit/>
          </a:bodyPr>
          <a:lstStyle/>
          <a:p>
            <a:pPr marL="0" indent="0" algn="just">
              <a:buNone/>
            </a:pPr>
            <a:r>
              <a:rPr lang="es-MX" sz="3200" dirty="0" smtClean="0"/>
              <a:t>Consisten </a:t>
            </a:r>
            <a:r>
              <a:rPr lang="es-MX" sz="3200" dirty="0"/>
              <a:t>en partículas de relleno inorgánicas inmersas en una matriz orgánica de polímeros en las que las partículas inorgánicas están recubiertas con un compuesto de silano activo que une a las partículas de relleno con la </a:t>
            </a:r>
            <a:r>
              <a:rPr lang="es-MX" sz="3200" dirty="0" smtClean="0"/>
              <a:t>resina.</a:t>
            </a:r>
            <a:endParaRPr lang="es-MX" sz="3200" dirty="0"/>
          </a:p>
        </p:txBody>
      </p:sp>
      <p:pic>
        <p:nvPicPr>
          <p:cNvPr id="1026" name="Picture 2" descr="Resultado de imagen para resinas dentales directas"/>
          <p:cNvPicPr>
            <a:picLocks noChangeAspect="1" noChangeArrowheads="1"/>
          </p:cNvPicPr>
          <p:nvPr/>
        </p:nvPicPr>
        <p:blipFill rotWithShape="1">
          <a:blip r:embed="rId2">
            <a:extLst>
              <a:ext uri="{28A0092B-C50C-407E-A947-70E740481C1C}">
                <a14:useLocalDpi xmlns:a14="http://schemas.microsoft.com/office/drawing/2010/main" val="0"/>
              </a:ext>
            </a:extLst>
          </a:blip>
          <a:srcRect b="21742"/>
          <a:stretch/>
        </p:blipFill>
        <p:spPr bwMode="auto">
          <a:xfrm>
            <a:off x="2774083" y="3996026"/>
            <a:ext cx="6432261" cy="2340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7751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body" idx="1"/>
          </p:nvPr>
        </p:nvSpPr>
        <p:spPr>
          <a:xfrm>
            <a:off x="384464" y="972850"/>
            <a:ext cx="10796154" cy="3382962"/>
          </a:xfrm>
        </p:spPr>
        <p:txBody>
          <a:bodyPr>
            <a:noAutofit/>
          </a:bodyPr>
          <a:lstStyle/>
          <a:p>
            <a:pPr marL="609600" indent="-609600" algn="ctr">
              <a:lnSpc>
                <a:spcPct val="80000"/>
              </a:lnSpc>
              <a:buNone/>
              <a:defRPr/>
            </a:pPr>
            <a:r>
              <a:rPr lang="de-DE" sz="4000" b="1" dirty="0" smtClean="0">
                <a:solidFill>
                  <a:srgbClr val="FFC000"/>
                </a:solidFill>
              </a:rPr>
              <a:t>Componentes </a:t>
            </a:r>
            <a:r>
              <a:rPr lang="de-DE" sz="4000" b="1" dirty="0">
                <a:solidFill>
                  <a:srgbClr val="FFC000"/>
                </a:solidFill>
              </a:rPr>
              <a:t>estructurales</a:t>
            </a:r>
          </a:p>
          <a:p>
            <a:pPr marL="609600" indent="-609600" algn="just">
              <a:lnSpc>
                <a:spcPct val="80000"/>
              </a:lnSpc>
              <a:buNone/>
              <a:defRPr/>
            </a:pPr>
            <a:endParaRPr lang="de-DE" b="1" dirty="0">
              <a:solidFill>
                <a:schemeClr val="tx1"/>
              </a:solidFill>
              <a:latin typeface="Maiandra GD" pitchFamily="34" charset="0"/>
            </a:endParaRPr>
          </a:p>
          <a:p>
            <a:pPr marL="609600" indent="-609600" algn="just">
              <a:lnSpc>
                <a:spcPct val="80000"/>
              </a:lnSpc>
              <a:buNone/>
              <a:defRPr/>
            </a:pPr>
            <a:r>
              <a:rPr lang="es-MX" dirty="0">
                <a:solidFill>
                  <a:schemeClr val="tx1"/>
                </a:solidFill>
                <a:latin typeface="+mj-lt"/>
              </a:rPr>
              <a:t>a)   Matriz </a:t>
            </a:r>
          </a:p>
          <a:p>
            <a:pPr marL="609600" indent="-609600" algn="just">
              <a:lnSpc>
                <a:spcPct val="80000"/>
              </a:lnSpc>
              <a:buNone/>
              <a:defRPr/>
            </a:pPr>
            <a:r>
              <a:rPr lang="es-MX" dirty="0">
                <a:solidFill>
                  <a:schemeClr val="tx1"/>
                </a:solidFill>
                <a:latin typeface="+mj-lt"/>
              </a:rPr>
              <a:t>      bis-GMA (</a:t>
            </a:r>
            <a:r>
              <a:rPr lang="es-MX" dirty="0" err="1">
                <a:solidFill>
                  <a:schemeClr val="tx1"/>
                </a:solidFill>
                <a:latin typeface="+mj-lt"/>
              </a:rPr>
              <a:t>bisfenol</a:t>
            </a:r>
            <a:r>
              <a:rPr lang="es-MX" dirty="0">
                <a:solidFill>
                  <a:schemeClr val="tx1"/>
                </a:solidFill>
                <a:latin typeface="+mj-lt"/>
              </a:rPr>
              <a:t>-a-</a:t>
            </a:r>
            <a:r>
              <a:rPr lang="es-MX" dirty="0" err="1">
                <a:solidFill>
                  <a:schemeClr val="tx1"/>
                </a:solidFill>
                <a:latin typeface="+mj-lt"/>
              </a:rPr>
              <a:t>diglicidil</a:t>
            </a:r>
            <a:r>
              <a:rPr lang="es-MX" dirty="0">
                <a:solidFill>
                  <a:schemeClr val="tx1"/>
                </a:solidFill>
                <a:latin typeface="+mj-lt"/>
              </a:rPr>
              <a:t>-metacrilato)</a:t>
            </a:r>
          </a:p>
          <a:p>
            <a:pPr marL="609600" indent="-609600" algn="just">
              <a:lnSpc>
                <a:spcPct val="80000"/>
              </a:lnSpc>
              <a:buNone/>
              <a:defRPr/>
            </a:pPr>
            <a:r>
              <a:rPr lang="es-MX" dirty="0">
                <a:solidFill>
                  <a:schemeClr val="tx1"/>
                </a:solidFill>
                <a:latin typeface="+mj-lt"/>
              </a:rPr>
              <a:t>      TEGDMA (</a:t>
            </a:r>
            <a:r>
              <a:rPr lang="es-MX" dirty="0" err="1">
                <a:solidFill>
                  <a:schemeClr val="tx1"/>
                </a:solidFill>
                <a:latin typeface="+mj-lt"/>
              </a:rPr>
              <a:t>trietilenglicol-dimetacrilato</a:t>
            </a:r>
            <a:r>
              <a:rPr lang="es-MX" dirty="0">
                <a:solidFill>
                  <a:schemeClr val="tx1"/>
                </a:solidFill>
                <a:latin typeface="+mj-lt"/>
              </a:rPr>
              <a:t>)</a:t>
            </a:r>
          </a:p>
          <a:p>
            <a:pPr marL="609600" indent="-609600" algn="just">
              <a:lnSpc>
                <a:spcPct val="80000"/>
              </a:lnSpc>
              <a:buNone/>
              <a:defRPr/>
            </a:pPr>
            <a:endParaRPr lang="es-MX" dirty="0">
              <a:solidFill>
                <a:schemeClr val="tx1"/>
              </a:solidFill>
              <a:latin typeface="+mj-lt"/>
            </a:endParaRPr>
          </a:p>
          <a:p>
            <a:pPr marL="609600" indent="-609600" algn="just">
              <a:lnSpc>
                <a:spcPct val="80000"/>
              </a:lnSpc>
              <a:buNone/>
              <a:defRPr/>
            </a:pPr>
            <a:r>
              <a:rPr lang="es-MX" dirty="0">
                <a:solidFill>
                  <a:schemeClr val="tx1"/>
                </a:solidFill>
                <a:latin typeface="+mj-lt"/>
              </a:rPr>
              <a:t>b) Partículas de relleno (cuarzo, sílice, cristales de bario, circonio, estroncio) </a:t>
            </a:r>
          </a:p>
          <a:p>
            <a:pPr marL="609600" indent="-609600" algn="just">
              <a:lnSpc>
                <a:spcPct val="80000"/>
              </a:lnSpc>
              <a:buNone/>
              <a:defRPr/>
            </a:pPr>
            <a:endParaRPr lang="es-MX" dirty="0">
              <a:solidFill>
                <a:schemeClr val="tx1"/>
              </a:solidFill>
              <a:latin typeface="+mj-lt"/>
            </a:endParaRPr>
          </a:p>
          <a:p>
            <a:pPr marL="609600" indent="-609600" algn="just">
              <a:lnSpc>
                <a:spcPct val="80000"/>
              </a:lnSpc>
              <a:buNone/>
              <a:defRPr/>
            </a:pPr>
            <a:r>
              <a:rPr lang="es-MX" dirty="0">
                <a:solidFill>
                  <a:schemeClr val="tx1"/>
                </a:solidFill>
                <a:latin typeface="+mj-lt"/>
              </a:rPr>
              <a:t>c)   Agentes de enlace o de unión: Silano</a:t>
            </a:r>
            <a:endParaRPr lang="es-ES" dirty="0">
              <a:solidFill>
                <a:schemeClr val="tx1"/>
              </a:solidFill>
              <a:latin typeface="+mj-lt"/>
            </a:endParaRPr>
          </a:p>
        </p:txBody>
      </p:sp>
      <p:sp>
        <p:nvSpPr>
          <p:cNvPr id="242691" name="AutoShape 3"/>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sp>
        <p:nvSpPr>
          <p:cNvPr id="8" name="7 Marcador de número de diapositiva"/>
          <p:cNvSpPr>
            <a:spLocks noGrp="1"/>
          </p:cNvSpPr>
          <p:nvPr>
            <p:ph type="sldNum" sz="quarter" idx="12"/>
          </p:nvPr>
        </p:nvSpPr>
        <p:spPr/>
        <p:txBody>
          <a:bodyPr/>
          <a:lstStyle/>
          <a:p>
            <a:fld id="{0CC4535A-36FC-414F-84D7-B4F17ED1001F}" type="slidenum">
              <a:rPr lang="es-MX" smtClean="0"/>
              <a:pPr/>
              <a:t>8</a:t>
            </a:fld>
            <a:endParaRPr lang="es-MX"/>
          </a:p>
        </p:txBody>
      </p:sp>
      <p:pic>
        <p:nvPicPr>
          <p:cNvPr id="6" name="Imagen 5"/>
          <p:cNvPicPr>
            <a:picLocks noChangeAspect="1"/>
          </p:cNvPicPr>
          <p:nvPr/>
        </p:nvPicPr>
        <p:blipFill rotWithShape="1">
          <a:blip r:embed="rId3"/>
          <a:srcRect l="50067" t="22728" r="31082" b="61029"/>
          <a:stretch/>
        </p:blipFill>
        <p:spPr>
          <a:xfrm>
            <a:off x="7045036" y="4563487"/>
            <a:ext cx="3833715" cy="1858059"/>
          </a:xfrm>
          <a:prstGeom prst="rect">
            <a:avLst/>
          </a:prstGeom>
        </p:spPr>
      </p:pic>
    </p:spTree>
    <p:extLst>
      <p:ext uri="{BB962C8B-B14F-4D97-AF65-F5344CB8AC3E}">
        <p14:creationId xmlns:p14="http://schemas.microsoft.com/office/powerpoint/2010/main" val="400439956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body" idx="1"/>
          </p:nvPr>
        </p:nvSpPr>
        <p:spPr>
          <a:xfrm>
            <a:off x="1007919" y="620713"/>
            <a:ext cx="9196532" cy="5040312"/>
          </a:xfrm>
        </p:spPr>
        <p:txBody>
          <a:bodyPr>
            <a:noAutofit/>
          </a:bodyPr>
          <a:lstStyle/>
          <a:p>
            <a:pPr marL="457200" indent="-457200" algn="ctr">
              <a:buNone/>
              <a:defRPr/>
            </a:pPr>
            <a:r>
              <a:rPr lang="de-DE" b="1" dirty="0" smtClean="0">
                <a:solidFill>
                  <a:srgbClr val="FFC000"/>
                </a:solidFill>
                <a:latin typeface="+mj-lt"/>
              </a:rPr>
              <a:t>CLASIFICACIÓN</a:t>
            </a:r>
            <a:endParaRPr lang="de-DE" b="1" dirty="0">
              <a:solidFill>
                <a:srgbClr val="FFC000"/>
              </a:solidFill>
              <a:latin typeface="+mj-lt"/>
            </a:endParaRPr>
          </a:p>
          <a:p>
            <a:pPr marL="457200" indent="-457200" algn="ctr">
              <a:buNone/>
              <a:defRPr/>
            </a:pPr>
            <a:endParaRPr lang="de-DE" sz="1800" b="1" dirty="0">
              <a:solidFill>
                <a:schemeClr val="tx2"/>
              </a:solidFill>
              <a:latin typeface="Maiandra GD" pitchFamily="34" charset="0"/>
            </a:endParaRPr>
          </a:p>
          <a:p>
            <a:pPr marL="457200" indent="-457200">
              <a:buFont typeface="Wingdings" pitchFamily="2" charset="2"/>
              <a:buChar char="Ø"/>
              <a:defRPr/>
            </a:pPr>
            <a:r>
              <a:rPr lang="es-ES" sz="2400" dirty="0" err="1">
                <a:solidFill>
                  <a:srgbClr val="FFC000"/>
                </a:solidFill>
                <a:latin typeface="+mj-lt"/>
              </a:rPr>
              <a:t>Macrorrelleno</a:t>
            </a:r>
            <a:r>
              <a:rPr lang="es-ES" sz="2400" dirty="0">
                <a:solidFill>
                  <a:srgbClr val="FFC000"/>
                </a:solidFill>
                <a:latin typeface="+mj-lt"/>
              </a:rPr>
              <a:t>  convencional o tradicional</a:t>
            </a:r>
            <a:r>
              <a:rPr lang="es-ES" sz="2400" dirty="0">
                <a:solidFill>
                  <a:schemeClr val="tx1"/>
                </a:solidFill>
                <a:latin typeface="+mj-lt"/>
              </a:rPr>
              <a:t>: cuarzo, matriz Bis-GMA, TEGDMA y </a:t>
            </a:r>
            <a:r>
              <a:rPr lang="es-ES" sz="2400" dirty="0" err="1" smtClean="0">
                <a:solidFill>
                  <a:schemeClr val="tx1"/>
                </a:solidFill>
                <a:latin typeface="+mj-lt"/>
              </a:rPr>
              <a:t>silano</a:t>
            </a:r>
            <a:endParaRPr lang="es-ES" sz="2400" dirty="0">
              <a:solidFill>
                <a:schemeClr val="tx1"/>
              </a:solidFill>
              <a:latin typeface="+mj-lt"/>
            </a:endParaRPr>
          </a:p>
          <a:p>
            <a:pPr marL="457200" indent="-457200">
              <a:buFont typeface="Wingdings" pitchFamily="2" charset="2"/>
              <a:buChar char="Ø"/>
              <a:defRPr/>
            </a:pPr>
            <a:r>
              <a:rPr lang="es-ES" sz="2400" dirty="0" err="1">
                <a:solidFill>
                  <a:srgbClr val="FFC000"/>
                </a:solidFill>
                <a:latin typeface="+mj-lt"/>
              </a:rPr>
              <a:t>Microrrelleno</a:t>
            </a:r>
            <a:r>
              <a:rPr lang="es-ES" sz="2400" dirty="0">
                <a:solidFill>
                  <a:schemeClr val="tx1"/>
                </a:solidFill>
                <a:latin typeface="+mj-lt"/>
              </a:rPr>
              <a:t>: </a:t>
            </a:r>
            <a:r>
              <a:rPr lang="es-ES" sz="2400" dirty="0" err="1">
                <a:solidFill>
                  <a:schemeClr val="tx1"/>
                </a:solidFill>
                <a:latin typeface="+mj-lt"/>
              </a:rPr>
              <a:t>silice</a:t>
            </a:r>
            <a:r>
              <a:rPr lang="es-ES" sz="2400" dirty="0">
                <a:solidFill>
                  <a:schemeClr val="tx1"/>
                </a:solidFill>
                <a:latin typeface="+mj-lt"/>
              </a:rPr>
              <a:t> coloidal</a:t>
            </a:r>
          </a:p>
          <a:p>
            <a:pPr marL="457200" indent="-457200">
              <a:buFont typeface="Wingdings" pitchFamily="2" charset="2"/>
              <a:buChar char="Ø"/>
              <a:defRPr/>
            </a:pPr>
            <a:r>
              <a:rPr lang="es-ES" sz="2400" dirty="0" smtClean="0">
                <a:solidFill>
                  <a:srgbClr val="FFC000"/>
                </a:solidFill>
                <a:latin typeface="+mj-lt"/>
              </a:rPr>
              <a:t>Partículas </a:t>
            </a:r>
            <a:r>
              <a:rPr lang="es-ES" sz="2400" dirty="0">
                <a:solidFill>
                  <a:srgbClr val="FFC000"/>
                </a:solidFill>
                <a:latin typeface="+mj-lt"/>
              </a:rPr>
              <a:t>pequeñas</a:t>
            </a:r>
            <a:r>
              <a:rPr lang="es-ES" sz="2400" dirty="0">
                <a:solidFill>
                  <a:schemeClr val="tx1"/>
                </a:solidFill>
                <a:latin typeface="+mj-lt"/>
              </a:rPr>
              <a:t>: Bis-GMA, TEGDMA, cuarzo, cristales de bario, circonio, estroncio, </a:t>
            </a:r>
            <a:r>
              <a:rPr lang="es-ES" sz="2400" dirty="0" err="1">
                <a:solidFill>
                  <a:schemeClr val="tx1"/>
                </a:solidFill>
                <a:latin typeface="+mj-lt"/>
              </a:rPr>
              <a:t>silano</a:t>
            </a:r>
            <a:r>
              <a:rPr lang="es-ES" sz="2400" dirty="0">
                <a:solidFill>
                  <a:schemeClr val="tx1"/>
                </a:solidFill>
                <a:latin typeface="+mj-lt"/>
              </a:rPr>
              <a:t> y agentes de unión.</a:t>
            </a:r>
          </a:p>
          <a:p>
            <a:pPr marL="457200" indent="-457200">
              <a:buFont typeface="Wingdings" pitchFamily="2" charset="2"/>
              <a:buChar char="Ø"/>
              <a:defRPr/>
            </a:pPr>
            <a:r>
              <a:rPr lang="es-ES" sz="2400" dirty="0">
                <a:solidFill>
                  <a:srgbClr val="FFC000"/>
                </a:solidFill>
                <a:latin typeface="+mj-lt"/>
              </a:rPr>
              <a:t>Híbridas</a:t>
            </a:r>
            <a:r>
              <a:rPr lang="es-ES" sz="2400" dirty="0">
                <a:solidFill>
                  <a:schemeClr val="tx1"/>
                </a:solidFill>
                <a:latin typeface="+mj-lt"/>
              </a:rPr>
              <a:t>: partículas de macro y micro relleno, partículas de cristales con metales pesados.</a:t>
            </a:r>
          </a:p>
        </p:txBody>
      </p:sp>
      <p:sp>
        <p:nvSpPr>
          <p:cNvPr id="243715" name="AutoShape 3"/>
          <p:cNvSpPr>
            <a:spLocks noChangeArrowheads="1"/>
          </p:cNvSpPr>
          <p:nvPr/>
        </p:nvSpPr>
        <p:spPr bwMode="auto">
          <a:xfrm>
            <a:off x="2279650" y="765175"/>
            <a:ext cx="7924800" cy="1143000"/>
          </a:xfrm>
          <a:prstGeom prst="roundRect">
            <a:avLst>
              <a:gd name="adj" fmla="val 21667"/>
            </a:avLst>
          </a:prstGeom>
          <a:noFill/>
          <a:ln w="9525">
            <a:noFill/>
            <a:round/>
            <a:headEnd/>
            <a:tailEnd/>
          </a:ln>
          <a:effectLst/>
        </p:spPr>
        <p:txBody>
          <a:bodyPr anchor="b"/>
          <a:lstStyle/>
          <a:p>
            <a:pPr>
              <a:defRPr/>
            </a:pPr>
            <a:endParaRPr lang="de-DE" sz="3200" i="1">
              <a:solidFill>
                <a:schemeClr val="tx2"/>
              </a:solidFill>
              <a:effectLst>
                <a:outerShdw blurRad="38100" dist="38100" dir="2700000" algn="tl">
                  <a:srgbClr val="000000"/>
                </a:outerShdw>
              </a:effectLst>
              <a:latin typeface="Arial" pitchFamily="34" charset="0"/>
            </a:endParaRPr>
          </a:p>
        </p:txBody>
      </p:sp>
      <p:sp>
        <p:nvSpPr>
          <p:cNvPr id="7" name="6 Marcador de número de diapositiva"/>
          <p:cNvSpPr>
            <a:spLocks noGrp="1"/>
          </p:cNvSpPr>
          <p:nvPr>
            <p:ph type="sldNum" sz="quarter" idx="12"/>
          </p:nvPr>
        </p:nvSpPr>
        <p:spPr/>
        <p:txBody>
          <a:bodyPr/>
          <a:lstStyle/>
          <a:p>
            <a:fld id="{0CC4535A-36FC-414F-84D7-B4F17ED1001F}" type="slidenum">
              <a:rPr lang="es-MX" smtClean="0"/>
              <a:pPr/>
              <a:t>9</a:t>
            </a:fld>
            <a:endParaRPr lang="es-MX"/>
          </a:p>
        </p:txBody>
      </p:sp>
      <p:pic>
        <p:nvPicPr>
          <p:cNvPr id="3074" name="Picture 2" descr="Resultado de imagen para resina den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2582" y="4364183"/>
            <a:ext cx="6016430" cy="2174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90964"/>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Profundidad">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Profundidad</Template>
  <TotalTime>97</TotalTime>
  <Words>2006</Words>
  <Application>Microsoft Office PowerPoint</Application>
  <PresentationFormat>Panorámica</PresentationFormat>
  <Paragraphs>292</Paragraphs>
  <Slides>32</Slides>
  <Notes>21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Agency FB</vt:lpstr>
      <vt:lpstr>Arial</vt:lpstr>
      <vt:lpstr>Calibri</vt:lpstr>
      <vt:lpstr>Corbel</vt:lpstr>
      <vt:lpstr>Maiandra GD</vt:lpstr>
      <vt:lpstr>Wingdings</vt:lpstr>
      <vt:lpstr>Profundidad</vt:lpstr>
      <vt:lpstr>Presentación de PowerPoint</vt:lpstr>
      <vt:lpstr>Presentación de PowerPoint</vt:lpstr>
      <vt:lpstr>PROGRAMA EDUCATIVO: LICENCIATURA  DE CIRUJANO DENTISTA</vt:lpstr>
      <vt:lpstr>    OBJETIVO</vt:lpstr>
      <vt:lpstr>CONTRIBUCIÓN DE LA UNIDAD DE APRENDIZAJE AL PERFIL DE EGRESO</vt:lpstr>
      <vt:lpstr>RESINA FOTOPOLIMERIZABLE</vt:lpstr>
      <vt:lpstr>Definición</vt:lpstr>
      <vt:lpstr>Presentación de PowerPoint</vt:lpstr>
      <vt:lpstr>Presentación de PowerPoint</vt:lpstr>
      <vt:lpstr>Presentación de PowerPoint</vt:lpstr>
      <vt:lpstr>Presentación de PowerPoint</vt:lpstr>
      <vt:lpstr>Presentación de PowerPoint</vt:lpstr>
      <vt:lpstr>Presentación de PowerPoint</vt:lpstr>
      <vt:lpstr>Polimerización </vt:lpstr>
      <vt:lpstr>Presentación de PowerPoint</vt:lpstr>
      <vt:lpstr>Presentación de PowerPoint</vt:lpstr>
      <vt:lpstr>SECUENCIA DE TRATAMIENTO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Recomendaciones después de la resina</vt:lpstr>
      <vt:lpstr>Recomendaciones después de la resina</vt:lpstr>
      <vt:lpstr>BIBLIOGRAFIA</vt:lpstr>
      <vt:lpstr>BASICA</vt:lpstr>
      <vt:lpstr>COMPLEMENTARIA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17</cp:revision>
  <dcterms:created xsi:type="dcterms:W3CDTF">2017-08-23T17:31:37Z</dcterms:created>
  <dcterms:modified xsi:type="dcterms:W3CDTF">2017-08-31T19:26:52Z</dcterms:modified>
</cp:coreProperties>
</file>