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8"/>
  </p:notesMasterIdLst>
  <p:sldIdLst>
    <p:sldId id="292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42" r:id="rId17"/>
    <p:sldId id="343" r:id="rId18"/>
    <p:sldId id="344" r:id="rId19"/>
    <p:sldId id="308" r:id="rId20"/>
    <p:sldId id="309" r:id="rId21"/>
    <p:sldId id="310" r:id="rId22"/>
    <p:sldId id="311" r:id="rId23"/>
    <p:sldId id="312" r:id="rId24"/>
    <p:sldId id="313" r:id="rId25"/>
    <p:sldId id="345" r:id="rId26"/>
    <p:sldId id="346" r:id="rId27"/>
    <p:sldId id="347" r:id="rId28"/>
    <p:sldId id="348" r:id="rId29"/>
    <p:sldId id="349" r:id="rId30"/>
    <p:sldId id="350" r:id="rId31"/>
    <p:sldId id="351" r:id="rId32"/>
    <p:sldId id="352" r:id="rId33"/>
    <p:sldId id="319" r:id="rId34"/>
    <p:sldId id="320" r:id="rId35"/>
    <p:sldId id="321" r:id="rId36"/>
    <p:sldId id="322" r:id="rId37"/>
    <p:sldId id="323" r:id="rId38"/>
    <p:sldId id="326" r:id="rId39"/>
    <p:sldId id="327" r:id="rId40"/>
    <p:sldId id="328" r:id="rId41"/>
    <p:sldId id="329" r:id="rId42"/>
    <p:sldId id="330" r:id="rId43"/>
    <p:sldId id="331" r:id="rId44"/>
    <p:sldId id="332" r:id="rId45"/>
    <p:sldId id="333" r:id="rId46"/>
    <p:sldId id="334" r:id="rId47"/>
    <p:sldId id="335" r:id="rId48"/>
    <p:sldId id="336" r:id="rId49"/>
    <p:sldId id="337" r:id="rId50"/>
    <p:sldId id="324" r:id="rId51"/>
    <p:sldId id="315" r:id="rId52"/>
    <p:sldId id="318" r:id="rId53"/>
    <p:sldId id="353" r:id="rId54"/>
    <p:sldId id="338" r:id="rId55"/>
    <p:sldId id="339" r:id="rId56"/>
    <p:sldId id="341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.jpeg"/><Relationship Id="rId3" Type="http://schemas.openxmlformats.org/officeDocument/2006/relationships/image" Target="../media/image25.pn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.jpeg"/><Relationship Id="rId3" Type="http://schemas.openxmlformats.org/officeDocument/2006/relationships/image" Target="../media/image27.pn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.jpeg"/><Relationship Id="rId3" Type="http://schemas.openxmlformats.org/officeDocument/2006/relationships/image" Target="../media/image29.pn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2.jpeg"/><Relationship Id="rId3" Type="http://schemas.openxmlformats.org/officeDocument/2006/relationships/image" Target="../media/image31.pn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2.jpeg"/><Relationship Id="rId3" Type="http://schemas.openxmlformats.org/officeDocument/2006/relationships/image" Target="../media/image19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B41A84-3DD0-42C8-A80F-E6667A52E27B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A7E5635-8EE7-45BD-88F4-92986FF53EF2}">
      <dgm:prSet phldrT="[Texto]"/>
      <dgm:spPr/>
      <dgm:t>
        <a:bodyPr/>
        <a:lstStyle/>
        <a:p>
          <a:r>
            <a:rPr lang="es-ES" dirty="0" smtClean="0"/>
            <a:t>Físico: Soma</a:t>
          </a:r>
          <a:endParaRPr lang="es-ES" dirty="0"/>
        </a:p>
      </dgm:t>
    </dgm:pt>
    <dgm:pt modelId="{5BCB0A87-161D-44E4-81E7-3912966CF336}" type="parTrans" cxnId="{537A69A2-C754-4D26-84A1-13CA79C54EA1}">
      <dgm:prSet/>
      <dgm:spPr/>
      <dgm:t>
        <a:bodyPr/>
        <a:lstStyle/>
        <a:p>
          <a:endParaRPr lang="es-ES"/>
        </a:p>
      </dgm:t>
    </dgm:pt>
    <dgm:pt modelId="{7CA58C12-0001-4A66-93A0-EE0E3EC91BBF}" type="sibTrans" cxnId="{537A69A2-C754-4D26-84A1-13CA79C54EA1}">
      <dgm:prSet/>
      <dgm:spPr/>
      <dgm:t>
        <a:bodyPr/>
        <a:lstStyle/>
        <a:p>
          <a:endParaRPr lang="es-ES"/>
        </a:p>
      </dgm:t>
    </dgm:pt>
    <dgm:pt modelId="{C5D64C65-08A1-4944-9EF2-C200D25DF5CD}">
      <dgm:prSet phldrT="[Texto]"/>
      <dgm:spPr/>
      <dgm:t>
        <a:bodyPr/>
        <a:lstStyle/>
        <a:p>
          <a:r>
            <a:rPr lang="es-ES" dirty="0" err="1" smtClean="0"/>
            <a:t>Psiquico</a:t>
          </a:r>
          <a:r>
            <a:rPr lang="es-ES" dirty="0" smtClean="0"/>
            <a:t>: </a:t>
          </a:r>
          <a:r>
            <a:rPr lang="es-ES" dirty="0" err="1" smtClean="0"/>
            <a:t>Psyche</a:t>
          </a:r>
          <a:endParaRPr lang="es-ES" dirty="0"/>
        </a:p>
      </dgm:t>
    </dgm:pt>
    <dgm:pt modelId="{3BEE0D73-0748-4159-9BE1-5AD8901A86AD}" type="parTrans" cxnId="{502ACDF3-DB2C-45BA-A160-FEF0916FC9A0}">
      <dgm:prSet/>
      <dgm:spPr/>
      <dgm:t>
        <a:bodyPr/>
        <a:lstStyle/>
        <a:p>
          <a:endParaRPr lang="es-ES"/>
        </a:p>
      </dgm:t>
    </dgm:pt>
    <dgm:pt modelId="{44A08FA0-54C8-46F6-BF4E-41A5CBC5D0FF}" type="sibTrans" cxnId="{502ACDF3-DB2C-45BA-A160-FEF0916FC9A0}">
      <dgm:prSet/>
      <dgm:spPr/>
      <dgm:t>
        <a:bodyPr/>
        <a:lstStyle/>
        <a:p>
          <a:endParaRPr lang="es-ES"/>
        </a:p>
      </dgm:t>
    </dgm:pt>
    <dgm:pt modelId="{E5DAD5AF-690F-4306-A863-3E62B2BB82F9}">
      <dgm:prSet phldrT="[Texto]"/>
      <dgm:spPr/>
      <dgm:t>
        <a:bodyPr/>
        <a:lstStyle/>
        <a:p>
          <a:r>
            <a:rPr lang="es-ES" dirty="0" smtClean="0"/>
            <a:t>Social: </a:t>
          </a:r>
          <a:r>
            <a:rPr lang="es-ES" dirty="0" err="1" smtClean="0"/>
            <a:t>Ethos</a:t>
          </a:r>
          <a:endParaRPr lang="es-ES" dirty="0"/>
        </a:p>
      </dgm:t>
    </dgm:pt>
    <dgm:pt modelId="{2E1D1C98-9445-41DE-B8B2-2CAE3CA74254}" type="parTrans" cxnId="{8B62CACD-7FDA-4C54-BA52-B3C4A64A42F8}">
      <dgm:prSet/>
      <dgm:spPr/>
      <dgm:t>
        <a:bodyPr/>
        <a:lstStyle/>
        <a:p>
          <a:endParaRPr lang="es-ES"/>
        </a:p>
      </dgm:t>
    </dgm:pt>
    <dgm:pt modelId="{E20478B3-9EB8-4F37-A83C-F6B2696CE9FC}" type="sibTrans" cxnId="{8B62CACD-7FDA-4C54-BA52-B3C4A64A42F8}">
      <dgm:prSet/>
      <dgm:spPr/>
      <dgm:t>
        <a:bodyPr/>
        <a:lstStyle/>
        <a:p>
          <a:endParaRPr lang="es-ES"/>
        </a:p>
      </dgm:t>
    </dgm:pt>
    <dgm:pt modelId="{51573365-4960-46C2-A75B-B818817D3FAB}" type="pres">
      <dgm:prSet presAssocID="{64B41A84-3DD0-42C8-A80F-E6667A52E27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5F0C505-F8D1-43A9-9963-FB893BD57A45}" type="pres">
      <dgm:prSet presAssocID="{CA7E5635-8EE7-45BD-88F4-92986FF53E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14035E-36D6-4E1D-8E9A-C06B93CA43A8}" type="pres">
      <dgm:prSet presAssocID="{7CA58C12-0001-4A66-93A0-EE0E3EC91BBF}" presName="sibTrans" presStyleLbl="sibTrans2D1" presStyleIdx="0" presStyleCnt="3"/>
      <dgm:spPr/>
      <dgm:t>
        <a:bodyPr/>
        <a:lstStyle/>
        <a:p>
          <a:endParaRPr lang="es-ES"/>
        </a:p>
      </dgm:t>
    </dgm:pt>
    <dgm:pt modelId="{2CF02599-A4FE-4720-97D1-68A515CAE002}" type="pres">
      <dgm:prSet presAssocID="{7CA58C12-0001-4A66-93A0-EE0E3EC91BBF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8CE60EDB-3E05-4DAE-B934-EC079AF2D175}" type="pres">
      <dgm:prSet presAssocID="{C5D64C65-08A1-4944-9EF2-C200D25DF5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A744D9-FA8F-4675-B71B-A87AF200B1E4}" type="pres">
      <dgm:prSet presAssocID="{44A08FA0-54C8-46F6-BF4E-41A5CBC5D0FF}" presName="sibTrans" presStyleLbl="sibTrans2D1" presStyleIdx="1" presStyleCnt="3"/>
      <dgm:spPr/>
      <dgm:t>
        <a:bodyPr/>
        <a:lstStyle/>
        <a:p>
          <a:endParaRPr lang="es-ES"/>
        </a:p>
      </dgm:t>
    </dgm:pt>
    <dgm:pt modelId="{131BF466-B87F-4431-9F12-9E3629446E1E}" type="pres">
      <dgm:prSet presAssocID="{44A08FA0-54C8-46F6-BF4E-41A5CBC5D0FF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28D06D26-C53B-4652-A82D-6653F4233255}" type="pres">
      <dgm:prSet presAssocID="{E5DAD5AF-690F-4306-A863-3E62B2BB82F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7EEA7B-5A3B-4B85-A7D1-D154C65D9D30}" type="pres">
      <dgm:prSet presAssocID="{E20478B3-9EB8-4F37-A83C-F6B2696CE9FC}" presName="sibTrans" presStyleLbl="sibTrans2D1" presStyleIdx="2" presStyleCnt="3"/>
      <dgm:spPr/>
      <dgm:t>
        <a:bodyPr/>
        <a:lstStyle/>
        <a:p>
          <a:endParaRPr lang="es-ES"/>
        </a:p>
      </dgm:t>
    </dgm:pt>
    <dgm:pt modelId="{42CCD353-FE42-4BED-BB88-624B31D5B6B8}" type="pres">
      <dgm:prSet presAssocID="{E20478B3-9EB8-4F37-A83C-F6B2696CE9FC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F93DB972-0D96-F947-8955-9982C38DA166}" type="presOf" srcId="{E20478B3-9EB8-4F37-A83C-F6B2696CE9FC}" destId="{42CCD353-FE42-4BED-BB88-624B31D5B6B8}" srcOrd="1" destOrd="0" presId="urn:microsoft.com/office/officeart/2005/8/layout/cycle2"/>
    <dgm:cxn modelId="{537A69A2-C754-4D26-84A1-13CA79C54EA1}" srcId="{64B41A84-3DD0-42C8-A80F-E6667A52E27B}" destId="{CA7E5635-8EE7-45BD-88F4-92986FF53EF2}" srcOrd="0" destOrd="0" parTransId="{5BCB0A87-161D-44E4-81E7-3912966CF336}" sibTransId="{7CA58C12-0001-4A66-93A0-EE0E3EC91BBF}"/>
    <dgm:cxn modelId="{20369D5A-67C6-9C4E-91A6-0066DCA6A5B0}" type="presOf" srcId="{E20478B3-9EB8-4F37-A83C-F6B2696CE9FC}" destId="{D47EEA7B-5A3B-4B85-A7D1-D154C65D9D30}" srcOrd="0" destOrd="0" presId="urn:microsoft.com/office/officeart/2005/8/layout/cycle2"/>
    <dgm:cxn modelId="{8B62CACD-7FDA-4C54-BA52-B3C4A64A42F8}" srcId="{64B41A84-3DD0-42C8-A80F-E6667A52E27B}" destId="{E5DAD5AF-690F-4306-A863-3E62B2BB82F9}" srcOrd="2" destOrd="0" parTransId="{2E1D1C98-9445-41DE-B8B2-2CAE3CA74254}" sibTransId="{E20478B3-9EB8-4F37-A83C-F6B2696CE9FC}"/>
    <dgm:cxn modelId="{D845091D-7A4E-3042-9A0C-BC284FCD6489}" type="presOf" srcId="{7CA58C12-0001-4A66-93A0-EE0E3EC91BBF}" destId="{A914035E-36D6-4E1D-8E9A-C06B93CA43A8}" srcOrd="0" destOrd="0" presId="urn:microsoft.com/office/officeart/2005/8/layout/cycle2"/>
    <dgm:cxn modelId="{502ACDF3-DB2C-45BA-A160-FEF0916FC9A0}" srcId="{64B41A84-3DD0-42C8-A80F-E6667A52E27B}" destId="{C5D64C65-08A1-4944-9EF2-C200D25DF5CD}" srcOrd="1" destOrd="0" parTransId="{3BEE0D73-0748-4159-9BE1-5AD8901A86AD}" sibTransId="{44A08FA0-54C8-46F6-BF4E-41A5CBC5D0FF}"/>
    <dgm:cxn modelId="{8FA61687-2998-7743-9072-9F95176CA2A8}" type="presOf" srcId="{44A08FA0-54C8-46F6-BF4E-41A5CBC5D0FF}" destId="{36A744D9-FA8F-4675-B71B-A87AF200B1E4}" srcOrd="0" destOrd="0" presId="urn:microsoft.com/office/officeart/2005/8/layout/cycle2"/>
    <dgm:cxn modelId="{4ED64B3E-5297-FA4C-B443-9AD5B5498428}" type="presOf" srcId="{44A08FA0-54C8-46F6-BF4E-41A5CBC5D0FF}" destId="{131BF466-B87F-4431-9F12-9E3629446E1E}" srcOrd="1" destOrd="0" presId="urn:microsoft.com/office/officeart/2005/8/layout/cycle2"/>
    <dgm:cxn modelId="{87F6991F-9415-D04B-ABC2-D1F8EE0C8B6C}" type="presOf" srcId="{E5DAD5AF-690F-4306-A863-3E62B2BB82F9}" destId="{28D06D26-C53B-4652-A82D-6653F4233255}" srcOrd="0" destOrd="0" presId="urn:microsoft.com/office/officeart/2005/8/layout/cycle2"/>
    <dgm:cxn modelId="{7B65CFB6-59C5-A84A-B741-ECC23D428572}" type="presOf" srcId="{7CA58C12-0001-4A66-93A0-EE0E3EC91BBF}" destId="{2CF02599-A4FE-4720-97D1-68A515CAE002}" srcOrd="1" destOrd="0" presId="urn:microsoft.com/office/officeart/2005/8/layout/cycle2"/>
    <dgm:cxn modelId="{2FBD718C-E392-064C-84E5-44B8BD2821FA}" type="presOf" srcId="{C5D64C65-08A1-4944-9EF2-C200D25DF5CD}" destId="{8CE60EDB-3E05-4DAE-B934-EC079AF2D175}" srcOrd="0" destOrd="0" presId="urn:microsoft.com/office/officeart/2005/8/layout/cycle2"/>
    <dgm:cxn modelId="{E73D3B9F-ADFA-434E-9270-02EA1500641A}" type="presOf" srcId="{CA7E5635-8EE7-45BD-88F4-92986FF53EF2}" destId="{C5F0C505-F8D1-43A9-9963-FB893BD57A45}" srcOrd="0" destOrd="0" presId="urn:microsoft.com/office/officeart/2005/8/layout/cycle2"/>
    <dgm:cxn modelId="{E0433344-79D5-1748-B61A-3ECAD5FEA2D9}" type="presOf" srcId="{64B41A84-3DD0-42C8-A80F-E6667A52E27B}" destId="{51573365-4960-46C2-A75B-B818817D3FAB}" srcOrd="0" destOrd="0" presId="urn:microsoft.com/office/officeart/2005/8/layout/cycle2"/>
    <dgm:cxn modelId="{AD69D00E-42B1-D449-AFFF-798DED386AF0}" type="presParOf" srcId="{51573365-4960-46C2-A75B-B818817D3FAB}" destId="{C5F0C505-F8D1-43A9-9963-FB893BD57A45}" srcOrd="0" destOrd="0" presId="urn:microsoft.com/office/officeart/2005/8/layout/cycle2"/>
    <dgm:cxn modelId="{AB36E395-E684-104A-AE52-D4E4DD3D6231}" type="presParOf" srcId="{51573365-4960-46C2-A75B-B818817D3FAB}" destId="{A914035E-36D6-4E1D-8E9A-C06B93CA43A8}" srcOrd="1" destOrd="0" presId="urn:microsoft.com/office/officeart/2005/8/layout/cycle2"/>
    <dgm:cxn modelId="{38C2BDFA-A33B-9C47-9989-C8761E1137A1}" type="presParOf" srcId="{A914035E-36D6-4E1D-8E9A-C06B93CA43A8}" destId="{2CF02599-A4FE-4720-97D1-68A515CAE002}" srcOrd="0" destOrd="0" presId="urn:microsoft.com/office/officeart/2005/8/layout/cycle2"/>
    <dgm:cxn modelId="{A81C9A5C-5CA8-D94D-82A1-1E7D91CF4448}" type="presParOf" srcId="{51573365-4960-46C2-A75B-B818817D3FAB}" destId="{8CE60EDB-3E05-4DAE-B934-EC079AF2D175}" srcOrd="2" destOrd="0" presId="urn:microsoft.com/office/officeart/2005/8/layout/cycle2"/>
    <dgm:cxn modelId="{2F605F46-AA38-1D43-9275-FF8F9778A069}" type="presParOf" srcId="{51573365-4960-46C2-A75B-B818817D3FAB}" destId="{36A744D9-FA8F-4675-B71B-A87AF200B1E4}" srcOrd="3" destOrd="0" presId="urn:microsoft.com/office/officeart/2005/8/layout/cycle2"/>
    <dgm:cxn modelId="{D365B719-B98C-2248-85C6-FD1BCD148264}" type="presParOf" srcId="{36A744D9-FA8F-4675-B71B-A87AF200B1E4}" destId="{131BF466-B87F-4431-9F12-9E3629446E1E}" srcOrd="0" destOrd="0" presId="urn:microsoft.com/office/officeart/2005/8/layout/cycle2"/>
    <dgm:cxn modelId="{BB4F6E7F-7ED5-224B-860B-3E4462C43EB1}" type="presParOf" srcId="{51573365-4960-46C2-A75B-B818817D3FAB}" destId="{28D06D26-C53B-4652-A82D-6653F4233255}" srcOrd="4" destOrd="0" presId="urn:microsoft.com/office/officeart/2005/8/layout/cycle2"/>
    <dgm:cxn modelId="{95D35467-9318-B746-BFCD-3A82919A0D24}" type="presParOf" srcId="{51573365-4960-46C2-A75B-B818817D3FAB}" destId="{D47EEA7B-5A3B-4B85-A7D1-D154C65D9D30}" srcOrd="5" destOrd="0" presId="urn:microsoft.com/office/officeart/2005/8/layout/cycle2"/>
    <dgm:cxn modelId="{D4DC03C8-089A-9248-AAD7-F5CC972FCAD2}" type="presParOf" srcId="{D47EEA7B-5A3B-4B85-A7D1-D154C65D9D30}" destId="{42CCD353-FE42-4BED-BB88-624B31D5B6B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EF3B8D6-BC0B-6F4A-9966-967FC1663F01}" type="doc">
      <dgm:prSet loTypeId="urn:microsoft.com/office/officeart/2008/layout/TitlePictureLineu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781B330-7E9B-5B42-9A4F-74D5425FDCE1}">
      <dgm:prSet phldrT="[Texto]"/>
      <dgm:spPr/>
      <dgm:t>
        <a:bodyPr/>
        <a:lstStyle/>
        <a:p>
          <a:r>
            <a:rPr lang="es-ES" dirty="0"/>
            <a:t>Laboriosidad</a:t>
          </a:r>
        </a:p>
      </dgm:t>
    </dgm:pt>
    <dgm:pt modelId="{6338B466-A4C4-0844-BDE0-CF702551D949}" type="parTrans" cxnId="{2257BAB4-F54C-D040-83DE-47BE8A14A475}">
      <dgm:prSet/>
      <dgm:spPr/>
      <dgm:t>
        <a:bodyPr/>
        <a:lstStyle/>
        <a:p>
          <a:endParaRPr lang="es-ES"/>
        </a:p>
      </dgm:t>
    </dgm:pt>
    <dgm:pt modelId="{19C15A3C-F98A-5445-AB63-8FDAFAF222B6}" type="sibTrans" cxnId="{2257BAB4-F54C-D040-83DE-47BE8A14A475}">
      <dgm:prSet/>
      <dgm:spPr/>
      <dgm:t>
        <a:bodyPr/>
        <a:lstStyle/>
        <a:p>
          <a:endParaRPr lang="es-ES"/>
        </a:p>
      </dgm:t>
    </dgm:pt>
    <dgm:pt modelId="{E313DAFE-AD61-D840-BEAA-0029C0227861}">
      <dgm:prSet phldrT="[Texto]"/>
      <dgm:spPr/>
      <dgm:t>
        <a:bodyPr/>
        <a:lstStyle/>
        <a:p>
          <a:r>
            <a:rPr lang="es-ES" dirty="0"/>
            <a:t>Competencia</a:t>
          </a:r>
        </a:p>
      </dgm:t>
    </dgm:pt>
    <dgm:pt modelId="{62F1161B-7E27-B141-82E5-9C0368593508}" type="parTrans" cxnId="{CE6D7600-6B1F-D941-B8FF-9D8BA48D7409}">
      <dgm:prSet/>
      <dgm:spPr/>
      <dgm:t>
        <a:bodyPr/>
        <a:lstStyle/>
        <a:p>
          <a:endParaRPr lang="es-ES"/>
        </a:p>
      </dgm:t>
    </dgm:pt>
    <dgm:pt modelId="{F1F8FE11-DAFC-5346-8BB7-40127CA12EEA}" type="sibTrans" cxnId="{CE6D7600-6B1F-D941-B8FF-9D8BA48D7409}">
      <dgm:prSet/>
      <dgm:spPr/>
      <dgm:t>
        <a:bodyPr/>
        <a:lstStyle/>
        <a:p>
          <a:endParaRPr lang="es-ES"/>
        </a:p>
      </dgm:t>
    </dgm:pt>
    <dgm:pt modelId="{87FFF56C-837D-A64D-B0FB-D7BDAF61CAC4}">
      <dgm:prSet phldrT="[Texto]"/>
      <dgm:spPr/>
      <dgm:t>
        <a:bodyPr/>
        <a:lstStyle/>
        <a:p>
          <a:r>
            <a:rPr lang="es-ES" dirty="0"/>
            <a:t>Inferioridad</a:t>
          </a:r>
        </a:p>
      </dgm:t>
    </dgm:pt>
    <dgm:pt modelId="{927DF5FC-B919-ED45-9B62-8FA2E55D6621}" type="parTrans" cxnId="{E24D127F-E3A7-7743-A6E5-21D0027CA1A8}">
      <dgm:prSet/>
      <dgm:spPr/>
      <dgm:t>
        <a:bodyPr/>
        <a:lstStyle/>
        <a:p>
          <a:endParaRPr lang="es-ES"/>
        </a:p>
      </dgm:t>
    </dgm:pt>
    <dgm:pt modelId="{59836106-9FA7-1E48-B608-5004B4B08F2F}" type="sibTrans" cxnId="{E24D127F-E3A7-7743-A6E5-21D0027CA1A8}">
      <dgm:prSet/>
      <dgm:spPr/>
      <dgm:t>
        <a:bodyPr/>
        <a:lstStyle/>
        <a:p>
          <a:endParaRPr lang="es-ES"/>
        </a:p>
      </dgm:t>
    </dgm:pt>
    <dgm:pt modelId="{70D7813E-4747-984C-94CC-3DFD18F495A8}">
      <dgm:prSet phldrT="[Texto]"/>
      <dgm:spPr/>
      <dgm:t>
        <a:bodyPr/>
        <a:lstStyle/>
        <a:p>
          <a:r>
            <a:rPr lang="es-ES" dirty="0"/>
            <a:t>Inadecuación</a:t>
          </a:r>
        </a:p>
      </dgm:t>
    </dgm:pt>
    <dgm:pt modelId="{6CA5ED8D-1881-6F45-93D8-A19502D83570}" type="parTrans" cxnId="{FC86981E-553A-474C-8712-FCD497B19683}">
      <dgm:prSet/>
      <dgm:spPr/>
      <dgm:t>
        <a:bodyPr/>
        <a:lstStyle/>
        <a:p>
          <a:endParaRPr lang="es-ES"/>
        </a:p>
      </dgm:t>
    </dgm:pt>
    <dgm:pt modelId="{315E03E2-0708-854C-949E-7CCE7DA84EC1}" type="sibTrans" cxnId="{FC86981E-553A-474C-8712-FCD497B19683}">
      <dgm:prSet/>
      <dgm:spPr/>
      <dgm:t>
        <a:bodyPr/>
        <a:lstStyle/>
        <a:p>
          <a:endParaRPr lang="es-ES"/>
        </a:p>
      </dgm:t>
    </dgm:pt>
    <dgm:pt modelId="{D29F3FB5-2A66-2D4D-AB93-844BC2479083}">
      <dgm:prSet phldrT="[Texto]"/>
      <dgm:spPr/>
      <dgm:t>
        <a:bodyPr/>
        <a:lstStyle/>
        <a:p>
          <a:r>
            <a:rPr lang="es-ES" dirty="0"/>
            <a:t>Inferioridad</a:t>
          </a:r>
        </a:p>
      </dgm:t>
    </dgm:pt>
    <dgm:pt modelId="{5778DCD5-7EB9-554E-9F6E-8FCE4602C97C}" type="parTrans" cxnId="{CC50C8EC-D4A5-E64D-B056-E4B93DE28DB7}">
      <dgm:prSet/>
      <dgm:spPr/>
      <dgm:t>
        <a:bodyPr/>
        <a:lstStyle/>
        <a:p>
          <a:endParaRPr lang="es-ES"/>
        </a:p>
      </dgm:t>
    </dgm:pt>
    <dgm:pt modelId="{2B395581-67DC-BE40-A774-AB19539407D6}" type="sibTrans" cxnId="{CC50C8EC-D4A5-E64D-B056-E4B93DE28DB7}">
      <dgm:prSet/>
      <dgm:spPr/>
      <dgm:t>
        <a:bodyPr/>
        <a:lstStyle/>
        <a:p>
          <a:endParaRPr lang="es-ES"/>
        </a:p>
      </dgm:t>
    </dgm:pt>
    <dgm:pt modelId="{2D53823A-09D8-2C48-B52F-E98BBF7D9DB0}" type="pres">
      <dgm:prSet presAssocID="{FEF3B8D6-BC0B-6F4A-9966-967FC1663F0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ED0C27FB-CFC0-8742-BC81-A84A546CF876}" type="pres">
      <dgm:prSet presAssocID="{1781B330-7E9B-5B42-9A4F-74D5425FDCE1}" presName="composite" presStyleCnt="0"/>
      <dgm:spPr/>
    </dgm:pt>
    <dgm:pt modelId="{5F74F076-0703-5345-AC38-0235514D3339}" type="pres">
      <dgm:prSet presAssocID="{1781B330-7E9B-5B42-9A4F-74D5425FDCE1}" presName="Accent" presStyleLbl="alignAcc1" presStyleIdx="0" presStyleCnt="2"/>
      <dgm:spPr/>
    </dgm:pt>
    <dgm:pt modelId="{52B09880-0141-AB49-BDE5-0F390E7A4472}" type="pres">
      <dgm:prSet presAssocID="{1781B330-7E9B-5B42-9A4F-74D5425FDCE1}" presName="Image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BC33ED4C-A6D0-1143-A22E-F53DD6D618AB}" type="pres">
      <dgm:prSet presAssocID="{1781B330-7E9B-5B42-9A4F-74D5425FDCE1}" presName="Child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3089D6-6861-3C46-83C3-D12117FE7481}" type="pres">
      <dgm:prSet presAssocID="{1781B330-7E9B-5B42-9A4F-74D5425FDCE1}" presName="Parent" presStyleLbl="alignNode1" presStyleIdx="0" presStyleCnt="2" custLinFactNeighborX="-7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323A26-CCBE-5244-908D-29C08B706C1E}" type="pres">
      <dgm:prSet presAssocID="{19C15A3C-F98A-5445-AB63-8FDAFAF222B6}" presName="sibTrans" presStyleCnt="0"/>
      <dgm:spPr/>
    </dgm:pt>
    <dgm:pt modelId="{E9A4B83C-116D-0D47-BCEC-8956407C44E3}" type="pres">
      <dgm:prSet presAssocID="{87FFF56C-837D-A64D-B0FB-D7BDAF61CAC4}" presName="composite" presStyleCnt="0"/>
      <dgm:spPr/>
    </dgm:pt>
    <dgm:pt modelId="{9853919A-4ADF-5E4A-B70D-48E491F64644}" type="pres">
      <dgm:prSet presAssocID="{87FFF56C-837D-A64D-B0FB-D7BDAF61CAC4}" presName="Accent" presStyleLbl="alignAcc1" presStyleIdx="1" presStyleCnt="2"/>
      <dgm:spPr/>
    </dgm:pt>
    <dgm:pt modelId="{15BE8614-5410-0C4D-B2B3-36BB266DAF0E}" type="pres">
      <dgm:prSet presAssocID="{87FFF56C-837D-A64D-B0FB-D7BDAF61CAC4}" presName="Image" presStyleLbl="node1" presStyleIdx="1" presStyleCnt="2"/>
      <dgm:spPr/>
    </dgm:pt>
    <dgm:pt modelId="{FE81244F-0D7B-EB47-B507-AA58C9E7F8BD}" type="pres">
      <dgm:prSet presAssocID="{87FFF56C-837D-A64D-B0FB-D7BDAF61CAC4}" presName="Child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2729AF-6D5B-034A-A701-A88E0FC1BB0A}" type="pres">
      <dgm:prSet presAssocID="{87FFF56C-837D-A64D-B0FB-D7BDAF61CAC4}" presName="Parent" presStyleLbl="alig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8901F8B-2388-ED47-81C1-D4C2A724CA8A}" type="presOf" srcId="{E313DAFE-AD61-D840-BEAA-0029C0227861}" destId="{BC33ED4C-A6D0-1143-A22E-F53DD6D618AB}" srcOrd="0" destOrd="0" presId="urn:microsoft.com/office/officeart/2008/layout/TitlePictureLineup"/>
    <dgm:cxn modelId="{B9BFE66A-BA6D-144C-B4A6-0FA90E71186F}" type="presOf" srcId="{70D7813E-4747-984C-94CC-3DFD18F495A8}" destId="{FE81244F-0D7B-EB47-B507-AA58C9E7F8BD}" srcOrd="0" destOrd="0" presId="urn:microsoft.com/office/officeart/2008/layout/TitlePictureLineup"/>
    <dgm:cxn modelId="{FC86981E-553A-474C-8712-FCD497B19683}" srcId="{87FFF56C-837D-A64D-B0FB-D7BDAF61CAC4}" destId="{70D7813E-4747-984C-94CC-3DFD18F495A8}" srcOrd="0" destOrd="0" parTransId="{6CA5ED8D-1881-6F45-93D8-A19502D83570}" sibTransId="{315E03E2-0708-854C-949E-7CCE7DA84EC1}"/>
    <dgm:cxn modelId="{F1FC71A6-44CD-FC41-A456-73856E11D6DF}" type="presOf" srcId="{87FFF56C-837D-A64D-B0FB-D7BDAF61CAC4}" destId="{7E2729AF-6D5B-034A-A701-A88E0FC1BB0A}" srcOrd="0" destOrd="0" presId="urn:microsoft.com/office/officeart/2008/layout/TitlePictureLineup"/>
    <dgm:cxn modelId="{E24D127F-E3A7-7743-A6E5-21D0027CA1A8}" srcId="{FEF3B8D6-BC0B-6F4A-9966-967FC1663F01}" destId="{87FFF56C-837D-A64D-B0FB-D7BDAF61CAC4}" srcOrd="1" destOrd="0" parTransId="{927DF5FC-B919-ED45-9B62-8FA2E55D6621}" sibTransId="{59836106-9FA7-1E48-B608-5004B4B08F2F}"/>
    <dgm:cxn modelId="{2257BAB4-F54C-D040-83DE-47BE8A14A475}" srcId="{FEF3B8D6-BC0B-6F4A-9966-967FC1663F01}" destId="{1781B330-7E9B-5B42-9A4F-74D5425FDCE1}" srcOrd="0" destOrd="0" parTransId="{6338B466-A4C4-0844-BDE0-CF702551D949}" sibTransId="{19C15A3C-F98A-5445-AB63-8FDAFAF222B6}"/>
    <dgm:cxn modelId="{CE6D7600-6B1F-D941-B8FF-9D8BA48D7409}" srcId="{1781B330-7E9B-5B42-9A4F-74D5425FDCE1}" destId="{E313DAFE-AD61-D840-BEAA-0029C0227861}" srcOrd="0" destOrd="0" parTransId="{62F1161B-7E27-B141-82E5-9C0368593508}" sibTransId="{F1F8FE11-DAFC-5346-8BB7-40127CA12EEA}"/>
    <dgm:cxn modelId="{ED89A74C-8C80-354E-A563-F876DEB09EDE}" type="presOf" srcId="{D29F3FB5-2A66-2D4D-AB93-844BC2479083}" destId="{FE81244F-0D7B-EB47-B507-AA58C9E7F8BD}" srcOrd="0" destOrd="1" presId="urn:microsoft.com/office/officeart/2008/layout/TitlePictureLineup"/>
    <dgm:cxn modelId="{CC50C8EC-D4A5-E64D-B056-E4B93DE28DB7}" srcId="{87FFF56C-837D-A64D-B0FB-D7BDAF61CAC4}" destId="{D29F3FB5-2A66-2D4D-AB93-844BC2479083}" srcOrd="1" destOrd="0" parTransId="{5778DCD5-7EB9-554E-9F6E-8FCE4602C97C}" sibTransId="{2B395581-67DC-BE40-A774-AB19539407D6}"/>
    <dgm:cxn modelId="{1501F2FF-495F-0640-BD92-D16D4AA6B436}" type="presOf" srcId="{FEF3B8D6-BC0B-6F4A-9966-967FC1663F01}" destId="{2D53823A-09D8-2C48-B52F-E98BBF7D9DB0}" srcOrd="0" destOrd="0" presId="urn:microsoft.com/office/officeart/2008/layout/TitlePictureLineup"/>
    <dgm:cxn modelId="{9C4E291B-8AC1-DE48-A58E-78CF1CE7759E}" type="presOf" srcId="{1781B330-7E9B-5B42-9A4F-74D5425FDCE1}" destId="{B93089D6-6861-3C46-83C3-D12117FE7481}" srcOrd="0" destOrd="0" presId="urn:microsoft.com/office/officeart/2008/layout/TitlePictureLineup"/>
    <dgm:cxn modelId="{B7F2DD94-06B5-074D-9E51-E9A38388C585}" type="presParOf" srcId="{2D53823A-09D8-2C48-B52F-E98BBF7D9DB0}" destId="{ED0C27FB-CFC0-8742-BC81-A84A546CF876}" srcOrd="0" destOrd="0" presId="urn:microsoft.com/office/officeart/2008/layout/TitlePictureLineup"/>
    <dgm:cxn modelId="{D8CE245D-B673-B447-B76D-FF65DEFD1D3B}" type="presParOf" srcId="{ED0C27FB-CFC0-8742-BC81-A84A546CF876}" destId="{5F74F076-0703-5345-AC38-0235514D3339}" srcOrd="0" destOrd="0" presId="urn:microsoft.com/office/officeart/2008/layout/TitlePictureLineup"/>
    <dgm:cxn modelId="{72BBDB27-C419-C349-8067-1683A6C93B9A}" type="presParOf" srcId="{ED0C27FB-CFC0-8742-BC81-A84A546CF876}" destId="{52B09880-0141-AB49-BDE5-0F390E7A4472}" srcOrd="1" destOrd="0" presId="urn:microsoft.com/office/officeart/2008/layout/TitlePictureLineup"/>
    <dgm:cxn modelId="{91B5A622-9C2A-6A49-8BEA-67B9CFF0C734}" type="presParOf" srcId="{ED0C27FB-CFC0-8742-BC81-A84A546CF876}" destId="{BC33ED4C-A6D0-1143-A22E-F53DD6D618AB}" srcOrd="2" destOrd="0" presId="urn:microsoft.com/office/officeart/2008/layout/TitlePictureLineup"/>
    <dgm:cxn modelId="{6E3571DB-C5C2-8344-A4C5-A18AB9F00E63}" type="presParOf" srcId="{ED0C27FB-CFC0-8742-BC81-A84A546CF876}" destId="{B93089D6-6861-3C46-83C3-D12117FE7481}" srcOrd="3" destOrd="0" presId="urn:microsoft.com/office/officeart/2008/layout/TitlePictureLineup"/>
    <dgm:cxn modelId="{436EB975-16AA-E843-9A57-18E3919445D6}" type="presParOf" srcId="{2D53823A-09D8-2C48-B52F-E98BBF7D9DB0}" destId="{23323A26-CCBE-5244-908D-29C08B706C1E}" srcOrd="1" destOrd="0" presId="urn:microsoft.com/office/officeart/2008/layout/TitlePictureLineup"/>
    <dgm:cxn modelId="{172F0713-7CA9-9A47-B518-FBB8E55CE47B}" type="presParOf" srcId="{2D53823A-09D8-2C48-B52F-E98BBF7D9DB0}" destId="{E9A4B83C-116D-0D47-BCEC-8956407C44E3}" srcOrd="2" destOrd="0" presId="urn:microsoft.com/office/officeart/2008/layout/TitlePictureLineup"/>
    <dgm:cxn modelId="{CDE452CD-D711-3946-8265-4A184C550A62}" type="presParOf" srcId="{E9A4B83C-116D-0D47-BCEC-8956407C44E3}" destId="{9853919A-4ADF-5E4A-B70D-48E491F64644}" srcOrd="0" destOrd="0" presId="urn:microsoft.com/office/officeart/2008/layout/TitlePictureLineup"/>
    <dgm:cxn modelId="{96D98E9D-1092-DA4A-8782-D7E169B57CC3}" type="presParOf" srcId="{E9A4B83C-116D-0D47-BCEC-8956407C44E3}" destId="{15BE8614-5410-0C4D-B2B3-36BB266DAF0E}" srcOrd="1" destOrd="0" presId="urn:microsoft.com/office/officeart/2008/layout/TitlePictureLineup"/>
    <dgm:cxn modelId="{DCA89037-2B33-244E-8EDB-AE04C2DF4A21}" type="presParOf" srcId="{E9A4B83C-116D-0D47-BCEC-8956407C44E3}" destId="{FE81244F-0D7B-EB47-B507-AA58C9E7F8BD}" srcOrd="2" destOrd="0" presId="urn:microsoft.com/office/officeart/2008/layout/TitlePictureLineup"/>
    <dgm:cxn modelId="{0DDAE129-5343-784E-85D0-9BCD2A584A3A}" type="presParOf" srcId="{E9A4B83C-116D-0D47-BCEC-8956407C44E3}" destId="{7E2729AF-6D5B-034A-A701-A88E0FC1BB0A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EF3B8D6-BC0B-6F4A-9966-967FC1663F01}" type="doc">
      <dgm:prSet loTypeId="urn:microsoft.com/office/officeart/2008/layout/TitlePictureLineu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781B330-7E9B-5B42-9A4F-74D5425FDCE1}">
      <dgm:prSet phldrT="[Texto]"/>
      <dgm:spPr/>
      <dgm:t>
        <a:bodyPr/>
        <a:lstStyle/>
        <a:p>
          <a:r>
            <a:rPr lang="es-ES" dirty="0"/>
            <a:t>Identidad</a:t>
          </a:r>
        </a:p>
      </dgm:t>
    </dgm:pt>
    <dgm:pt modelId="{6338B466-A4C4-0844-BDE0-CF702551D949}" type="parTrans" cxnId="{2257BAB4-F54C-D040-83DE-47BE8A14A475}">
      <dgm:prSet/>
      <dgm:spPr/>
      <dgm:t>
        <a:bodyPr/>
        <a:lstStyle/>
        <a:p>
          <a:endParaRPr lang="es-ES"/>
        </a:p>
      </dgm:t>
    </dgm:pt>
    <dgm:pt modelId="{19C15A3C-F98A-5445-AB63-8FDAFAF222B6}" type="sibTrans" cxnId="{2257BAB4-F54C-D040-83DE-47BE8A14A475}">
      <dgm:prSet/>
      <dgm:spPr/>
      <dgm:t>
        <a:bodyPr/>
        <a:lstStyle/>
        <a:p>
          <a:endParaRPr lang="es-ES"/>
        </a:p>
      </dgm:t>
    </dgm:pt>
    <dgm:pt modelId="{E313DAFE-AD61-D840-BEAA-0029C0227861}">
      <dgm:prSet phldrT="[Texto]"/>
      <dgm:spPr/>
      <dgm:t>
        <a:bodyPr/>
        <a:lstStyle/>
        <a:p>
          <a:r>
            <a:rPr lang="es-ES" dirty="0"/>
            <a:t>Fidelidad</a:t>
          </a:r>
        </a:p>
      </dgm:t>
    </dgm:pt>
    <dgm:pt modelId="{62F1161B-7E27-B141-82E5-9C0368593508}" type="parTrans" cxnId="{CE6D7600-6B1F-D941-B8FF-9D8BA48D7409}">
      <dgm:prSet/>
      <dgm:spPr/>
      <dgm:t>
        <a:bodyPr/>
        <a:lstStyle/>
        <a:p>
          <a:endParaRPr lang="es-ES"/>
        </a:p>
      </dgm:t>
    </dgm:pt>
    <dgm:pt modelId="{F1F8FE11-DAFC-5346-8BB7-40127CA12EEA}" type="sibTrans" cxnId="{CE6D7600-6B1F-D941-B8FF-9D8BA48D7409}">
      <dgm:prSet/>
      <dgm:spPr/>
      <dgm:t>
        <a:bodyPr/>
        <a:lstStyle/>
        <a:p>
          <a:endParaRPr lang="es-ES"/>
        </a:p>
      </dgm:t>
    </dgm:pt>
    <dgm:pt modelId="{87FFF56C-837D-A64D-B0FB-D7BDAF61CAC4}">
      <dgm:prSet phldrT="[Texto]"/>
      <dgm:spPr/>
      <dgm:t>
        <a:bodyPr/>
        <a:lstStyle/>
        <a:p>
          <a:r>
            <a:rPr lang="es-ES" dirty="0"/>
            <a:t>Confusión de roles</a:t>
          </a:r>
        </a:p>
      </dgm:t>
    </dgm:pt>
    <dgm:pt modelId="{927DF5FC-B919-ED45-9B62-8FA2E55D6621}" type="parTrans" cxnId="{E24D127F-E3A7-7743-A6E5-21D0027CA1A8}">
      <dgm:prSet/>
      <dgm:spPr/>
      <dgm:t>
        <a:bodyPr/>
        <a:lstStyle/>
        <a:p>
          <a:endParaRPr lang="es-ES"/>
        </a:p>
      </dgm:t>
    </dgm:pt>
    <dgm:pt modelId="{59836106-9FA7-1E48-B608-5004B4B08F2F}" type="sibTrans" cxnId="{E24D127F-E3A7-7743-A6E5-21D0027CA1A8}">
      <dgm:prSet/>
      <dgm:spPr/>
      <dgm:t>
        <a:bodyPr/>
        <a:lstStyle/>
        <a:p>
          <a:endParaRPr lang="es-ES"/>
        </a:p>
      </dgm:t>
    </dgm:pt>
    <dgm:pt modelId="{70D7813E-4747-984C-94CC-3DFD18F495A8}">
      <dgm:prSet phldrT="[Texto]"/>
      <dgm:spPr/>
      <dgm:t>
        <a:bodyPr/>
        <a:lstStyle/>
        <a:p>
          <a:r>
            <a:rPr lang="es-ES" dirty="0"/>
            <a:t>Falta de identidad</a:t>
          </a:r>
        </a:p>
        <a:p>
          <a:r>
            <a:rPr lang="es-ES" dirty="0"/>
            <a:t>Socialmente inaceptable</a:t>
          </a:r>
        </a:p>
      </dgm:t>
    </dgm:pt>
    <dgm:pt modelId="{6CA5ED8D-1881-6F45-93D8-A19502D83570}" type="parTrans" cxnId="{FC86981E-553A-474C-8712-FCD497B19683}">
      <dgm:prSet/>
      <dgm:spPr/>
      <dgm:t>
        <a:bodyPr/>
        <a:lstStyle/>
        <a:p>
          <a:endParaRPr lang="es-ES"/>
        </a:p>
      </dgm:t>
    </dgm:pt>
    <dgm:pt modelId="{315E03E2-0708-854C-949E-7CCE7DA84EC1}" type="sibTrans" cxnId="{FC86981E-553A-474C-8712-FCD497B19683}">
      <dgm:prSet/>
      <dgm:spPr/>
      <dgm:t>
        <a:bodyPr/>
        <a:lstStyle/>
        <a:p>
          <a:endParaRPr lang="es-ES"/>
        </a:p>
      </dgm:t>
    </dgm:pt>
    <dgm:pt modelId="{2D53823A-09D8-2C48-B52F-E98BBF7D9DB0}" type="pres">
      <dgm:prSet presAssocID="{FEF3B8D6-BC0B-6F4A-9966-967FC1663F0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ED0C27FB-CFC0-8742-BC81-A84A546CF876}" type="pres">
      <dgm:prSet presAssocID="{1781B330-7E9B-5B42-9A4F-74D5425FDCE1}" presName="composite" presStyleCnt="0"/>
      <dgm:spPr/>
    </dgm:pt>
    <dgm:pt modelId="{5F74F076-0703-5345-AC38-0235514D3339}" type="pres">
      <dgm:prSet presAssocID="{1781B330-7E9B-5B42-9A4F-74D5425FDCE1}" presName="Accent" presStyleLbl="alignAcc1" presStyleIdx="0" presStyleCnt="2"/>
      <dgm:spPr/>
    </dgm:pt>
    <dgm:pt modelId="{52B09880-0141-AB49-BDE5-0F390E7A4472}" type="pres">
      <dgm:prSet presAssocID="{1781B330-7E9B-5B42-9A4F-74D5425FDCE1}" presName="Image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BC33ED4C-A6D0-1143-A22E-F53DD6D618AB}" type="pres">
      <dgm:prSet presAssocID="{1781B330-7E9B-5B42-9A4F-74D5425FDCE1}" presName="Child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3089D6-6861-3C46-83C3-D12117FE7481}" type="pres">
      <dgm:prSet presAssocID="{1781B330-7E9B-5B42-9A4F-74D5425FDCE1}" presName="Parent" presStyleLbl="align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323A26-CCBE-5244-908D-29C08B706C1E}" type="pres">
      <dgm:prSet presAssocID="{19C15A3C-F98A-5445-AB63-8FDAFAF222B6}" presName="sibTrans" presStyleCnt="0"/>
      <dgm:spPr/>
    </dgm:pt>
    <dgm:pt modelId="{E9A4B83C-116D-0D47-BCEC-8956407C44E3}" type="pres">
      <dgm:prSet presAssocID="{87FFF56C-837D-A64D-B0FB-D7BDAF61CAC4}" presName="composite" presStyleCnt="0"/>
      <dgm:spPr/>
    </dgm:pt>
    <dgm:pt modelId="{9853919A-4ADF-5E4A-B70D-48E491F64644}" type="pres">
      <dgm:prSet presAssocID="{87FFF56C-837D-A64D-B0FB-D7BDAF61CAC4}" presName="Accent" presStyleLbl="alignAcc1" presStyleIdx="1" presStyleCnt="2"/>
      <dgm:spPr/>
    </dgm:pt>
    <dgm:pt modelId="{15BE8614-5410-0C4D-B2B3-36BB266DAF0E}" type="pres">
      <dgm:prSet presAssocID="{87FFF56C-837D-A64D-B0FB-D7BDAF61CAC4}" presName="Image" presStyleLbl="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FE81244F-0D7B-EB47-B507-AA58C9E7F8BD}" type="pres">
      <dgm:prSet presAssocID="{87FFF56C-837D-A64D-B0FB-D7BDAF61CAC4}" presName="Child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2729AF-6D5B-034A-A701-A88E0FC1BB0A}" type="pres">
      <dgm:prSet presAssocID="{87FFF56C-837D-A64D-B0FB-D7BDAF61CAC4}" presName="Parent" presStyleLbl="alig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613043A-111B-364B-BE7C-E440F9152431}" type="presOf" srcId="{FEF3B8D6-BC0B-6F4A-9966-967FC1663F01}" destId="{2D53823A-09D8-2C48-B52F-E98BBF7D9DB0}" srcOrd="0" destOrd="0" presId="urn:microsoft.com/office/officeart/2008/layout/TitlePictureLineup"/>
    <dgm:cxn modelId="{1E243149-BD90-3F4F-9AC0-746BD33027AD}" type="presOf" srcId="{1781B330-7E9B-5B42-9A4F-74D5425FDCE1}" destId="{B93089D6-6861-3C46-83C3-D12117FE7481}" srcOrd="0" destOrd="0" presId="urn:microsoft.com/office/officeart/2008/layout/TitlePictureLineup"/>
    <dgm:cxn modelId="{FC86981E-553A-474C-8712-FCD497B19683}" srcId="{87FFF56C-837D-A64D-B0FB-D7BDAF61CAC4}" destId="{70D7813E-4747-984C-94CC-3DFD18F495A8}" srcOrd="0" destOrd="0" parTransId="{6CA5ED8D-1881-6F45-93D8-A19502D83570}" sibTransId="{315E03E2-0708-854C-949E-7CCE7DA84EC1}"/>
    <dgm:cxn modelId="{E24D127F-E3A7-7743-A6E5-21D0027CA1A8}" srcId="{FEF3B8D6-BC0B-6F4A-9966-967FC1663F01}" destId="{87FFF56C-837D-A64D-B0FB-D7BDAF61CAC4}" srcOrd="1" destOrd="0" parTransId="{927DF5FC-B919-ED45-9B62-8FA2E55D6621}" sibTransId="{59836106-9FA7-1E48-B608-5004B4B08F2F}"/>
    <dgm:cxn modelId="{2257BAB4-F54C-D040-83DE-47BE8A14A475}" srcId="{FEF3B8D6-BC0B-6F4A-9966-967FC1663F01}" destId="{1781B330-7E9B-5B42-9A4F-74D5425FDCE1}" srcOrd="0" destOrd="0" parTransId="{6338B466-A4C4-0844-BDE0-CF702551D949}" sibTransId="{19C15A3C-F98A-5445-AB63-8FDAFAF222B6}"/>
    <dgm:cxn modelId="{CE6D7600-6B1F-D941-B8FF-9D8BA48D7409}" srcId="{1781B330-7E9B-5B42-9A4F-74D5425FDCE1}" destId="{E313DAFE-AD61-D840-BEAA-0029C0227861}" srcOrd="0" destOrd="0" parTransId="{62F1161B-7E27-B141-82E5-9C0368593508}" sibTransId="{F1F8FE11-DAFC-5346-8BB7-40127CA12EEA}"/>
    <dgm:cxn modelId="{4D1AC720-21EA-DD4E-AFE1-24B133DA711F}" type="presOf" srcId="{70D7813E-4747-984C-94CC-3DFD18F495A8}" destId="{FE81244F-0D7B-EB47-B507-AA58C9E7F8BD}" srcOrd="0" destOrd="0" presId="urn:microsoft.com/office/officeart/2008/layout/TitlePictureLineup"/>
    <dgm:cxn modelId="{79963F09-924C-D345-8FAD-8DBEA8840CEB}" type="presOf" srcId="{E313DAFE-AD61-D840-BEAA-0029C0227861}" destId="{BC33ED4C-A6D0-1143-A22E-F53DD6D618AB}" srcOrd="0" destOrd="0" presId="urn:microsoft.com/office/officeart/2008/layout/TitlePictureLineup"/>
    <dgm:cxn modelId="{10A1391B-9CCA-6046-9B09-1A8D5CE3F209}" type="presOf" srcId="{87FFF56C-837D-A64D-B0FB-D7BDAF61CAC4}" destId="{7E2729AF-6D5B-034A-A701-A88E0FC1BB0A}" srcOrd="0" destOrd="0" presId="urn:microsoft.com/office/officeart/2008/layout/TitlePictureLineup"/>
    <dgm:cxn modelId="{4E657072-4871-5A40-9C19-4DEA631A1612}" type="presParOf" srcId="{2D53823A-09D8-2C48-B52F-E98BBF7D9DB0}" destId="{ED0C27FB-CFC0-8742-BC81-A84A546CF876}" srcOrd="0" destOrd="0" presId="urn:microsoft.com/office/officeart/2008/layout/TitlePictureLineup"/>
    <dgm:cxn modelId="{672C9D4E-6582-C441-A4E2-B63CCFDAA8A0}" type="presParOf" srcId="{ED0C27FB-CFC0-8742-BC81-A84A546CF876}" destId="{5F74F076-0703-5345-AC38-0235514D3339}" srcOrd="0" destOrd="0" presId="urn:microsoft.com/office/officeart/2008/layout/TitlePictureLineup"/>
    <dgm:cxn modelId="{9AF2F2ED-E589-F549-8B8F-F7109B9D1492}" type="presParOf" srcId="{ED0C27FB-CFC0-8742-BC81-A84A546CF876}" destId="{52B09880-0141-AB49-BDE5-0F390E7A4472}" srcOrd="1" destOrd="0" presId="urn:microsoft.com/office/officeart/2008/layout/TitlePictureLineup"/>
    <dgm:cxn modelId="{7D745785-E4CC-C64D-A8F1-44AC86271785}" type="presParOf" srcId="{ED0C27FB-CFC0-8742-BC81-A84A546CF876}" destId="{BC33ED4C-A6D0-1143-A22E-F53DD6D618AB}" srcOrd="2" destOrd="0" presId="urn:microsoft.com/office/officeart/2008/layout/TitlePictureLineup"/>
    <dgm:cxn modelId="{FD386D62-FE23-7444-9C70-90C23C7AC9E9}" type="presParOf" srcId="{ED0C27FB-CFC0-8742-BC81-A84A546CF876}" destId="{B93089D6-6861-3C46-83C3-D12117FE7481}" srcOrd="3" destOrd="0" presId="urn:microsoft.com/office/officeart/2008/layout/TitlePictureLineup"/>
    <dgm:cxn modelId="{EF7A9074-0060-5846-A31A-6015FC7E8319}" type="presParOf" srcId="{2D53823A-09D8-2C48-B52F-E98BBF7D9DB0}" destId="{23323A26-CCBE-5244-908D-29C08B706C1E}" srcOrd="1" destOrd="0" presId="urn:microsoft.com/office/officeart/2008/layout/TitlePictureLineup"/>
    <dgm:cxn modelId="{273B44B8-4231-2149-9A22-B9A59701C35E}" type="presParOf" srcId="{2D53823A-09D8-2C48-B52F-E98BBF7D9DB0}" destId="{E9A4B83C-116D-0D47-BCEC-8956407C44E3}" srcOrd="2" destOrd="0" presId="urn:microsoft.com/office/officeart/2008/layout/TitlePictureLineup"/>
    <dgm:cxn modelId="{70EBA3F4-7F3D-6A45-943F-AC9116B2FFA1}" type="presParOf" srcId="{E9A4B83C-116D-0D47-BCEC-8956407C44E3}" destId="{9853919A-4ADF-5E4A-B70D-48E491F64644}" srcOrd="0" destOrd="0" presId="urn:microsoft.com/office/officeart/2008/layout/TitlePictureLineup"/>
    <dgm:cxn modelId="{B78A412C-34E9-944F-9D59-0B0E48C2592E}" type="presParOf" srcId="{E9A4B83C-116D-0D47-BCEC-8956407C44E3}" destId="{15BE8614-5410-0C4D-B2B3-36BB266DAF0E}" srcOrd="1" destOrd="0" presId="urn:microsoft.com/office/officeart/2008/layout/TitlePictureLineup"/>
    <dgm:cxn modelId="{08B9810C-D72D-D448-B46C-747B8D61F1F5}" type="presParOf" srcId="{E9A4B83C-116D-0D47-BCEC-8956407C44E3}" destId="{FE81244F-0D7B-EB47-B507-AA58C9E7F8BD}" srcOrd="2" destOrd="0" presId="urn:microsoft.com/office/officeart/2008/layout/TitlePictureLineup"/>
    <dgm:cxn modelId="{B072E46D-8432-7E49-AA36-DD5351C1B3EC}" type="presParOf" srcId="{E9A4B83C-116D-0D47-BCEC-8956407C44E3}" destId="{7E2729AF-6D5B-034A-A701-A88E0FC1BB0A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EF3B8D6-BC0B-6F4A-9966-967FC1663F01}" type="doc">
      <dgm:prSet loTypeId="urn:microsoft.com/office/officeart/2008/layout/TitlePictureLineu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781B330-7E9B-5B42-9A4F-74D5425FDCE1}">
      <dgm:prSet phldrT="[Texto]"/>
      <dgm:spPr/>
      <dgm:t>
        <a:bodyPr/>
        <a:lstStyle/>
        <a:p>
          <a:r>
            <a:rPr lang="es-ES" dirty="0"/>
            <a:t>Intimidad</a:t>
          </a:r>
        </a:p>
      </dgm:t>
    </dgm:pt>
    <dgm:pt modelId="{6338B466-A4C4-0844-BDE0-CF702551D949}" type="parTrans" cxnId="{2257BAB4-F54C-D040-83DE-47BE8A14A475}">
      <dgm:prSet/>
      <dgm:spPr/>
      <dgm:t>
        <a:bodyPr/>
        <a:lstStyle/>
        <a:p>
          <a:endParaRPr lang="es-ES"/>
        </a:p>
      </dgm:t>
    </dgm:pt>
    <dgm:pt modelId="{19C15A3C-F98A-5445-AB63-8FDAFAF222B6}" type="sibTrans" cxnId="{2257BAB4-F54C-D040-83DE-47BE8A14A475}">
      <dgm:prSet/>
      <dgm:spPr/>
      <dgm:t>
        <a:bodyPr/>
        <a:lstStyle/>
        <a:p>
          <a:endParaRPr lang="es-ES"/>
        </a:p>
      </dgm:t>
    </dgm:pt>
    <dgm:pt modelId="{E313DAFE-AD61-D840-BEAA-0029C0227861}">
      <dgm:prSet phldrT="[Texto]"/>
      <dgm:spPr/>
      <dgm:t>
        <a:bodyPr/>
        <a:lstStyle/>
        <a:p>
          <a:r>
            <a:rPr lang="es-ES" dirty="0"/>
            <a:t>Amor</a:t>
          </a:r>
        </a:p>
      </dgm:t>
    </dgm:pt>
    <dgm:pt modelId="{62F1161B-7E27-B141-82E5-9C0368593508}" type="parTrans" cxnId="{CE6D7600-6B1F-D941-B8FF-9D8BA48D7409}">
      <dgm:prSet/>
      <dgm:spPr/>
      <dgm:t>
        <a:bodyPr/>
        <a:lstStyle/>
        <a:p>
          <a:endParaRPr lang="es-ES"/>
        </a:p>
      </dgm:t>
    </dgm:pt>
    <dgm:pt modelId="{F1F8FE11-DAFC-5346-8BB7-40127CA12EEA}" type="sibTrans" cxnId="{CE6D7600-6B1F-D941-B8FF-9D8BA48D7409}">
      <dgm:prSet/>
      <dgm:spPr/>
      <dgm:t>
        <a:bodyPr/>
        <a:lstStyle/>
        <a:p>
          <a:endParaRPr lang="es-ES"/>
        </a:p>
      </dgm:t>
    </dgm:pt>
    <dgm:pt modelId="{87FFF56C-837D-A64D-B0FB-D7BDAF61CAC4}">
      <dgm:prSet phldrT="[Texto]"/>
      <dgm:spPr/>
      <dgm:t>
        <a:bodyPr/>
        <a:lstStyle/>
        <a:p>
          <a:r>
            <a:rPr lang="es-ES" dirty="0"/>
            <a:t>Aislamiento</a:t>
          </a:r>
        </a:p>
      </dgm:t>
    </dgm:pt>
    <dgm:pt modelId="{927DF5FC-B919-ED45-9B62-8FA2E55D6621}" type="parTrans" cxnId="{E24D127F-E3A7-7743-A6E5-21D0027CA1A8}">
      <dgm:prSet/>
      <dgm:spPr/>
      <dgm:t>
        <a:bodyPr/>
        <a:lstStyle/>
        <a:p>
          <a:endParaRPr lang="es-ES"/>
        </a:p>
      </dgm:t>
    </dgm:pt>
    <dgm:pt modelId="{59836106-9FA7-1E48-B608-5004B4B08F2F}" type="sibTrans" cxnId="{E24D127F-E3A7-7743-A6E5-21D0027CA1A8}">
      <dgm:prSet/>
      <dgm:spPr/>
      <dgm:t>
        <a:bodyPr/>
        <a:lstStyle/>
        <a:p>
          <a:endParaRPr lang="es-ES"/>
        </a:p>
      </dgm:t>
    </dgm:pt>
    <dgm:pt modelId="{70D7813E-4747-984C-94CC-3DFD18F495A8}">
      <dgm:prSet phldrT="[Texto]"/>
      <dgm:spPr/>
      <dgm:t>
        <a:bodyPr/>
        <a:lstStyle/>
        <a:p>
          <a:r>
            <a:rPr lang="es-ES" dirty="0"/>
            <a:t>Infidelidad</a:t>
          </a:r>
        </a:p>
        <a:p>
          <a:r>
            <a:rPr lang="es-ES" dirty="0"/>
            <a:t>Eludir el compromiso</a:t>
          </a:r>
        </a:p>
      </dgm:t>
    </dgm:pt>
    <dgm:pt modelId="{6CA5ED8D-1881-6F45-93D8-A19502D83570}" type="parTrans" cxnId="{FC86981E-553A-474C-8712-FCD497B19683}">
      <dgm:prSet/>
      <dgm:spPr/>
      <dgm:t>
        <a:bodyPr/>
        <a:lstStyle/>
        <a:p>
          <a:endParaRPr lang="es-ES"/>
        </a:p>
      </dgm:t>
    </dgm:pt>
    <dgm:pt modelId="{315E03E2-0708-854C-949E-7CCE7DA84EC1}" type="sibTrans" cxnId="{FC86981E-553A-474C-8712-FCD497B19683}">
      <dgm:prSet/>
      <dgm:spPr/>
      <dgm:t>
        <a:bodyPr/>
        <a:lstStyle/>
        <a:p>
          <a:endParaRPr lang="es-ES"/>
        </a:p>
      </dgm:t>
    </dgm:pt>
    <dgm:pt modelId="{2D53823A-09D8-2C48-B52F-E98BBF7D9DB0}" type="pres">
      <dgm:prSet presAssocID="{FEF3B8D6-BC0B-6F4A-9966-967FC1663F0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ED0C27FB-CFC0-8742-BC81-A84A546CF876}" type="pres">
      <dgm:prSet presAssocID="{1781B330-7E9B-5B42-9A4F-74D5425FDCE1}" presName="composite" presStyleCnt="0"/>
      <dgm:spPr/>
    </dgm:pt>
    <dgm:pt modelId="{5F74F076-0703-5345-AC38-0235514D3339}" type="pres">
      <dgm:prSet presAssocID="{1781B330-7E9B-5B42-9A4F-74D5425FDCE1}" presName="Accent" presStyleLbl="alignAcc1" presStyleIdx="0" presStyleCnt="2"/>
      <dgm:spPr/>
    </dgm:pt>
    <dgm:pt modelId="{52B09880-0141-AB49-BDE5-0F390E7A4472}" type="pres">
      <dgm:prSet presAssocID="{1781B330-7E9B-5B42-9A4F-74D5425FDCE1}" presName="Image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BC33ED4C-A6D0-1143-A22E-F53DD6D618AB}" type="pres">
      <dgm:prSet presAssocID="{1781B330-7E9B-5B42-9A4F-74D5425FDCE1}" presName="Child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3089D6-6861-3C46-83C3-D12117FE7481}" type="pres">
      <dgm:prSet presAssocID="{1781B330-7E9B-5B42-9A4F-74D5425FDCE1}" presName="Parent" presStyleLbl="align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323A26-CCBE-5244-908D-29C08B706C1E}" type="pres">
      <dgm:prSet presAssocID="{19C15A3C-F98A-5445-AB63-8FDAFAF222B6}" presName="sibTrans" presStyleCnt="0"/>
      <dgm:spPr/>
    </dgm:pt>
    <dgm:pt modelId="{E9A4B83C-116D-0D47-BCEC-8956407C44E3}" type="pres">
      <dgm:prSet presAssocID="{87FFF56C-837D-A64D-B0FB-D7BDAF61CAC4}" presName="composite" presStyleCnt="0"/>
      <dgm:spPr/>
    </dgm:pt>
    <dgm:pt modelId="{9853919A-4ADF-5E4A-B70D-48E491F64644}" type="pres">
      <dgm:prSet presAssocID="{87FFF56C-837D-A64D-B0FB-D7BDAF61CAC4}" presName="Accent" presStyleLbl="alignAcc1" presStyleIdx="1" presStyleCnt="2"/>
      <dgm:spPr/>
    </dgm:pt>
    <dgm:pt modelId="{15BE8614-5410-0C4D-B2B3-36BB266DAF0E}" type="pres">
      <dgm:prSet presAssocID="{87FFF56C-837D-A64D-B0FB-D7BDAF61CAC4}" presName="Image" presStyleLbl="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  <dgm:pt modelId="{FE81244F-0D7B-EB47-B507-AA58C9E7F8BD}" type="pres">
      <dgm:prSet presAssocID="{87FFF56C-837D-A64D-B0FB-D7BDAF61CAC4}" presName="Child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2729AF-6D5B-034A-A701-A88E0FC1BB0A}" type="pres">
      <dgm:prSet presAssocID="{87FFF56C-837D-A64D-B0FB-D7BDAF61CAC4}" presName="Parent" presStyleLbl="alig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C86981E-553A-474C-8712-FCD497B19683}" srcId="{87FFF56C-837D-A64D-B0FB-D7BDAF61CAC4}" destId="{70D7813E-4747-984C-94CC-3DFD18F495A8}" srcOrd="0" destOrd="0" parTransId="{6CA5ED8D-1881-6F45-93D8-A19502D83570}" sibTransId="{315E03E2-0708-854C-949E-7CCE7DA84EC1}"/>
    <dgm:cxn modelId="{7CD176E8-39E9-0949-A048-E0325C8EEBD1}" type="presOf" srcId="{FEF3B8D6-BC0B-6F4A-9966-967FC1663F01}" destId="{2D53823A-09D8-2C48-B52F-E98BBF7D9DB0}" srcOrd="0" destOrd="0" presId="urn:microsoft.com/office/officeart/2008/layout/TitlePictureLineup"/>
    <dgm:cxn modelId="{E24D127F-E3A7-7743-A6E5-21D0027CA1A8}" srcId="{FEF3B8D6-BC0B-6F4A-9966-967FC1663F01}" destId="{87FFF56C-837D-A64D-B0FB-D7BDAF61CAC4}" srcOrd="1" destOrd="0" parTransId="{927DF5FC-B919-ED45-9B62-8FA2E55D6621}" sibTransId="{59836106-9FA7-1E48-B608-5004B4B08F2F}"/>
    <dgm:cxn modelId="{2257BAB4-F54C-D040-83DE-47BE8A14A475}" srcId="{FEF3B8D6-BC0B-6F4A-9966-967FC1663F01}" destId="{1781B330-7E9B-5B42-9A4F-74D5425FDCE1}" srcOrd="0" destOrd="0" parTransId="{6338B466-A4C4-0844-BDE0-CF702551D949}" sibTransId="{19C15A3C-F98A-5445-AB63-8FDAFAF222B6}"/>
    <dgm:cxn modelId="{FEE9C3D1-A8E3-A24D-A3F2-CC23E7A3664A}" type="presOf" srcId="{87FFF56C-837D-A64D-B0FB-D7BDAF61CAC4}" destId="{7E2729AF-6D5B-034A-A701-A88E0FC1BB0A}" srcOrd="0" destOrd="0" presId="urn:microsoft.com/office/officeart/2008/layout/TitlePictureLineup"/>
    <dgm:cxn modelId="{9A9F56B4-DA9F-654C-9334-D649BD2C407B}" type="presOf" srcId="{1781B330-7E9B-5B42-9A4F-74D5425FDCE1}" destId="{B93089D6-6861-3C46-83C3-D12117FE7481}" srcOrd="0" destOrd="0" presId="urn:microsoft.com/office/officeart/2008/layout/TitlePictureLineup"/>
    <dgm:cxn modelId="{CE6D7600-6B1F-D941-B8FF-9D8BA48D7409}" srcId="{1781B330-7E9B-5B42-9A4F-74D5425FDCE1}" destId="{E313DAFE-AD61-D840-BEAA-0029C0227861}" srcOrd="0" destOrd="0" parTransId="{62F1161B-7E27-B141-82E5-9C0368593508}" sibTransId="{F1F8FE11-DAFC-5346-8BB7-40127CA12EEA}"/>
    <dgm:cxn modelId="{46A37DF5-15EA-E845-B41D-5C09024522D8}" type="presOf" srcId="{E313DAFE-AD61-D840-BEAA-0029C0227861}" destId="{BC33ED4C-A6D0-1143-A22E-F53DD6D618AB}" srcOrd="0" destOrd="0" presId="urn:microsoft.com/office/officeart/2008/layout/TitlePictureLineup"/>
    <dgm:cxn modelId="{979017FA-8BC3-E84E-8979-CA73735C19CD}" type="presOf" srcId="{70D7813E-4747-984C-94CC-3DFD18F495A8}" destId="{FE81244F-0D7B-EB47-B507-AA58C9E7F8BD}" srcOrd="0" destOrd="0" presId="urn:microsoft.com/office/officeart/2008/layout/TitlePictureLineup"/>
    <dgm:cxn modelId="{8CBF09C1-E739-7B49-8542-EDD08D2D4211}" type="presParOf" srcId="{2D53823A-09D8-2C48-B52F-E98BBF7D9DB0}" destId="{ED0C27FB-CFC0-8742-BC81-A84A546CF876}" srcOrd="0" destOrd="0" presId="urn:microsoft.com/office/officeart/2008/layout/TitlePictureLineup"/>
    <dgm:cxn modelId="{352E2A01-FE6B-B347-84EB-8FCD07FF3D78}" type="presParOf" srcId="{ED0C27FB-CFC0-8742-BC81-A84A546CF876}" destId="{5F74F076-0703-5345-AC38-0235514D3339}" srcOrd="0" destOrd="0" presId="urn:microsoft.com/office/officeart/2008/layout/TitlePictureLineup"/>
    <dgm:cxn modelId="{B9C0D306-5683-7047-857E-734198601C22}" type="presParOf" srcId="{ED0C27FB-CFC0-8742-BC81-A84A546CF876}" destId="{52B09880-0141-AB49-BDE5-0F390E7A4472}" srcOrd="1" destOrd="0" presId="urn:microsoft.com/office/officeart/2008/layout/TitlePictureLineup"/>
    <dgm:cxn modelId="{787C327A-21D8-0B49-9B71-8EE7649302A6}" type="presParOf" srcId="{ED0C27FB-CFC0-8742-BC81-A84A546CF876}" destId="{BC33ED4C-A6D0-1143-A22E-F53DD6D618AB}" srcOrd="2" destOrd="0" presId="urn:microsoft.com/office/officeart/2008/layout/TitlePictureLineup"/>
    <dgm:cxn modelId="{6C0E7034-E9A1-4A48-9A0D-EDA1E7292F71}" type="presParOf" srcId="{ED0C27FB-CFC0-8742-BC81-A84A546CF876}" destId="{B93089D6-6861-3C46-83C3-D12117FE7481}" srcOrd="3" destOrd="0" presId="urn:microsoft.com/office/officeart/2008/layout/TitlePictureLineup"/>
    <dgm:cxn modelId="{C878B0E4-86CD-0843-8611-E29903A8CFC2}" type="presParOf" srcId="{2D53823A-09D8-2C48-B52F-E98BBF7D9DB0}" destId="{23323A26-CCBE-5244-908D-29C08B706C1E}" srcOrd="1" destOrd="0" presId="urn:microsoft.com/office/officeart/2008/layout/TitlePictureLineup"/>
    <dgm:cxn modelId="{FDF3AF28-3829-4343-9641-B941EF2DA811}" type="presParOf" srcId="{2D53823A-09D8-2C48-B52F-E98BBF7D9DB0}" destId="{E9A4B83C-116D-0D47-BCEC-8956407C44E3}" srcOrd="2" destOrd="0" presId="urn:microsoft.com/office/officeart/2008/layout/TitlePictureLineup"/>
    <dgm:cxn modelId="{AE6F77F1-01A3-B34C-B804-580038786B63}" type="presParOf" srcId="{E9A4B83C-116D-0D47-BCEC-8956407C44E3}" destId="{9853919A-4ADF-5E4A-B70D-48E491F64644}" srcOrd="0" destOrd="0" presId="urn:microsoft.com/office/officeart/2008/layout/TitlePictureLineup"/>
    <dgm:cxn modelId="{24BB175F-A62E-E543-99E9-B5E4CDBD2185}" type="presParOf" srcId="{E9A4B83C-116D-0D47-BCEC-8956407C44E3}" destId="{15BE8614-5410-0C4D-B2B3-36BB266DAF0E}" srcOrd="1" destOrd="0" presId="urn:microsoft.com/office/officeart/2008/layout/TitlePictureLineup"/>
    <dgm:cxn modelId="{168D3B9A-B949-A741-A408-6B341E03700F}" type="presParOf" srcId="{E9A4B83C-116D-0D47-BCEC-8956407C44E3}" destId="{FE81244F-0D7B-EB47-B507-AA58C9E7F8BD}" srcOrd="2" destOrd="0" presId="urn:microsoft.com/office/officeart/2008/layout/TitlePictureLineup"/>
    <dgm:cxn modelId="{DAD1433E-34C0-1447-A154-5FDCFBC84097}" type="presParOf" srcId="{E9A4B83C-116D-0D47-BCEC-8956407C44E3}" destId="{7E2729AF-6D5B-034A-A701-A88E0FC1BB0A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EF3B8D6-BC0B-6F4A-9966-967FC1663F01}" type="doc">
      <dgm:prSet loTypeId="urn:microsoft.com/office/officeart/2008/layout/TitlePictureLineu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781B330-7E9B-5B42-9A4F-74D5425FDCE1}">
      <dgm:prSet phldrT="[Texto]"/>
      <dgm:spPr/>
      <dgm:t>
        <a:bodyPr/>
        <a:lstStyle/>
        <a:p>
          <a:r>
            <a:rPr lang="es-ES" dirty="0"/>
            <a:t>Generatividad</a:t>
          </a:r>
        </a:p>
      </dgm:t>
    </dgm:pt>
    <dgm:pt modelId="{6338B466-A4C4-0844-BDE0-CF702551D949}" type="parTrans" cxnId="{2257BAB4-F54C-D040-83DE-47BE8A14A475}">
      <dgm:prSet/>
      <dgm:spPr/>
      <dgm:t>
        <a:bodyPr/>
        <a:lstStyle/>
        <a:p>
          <a:endParaRPr lang="es-ES"/>
        </a:p>
      </dgm:t>
    </dgm:pt>
    <dgm:pt modelId="{19C15A3C-F98A-5445-AB63-8FDAFAF222B6}" type="sibTrans" cxnId="{2257BAB4-F54C-D040-83DE-47BE8A14A475}">
      <dgm:prSet/>
      <dgm:spPr/>
      <dgm:t>
        <a:bodyPr/>
        <a:lstStyle/>
        <a:p>
          <a:endParaRPr lang="es-ES"/>
        </a:p>
      </dgm:t>
    </dgm:pt>
    <dgm:pt modelId="{87FFF56C-837D-A64D-B0FB-D7BDAF61CAC4}">
      <dgm:prSet phldrT="[Texto]"/>
      <dgm:spPr/>
      <dgm:t>
        <a:bodyPr/>
        <a:lstStyle/>
        <a:p>
          <a:r>
            <a:rPr lang="es-ES" dirty="0"/>
            <a:t>Estancamiento</a:t>
          </a:r>
        </a:p>
      </dgm:t>
    </dgm:pt>
    <dgm:pt modelId="{927DF5FC-B919-ED45-9B62-8FA2E55D6621}" type="parTrans" cxnId="{E24D127F-E3A7-7743-A6E5-21D0027CA1A8}">
      <dgm:prSet/>
      <dgm:spPr/>
      <dgm:t>
        <a:bodyPr/>
        <a:lstStyle/>
        <a:p>
          <a:endParaRPr lang="es-ES"/>
        </a:p>
      </dgm:t>
    </dgm:pt>
    <dgm:pt modelId="{59836106-9FA7-1E48-B608-5004B4B08F2F}" type="sibTrans" cxnId="{E24D127F-E3A7-7743-A6E5-21D0027CA1A8}">
      <dgm:prSet/>
      <dgm:spPr/>
      <dgm:t>
        <a:bodyPr/>
        <a:lstStyle/>
        <a:p>
          <a:endParaRPr lang="es-ES"/>
        </a:p>
      </dgm:t>
    </dgm:pt>
    <dgm:pt modelId="{C35DBC20-037D-1247-9FFD-E39CE74E4137}">
      <dgm:prSet phldrT="[Texto]"/>
      <dgm:spPr/>
      <dgm:t>
        <a:bodyPr/>
        <a:lstStyle/>
        <a:p>
          <a:r>
            <a:rPr lang="es-ES" dirty="0"/>
            <a:t>Cuidado</a:t>
          </a:r>
        </a:p>
      </dgm:t>
    </dgm:pt>
    <dgm:pt modelId="{A48B1C26-A9A3-DB4C-AC76-01E935EFA6F8}" type="parTrans" cxnId="{252DFCCD-106C-7D44-A5B9-6013420C62AC}">
      <dgm:prSet/>
      <dgm:spPr/>
      <dgm:t>
        <a:bodyPr/>
        <a:lstStyle/>
        <a:p>
          <a:endParaRPr lang="es-ES"/>
        </a:p>
      </dgm:t>
    </dgm:pt>
    <dgm:pt modelId="{EEB36766-D117-4847-A5E3-A2063DA73FA6}" type="sibTrans" cxnId="{252DFCCD-106C-7D44-A5B9-6013420C62AC}">
      <dgm:prSet/>
      <dgm:spPr/>
      <dgm:t>
        <a:bodyPr/>
        <a:lstStyle/>
        <a:p>
          <a:endParaRPr lang="es-ES"/>
        </a:p>
      </dgm:t>
    </dgm:pt>
    <dgm:pt modelId="{917EE1E4-D51E-3B4C-84D4-AE91BC79AD57}">
      <dgm:prSet phldrT="[Texto]"/>
      <dgm:spPr/>
      <dgm:t>
        <a:bodyPr/>
        <a:lstStyle/>
        <a:p>
          <a:r>
            <a:rPr lang="es-ES" dirty="0"/>
            <a:t>Preocupación de las futuras generaciones</a:t>
          </a:r>
        </a:p>
      </dgm:t>
    </dgm:pt>
    <dgm:pt modelId="{112752C0-87DC-8048-9105-A09EBE69073D}" type="parTrans" cxnId="{1D67A4C8-00E7-4845-B6D2-BF200195B624}">
      <dgm:prSet/>
      <dgm:spPr/>
      <dgm:t>
        <a:bodyPr/>
        <a:lstStyle/>
        <a:p>
          <a:endParaRPr lang="es-ES"/>
        </a:p>
      </dgm:t>
    </dgm:pt>
    <dgm:pt modelId="{BED94154-DD49-3A4C-9E09-2D07C97474F3}" type="sibTrans" cxnId="{1D67A4C8-00E7-4845-B6D2-BF200195B624}">
      <dgm:prSet/>
      <dgm:spPr/>
      <dgm:t>
        <a:bodyPr/>
        <a:lstStyle/>
        <a:p>
          <a:endParaRPr lang="es-ES"/>
        </a:p>
      </dgm:t>
    </dgm:pt>
    <dgm:pt modelId="{814B69BF-05A4-8B4A-A918-B80F42AD9A37}">
      <dgm:prSet phldrT="[Texto]"/>
      <dgm:spPr/>
      <dgm:t>
        <a:bodyPr/>
        <a:lstStyle/>
        <a:p>
          <a:r>
            <a:rPr lang="es-ES" dirty="0"/>
            <a:t>Rechazo de los demás </a:t>
          </a:r>
        </a:p>
      </dgm:t>
    </dgm:pt>
    <dgm:pt modelId="{ABB7C7C3-51FA-8446-B7F2-1FC2FFF50E1C}" type="parTrans" cxnId="{FBAAF1C8-025B-8F42-B234-DA1B201BCB8C}">
      <dgm:prSet/>
      <dgm:spPr/>
      <dgm:t>
        <a:bodyPr/>
        <a:lstStyle/>
        <a:p>
          <a:endParaRPr lang="es-ES"/>
        </a:p>
      </dgm:t>
    </dgm:pt>
    <dgm:pt modelId="{A96CC355-71E8-884C-BACA-7893FF79C8DB}" type="sibTrans" cxnId="{FBAAF1C8-025B-8F42-B234-DA1B201BCB8C}">
      <dgm:prSet/>
      <dgm:spPr/>
      <dgm:t>
        <a:bodyPr/>
        <a:lstStyle/>
        <a:p>
          <a:endParaRPr lang="es-ES"/>
        </a:p>
      </dgm:t>
    </dgm:pt>
    <dgm:pt modelId="{1EFDB0A2-413D-7740-B02C-4A2F4F3ACE9A}">
      <dgm:prSet phldrT="[Texto]"/>
      <dgm:spPr/>
      <dgm:t>
        <a:bodyPr/>
        <a:lstStyle/>
        <a:p>
          <a:r>
            <a:rPr lang="es-ES" dirty="0" err="1"/>
            <a:t>Autoindulgencia</a:t>
          </a:r>
          <a:endParaRPr lang="es-ES" dirty="0"/>
        </a:p>
      </dgm:t>
    </dgm:pt>
    <dgm:pt modelId="{F9EF26AE-FF5B-8148-AF86-883DDF33EBC1}" type="parTrans" cxnId="{AEF8C738-304A-A246-871D-8FC0977E68BB}">
      <dgm:prSet/>
      <dgm:spPr/>
      <dgm:t>
        <a:bodyPr/>
        <a:lstStyle/>
        <a:p>
          <a:endParaRPr lang="es-ES"/>
        </a:p>
      </dgm:t>
    </dgm:pt>
    <dgm:pt modelId="{A1CCD8AE-D2B0-5544-94E1-A1EAADDD495A}" type="sibTrans" cxnId="{AEF8C738-304A-A246-871D-8FC0977E68BB}">
      <dgm:prSet/>
      <dgm:spPr/>
      <dgm:t>
        <a:bodyPr/>
        <a:lstStyle/>
        <a:p>
          <a:endParaRPr lang="es-ES"/>
        </a:p>
      </dgm:t>
    </dgm:pt>
    <dgm:pt modelId="{2D53823A-09D8-2C48-B52F-E98BBF7D9DB0}" type="pres">
      <dgm:prSet presAssocID="{FEF3B8D6-BC0B-6F4A-9966-967FC1663F0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ED0C27FB-CFC0-8742-BC81-A84A546CF876}" type="pres">
      <dgm:prSet presAssocID="{1781B330-7E9B-5B42-9A4F-74D5425FDCE1}" presName="composite" presStyleCnt="0"/>
      <dgm:spPr/>
    </dgm:pt>
    <dgm:pt modelId="{5F74F076-0703-5345-AC38-0235514D3339}" type="pres">
      <dgm:prSet presAssocID="{1781B330-7E9B-5B42-9A4F-74D5425FDCE1}" presName="Accent" presStyleLbl="alignAcc1" presStyleIdx="0" presStyleCnt="2"/>
      <dgm:spPr/>
    </dgm:pt>
    <dgm:pt modelId="{52B09880-0141-AB49-BDE5-0F390E7A4472}" type="pres">
      <dgm:prSet presAssocID="{1781B330-7E9B-5B42-9A4F-74D5425FDCE1}" presName="Image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</dgm:spPr>
    </dgm:pt>
    <dgm:pt modelId="{BC33ED4C-A6D0-1143-A22E-F53DD6D618AB}" type="pres">
      <dgm:prSet presAssocID="{1781B330-7E9B-5B42-9A4F-74D5425FDCE1}" presName="Child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3089D6-6861-3C46-83C3-D12117FE7481}" type="pres">
      <dgm:prSet presAssocID="{1781B330-7E9B-5B42-9A4F-74D5425FDCE1}" presName="Parent" presStyleLbl="align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323A26-CCBE-5244-908D-29C08B706C1E}" type="pres">
      <dgm:prSet presAssocID="{19C15A3C-F98A-5445-AB63-8FDAFAF222B6}" presName="sibTrans" presStyleCnt="0"/>
      <dgm:spPr/>
    </dgm:pt>
    <dgm:pt modelId="{E9A4B83C-116D-0D47-BCEC-8956407C44E3}" type="pres">
      <dgm:prSet presAssocID="{87FFF56C-837D-A64D-B0FB-D7BDAF61CAC4}" presName="composite" presStyleCnt="0"/>
      <dgm:spPr/>
    </dgm:pt>
    <dgm:pt modelId="{9853919A-4ADF-5E4A-B70D-48E491F64644}" type="pres">
      <dgm:prSet presAssocID="{87FFF56C-837D-A64D-B0FB-D7BDAF61CAC4}" presName="Accent" presStyleLbl="alignAcc1" presStyleIdx="1" presStyleCnt="2"/>
      <dgm:spPr/>
    </dgm:pt>
    <dgm:pt modelId="{15BE8614-5410-0C4D-B2B3-36BB266DAF0E}" type="pres">
      <dgm:prSet presAssocID="{87FFF56C-837D-A64D-B0FB-D7BDAF61CAC4}" presName="Image" presStyleLbl="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7000" b="-37000"/>
          </a:stretch>
        </a:blipFill>
      </dgm:spPr>
    </dgm:pt>
    <dgm:pt modelId="{FE81244F-0D7B-EB47-B507-AA58C9E7F8BD}" type="pres">
      <dgm:prSet presAssocID="{87FFF56C-837D-A64D-B0FB-D7BDAF61CAC4}" presName="Child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2729AF-6D5B-034A-A701-A88E0FC1BB0A}" type="pres">
      <dgm:prSet presAssocID="{87FFF56C-837D-A64D-B0FB-D7BDAF61CAC4}" presName="Parent" presStyleLbl="alig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9E2CB33-04B4-B143-A4BB-F538229C896A}" type="presOf" srcId="{87FFF56C-837D-A64D-B0FB-D7BDAF61CAC4}" destId="{7E2729AF-6D5B-034A-A701-A88E0FC1BB0A}" srcOrd="0" destOrd="0" presId="urn:microsoft.com/office/officeart/2008/layout/TitlePictureLineup"/>
    <dgm:cxn modelId="{1D67A4C8-00E7-4845-B6D2-BF200195B624}" srcId="{1781B330-7E9B-5B42-9A4F-74D5425FDCE1}" destId="{917EE1E4-D51E-3B4C-84D4-AE91BC79AD57}" srcOrd="1" destOrd="0" parTransId="{112752C0-87DC-8048-9105-A09EBE69073D}" sibTransId="{BED94154-DD49-3A4C-9E09-2D07C97474F3}"/>
    <dgm:cxn modelId="{E24D127F-E3A7-7743-A6E5-21D0027CA1A8}" srcId="{FEF3B8D6-BC0B-6F4A-9966-967FC1663F01}" destId="{87FFF56C-837D-A64D-B0FB-D7BDAF61CAC4}" srcOrd="1" destOrd="0" parTransId="{927DF5FC-B919-ED45-9B62-8FA2E55D6621}" sibTransId="{59836106-9FA7-1E48-B608-5004B4B08F2F}"/>
    <dgm:cxn modelId="{2257BAB4-F54C-D040-83DE-47BE8A14A475}" srcId="{FEF3B8D6-BC0B-6F4A-9966-967FC1663F01}" destId="{1781B330-7E9B-5B42-9A4F-74D5425FDCE1}" srcOrd="0" destOrd="0" parTransId="{6338B466-A4C4-0844-BDE0-CF702551D949}" sibTransId="{19C15A3C-F98A-5445-AB63-8FDAFAF222B6}"/>
    <dgm:cxn modelId="{3386CB4D-FABA-4044-A332-9F7895F640EA}" type="presOf" srcId="{917EE1E4-D51E-3B4C-84D4-AE91BC79AD57}" destId="{BC33ED4C-A6D0-1143-A22E-F53DD6D618AB}" srcOrd="0" destOrd="1" presId="urn:microsoft.com/office/officeart/2008/layout/TitlePictureLineup"/>
    <dgm:cxn modelId="{252DFCCD-106C-7D44-A5B9-6013420C62AC}" srcId="{1781B330-7E9B-5B42-9A4F-74D5425FDCE1}" destId="{C35DBC20-037D-1247-9FFD-E39CE74E4137}" srcOrd="0" destOrd="0" parTransId="{A48B1C26-A9A3-DB4C-AC76-01E935EFA6F8}" sibTransId="{EEB36766-D117-4847-A5E3-A2063DA73FA6}"/>
    <dgm:cxn modelId="{797D9E45-5D24-EA47-AB31-F3B899E05E98}" type="presOf" srcId="{FEF3B8D6-BC0B-6F4A-9966-967FC1663F01}" destId="{2D53823A-09D8-2C48-B52F-E98BBF7D9DB0}" srcOrd="0" destOrd="0" presId="urn:microsoft.com/office/officeart/2008/layout/TitlePictureLineup"/>
    <dgm:cxn modelId="{B611A1B3-3D89-FA48-8A20-87119AC92857}" type="presOf" srcId="{C35DBC20-037D-1247-9FFD-E39CE74E4137}" destId="{BC33ED4C-A6D0-1143-A22E-F53DD6D618AB}" srcOrd="0" destOrd="0" presId="urn:microsoft.com/office/officeart/2008/layout/TitlePictureLineup"/>
    <dgm:cxn modelId="{C8407B96-1140-4D4D-A2AD-CE1E3AAFD6A4}" type="presOf" srcId="{1781B330-7E9B-5B42-9A4F-74D5425FDCE1}" destId="{B93089D6-6861-3C46-83C3-D12117FE7481}" srcOrd="0" destOrd="0" presId="urn:microsoft.com/office/officeart/2008/layout/TitlePictureLineup"/>
    <dgm:cxn modelId="{352F1122-8869-074C-8845-2477080EB858}" type="presOf" srcId="{1EFDB0A2-413D-7740-B02C-4A2F4F3ACE9A}" destId="{FE81244F-0D7B-EB47-B507-AA58C9E7F8BD}" srcOrd="0" destOrd="1" presId="urn:microsoft.com/office/officeart/2008/layout/TitlePictureLineup"/>
    <dgm:cxn modelId="{FBAAF1C8-025B-8F42-B234-DA1B201BCB8C}" srcId="{87FFF56C-837D-A64D-B0FB-D7BDAF61CAC4}" destId="{814B69BF-05A4-8B4A-A918-B80F42AD9A37}" srcOrd="0" destOrd="0" parTransId="{ABB7C7C3-51FA-8446-B7F2-1FC2FFF50E1C}" sibTransId="{A96CC355-71E8-884C-BACA-7893FF79C8DB}"/>
    <dgm:cxn modelId="{5F799F18-642E-4E43-87EB-2075E6DFF446}" type="presOf" srcId="{814B69BF-05A4-8B4A-A918-B80F42AD9A37}" destId="{FE81244F-0D7B-EB47-B507-AA58C9E7F8BD}" srcOrd="0" destOrd="0" presId="urn:microsoft.com/office/officeart/2008/layout/TitlePictureLineup"/>
    <dgm:cxn modelId="{AEF8C738-304A-A246-871D-8FC0977E68BB}" srcId="{87FFF56C-837D-A64D-B0FB-D7BDAF61CAC4}" destId="{1EFDB0A2-413D-7740-B02C-4A2F4F3ACE9A}" srcOrd="1" destOrd="0" parTransId="{F9EF26AE-FF5B-8148-AF86-883DDF33EBC1}" sibTransId="{A1CCD8AE-D2B0-5544-94E1-A1EAADDD495A}"/>
    <dgm:cxn modelId="{6BF49ADC-0C5A-2C46-9C37-0D5182D98364}" type="presParOf" srcId="{2D53823A-09D8-2C48-B52F-E98BBF7D9DB0}" destId="{ED0C27FB-CFC0-8742-BC81-A84A546CF876}" srcOrd="0" destOrd="0" presId="urn:microsoft.com/office/officeart/2008/layout/TitlePictureLineup"/>
    <dgm:cxn modelId="{19819215-F077-B54A-91A2-77CAAE439DEA}" type="presParOf" srcId="{ED0C27FB-CFC0-8742-BC81-A84A546CF876}" destId="{5F74F076-0703-5345-AC38-0235514D3339}" srcOrd="0" destOrd="0" presId="urn:microsoft.com/office/officeart/2008/layout/TitlePictureLineup"/>
    <dgm:cxn modelId="{6D7F140E-3452-C84C-8F81-D1362A95846C}" type="presParOf" srcId="{ED0C27FB-CFC0-8742-BC81-A84A546CF876}" destId="{52B09880-0141-AB49-BDE5-0F390E7A4472}" srcOrd="1" destOrd="0" presId="urn:microsoft.com/office/officeart/2008/layout/TitlePictureLineup"/>
    <dgm:cxn modelId="{BDD5C949-DF6B-1A4D-9A1F-623D8A3C76F9}" type="presParOf" srcId="{ED0C27FB-CFC0-8742-BC81-A84A546CF876}" destId="{BC33ED4C-A6D0-1143-A22E-F53DD6D618AB}" srcOrd="2" destOrd="0" presId="urn:microsoft.com/office/officeart/2008/layout/TitlePictureLineup"/>
    <dgm:cxn modelId="{E5C10363-0692-6C42-9703-7EB4B5E5299E}" type="presParOf" srcId="{ED0C27FB-CFC0-8742-BC81-A84A546CF876}" destId="{B93089D6-6861-3C46-83C3-D12117FE7481}" srcOrd="3" destOrd="0" presId="urn:microsoft.com/office/officeart/2008/layout/TitlePictureLineup"/>
    <dgm:cxn modelId="{E0981BBE-0745-EB41-B700-6EAC7BABB24C}" type="presParOf" srcId="{2D53823A-09D8-2C48-B52F-E98BBF7D9DB0}" destId="{23323A26-CCBE-5244-908D-29C08B706C1E}" srcOrd="1" destOrd="0" presId="urn:microsoft.com/office/officeart/2008/layout/TitlePictureLineup"/>
    <dgm:cxn modelId="{E103360B-CDE4-264A-8236-2F2B7EEBAE9A}" type="presParOf" srcId="{2D53823A-09D8-2C48-B52F-E98BBF7D9DB0}" destId="{E9A4B83C-116D-0D47-BCEC-8956407C44E3}" srcOrd="2" destOrd="0" presId="urn:microsoft.com/office/officeart/2008/layout/TitlePictureLineup"/>
    <dgm:cxn modelId="{5552F243-FD0A-2D48-BFA5-C57C7CA71E69}" type="presParOf" srcId="{E9A4B83C-116D-0D47-BCEC-8956407C44E3}" destId="{9853919A-4ADF-5E4A-B70D-48E491F64644}" srcOrd="0" destOrd="0" presId="urn:microsoft.com/office/officeart/2008/layout/TitlePictureLineup"/>
    <dgm:cxn modelId="{293A5345-46B2-DD42-8A68-52AF4F64F255}" type="presParOf" srcId="{E9A4B83C-116D-0D47-BCEC-8956407C44E3}" destId="{15BE8614-5410-0C4D-B2B3-36BB266DAF0E}" srcOrd="1" destOrd="0" presId="urn:microsoft.com/office/officeart/2008/layout/TitlePictureLineup"/>
    <dgm:cxn modelId="{19E69886-D531-3643-BF03-1C5C1B1BEE22}" type="presParOf" srcId="{E9A4B83C-116D-0D47-BCEC-8956407C44E3}" destId="{FE81244F-0D7B-EB47-B507-AA58C9E7F8BD}" srcOrd="2" destOrd="0" presId="urn:microsoft.com/office/officeart/2008/layout/TitlePictureLineup"/>
    <dgm:cxn modelId="{0A6CF657-886C-4441-818E-06DD6DA315F7}" type="presParOf" srcId="{E9A4B83C-116D-0D47-BCEC-8956407C44E3}" destId="{7E2729AF-6D5B-034A-A701-A88E0FC1BB0A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EF3B8D6-BC0B-6F4A-9966-967FC1663F01}" type="doc">
      <dgm:prSet loTypeId="urn:microsoft.com/office/officeart/2008/layout/TitlePictureLineu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781B330-7E9B-5B42-9A4F-74D5425FDCE1}">
      <dgm:prSet phldrT="[Texto]"/>
      <dgm:spPr/>
      <dgm:t>
        <a:bodyPr/>
        <a:lstStyle/>
        <a:p>
          <a:r>
            <a:rPr lang="es-ES" dirty="0"/>
            <a:t>Integridad</a:t>
          </a:r>
        </a:p>
      </dgm:t>
    </dgm:pt>
    <dgm:pt modelId="{6338B466-A4C4-0844-BDE0-CF702551D949}" type="parTrans" cxnId="{2257BAB4-F54C-D040-83DE-47BE8A14A475}">
      <dgm:prSet/>
      <dgm:spPr/>
      <dgm:t>
        <a:bodyPr/>
        <a:lstStyle/>
        <a:p>
          <a:endParaRPr lang="es-ES"/>
        </a:p>
      </dgm:t>
    </dgm:pt>
    <dgm:pt modelId="{19C15A3C-F98A-5445-AB63-8FDAFAF222B6}" type="sibTrans" cxnId="{2257BAB4-F54C-D040-83DE-47BE8A14A475}">
      <dgm:prSet/>
      <dgm:spPr/>
      <dgm:t>
        <a:bodyPr/>
        <a:lstStyle/>
        <a:p>
          <a:endParaRPr lang="es-ES"/>
        </a:p>
      </dgm:t>
    </dgm:pt>
    <dgm:pt modelId="{E313DAFE-AD61-D840-BEAA-0029C0227861}">
      <dgm:prSet phldrT="[Texto]"/>
      <dgm:spPr/>
      <dgm:t>
        <a:bodyPr/>
        <a:lstStyle/>
        <a:p>
          <a:r>
            <a:rPr lang="es-ES" dirty="0"/>
            <a:t>Sabiduría</a:t>
          </a:r>
        </a:p>
      </dgm:t>
    </dgm:pt>
    <dgm:pt modelId="{62F1161B-7E27-B141-82E5-9C0368593508}" type="parTrans" cxnId="{CE6D7600-6B1F-D941-B8FF-9D8BA48D7409}">
      <dgm:prSet/>
      <dgm:spPr/>
      <dgm:t>
        <a:bodyPr/>
        <a:lstStyle/>
        <a:p>
          <a:endParaRPr lang="es-ES"/>
        </a:p>
      </dgm:t>
    </dgm:pt>
    <dgm:pt modelId="{F1F8FE11-DAFC-5346-8BB7-40127CA12EEA}" type="sibTrans" cxnId="{CE6D7600-6B1F-D941-B8FF-9D8BA48D7409}">
      <dgm:prSet/>
      <dgm:spPr/>
      <dgm:t>
        <a:bodyPr/>
        <a:lstStyle/>
        <a:p>
          <a:endParaRPr lang="es-ES"/>
        </a:p>
      </dgm:t>
    </dgm:pt>
    <dgm:pt modelId="{87FFF56C-837D-A64D-B0FB-D7BDAF61CAC4}">
      <dgm:prSet phldrT="[Texto]"/>
      <dgm:spPr/>
      <dgm:t>
        <a:bodyPr/>
        <a:lstStyle/>
        <a:p>
          <a:r>
            <a:rPr lang="es-ES" dirty="0"/>
            <a:t>Desesperación</a:t>
          </a:r>
        </a:p>
      </dgm:t>
    </dgm:pt>
    <dgm:pt modelId="{927DF5FC-B919-ED45-9B62-8FA2E55D6621}" type="parTrans" cxnId="{E24D127F-E3A7-7743-A6E5-21D0027CA1A8}">
      <dgm:prSet/>
      <dgm:spPr/>
      <dgm:t>
        <a:bodyPr/>
        <a:lstStyle/>
        <a:p>
          <a:endParaRPr lang="es-ES"/>
        </a:p>
      </dgm:t>
    </dgm:pt>
    <dgm:pt modelId="{59836106-9FA7-1E48-B608-5004B4B08F2F}" type="sibTrans" cxnId="{E24D127F-E3A7-7743-A6E5-21D0027CA1A8}">
      <dgm:prSet/>
      <dgm:spPr/>
      <dgm:t>
        <a:bodyPr/>
        <a:lstStyle/>
        <a:p>
          <a:endParaRPr lang="es-ES"/>
        </a:p>
      </dgm:t>
    </dgm:pt>
    <dgm:pt modelId="{DA678AE3-CF2E-194C-9A40-83ADACBD2FD4}">
      <dgm:prSet phldrT="[Texto]"/>
      <dgm:spPr/>
      <dgm:t>
        <a:bodyPr/>
        <a:lstStyle/>
        <a:p>
          <a:r>
            <a:rPr lang="es-ES" dirty="0"/>
            <a:t>Desesperanza</a:t>
          </a:r>
        </a:p>
      </dgm:t>
    </dgm:pt>
    <dgm:pt modelId="{31B895A0-F987-7347-A096-B53096EC837A}" type="parTrans" cxnId="{D9D53739-1717-B543-9E3C-550A6AC5FB35}">
      <dgm:prSet/>
      <dgm:spPr/>
      <dgm:t>
        <a:bodyPr/>
        <a:lstStyle/>
        <a:p>
          <a:endParaRPr lang="es-ES"/>
        </a:p>
      </dgm:t>
    </dgm:pt>
    <dgm:pt modelId="{242C48E3-54F8-9D45-9DA6-36539663B111}" type="sibTrans" cxnId="{D9D53739-1717-B543-9E3C-550A6AC5FB35}">
      <dgm:prSet/>
      <dgm:spPr/>
      <dgm:t>
        <a:bodyPr/>
        <a:lstStyle/>
        <a:p>
          <a:endParaRPr lang="es-ES"/>
        </a:p>
      </dgm:t>
    </dgm:pt>
    <dgm:pt modelId="{2D53823A-09D8-2C48-B52F-E98BBF7D9DB0}" type="pres">
      <dgm:prSet presAssocID="{FEF3B8D6-BC0B-6F4A-9966-967FC1663F0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ED0C27FB-CFC0-8742-BC81-A84A546CF876}" type="pres">
      <dgm:prSet presAssocID="{1781B330-7E9B-5B42-9A4F-74D5425FDCE1}" presName="composite" presStyleCnt="0"/>
      <dgm:spPr/>
    </dgm:pt>
    <dgm:pt modelId="{5F74F076-0703-5345-AC38-0235514D3339}" type="pres">
      <dgm:prSet presAssocID="{1781B330-7E9B-5B42-9A4F-74D5425FDCE1}" presName="Accent" presStyleLbl="alignAcc1" presStyleIdx="0" presStyleCnt="2"/>
      <dgm:spPr/>
    </dgm:pt>
    <dgm:pt modelId="{52B09880-0141-AB49-BDE5-0F390E7A4472}" type="pres">
      <dgm:prSet presAssocID="{1781B330-7E9B-5B42-9A4F-74D5425FDCE1}" presName="Image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BC33ED4C-A6D0-1143-A22E-F53DD6D618AB}" type="pres">
      <dgm:prSet presAssocID="{1781B330-7E9B-5B42-9A4F-74D5425FDCE1}" presName="Child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3089D6-6861-3C46-83C3-D12117FE7481}" type="pres">
      <dgm:prSet presAssocID="{1781B330-7E9B-5B42-9A4F-74D5425FDCE1}" presName="Parent" presStyleLbl="align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323A26-CCBE-5244-908D-29C08B706C1E}" type="pres">
      <dgm:prSet presAssocID="{19C15A3C-F98A-5445-AB63-8FDAFAF222B6}" presName="sibTrans" presStyleCnt="0"/>
      <dgm:spPr/>
    </dgm:pt>
    <dgm:pt modelId="{E9A4B83C-116D-0D47-BCEC-8956407C44E3}" type="pres">
      <dgm:prSet presAssocID="{87FFF56C-837D-A64D-B0FB-D7BDAF61CAC4}" presName="composite" presStyleCnt="0"/>
      <dgm:spPr/>
    </dgm:pt>
    <dgm:pt modelId="{9853919A-4ADF-5E4A-B70D-48E491F64644}" type="pres">
      <dgm:prSet presAssocID="{87FFF56C-837D-A64D-B0FB-D7BDAF61CAC4}" presName="Accent" presStyleLbl="alignAcc1" presStyleIdx="1" presStyleCnt="2"/>
      <dgm:spPr/>
    </dgm:pt>
    <dgm:pt modelId="{15BE8614-5410-0C4D-B2B3-36BB266DAF0E}" type="pres">
      <dgm:prSet presAssocID="{87FFF56C-837D-A64D-B0FB-D7BDAF61CAC4}" presName="Image" presStyleLbl="node1" presStyleIdx="1" presStyleCnt="2" custLinFactNeighborX="-79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FE81244F-0D7B-EB47-B507-AA58C9E7F8BD}" type="pres">
      <dgm:prSet presAssocID="{87FFF56C-837D-A64D-B0FB-D7BDAF61CAC4}" presName="Child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2729AF-6D5B-034A-A701-A88E0FC1BB0A}" type="pres">
      <dgm:prSet presAssocID="{87FFF56C-837D-A64D-B0FB-D7BDAF61CAC4}" presName="Parent" presStyleLbl="alig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C4D79F3-2A82-704D-833C-660D9F1121C2}" type="presOf" srcId="{DA678AE3-CF2E-194C-9A40-83ADACBD2FD4}" destId="{FE81244F-0D7B-EB47-B507-AA58C9E7F8BD}" srcOrd="0" destOrd="0" presId="urn:microsoft.com/office/officeart/2008/layout/TitlePictureLineup"/>
    <dgm:cxn modelId="{D9D53739-1717-B543-9E3C-550A6AC5FB35}" srcId="{87FFF56C-837D-A64D-B0FB-D7BDAF61CAC4}" destId="{DA678AE3-CF2E-194C-9A40-83ADACBD2FD4}" srcOrd="0" destOrd="0" parTransId="{31B895A0-F987-7347-A096-B53096EC837A}" sibTransId="{242C48E3-54F8-9D45-9DA6-36539663B111}"/>
    <dgm:cxn modelId="{E24D127F-E3A7-7743-A6E5-21D0027CA1A8}" srcId="{FEF3B8D6-BC0B-6F4A-9966-967FC1663F01}" destId="{87FFF56C-837D-A64D-B0FB-D7BDAF61CAC4}" srcOrd="1" destOrd="0" parTransId="{927DF5FC-B919-ED45-9B62-8FA2E55D6621}" sibTransId="{59836106-9FA7-1E48-B608-5004B4B08F2F}"/>
    <dgm:cxn modelId="{1DF0DEF3-7CE0-224C-887A-C2A66DB89351}" type="presOf" srcId="{FEF3B8D6-BC0B-6F4A-9966-967FC1663F01}" destId="{2D53823A-09D8-2C48-B52F-E98BBF7D9DB0}" srcOrd="0" destOrd="0" presId="urn:microsoft.com/office/officeart/2008/layout/TitlePictureLineup"/>
    <dgm:cxn modelId="{2257BAB4-F54C-D040-83DE-47BE8A14A475}" srcId="{FEF3B8D6-BC0B-6F4A-9966-967FC1663F01}" destId="{1781B330-7E9B-5B42-9A4F-74D5425FDCE1}" srcOrd="0" destOrd="0" parTransId="{6338B466-A4C4-0844-BDE0-CF702551D949}" sibTransId="{19C15A3C-F98A-5445-AB63-8FDAFAF222B6}"/>
    <dgm:cxn modelId="{CE6D7600-6B1F-D941-B8FF-9D8BA48D7409}" srcId="{1781B330-7E9B-5B42-9A4F-74D5425FDCE1}" destId="{E313DAFE-AD61-D840-BEAA-0029C0227861}" srcOrd="0" destOrd="0" parTransId="{62F1161B-7E27-B141-82E5-9C0368593508}" sibTransId="{F1F8FE11-DAFC-5346-8BB7-40127CA12EEA}"/>
    <dgm:cxn modelId="{483DA931-0477-B148-B2FA-2428A57F6947}" type="presOf" srcId="{E313DAFE-AD61-D840-BEAA-0029C0227861}" destId="{BC33ED4C-A6D0-1143-A22E-F53DD6D618AB}" srcOrd="0" destOrd="0" presId="urn:microsoft.com/office/officeart/2008/layout/TitlePictureLineup"/>
    <dgm:cxn modelId="{5F65E543-F71A-B74A-9A84-2E3F375719E8}" type="presOf" srcId="{87FFF56C-837D-A64D-B0FB-D7BDAF61CAC4}" destId="{7E2729AF-6D5B-034A-A701-A88E0FC1BB0A}" srcOrd="0" destOrd="0" presId="urn:microsoft.com/office/officeart/2008/layout/TitlePictureLineup"/>
    <dgm:cxn modelId="{EBEDD05B-47AA-BF4B-A755-26FA9B704D8A}" type="presOf" srcId="{1781B330-7E9B-5B42-9A4F-74D5425FDCE1}" destId="{B93089D6-6861-3C46-83C3-D12117FE7481}" srcOrd="0" destOrd="0" presId="urn:microsoft.com/office/officeart/2008/layout/TitlePictureLineup"/>
    <dgm:cxn modelId="{B2B568A5-0C57-3348-A238-1150BA1F8210}" type="presParOf" srcId="{2D53823A-09D8-2C48-B52F-E98BBF7D9DB0}" destId="{ED0C27FB-CFC0-8742-BC81-A84A546CF876}" srcOrd="0" destOrd="0" presId="urn:microsoft.com/office/officeart/2008/layout/TitlePictureLineup"/>
    <dgm:cxn modelId="{B0413224-AA04-434A-8368-7D88975AE0D9}" type="presParOf" srcId="{ED0C27FB-CFC0-8742-BC81-A84A546CF876}" destId="{5F74F076-0703-5345-AC38-0235514D3339}" srcOrd="0" destOrd="0" presId="urn:microsoft.com/office/officeart/2008/layout/TitlePictureLineup"/>
    <dgm:cxn modelId="{8CF4946E-BFDA-C64C-8B81-89AB2AFC7ABD}" type="presParOf" srcId="{ED0C27FB-CFC0-8742-BC81-A84A546CF876}" destId="{52B09880-0141-AB49-BDE5-0F390E7A4472}" srcOrd="1" destOrd="0" presId="urn:microsoft.com/office/officeart/2008/layout/TitlePictureLineup"/>
    <dgm:cxn modelId="{A42B08EF-0436-C748-B40F-357301BAD9F2}" type="presParOf" srcId="{ED0C27FB-CFC0-8742-BC81-A84A546CF876}" destId="{BC33ED4C-A6D0-1143-A22E-F53DD6D618AB}" srcOrd="2" destOrd="0" presId="urn:microsoft.com/office/officeart/2008/layout/TitlePictureLineup"/>
    <dgm:cxn modelId="{6D022847-C023-8F4B-97D6-F1809C330BE0}" type="presParOf" srcId="{ED0C27FB-CFC0-8742-BC81-A84A546CF876}" destId="{B93089D6-6861-3C46-83C3-D12117FE7481}" srcOrd="3" destOrd="0" presId="urn:microsoft.com/office/officeart/2008/layout/TitlePictureLineup"/>
    <dgm:cxn modelId="{3FB69A64-47EB-EF4F-B58B-62464B378441}" type="presParOf" srcId="{2D53823A-09D8-2C48-B52F-E98BBF7D9DB0}" destId="{23323A26-CCBE-5244-908D-29C08B706C1E}" srcOrd="1" destOrd="0" presId="urn:microsoft.com/office/officeart/2008/layout/TitlePictureLineup"/>
    <dgm:cxn modelId="{3DC85047-5D95-D641-81F7-BFD23F32C848}" type="presParOf" srcId="{2D53823A-09D8-2C48-B52F-E98BBF7D9DB0}" destId="{E9A4B83C-116D-0D47-BCEC-8956407C44E3}" srcOrd="2" destOrd="0" presId="urn:microsoft.com/office/officeart/2008/layout/TitlePictureLineup"/>
    <dgm:cxn modelId="{8DBE57EE-87CA-8243-9952-60518FB51D45}" type="presParOf" srcId="{E9A4B83C-116D-0D47-BCEC-8956407C44E3}" destId="{9853919A-4ADF-5E4A-B70D-48E491F64644}" srcOrd="0" destOrd="0" presId="urn:microsoft.com/office/officeart/2008/layout/TitlePictureLineup"/>
    <dgm:cxn modelId="{DD542175-C533-B84D-87CF-6FDAE7318DC2}" type="presParOf" srcId="{E9A4B83C-116D-0D47-BCEC-8956407C44E3}" destId="{15BE8614-5410-0C4D-B2B3-36BB266DAF0E}" srcOrd="1" destOrd="0" presId="urn:microsoft.com/office/officeart/2008/layout/TitlePictureLineup"/>
    <dgm:cxn modelId="{306CF613-8D48-3E4C-8DA0-D84ACD371736}" type="presParOf" srcId="{E9A4B83C-116D-0D47-BCEC-8956407C44E3}" destId="{FE81244F-0D7B-EB47-B507-AA58C9E7F8BD}" srcOrd="2" destOrd="0" presId="urn:microsoft.com/office/officeart/2008/layout/TitlePictureLineup"/>
    <dgm:cxn modelId="{32D458DB-F0CB-8E43-8541-AF81B5BBDCE5}" type="presParOf" srcId="{E9A4B83C-116D-0D47-BCEC-8956407C44E3}" destId="{7E2729AF-6D5B-034A-A701-A88E0FC1BB0A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81B8859-064C-A243-B85B-9FF8DFA8395E}" type="doc">
      <dgm:prSet loTypeId="urn:microsoft.com/office/officeart/2005/8/layout/radial4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6B128CDF-62A0-BE40-AABC-9CE852D3936B}">
      <dgm:prSet phldrT="[Texto]"/>
      <dgm:spPr/>
      <dgm:t>
        <a:bodyPr/>
        <a:lstStyle/>
        <a:p>
          <a:r>
            <a:rPr lang="es-ES" dirty="0" smtClean="0"/>
            <a:t>Personalidad</a:t>
          </a:r>
          <a:endParaRPr lang="es-ES" dirty="0"/>
        </a:p>
      </dgm:t>
    </dgm:pt>
    <dgm:pt modelId="{39F1A3F3-DC58-6A48-9222-0F07B21635FF}" type="parTrans" cxnId="{170B5B2A-B9A5-194B-A591-712189CF10C6}">
      <dgm:prSet/>
      <dgm:spPr/>
      <dgm:t>
        <a:bodyPr/>
        <a:lstStyle/>
        <a:p>
          <a:endParaRPr lang="es-ES"/>
        </a:p>
      </dgm:t>
    </dgm:pt>
    <dgm:pt modelId="{2A2CB136-F610-0F4C-9776-B6B177498853}" type="sibTrans" cxnId="{170B5B2A-B9A5-194B-A591-712189CF10C6}">
      <dgm:prSet/>
      <dgm:spPr/>
      <dgm:t>
        <a:bodyPr/>
        <a:lstStyle/>
        <a:p>
          <a:endParaRPr lang="es-ES"/>
        </a:p>
      </dgm:t>
    </dgm:pt>
    <dgm:pt modelId="{0A2E7207-2A12-634A-8E47-9ED35FD1F687}">
      <dgm:prSet phldrT="[Texto]"/>
      <dgm:spPr/>
      <dgm:t>
        <a:bodyPr/>
        <a:lstStyle/>
        <a:p>
          <a:r>
            <a:rPr lang="es-ES" dirty="0" smtClean="0"/>
            <a:t>Físico</a:t>
          </a:r>
          <a:endParaRPr lang="es-ES" dirty="0"/>
        </a:p>
      </dgm:t>
    </dgm:pt>
    <dgm:pt modelId="{4B4DCDBE-F999-4041-8EB4-A9C0380D60DE}" type="parTrans" cxnId="{3BEEA415-31FB-8C47-973B-02E50CEDFE89}">
      <dgm:prSet/>
      <dgm:spPr/>
      <dgm:t>
        <a:bodyPr/>
        <a:lstStyle/>
        <a:p>
          <a:endParaRPr lang="es-ES"/>
        </a:p>
      </dgm:t>
    </dgm:pt>
    <dgm:pt modelId="{1900BA24-2D8A-8D42-97E7-D9548F446E59}" type="sibTrans" cxnId="{3BEEA415-31FB-8C47-973B-02E50CEDFE89}">
      <dgm:prSet/>
      <dgm:spPr/>
      <dgm:t>
        <a:bodyPr/>
        <a:lstStyle/>
        <a:p>
          <a:endParaRPr lang="es-ES"/>
        </a:p>
      </dgm:t>
    </dgm:pt>
    <dgm:pt modelId="{CD52EB1E-5316-B04A-8CA4-1A97549A94FC}">
      <dgm:prSet phldrT="[Texto]"/>
      <dgm:spPr/>
      <dgm:t>
        <a:bodyPr/>
        <a:lstStyle/>
        <a:p>
          <a:r>
            <a:rPr lang="es-ES" dirty="0" smtClean="0"/>
            <a:t>Psíquico</a:t>
          </a:r>
          <a:endParaRPr lang="es-ES" dirty="0"/>
        </a:p>
      </dgm:t>
    </dgm:pt>
    <dgm:pt modelId="{544148FB-3D86-334C-A963-8DCA2407021B}" type="parTrans" cxnId="{E6E78EF4-DAD8-FD49-BF6F-C0AB5306372F}">
      <dgm:prSet/>
      <dgm:spPr/>
      <dgm:t>
        <a:bodyPr/>
        <a:lstStyle/>
        <a:p>
          <a:endParaRPr lang="es-ES"/>
        </a:p>
      </dgm:t>
    </dgm:pt>
    <dgm:pt modelId="{28314A98-3CAD-C441-A870-BB64924AB70E}" type="sibTrans" cxnId="{E6E78EF4-DAD8-FD49-BF6F-C0AB5306372F}">
      <dgm:prSet/>
      <dgm:spPr/>
      <dgm:t>
        <a:bodyPr/>
        <a:lstStyle/>
        <a:p>
          <a:endParaRPr lang="es-ES"/>
        </a:p>
      </dgm:t>
    </dgm:pt>
    <dgm:pt modelId="{A83E2026-EDC5-294F-8FA3-F600C65CF89C}">
      <dgm:prSet phldrT="[Texto]"/>
      <dgm:spPr/>
      <dgm:t>
        <a:bodyPr/>
        <a:lstStyle/>
        <a:p>
          <a:r>
            <a:rPr lang="es-ES" dirty="0" smtClean="0"/>
            <a:t>Social</a:t>
          </a:r>
          <a:endParaRPr lang="es-ES" dirty="0"/>
        </a:p>
      </dgm:t>
    </dgm:pt>
    <dgm:pt modelId="{583C2E4F-91F2-4544-B983-61AE92DF8D6A}" type="parTrans" cxnId="{0A0EE509-949C-A543-8063-A558E437BD91}">
      <dgm:prSet/>
      <dgm:spPr/>
      <dgm:t>
        <a:bodyPr/>
        <a:lstStyle/>
        <a:p>
          <a:endParaRPr lang="es-ES"/>
        </a:p>
      </dgm:t>
    </dgm:pt>
    <dgm:pt modelId="{A3AA7821-FF67-B240-8713-A4D27A88E95E}" type="sibTrans" cxnId="{0A0EE509-949C-A543-8063-A558E437BD91}">
      <dgm:prSet/>
      <dgm:spPr/>
      <dgm:t>
        <a:bodyPr/>
        <a:lstStyle/>
        <a:p>
          <a:endParaRPr lang="es-ES"/>
        </a:p>
      </dgm:t>
    </dgm:pt>
    <dgm:pt modelId="{A62B9B94-DEAF-8A4C-9EB8-80ACBF25BE1D}" type="pres">
      <dgm:prSet presAssocID="{381B8859-064C-A243-B85B-9FF8DFA8395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4B325FB-3FF0-4B43-9775-71A0632B59D1}" type="pres">
      <dgm:prSet presAssocID="{6B128CDF-62A0-BE40-AABC-9CE852D3936B}" presName="centerShape" presStyleLbl="node0" presStyleIdx="0" presStyleCnt="1"/>
      <dgm:spPr/>
      <dgm:t>
        <a:bodyPr/>
        <a:lstStyle/>
        <a:p>
          <a:endParaRPr lang="es-ES"/>
        </a:p>
      </dgm:t>
    </dgm:pt>
    <dgm:pt modelId="{98AC912F-E595-CD40-8043-9C23CD76BC81}" type="pres">
      <dgm:prSet presAssocID="{4B4DCDBE-F999-4041-8EB4-A9C0380D60DE}" presName="parTrans" presStyleLbl="bgSibTrans2D1" presStyleIdx="0" presStyleCnt="3"/>
      <dgm:spPr/>
      <dgm:t>
        <a:bodyPr/>
        <a:lstStyle/>
        <a:p>
          <a:endParaRPr lang="es-ES"/>
        </a:p>
      </dgm:t>
    </dgm:pt>
    <dgm:pt modelId="{0CFE1EC7-2AFC-A84B-9129-C91D54FAD178}" type="pres">
      <dgm:prSet presAssocID="{0A2E7207-2A12-634A-8E47-9ED35FD1F68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7570CC-82AB-374D-901E-27D0743061FA}" type="pres">
      <dgm:prSet presAssocID="{544148FB-3D86-334C-A963-8DCA2407021B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4D553DC1-2005-9D43-9961-44A497BD6410}" type="pres">
      <dgm:prSet presAssocID="{CD52EB1E-5316-B04A-8CA4-1A97549A94F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A1AEFB-91D4-C64A-981A-3A3A0DE23A82}" type="pres">
      <dgm:prSet presAssocID="{583C2E4F-91F2-4544-B983-61AE92DF8D6A}" presName="parTrans" presStyleLbl="bgSibTrans2D1" presStyleIdx="2" presStyleCnt="3"/>
      <dgm:spPr/>
      <dgm:t>
        <a:bodyPr/>
        <a:lstStyle/>
        <a:p>
          <a:endParaRPr lang="es-ES"/>
        </a:p>
      </dgm:t>
    </dgm:pt>
    <dgm:pt modelId="{614EDD5D-54F6-594F-BF01-D373F2D1224A}" type="pres">
      <dgm:prSet presAssocID="{A83E2026-EDC5-294F-8FA3-F600C65CF89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A0EE509-949C-A543-8063-A558E437BD91}" srcId="{6B128CDF-62A0-BE40-AABC-9CE852D3936B}" destId="{A83E2026-EDC5-294F-8FA3-F600C65CF89C}" srcOrd="2" destOrd="0" parTransId="{583C2E4F-91F2-4544-B983-61AE92DF8D6A}" sibTransId="{A3AA7821-FF67-B240-8713-A4D27A88E95E}"/>
    <dgm:cxn modelId="{3BEEA415-31FB-8C47-973B-02E50CEDFE89}" srcId="{6B128CDF-62A0-BE40-AABC-9CE852D3936B}" destId="{0A2E7207-2A12-634A-8E47-9ED35FD1F687}" srcOrd="0" destOrd="0" parTransId="{4B4DCDBE-F999-4041-8EB4-A9C0380D60DE}" sibTransId="{1900BA24-2D8A-8D42-97E7-D9548F446E59}"/>
    <dgm:cxn modelId="{8C6DC9E7-355C-8B4E-8961-44E1971F213B}" type="presOf" srcId="{0A2E7207-2A12-634A-8E47-9ED35FD1F687}" destId="{0CFE1EC7-2AFC-A84B-9129-C91D54FAD178}" srcOrd="0" destOrd="0" presId="urn:microsoft.com/office/officeart/2005/8/layout/radial4"/>
    <dgm:cxn modelId="{FFEBB55E-2863-D349-A285-DFE7E5BFA927}" type="presOf" srcId="{CD52EB1E-5316-B04A-8CA4-1A97549A94FC}" destId="{4D553DC1-2005-9D43-9961-44A497BD6410}" srcOrd="0" destOrd="0" presId="urn:microsoft.com/office/officeart/2005/8/layout/radial4"/>
    <dgm:cxn modelId="{081E30DF-584D-F841-9CD4-894A9A3706F6}" type="presOf" srcId="{583C2E4F-91F2-4544-B983-61AE92DF8D6A}" destId="{FFA1AEFB-91D4-C64A-981A-3A3A0DE23A82}" srcOrd="0" destOrd="0" presId="urn:microsoft.com/office/officeart/2005/8/layout/radial4"/>
    <dgm:cxn modelId="{9F44B7B2-4C9F-DC41-8A55-98E3BEBB69E2}" type="presOf" srcId="{A83E2026-EDC5-294F-8FA3-F600C65CF89C}" destId="{614EDD5D-54F6-594F-BF01-D373F2D1224A}" srcOrd="0" destOrd="0" presId="urn:microsoft.com/office/officeart/2005/8/layout/radial4"/>
    <dgm:cxn modelId="{170B5B2A-B9A5-194B-A591-712189CF10C6}" srcId="{381B8859-064C-A243-B85B-9FF8DFA8395E}" destId="{6B128CDF-62A0-BE40-AABC-9CE852D3936B}" srcOrd="0" destOrd="0" parTransId="{39F1A3F3-DC58-6A48-9222-0F07B21635FF}" sibTransId="{2A2CB136-F610-0F4C-9776-B6B177498853}"/>
    <dgm:cxn modelId="{71FFA81B-0B56-A848-A3C7-F67192CE598C}" type="presOf" srcId="{4B4DCDBE-F999-4041-8EB4-A9C0380D60DE}" destId="{98AC912F-E595-CD40-8043-9C23CD76BC81}" srcOrd="0" destOrd="0" presId="urn:microsoft.com/office/officeart/2005/8/layout/radial4"/>
    <dgm:cxn modelId="{4FFA85E6-5F35-5946-8E6F-BE6D825FED97}" type="presOf" srcId="{544148FB-3D86-334C-A963-8DCA2407021B}" destId="{AC7570CC-82AB-374D-901E-27D0743061FA}" srcOrd="0" destOrd="0" presId="urn:microsoft.com/office/officeart/2005/8/layout/radial4"/>
    <dgm:cxn modelId="{3FE0FC39-2AF7-4545-8634-9A3E95F37836}" type="presOf" srcId="{381B8859-064C-A243-B85B-9FF8DFA8395E}" destId="{A62B9B94-DEAF-8A4C-9EB8-80ACBF25BE1D}" srcOrd="0" destOrd="0" presId="urn:microsoft.com/office/officeart/2005/8/layout/radial4"/>
    <dgm:cxn modelId="{E6E78EF4-DAD8-FD49-BF6F-C0AB5306372F}" srcId="{6B128CDF-62A0-BE40-AABC-9CE852D3936B}" destId="{CD52EB1E-5316-B04A-8CA4-1A97549A94FC}" srcOrd="1" destOrd="0" parTransId="{544148FB-3D86-334C-A963-8DCA2407021B}" sibTransId="{28314A98-3CAD-C441-A870-BB64924AB70E}"/>
    <dgm:cxn modelId="{1344BACF-DE0A-7B41-80AD-F2F61F3B44A8}" type="presOf" srcId="{6B128CDF-62A0-BE40-AABC-9CE852D3936B}" destId="{94B325FB-3FF0-4B43-9775-71A0632B59D1}" srcOrd="0" destOrd="0" presId="urn:microsoft.com/office/officeart/2005/8/layout/radial4"/>
    <dgm:cxn modelId="{DC524430-2ADA-0D47-9347-D20AAB14F6EA}" type="presParOf" srcId="{A62B9B94-DEAF-8A4C-9EB8-80ACBF25BE1D}" destId="{94B325FB-3FF0-4B43-9775-71A0632B59D1}" srcOrd="0" destOrd="0" presId="urn:microsoft.com/office/officeart/2005/8/layout/radial4"/>
    <dgm:cxn modelId="{BA3D88FF-F517-1942-BBFE-3DC4488383FF}" type="presParOf" srcId="{A62B9B94-DEAF-8A4C-9EB8-80ACBF25BE1D}" destId="{98AC912F-E595-CD40-8043-9C23CD76BC81}" srcOrd="1" destOrd="0" presId="urn:microsoft.com/office/officeart/2005/8/layout/radial4"/>
    <dgm:cxn modelId="{896FAF6D-7093-7647-927B-9186BE568474}" type="presParOf" srcId="{A62B9B94-DEAF-8A4C-9EB8-80ACBF25BE1D}" destId="{0CFE1EC7-2AFC-A84B-9129-C91D54FAD178}" srcOrd="2" destOrd="0" presId="urn:microsoft.com/office/officeart/2005/8/layout/radial4"/>
    <dgm:cxn modelId="{F1E5ED4B-86DE-D948-BE96-F5805D1CF950}" type="presParOf" srcId="{A62B9B94-DEAF-8A4C-9EB8-80ACBF25BE1D}" destId="{AC7570CC-82AB-374D-901E-27D0743061FA}" srcOrd="3" destOrd="0" presId="urn:microsoft.com/office/officeart/2005/8/layout/radial4"/>
    <dgm:cxn modelId="{95BCD632-4099-FB4E-8CEE-BF5E5A56A44E}" type="presParOf" srcId="{A62B9B94-DEAF-8A4C-9EB8-80ACBF25BE1D}" destId="{4D553DC1-2005-9D43-9961-44A497BD6410}" srcOrd="4" destOrd="0" presId="urn:microsoft.com/office/officeart/2005/8/layout/radial4"/>
    <dgm:cxn modelId="{987FAD85-C4BA-F14E-A269-F26939828A24}" type="presParOf" srcId="{A62B9B94-DEAF-8A4C-9EB8-80ACBF25BE1D}" destId="{FFA1AEFB-91D4-C64A-981A-3A3A0DE23A82}" srcOrd="5" destOrd="0" presId="urn:microsoft.com/office/officeart/2005/8/layout/radial4"/>
    <dgm:cxn modelId="{7522682A-685A-2741-B76C-CCC6362DD666}" type="presParOf" srcId="{A62B9B94-DEAF-8A4C-9EB8-80ACBF25BE1D}" destId="{614EDD5D-54F6-594F-BF01-D373F2D1224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684E4C3-0960-C243-BD19-6A56894AEEDB}" type="doc">
      <dgm:prSet loTypeId="urn:microsoft.com/office/officeart/2005/8/layout/hierarchy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1564506-0DF0-E740-B64A-D19E8351A85F}">
      <dgm:prSet phldrT="[Texto]"/>
      <dgm:spPr/>
      <dgm:t>
        <a:bodyPr/>
        <a:lstStyle/>
        <a:p>
          <a:r>
            <a:rPr lang="es-ES" dirty="0" smtClean="0"/>
            <a:t>Orientaciones de carácter</a:t>
          </a:r>
          <a:endParaRPr lang="es-ES" dirty="0"/>
        </a:p>
      </dgm:t>
    </dgm:pt>
    <dgm:pt modelId="{BB3E44C1-F4EF-2F45-A8CF-EDA7F6212420}" type="parTrans" cxnId="{2AD9D5F6-C5E9-284D-8C40-FC5DA8B7C169}">
      <dgm:prSet/>
      <dgm:spPr/>
      <dgm:t>
        <a:bodyPr/>
        <a:lstStyle/>
        <a:p>
          <a:endParaRPr lang="es-ES"/>
        </a:p>
      </dgm:t>
    </dgm:pt>
    <dgm:pt modelId="{39904BCD-9223-6C4D-8D4F-8A6E3A66C5F2}" type="sibTrans" cxnId="{2AD9D5F6-C5E9-284D-8C40-FC5DA8B7C169}">
      <dgm:prSet/>
      <dgm:spPr/>
      <dgm:t>
        <a:bodyPr/>
        <a:lstStyle/>
        <a:p>
          <a:endParaRPr lang="es-ES"/>
        </a:p>
      </dgm:t>
    </dgm:pt>
    <dgm:pt modelId="{C1B6FF48-85B9-D541-93FD-7C6AB776DC4E}">
      <dgm:prSet phldrT="[Texto]"/>
      <dgm:spPr/>
      <dgm:t>
        <a:bodyPr/>
        <a:lstStyle/>
        <a:p>
          <a:r>
            <a:rPr lang="es-ES" dirty="0" smtClean="0"/>
            <a:t>No Productiva</a:t>
          </a:r>
          <a:endParaRPr lang="es-ES" dirty="0"/>
        </a:p>
      </dgm:t>
    </dgm:pt>
    <dgm:pt modelId="{6ECB02AC-A579-C643-A87C-5AAC83BF6FC8}" type="parTrans" cxnId="{0F7707B8-B8D2-D246-9254-29BB801D2572}">
      <dgm:prSet/>
      <dgm:spPr/>
      <dgm:t>
        <a:bodyPr/>
        <a:lstStyle/>
        <a:p>
          <a:endParaRPr lang="es-ES"/>
        </a:p>
      </dgm:t>
    </dgm:pt>
    <dgm:pt modelId="{FE305EAB-87F9-DC4D-952C-F0C6900E6542}" type="sibTrans" cxnId="{0F7707B8-B8D2-D246-9254-29BB801D2572}">
      <dgm:prSet/>
      <dgm:spPr/>
      <dgm:t>
        <a:bodyPr/>
        <a:lstStyle/>
        <a:p>
          <a:endParaRPr lang="es-ES"/>
        </a:p>
      </dgm:t>
    </dgm:pt>
    <dgm:pt modelId="{259A7F06-FCBF-1249-BB2C-AF80E593FC52}">
      <dgm:prSet phldrT="[Texto]"/>
      <dgm:spPr/>
      <dgm:t>
        <a:bodyPr/>
        <a:lstStyle/>
        <a:p>
          <a:r>
            <a:rPr lang="es-ES" dirty="0" smtClean="0"/>
            <a:t>Carácter Receptivo</a:t>
          </a:r>
          <a:endParaRPr lang="es-ES" dirty="0"/>
        </a:p>
      </dgm:t>
    </dgm:pt>
    <dgm:pt modelId="{CF43E183-806B-4043-82C5-34A4F2FD3450}" type="parTrans" cxnId="{B59FCE5A-8376-2E4F-8799-8F48D8CCDD49}">
      <dgm:prSet/>
      <dgm:spPr/>
      <dgm:t>
        <a:bodyPr/>
        <a:lstStyle/>
        <a:p>
          <a:endParaRPr lang="es-ES"/>
        </a:p>
      </dgm:t>
    </dgm:pt>
    <dgm:pt modelId="{17B8E208-F75A-824B-81ED-6CA761CB6956}" type="sibTrans" cxnId="{B59FCE5A-8376-2E4F-8799-8F48D8CCDD49}">
      <dgm:prSet/>
      <dgm:spPr/>
      <dgm:t>
        <a:bodyPr/>
        <a:lstStyle/>
        <a:p>
          <a:endParaRPr lang="es-ES"/>
        </a:p>
      </dgm:t>
    </dgm:pt>
    <dgm:pt modelId="{9528A92D-F105-7042-995E-DF32AF45A9F7}">
      <dgm:prSet phldrT="[Texto]"/>
      <dgm:spPr/>
      <dgm:t>
        <a:bodyPr/>
        <a:lstStyle/>
        <a:p>
          <a:r>
            <a:rPr lang="es-ES" dirty="0" smtClean="0"/>
            <a:t>Carácter Explotador</a:t>
          </a:r>
          <a:endParaRPr lang="es-ES" dirty="0"/>
        </a:p>
      </dgm:t>
    </dgm:pt>
    <dgm:pt modelId="{E0F020F6-E70B-D340-81FC-D2319F930DA3}" type="parTrans" cxnId="{59EFAB6A-DAC6-4845-88E1-4A2C9135DD69}">
      <dgm:prSet/>
      <dgm:spPr/>
      <dgm:t>
        <a:bodyPr/>
        <a:lstStyle/>
        <a:p>
          <a:endParaRPr lang="es-ES"/>
        </a:p>
      </dgm:t>
    </dgm:pt>
    <dgm:pt modelId="{D1BC49F8-01BB-EA4F-BB3C-360CD5EF928C}" type="sibTrans" cxnId="{59EFAB6A-DAC6-4845-88E1-4A2C9135DD69}">
      <dgm:prSet/>
      <dgm:spPr/>
      <dgm:t>
        <a:bodyPr/>
        <a:lstStyle/>
        <a:p>
          <a:endParaRPr lang="es-ES"/>
        </a:p>
      </dgm:t>
    </dgm:pt>
    <dgm:pt modelId="{956B3D48-A67D-104B-87C6-9157F5918B7C}">
      <dgm:prSet phldrT="[Texto]"/>
      <dgm:spPr/>
      <dgm:t>
        <a:bodyPr/>
        <a:lstStyle/>
        <a:p>
          <a:r>
            <a:rPr lang="es-ES" dirty="0" smtClean="0"/>
            <a:t>Productiva</a:t>
          </a:r>
          <a:endParaRPr lang="es-ES" dirty="0"/>
        </a:p>
      </dgm:t>
    </dgm:pt>
    <dgm:pt modelId="{BCF2FEAE-146B-0F46-B07C-5DB3FB90E37C}" type="parTrans" cxnId="{58FACB66-AAF9-FB48-BFB6-37F8E90CAD0B}">
      <dgm:prSet/>
      <dgm:spPr/>
      <dgm:t>
        <a:bodyPr/>
        <a:lstStyle/>
        <a:p>
          <a:endParaRPr lang="es-ES"/>
        </a:p>
      </dgm:t>
    </dgm:pt>
    <dgm:pt modelId="{CBA0C63C-BA6D-B847-B9CF-3799859BAFB6}" type="sibTrans" cxnId="{58FACB66-AAF9-FB48-BFB6-37F8E90CAD0B}">
      <dgm:prSet/>
      <dgm:spPr/>
      <dgm:t>
        <a:bodyPr/>
        <a:lstStyle/>
        <a:p>
          <a:endParaRPr lang="es-ES"/>
        </a:p>
      </dgm:t>
    </dgm:pt>
    <dgm:pt modelId="{EAF2575F-7D4F-314F-B226-A1738DDE0168}">
      <dgm:prSet phldrT="[Texto]"/>
      <dgm:spPr/>
      <dgm:t>
        <a:bodyPr/>
        <a:lstStyle/>
        <a:p>
          <a:r>
            <a:rPr lang="es-ES" dirty="0" smtClean="0"/>
            <a:t>Actividad Productiva</a:t>
          </a:r>
          <a:endParaRPr lang="es-ES" dirty="0"/>
        </a:p>
      </dgm:t>
    </dgm:pt>
    <dgm:pt modelId="{FDA1C70A-C626-A046-B894-5228EE8AA8D7}" type="parTrans" cxnId="{A9D2A307-A5C2-AB49-BC1B-70477D3A599E}">
      <dgm:prSet/>
      <dgm:spPr/>
      <dgm:t>
        <a:bodyPr/>
        <a:lstStyle/>
        <a:p>
          <a:endParaRPr lang="es-ES"/>
        </a:p>
      </dgm:t>
    </dgm:pt>
    <dgm:pt modelId="{6DC4B9B8-9522-1C4C-8A07-A6212AD69709}" type="sibTrans" cxnId="{A9D2A307-A5C2-AB49-BC1B-70477D3A599E}">
      <dgm:prSet/>
      <dgm:spPr/>
      <dgm:t>
        <a:bodyPr/>
        <a:lstStyle/>
        <a:p>
          <a:endParaRPr lang="es-ES"/>
        </a:p>
      </dgm:t>
    </dgm:pt>
    <dgm:pt modelId="{AA329577-EA9A-3C44-9113-6D888CD2EB27}">
      <dgm:prSet phldrT="[Texto]"/>
      <dgm:spPr/>
      <dgm:t>
        <a:bodyPr/>
        <a:lstStyle/>
        <a:p>
          <a:r>
            <a:rPr lang="es-ES" dirty="0" smtClean="0"/>
            <a:t>Carácter Retentivo (acumulativo)</a:t>
          </a:r>
          <a:endParaRPr lang="es-ES" dirty="0"/>
        </a:p>
      </dgm:t>
    </dgm:pt>
    <dgm:pt modelId="{03B60CE8-D29E-FE48-84CD-317906077736}" type="parTrans" cxnId="{CE8DA21C-073B-FB49-98BA-F5CE626E5CB7}">
      <dgm:prSet/>
      <dgm:spPr/>
      <dgm:t>
        <a:bodyPr/>
        <a:lstStyle/>
        <a:p>
          <a:endParaRPr lang="es-ES"/>
        </a:p>
      </dgm:t>
    </dgm:pt>
    <dgm:pt modelId="{B8664BB2-F9E7-5F4C-A6BB-835C8A5F6337}" type="sibTrans" cxnId="{CE8DA21C-073B-FB49-98BA-F5CE626E5CB7}">
      <dgm:prSet/>
      <dgm:spPr/>
    </dgm:pt>
    <dgm:pt modelId="{B840304B-85DC-6848-8637-B59570476D02}">
      <dgm:prSet phldrT="[Texto]"/>
      <dgm:spPr/>
      <dgm:t>
        <a:bodyPr/>
        <a:lstStyle/>
        <a:p>
          <a:r>
            <a:rPr lang="es-ES" dirty="0" smtClean="0"/>
            <a:t>Carácter mercantil</a:t>
          </a:r>
          <a:endParaRPr lang="es-ES" dirty="0"/>
        </a:p>
      </dgm:t>
    </dgm:pt>
    <dgm:pt modelId="{92A12DE6-ABC7-D849-BA46-D26B8FFB6530}" type="parTrans" cxnId="{D9032F04-FA87-5D4A-9148-AADA83B26E7D}">
      <dgm:prSet/>
      <dgm:spPr/>
      <dgm:t>
        <a:bodyPr/>
        <a:lstStyle/>
        <a:p>
          <a:endParaRPr lang="es-ES"/>
        </a:p>
      </dgm:t>
    </dgm:pt>
    <dgm:pt modelId="{AD81F0CD-1FE6-4D47-802D-AB259BE0B4D9}" type="sibTrans" cxnId="{D9032F04-FA87-5D4A-9148-AADA83B26E7D}">
      <dgm:prSet/>
      <dgm:spPr/>
    </dgm:pt>
    <dgm:pt modelId="{463B3D76-3553-3248-B10E-D78FD7800C12}">
      <dgm:prSet phldrT="[Texto]"/>
      <dgm:spPr/>
      <dgm:t>
        <a:bodyPr/>
        <a:lstStyle/>
        <a:p>
          <a:r>
            <a:rPr lang="es-ES" dirty="0" smtClean="0"/>
            <a:t>Carácter </a:t>
          </a:r>
          <a:r>
            <a:rPr lang="es-ES" dirty="0" err="1" smtClean="0"/>
            <a:t>necrofilico</a:t>
          </a:r>
          <a:endParaRPr lang="es-ES" dirty="0"/>
        </a:p>
      </dgm:t>
    </dgm:pt>
    <dgm:pt modelId="{9EE60062-9655-B748-ADC7-5E9210F045DE}" type="parTrans" cxnId="{28FE565B-7E5E-A34F-8276-2A2000A85AB7}">
      <dgm:prSet/>
      <dgm:spPr/>
      <dgm:t>
        <a:bodyPr/>
        <a:lstStyle/>
        <a:p>
          <a:endParaRPr lang="es-ES"/>
        </a:p>
      </dgm:t>
    </dgm:pt>
    <dgm:pt modelId="{F7E363C1-D88C-1844-BE35-088C6EAE0238}" type="sibTrans" cxnId="{28FE565B-7E5E-A34F-8276-2A2000A85AB7}">
      <dgm:prSet/>
      <dgm:spPr/>
    </dgm:pt>
    <dgm:pt modelId="{69D5C1F5-A302-0C42-B293-822E30439B61}">
      <dgm:prSet phldrT="[Texto]"/>
      <dgm:spPr/>
      <dgm:t>
        <a:bodyPr/>
        <a:lstStyle/>
        <a:p>
          <a:r>
            <a:rPr lang="es-ES" dirty="0" smtClean="0"/>
            <a:t>Oral receptiva</a:t>
          </a:r>
          <a:endParaRPr lang="es-ES" dirty="0"/>
        </a:p>
      </dgm:t>
    </dgm:pt>
    <dgm:pt modelId="{A6736C63-B8C9-4341-8A07-B6418DF9265B}" type="parTrans" cxnId="{0AA984A3-F2CE-164D-B2C8-CB92EE1E8E24}">
      <dgm:prSet/>
      <dgm:spPr/>
      <dgm:t>
        <a:bodyPr/>
        <a:lstStyle/>
        <a:p>
          <a:endParaRPr lang="es-ES"/>
        </a:p>
      </dgm:t>
    </dgm:pt>
    <dgm:pt modelId="{31B0E11F-73AB-3440-92D5-E94A451E801F}" type="sibTrans" cxnId="{0AA984A3-F2CE-164D-B2C8-CB92EE1E8E24}">
      <dgm:prSet/>
      <dgm:spPr/>
    </dgm:pt>
    <dgm:pt modelId="{F6B578B5-07FC-3F4D-9AA8-BBFB53860C2A}">
      <dgm:prSet phldrT="[Texto]"/>
      <dgm:spPr/>
      <dgm:t>
        <a:bodyPr/>
        <a:lstStyle/>
        <a:p>
          <a:r>
            <a:rPr lang="es-ES" dirty="0" smtClean="0"/>
            <a:t>Sádico Oral</a:t>
          </a:r>
          <a:endParaRPr lang="es-ES" dirty="0"/>
        </a:p>
      </dgm:t>
    </dgm:pt>
    <dgm:pt modelId="{A50D307E-662F-9141-B56A-A5C87B20110A}" type="parTrans" cxnId="{15637943-4D5E-B64D-BCA9-81CC862A20FA}">
      <dgm:prSet/>
      <dgm:spPr/>
      <dgm:t>
        <a:bodyPr/>
        <a:lstStyle/>
        <a:p>
          <a:endParaRPr lang="es-ES"/>
        </a:p>
      </dgm:t>
    </dgm:pt>
    <dgm:pt modelId="{F4C1B8B6-2CC2-FA4C-B19E-C8E8C44ED624}" type="sibTrans" cxnId="{15637943-4D5E-B64D-BCA9-81CC862A20FA}">
      <dgm:prSet/>
      <dgm:spPr/>
    </dgm:pt>
    <dgm:pt modelId="{24D09079-CDEA-1D44-9B6C-409021249D60}">
      <dgm:prSet phldrT="[Texto]"/>
      <dgm:spPr/>
      <dgm:t>
        <a:bodyPr/>
        <a:lstStyle/>
        <a:p>
          <a:r>
            <a:rPr lang="es-ES" dirty="0" smtClean="0"/>
            <a:t>Sádico Anal</a:t>
          </a:r>
          <a:endParaRPr lang="es-ES" dirty="0"/>
        </a:p>
      </dgm:t>
    </dgm:pt>
    <dgm:pt modelId="{8BF15AFE-D240-2343-86DE-DE48F0205BD0}" type="parTrans" cxnId="{AB29D234-1FDC-7C48-AB70-AFC969B86800}">
      <dgm:prSet/>
      <dgm:spPr/>
      <dgm:t>
        <a:bodyPr/>
        <a:lstStyle/>
        <a:p>
          <a:endParaRPr lang="es-ES"/>
        </a:p>
      </dgm:t>
    </dgm:pt>
    <dgm:pt modelId="{4B122F74-91C7-A84B-8D38-B6157C640C98}" type="sibTrans" cxnId="{AB29D234-1FDC-7C48-AB70-AFC969B86800}">
      <dgm:prSet/>
      <dgm:spPr/>
    </dgm:pt>
    <dgm:pt modelId="{A67BFB3B-5D03-C347-8927-59760E71B06C}">
      <dgm:prSet phldrT="[Texto]"/>
      <dgm:spPr/>
      <dgm:t>
        <a:bodyPr/>
        <a:lstStyle/>
        <a:p>
          <a:r>
            <a:rPr lang="es-ES" dirty="0" smtClean="0"/>
            <a:t>Hombre sin rostro</a:t>
          </a:r>
          <a:endParaRPr lang="es-ES" dirty="0"/>
        </a:p>
      </dgm:t>
    </dgm:pt>
    <dgm:pt modelId="{1C31FE02-C6F2-5C4F-B0A9-1BF0832BF3B2}" type="parTrans" cxnId="{825650A9-85E2-514B-B01A-872E103B9228}">
      <dgm:prSet/>
      <dgm:spPr/>
      <dgm:t>
        <a:bodyPr/>
        <a:lstStyle/>
        <a:p>
          <a:endParaRPr lang="es-ES"/>
        </a:p>
      </dgm:t>
    </dgm:pt>
    <dgm:pt modelId="{9FDAF8BC-848F-454A-8C60-DDD0D8EA3718}" type="sibTrans" cxnId="{825650A9-85E2-514B-B01A-872E103B9228}">
      <dgm:prSet/>
      <dgm:spPr/>
    </dgm:pt>
    <dgm:pt modelId="{4E220E3C-B350-B449-BC8B-2636DEBD54D7}">
      <dgm:prSet phldrT="[Texto]"/>
      <dgm:spPr/>
      <dgm:t>
        <a:bodyPr/>
        <a:lstStyle/>
        <a:p>
          <a:r>
            <a:rPr lang="es-ES" dirty="0" smtClean="0"/>
            <a:t>Amor al cadáver</a:t>
          </a:r>
          <a:endParaRPr lang="es-ES" dirty="0"/>
        </a:p>
      </dgm:t>
    </dgm:pt>
    <dgm:pt modelId="{D6B44FCD-E86C-DD4A-8F86-8A7D603AD27F}" type="parTrans" cxnId="{B5D09EB0-D92C-DD46-BCC9-1E42DA033692}">
      <dgm:prSet/>
      <dgm:spPr/>
      <dgm:t>
        <a:bodyPr/>
        <a:lstStyle/>
        <a:p>
          <a:endParaRPr lang="es-ES"/>
        </a:p>
      </dgm:t>
    </dgm:pt>
    <dgm:pt modelId="{CA261241-1202-A04F-94D1-9DFAC1C3CC3D}" type="sibTrans" cxnId="{B5D09EB0-D92C-DD46-BCC9-1E42DA033692}">
      <dgm:prSet/>
      <dgm:spPr/>
    </dgm:pt>
    <dgm:pt modelId="{CAD9BCF2-BF7C-0C4E-985B-D0BDE9E60FAE}" type="pres">
      <dgm:prSet presAssocID="{C684E4C3-0960-C243-BD19-6A56894AEED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8140F-6792-3646-AACB-EA2DA028246F}" type="pres">
      <dgm:prSet presAssocID="{D1564506-0DF0-E740-B64A-D19E8351A85F}" presName="root1" presStyleCnt="0"/>
      <dgm:spPr/>
    </dgm:pt>
    <dgm:pt modelId="{3647646B-CB3B-1941-B5F2-880CBDBB25B1}" type="pres">
      <dgm:prSet presAssocID="{D1564506-0DF0-E740-B64A-D19E8351A85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C76F11C-E363-EA41-BC05-845505D4A578}" type="pres">
      <dgm:prSet presAssocID="{D1564506-0DF0-E740-B64A-D19E8351A85F}" presName="level2hierChild" presStyleCnt="0"/>
      <dgm:spPr/>
    </dgm:pt>
    <dgm:pt modelId="{EBE1634A-A953-924F-840C-CA21308AEADC}" type="pres">
      <dgm:prSet presAssocID="{6ECB02AC-A579-C643-A87C-5AAC83BF6FC8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8AF219C1-AFD8-1E4A-BAAD-7E852FCC4CCA}" type="pres">
      <dgm:prSet presAssocID="{6ECB02AC-A579-C643-A87C-5AAC83BF6FC8}" presName="connTx" presStyleLbl="parChTrans1D2" presStyleIdx="0" presStyleCnt="2"/>
      <dgm:spPr/>
      <dgm:t>
        <a:bodyPr/>
        <a:lstStyle/>
        <a:p>
          <a:endParaRPr lang="es-ES"/>
        </a:p>
      </dgm:t>
    </dgm:pt>
    <dgm:pt modelId="{CF6F7E2C-7AAE-1649-802F-1C632DD25388}" type="pres">
      <dgm:prSet presAssocID="{C1B6FF48-85B9-D541-93FD-7C6AB776DC4E}" presName="root2" presStyleCnt="0"/>
      <dgm:spPr/>
    </dgm:pt>
    <dgm:pt modelId="{345E02CA-FE9A-EF41-ADAC-8359C62BA770}" type="pres">
      <dgm:prSet presAssocID="{C1B6FF48-85B9-D541-93FD-7C6AB776DC4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D45246B-E5E2-5D4A-A2FA-567E5757F10C}" type="pres">
      <dgm:prSet presAssocID="{C1B6FF48-85B9-D541-93FD-7C6AB776DC4E}" presName="level3hierChild" presStyleCnt="0"/>
      <dgm:spPr/>
    </dgm:pt>
    <dgm:pt modelId="{4185D831-E3A6-5840-9B66-A4A66507C56A}" type="pres">
      <dgm:prSet presAssocID="{CF43E183-806B-4043-82C5-34A4F2FD3450}" presName="conn2-1" presStyleLbl="parChTrans1D3" presStyleIdx="0" presStyleCnt="6"/>
      <dgm:spPr/>
      <dgm:t>
        <a:bodyPr/>
        <a:lstStyle/>
        <a:p>
          <a:endParaRPr lang="es-ES"/>
        </a:p>
      </dgm:t>
    </dgm:pt>
    <dgm:pt modelId="{1BA70454-C10E-3F47-AC0F-8DEEAF99BF7F}" type="pres">
      <dgm:prSet presAssocID="{CF43E183-806B-4043-82C5-34A4F2FD3450}" presName="connTx" presStyleLbl="parChTrans1D3" presStyleIdx="0" presStyleCnt="6"/>
      <dgm:spPr/>
      <dgm:t>
        <a:bodyPr/>
        <a:lstStyle/>
        <a:p>
          <a:endParaRPr lang="es-ES"/>
        </a:p>
      </dgm:t>
    </dgm:pt>
    <dgm:pt modelId="{F8313703-DBC8-B640-8F0C-855423B3E970}" type="pres">
      <dgm:prSet presAssocID="{259A7F06-FCBF-1249-BB2C-AF80E593FC52}" presName="root2" presStyleCnt="0"/>
      <dgm:spPr/>
    </dgm:pt>
    <dgm:pt modelId="{A3AB8444-AF6E-8547-90AD-17D0598D7627}" type="pres">
      <dgm:prSet presAssocID="{259A7F06-FCBF-1249-BB2C-AF80E593FC52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6A06E5E-D7B5-134E-895E-84E85B9C257B}" type="pres">
      <dgm:prSet presAssocID="{259A7F06-FCBF-1249-BB2C-AF80E593FC52}" presName="level3hierChild" presStyleCnt="0"/>
      <dgm:spPr/>
    </dgm:pt>
    <dgm:pt modelId="{F3E05FF5-BAAB-9D42-9851-0F086CA59391}" type="pres">
      <dgm:prSet presAssocID="{A6736C63-B8C9-4341-8A07-B6418DF9265B}" presName="conn2-1" presStyleLbl="parChTrans1D4" presStyleIdx="0" presStyleCnt="5"/>
      <dgm:spPr/>
      <dgm:t>
        <a:bodyPr/>
        <a:lstStyle/>
        <a:p>
          <a:endParaRPr lang="es-ES"/>
        </a:p>
      </dgm:t>
    </dgm:pt>
    <dgm:pt modelId="{8F85C8EF-3BEB-6B4B-BE5E-A8EBA376C907}" type="pres">
      <dgm:prSet presAssocID="{A6736C63-B8C9-4341-8A07-B6418DF9265B}" presName="connTx" presStyleLbl="parChTrans1D4" presStyleIdx="0" presStyleCnt="5"/>
      <dgm:spPr/>
      <dgm:t>
        <a:bodyPr/>
        <a:lstStyle/>
        <a:p>
          <a:endParaRPr lang="es-ES"/>
        </a:p>
      </dgm:t>
    </dgm:pt>
    <dgm:pt modelId="{0A1C84DB-D508-B44A-8D6F-8C6C9BA96018}" type="pres">
      <dgm:prSet presAssocID="{69D5C1F5-A302-0C42-B293-822E30439B61}" presName="root2" presStyleCnt="0"/>
      <dgm:spPr/>
    </dgm:pt>
    <dgm:pt modelId="{0DF4626C-B77B-B14A-9FA1-158C40E79356}" type="pres">
      <dgm:prSet presAssocID="{69D5C1F5-A302-0C42-B293-822E30439B61}" presName="LevelTwoTextNode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87DDE71-8F95-7545-ADF1-A4E910A7B5CF}" type="pres">
      <dgm:prSet presAssocID="{69D5C1F5-A302-0C42-B293-822E30439B61}" presName="level3hierChild" presStyleCnt="0"/>
      <dgm:spPr/>
    </dgm:pt>
    <dgm:pt modelId="{144AFDD5-4348-E946-961E-0CEA310C9FFC}" type="pres">
      <dgm:prSet presAssocID="{E0F020F6-E70B-D340-81FC-D2319F930DA3}" presName="conn2-1" presStyleLbl="parChTrans1D3" presStyleIdx="1" presStyleCnt="6"/>
      <dgm:spPr/>
      <dgm:t>
        <a:bodyPr/>
        <a:lstStyle/>
        <a:p>
          <a:endParaRPr lang="es-ES"/>
        </a:p>
      </dgm:t>
    </dgm:pt>
    <dgm:pt modelId="{8145D0A0-0E34-B644-8947-F19F99CB3267}" type="pres">
      <dgm:prSet presAssocID="{E0F020F6-E70B-D340-81FC-D2319F930DA3}" presName="connTx" presStyleLbl="parChTrans1D3" presStyleIdx="1" presStyleCnt="6"/>
      <dgm:spPr/>
      <dgm:t>
        <a:bodyPr/>
        <a:lstStyle/>
        <a:p>
          <a:endParaRPr lang="es-ES"/>
        </a:p>
      </dgm:t>
    </dgm:pt>
    <dgm:pt modelId="{A02D8A0D-2204-4940-873C-331CB9084EEE}" type="pres">
      <dgm:prSet presAssocID="{9528A92D-F105-7042-995E-DF32AF45A9F7}" presName="root2" presStyleCnt="0"/>
      <dgm:spPr/>
    </dgm:pt>
    <dgm:pt modelId="{82EE10CA-EF1C-1743-920F-E469982D1F77}" type="pres">
      <dgm:prSet presAssocID="{9528A92D-F105-7042-995E-DF32AF45A9F7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E50CB21-56A9-5F4E-B407-B636215ADDC4}" type="pres">
      <dgm:prSet presAssocID="{9528A92D-F105-7042-995E-DF32AF45A9F7}" presName="level3hierChild" presStyleCnt="0"/>
      <dgm:spPr/>
    </dgm:pt>
    <dgm:pt modelId="{D8AB26A7-C32F-554E-9989-6203BA78C6F4}" type="pres">
      <dgm:prSet presAssocID="{A50D307E-662F-9141-B56A-A5C87B20110A}" presName="conn2-1" presStyleLbl="parChTrans1D4" presStyleIdx="1" presStyleCnt="5"/>
      <dgm:spPr/>
      <dgm:t>
        <a:bodyPr/>
        <a:lstStyle/>
        <a:p>
          <a:endParaRPr lang="es-ES"/>
        </a:p>
      </dgm:t>
    </dgm:pt>
    <dgm:pt modelId="{666C7CBF-D474-264F-8110-B636A5F82D35}" type="pres">
      <dgm:prSet presAssocID="{A50D307E-662F-9141-B56A-A5C87B20110A}" presName="connTx" presStyleLbl="parChTrans1D4" presStyleIdx="1" presStyleCnt="5"/>
      <dgm:spPr/>
      <dgm:t>
        <a:bodyPr/>
        <a:lstStyle/>
        <a:p>
          <a:endParaRPr lang="es-ES"/>
        </a:p>
      </dgm:t>
    </dgm:pt>
    <dgm:pt modelId="{F07E3749-D921-0B4F-B463-CC52D860DECC}" type="pres">
      <dgm:prSet presAssocID="{F6B578B5-07FC-3F4D-9AA8-BBFB53860C2A}" presName="root2" presStyleCnt="0"/>
      <dgm:spPr/>
    </dgm:pt>
    <dgm:pt modelId="{C164B94B-C5D8-A04C-8C23-5C908059A8C2}" type="pres">
      <dgm:prSet presAssocID="{F6B578B5-07FC-3F4D-9AA8-BBFB53860C2A}" presName="LevelTwoTextNode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114EE5D-471B-7845-BAE6-72DCF20B5DD1}" type="pres">
      <dgm:prSet presAssocID="{F6B578B5-07FC-3F4D-9AA8-BBFB53860C2A}" presName="level3hierChild" presStyleCnt="0"/>
      <dgm:spPr/>
    </dgm:pt>
    <dgm:pt modelId="{BC6B1353-D603-2D42-9865-A58689EC8644}" type="pres">
      <dgm:prSet presAssocID="{03B60CE8-D29E-FE48-84CD-317906077736}" presName="conn2-1" presStyleLbl="parChTrans1D3" presStyleIdx="2" presStyleCnt="6"/>
      <dgm:spPr/>
      <dgm:t>
        <a:bodyPr/>
        <a:lstStyle/>
        <a:p>
          <a:endParaRPr lang="es-ES"/>
        </a:p>
      </dgm:t>
    </dgm:pt>
    <dgm:pt modelId="{832318DA-8B71-A643-AF3E-0C447104B0F5}" type="pres">
      <dgm:prSet presAssocID="{03B60CE8-D29E-FE48-84CD-317906077736}" presName="connTx" presStyleLbl="parChTrans1D3" presStyleIdx="2" presStyleCnt="6"/>
      <dgm:spPr/>
      <dgm:t>
        <a:bodyPr/>
        <a:lstStyle/>
        <a:p>
          <a:endParaRPr lang="es-ES"/>
        </a:p>
      </dgm:t>
    </dgm:pt>
    <dgm:pt modelId="{EBE0CF45-AC65-5B43-89E5-D795635A5EFC}" type="pres">
      <dgm:prSet presAssocID="{AA329577-EA9A-3C44-9113-6D888CD2EB27}" presName="root2" presStyleCnt="0"/>
      <dgm:spPr/>
    </dgm:pt>
    <dgm:pt modelId="{39A71A2B-0F44-FA48-8BAB-29ED40982590}" type="pres">
      <dgm:prSet presAssocID="{AA329577-EA9A-3C44-9113-6D888CD2EB27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2C5C428-AF39-BB47-BF2F-2031B86AFA90}" type="pres">
      <dgm:prSet presAssocID="{AA329577-EA9A-3C44-9113-6D888CD2EB27}" presName="level3hierChild" presStyleCnt="0"/>
      <dgm:spPr/>
    </dgm:pt>
    <dgm:pt modelId="{C03380BB-5B1C-E04B-8E4F-4E6F890F05FC}" type="pres">
      <dgm:prSet presAssocID="{8BF15AFE-D240-2343-86DE-DE48F0205BD0}" presName="conn2-1" presStyleLbl="parChTrans1D4" presStyleIdx="2" presStyleCnt="5"/>
      <dgm:spPr/>
      <dgm:t>
        <a:bodyPr/>
        <a:lstStyle/>
        <a:p>
          <a:endParaRPr lang="es-ES"/>
        </a:p>
      </dgm:t>
    </dgm:pt>
    <dgm:pt modelId="{64BC61A4-3784-4A41-8C26-B4EE6AE430A9}" type="pres">
      <dgm:prSet presAssocID="{8BF15AFE-D240-2343-86DE-DE48F0205BD0}" presName="connTx" presStyleLbl="parChTrans1D4" presStyleIdx="2" presStyleCnt="5"/>
      <dgm:spPr/>
      <dgm:t>
        <a:bodyPr/>
        <a:lstStyle/>
        <a:p>
          <a:endParaRPr lang="es-ES"/>
        </a:p>
      </dgm:t>
    </dgm:pt>
    <dgm:pt modelId="{96EB2667-16CB-2847-BC43-0B1CF5C5DC03}" type="pres">
      <dgm:prSet presAssocID="{24D09079-CDEA-1D44-9B6C-409021249D60}" presName="root2" presStyleCnt="0"/>
      <dgm:spPr/>
    </dgm:pt>
    <dgm:pt modelId="{ECD980C6-0A52-9D4D-8A1C-C564A609F358}" type="pres">
      <dgm:prSet presAssocID="{24D09079-CDEA-1D44-9B6C-409021249D60}" presName="LevelTwoTextNode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4A152ED-E066-174B-8A7F-F4D42F197E0C}" type="pres">
      <dgm:prSet presAssocID="{24D09079-CDEA-1D44-9B6C-409021249D60}" presName="level3hierChild" presStyleCnt="0"/>
      <dgm:spPr/>
    </dgm:pt>
    <dgm:pt modelId="{B83741F3-E733-0247-8E63-56CF7716E63C}" type="pres">
      <dgm:prSet presAssocID="{92A12DE6-ABC7-D849-BA46-D26B8FFB6530}" presName="conn2-1" presStyleLbl="parChTrans1D3" presStyleIdx="3" presStyleCnt="6"/>
      <dgm:spPr/>
      <dgm:t>
        <a:bodyPr/>
        <a:lstStyle/>
        <a:p>
          <a:endParaRPr lang="es-ES"/>
        </a:p>
      </dgm:t>
    </dgm:pt>
    <dgm:pt modelId="{EB40D368-2F54-AF47-AC0E-B4FB02E05CB0}" type="pres">
      <dgm:prSet presAssocID="{92A12DE6-ABC7-D849-BA46-D26B8FFB6530}" presName="connTx" presStyleLbl="parChTrans1D3" presStyleIdx="3" presStyleCnt="6"/>
      <dgm:spPr/>
      <dgm:t>
        <a:bodyPr/>
        <a:lstStyle/>
        <a:p>
          <a:endParaRPr lang="es-ES"/>
        </a:p>
      </dgm:t>
    </dgm:pt>
    <dgm:pt modelId="{FDE6D97F-EA33-1B41-BB5D-69295AE5E7C1}" type="pres">
      <dgm:prSet presAssocID="{B840304B-85DC-6848-8637-B59570476D02}" presName="root2" presStyleCnt="0"/>
      <dgm:spPr/>
    </dgm:pt>
    <dgm:pt modelId="{7B471C98-5856-B349-9844-BC7C8D4788B0}" type="pres">
      <dgm:prSet presAssocID="{B840304B-85DC-6848-8637-B59570476D02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1DF4A12-B4E4-714D-90CD-E450D7801646}" type="pres">
      <dgm:prSet presAssocID="{B840304B-85DC-6848-8637-B59570476D02}" presName="level3hierChild" presStyleCnt="0"/>
      <dgm:spPr/>
    </dgm:pt>
    <dgm:pt modelId="{AFC15F10-F19C-A84D-91AC-5CA01E1F01A7}" type="pres">
      <dgm:prSet presAssocID="{1C31FE02-C6F2-5C4F-B0A9-1BF0832BF3B2}" presName="conn2-1" presStyleLbl="parChTrans1D4" presStyleIdx="3" presStyleCnt="5"/>
      <dgm:spPr/>
      <dgm:t>
        <a:bodyPr/>
        <a:lstStyle/>
        <a:p>
          <a:endParaRPr lang="es-ES"/>
        </a:p>
      </dgm:t>
    </dgm:pt>
    <dgm:pt modelId="{6F7283B0-5E6F-7A47-9B70-0E3BFBF9B233}" type="pres">
      <dgm:prSet presAssocID="{1C31FE02-C6F2-5C4F-B0A9-1BF0832BF3B2}" presName="connTx" presStyleLbl="parChTrans1D4" presStyleIdx="3" presStyleCnt="5"/>
      <dgm:spPr/>
      <dgm:t>
        <a:bodyPr/>
        <a:lstStyle/>
        <a:p>
          <a:endParaRPr lang="es-ES"/>
        </a:p>
      </dgm:t>
    </dgm:pt>
    <dgm:pt modelId="{C836CDBE-B732-AB44-BE2C-3942116E4AF7}" type="pres">
      <dgm:prSet presAssocID="{A67BFB3B-5D03-C347-8927-59760E71B06C}" presName="root2" presStyleCnt="0"/>
      <dgm:spPr/>
    </dgm:pt>
    <dgm:pt modelId="{0F4419E5-A6B9-544F-8167-4A548399FB60}" type="pres">
      <dgm:prSet presAssocID="{A67BFB3B-5D03-C347-8927-59760E71B06C}" presName="LevelTwoTextNode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8F82D7F-AD52-1C41-B236-DE414638207E}" type="pres">
      <dgm:prSet presAssocID="{A67BFB3B-5D03-C347-8927-59760E71B06C}" presName="level3hierChild" presStyleCnt="0"/>
      <dgm:spPr/>
    </dgm:pt>
    <dgm:pt modelId="{5B033E0A-36BA-7047-ACB3-05982F2F3B63}" type="pres">
      <dgm:prSet presAssocID="{9EE60062-9655-B748-ADC7-5E9210F045DE}" presName="conn2-1" presStyleLbl="parChTrans1D3" presStyleIdx="4" presStyleCnt="6"/>
      <dgm:spPr/>
      <dgm:t>
        <a:bodyPr/>
        <a:lstStyle/>
        <a:p>
          <a:endParaRPr lang="es-ES"/>
        </a:p>
      </dgm:t>
    </dgm:pt>
    <dgm:pt modelId="{3653D653-7BCF-584D-BC19-79FDAF8BE4CD}" type="pres">
      <dgm:prSet presAssocID="{9EE60062-9655-B748-ADC7-5E9210F045DE}" presName="connTx" presStyleLbl="parChTrans1D3" presStyleIdx="4" presStyleCnt="6"/>
      <dgm:spPr/>
      <dgm:t>
        <a:bodyPr/>
        <a:lstStyle/>
        <a:p>
          <a:endParaRPr lang="es-ES"/>
        </a:p>
      </dgm:t>
    </dgm:pt>
    <dgm:pt modelId="{81F41B89-A46D-8F4E-B392-8BE5AD60A9B3}" type="pres">
      <dgm:prSet presAssocID="{463B3D76-3553-3248-B10E-D78FD7800C12}" presName="root2" presStyleCnt="0"/>
      <dgm:spPr/>
    </dgm:pt>
    <dgm:pt modelId="{2DA62E8F-3168-5644-A7DD-3CEA9FCDFAB6}" type="pres">
      <dgm:prSet presAssocID="{463B3D76-3553-3248-B10E-D78FD7800C12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7709148-B7F2-6841-9DF9-00BBA1878BAA}" type="pres">
      <dgm:prSet presAssocID="{463B3D76-3553-3248-B10E-D78FD7800C12}" presName="level3hierChild" presStyleCnt="0"/>
      <dgm:spPr/>
    </dgm:pt>
    <dgm:pt modelId="{5C781B3D-26A1-4A4E-BDD1-DAC61BFB44A6}" type="pres">
      <dgm:prSet presAssocID="{D6B44FCD-E86C-DD4A-8F86-8A7D603AD27F}" presName="conn2-1" presStyleLbl="parChTrans1D4" presStyleIdx="4" presStyleCnt="5"/>
      <dgm:spPr/>
      <dgm:t>
        <a:bodyPr/>
        <a:lstStyle/>
        <a:p>
          <a:endParaRPr lang="es-ES"/>
        </a:p>
      </dgm:t>
    </dgm:pt>
    <dgm:pt modelId="{5BC8DF07-F74B-1F49-8BF0-8DBDAD212531}" type="pres">
      <dgm:prSet presAssocID="{D6B44FCD-E86C-DD4A-8F86-8A7D603AD27F}" presName="connTx" presStyleLbl="parChTrans1D4" presStyleIdx="4" presStyleCnt="5"/>
      <dgm:spPr/>
      <dgm:t>
        <a:bodyPr/>
        <a:lstStyle/>
        <a:p>
          <a:endParaRPr lang="es-ES"/>
        </a:p>
      </dgm:t>
    </dgm:pt>
    <dgm:pt modelId="{A68F15E6-3867-A149-9DE7-C5DDADB60A74}" type="pres">
      <dgm:prSet presAssocID="{4E220E3C-B350-B449-BC8B-2636DEBD54D7}" presName="root2" presStyleCnt="0"/>
      <dgm:spPr/>
    </dgm:pt>
    <dgm:pt modelId="{D10E1A26-E0F4-0149-AC02-4CDCF6F4597B}" type="pres">
      <dgm:prSet presAssocID="{4E220E3C-B350-B449-BC8B-2636DEBD54D7}" presName="LevelTwoTextNode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60D8057-E1A3-0F48-9A4D-3B5A836F616A}" type="pres">
      <dgm:prSet presAssocID="{4E220E3C-B350-B449-BC8B-2636DEBD54D7}" presName="level3hierChild" presStyleCnt="0"/>
      <dgm:spPr/>
    </dgm:pt>
    <dgm:pt modelId="{94F6B6BD-68E1-6F4A-8314-A260F8E74A0A}" type="pres">
      <dgm:prSet presAssocID="{BCF2FEAE-146B-0F46-B07C-5DB3FB90E37C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DC7B1762-1D86-E048-993D-D8DB00237E6B}" type="pres">
      <dgm:prSet presAssocID="{BCF2FEAE-146B-0F46-B07C-5DB3FB90E37C}" presName="connTx" presStyleLbl="parChTrans1D2" presStyleIdx="1" presStyleCnt="2"/>
      <dgm:spPr/>
      <dgm:t>
        <a:bodyPr/>
        <a:lstStyle/>
        <a:p>
          <a:endParaRPr lang="es-ES"/>
        </a:p>
      </dgm:t>
    </dgm:pt>
    <dgm:pt modelId="{B0E4E35F-4025-3042-89D9-E4F641FDEF50}" type="pres">
      <dgm:prSet presAssocID="{956B3D48-A67D-104B-87C6-9157F5918B7C}" presName="root2" presStyleCnt="0"/>
      <dgm:spPr/>
    </dgm:pt>
    <dgm:pt modelId="{A5ACF67C-5DBC-1A40-B78E-D4FD4FD5E2DA}" type="pres">
      <dgm:prSet presAssocID="{956B3D48-A67D-104B-87C6-9157F5918B7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71F5EDE-5E5A-9F41-B5ED-F155BD1EE57E}" type="pres">
      <dgm:prSet presAssocID="{956B3D48-A67D-104B-87C6-9157F5918B7C}" presName="level3hierChild" presStyleCnt="0"/>
      <dgm:spPr/>
    </dgm:pt>
    <dgm:pt modelId="{64F91151-2F11-C74B-A2B6-C2EEFFBF7114}" type="pres">
      <dgm:prSet presAssocID="{FDA1C70A-C626-A046-B894-5228EE8AA8D7}" presName="conn2-1" presStyleLbl="parChTrans1D3" presStyleIdx="5" presStyleCnt="6"/>
      <dgm:spPr/>
      <dgm:t>
        <a:bodyPr/>
        <a:lstStyle/>
        <a:p>
          <a:endParaRPr lang="es-ES"/>
        </a:p>
      </dgm:t>
    </dgm:pt>
    <dgm:pt modelId="{932E82EC-D0CA-BB44-AE6C-4226C310D1A3}" type="pres">
      <dgm:prSet presAssocID="{FDA1C70A-C626-A046-B894-5228EE8AA8D7}" presName="connTx" presStyleLbl="parChTrans1D3" presStyleIdx="5" presStyleCnt="6"/>
      <dgm:spPr/>
      <dgm:t>
        <a:bodyPr/>
        <a:lstStyle/>
        <a:p>
          <a:endParaRPr lang="es-ES"/>
        </a:p>
      </dgm:t>
    </dgm:pt>
    <dgm:pt modelId="{AE796DDC-79D7-6F4E-89AC-EC61196EB6C3}" type="pres">
      <dgm:prSet presAssocID="{EAF2575F-7D4F-314F-B226-A1738DDE0168}" presName="root2" presStyleCnt="0"/>
      <dgm:spPr/>
    </dgm:pt>
    <dgm:pt modelId="{FCE89CB5-C595-704A-95E2-1225FC76DB55}" type="pres">
      <dgm:prSet presAssocID="{EAF2575F-7D4F-314F-B226-A1738DDE0168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C8F3F49-B823-3343-B3CD-64983C3950BB}" type="pres">
      <dgm:prSet presAssocID="{EAF2575F-7D4F-314F-B226-A1738DDE0168}" presName="level3hierChild" presStyleCnt="0"/>
      <dgm:spPr/>
    </dgm:pt>
  </dgm:ptLst>
  <dgm:cxnLst>
    <dgm:cxn modelId="{0AA984A3-F2CE-164D-B2C8-CB92EE1E8E24}" srcId="{259A7F06-FCBF-1249-BB2C-AF80E593FC52}" destId="{69D5C1F5-A302-0C42-B293-822E30439B61}" srcOrd="0" destOrd="0" parTransId="{A6736C63-B8C9-4341-8A07-B6418DF9265B}" sibTransId="{31B0E11F-73AB-3440-92D5-E94A451E801F}"/>
    <dgm:cxn modelId="{2AD9D5F6-C5E9-284D-8C40-FC5DA8B7C169}" srcId="{C684E4C3-0960-C243-BD19-6A56894AEEDB}" destId="{D1564506-0DF0-E740-B64A-D19E8351A85F}" srcOrd="0" destOrd="0" parTransId="{BB3E44C1-F4EF-2F45-A8CF-EDA7F6212420}" sibTransId="{39904BCD-9223-6C4D-8D4F-8A6E3A66C5F2}"/>
    <dgm:cxn modelId="{0B1447A5-25AA-1641-AB3A-C3545A851214}" type="presOf" srcId="{F6B578B5-07FC-3F4D-9AA8-BBFB53860C2A}" destId="{C164B94B-C5D8-A04C-8C23-5C908059A8C2}" srcOrd="0" destOrd="0" presId="urn:microsoft.com/office/officeart/2005/8/layout/hierarchy2"/>
    <dgm:cxn modelId="{CDF00D6C-63F1-E846-99D1-14A9F2217209}" type="presOf" srcId="{9EE60062-9655-B748-ADC7-5E9210F045DE}" destId="{5B033E0A-36BA-7047-ACB3-05982F2F3B63}" srcOrd="0" destOrd="0" presId="urn:microsoft.com/office/officeart/2005/8/layout/hierarchy2"/>
    <dgm:cxn modelId="{50953E69-E6FF-3949-854F-168F5149AD13}" type="presOf" srcId="{1C31FE02-C6F2-5C4F-B0A9-1BF0832BF3B2}" destId="{6F7283B0-5E6F-7A47-9B70-0E3BFBF9B233}" srcOrd="1" destOrd="0" presId="urn:microsoft.com/office/officeart/2005/8/layout/hierarchy2"/>
    <dgm:cxn modelId="{622B0311-9A90-804E-BEF8-450E5C77D687}" type="presOf" srcId="{A6736C63-B8C9-4341-8A07-B6418DF9265B}" destId="{F3E05FF5-BAAB-9D42-9851-0F086CA59391}" srcOrd="0" destOrd="0" presId="urn:microsoft.com/office/officeart/2005/8/layout/hierarchy2"/>
    <dgm:cxn modelId="{15637943-4D5E-B64D-BCA9-81CC862A20FA}" srcId="{9528A92D-F105-7042-995E-DF32AF45A9F7}" destId="{F6B578B5-07FC-3F4D-9AA8-BBFB53860C2A}" srcOrd="0" destOrd="0" parTransId="{A50D307E-662F-9141-B56A-A5C87B20110A}" sibTransId="{F4C1B8B6-2CC2-FA4C-B19E-C8E8C44ED624}"/>
    <dgm:cxn modelId="{76B7863E-A6F8-F24B-9947-EC293C85EEEC}" type="presOf" srcId="{8BF15AFE-D240-2343-86DE-DE48F0205BD0}" destId="{C03380BB-5B1C-E04B-8E4F-4E6F890F05FC}" srcOrd="0" destOrd="0" presId="urn:microsoft.com/office/officeart/2005/8/layout/hierarchy2"/>
    <dgm:cxn modelId="{79E104AD-02D8-D143-BCB1-14D1E10A09A2}" type="presOf" srcId="{A50D307E-662F-9141-B56A-A5C87B20110A}" destId="{666C7CBF-D474-264F-8110-B636A5F82D35}" srcOrd="1" destOrd="0" presId="urn:microsoft.com/office/officeart/2005/8/layout/hierarchy2"/>
    <dgm:cxn modelId="{CE8DA21C-073B-FB49-98BA-F5CE626E5CB7}" srcId="{C1B6FF48-85B9-D541-93FD-7C6AB776DC4E}" destId="{AA329577-EA9A-3C44-9113-6D888CD2EB27}" srcOrd="2" destOrd="0" parTransId="{03B60CE8-D29E-FE48-84CD-317906077736}" sibTransId="{B8664BB2-F9E7-5F4C-A6BB-835C8A5F6337}"/>
    <dgm:cxn modelId="{A9D2A307-A5C2-AB49-BC1B-70477D3A599E}" srcId="{956B3D48-A67D-104B-87C6-9157F5918B7C}" destId="{EAF2575F-7D4F-314F-B226-A1738DDE0168}" srcOrd="0" destOrd="0" parTransId="{FDA1C70A-C626-A046-B894-5228EE8AA8D7}" sibTransId="{6DC4B9B8-9522-1C4C-8A07-A6212AD69709}"/>
    <dgm:cxn modelId="{4F3F903C-477A-F741-9F39-F877B9E15A1E}" type="presOf" srcId="{92A12DE6-ABC7-D849-BA46-D26B8FFB6530}" destId="{B83741F3-E733-0247-8E63-56CF7716E63C}" srcOrd="0" destOrd="0" presId="urn:microsoft.com/office/officeart/2005/8/layout/hierarchy2"/>
    <dgm:cxn modelId="{A4C37B07-4CE0-E940-98A2-DBB670BFB2DB}" type="presOf" srcId="{463B3D76-3553-3248-B10E-D78FD7800C12}" destId="{2DA62E8F-3168-5644-A7DD-3CEA9FCDFAB6}" srcOrd="0" destOrd="0" presId="urn:microsoft.com/office/officeart/2005/8/layout/hierarchy2"/>
    <dgm:cxn modelId="{DF4C7999-51D9-254A-A6A6-A3FEB3A90249}" type="presOf" srcId="{C684E4C3-0960-C243-BD19-6A56894AEEDB}" destId="{CAD9BCF2-BF7C-0C4E-985B-D0BDE9E60FAE}" srcOrd="0" destOrd="0" presId="urn:microsoft.com/office/officeart/2005/8/layout/hierarchy2"/>
    <dgm:cxn modelId="{A4DB0E58-D188-2540-BA31-4115197753DD}" type="presOf" srcId="{1C31FE02-C6F2-5C4F-B0A9-1BF0832BF3B2}" destId="{AFC15F10-F19C-A84D-91AC-5CA01E1F01A7}" srcOrd="0" destOrd="0" presId="urn:microsoft.com/office/officeart/2005/8/layout/hierarchy2"/>
    <dgm:cxn modelId="{9ED0EC71-06DD-EA4D-9042-6A14FE997A4A}" type="presOf" srcId="{BCF2FEAE-146B-0F46-B07C-5DB3FB90E37C}" destId="{DC7B1762-1D86-E048-993D-D8DB00237E6B}" srcOrd="1" destOrd="0" presId="urn:microsoft.com/office/officeart/2005/8/layout/hierarchy2"/>
    <dgm:cxn modelId="{28FE565B-7E5E-A34F-8276-2A2000A85AB7}" srcId="{C1B6FF48-85B9-D541-93FD-7C6AB776DC4E}" destId="{463B3D76-3553-3248-B10E-D78FD7800C12}" srcOrd="4" destOrd="0" parTransId="{9EE60062-9655-B748-ADC7-5E9210F045DE}" sibTransId="{F7E363C1-D88C-1844-BE35-088C6EAE0238}"/>
    <dgm:cxn modelId="{A1B2CB93-FB9B-BC44-AC89-BAFF0C46EC75}" type="presOf" srcId="{E0F020F6-E70B-D340-81FC-D2319F930DA3}" destId="{144AFDD5-4348-E946-961E-0CEA310C9FFC}" srcOrd="0" destOrd="0" presId="urn:microsoft.com/office/officeart/2005/8/layout/hierarchy2"/>
    <dgm:cxn modelId="{D96C4DF8-E0AD-6642-BB17-FE7E22C0894A}" type="presOf" srcId="{FDA1C70A-C626-A046-B894-5228EE8AA8D7}" destId="{932E82EC-D0CA-BB44-AE6C-4226C310D1A3}" srcOrd="1" destOrd="0" presId="urn:microsoft.com/office/officeart/2005/8/layout/hierarchy2"/>
    <dgm:cxn modelId="{C214B5DF-6A2E-1D47-85FC-DCDBA47833BE}" type="presOf" srcId="{B840304B-85DC-6848-8637-B59570476D02}" destId="{7B471C98-5856-B349-9844-BC7C8D4788B0}" srcOrd="0" destOrd="0" presId="urn:microsoft.com/office/officeart/2005/8/layout/hierarchy2"/>
    <dgm:cxn modelId="{EE02D077-61D7-5B41-9A4F-B279CFFE53F6}" type="presOf" srcId="{AA329577-EA9A-3C44-9113-6D888CD2EB27}" destId="{39A71A2B-0F44-FA48-8BAB-29ED40982590}" srcOrd="0" destOrd="0" presId="urn:microsoft.com/office/officeart/2005/8/layout/hierarchy2"/>
    <dgm:cxn modelId="{09CA01EC-5F69-FD4E-96EC-D0624A8156D8}" type="presOf" srcId="{4E220E3C-B350-B449-BC8B-2636DEBD54D7}" destId="{D10E1A26-E0F4-0149-AC02-4CDCF6F4597B}" srcOrd="0" destOrd="0" presId="urn:microsoft.com/office/officeart/2005/8/layout/hierarchy2"/>
    <dgm:cxn modelId="{FAE08CDC-09E6-8A4B-9BD5-4A6DA2F71AA6}" type="presOf" srcId="{24D09079-CDEA-1D44-9B6C-409021249D60}" destId="{ECD980C6-0A52-9D4D-8A1C-C564A609F358}" srcOrd="0" destOrd="0" presId="urn:microsoft.com/office/officeart/2005/8/layout/hierarchy2"/>
    <dgm:cxn modelId="{54FAF62B-03C1-C044-9E66-88F2E1453603}" type="presOf" srcId="{A50D307E-662F-9141-B56A-A5C87B20110A}" destId="{D8AB26A7-C32F-554E-9989-6203BA78C6F4}" srcOrd="0" destOrd="0" presId="urn:microsoft.com/office/officeart/2005/8/layout/hierarchy2"/>
    <dgm:cxn modelId="{3615C76E-F05E-3046-83E5-3185F15D7286}" type="presOf" srcId="{259A7F06-FCBF-1249-BB2C-AF80E593FC52}" destId="{A3AB8444-AF6E-8547-90AD-17D0598D7627}" srcOrd="0" destOrd="0" presId="urn:microsoft.com/office/officeart/2005/8/layout/hierarchy2"/>
    <dgm:cxn modelId="{006D8264-BCA2-EE4B-A453-234CED8D38B5}" type="presOf" srcId="{D6B44FCD-E86C-DD4A-8F86-8A7D603AD27F}" destId="{5C781B3D-26A1-4A4E-BDD1-DAC61BFB44A6}" srcOrd="0" destOrd="0" presId="urn:microsoft.com/office/officeart/2005/8/layout/hierarchy2"/>
    <dgm:cxn modelId="{B5D09EB0-D92C-DD46-BCC9-1E42DA033692}" srcId="{463B3D76-3553-3248-B10E-D78FD7800C12}" destId="{4E220E3C-B350-B449-BC8B-2636DEBD54D7}" srcOrd="0" destOrd="0" parTransId="{D6B44FCD-E86C-DD4A-8F86-8A7D603AD27F}" sibTransId="{CA261241-1202-A04F-94D1-9DFAC1C3CC3D}"/>
    <dgm:cxn modelId="{0F7707B8-B8D2-D246-9254-29BB801D2572}" srcId="{D1564506-0DF0-E740-B64A-D19E8351A85F}" destId="{C1B6FF48-85B9-D541-93FD-7C6AB776DC4E}" srcOrd="0" destOrd="0" parTransId="{6ECB02AC-A579-C643-A87C-5AAC83BF6FC8}" sibTransId="{FE305EAB-87F9-DC4D-952C-F0C6900E6542}"/>
    <dgm:cxn modelId="{58FACB66-AAF9-FB48-BFB6-37F8E90CAD0B}" srcId="{D1564506-0DF0-E740-B64A-D19E8351A85F}" destId="{956B3D48-A67D-104B-87C6-9157F5918B7C}" srcOrd="1" destOrd="0" parTransId="{BCF2FEAE-146B-0F46-B07C-5DB3FB90E37C}" sibTransId="{CBA0C63C-BA6D-B847-B9CF-3799859BAFB6}"/>
    <dgm:cxn modelId="{D9032F04-FA87-5D4A-9148-AADA83B26E7D}" srcId="{C1B6FF48-85B9-D541-93FD-7C6AB776DC4E}" destId="{B840304B-85DC-6848-8637-B59570476D02}" srcOrd="3" destOrd="0" parTransId="{92A12DE6-ABC7-D849-BA46-D26B8FFB6530}" sibTransId="{AD81F0CD-1FE6-4D47-802D-AB259BE0B4D9}"/>
    <dgm:cxn modelId="{B72EF473-94F6-3D48-BB34-278299CF72EC}" type="presOf" srcId="{CF43E183-806B-4043-82C5-34A4F2FD3450}" destId="{4185D831-E3A6-5840-9B66-A4A66507C56A}" srcOrd="0" destOrd="0" presId="urn:microsoft.com/office/officeart/2005/8/layout/hierarchy2"/>
    <dgm:cxn modelId="{59EFAB6A-DAC6-4845-88E1-4A2C9135DD69}" srcId="{C1B6FF48-85B9-D541-93FD-7C6AB776DC4E}" destId="{9528A92D-F105-7042-995E-DF32AF45A9F7}" srcOrd="1" destOrd="0" parTransId="{E0F020F6-E70B-D340-81FC-D2319F930DA3}" sibTransId="{D1BC49F8-01BB-EA4F-BB3C-360CD5EF928C}"/>
    <dgm:cxn modelId="{9594F764-F589-CD47-B81D-9C76E5619A94}" type="presOf" srcId="{6ECB02AC-A579-C643-A87C-5AAC83BF6FC8}" destId="{8AF219C1-AFD8-1E4A-BAAD-7E852FCC4CCA}" srcOrd="1" destOrd="0" presId="urn:microsoft.com/office/officeart/2005/8/layout/hierarchy2"/>
    <dgm:cxn modelId="{A1ECFD64-B57D-AD4B-8B42-CAC3D9346FBB}" type="presOf" srcId="{FDA1C70A-C626-A046-B894-5228EE8AA8D7}" destId="{64F91151-2F11-C74B-A2B6-C2EEFFBF7114}" srcOrd="0" destOrd="0" presId="urn:microsoft.com/office/officeart/2005/8/layout/hierarchy2"/>
    <dgm:cxn modelId="{AB369EBA-C306-A240-81B1-87597A51C795}" type="presOf" srcId="{69D5C1F5-A302-0C42-B293-822E30439B61}" destId="{0DF4626C-B77B-B14A-9FA1-158C40E79356}" srcOrd="0" destOrd="0" presId="urn:microsoft.com/office/officeart/2005/8/layout/hierarchy2"/>
    <dgm:cxn modelId="{D5379218-3722-8340-8F95-F2C7CD335888}" type="presOf" srcId="{A6736C63-B8C9-4341-8A07-B6418DF9265B}" destId="{8F85C8EF-3BEB-6B4B-BE5E-A8EBA376C907}" srcOrd="1" destOrd="0" presId="urn:microsoft.com/office/officeart/2005/8/layout/hierarchy2"/>
    <dgm:cxn modelId="{F9CA4277-F251-1442-8E9B-E6D8FCC10FDC}" type="presOf" srcId="{9528A92D-F105-7042-995E-DF32AF45A9F7}" destId="{82EE10CA-EF1C-1743-920F-E469982D1F77}" srcOrd="0" destOrd="0" presId="urn:microsoft.com/office/officeart/2005/8/layout/hierarchy2"/>
    <dgm:cxn modelId="{01C333B7-6E7C-044D-BB46-2DA060913CC5}" type="presOf" srcId="{03B60CE8-D29E-FE48-84CD-317906077736}" destId="{BC6B1353-D603-2D42-9865-A58689EC8644}" srcOrd="0" destOrd="0" presId="urn:microsoft.com/office/officeart/2005/8/layout/hierarchy2"/>
    <dgm:cxn modelId="{B59FCE5A-8376-2E4F-8799-8F48D8CCDD49}" srcId="{C1B6FF48-85B9-D541-93FD-7C6AB776DC4E}" destId="{259A7F06-FCBF-1249-BB2C-AF80E593FC52}" srcOrd="0" destOrd="0" parTransId="{CF43E183-806B-4043-82C5-34A4F2FD3450}" sibTransId="{17B8E208-F75A-824B-81ED-6CA761CB6956}"/>
    <dgm:cxn modelId="{825650A9-85E2-514B-B01A-872E103B9228}" srcId="{B840304B-85DC-6848-8637-B59570476D02}" destId="{A67BFB3B-5D03-C347-8927-59760E71B06C}" srcOrd="0" destOrd="0" parTransId="{1C31FE02-C6F2-5C4F-B0A9-1BF0832BF3B2}" sibTransId="{9FDAF8BC-848F-454A-8C60-DDD0D8EA3718}"/>
    <dgm:cxn modelId="{9F9217FB-1800-724C-A246-070262BD0A60}" type="presOf" srcId="{EAF2575F-7D4F-314F-B226-A1738DDE0168}" destId="{FCE89CB5-C595-704A-95E2-1225FC76DB55}" srcOrd="0" destOrd="0" presId="urn:microsoft.com/office/officeart/2005/8/layout/hierarchy2"/>
    <dgm:cxn modelId="{5F90C699-0D2E-8544-84F0-EF65D4F6E8FF}" type="presOf" srcId="{6ECB02AC-A579-C643-A87C-5AAC83BF6FC8}" destId="{EBE1634A-A953-924F-840C-CA21308AEADC}" srcOrd="0" destOrd="0" presId="urn:microsoft.com/office/officeart/2005/8/layout/hierarchy2"/>
    <dgm:cxn modelId="{BEFD8B48-9FB2-2B49-8CFE-02FF136338FE}" type="presOf" srcId="{9EE60062-9655-B748-ADC7-5E9210F045DE}" destId="{3653D653-7BCF-584D-BC19-79FDAF8BE4CD}" srcOrd="1" destOrd="0" presId="urn:microsoft.com/office/officeart/2005/8/layout/hierarchy2"/>
    <dgm:cxn modelId="{AB29D234-1FDC-7C48-AB70-AFC969B86800}" srcId="{AA329577-EA9A-3C44-9113-6D888CD2EB27}" destId="{24D09079-CDEA-1D44-9B6C-409021249D60}" srcOrd="0" destOrd="0" parTransId="{8BF15AFE-D240-2343-86DE-DE48F0205BD0}" sibTransId="{4B122F74-91C7-A84B-8D38-B6157C640C98}"/>
    <dgm:cxn modelId="{40104EC3-9544-6C41-8234-9F02F9E25DA3}" type="presOf" srcId="{C1B6FF48-85B9-D541-93FD-7C6AB776DC4E}" destId="{345E02CA-FE9A-EF41-ADAC-8359C62BA770}" srcOrd="0" destOrd="0" presId="urn:microsoft.com/office/officeart/2005/8/layout/hierarchy2"/>
    <dgm:cxn modelId="{A4F9B716-AA63-3044-BA55-2454B4F09DC6}" type="presOf" srcId="{D6B44FCD-E86C-DD4A-8F86-8A7D603AD27F}" destId="{5BC8DF07-F74B-1F49-8BF0-8DBDAD212531}" srcOrd="1" destOrd="0" presId="urn:microsoft.com/office/officeart/2005/8/layout/hierarchy2"/>
    <dgm:cxn modelId="{03DB54C6-72B3-1647-80EA-4AC69B29AD55}" type="presOf" srcId="{A67BFB3B-5D03-C347-8927-59760E71B06C}" destId="{0F4419E5-A6B9-544F-8167-4A548399FB60}" srcOrd="0" destOrd="0" presId="urn:microsoft.com/office/officeart/2005/8/layout/hierarchy2"/>
    <dgm:cxn modelId="{04278FC9-219F-0945-967E-D4DD0CB9AA03}" type="presOf" srcId="{8BF15AFE-D240-2343-86DE-DE48F0205BD0}" destId="{64BC61A4-3784-4A41-8C26-B4EE6AE430A9}" srcOrd="1" destOrd="0" presId="urn:microsoft.com/office/officeart/2005/8/layout/hierarchy2"/>
    <dgm:cxn modelId="{6007E3D3-47D7-074B-9A5D-D77B14334612}" type="presOf" srcId="{956B3D48-A67D-104B-87C6-9157F5918B7C}" destId="{A5ACF67C-5DBC-1A40-B78E-D4FD4FD5E2DA}" srcOrd="0" destOrd="0" presId="urn:microsoft.com/office/officeart/2005/8/layout/hierarchy2"/>
    <dgm:cxn modelId="{26B35EC1-B845-544A-A340-9ED9F9E680B1}" type="presOf" srcId="{BCF2FEAE-146B-0F46-B07C-5DB3FB90E37C}" destId="{94F6B6BD-68E1-6F4A-8314-A260F8E74A0A}" srcOrd="0" destOrd="0" presId="urn:microsoft.com/office/officeart/2005/8/layout/hierarchy2"/>
    <dgm:cxn modelId="{01671970-EB3D-FC4C-B421-9BF58BE68EE1}" type="presOf" srcId="{92A12DE6-ABC7-D849-BA46-D26B8FFB6530}" destId="{EB40D368-2F54-AF47-AC0E-B4FB02E05CB0}" srcOrd="1" destOrd="0" presId="urn:microsoft.com/office/officeart/2005/8/layout/hierarchy2"/>
    <dgm:cxn modelId="{D32B9497-CE02-3947-8C73-9455AFBF8983}" type="presOf" srcId="{D1564506-0DF0-E740-B64A-D19E8351A85F}" destId="{3647646B-CB3B-1941-B5F2-880CBDBB25B1}" srcOrd="0" destOrd="0" presId="urn:microsoft.com/office/officeart/2005/8/layout/hierarchy2"/>
    <dgm:cxn modelId="{0BEF4E22-C4A1-D04E-908C-8CF5BDB5139F}" type="presOf" srcId="{CF43E183-806B-4043-82C5-34A4F2FD3450}" destId="{1BA70454-C10E-3F47-AC0F-8DEEAF99BF7F}" srcOrd="1" destOrd="0" presId="urn:microsoft.com/office/officeart/2005/8/layout/hierarchy2"/>
    <dgm:cxn modelId="{F7A0F7F0-3BD3-924F-AB4A-2290AEB5B156}" type="presOf" srcId="{03B60CE8-D29E-FE48-84CD-317906077736}" destId="{832318DA-8B71-A643-AF3E-0C447104B0F5}" srcOrd="1" destOrd="0" presId="urn:microsoft.com/office/officeart/2005/8/layout/hierarchy2"/>
    <dgm:cxn modelId="{743BBF0B-F2F2-2746-A9C5-B30A3E16FFD8}" type="presOf" srcId="{E0F020F6-E70B-D340-81FC-D2319F930DA3}" destId="{8145D0A0-0E34-B644-8947-F19F99CB3267}" srcOrd="1" destOrd="0" presId="urn:microsoft.com/office/officeart/2005/8/layout/hierarchy2"/>
    <dgm:cxn modelId="{4310E514-E62F-A641-BD8C-4489B3DD3B78}" type="presParOf" srcId="{CAD9BCF2-BF7C-0C4E-985B-D0BDE9E60FAE}" destId="{E4B8140F-6792-3646-AACB-EA2DA028246F}" srcOrd="0" destOrd="0" presId="urn:microsoft.com/office/officeart/2005/8/layout/hierarchy2"/>
    <dgm:cxn modelId="{90000A2B-2B93-D346-A326-E31479DFE417}" type="presParOf" srcId="{E4B8140F-6792-3646-AACB-EA2DA028246F}" destId="{3647646B-CB3B-1941-B5F2-880CBDBB25B1}" srcOrd="0" destOrd="0" presId="urn:microsoft.com/office/officeart/2005/8/layout/hierarchy2"/>
    <dgm:cxn modelId="{8FCA7A18-EDA3-7340-9BFA-53964B3A81EA}" type="presParOf" srcId="{E4B8140F-6792-3646-AACB-EA2DA028246F}" destId="{EC76F11C-E363-EA41-BC05-845505D4A578}" srcOrd="1" destOrd="0" presId="urn:microsoft.com/office/officeart/2005/8/layout/hierarchy2"/>
    <dgm:cxn modelId="{C201FF2D-FF77-7B4B-A30C-22AD3E05751D}" type="presParOf" srcId="{EC76F11C-E363-EA41-BC05-845505D4A578}" destId="{EBE1634A-A953-924F-840C-CA21308AEADC}" srcOrd="0" destOrd="0" presId="urn:microsoft.com/office/officeart/2005/8/layout/hierarchy2"/>
    <dgm:cxn modelId="{6D5B4FEA-33E0-DA4F-83B3-A5941B17505A}" type="presParOf" srcId="{EBE1634A-A953-924F-840C-CA21308AEADC}" destId="{8AF219C1-AFD8-1E4A-BAAD-7E852FCC4CCA}" srcOrd="0" destOrd="0" presId="urn:microsoft.com/office/officeart/2005/8/layout/hierarchy2"/>
    <dgm:cxn modelId="{52E96552-43D8-2C4B-8671-D0D680BEBA1A}" type="presParOf" srcId="{EC76F11C-E363-EA41-BC05-845505D4A578}" destId="{CF6F7E2C-7AAE-1649-802F-1C632DD25388}" srcOrd="1" destOrd="0" presId="urn:microsoft.com/office/officeart/2005/8/layout/hierarchy2"/>
    <dgm:cxn modelId="{8342B024-E161-FC4D-A9EA-B5390BA9AF89}" type="presParOf" srcId="{CF6F7E2C-7AAE-1649-802F-1C632DD25388}" destId="{345E02CA-FE9A-EF41-ADAC-8359C62BA770}" srcOrd="0" destOrd="0" presId="urn:microsoft.com/office/officeart/2005/8/layout/hierarchy2"/>
    <dgm:cxn modelId="{98793FB0-FD41-2C4D-8F73-A0875328D8FA}" type="presParOf" srcId="{CF6F7E2C-7AAE-1649-802F-1C632DD25388}" destId="{5D45246B-E5E2-5D4A-A2FA-567E5757F10C}" srcOrd="1" destOrd="0" presId="urn:microsoft.com/office/officeart/2005/8/layout/hierarchy2"/>
    <dgm:cxn modelId="{BBDD9F38-3552-8C48-A63B-AD85C445F486}" type="presParOf" srcId="{5D45246B-E5E2-5D4A-A2FA-567E5757F10C}" destId="{4185D831-E3A6-5840-9B66-A4A66507C56A}" srcOrd="0" destOrd="0" presId="urn:microsoft.com/office/officeart/2005/8/layout/hierarchy2"/>
    <dgm:cxn modelId="{DE1C296F-6D21-6944-AB96-570047D5C34C}" type="presParOf" srcId="{4185D831-E3A6-5840-9B66-A4A66507C56A}" destId="{1BA70454-C10E-3F47-AC0F-8DEEAF99BF7F}" srcOrd="0" destOrd="0" presId="urn:microsoft.com/office/officeart/2005/8/layout/hierarchy2"/>
    <dgm:cxn modelId="{000F8417-F9D0-6345-969D-2FD30177F841}" type="presParOf" srcId="{5D45246B-E5E2-5D4A-A2FA-567E5757F10C}" destId="{F8313703-DBC8-B640-8F0C-855423B3E970}" srcOrd="1" destOrd="0" presId="urn:microsoft.com/office/officeart/2005/8/layout/hierarchy2"/>
    <dgm:cxn modelId="{2247AA93-373B-654E-93AF-2148E7F14B6D}" type="presParOf" srcId="{F8313703-DBC8-B640-8F0C-855423B3E970}" destId="{A3AB8444-AF6E-8547-90AD-17D0598D7627}" srcOrd="0" destOrd="0" presId="urn:microsoft.com/office/officeart/2005/8/layout/hierarchy2"/>
    <dgm:cxn modelId="{51A84180-700C-A543-9945-B69E1ABED82D}" type="presParOf" srcId="{F8313703-DBC8-B640-8F0C-855423B3E970}" destId="{B6A06E5E-D7B5-134E-895E-84E85B9C257B}" srcOrd="1" destOrd="0" presId="urn:microsoft.com/office/officeart/2005/8/layout/hierarchy2"/>
    <dgm:cxn modelId="{79BD2D11-746A-1F40-869B-4EBC47A2E9C8}" type="presParOf" srcId="{B6A06E5E-D7B5-134E-895E-84E85B9C257B}" destId="{F3E05FF5-BAAB-9D42-9851-0F086CA59391}" srcOrd="0" destOrd="0" presId="urn:microsoft.com/office/officeart/2005/8/layout/hierarchy2"/>
    <dgm:cxn modelId="{38A59B4C-C817-E640-9267-7A5F4263F25D}" type="presParOf" srcId="{F3E05FF5-BAAB-9D42-9851-0F086CA59391}" destId="{8F85C8EF-3BEB-6B4B-BE5E-A8EBA376C907}" srcOrd="0" destOrd="0" presId="urn:microsoft.com/office/officeart/2005/8/layout/hierarchy2"/>
    <dgm:cxn modelId="{DE708923-0E8E-EF4F-A299-F0598EE6F79A}" type="presParOf" srcId="{B6A06E5E-D7B5-134E-895E-84E85B9C257B}" destId="{0A1C84DB-D508-B44A-8D6F-8C6C9BA96018}" srcOrd="1" destOrd="0" presId="urn:microsoft.com/office/officeart/2005/8/layout/hierarchy2"/>
    <dgm:cxn modelId="{F6DE142F-B4F5-B94C-8291-6389524094E3}" type="presParOf" srcId="{0A1C84DB-D508-B44A-8D6F-8C6C9BA96018}" destId="{0DF4626C-B77B-B14A-9FA1-158C40E79356}" srcOrd="0" destOrd="0" presId="urn:microsoft.com/office/officeart/2005/8/layout/hierarchy2"/>
    <dgm:cxn modelId="{6EFB7DDF-2FA0-C04D-A3E6-D4269539859D}" type="presParOf" srcId="{0A1C84DB-D508-B44A-8D6F-8C6C9BA96018}" destId="{587DDE71-8F95-7545-ADF1-A4E910A7B5CF}" srcOrd="1" destOrd="0" presId="urn:microsoft.com/office/officeart/2005/8/layout/hierarchy2"/>
    <dgm:cxn modelId="{FD61A95E-40FF-AB4C-B998-4BFACF53DA14}" type="presParOf" srcId="{5D45246B-E5E2-5D4A-A2FA-567E5757F10C}" destId="{144AFDD5-4348-E946-961E-0CEA310C9FFC}" srcOrd="2" destOrd="0" presId="urn:microsoft.com/office/officeart/2005/8/layout/hierarchy2"/>
    <dgm:cxn modelId="{8B73CF71-49D8-B441-A1EF-19055D2ED0A1}" type="presParOf" srcId="{144AFDD5-4348-E946-961E-0CEA310C9FFC}" destId="{8145D0A0-0E34-B644-8947-F19F99CB3267}" srcOrd="0" destOrd="0" presId="urn:microsoft.com/office/officeart/2005/8/layout/hierarchy2"/>
    <dgm:cxn modelId="{5108914E-0643-CB48-94EA-982C00ECE575}" type="presParOf" srcId="{5D45246B-E5E2-5D4A-A2FA-567E5757F10C}" destId="{A02D8A0D-2204-4940-873C-331CB9084EEE}" srcOrd="3" destOrd="0" presId="urn:microsoft.com/office/officeart/2005/8/layout/hierarchy2"/>
    <dgm:cxn modelId="{000559AB-576E-5D45-AAA3-1755DEA4CD9A}" type="presParOf" srcId="{A02D8A0D-2204-4940-873C-331CB9084EEE}" destId="{82EE10CA-EF1C-1743-920F-E469982D1F77}" srcOrd="0" destOrd="0" presId="urn:microsoft.com/office/officeart/2005/8/layout/hierarchy2"/>
    <dgm:cxn modelId="{9C9B2FD6-1D0D-D44D-BAD7-4ECCDA7845FF}" type="presParOf" srcId="{A02D8A0D-2204-4940-873C-331CB9084EEE}" destId="{8E50CB21-56A9-5F4E-B407-B636215ADDC4}" srcOrd="1" destOrd="0" presId="urn:microsoft.com/office/officeart/2005/8/layout/hierarchy2"/>
    <dgm:cxn modelId="{8E60D742-77A9-7A47-A607-B67FC6EA799F}" type="presParOf" srcId="{8E50CB21-56A9-5F4E-B407-B636215ADDC4}" destId="{D8AB26A7-C32F-554E-9989-6203BA78C6F4}" srcOrd="0" destOrd="0" presId="urn:microsoft.com/office/officeart/2005/8/layout/hierarchy2"/>
    <dgm:cxn modelId="{ACA295FD-5D23-DA49-A509-7CE0020D9108}" type="presParOf" srcId="{D8AB26A7-C32F-554E-9989-6203BA78C6F4}" destId="{666C7CBF-D474-264F-8110-B636A5F82D35}" srcOrd="0" destOrd="0" presId="urn:microsoft.com/office/officeart/2005/8/layout/hierarchy2"/>
    <dgm:cxn modelId="{9C8F0DEC-A4F1-7B4E-920A-56443FAFE600}" type="presParOf" srcId="{8E50CB21-56A9-5F4E-B407-B636215ADDC4}" destId="{F07E3749-D921-0B4F-B463-CC52D860DECC}" srcOrd="1" destOrd="0" presId="urn:microsoft.com/office/officeart/2005/8/layout/hierarchy2"/>
    <dgm:cxn modelId="{B6E32E14-F919-6543-B886-A89574E2D09A}" type="presParOf" srcId="{F07E3749-D921-0B4F-B463-CC52D860DECC}" destId="{C164B94B-C5D8-A04C-8C23-5C908059A8C2}" srcOrd="0" destOrd="0" presId="urn:microsoft.com/office/officeart/2005/8/layout/hierarchy2"/>
    <dgm:cxn modelId="{57F76CCE-F08E-AC4E-8B1F-1033B1AF4021}" type="presParOf" srcId="{F07E3749-D921-0B4F-B463-CC52D860DECC}" destId="{F114EE5D-471B-7845-BAE6-72DCF20B5DD1}" srcOrd="1" destOrd="0" presId="urn:microsoft.com/office/officeart/2005/8/layout/hierarchy2"/>
    <dgm:cxn modelId="{B953AF33-FBDC-0844-A7A2-503238F7E14F}" type="presParOf" srcId="{5D45246B-E5E2-5D4A-A2FA-567E5757F10C}" destId="{BC6B1353-D603-2D42-9865-A58689EC8644}" srcOrd="4" destOrd="0" presId="urn:microsoft.com/office/officeart/2005/8/layout/hierarchy2"/>
    <dgm:cxn modelId="{E7198265-D457-C745-89EA-E1E323BC7760}" type="presParOf" srcId="{BC6B1353-D603-2D42-9865-A58689EC8644}" destId="{832318DA-8B71-A643-AF3E-0C447104B0F5}" srcOrd="0" destOrd="0" presId="urn:microsoft.com/office/officeart/2005/8/layout/hierarchy2"/>
    <dgm:cxn modelId="{E088D46A-9230-F448-A713-0C4E346443F5}" type="presParOf" srcId="{5D45246B-E5E2-5D4A-A2FA-567E5757F10C}" destId="{EBE0CF45-AC65-5B43-89E5-D795635A5EFC}" srcOrd="5" destOrd="0" presId="urn:microsoft.com/office/officeart/2005/8/layout/hierarchy2"/>
    <dgm:cxn modelId="{385D8A04-7E6F-464E-9A70-434BBDBB5D93}" type="presParOf" srcId="{EBE0CF45-AC65-5B43-89E5-D795635A5EFC}" destId="{39A71A2B-0F44-FA48-8BAB-29ED40982590}" srcOrd="0" destOrd="0" presId="urn:microsoft.com/office/officeart/2005/8/layout/hierarchy2"/>
    <dgm:cxn modelId="{16FAF8D5-4A65-2F46-A377-9344B170C7B0}" type="presParOf" srcId="{EBE0CF45-AC65-5B43-89E5-D795635A5EFC}" destId="{72C5C428-AF39-BB47-BF2F-2031B86AFA90}" srcOrd="1" destOrd="0" presId="urn:microsoft.com/office/officeart/2005/8/layout/hierarchy2"/>
    <dgm:cxn modelId="{668E1590-1E82-094B-80C9-0C58DD333B5D}" type="presParOf" srcId="{72C5C428-AF39-BB47-BF2F-2031B86AFA90}" destId="{C03380BB-5B1C-E04B-8E4F-4E6F890F05FC}" srcOrd="0" destOrd="0" presId="urn:microsoft.com/office/officeart/2005/8/layout/hierarchy2"/>
    <dgm:cxn modelId="{5D8D2182-8415-2947-BF6E-0DF135006B01}" type="presParOf" srcId="{C03380BB-5B1C-E04B-8E4F-4E6F890F05FC}" destId="{64BC61A4-3784-4A41-8C26-B4EE6AE430A9}" srcOrd="0" destOrd="0" presId="urn:microsoft.com/office/officeart/2005/8/layout/hierarchy2"/>
    <dgm:cxn modelId="{91BB40ED-CA5B-2A4E-B774-4E52A5509309}" type="presParOf" srcId="{72C5C428-AF39-BB47-BF2F-2031B86AFA90}" destId="{96EB2667-16CB-2847-BC43-0B1CF5C5DC03}" srcOrd="1" destOrd="0" presId="urn:microsoft.com/office/officeart/2005/8/layout/hierarchy2"/>
    <dgm:cxn modelId="{C0A85731-CFE9-934D-B772-3F58C89C7F4C}" type="presParOf" srcId="{96EB2667-16CB-2847-BC43-0B1CF5C5DC03}" destId="{ECD980C6-0A52-9D4D-8A1C-C564A609F358}" srcOrd="0" destOrd="0" presId="urn:microsoft.com/office/officeart/2005/8/layout/hierarchy2"/>
    <dgm:cxn modelId="{24EE93B3-F87A-EA40-97BA-A3D2A24A5AD6}" type="presParOf" srcId="{96EB2667-16CB-2847-BC43-0B1CF5C5DC03}" destId="{44A152ED-E066-174B-8A7F-F4D42F197E0C}" srcOrd="1" destOrd="0" presId="urn:microsoft.com/office/officeart/2005/8/layout/hierarchy2"/>
    <dgm:cxn modelId="{37EB64B5-2E57-5944-8247-52C60471534E}" type="presParOf" srcId="{5D45246B-E5E2-5D4A-A2FA-567E5757F10C}" destId="{B83741F3-E733-0247-8E63-56CF7716E63C}" srcOrd="6" destOrd="0" presId="urn:microsoft.com/office/officeart/2005/8/layout/hierarchy2"/>
    <dgm:cxn modelId="{893AA752-A71D-8A4B-B557-EE655EDC66C9}" type="presParOf" srcId="{B83741F3-E733-0247-8E63-56CF7716E63C}" destId="{EB40D368-2F54-AF47-AC0E-B4FB02E05CB0}" srcOrd="0" destOrd="0" presId="urn:microsoft.com/office/officeart/2005/8/layout/hierarchy2"/>
    <dgm:cxn modelId="{66712379-1B47-3F4C-8E5B-E53D88F2CCC2}" type="presParOf" srcId="{5D45246B-E5E2-5D4A-A2FA-567E5757F10C}" destId="{FDE6D97F-EA33-1B41-BB5D-69295AE5E7C1}" srcOrd="7" destOrd="0" presId="urn:microsoft.com/office/officeart/2005/8/layout/hierarchy2"/>
    <dgm:cxn modelId="{7DA89523-064C-5D47-B370-2E86E824827E}" type="presParOf" srcId="{FDE6D97F-EA33-1B41-BB5D-69295AE5E7C1}" destId="{7B471C98-5856-B349-9844-BC7C8D4788B0}" srcOrd="0" destOrd="0" presId="urn:microsoft.com/office/officeart/2005/8/layout/hierarchy2"/>
    <dgm:cxn modelId="{CFD071B2-9B7D-9E4D-AABF-4CCB655E5443}" type="presParOf" srcId="{FDE6D97F-EA33-1B41-BB5D-69295AE5E7C1}" destId="{21DF4A12-B4E4-714D-90CD-E450D7801646}" srcOrd="1" destOrd="0" presId="urn:microsoft.com/office/officeart/2005/8/layout/hierarchy2"/>
    <dgm:cxn modelId="{72A3AC2E-237C-BF47-8834-BDF183A5BD61}" type="presParOf" srcId="{21DF4A12-B4E4-714D-90CD-E450D7801646}" destId="{AFC15F10-F19C-A84D-91AC-5CA01E1F01A7}" srcOrd="0" destOrd="0" presId="urn:microsoft.com/office/officeart/2005/8/layout/hierarchy2"/>
    <dgm:cxn modelId="{62D05F0E-7E19-2C4E-A4B7-FF83F6A43FFA}" type="presParOf" srcId="{AFC15F10-F19C-A84D-91AC-5CA01E1F01A7}" destId="{6F7283B0-5E6F-7A47-9B70-0E3BFBF9B233}" srcOrd="0" destOrd="0" presId="urn:microsoft.com/office/officeart/2005/8/layout/hierarchy2"/>
    <dgm:cxn modelId="{913139DC-4FE4-7340-BE2B-7B704D820FB8}" type="presParOf" srcId="{21DF4A12-B4E4-714D-90CD-E450D7801646}" destId="{C836CDBE-B732-AB44-BE2C-3942116E4AF7}" srcOrd="1" destOrd="0" presId="urn:microsoft.com/office/officeart/2005/8/layout/hierarchy2"/>
    <dgm:cxn modelId="{5915CF29-0DAB-774F-9A56-CE4F29743894}" type="presParOf" srcId="{C836CDBE-B732-AB44-BE2C-3942116E4AF7}" destId="{0F4419E5-A6B9-544F-8167-4A548399FB60}" srcOrd="0" destOrd="0" presId="urn:microsoft.com/office/officeart/2005/8/layout/hierarchy2"/>
    <dgm:cxn modelId="{8B5469CB-B08F-5146-8A4E-45D8793F3C24}" type="presParOf" srcId="{C836CDBE-B732-AB44-BE2C-3942116E4AF7}" destId="{38F82D7F-AD52-1C41-B236-DE414638207E}" srcOrd="1" destOrd="0" presId="urn:microsoft.com/office/officeart/2005/8/layout/hierarchy2"/>
    <dgm:cxn modelId="{083CD94E-11D0-C647-88CF-44CE3C05266C}" type="presParOf" srcId="{5D45246B-E5E2-5D4A-A2FA-567E5757F10C}" destId="{5B033E0A-36BA-7047-ACB3-05982F2F3B63}" srcOrd="8" destOrd="0" presId="urn:microsoft.com/office/officeart/2005/8/layout/hierarchy2"/>
    <dgm:cxn modelId="{83F2DC43-BC49-3E4A-87BC-A4E387583E0C}" type="presParOf" srcId="{5B033E0A-36BA-7047-ACB3-05982F2F3B63}" destId="{3653D653-7BCF-584D-BC19-79FDAF8BE4CD}" srcOrd="0" destOrd="0" presId="urn:microsoft.com/office/officeart/2005/8/layout/hierarchy2"/>
    <dgm:cxn modelId="{FC6EEFBC-EC5D-7F42-A91A-4E0395AF2D5C}" type="presParOf" srcId="{5D45246B-E5E2-5D4A-A2FA-567E5757F10C}" destId="{81F41B89-A46D-8F4E-B392-8BE5AD60A9B3}" srcOrd="9" destOrd="0" presId="urn:microsoft.com/office/officeart/2005/8/layout/hierarchy2"/>
    <dgm:cxn modelId="{40128BBC-BDE1-F846-91B4-E2FDE2E0FDC2}" type="presParOf" srcId="{81F41B89-A46D-8F4E-B392-8BE5AD60A9B3}" destId="{2DA62E8F-3168-5644-A7DD-3CEA9FCDFAB6}" srcOrd="0" destOrd="0" presId="urn:microsoft.com/office/officeart/2005/8/layout/hierarchy2"/>
    <dgm:cxn modelId="{F573D052-ACB4-1E4B-9889-F6D6C97381A5}" type="presParOf" srcId="{81F41B89-A46D-8F4E-B392-8BE5AD60A9B3}" destId="{17709148-B7F2-6841-9DF9-00BBA1878BAA}" srcOrd="1" destOrd="0" presId="urn:microsoft.com/office/officeart/2005/8/layout/hierarchy2"/>
    <dgm:cxn modelId="{1DB8A76E-5AD3-6544-A6D9-89ED893A6CA6}" type="presParOf" srcId="{17709148-B7F2-6841-9DF9-00BBA1878BAA}" destId="{5C781B3D-26A1-4A4E-BDD1-DAC61BFB44A6}" srcOrd="0" destOrd="0" presId="urn:microsoft.com/office/officeart/2005/8/layout/hierarchy2"/>
    <dgm:cxn modelId="{26414923-5B0E-5D4C-BC80-01F57422E1B8}" type="presParOf" srcId="{5C781B3D-26A1-4A4E-BDD1-DAC61BFB44A6}" destId="{5BC8DF07-F74B-1F49-8BF0-8DBDAD212531}" srcOrd="0" destOrd="0" presId="urn:microsoft.com/office/officeart/2005/8/layout/hierarchy2"/>
    <dgm:cxn modelId="{9B8A0945-4149-6448-B5B5-FB5D24B69F51}" type="presParOf" srcId="{17709148-B7F2-6841-9DF9-00BBA1878BAA}" destId="{A68F15E6-3867-A149-9DE7-C5DDADB60A74}" srcOrd="1" destOrd="0" presId="urn:microsoft.com/office/officeart/2005/8/layout/hierarchy2"/>
    <dgm:cxn modelId="{BF4C1832-C562-8B4F-8FCD-82ADF66B9528}" type="presParOf" srcId="{A68F15E6-3867-A149-9DE7-C5DDADB60A74}" destId="{D10E1A26-E0F4-0149-AC02-4CDCF6F4597B}" srcOrd="0" destOrd="0" presId="urn:microsoft.com/office/officeart/2005/8/layout/hierarchy2"/>
    <dgm:cxn modelId="{3810C8EC-2E1E-9945-A689-794EDCCFF762}" type="presParOf" srcId="{A68F15E6-3867-A149-9DE7-C5DDADB60A74}" destId="{860D8057-E1A3-0F48-9A4D-3B5A836F616A}" srcOrd="1" destOrd="0" presId="urn:microsoft.com/office/officeart/2005/8/layout/hierarchy2"/>
    <dgm:cxn modelId="{506AC583-2203-3F42-9496-A66FA648E487}" type="presParOf" srcId="{EC76F11C-E363-EA41-BC05-845505D4A578}" destId="{94F6B6BD-68E1-6F4A-8314-A260F8E74A0A}" srcOrd="2" destOrd="0" presId="urn:microsoft.com/office/officeart/2005/8/layout/hierarchy2"/>
    <dgm:cxn modelId="{4A812701-54B9-1049-A8C4-D1326B18A4AE}" type="presParOf" srcId="{94F6B6BD-68E1-6F4A-8314-A260F8E74A0A}" destId="{DC7B1762-1D86-E048-993D-D8DB00237E6B}" srcOrd="0" destOrd="0" presId="urn:microsoft.com/office/officeart/2005/8/layout/hierarchy2"/>
    <dgm:cxn modelId="{9A5B013A-3D8F-E741-8432-BA81459B3B93}" type="presParOf" srcId="{EC76F11C-E363-EA41-BC05-845505D4A578}" destId="{B0E4E35F-4025-3042-89D9-E4F641FDEF50}" srcOrd="3" destOrd="0" presId="urn:microsoft.com/office/officeart/2005/8/layout/hierarchy2"/>
    <dgm:cxn modelId="{43FBCB0E-FB2F-AA49-B074-CCD433359192}" type="presParOf" srcId="{B0E4E35F-4025-3042-89D9-E4F641FDEF50}" destId="{A5ACF67C-5DBC-1A40-B78E-D4FD4FD5E2DA}" srcOrd="0" destOrd="0" presId="urn:microsoft.com/office/officeart/2005/8/layout/hierarchy2"/>
    <dgm:cxn modelId="{27FFBE9A-849E-9B4E-B32A-05C151B8FCF9}" type="presParOf" srcId="{B0E4E35F-4025-3042-89D9-E4F641FDEF50}" destId="{F71F5EDE-5E5A-9F41-B5ED-F155BD1EE57E}" srcOrd="1" destOrd="0" presId="urn:microsoft.com/office/officeart/2005/8/layout/hierarchy2"/>
    <dgm:cxn modelId="{E334A7C6-5B09-934A-8E07-C67447C823FE}" type="presParOf" srcId="{F71F5EDE-5E5A-9F41-B5ED-F155BD1EE57E}" destId="{64F91151-2F11-C74B-A2B6-C2EEFFBF7114}" srcOrd="0" destOrd="0" presId="urn:microsoft.com/office/officeart/2005/8/layout/hierarchy2"/>
    <dgm:cxn modelId="{41A18DC5-4FA9-5640-BFD8-4231CAEA4A84}" type="presParOf" srcId="{64F91151-2F11-C74B-A2B6-C2EEFFBF7114}" destId="{932E82EC-D0CA-BB44-AE6C-4226C310D1A3}" srcOrd="0" destOrd="0" presId="urn:microsoft.com/office/officeart/2005/8/layout/hierarchy2"/>
    <dgm:cxn modelId="{8CC8D05D-6A8B-2D42-94D1-C796704CA320}" type="presParOf" srcId="{F71F5EDE-5E5A-9F41-B5ED-F155BD1EE57E}" destId="{AE796DDC-79D7-6F4E-89AC-EC61196EB6C3}" srcOrd="1" destOrd="0" presId="urn:microsoft.com/office/officeart/2005/8/layout/hierarchy2"/>
    <dgm:cxn modelId="{ED53C26A-68D8-CF47-8386-833548163D5E}" type="presParOf" srcId="{AE796DDC-79D7-6F4E-89AC-EC61196EB6C3}" destId="{FCE89CB5-C595-704A-95E2-1225FC76DB55}" srcOrd="0" destOrd="0" presId="urn:microsoft.com/office/officeart/2005/8/layout/hierarchy2"/>
    <dgm:cxn modelId="{B853483E-8C4C-084A-861A-FAE000336F47}" type="presParOf" srcId="{AE796DDC-79D7-6F4E-89AC-EC61196EB6C3}" destId="{AC8F3F49-B823-3343-B3CD-64983C3950B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F3DA4FF-A91D-3042-80F0-B1683406D917}" type="doc">
      <dgm:prSet loTypeId="urn:microsoft.com/office/officeart/2005/8/layout/hierarchy2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E58D2F65-C1EF-B84F-9394-73E2AA261D6F}">
      <dgm:prSet phldrT="[Texto]"/>
      <dgm:spPr/>
      <dgm:t>
        <a:bodyPr/>
        <a:lstStyle/>
        <a:p>
          <a:r>
            <a:rPr lang="es-ES" dirty="0" smtClean="0"/>
            <a:t>Síndrome</a:t>
          </a:r>
          <a:endParaRPr lang="es-ES" dirty="0"/>
        </a:p>
      </dgm:t>
    </dgm:pt>
    <dgm:pt modelId="{7D3F6475-CA02-E34D-857A-8D8D6C3AC54F}" type="parTrans" cxnId="{B3916692-E299-3440-835A-0DFB732E0CD9}">
      <dgm:prSet/>
      <dgm:spPr/>
      <dgm:t>
        <a:bodyPr/>
        <a:lstStyle/>
        <a:p>
          <a:endParaRPr lang="es-ES"/>
        </a:p>
      </dgm:t>
    </dgm:pt>
    <dgm:pt modelId="{E2C24D4F-D84E-B64E-91FE-2D1285F39E30}" type="sibTrans" cxnId="{B3916692-E299-3440-835A-0DFB732E0CD9}">
      <dgm:prSet/>
      <dgm:spPr/>
      <dgm:t>
        <a:bodyPr/>
        <a:lstStyle/>
        <a:p>
          <a:endParaRPr lang="es-ES"/>
        </a:p>
      </dgm:t>
    </dgm:pt>
    <dgm:pt modelId="{8D48A0CA-2659-F247-B265-3F0089A86EDF}">
      <dgm:prSet phldrT="[Texto]"/>
      <dgm:spPr/>
      <dgm:t>
        <a:bodyPr/>
        <a:lstStyle/>
        <a:p>
          <a:r>
            <a:rPr lang="es-ES" dirty="0" smtClean="0"/>
            <a:t>Decadencia</a:t>
          </a:r>
          <a:endParaRPr lang="es-ES" dirty="0"/>
        </a:p>
      </dgm:t>
    </dgm:pt>
    <dgm:pt modelId="{F1BD1B71-7537-484E-8C0C-E021EEC804E2}" type="parTrans" cxnId="{43CF7B84-DA5F-0B40-8DF2-516819327549}">
      <dgm:prSet/>
      <dgm:spPr/>
      <dgm:t>
        <a:bodyPr/>
        <a:lstStyle/>
        <a:p>
          <a:endParaRPr lang="es-ES"/>
        </a:p>
      </dgm:t>
    </dgm:pt>
    <dgm:pt modelId="{408017A6-1A81-E144-817E-E661327408BF}" type="sibTrans" cxnId="{43CF7B84-DA5F-0B40-8DF2-516819327549}">
      <dgm:prSet/>
      <dgm:spPr/>
      <dgm:t>
        <a:bodyPr/>
        <a:lstStyle/>
        <a:p>
          <a:endParaRPr lang="es-ES"/>
        </a:p>
      </dgm:t>
    </dgm:pt>
    <dgm:pt modelId="{B47CAC69-374B-2C44-9C51-6660C770C3E8}">
      <dgm:prSet phldrT="[Texto]"/>
      <dgm:spPr/>
      <dgm:t>
        <a:bodyPr/>
        <a:lstStyle/>
        <a:p>
          <a:r>
            <a:rPr lang="es-ES" dirty="0" smtClean="0"/>
            <a:t>Destruir por el gusto de la destrucción</a:t>
          </a:r>
          <a:endParaRPr lang="es-ES" dirty="0"/>
        </a:p>
      </dgm:t>
    </dgm:pt>
    <dgm:pt modelId="{D1FA7C9F-FE9E-DA4B-AC73-7D88B56C5243}" type="parTrans" cxnId="{8BCC57EC-B83D-AD4C-B776-3856FA2EA8CC}">
      <dgm:prSet/>
      <dgm:spPr/>
      <dgm:t>
        <a:bodyPr/>
        <a:lstStyle/>
        <a:p>
          <a:endParaRPr lang="es-ES"/>
        </a:p>
      </dgm:t>
    </dgm:pt>
    <dgm:pt modelId="{B08219EA-2552-F541-A348-23786EDFF700}" type="sibTrans" cxnId="{8BCC57EC-B83D-AD4C-B776-3856FA2EA8CC}">
      <dgm:prSet/>
      <dgm:spPr/>
      <dgm:t>
        <a:bodyPr/>
        <a:lstStyle/>
        <a:p>
          <a:endParaRPr lang="es-ES"/>
        </a:p>
      </dgm:t>
    </dgm:pt>
    <dgm:pt modelId="{CAD1AD96-2EB8-7040-AA9E-89D20801C055}">
      <dgm:prSet phldrT="[Texto]"/>
      <dgm:spPr/>
      <dgm:t>
        <a:bodyPr/>
        <a:lstStyle/>
        <a:p>
          <a:r>
            <a:rPr lang="es-ES" dirty="0" smtClean="0"/>
            <a:t>De crecimiento</a:t>
          </a:r>
          <a:endParaRPr lang="es-ES" dirty="0"/>
        </a:p>
      </dgm:t>
    </dgm:pt>
    <dgm:pt modelId="{97E8D928-1A02-6545-A665-8D366CD0CCDB}" type="parTrans" cxnId="{1C9D8406-B4C3-8545-8526-646B7316D97D}">
      <dgm:prSet/>
      <dgm:spPr/>
      <dgm:t>
        <a:bodyPr/>
        <a:lstStyle/>
        <a:p>
          <a:endParaRPr lang="es-ES"/>
        </a:p>
      </dgm:t>
    </dgm:pt>
    <dgm:pt modelId="{373896D2-2BFE-4E42-86BC-806DFA358F70}" type="sibTrans" cxnId="{1C9D8406-B4C3-8545-8526-646B7316D97D}">
      <dgm:prSet/>
      <dgm:spPr/>
      <dgm:t>
        <a:bodyPr/>
        <a:lstStyle/>
        <a:p>
          <a:endParaRPr lang="es-ES"/>
        </a:p>
      </dgm:t>
    </dgm:pt>
    <dgm:pt modelId="{4EB8A84B-6AB3-4E4F-A86C-CB8A72C202DF}">
      <dgm:prSet phldrT="[Texto]"/>
      <dgm:spPr/>
      <dgm:t>
        <a:bodyPr/>
        <a:lstStyle/>
        <a:p>
          <a:r>
            <a:rPr lang="es-ES" dirty="0" smtClean="0"/>
            <a:t>Amor a la muerte</a:t>
          </a:r>
          <a:endParaRPr lang="es-ES" dirty="0"/>
        </a:p>
      </dgm:t>
    </dgm:pt>
    <dgm:pt modelId="{57F184A8-5497-E24C-A572-8B9669D582D4}" type="parTrans" cxnId="{5DE231E5-D657-7E4C-B2C4-F155BFBC8B6A}">
      <dgm:prSet/>
      <dgm:spPr/>
      <dgm:t>
        <a:bodyPr/>
        <a:lstStyle/>
        <a:p>
          <a:endParaRPr lang="es-ES"/>
        </a:p>
      </dgm:t>
    </dgm:pt>
    <dgm:pt modelId="{1F84B48E-1298-6140-BFA1-16A54D68CCD2}" type="sibTrans" cxnId="{5DE231E5-D657-7E4C-B2C4-F155BFBC8B6A}">
      <dgm:prSet/>
      <dgm:spPr/>
    </dgm:pt>
    <dgm:pt modelId="{163083D8-5116-7646-82B8-642B7E096B37}">
      <dgm:prSet phldrT="[Texto]"/>
      <dgm:spPr/>
      <dgm:t>
        <a:bodyPr/>
        <a:lstStyle/>
        <a:p>
          <a:r>
            <a:rPr lang="es-ES" dirty="0" smtClean="0"/>
            <a:t>Narcisismo maligno</a:t>
          </a:r>
          <a:endParaRPr lang="es-ES" dirty="0"/>
        </a:p>
      </dgm:t>
    </dgm:pt>
    <dgm:pt modelId="{545A4F4D-DA54-BF43-9E63-FEC9241530A3}" type="parTrans" cxnId="{8F16AAED-5865-E244-9D01-8BCCD6487519}">
      <dgm:prSet/>
      <dgm:spPr/>
      <dgm:t>
        <a:bodyPr/>
        <a:lstStyle/>
        <a:p>
          <a:endParaRPr lang="es-ES"/>
        </a:p>
      </dgm:t>
    </dgm:pt>
    <dgm:pt modelId="{B5D4160B-AF18-D44E-B4F2-F3969546B484}" type="sibTrans" cxnId="{8F16AAED-5865-E244-9D01-8BCCD6487519}">
      <dgm:prSet/>
      <dgm:spPr/>
    </dgm:pt>
    <dgm:pt modelId="{F5B1689C-3D82-F34C-8B14-E9208901D21E}">
      <dgm:prSet phldrT="[Texto]"/>
      <dgm:spPr/>
      <dgm:t>
        <a:bodyPr/>
        <a:lstStyle/>
        <a:p>
          <a:r>
            <a:rPr lang="es-ES" dirty="0" smtClean="0"/>
            <a:t>Fijación simbiótica incestuosa</a:t>
          </a:r>
          <a:endParaRPr lang="es-ES" dirty="0"/>
        </a:p>
      </dgm:t>
    </dgm:pt>
    <dgm:pt modelId="{9EF3E589-FF1D-2746-963D-B53936E763C0}" type="parTrans" cxnId="{AA9603FC-E58D-D24C-9ABE-ECB0BE7C187E}">
      <dgm:prSet/>
      <dgm:spPr/>
      <dgm:t>
        <a:bodyPr/>
        <a:lstStyle/>
        <a:p>
          <a:endParaRPr lang="es-ES"/>
        </a:p>
      </dgm:t>
    </dgm:pt>
    <dgm:pt modelId="{FD8245B8-21DC-CB45-AA59-8F4C1B59333B}" type="sibTrans" cxnId="{AA9603FC-E58D-D24C-9ABE-ECB0BE7C187E}">
      <dgm:prSet/>
      <dgm:spPr/>
    </dgm:pt>
    <dgm:pt modelId="{9AE22379-A38D-EF41-BE56-4BBFE1E3B6CF}">
      <dgm:prSet phldrT="[Texto]"/>
      <dgm:spPr/>
      <dgm:t>
        <a:bodyPr/>
        <a:lstStyle/>
        <a:p>
          <a:r>
            <a:rPr lang="es-ES" dirty="0" smtClean="0"/>
            <a:t>Amor a la Vida</a:t>
          </a:r>
          <a:endParaRPr lang="es-ES" dirty="0"/>
        </a:p>
      </dgm:t>
    </dgm:pt>
    <dgm:pt modelId="{80323104-1D6A-E642-8748-7CC74BDDEE34}" type="parTrans" cxnId="{178FF761-1989-9C43-AEA7-DB25CEB02F29}">
      <dgm:prSet/>
      <dgm:spPr/>
      <dgm:t>
        <a:bodyPr/>
        <a:lstStyle/>
        <a:p>
          <a:endParaRPr lang="es-ES"/>
        </a:p>
      </dgm:t>
    </dgm:pt>
    <dgm:pt modelId="{1A2713E8-1168-5E45-A952-332E77A81EEA}" type="sibTrans" cxnId="{178FF761-1989-9C43-AEA7-DB25CEB02F29}">
      <dgm:prSet/>
      <dgm:spPr/>
    </dgm:pt>
    <dgm:pt modelId="{880E1B83-A5BD-A442-94FF-4F188F8A8B7D}">
      <dgm:prSet phldrT="[Texto]"/>
      <dgm:spPr/>
      <dgm:t>
        <a:bodyPr/>
        <a:lstStyle/>
        <a:p>
          <a:r>
            <a:rPr lang="es-ES" dirty="0" smtClean="0"/>
            <a:t>Amor al hombre</a:t>
          </a:r>
          <a:endParaRPr lang="es-ES" dirty="0"/>
        </a:p>
      </dgm:t>
    </dgm:pt>
    <dgm:pt modelId="{8C7319DB-1783-C24D-B4D3-C793D25A7551}" type="parTrans" cxnId="{6020939E-2862-004F-AEDC-ABF380BED224}">
      <dgm:prSet/>
      <dgm:spPr/>
      <dgm:t>
        <a:bodyPr/>
        <a:lstStyle/>
        <a:p>
          <a:endParaRPr lang="es-ES"/>
        </a:p>
      </dgm:t>
    </dgm:pt>
    <dgm:pt modelId="{CFEBA8FC-2C5D-FE48-82A0-EA5835209C23}" type="sibTrans" cxnId="{6020939E-2862-004F-AEDC-ABF380BED224}">
      <dgm:prSet/>
      <dgm:spPr/>
    </dgm:pt>
    <dgm:pt modelId="{F3204A56-5BB4-794E-8AEA-78B97094E77B}">
      <dgm:prSet phldrT="[Texto]"/>
      <dgm:spPr/>
      <dgm:t>
        <a:bodyPr/>
        <a:lstStyle/>
        <a:p>
          <a:r>
            <a:rPr lang="es-ES" dirty="0" smtClean="0"/>
            <a:t>Independencia</a:t>
          </a:r>
          <a:endParaRPr lang="es-ES" dirty="0"/>
        </a:p>
      </dgm:t>
    </dgm:pt>
    <dgm:pt modelId="{FC3CB9B6-59C8-F348-A70B-574824320E63}" type="parTrans" cxnId="{5D7F017C-473F-AF43-B69F-E5A5A730B528}">
      <dgm:prSet/>
      <dgm:spPr/>
      <dgm:t>
        <a:bodyPr/>
        <a:lstStyle/>
        <a:p>
          <a:endParaRPr lang="es-ES"/>
        </a:p>
      </dgm:t>
    </dgm:pt>
    <dgm:pt modelId="{DFD0213B-C6E4-364C-8CD4-5B894031F8D0}" type="sibTrans" cxnId="{5D7F017C-473F-AF43-B69F-E5A5A730B528}">
      <dgm:prSet/>
      <dgm:spPr/>
    </dgm:pt>
    <dgm:pt modelId="{2D371508-3C5B-7F4F-9403-21EF3A443D09}">
      <dgm:prSet phldrT="[Texto]"/>
      <dgm:spPr/>
      <dgm:t>
        <a:bodyPr/>
        <a:lstStyle/>
        <a:p>
          <a:r>
            <a:rPr lang="es-ES" dirty="0" smtClean="0"/>
            <a:t>Productiva</a:t>
          </a:r>
          <a:endParaRPr lang="es-ES" dirty="0"/>
        </a:p>
      </dgm:t>
    </dgm:pt>
    <dgm:pt modelId="{7E46317B-ED37-3043-8659-EDADF1332C06}" type="parTrans" cxnId="{5F32E80B-3760-A44C-8943-BDA2D9276F60}">
      <dgm:prSet/>
      <dgm:spPr/>
      <dgm:t>
        <a:bodyPr/>
        <a:lstStyle/>
        <a:p>
          <a:endParaRPr lang="es-ES"/>
        </a:p>
      </dgm:t>
    </dgm:pt>
    <dgm:pt modelId="{69D6E965-A706-F342-9F70-23E779948068}" type="sibTrans" cxnId="{5F32E80B-3760-A44C-8943-BDA2D9276F60}">
      <dgm:prSet/>
      <dgm:spPr/>
    </dgm:pt>
    <dgm:pt modelId="{E89F2504-B551-F348-8B16-1C9E8E2EBB67}" type="pres">
      <dgm:prSet presAssocID="{CF3DA4FF-A91D-3042-80F0-B1683406D91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2BEA7DA-5191-054F-A413-1ACB93B9FD09}" type="pres">
      <dgm:prSet presAssocID="{E58D2F65-C1EF-B84F-9394-73E2AA261D6F}" presName="root1" presStyleCnt="0"/>
      <dgm:spPr/>
    </dgm:pt>
    <dgm:pt modelId="{2D2B9E01-CFCD-BE46-B2A5-60A541C4810F}" type="pres">
      <dgm:prSet presAssocID="{E58D2F65-C1EF-B84F-9394-73E2AA261D6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EB11816-BF33-BD4B-B95C-544C375BB733}" type="pres">
      <dgm:prSet presAssocID="{E58D2F65-C1EF-B84F-9394-73E2AA261D6F}" presName="level2hierChild" presStyleCnt="0"/>
      <dgm:spPr/>
    </dgm:pt>
    <dgm:pt modelId="{CB7F4664-ECF8-CD4B-AAF0-2E92C8D5397F}" type="pres">
      <dgm:prSet presAssocID="{F1BD1B71-7537-484E-8C0C-E021EEC804E2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C1F9DE88-8A9D-024C-B18B-2BBC02ECAC9A}" type="pres">
      <dgm:prSet presAssocID="{F1BD1B71-7537-484E-8C0C-E021EEC804E2}" presName="connTx" presStyleLbl="parChTrans1D2" presStyleIdx="0" presStyleCnt="2"/>
      <dgm:spPr/>
      <dgm:t>
        <a:bodyPr/>
        <a:lstStyle/>
        <a:p>
          <a:endParaRPr lang="es-ES"/>
        </a:p>
      </dgm:t>
    </dgm:pt>
    <dgm:pt modelId="{A098987B-386F-004E-A875-B49E593EF0E6}" type="pres">
      <dgm:prSet presAssocID="{8D48A0CA-2659-F247-B265-3F0089A86EDF}" presName="root2" presStyleCnt="0"/>
      <dgm:spPr/>
    </dgm:pt>
    <dgm:pt modelId="{19C5C70A-6A15-CF4C-8E87-40D3C0696EF6}" type="pres">
      <dgm:prSet presAssocID="{8D48A0CA-2659-F247-B265-3F0089A86ED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F459866-FA31-FB4F-A5B6-9B70FE9B705B}" type="pres">
      <dgm:prSet presAssocID="{8D48A0CA-2659-F247-B265-3F0089A86EDF}" presName="level3hierChild" presStyleCnt="0"/>
      <dgm:spPr/>
    </dgm:pt>
    <dgm:pt modelId="{75C5920A-CF67-874C-9F71-1243E1135D98}" type="pres">
      <dgm:prSet presAssocID="{D1FA7C9F-FE9E-DA4B-AC73-7D88B56C5243}" presName="conn2-1" presStyleLbl="parChTrans1D3" presStyleIdx="0" presStyleCnt="2"/>
      <dgm:spPr/>
      <dgm:t>
        <a:bodyPr/>
        <a:lstStyle/>
        <a:p>
          <a:endParaRPr lang="es-ES"/>
        </a:p>
      </dgm:t>
    </dgm:pt>
    <dgm:pt modelId="{604AF924-53E7-564B-BA5F-1B384F969B50}" type="pres">
      <dgm:prSet presAssocID="{D1FA7C9F-FE9E-DA4B-AC73-7D88B56C5243}" presName="connTx" presStyleLbl="parChTrans1D3" presStyleIdx="0" presStyleCnt="2"/>
      <dgm:spPr/>
      <dgm:t>
        <a:bodyPr/>
        <a:lstStyle/>
        <a:p>
          <a:endParaRPr lang="es-ES"/>
        </a:p>
      </dgm:t>
    </dgm:pt>
    <dgm:pt modelId="{472BE952-943F-8A42-BCEA-61E56E7FE6B6}" type="pres">
      <dgm:prSet presAssocID="{B47CAC69-374B-2C44-9C51-6660C770C3E8}" presName="root2" presStyleCnt="0"/>
      <dgm:spPr/>
    </dgm:pt>
    <dgm:pt modelId="{3333A557-FADB-B64E-9741-4C501B978FD3}" type="pres">
      <dgm:prSet presAssocID="{B47CAC69-374B-2C44-9C51-6660C770C3E8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88D704-9921-484D-8AB2-2107BE9633FA}" type="pres">
      <dgm:prSet presAssocID="{B47CAC69-374B-2C44-9C51-6660C770C3E8}" presName="level3hierChild" presStyleCnt="0"/>
      <dgm:spPr/>
    </dgm:pt>
    <dgm:pt modelId="{B6957705-C7F9-8347-AF1D-FAA27E54B145}" type="pres">
      <dgm:prSet presAssocID="{57F184A8-5497-E24C-A572-8B9669D582D4}" presName="conn2-1" presStyleLbl="parChTrans1D4" presStyleIdx="0" presStyleCnt="6"/>
      <dgm:spPr/>
      <dgm:t>
        <a:bodyPr/>
        <a:lstStyle/>
        <a:p>
          <a:endParaRPr lang="es-ES"/>
        </a:p>
      </dgm:t>
    </dgm:pt>
    <dgm:pt modelId="{7C6130D6-927C-0943-9CB3-56BC0AF11A0B}" type="pres">
      <dgm:prSet presAssocID="{57F184A8-5497-E24C-A572-8B9669D582D4}" presName="connTx" presStyleLbl="parChTrans1D4" presStyleIdx="0" presStyleCnt="6"/>
      <dgm:spPr/>
      <dgm:t>
        <a:bodyPr/>
        <a:lstStyle/>
        <a:p>
          <a:endParaRPr lang="es-ES"/>
        </a:p>
      </dgm:t>
    </dgm:pt>
    <dgm:pt modelId="{A766FA33-1370-624D-BB05-CB53981BE996}" type="pres">
      <dgm:prSet presAssocID="{4EB8A84B-6AB3-4E4F-A86C-CB8A72C202DF}" presName="root2" presStyleCnt="0"/>
      <dgm:spPr/>
    </dgm:pt>
    <dgm:pt modelId="{575EC59B-3C3A-6A47-85F9-D27DF7158391}" type="pres">
      <dgm:prSet presAssocID="{4EB8A84B-6AB3-4E4F-A86C-CB8A72C202DF}" presName="LevelTwoTextNode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705E782-529B-0B44-9DCC-ECF3CA70DCA8}" type="pres">
      <dgm:prSet presAssocID="{4EB8A84B-6AB3-4E4F-A86C-CB8A72C202DF}" presName="level3hierChild" presStyleCnt="0"/>
      <dgm:spPr/>
    </dgm:pt>
    <dgm:pt modelId="{9CBFB012-DE49-3249-AC75-11E3D8628DC2}" type="pres">
      <dgm:prSet presAssocID="{545A4F4D-DA54-BF43-9E63-FEC9241530A3}" presName="conn2-1" presStyleLbl="parChTrans1D4" presStyleIdx="1" presStyleCnt="6"/>
      <dgm:spPr/>
      <dgm:t>
        <a:bodyPr/>
        <a:lstStyle/>
        <a:p>
          <a:endParaRPr lang="es-ES"/>
        </a:p>
      </dgm:t>
    </dgm:pt>
    <dgm:pt modelId="{FABBD912-54F9-5043-82F2-6F98DE3D33B1}" type="pres">
      <dgm:prSet presAssocID="{545A4F4D-DA54-BF43-9E63-FEC9241530A3}" presName="connTx" presStyleLbl="parChTrans1D4" presStyleIdx="1" presStyleCnt="6"/>
      <dgm:spPr/>
      <dgm:t>
        <a:bodyPr/>
        <a:lstStyle/>
        <a:p>
          <a:endParaRPr lang="es-ES"/>
        </a:p>
      </dgm:t>
    </dgm:pt>
    <dgm:pt modelId="{43A40A3D-60AD-8647-B731-5D8E568D519A}" type="pres">
      <dgm:prSet presAssocID="{163083D8-5116-7646-82B8-642B7E096B37}" presName="root2" presStyleCnt="0"/>
      <dgm:spPr/>
    </dgm:pt>
    <dgm:pt modelId="{3C3694B4-34D3-D141-AE43-C37FE260D15C}" type="pres">
      <dgm:prSet presAssocID="{163083D8-5116-7646-82B8-642B7E096B37}" presName="LevelTwoTextNode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54BB4DC-72EE-BE4D-81F0-0B44809F5B7D}" type="pres">
      <dgm:prSet presAssocID="{163083D8-5116-7646-82B8-642B7E096B37}" presName="level3hierChild" presStyleCnt="0"/>
      <dgm:spPr/>
    </dgm:pt>
    <dgm:pt modelId="{F0863954-7671-6C4F-9F4B-4C7CD3245607}" type="pres">
      <dgm:prSet presAssocID="{9EF3E589-FF1D-2746-963D-B53936E763C0}" presName="conn2-1" presStyleLbl="parChTrans1D4" presStyleIdx="2" presStyleCnt="6"/>
      <dgm:spPr/>
      <dgm:t>
        <a:bodyPr/>
        <a:lstStyle/>
        <a:p>
          <a:endParaRPr lang="es-ES"/>
        </a:p>
      </dgm:t>
    </dgm:pt>
    <dgm:pt modelId="{3A988DD8-C979-224D-BCDC-1EBC4B366F83}" type="pres">
      <dgm:prSet presAssocID="{9EF3E589-FF1D-2746-963D-B53936E763C0}" presName="connTx" presStyleLbl="parChTrans1D4" presStyleIdx="2" presStyleCnt="6"/>
      <dgm:spPr/>
      <dgm:t>
        <a:bodyPr/>
        <a:lstStyle/>
        <a:p>
          <a:endParaRPr lang="es-ES"/>
        </a:p>
      </dgm:t>
    </dgm:pt>
    <dgm:pt modelId="{59C1AE84-4355-3945-928E-732416A2B85F}" type="pres">
      <dgm:prSet presAssocID="{F5B1689C-3D82-F34C-8B14-E9208901D21E}" presName="root2" presStyleCnt="0"/>
      <dgm:spPr/>
    </dgm:pt>
    <dgm:pt modelId="{288A78D1-7E7C-EA44-929D-627D8EF864BB}" type="pres">
      <dgm:prSet presAssocID="{F5B1689C-3D82-F34C-8B14-E9208901D21E}" presName="LevelTwoTextNode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62FA98A-6AC6-8742-8C70-AF0AD02B05A5}" type="pres">
      <dgm:prSet presAssocID="{F5B1689C-3D82-F34C-8B14-E9208901D21E}" presName="level3hierChild" presStyleCnt="0"/>
      <dgm:spPr/>
    </dgm:pt>
    <dgm:pt modelId="{F4CB6B4C-FC43-134D-B834-9E55F7195E7D}" type="pres">
      <dgm:prSet presAssocID="{97E8D928-1A02-6545-A665-8D366CD0CCDB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A5ACC453-06A9-0849-8D5B-1DF198619A44}" type="pres">
      <dgm:prSet presAssocID="{97E8D928-1A02-6545-A665-8D366CD0CCDB}" presName="connTx" presStyleLbl="parChTrans1D2" presStyleIdx="1" presStyleCnt="2"/>
      <dgm:spPr/>
      <dgm:t>
        <a:bodyPr/>
        <a:lstStyle/>
        <a:p>
          <a:endParaRPr lang="es-ES"/>
        </a:p>
      </dgm:t>
    </dgm:pt>
    <dgm:pt modelId="{F31B6279-088C-3042-99F7-3F2311170178}" type="pres">
      <dgm:prSet presAssocID="{CAD1AD96-2EB8-7040-AA9E-89D20801C055}" presName="root2" presStyleCnt="0"/>
      <dgm:spPr/>
    </dgm:pt>
    <dgm:pt modelId="{D1ACC94B-E4D5-1F4F-A34F-7247BC1EE87F}" type="pres">
      <dgm:prSet presAssocID="{CAD1AD96-2EB8-7040-AA9E-89D20801C055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863125B-3A42-724C-A98D-E391EF429DB7}" type="pres">
      <dgm:prSet presAssocID="{CAD1AD96-2EB8-7040-AA9E-89D20801C055}" presName="level3hierChild" presStyleCnt="0"/>
      <dgm:spPr/>
    </dgm:pt>
    <dgm:pt modelId="{9E6C90F0-839B-1140-BC96-A379E8CBBD95}" type="pres">
      <dgm:prSet presAssocID="{7E46317B-ED37-3043-8659-EDADF1332C06}" presName="conn2-1" presStyleLbl="parChTrans1D3" presStyleIdx="1" presStyleCnt="2"/>
      <dgm:spPr/>
      <dgm:t>
        <a:bodyPr/>
        <a:lstStyle/>
        <a:p>
          <a:endParaRPr lang="es-ES"/>
        </a:p>
      </dgm:t>
    </dgm:pt>
    <dgm:pt modelId="{35B5D45B-D8D3-E04C-8880-EC0EEE2D1437}" type="pres">
      <dgm:prSet presAssocID="{7E46317B-ED37-3043-8659-EDADF1332C06}" presName="connTx" presStyleLbl="parChTrans1D3" presStyleIdx="1" presStyleCnt="2"/>
      <dgm:spPr/>
      <dgm:t>
        <a:bodyPr/>
        <a:lstStyle/>
        <a:p>
          <a:endParaRPr lang="es-ES"/>
        </a:p>
      </dgm:t>
    </dgm:pt>
    <dgm:pt modelId="{C49ECF26-165D-4042-B66E-31E43F8C34E8}" type="pres">
      <dgm:prSet presAssocID="{2D371508-3C5B-7F4F-9403-21EF3A443D09}" presName="root2" presStyleCnt="0"/>
      <dgm:spPr/>
    </dgm:pt>
    <dgm:pt modelId="{EC8F2135-A5AB-594A-B813-986D4A675553}" type="pres">
      <dgm:prSet presAssocID="{2D371508-3C5B-7F4F-9403-21EF3A443D09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096D7C6-772A-AB46-81EE-8BFE00E39F5A}" type="pres">
      <dgm:prSet presAssocID="{2D371508-3C5B-7F4F-9403-21EF3A443D09}" presName="level3hierChild" presStyleCnt="0"/>
      <dgm:spPr/>
    </dgm:pt>
    <dgm:pt modelId="{B2FCA984-0BFB-7545-8DD9-33F32E57F100}" type="pres">
      <dgm:prSet presAssocID="{80323104-1D6A-E642-8748-7CC74BDDEE34}" presName="conn2-1" presStyleLbl="parChTrans1D4" presStyleIdx="3" presStyleCnt="6"/>
      <dgm:spPr/>
      <dgm:t>
        <a:bodyPr/>
        <a:lstStyle/>
        <a:p>
          <a:endParaRPr lang="es-ES"/>
        </a:p>
      </dgm:t>
    </dgm:pt>
    <dgm:pt modelId="{072D4F0B-2505-DC47-8D4A-D35B31C0CA87}" type="pres">
      <dgm:prSet presAssocID="{80323104-1D6A-E642-8748-7CC74BDDEE34}" presName="connTx" presStyleLbl="parChTrans1D4" presStyleIdx="3" presStyleCnt="6"/>
      <dgm:spPr/>
      <dgm:t>
        <a:bodyPr/>
        <a:lstStyle/>
        <a:p>
          <a:endParaRPr lang="es-ES"/>
        </a:p>
      </dgm:t>
    </dgm:pt>
    <dgm:pt modelId="{23877BDB-16FD-364C-B895-983807257C56}" type="pres">
      <dgm:prSet presAssocID="{9AE22379-A38D-EF41-BE56-4BBFE1E3B6CF}" presName="root2" presStyleCnt="0"/>
      <dgm:spPr/>
    </dgm:pt>
    <dgm:pt modelId="{9E3E8EC0-2B74-644E-851E-EE38D9893EB5}" type="pres">
      <dgm:prSet presAssocID="{9AE22379-A38D-EF41-BE56-4BBFE1E3B6CF}" presName="LevelTwoTextNode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0ED614B-F4EC-AA45-AFB1-CA858F503765}" type="pres">
      <dgm:prSet presAssocID="{9AE22379-A38D-EF41-BE56-4BBFE1E3B6CF}" presName="level3hierChild" presStyleCnt="0"/>
      <dgm:spPr/>
    </dgm:pt>
    <dgm:pt modelId="{F02CD76E-BB76-0349-9A26-0E12E0539383}" type="pres">
      <dgm:prSet presAssocID="{8C7319DB-1783-C24D-B4D3-C793D25A7551}" presName="conn2-1" presStyleLbl="parChTrans1D4" presStyleIdx="4" presStyleCnt="6"/>
      <dgm:spPr/>
      <dgm:t>
        <a:bodyPr/>
        <a:lstStyle/>
        <a:p>
          <a:endParaRPr lang="es-ES"/>
        </a:p>
      </dgm:t>
    </dgm:pt>
    <dgm:pt modelId="{A06EB8F8-C0E4-7044-98BF-C576FFB5DDA5}" type="pres">
      <dgm:prSet presAssocID="{8C7319DB-1783-C24D-B4D3-C793D25A7551}" presName="connTx" presStyleLbl="parChTrans1D4" presStyleIdx="4" presStyleCnt="6"/>
      <dgm:spPr/>
      <dgm:t>
        <a:bodyPr/>
        <a:lstStyle/>
        <a:p>
          <a:endParaRPr lang="es-ES"/>
        </a:p>
      </dgm:t>
    </dgm:pt>
    <dgm:pt modelId="{364CFE64-1A41-F94F-B697-65AE64D22384}" type="pres">
      <dgm:prSet presAssocID="{880E1B83-A5BD-A442-94FF-4F188F8A8B7D}" presName="root2" presStyleCnt="0"/>
      <dgm:spPr/>
    </dgm:pt>
    <dgm:pt modelId="{66A43ABE-C3BE-1E40-BBE7-743F38D1D192}" type="pres">
      <dgm:prSet presAssocID="{880E1B83-A5BD-A442-94FF-4F188F8A8B7D}" presName="LevelTwoTextNode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76A05A2-7896-9E44-B51C-DD96AF43C77E}" type="pres">
      <dgm:prSet presAssocID="{880E1B83-A5BD-A442-94FF-4F188F8A8B7D}" presName="level3hierChild" presStyleCnt="0"/>
      <dgm:spPr/>
    </dgm:pt>
    <dgm:pt modelId="{4796C7AF-2418-5840-921B-634601E0C8C3}" type="pres">
      <dgm:prSet presAssocID="{FC3CB9B6-59C8-F348-A70B-574824320E63}" presName="conn2-1" presStyleLbl="parChTrans1D4" presStyleIdx="5" presStyleCnt="6"/>
      <dgm:spPr/>
      <dgm:t>
        <a:bodyPr/>
        <a:lstStyle/>
        <a:p>
          <a:endParaRPr lang="es-ES"/>
        </a:p>
      </dgm:t>
    </dgm:pt>
    <dgm:pt modelId="{CD7E9CB9-82D0-BA4D-A2E1-66BCDDCD5581}" type="pres">
      <dgm:prSet presAssocID="{FC3CB9B6-59C8-F348-A70B-574824320E63}" presName="connTx" presStyleLbl="parChTrans1D4" presStyleIdx="5" presStyleCnt="6"/>
      <dgm:spPr/>
      <dgm:t>
        <a:bodyPr/>
        <a:lstStyle/>
        <a:p>
          <a:endParaRPr lang="es-ES"/>
        </a:p>
      </dgm:t>
    </dgm:pt>
    <dgm:pt modelId="{7F9805AD-AAA7-C24C-AC18-6CD07117E7A0}" type="pres">
      <dgm:prSet presAssocID="{F3204A56-5BB4-794E-8AEA-78B97094E77B}" presName="root2" presStyleCnt="0"/>
      <dgm:spPr/>
    </dgm:pt>
    <dgm:pt modelId="{D0A3D542-0A3C-5647-8D7B-C66D40048D1A}" type="pres">
      <dgm:prSet presAssocID="{F3204A56-5BB4-794E-8AEA-78B97094E77B}" presName="LevelTwoTextNode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66E1EEF-8283-F944-BD30-A44299511B9F}" type="pres">
      <dgm:prSet presAssocID="{F3204A56-5BB4-794E-8AEA-78B97094E77B}" presName="level3hierChild" presStyleCnt="0"/>
      <dgm:spPr/>
    </dgm:pt>
  </dgm:ptLst>
  <dgm:cxnLst>
    <dgm:cxn modelId="{5F32E80B-3760-A44C-8943-BDA2D9276F60}" srcId="{CAD1AD96-2EB8-7040-AA9E-89D20801C055}" destId="{2D371508-3C5B-7F4F-9403-21EF3A443D09}" srcOrd="0" destOrd="0" parTransId="{7E46317B-ED37-3043-8659-EDADF1332C06}" sibTransId="{69D6E965-A706-F342-9F70-23E779948068}"/>
    <dgm:cxn modelId="{F91AB0BE-3F4E-1C41-8AF7-B5EFBF937583}" type="presOf" srcId="{CF3DA4FF-A91D-3042-80F0-B1683406D917}" destId="{E89F2504-B551-F348-8B16-1C9E8E2EBB67}" srcOrd="0" destOrd="0" presId="urn:microsoft.com/office/officeart/2005/8/layout/hierarchy2"/>
    <dgm:cxn modelId="{19E5B3FB-1C62-944A-B4B8-94789F113F84}" type="presOf" srcId="{CAD1AD96-2EB8-7040-AA9E-89D20801C055}" destId="{D1ACC94B-E4D5-1F4F-A34F-7247BC1EE87F}" srcOrd="0" destOrd="0" presId="urn:microsoft.com/office/officeart/2005/8/layout/hierarchy2"/>
    <dgm:cxn modelId="{FA8354DA-C00F-974E-A1E4-A079E4ABFF5D}" type="presOf" srcId="{8C7319DB-1783-C24D-B4D3-C793D25A7551}" destId="{F02CD76E-BB76-0349-9A26-0E12E0539383}" srcOrd="0" destOrd="0" presId="urn:microsoft.com/office/officeart/2005/8/layout/hierarchy2"/>
    <dgm:cxn modelId="{5D7F017C-473F-AF43-B69F-E5A5A730B528}" srcId="{2D371508-3C5B-7F4F-9403-21EF3A443D09}" destId="{F3204A56-5BB4-794E-8AEA-78B97094E77B}" srcOrd="2" destOrd="0" parTransId="{FC3CB9B6-59C8-F348-A70B-574824320E63}" sibTransId="{DFD0213B-C6E4-364C-8CD4-5B894031F8D0}"/>
    <dgm:cxn modelId="{6D75E982-41A6-AC46-A43D-67006F8266D1}" type="presOf" srcId="{545A4F4D-DA54-BF43-9E63-FEC9241530A3}" destId="{FABBD912-54F9-5043-82F2-6F98DE3D33B1}" srcOrd="1" destOrd="0" presId="urn:microsoft.com/office/officeart/2005/8/layout/hierarchy2"/>
    <dgm:cxn modelId="{2B899D6C-F7A1-DC47-85AF-07BA993B62A0}" type="presOf" srcId="{F3204A56-5BB4-794E-8AEA-78B97094E77B}" destId="{D0A3D542-0A3C-5647-8D7B-C66D40048D1A}" srcOrd="0" destOrd="0" presId="urn:microsoft.com/office/officeart/2005/8/layout/hierarchy2"/>
    <dgm:cxn modelId="{B3916692-E299-3440-835A-0DFB732E0CD9}" srcId="{CF3DA4FF-A91D-3042-80F0-B1683406D917}" destId="{E58D2F65-C1EF-B84F-9394-73E2AA261D6F}" srcOrd="0" destOrd="0" parTransId="{7D3F6475-CA02-E34D-857A-8D8D6C3AC54F}" sibTransId="{E2C24D4F-D84E-B64E-91FE-2D1285F39E30}"/>
    <dgm:cxn modelId="{EBC9FB86-BCFC-F946-B41B-549383D09CF8}" type="presOf" srcId="{7E46317B-ED37-3043-8659-EDADF1332C06}" destId="{9E6C90F0-839B-1140-BC96-A379E8CBBD95}" srcOrd="0" destOrd="0" presId="urn:microsoft.com/office/officeart/2005/8/layout/hierarchy2"/>
    <dgm:cxn modelId="{AA9603FC-E58D-D24C-9ABE-ECB0BE7C187E}" srcId="{B47CAC69-374B-2C44-9C51-6660C770C3E8}" destId="{F5B1689C-3D82-F34C-8B14-E9208901D21E}" srcOrd="2" destOrd="0" parTransId="{9EF3E589-FF1D-2746-963D-B53936E763C0}" sibTransId="{FD8245B8-21DC-CB45-AA59-8F4C1B59333B}"/>
    <dgm:cxn modelId="{5DE231E5-D657-7E4C-B2C4-F155BFBC8B6A}" srcId="{B47CAC69-374B-2C44-9C51-6660C770C3E8}" destId="{4EB8A84B-6AB3-4E4F-A86C-CB8A72C202DF}" srcOrd="0" destOrd="0" parTransId="{57F184A8-5497-E24C-A572-8B9669D582D4}" sibTransId="{1F84B48E-1298-6140-BFA1-16A54D68CCD2}"/>
    <dgm:cxn modelId="{D183F4EF-C77F-C74E-A5D2-489395E3DEC2}" type="presOf" srcId="{FC3CB9B6-59C8-F348-A70B-574824320E63}" destId="{CD7E9CB9-82D0-BA4D-A2E1-66BCDDCD5581}" srcOrd="1" destOrd="0" presId="urn:microsoft.com/office/officeart/2005/8/layout/hierarchy2"/>
    <dgm:cxn modelId="{74666A6D-E332-5C4A-A3DE-0406181CDD27}" type="presOf" srcId="{2D371508-3C5B-7F4F-9403-21EF3A443D09}" destId="{EC8F2135-A5AB-594A-B813-986D4A675553}" srcOrd="0" destOrd="0" presId="urn:microsoft.com/office/officeart/2005/8/layout/hierarchy2"/>
    <dgm:cxn modelId="{43CF7B84-DA5F-0B40-8DF2-516819327549}" srcId="{E58D2F65-C1EF-B84F-9394-73E2AA261D6F}" destId="{8D48A0CA-2659-F247-B265-3F0089A86EDF}" srcOrd="0" destOrd="0" parTransId="{F1BD1B71-7537-484E-8C0C-E021EEC804E2}" sibTransId="{408017A6-1A81-E144-817E-E661327408BF}"/>
    <dgm:cxn modelId="{6020939E-2862-004F-AEDC-ABF380BED224}" srcId="{2D371508-3C5B-7F4F-9403-21EF3A443D09}" destId="{880E1B83-A5BD-A442-94FF-4F188F8A8B7D}" srcOrd="1" destOrd="0" parTransId="{8C7319DB-1783-C24D-B4D3-C793D25A7551}" sibTransId="{CFEBA8FC-2C5D-FE48-82A0-EA5835209C23}"/>
    <dgm:cxn modelId="{8BCC57EC-B83D-AD4C-B776-3856FA2EA8CC}" srcId="{8D48A0CA-2659-F247-B265-3F0089A86EDF}" destId="{B47CAC69-374B-2C44-9C51-6660C770C3E8}" srcOrd="0" destOrd="0" parTransId="{D1FA7C9F-FE9E-DA4B-AC73-7D88B56C5243}" sibTransId="{B08219EA-2552-F541-A348-23786EDFF700}"/>
    <dgm:cxn modelId="{89B63192-8F59-FF47-9380-0A7F7BC37B1D}" type="presOf" srcId="{57F184A8-5497-E24C-A572-8B9669D582D4}" destId="{B6957705-C7F9-8347-AF1D-FAA27E54B145}" srcOrd="0" destOrd="0" presId="urn:microsoft.com/office/officeart/2005/8/layout/hierarchy2"/>
    <dgm:cxn modelId="{C453E002-84AC-664C-ACF0-1B8309E027F5}" type="presOf" srcId="{F5B1689C-3D82-F34C-8B14-E9208901D21E}" destId="{288A78D1-7E7C-EA44-929D-627D8EF864BB}" srcOrd="0" destOrd="0" presId="urn:microsoft.com/office/officeart/2005/8/layout/hierarchy2"/>
    <dgm:cxn modelId="{975A3E3D-E865-5D45-A7A1-270A38D111C0}" type="presOf" srcId="{545A4F4D-DA54-BF43-9E63-FEC9241530A3}" destId="{9CBFB012-DE49-3249-AC75-11E3D8628DC2}" srcOrd="0" destOrd="0" presId="urn:microsoft.com/office/officeart/2005/8/layout/hierarchy2"/>
    <dgm:cxn modelId="{8C603A81-DFA6-4444-9CD5-37772EB236FC}" type="presOf" srcId="{D1FA7C9F-FE9E-DA4B-AC73-7D88B56C5243}" destId="{604AF924-53E7-564B-BA5F-1B384F969B50}" srcOrd="1" destOrd="0" presId="urn:microsoft.com/office/officeart/2005/8/layout/hierarchy2"/>
    <dgm:cxn modelId="{6A1B8E97-4003-8446-B1F8-3315FFB170E4}" type="presOf" srcId="{7E46317B-ED37-3043-8659-EDADF1332C06}" destId="{35B5D45B-D8D3-E04C-8880-EC0EEE2D1437}" srcOrd="1" destOrd="0" presId="urn:microsoft.com/office/officeart/2005/8/layout/hierarchy2"/>
    <dgm:cxn modelId="{225D94B8-F812-DE49-A834-043E4E3D3653}" type="presOf" srcId="{80323104-1D6A-E642-8748-7CC74BDDEE34}" destId="{072D4F0B-2505-DC47-8D4A-D35B31C0CA87}" srcOrd="1" destOrd="0" presId="urn:microsoft.com/office/officeart/2005/8/layout/hierarchy2"/>
    <dgm:cxn modelId="{390A6BE7-9B82-6947-88BF-8B972132F6BA}" type="presOf" srcId="{97E8D928-1A02-6545-A665-8D366CD0CCDB}" destId="{F4CB6B4C-FC43-134D-B834-9E55F7195E7D}" srcOrd="0" destOrd="0" presId="urn:microsoft.com/office/officeart/2005/8/layout/hierarchy2"/>
    <dgm:cxn modelId="{8F16AAED-5865-E244-9D01-8BCCD6487519}" srcId="{B47CAC69-374B-2C44-9C51-6660C770C3E8}" destId="{163083D8-5116-7646-82B8-642B7E096B37}" srcOrd="1" destOrd="0" parTransId="{545A4F4D-DA54-BF43-9E63-FEC9241530A3}" sibTransId="{B5D4160B-AF18-D44E-B4F2-F3969546B484}"/>
    <dgm:cxn modelId="{8DEA08A8-78FB-554F-AAAC-78C8D7C08133}" type="presOf" srcId="{F1BD1B71-7537-484E-8C0C-E021EEC804E2}" destId="{CB7F4664-ECF8-CD4B-AAF0-2E92C8D5397F}" srcOrd="0" destOrd="0" presId="urn:microsoft.com/office/officeart/2005/8/layout/hierarchy2"/>
    <dgm:cxn modelId="{7CF49F4F-9E74-2A4B-B805-17F7CD3B1E81}" type="presOf" srcId="{97E8D928-1A02-6545-A665-8D366CD0CCDB}" destId="{A5ACC453-06A9-0849-8D5B-1DF198619A44}" srcOrd="1" destOrd="0" presId="urn:microsoft.com/office/officeart/2005/8/layout/hierarchy2"/>
    <dgm:cxn modelId="{94B5749D-3E42-B841-884D-E606397FF9F7}" type="presOf" srcId="{8C7319DB-1783-C24D-B4D3-C793D25A7551}" destId="{A06EB8F8-C0E4-7044-98BF-C576FFB5DDA5}" srcOrd="1" destOrd="0" presId="urn:microsoft.com/office/officeart/2005/8/layout/hierarchy2"/>
    <dgm:cxn modelId="{585649C4-A51A-B94A-987D-907C1D909D8E}" type="presOf" srcId="{880E1B83-A5BD-A442-94FF-4F188F8A8B7D}" destId="{66A43ABE-C3BE-1E40-BBE7-743F38D1D192}" srcOrd="0" destOrd="0" presId="urn:microsoft.com/office/officeart/2005/8/layout/hierarchy2"/>
    <dgm:cxn modelId="{3B8E8029-BDA6-E241-BB42-69368793F418}" type="presOf" srcId="{F1BD1B71-7537-484E-8C0C-E021EEC804E2}" destId="{C1F9DE88-8A9D-024C-B18B-2BBC02ECAC9A}" srcOrd="1" destOrd="0" presId="urn:microsoft.com/office/officeart/2005/8/layout/hierarchy2"/>
    <dgm:cxn modelId="{79F00446-0F15-994E-82A7-E6C40D12B6D5}" type="presOf" srcId="{9EF3E589-FF1D-2746-963D-B53936E763C0}" destId="{3A988DD8-C979-224D-BCDC-1EBC4B366F83}" srcOrd="1" destOrd="0" presId="urn:microsoft.com/office/officeart/2005/8/layout/hierarchy2"/>
    <dgm:cxn modelId="{18CE5104-AD6A-9248-A642-C75D9B00FC56}" type="presOf" srcId="{4EB8A84B-6AB3-4E4F-A86C-CB8A72C202DF}" destId="{575EC59B-3C3A-6A47-85F9-D27DF7158391}" srcOrd="0" destOrd="0" presId="urn:microsoft.com/office/officeart/2005/8/layout/hierarchy2"/>
    <dgm:cxn modelId="{89EC2397-146C-C243-A2BA-9B32E4D6FBA6}" type="presOf" srcId="{D1FA7C9F-FE9E-DA4B-AC73-7D88B56C5243}" destId="{75C5920A-CF67-874C-9F71-1243E1135D98}" srcOrd="0" destOrd="0" presId="urn:microsoft.com/office/officeart/2005/8/layout/hierarchy2"/>
    <dgm:cxn modelId="{966F60AD-BB19-3A4C-905D-07C1E5C6486E}" type="presOf" srcId="{9AE22379-A38D-EF41-BE56-4BBFE1E3B6CF}" destId="{9E3E8EC0-2B74-644E-851E-EE38D9893EB5}" srcOrd="0" destOrd="0" presId="urn:microsoft.com/office/officeart/2005/8/layout/hierarchy2"/>
    <dgm:cxn modelId="{1C9D8406-B4C3-8545-8526-646B7316D97D}" srcId="{E58D2F65-C1EF-B84F-9394-73E2AA261D6F}" destId="{CAD1AD96-2EB8-7040-AA9E-89D20801C055}" srcOrd="1" destOrd="0" parTransId="{97E8D928-1A02-6545-A665-8D366CD0CCDB}" sibTransId="{373896D2-2BFE-4E42-86BC-806DFA358F70}"/>
    <dgm:cxn modelId="{BAC36683-58F5-D641-8F82-437482D30151}" type="presOf" srcId="{FC3CB9B6-59C8-F348-A70B-574824320E63}" destId="{4796C7AF-2418-5840-921B-634601E0C8C3}" srcOrd="0" destOrd="0" presId="urn:microsoft.com/office/officeart/2005/8/layout/hierarchy2"/>
    <dgm:cxn modelId="{8AAFDAC1-091F-B44A-B9B1-FDCE40F53652}" type="presOf" srcId="{E58D2F65-C1EF-B84F-9394-73E2AA261D6F}" destId="{2D2B9E01-CFCD-BE46-B2A5-60A541C4810F}" srcOrd="0" destOrd="0" presId="urn:microsoft.com/office/officeart/2005/8/layout/hierarchy2"/>
    <dgm:cxn modelId="{5CC08C84-08A0-9746-9428-D4B7C401CCB4}" type="presOf" srcId="{57F184A8-5497-E24C-A572-8B9669D582D4}" destId="{7C6130D6-927C-0943-9CB3-56BC0AF11A0B}" srcOrd="1" destOrd="0" presId="urn:microsoft.com/office/officeart/2005/8/layout/hierarchy2"/>
    <dgm:cxn modelId="{88A69068-5FA7-CC4A-A6D6-F1E1D323BFF8}" type="presOf" srcId="{163083D8-5116-7646-82B8-642B7E096B37}" destId="{3C3694B4-34D3-D141-AE43-C37FE260D15C}" srcOrd="0" destOrd="0" presId="urn:microsoft.com/office/officeart/2005/8/layout/hierarchy2"/>
    <dgm:cxn modelId="{02077DEA-F5CE-7F4E-9CC3-F7E0F6C5E3AC}" type="presOf" srcId="{8D48A0CA-2659-F247-B265-3F0089A86EDF}" destId="{19C5C70A-6A15-CF4C-8E87-40D3C0696EF6}" srcOrd="0" destOrd="0" presId="urn:microsoft.com/office/officeart/2005/8/layout/hierarchy2"/>
    <dgm:cxn modelId="{5E71A16D-1050-6847-85A5-ABAFB973A2E3}" type="presOf" srcId="{9EF3E589-FF1D-2746-963D-B53936E763C0}" destId="{F0863954-7671-6C4F-9F4B-4C7CD3245607}" srcOrd="0" destOrd="0" presId="urn:microsoft.com/office/officeart/2005/8/layout/hierarchy2"/>
    <dgm:cxn modelId="{8DEF9308-46E3-FB41-863F-E4B5070A7FBC}" type="presOf" srcId="{80323104-1D6A-E642-8748-7CC74BDDEE34}" destId="{B2FCA984-0BFB-7545-8DD9-33F32E57F100}" srcOrd="0" destOrd="0" presId="urn:microsoft.com/office/officeart/2005/8/layout/hierarchy2"/>
    <dgm:cxn modelId="{178FF761-1989-9C43-AEA7-DB25CEB02F29}" srcId="{2D371508-3C5B-7F4F-9403-21EF3A443D09}" destId="{9AE22379-A38D-EF41-BE56-4BBFE1E3B6CF}" srcOrd="0" destOrd="0" parTransId="{80323104-1D6A-E642-8748-7CC74BDDEE34}" sibTransId="{1A2713E8-1168-5E45-A952-332E77A81EEA}"/>
    <dgm:cxn modelId="{FECAC065-D313-0743-9874-79B5D9F58C19}" type="presOf" srcId="{B47CAC69-374B-2C44-9C51-6660C770C3E8}" destId="{3333A557-FADB-B64E-9741-4C501B978FD3}" srcOrd="0" destOrd="0" presId="urn:microsoft.com/office/officeart/2005/8/layout/hierarchy2"/>
    <dgm:cxn modelId="{0DC8F0A5-86BD-8645-8878-83408B5387FD}" type="presParOf" srcId="{E89F2504-B551-F348-8B16-1C9E8E2EBB67}" destId="{92BEA7DA-5191-054F-A413-1ACB93B9FD09}" srcOrd="0" destOrd="0" presId="urn:microsoft.com/office/officeart/2005/8/layout/hierarchy2"/>
    <dgm:cxn modelId="{0A7A5369-7E20-0A43-991D-C0D5370248CA}" type="presParOf" srcId="{92BEA7DA-5191-054F-A413-1ACB93B9FD09}" destId="{2D2B9E01-CFCD-BE46-B2A5-60A541C4810F}" srcOrd="0" destOrd="0" presId="urn:microsoft.com/office/officeart/2005/8/layout/hierarchy2"/>
    <dgm:cxn modelId="{150B1349-2DDE-9D46-B647-4DD53C8F4966}" type="presParOf" srcId="{92BEA7DA-5191-054F-A413-1ACB93B9FD09}" destId="{0EB11816-BF33-BD4B-B95C-544C375BB733}" srcOrd="1" destOrd="0" presId="urn:microsoft.com/office/officeart/2005/8/layout/hierarchy2"/>
    <dgm:cxn modelId="{DF6D7C3C-838C-104E-A6BC-0695425D78BC}" type="presParOf" srcId="{0EB11816-BF33-BD4B-B95C-544C375BB733}" destId="{CB7F4664-ECF8-CD4B-AAF0-2E92C8D5397F}" srcOrd="0" destOrd="0" presId="urn:microsoft.com/office/officeart/2005/8/layout/hierarchy2"/>
    <dgm:cxn modelId="{F9E76C7A-7558-224A-8CD6-A5DD1D7D2339}" type="presParOf" srcId="{CB7F4664-ECF8-CD4B-AAF0-2E92C8D5397F}" destId="{C1F9DE88-8A9D-024C-B18B-2BBC02ECAC9A}" srcOrd="0" destOrd="0" presId="urn:microsoft.com/office/officeart/2005/8/layout/hierarchy2"/>
    <dgm:cxn modelId="{06C65FED-A9C0-1E45-9068-4D3836CEFB18}" type="presParOf" srcId="{0EB11816-BF33-BD4B-B95C-544C375BB733}" destId="{A098987B-386F-004E-A875-B49E593EF0E6}" srcOrd="1" destOrd="0" presId="urn:microsoft.com/office/officeart/2005/8/layout/hierarchy2"/>
    <dgm:cxn modelId="{92835D98-6AD8-DB40-9B6E-971B024B3876}" type="presParOf" srcId="{A098987B-386F-004E-A875-B49E593EF0E6}" destId="{19C5C70A-6A15-CF4C-8E87-40D3C0696EF6}" srcOrd="0" destOrd="0" presId="urn:microsoft.com/office/officeart/2005/8/layout/hierarchy2"/>
    <dgm:cxn modelId="{EADBBF1E-EF26-AB4A-AB4A-F4648C0E2B7A}" type="presParOf" srcId="{A098987B-386F-004E-A875-B49E593EF0E6}" destId="{EF459866-FA31-FB4F-A5B6-9B70FE9B705B}" srcOrd="1" destOrd="0" presId="urn:microsoft.com/office/officeart/2005/8/layout/hierarchy2"/>
    <dgm:cxn modelId="{21BB1B16-3B11-D140-83D8-55DC7D6A2909}" type="presParOf" srcId="{EF459866-FA31-FB4F-A5B6-9B70FE9B705B}" destId="{75C5920A-CF67-874C-9F71-1243E1135D98}" srcOrd="0" destOrd="0" presId="urn:microsoft.com/office/officeart/2005/8/layout/hierarchy2"/>
    <dgm:cxn modelId="{D9564735-288B-3348-AF69-2755457CBAA6}" type="presParOf" srcId="{75C5920A-CF67-874C-9F71-1243E1135D98}" destId="{604AF924-53E7-564B-BA5F-1B384F969B50}" srcOrd="0" destOrd="0" presId="urn:microsoft.com/office/officeart/2005/8/layout/hierarchy2"/>
    <dgm:cxn modelId="{1BCE156A-008A-084B-80E8-8974015E2407}" type="presParOf" srcId="{EF459866-FA31-FB4F-A5B6-9B70FE9B705B}" destId="{472BE952-943F-8A42-BCEA-61E56E7FE6B6}" srcOrd="1" destOrd="0" presId="urn:microsoft.com/office/officeart/2005/8/layout/hierarchy2"/>
    <dgm:cxn modelId="{DA32198E-64E3-2E4D-8052-D0356C38AA17}" type="presParOf" srcId="{472BE952-943F-8A42-BCEA-61E56E7FE6B6}" destId="{3333A557-FADB-B64E-9741-4C501B978FD3}" srcOrd="0" destOrd="0" presId="urn:microsoft.com/office/officeart/2005/8/layout/hierarchy2"/>
    <dgm:cxn modelId="{9F9501A0-F131-3E43-940B-214D9FE1DCFD}" type="presParOf" srcId="{472BE952-943F-8A42-BCEA-61E56E7FE6B6}" destId="{8088D704-9921-484D-8AB2-2107BE9633FA}" srcOrd="1" destOrd="0" presId="urn:microsoft.com/office/officeart/2005/8/layout/hierarchy2"/>
    <dgm:cxn modelId="{CB24BD34-A986-A04A-9F57-95FB9856B05B}" type="presParOf" srcId="{8088D704-9921-484D-8AB2-2107BE9633FA}" destId="{B6957705-C7F9-8347-AF1D-FAA27E54B145}" srcOrd="0" destOrd="0" presId="urn:microsoft.com/office/officeart/2005/8/layout/hierarchy2"/>
    <dgm:cxn modelId="{DF18A676-E93E-F440-ACF8-89A999760B23}" type="presParOf" srcId="{B6957705-C7F9-8347-AF1D-FAA27E54B145}" destId="{7C6130D6-927C-0943-9CB3-56BC0AF11A0B}" srcOrd="0" destOrd="0" presId="urn:microsoft.com/office/officeart/2005/8/layout/hierarchy2"/>
    <dgm:cxn modelId="{9864771B-3E86-CA49-961D-713919E35CE8}" type="presParOf" srcId="{8088D704-9921-484D-8AB2-2107BE9633FA}" destId="{A766FA33-1370-624D-BB05-CB53981BE996}" srcOrd="1" destOrd="0" presId="urn:microsoft.com/office/officeart/2005/8/layout/hierarchy2"/>
    <dgm:cxn modelId="{33540307-A283-AB41-B5DE-B7438A4D4FA3}" type="presParOf" srcId="{A766FA33-1370-624D-BB05-CB53981BE996}" destId="{575EC59B-3C3A-6A47-85F9-D27DF7158391}" srcOrd="0" destOrd="0" presId="urn:microsoft.com/office/officeart/2005/8/layout/hierarchy2"/>
    <dgm:cxn modelId="{6498D7B9-D699-7441-95BD-73A38583A80F}" type="presParOf" srcId="{A766FA33-1370-624D-BB05-CB53981BE996}" destId="{4705E782-529B-0B44-9DCC-ECF3CA70DCA8}" srcOrd="1" destOrd="0" presId="urn:microsoft.com/office/officeart/2005/8/layout/hierarchy2"/>
    <dgm:cxn modelId="{0B305934-B4C2-0F4D-ADC0-7F32074B961A}" type="presParOf" srcId="{8088D704-9921-484D-8AB2-2107BE9633FA}" destId="{9CBFB012-DE49-3249-AC75-11E3D8628DC2}" srcOrd="2" destOrd="0" presId="urn:microsoft.com/office/officeart/2005/8/layout/hierarchy2"/>
    <dgm:cxn modelId="{C5AEF209-3E70-4841-9CAB-99C1BC199740}" type="presParOf" srcId="{9CBFB012-DE49-3249-AC75-11E3D8628DC2}" destId="{FABBD912-54F9-5043-82F2-6F98DE3D33B1}" srcOrd="0" destOrd="0" presId="urn:microsoft.com/office/officeart/2005/8/layout/hierarchy2"/>
    <dgm:cxn modelId="{BA8EAE81-32C8-5243-BC2B-4A0BE1DABC29}" type="presParOf" srcId="{8088D704-9921-484D-8AB2-2107BE9633FA}" destId="{43A40A3D-60AD-8647-B731-5D8E568D519A}" srcOrd="3" destOrd="0" presId="urn:microsoft.com/office/officeart/2005/8/layout/hierarchy2"/>
    <dgm:cxn modelId="{836A3969-6C23-CE4B-8A45-0E671EADB1E7}" type="presParOf" srcId="{43A40A3D-60AD-8647-B731-5D8E568D519A}" destId="{3C3694B4-34D3-D141-AE43-C37FE260D15C}" srcOrd="0" destOrd="0" presId="urn:microsoft.com/office/officeart/2005/8/layout/hierarchy2"/>
    <dgm:cxn modelId="{DA1C2417-97A6-5B40-90F8-404820D088A4}" type="presParOf" srcId="{43A40A3D-60AD-8647-B731-5D8E568D519A}" destId="{E54BB4DC-72EE-BE4D-81F0-0B44809F5B7D}" srcOrd="1" destOrd="0" presId="urn:microsoft.com/office/officeart/2005/8/layout/hierarchy2"/>
    <dgm:cxn modelId="{E4212E54-7690-F646-AEE0-2A01F98A9D95}" type="presParOf" srcId="{8088D704-9921-484D-8AB2-2107BE9633FA}" destId="{F0863954-7671-6C4F-9F4B-4C7CD3245607}" srcOrd="4" destOrd="0" presId="urn:microsoft.com/office/officeart/2005/8/layout/hierarchy2"/>
    <dgm:cxn modelId="{DD46BE86-52D7-F049-81CE-C9111662EC3A}" type="presParOf" srcId="{F0863954-7671-6C4F-9F4B-4C7CD3245607}" destId="{3A988DD8-C979-224D-BCDC-1EBC4B366F83}" srcOrd="0" destOrd="0" presId="urn:microsoft.com/office/officeart/2005/8/layout/hierarchy2"/>
    <dgm:cxn modelId="{7F9E2EDD-16F0-AF4E-A5F0-88531BB87704}" type="presParOf" srcId="{8088D704-9921-484D-8AB2-2107BE9633FA}" destId="{59C1AE84-4355-3945-928E-732416A2B85F}" srcOrd="5" destOrd="0" presId="urn:microsoft.com/office/officeart/2005/8/layout/hierarchy2"/>
    <dgm:cxn modelId="{28097D1B-CB3F-4148-B351-94F6F6BA3EB3}" type="presParOf" srcId="{59C1AE84-4355-3945-928E-732416A2B85F}" destId="{288A78D1-7E7C-EA44-929D-627D8EF864BB}" srcOrd="0" destOrd="0" presId="urn:microsoft.com/office/officeart/2005/8/layout/hierarchy2"/>
    <dgm:cxn modelId="{6CE93112-343E-4D44-BCB7-20F898170C10}" type="presParOf" srcId="{59C1AE84-4355-3945-928E-732416A2B85F}" destId="{B62FA98A-6AC6-8742-8C70-AF0AD02B05A5}" srcOrd="1" destOrd="0" presId="urn:microsoft.com/office/officeart/2005/8/layout/hierarchy2"/>
    <dgm:cxn modelId="{69B5B5D0-BB4E-A449-BD97-5D053153806C}" type="presParOf" srcId="{0EB11816-BF33-BD4B-B95C-544C375BB733}" destId="{F4CB6B4C-FC43-134D-B834-9E55F7195E7D}" srcOrd="2" destOrd="0" presId="urn:microsoft.com/office/officeart/2005/8/layout/hierarchy2"/>
    <dgm:cxn modelId="{D68D70D3-51F9-B642-A86F-4A5ADD6CD77A}" type="presParOf" srcId="{F4CB6B4C-FC43-134D-B834-9E55F7195E7D}" destId="{A5ACC453-06A9-0849-8D5B-1DF198619A44}" srcOrd="0" destOrd="0" presId="urn:microsoft.com/office/officeart/2005/8/layout/hierarchy2"/>
    <dgm:cxn modelId="{D0A140D1-7F38-294B-A6DB-2CE360150EE6}" type="presParOf" srcId="{0EB11816-BF33-BD4B-B95C-544C375BB733}" destId="{F31B6279-088C-3042-99F7-3F2311170178}" srcOrd="3" destOrd="0" presId="urn:microsoft.com/office/officeart/2005/8/layout/hierarchy2"/>
    <dgm:cxn modelId="{DAEC98FD-ADAA-D548-9CBA-7614DA32A8FE}" type="presParOf" srcId="{F31B6279-088C-3042-99F7-3F2311170178}" destId="{D1ACC94B-E4D5-1F4F-A34F-7247BC1EE87F}" srcOrd="0" destOrd="0" presId="urn:microsoft.com/office/officeart/2005/8/layout/hierarchy2"/>
    <dgm:cxn modelId="{01FCC2AE-1BB9-2540-A01B-BD019AF80E47}" type="presParOf" srcId="{F31B6279-088C-3042-99F7-3F2311170178}" destId="{F863125B-3A42-724C-A98D-E391EF429DB7}" srcOrd="1" destOrd="0" presId="urn:microsoft.com/office/officeart/2005/8/layout/hierarchy2"/>
    <dgm:cxn modelId="{0597B20D-C883-E540-B603-276DD9B5963C}" type="presParOf" srcId="{F863125B-3A42-724C-A98D-E391EF429DB7}" destId="{9E6C90F0-839B-1140-BC96-A379E8CBBD95}" srcOrd="0" destOrd="0" presId="urn:microsoft.com/office/officeart/2005/8/layout/hierarchy2"/>
    <dgm:cxn modelId="{7DC3D398-6084-5741-B2F7-25B0664D7994}" type="presParOf" srcId="{9E6C90F0-839B-1140-BC96-A379E8CBBD95}" destId="{35B5D45B-D8D3-E04C-8880-EC0EEE2D1437}" srcOrd="0" destOrd="0" presId="urn:microsoft.com/office/officeart/2005/8/layout/hierarchy2"/>
    <dgm:cxn modelId="{E5D02556-0636-1C45-AE97-E97066067910}" type="presParOf" srcId="{F863125B-3A42-724C-A98D-E391EF429DB7}" destId="{C49ECF26-165D-4042-B66E-31E43F8C34E8}" srcOrd="1" destOrd="0" presId="urn:microsoft.com/office/officeart/2005/8/layout/hierarchy2"/>
    <dgm:cxn modelId="{2CE9059D-C3B1-DE4B-97D4-2399373C9C94}" type="presParOf" srcId="{C49ECF26-165D-4042-B66E-31E43F8C34E8}" destId="{EC8F2135-A5AB-594A-B813-986D4A675553}" srcOrd="0" destOrd="0" presId="urn:microsoft.com/office/officeart/2005/8/layout/hierarchy2"/>
    <dgm:cxn modelId="{96EE19EE-E917-2D41-853C-DE192576E2AC}" type="presParOf" srcId="{C49ECF26-165D-4042-B66E-31E43F8C34E8}" destId="{3096D7C6-772A-AB46-81EE-8BFE00E39F5A}" srcOrd="1" destOrd="0" presId="urn:microsoft.com/office/officeart/2005/8/layout/hierarchy2"/>
    <dgm:cxn modelId="{158BE39C-B045-AB41-8CCF-D056FCB740D7}" type="presParOf" srcId="{3096D7C6-772A-AB46-81EE-8BFE00E39F5A}" destId="{B2FCA984-0BFB-7545-8DD9-33F32E57F100}" srcOrd="0" destOrd="0" presId="urn:microsoft.com/office/officeart/2005/8/layout/hierarchy2"/>
    <dgm:cxn modelId="{38726466-81A9-3A4D-9B96-B291D475534F}" type="presParOf" srcId="{B2FCA984-0BFB-7545-8DD9-33F32E57F100}" destId="{072D4F0B-2505-DC47-8D4A-D35B31C0CA87}" srcOrd="0" destOrd="0" presId="urn:microsoft.com/office/officeart/2005/8/layout/hierarchy2"/>
    <dgm:cxn modelId="{2840AA8D-C785-FC42-916D-68BA0F313B98}" type="presParOf" srcId="{3096D7C6-772A-AB46-81EE-8BFE00E39F5A}" destId="{23877BDB-16FD-364C-B895-983807257C56}" srcOrd="1" destOrd="0" presId="urn:microsoft.com/office/officeart/2005/8/layout/hierarchy2"/>
    <dgm:cxn modelId="{D4658A33-3F1F-C244-B9C8-A71F0B30FE10}" type="presParOf" srcId="{23877BDB-16FD-364C-B895-983807257C56}" destId="{9E3E8EC0-2B74-644E-851E-EE38D9893EB5}" srcOrd="0" destOrd="0" presId="urn:microsoft.com/office/officeart/2005/8/layout/hierarchy2"/>
    <dgm:cxn modelId="{A299A1E0-BEB2-884C-8425-914059E4732D}" type="presParOf" srcId="{23877BDB-16FD-364C-B895-983807257C56}" destId="{10ED614B-F4EC-AA45-AFB1-CA858F503765}" srcOrd="1" destOrd="0" presId="urn:microsoft.com/office/officeart/2005/8/layout/hierarchy2"/>
    <dgm:cxn modelId="{B2F9527E-0490-8F4D-90D6-E18A60CE0C04}" type="presParOf" srcId="{3096D7C6-772A-AB46-81EE-8BFE00E39F5A}" destId="{F02CD76E-BB76-0349-9A26-0E12E0539383}" srcOrd="2" destOrd="0" presId="urn:microsoft.com/office/officeart/2005/8/layout/hierarchy2"/>
    <dgm:cxn modelId="{E36721CB-CFB9-7D40-8548-1EB089E26755}" type="presParOf" srcId="{F02CD76E-BB76-0349-9A26-0E12E0539383}" destId="{A06EB8F8-C0E4-7044-98BF-C576FFB5DDA5}" srcOrd="0" destOrd="0" presId="urn:microsoft.com/office/officeart/2005/8/layout/hierarchy2"/>
    <dgm:cxn modelId="{4C6EA5B5-4255-3746-AB46-672627A87B17}" type="presParOf" srcId="{3096D7C6-772A-AB46-81EE-8BFE00E39F5A}" destId="{364CFE64-1A41-F94F-B697-65AE64D22384}" srcOrd="3" destOrd="0" presId="urn:microsoft.com/office/officeart/2005/8/layout/hierarchy2"/>
    <dgm:cxn modelId="{23CD4C3E-2149-C74B-8A9B-93424CA0CF32}" type="presParOf" srcId="{364CFE64-1A41-F94F-B697-65AE64D22384}" destId="{66A43ABE-C3BE-1E40-BBE7-743F38D1D192}" srcOrd="0" destOrd="0" presId="urn:microsoft.com/office/officeart/2005/8/layout/hierarchy2"/>
    <dgm:cxn modelId="{4AD2CE26-A962-4F44-A425-A3C0BF1B2A64}" type="presParOf" srcId="{364CFE64-1A41-F94F-B697-65AE64D22384}" destId="{176A05A2-7896-9E44-B51C-DD96AF43C77E}" srcOrd="1" destOrd="0" presId="urn:microsoft.com/office/officeart/2005/8/layout/hierarchy2"/>
    <dgm:cxn modelId="{C3BE0287-81D2-3D4D-9EDB-07DB54FE8280}" type="presParOf" srcId="{3096D7C6-772A-AB46-81EE-8BFE00E39F5A}" destId="{4796C7AF-2418-5840-921B-634601E0C8C3}" srcOrd="4" destOrd="0" presId="urn:microsoft.com/office/officeart/2005/8/layout/hierarchy2"/>
    <dgm:cxn modelId="{B641FE41-982E-B34F-BB5F-7DD799B2696F}" type="presParOf" srcId="{4796C7AF-2418-5840-921B-634601E0C8C3}" destId="{CD7E9CB9-82D0-BA4D-A2E1-66BCDDCD5581}" srcOrd="0" destOrd="0" presId="urn:microsoft.com/office/officeart/2005/8/layout/hierarchy2"/>
    <dgm:cxn modelId="{952627AD-0E87-A44E-907B-2599849B46D0}" type="presParOf" srcId="{3096D7C6-772A-AB46-81EE-8BFE00E39F5A}" destId="{7F9805AD-AAA7-C24C-AC18-6CD07117E7A0}" srcOrd="5" destOrd="0" presId="urn:microsoft.com/office/officeart/2005/8/layout/hierarchy2"/>
    <dgm:cxn modelId="{2F7AD13D-1D76-904A-9A18-3A52366B559F}" type="presParOf" srcId="{7F9805AD-AAA7-C24C-AC18-6CD07117E7A0}" destId="{D0A3D542-0A3C-5647-8D7B-C66D40048D1A}" srcOrd="0" destOrd="0" presId="urn:microsoft.com/office/officeart/2005/8/layout/hierarchy2"/>
    <dgm:cxn modelId="{0AC2C0BF-341D-B447-926E-644E92DAF1A5}" type="presParOf" srcId="{7F9805AD-AAA7-C24C-AC18-6CD07117E7A0}" destId="{566E1EEF-8283-F944-BD30-A44299511B9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790B424-24B3-E346-95B1-C1E81E9BB280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09AA7B6-C64E-AC49-869B-2B921635E641}">
      <dgm:prSet phldrT="[Texto]"/>
      <dgm:spPr/>
      <dgm:t>
        <a:bodyPr/>
        <a:lstStyle/>
        <a:p>
          <a:r>
            <a:rPr lang="es-ES" dirty="0" smtClean="0"/>
            <a:t>Amor</a:t>
          </a:r>
          <a:endParaRPr lang="es-ES" dirty="0"/>
        </a:p>
      </dgm:t>
    </dgm:pt>
    <dgm:pt modelId="{0D0C57D0-337A-C74C-9B95-1CD890841B7C}" type="parTrans" cxnId="{B24D5235-8452-0745-96F7-726D136D24C7}">
      <dgm:prSet/>
      <dgm:spPr/>
      <dgm:t>
        <a:bodyPr/>
        <a:lstStyle/>
        <a:p>
          <a:endParaRPr lang="es-ES"/>
        </a:p>
      </dgm:t>
    </dgm:pt>
    <dgm:pt modelId="{29C7A91A-595E-B245-8E28-6EDDD9463817}" type="sibTrans" cxnId="{B24D5235-8452-0745-96F7-726D136D24C7}">
      <dgm:prSet/>
      <dgm:spPr/>
      <dgm:t>
        <a:bodyPr/>
        <a:lstStyle/>
        <a:p>
          <a:endParaRPr lang="es-ES"/>
        </a:p>
      </dgm:t>
    </dgm:pt>
    <dgm:pt modelId="{EFCC7EFF-ECC9-0849-89CC-85BD7FC07845}">
      <dgm:prSet phldrT="[Texto]"/>
      <dgm:spPr/>
      <dgm:t>
        <a:bodyPr/>
        <a:lstStyle/>
        <a:p>
          <a:r>
            <a:rPr lang="es-ES" dirty="0" smtClean="0"/>
            <a:t>Conocimiento</a:t>
          </a:r>
          <a:endParaRPr lang="es-ES" dirty="0"/>
        </a:p>
      </dgm:t>
    </dgm:pt>
    <dgm:pt modelId="{25222E14-6A36-574C-A2AC-B0D13A6433B9}" type="parTrans" cxnId="{10950685-E35D-5845-AF5E-C4C8CABBF05D}">
      <dgm:prSet/>
      <dgm:spPr/>
      <dgm:t>
        <a:bodyPr/>
        <a:lstStyle/>
        <a:p>
          <a:endParaRPr lang="es-ES"/>
        </a:p>
      </dgm:t>
    </dgm:pt>
    <dgm:pt modelId="{473B3D5B-FD3A-E941-9650-CFDAD57B6892}" type="sibTrans" cxnId="{10950685-E35D-5845-AF5E-C4C8CABBF05D}">
      <dgm:prSet/>
      <dgm:spPr/>
      <dgm:t>
        <a:bodyPr/>
        <a:lstStyle/>
        <a:p>
          <a:endParaRPr lang="es-ES"/>
        </a:p>
      </dgm:t>
    </dgm:pt>
    <dgm:pt modelId="{D5C77533-3300-0849-BE5F-D3EA3B4B3590}">
      <dgm:prSet phldrT="[Texto]"/>
      <dgm:spPr/>
      <dgm:t>
        <a:bodyPr/>
        <a:lstStyle/>
        <a:p>
          <a:r>
            <a:rPr lang="es-ES" dirty="0" smtClean="0"/>
            <a:t>Cuidado</a:t>
          </a:r>
          <a:endParaRPr lang="es-ES" dirty="0"/>
        </a:p>
      </dgm:t>
    </dgm:pt>
    <dgm:pt modelId="{FCB259E3-AE34-E446-83BF-617B7E8B2368}" type="parTrans" cxnId="{78F05E64-52D6-3349-B19D-51ED6911D692}">
      <dgm:prSet/>
      <dgm:spPr/>
      <dgm:t>
        <a:bodyPr/>
        <a:lstStyle/>
        <a:p>
          <a:endParaRPr lang="es-ES"/>
        </a:p>
      </dgm:t>
    </dgm:pt>
    <dgm:pt modelId="{BCEDEBC7-DFBF-CC42-B0DB-70680B644CF9}" type="sibTrans" cxnId="{78F05E64-52D6-3349-B19D-51ED6911D692}">
      <dgm:prSet/>
      <dgm:spPr/>
      <dgm:t>
        <a:bodyPr/>
        <a:lstStyle/>
        <a:p>
          <a:endParaRPr lang="es-ES"/>
        </a:p>
      </dgm:t>
    </dgm:pt>
    <dgm:pt modelId="{CDA92D17-55AE-2442-B2A4-CFD35DB4EB2C}">
      <dgm:prSet phldrT="[Texto]"/>
      <dgm:spPr/>
      <dgm:t>
        <a:bodyPr/>
        <a:lstStyle/>
        <a:p>
          <a:r>
            <a:rPr lang="es-ES" dirty="0" smtClean="0"/>
            <a:t>Respeto</a:t>
          </a:r>
          <a:endParaRPr lang="es-ES" dirty="0"/>
        </a:p>
      </dgm:t>
    </dgm:pt>
    <dgm:pt modelId="{38DF9FC1-D62E-514D-AE09-71303254C725}" type="parTrans" cxnId="{393F8601-1F39-2844-97EC-B9A597A42054}">
      <dgm:prSet/>
      <dgm:spPr/>
      <dgm:t>
        <a:bodyPr/>
        <a:lstStyle/>
        <a:p>
          <a:endParaRPr lang="es-ES"/>
        </a:p>
      </dgm:t>
    </dgm:pt>
    <dgm:pt modelId="{015E70E8-AB4B-7648-A346-425163471EB9}" type="sibTrans" cxnId="{393F8601-1F39-2844-97EC-B9A597A42054}">
      <dgm:prSet/>
      <dgm:spPr/>
      <dgm:t>
        <a:bodyPr/>
        <a:lstStyle/>
        <a:p>
          <a:endParaRPr lang="es-ES"/>
        </a:p>
      </dgm:t>
    </dgm:pt>
    <dgm:pt modelId="{E1800739-E72A-044E-BD55-F68F04DC443B}">
      <dgm:prSet phldrT="[Texto]"/>
      <dgm:spPr/>
      <dgm:t>
        <a:bodyPr/>
        <a:lstStyle/>
        <a:p>
          <a:r>
            <a:rPr lang="es-ES" dirty="0" smtClean="0"/>
            <a:t>Responsabilidad</a:t>
          </a:r>
          <a:endParaRPr lang="es-ES" dirty="0"/>
        </a:p>
      </dgm:t>
    </dgm:pt>
    <dgm:pt modelId="{8173EC55-4D82-0041-AE79-D83905C45ABA}" type="parTrans" cxnId="{966D6B2D-2934-274A-BA85-43345D72E0BD}">
      <dgm:prSet/>
      <dgm:spPr/>
      <dgm:t>
        <a:bodyPr/>
        <a:lstStyle/>
        <a:p>
          <a:endParaRPr lang="es-ES"/>
        </a:p>
      </dgm:t>
    </dgm:pt>
    <dgm:pt modelId="{2A8ECB03-EEC2-0B4D-B775-B7A395AFBC51}" type="sibTrans" cxnId="{966D6B2D-2934-274A-BA85-43345D72E0BD}">
      <dgm:prSet/>
      <dgm:spPr/>
      <dgm:t>
        <a:bodyPr/>
        <a:lstStyle/>
        <a:p>
          <a:endParaRPr lang="es-ES"/>
        </a:p>
      </dgm:t>
    </dgm:pt>
    <dgm:pt modelId="{18EB5DCD-7FE9-9246-9279-A181BF9E0573}" type="pres">
      <dgm:prSet presAssocID="{8790B424-24B3-E346-95B1-C1E81E9BB28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34042E6-2A2E-1C4A-A8DB-CCDDD2DE8271}" type="pres">
      <dgm:prSet presAssocID="{8790B424-24B3-E346-95B1-C1E81E9BB280}" presName="matrix" presStyleCnt="0"/>
      <dgm:spPr/>
    </dgm:pt>
    <dgm:pt modelId="{DD370466-7342-8D41-BEF3-7F71A5884B1F}" type="pres">
      <dgm:prSet presAssocID="{8790B424-24B3-E346-95B1-C1E81E9BB280}" presName="tile1" presStyleLbl="node1" presStyleIdx="0" presStyleCnt="4"/>
      <dgm:spPr/>
      <dgm:t>
        <a:bodyPr/>
        <a:lstStyle/>
        <a:p>
          <a:endParaRPr lang="es-ES"/>
        </a:p>
      </dgm:t>
    </dgm:pt>
    <dgm:pt modelId="{71AC4B44-6C49-3542-9D3E-2BC5F2E28D27}" type="pres">
      <dgm:prSet presAssocID="{8790B424-24B3-E346-95B1-C1E81E9BB28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C34CD1-60AF-BF44-96EC-5371924BEDA7}" type="pres">
      <dgm:prSet presAssocID="{8790B424-24B3-E346-95B1-C1E81E9BB280}" presName="tile2" presStyleLbl="node1" presStyleIdx="1" presStyleCnt="4"/>
      <dgm:spPr/>
      <dgm:t>
        <a:bodyPr/>
        <a:lstStyle/>
        <a:p>
          <a:endParaRPr lang="es-ES"/>
        </a:p>
      </dgm:t>
    </dgm:pt>
    <dgm:pt modelId="{95E337F6-724E-DD4A-A765-C7FA1282A652}" type="pres">
      <dgm:prSet presAssocID="{8790B424-24B3-E346-95B1-C1E81E9BB28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538790-4400-FD49-B05F-14D3CB3DCA06}" type="pres">
      <dgm:prSet presAssocID="{8790B424-24B3-E346-95B1-C1E81E9BB280}" presName="tile3" presStyleLbl="node1" presStyleIdx="2" presStyleCnt="4"/>
      <dgm:spPr/>
      <dgm:t>
        <a:bodyPr/>
        <a:lstStyle/>
        <a:p>
          <a:endParaRPr lang="es-ES"/>
        </a:p>
      </dgm:t>
    </dgm:pt>
    <dgm:pt modelId="{9A06AC7C-625C-0247-A824-52C0F000541D}" type="pres">
      <dgm:prSet presAssocID="{8790B424-24B3-E346-95B1-C1E81E9BB28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B976D1-C75A-5E4C-A502-CD5D146EA3A8}" type="pres">
      <dgm:prSet presAssocID="{8790B424-24B3-E346-95B1-C1E81E9BB280}" presName="tile4" presStyleLbl="node1" presStyleIdx="3" presStyleCnt="4"/>
      <dgm:spPr/>
      <dgm:t>
        <a:bodyPr/>
        <a:lstStyle/>
        <a:p>
          <a:endParaRPr lang="es-ES"/>
        </a:p>
      </dgm:t>
    </dgm:pt>
    <dgm:pt modelId="{BCD57794-AC7A-9B49-96C8-55913C4A60E1}" type="pres">
      <dgm:prSet presAssocID="{8790B424-24B3-E346-95B1-C1E81E9BB28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B192CE-21B3-CE4C-8366-769432C5D7E1}" type="pres">
      <dgm:prSet presAssocID="{8790B424-24B3-E346-95B1-C1E81E9BB280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393F8601-1F39-2844-97EC-B9A597A42054}" srcId="{609AA7B6-C64E-AC49-869B-2B921635E641}" destId="{CDA92D17-55AE-2442-B2A4-CFD35DB4EB2C}" srcOrd="2" destOrd="0" parTransId="{38DF9FC1-D62E-514D-AE09-71303254C725}" sibTransId="{015E70E8-AB4B-7648-A346-425163471EB9}"/>
    <dgm:cxn modelId="{11CB0E86-AFF5-8344-B2BA-2D1659FA7361}" type="presOf" srcId="{EFCC7EFF-ECC9-0849-89CC-85BD7FC07845}" destId="{71AC4B44-6C49-3542-9D3E-2BC5F2E28D27}" srcOrd="1" destOrd="0" presId="urn:microsoft.com/office/officeart/2005/8/layout/matrix1"/>
    <dgm:cxn modelId="{966D6B2D-2934-274A-BA85-43345D72E0BD}" srcId="{609AA7B6-C64E-AC49-869B-2B921635E641}" destId="{E1800739-E72A-044E-BD55-F68F04DC443B}" srcOrd="3" destOrd="0" parTransId="{8173EC55-4D82-0041-AE79-D83905C45ABA}" sibTransId="{2A8ECB03-EEC2-0B4D-B775-B7A395AFBC51}"/>
    <dgm:cxn modelId="{2A86ACF4-47CD-554B-A5B6-8363C20CC80A}" type="presOf" srcId="{D5C77533-3300-0849-BE5F-D3EA3B4B3590}" destId="{2BC34CD1-60AF-BF44-96EC-5371924BEDA7}" srcOrd="0" destOrd="0" presId="urn:microsoft.com/office/officeart/2005/8/layout/matrix1"/>
    <dgm:cxn modelId="{9A5DE85D-F531-7441-996E-0B615C4C1B96}" type="presOf" srcId="{CDA92D17-55AE-2442-B2A4-CFD35DB4EB2C}" destId="{9A06AC7C-625C-0247-A824-52C0F000541D}" srcOrd="1" destOrd="0" presId="urn:microsoft.com/office/officeart/2005/8/layout/matrix1"/>
    <dgm:cxn modelId="{B24D5235-8452-0745-96F7-726D136D24C7}" srcId="{8790B424-24B3-E346-95B1-C1E81E9BB280}" destId="{609AA7B6-C64E-AC49-869B-2B921635E641}" srcOrd="0" destOrd="0" parTransId="{0D0C57D0-337A-C74C-9B95-1CD890841B7C}" sibTransId="{29C7A91A-595E-B245-8E28-6EDDD9463817}"/>
    <dgm:cxn modelId="{C9CE2CA3-F530-6642-961E-42DD95606985}" type="presOf" srcId="{D5C77533-3300-0849-BE5F-D3EA3B4B3590}" destId="{95E337F6-724E-DD4A-A765-C7FA1282A652}" srcOrd="1" destOrd="0" presId="urn:microsoft.com/office/officeart/2005/8/layout/matrix1"/>
    <dgm:cxn modelId="{12E81435-25FF-8141-A018-A098419CEB35}" type="presOf" srcId="{EFCC7EFF-ECC9-0849-89CC-85BD7FC07845}" destId="{DD370466-7342-8D41-BEF3-7F71A5884B1F}" srcOrd="0" destOrd="0" presId="urn:microsoft.com/office/officeart/2005/8/layout/matrix1"/>
    <dgm:cxn modelId="{29D12495-38A6-134B-BAE4-4B812EF99383}" type="presOf" srcId="{E1800739-E72A-044E-BD55-F68F04DC443B}" destId="{BCD57794-AC7A-9B49-96C8-55913C4A60E1}" srcOrd="1" destOrd="0" presId="urn:microsoft.com/office/officeart/2005/8/layout/matrix1"/>
    <dgm:cxn modelId="{85FE4702-44A3-AF42-A1D8-CCD8FB43CD47}" type="presOf" srcId="{8790B424-24B3-E346-95B1-C1E81E9BB280}" destId="{18EB5DCD-7FE9-9246-9279-A181BF9E0573}" srcOrd="0" destOrd="0" presId="urn:microsoft.com/office/officeart/2005/8/layout/matrix1"/>
    <dgm:cxn modelId="{10950685-E35D-5845-AF5E-C4C8CABBF05D}" srcId="{609AA7B6-C64E-AC49-869B-2B921635E641}" destId="{EFCC7EFF-ECC9-0849-89CC-85BD7FC07845}" srcOrd="0" destOrd="0" parTransId="{25222E14-6A36-574C-A2AC-B0D13A6433B9}" sibTransId="{473B3D5B-FD3A-E941-9650-CFDAD57B6892}"/>
    <dgm:cxn modelId="{1AC5D9BC-F178-B940-AF5E-E55D0822E3F5}" type="presOf" srcId="{609AA7B6-C64E-AC49-869B-2B921635E641}" destId="{7CB192CE-21B3-CE4C-8366-769432C5D7E1}" srcOrd="0" destOrd="0" presId="urn:microsoft.com/office/officeart/2005/8/layout/matrix1"/>
    <dgm:cxn modelId="{4282068F-BC36-6041-AED2-772BC50B6395}" type="presOf" srcId="{E1800739-E72A-044E-BD55-F68F04DC443B}" destId="{ABB976D1-C75A-5E4C-A502-CD5D146EA3A8}" srcOrd="0" destOrd="0" presId="urn:microsoft.com/office/officeart/2005/8/layout/matrix1"/>
    <dgm:cxn modelId="{7AE68AF1-413B-8547-98A2-6817B9DA5688}" type="presOf" srcId="{CDA92D17-55AE-2442-B2A4-CFD35DB4EB2C}" destId="{6C538790-4400-FD49-B05F-14D3CB3DCA06}" srcOrd="0" destOrd="0" presId="urn:microsoft.com/office/officeart/2005/8/layout/matrix1"/>
    <dgm:cxn modelId="{78F05E64-52D6-3349-B19D-51ED6911D692}" srcId="{609AA7B6-C64E-AC49-869B-2B921635E641}" destId="{D5C77533-3300-0849-BE5F-D3EA3B4B3590}" srcOrd="1" destOrd="0" parTransId="{FCB259E3-AE34-E446-83BF-617B7E8B2368}" sibTransId="{BCEDEBC7-DFBF-CC42-B0DB-70680B644CF9}"/>
    <dgm:cxn modelId="{FEB04D41-5225-014C-831C-DAD85EDBB49D}" type="presParOf" srcId="{18EB5DCD-7FE9-9246-9279-A181BF9E0573}" destId="{134042E6-2A2E-1C4A-A8DB-CCDDD2DE8271}" srcOrd="0" destOrd="0" presId="urn:microsoft.com/office/officeart/2005/8/layout/matrix1"/>
    <dgm:cxn modelId="{7D2B555E-0A29-CB4A-AA80-D23745492831}" type="presParOf" srcId="{134042E6-2A2E-1C4A-A8DB-CCDDD2DE8271}" destId="{DD370466-7342-8D41-BEF3-7F71A5884B1F}" srcOrd="0" destOrd="0" presId="urn:microsoft.com/office/officeart/2005/8/layout/matrix1"/>
    <dgm:cxn modelId="{3F5138F9-64B7-CA4A-AC0D-71F88128F019}" type="presParOf" srcId="{134042E6-2A2E-1C4A-A8DB-CCDDD2DE8271}" destId="{71AC4B44-6C49-3542-9D3E-2BC5F2E28D27}" srcOrd="1" destOrd="0" presId="urn:microsoft.com/office/officeart/2005/8/layout/matrix1"/>
    <dgm:cxn modelId="{F3447A92-F2DB-1344-9E7E-1139F204F570}" type="presParOf" srcId="{134042E6-2A2E-1C4A-A8DB-CCDDD2DE8271}" destId="{2BC34CD1-60AF-BF44-96EC-5371924BEDA7}" srcOrd="2" destOrd="0" presId="urn:microsoft.com/office/officeart/2005/8/layout/matrix1"/>
    <dgm:cxn modelId="{A7292748-FB82-2144-8DE2-7E2B0FD2BCE0}" type="presParOf" srcId="{134042E6-2A2E-1C4A-A8DB-CCDDD2DE8271}" destId="{95E337F6-724E-DD4A-A765-C7FA1282A652}" srcOrd="3" destOrd="0" presId="urn:microsoft.com/office/officeart/2005/8/layout/matrix1"/>
    <dgm:cxn modelId="{3B07A352-843A-4D43-951E-F812A80CECBE}" type="presParOf" srcId="{134042E6-2A2E-1C4A-A8DB-CCDDD2DE8271}" destId="{6C538790-4400-FD49-B05F-14D3CB3DCA06}" srcOrd="4" destOrd="0" presId="urn:microsoft.com/office/officeart/2005/8/layout/matrix1"/>
    <dgm:cxn modelId="{84090D93-FB7D-1C45-9D9F-17162ABB9E6A}" type="presParOf" srcId="{134042E6-2A2E-1C4A-A8DB-CCDDD2DE8271}" destId="{9A06AC7C-625C-0247-A824-52C0F000541D}" srcOrd="5" destOrd="0" presId="urn:microsoft.com/office/officeart/2005/8/layout/matrix1"/>
    <dgm:cxn modelId="{4A5045F5-302B-E24F-9412-B5FBFDB4AB74}" type="presParOf" srcId="{134042E6-2A2E-1C4A-A8DB-CCDDD2DE8271}" destId="{ABB976D1-C75A-5E4C-A502-CD5D146EA3A8}" srcOrd="6" destOrd="0" presId="urn:microsoft.com/office/officeart/2005/8/layout/matrix1"/>
    <dgm:cxn modelId="{A3D49114-05B3-F44E-9ADB-207633F5F804}" type="presParOf" srcId="{134042E6-2A2E-1C4A-A8DB-CCDDD2DE8271}" destId="{BCD57794-AC7A-9B49-96C8-55913C4A60E1}" srcOrd="7" destOrd="0" presId="urn:microsoft.com/office/officeart/2005/8/layout/matrix1"/>
    <dgm:cxn modelId="{EAE9DC30-110D-F149-A95C-1246E97EAC2D}" type="presParOf" srcId="{18EB5DCD-7FE9-9246-9279-A181BF9E0573}" destId="{7CB192CE-21B3-CE4C-8366-769432C5D7E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02464D7-612F-1D44-AFA3-9D97284144C3}" type="doc">
      <dgm:prSet loTypeId="urn:microsoft.com/office/officeart/2005/8/layout/radial1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5E307B60-8275-DE4C-A452-C194BDC3FC66}">
      <dgm:prSet phldrT="[Texto]"/>
      <dgm:spPr/>
      <dgm:t>
        <a:bodyPr/>
        <a:lstStyle/>
        <a:p>
          <a:r>
            <a:rPr lang="es-ES" dirty="0" smtClean="0"/>
            <a:t>Tipos de Amor</a:t>
          </a:r>
          <a:endParaRPr lang="es-ES" dirty="0"/>
        </a:p>
      </dgm:t>
    </dgm:pt>
    <dgm:pt modelId="{9B2F095C-CD57-4344-95DA-38B3CE8B5C80}" type="parTrans" cxnId="{1091D2C3-DECC-544D-940D-95BFCF06838B}">
      <dgm:prSet/>
      <dgm:spPr/>
      <dgm:t>
        <a:bodyPr/>
        <a:lstStyle/>
        <a:p>
          <a:endParaRPr lang="es-ES"/>
        </a:p>
      </dgm:t>
    </dgm:pt>
    <dgm:pt modelId="{969CBAB8-F46F-2147-AE18-5FE1718187EA}" type="sibTrans" cxnId="{1091D2C3-DECC-544D-940D-95BFCF06838B}">
      <dgm:prSet/>
      <dgm:spPr/>
      <dgm:t>
        <a:bodyPr/>
        <a:lstStyle/>
        <a:p>
          <a:endParaRPr lang="es-ES"/>
        </a:p>
      </dgm:t>
    </dgm:pt>
    <dgm:pt modelId="{D68125B2-A6B2-6544-AE88-4E6CD4F3EBE8}">
      <dgm:prSet phldrT="[Texto]"/>
      <dgm:spPr/>
      <dgm:t>
        <a:bodyPr/>
        <a:lstStyle/>
        <a:p>
          <a:r>
            <a:rPr lang="es-ES" dirty="0" smtClean="0"/>
            <a:t>Fraternal</a:t>
          </a:r>
          <a:endParaRPr lang="es-ES" dirty="0"/>
        </a:p>
      </dgm:t>
    </dgm:pt>
    <dgm:pt modelId="{2B338A15-63E8-EE4F-8A89-6F74FAF3369B}" type="parTrans" cxnId="{4BCB90E2-91CB-0843-B7DF-42579B63FB77}">
      <dgm:prSet/>
      <dgm:spPr/>
      <dgm:t>
        <a:bodyPr/>
        <a:lstStyle/>
        <a:p>
          <a:endParaRPr lang="es-ES"/>
        </a:p>
      </dgm:t>
    </dgm:pt>
    <dgm:pt modelId="{C3633750-5A3A-EA43-B836-07423F7518E4}" type="sibTrans" cxnId="{4BCB90E2-91CB-0843-B7DF-42579B63FB77}">
      <dgm:prSet/>
      <dgm:spPr/>
      <dgm:t>
        <a:bodyPr/>
        <a:lstStyle/>
        <a:p>
          <a:endParaRPr lang="es-ES"/>
        </a:p>
      </dgm:t>
    </dgm:pt>
    <dgm:pt modelId="{B682F7D2-B0B6-D84E-AB58-4D64791E9787}">
      <dgm:prSet phldrT="[Texto]"/>
      <dgm:spPr/>
      <dgm:t>
        <a:bodyPr/>
        <a:lstStyle/>
        <a:p>
          <a:r>
            <a:rPr lang="es-ES" dirty="0" smtClean="0"/>
            <a:t>Maternal</a:t>
          </a:r>
          <a:endParaRPr lang="es-ES" dirty="0"/>
        </a:p>
      </dgm:t>
    </dgm:pt>
    <dgm:pt modelId="{DAD1F6CE-7F74-8641-8D8F-6B43BABA2813}" type="parTrans" cxnId="{5BD7B0E5-06CC-F74B-AB46-61D2AD48B062}">
      <dgm:prSet/>
      <dgm:spPr/>
      <dgm:t>
        <a:bodyPr/>
        <a:lstStyle/>
        <a:p>
          <a:endParaRPr lang="es-ES"/>
        </a:p>
      </dgm:t>
    </dgm:pt>
    <dgm:pt modelId="{93153642-C745-904A-AE30-9C4F34D6C35C}" type="sibTrans" cxnId="{5BD7B0E5-06CC-F74B-AB46-61D2AD48B062}">
      <dgm:prSet/>
      <dgm:spPr/>
      <dgm:t>
        <a:bodyPr/>
        <a:lstStyle/>
        <a:p>
          <a:endParaRPr lang="es-ES"/>
        </a:p>
      </dgm:t>
    </dgm:pt>
    <dgm:pt modelId="{07A2B6C0-AA0B-6D43-AD6B-3B46EB662751}">
      <dgm:prSet phldrT="[Texto]"/>
      <dgm:spPr/>
      <dgm:t>
        <a:bodyPr/>
        <a:lstStyle/>
        <a:p>
          <a:r>
            <a:rPr lang="es-ES" dirty="0" smtClean="0"/>
            <a:t>Erótico</a:t>
          </a:r>
          <a:endParaRPr lang="es-ES" dirty="0"/>
        </a:p>
      </dgm:t>
    </dgm:pt>
    <dgm:pt modelId="{7F760AA5-9925-D541-B9F4-B96AFF71392D}" type="parTrans" cxnId="{45180DD1-83FA-5749-890B-72DD9575597D}">
      <dgm:prSet/>
      <dgm:spPr/>
      <dgm:t>
        <a:bodyPr/>
        <a:lstStyle/>
        <a:p>
          <a:endParaRPr lang="es-ES"/>
        </a:p>
      </dgm:t>
    </dgm:pt>
    <dgm:pt modelId="{83444AC9-B8B5-A445-BC19-76253F265E5C}" type="sibTrans" cxnId="{45180DD1-83FA-5749-890B-72DD9575597D}">
      <dgm:prSet/>
      <dgm:spPr/>
      <dgm:t>
        <a:bodyPr/>
        <a:lstStyle/>
        <a:p>
          <a:endParaRPr lang="es-ES"/>
        </a:p>
      </dgm:t>
    </dgm:pt>
    <dgm:pt modelId="{525D99D0-1B46-594E-9743-D77C08E329A3}">
      <dgm:prSet phldrT="[Texto]"/>
      <dgm:spPr/>
      <dgm:t>
        <a:bodyPr/>
        <a:lstStyle/>
        <a:p>
          <a:r>
            <a:rPr lang="es-ES" dirty="0" smtClean="0"/>
            <a:t>Amor de Dios</a:t>
          </a:r>
          <a:endParaRPr lang="es-ES" dirty="0"/>
        </a:p>
      </dgm:t>
    </dgm:pt>
    <dgm:pt modelId="{B7944004-6409-9342-9A1D-F4F8954C0C58}" type="parTrans" cxnId="{CF019660-E593-1F48-AC89-2AF13C02A3FB}">
      <dgm:prSet/>
      <dgm:spPr/>
      <dgm:t>
        <a:bodyPr/>
        <a:lstStyle/>
        <a:p>
          <a:endParaRPr lang="es-ES"/>
        </a:p>
      </dgm:t>
    </dgm:pt>
    <dgm:pt modelId="{29A60125-881B-A949-A6BC-917999569E2C}" type="sibTrans" cxnId="{CF019660-E593-1F48-AC89-2AF13C02A3FB}">
      <dgm:prSet/>
      <dgm:spPr/>
      <dgm:t>
        <a:bodyPr/>
        <a:lstStyle/>
        <a:p>
          <a:endParaRPr lang="es-ES"/>
        </a:p>
      </dgm:t>
    </dgm:pt>
    <dgm:pt modelId="{EE60FCC8-F02B-4641-8377-8F1508C88AE5}">
      <dgm:prSet phldrT="[Texto]"/>
      <dgm:spPr/>
      <dgm:t>
        <a:bodyPr/>
        <a:lstStyle/>
        <a:p>
          <a:r>
            <a:rPr lang="es-ES" dirty="0" smtClean="0"/>
            <a:t>Amor de sí</a:t>
          </a:r>
          <a:endParaRPr lang="es-ES" dirty="0"/>
        </a:p>
      </dgm:t>
    </dgm:pt>
    <dgm:pt modelId="{A3B499F4-3D25-584D-AA3F-25CC46659BD3}" type="parTrans" cxnId="{A16E1346-AD0B-AB4E-842B-1EF255A8FE7A}">
      <dgm:prSet/>
      <dgm:spPr/>
      <dgm:t>
        <a:bodyPr/>
        <a:lstStyle/>
        <a:p>
          <a:endParaRPr lang="es-ES"/>
        </a:p>
      </dgm:t>
    </dgm:pt>
    <dgm:pt modelId="{531DE8EB-D360-BB43-B12E-410B37F8FD4D}" type="sibTrans" cxnId="{A16E1346-AD0B-AB4E-842B-1EF255A8FE7A}">
      <dgm:prSet/>
      <dgm:spPr/>
    </dgm:pt>
    <dgm:pt modelId="{D5BDE987-82E2-FF47-8602-FC780F0E12F4}" type="pres">
      <dgm:prSet presAssocID="{402464D7-612F-1D44-AFA3-9D97284144C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AE6BBB5-8C97-244A-8C1B-2643B31EA869}" type="pres">
      <dgm:prSet presAssocID="{5E307B60-8275-DE4C-A452-C194BDC3FC66}" presName="centerShape" presStyleLbl="node0" presStyleIdx="0" presStyleCnt="1"/>
      <dgm:spPr/>
      <dgm:t>
        <a:bodyPr/>
        <a:lstStyle/>
        <a:p>
          <a:endParaRPr lang="es-ES"/>
        </a:p>
      </dgm:t>
    </dgm:pt>
    <dgm:pt modelId="{098B864C-0264-DD46-936C-6261F52397B4}" type="pres">
      <dgm:prSet presAssocID="{2B338A15-63E8-EE4F-8A89-6F74FAF3369B}" presName="Name9" presStyleLbl="parChTrans1D2" presStyleIdx="0" presStyleCnt="5"/>
      <dgm:spPr/>
      <dgm:t>
        <a:bodyPr/>
        <a:lstStyle/>
        <a:p>
          <a:endParaRPr lang="es-ES"/>
        </a:p>
      </dgm:t>
    </dgm:pt>
    <dgm:pt modelId="{BF92631A-2D0E-054F-88D9-8BE67EC48771}" type="pres">
      <dgm:prSet presAssocID="{2B338A15-63E8-EE4F-8A89-6F74FAF3369B}" presName="connTx" presStyleLbl="parChTrans1D2" presStyleIdx="0" presStyleCnt="5"/>
      <dgm:spPr/>
      <dgm:t>
        <a:bodyPr/>
        <a:lstStyle/>
        <a:p>
          <a:endParaRPr lang="es-ES"/>
        </a:p>
      </dgm:t>
    </dgm:pt>
    <dgm:pt modelId="{4254F4E0-2436-994C-A724-FEE625E488A2}" type="pres">
      <dgm:prSet presAssocID="{D68125B2-A6B2-6544-AE88-4E6CD4F3EB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A1F33B-6D9D-5549-9CE3-90973A57E33B}" type="pres">
      <dgm:prSet presAssocID="{DAD1F6CE-7F74-8641-8D8F-6B43BABA2813}" presName="Name9" presStyleLbl="parChTrans1D2" presStyleIdx="1" presStyleCnt="5"/>
      <dgm:spPr/>
      <dgm:t>
        <a:bodyPr/>
        <a:lstStyle/>
        <a:p>
          <a:endParaRPr lang="es-ES"/>
        </a:p>
      </dgm:t>
    </dgm:pt>
    <dgm:pt modelId="{97C62DFC-94DA-CF44-B720-807E7F194675}" type="pres">
      <dgm:prSet presAssocID="{DAD1F6CE-7F74-8641-8D8F-6B43BABA2813}" presName="connTx" presStyleLbl="parChTrans1D2" presStyleIdx="1" presStyleCnt="5"/>
      <dgm:spPr/>
      <dgm:t>
        <a:bodyPr/>
        <a:lstStyle/>
        <a:p>
          <a:endParaRPr lang="es-ES"/>
        </a:p>
      </dgm:t>
    </dgm:pt>
    <dgm:pt modelId="{4982AD1D-D14D-D149-94A2-2BA8C2E43413}" type="pres">
      <dgm:prSet presAssocID="{B682F7D2-B0B6-D84E-AB58-4D64791E978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3485B3-28BE-B049-AB33-4A5C2F53A90A}" type="pres">
      <dgm:prSet presAssocID="{7F760AA5-9925-D541-B9F4-B96AFF71392D}" presName="Name9" presStyleLbl="parChTrans1D2" presStyleIdx="2" presStyleCnt="5"/>
      <dgm:spPr/>
      <dgm:t>
        <a:bodyPr/>
        <a:lstStyle/>
        <a:p>
          <a:endParaRPr lang="es-ES"/>
        </a:p>
      </dgm:t>
    </dgm:pt>
    <dgm:pt modelId="{A41949B5-1AC4-0D40-B267-123BC7CF50F8}" type="pres">
      <dgm:prSet presAssocID="{7F760AA5-9925-D541-B9F4-B96AFF71392D}" presName="connTx" presStyleLbl="parChTrans1D2" presStyleIdx="2" presStyleCnt="5"/>
      <dgm:spPr/>
      <dgm:t>
        <a:bodyPr/>
        <a:lstStyle/>
        <a:p>
          <a:endParaRPr lang="es-ES"/>
        </a:p>
      </dgm:t>
    </dgm:pt>
    <dgm:pt modelId="{E8570BCE-BC4B-D340-8F1A-8319462A2CE1}" type="pres">
      <dgm:prSet presAssocID="{07A2B6C0-AA0B-6D43-AD6B-3B46EB66275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497D1D-AC45-2141-8562-C84CE318E542}" type="pres">
      <dgm:prSet presAssocID="{A3B499F4-3D25-584D-AA3F-25CC46659BD3}" presName="Name9" presStyleLbl="parChTrans1D2" presStyleIdx="3" presStyleCnt="5"/>
      <dgm:spPr/>
      <dgm:t>
        <a:bodyPr/>
        <a:lstStyle/>
        <a:p>
          <a:endParaRPr lang="es-ES"/>
        </a:p>
      </dgm:t>
    </dgm:pt>
    <dgm:pt modelId="{AD3CC83C-FEA5-CA4F-93BB-2666A793FAC8}" type="pres">
      <dgm:prSet presAssocID="{A3B499F4-3D25-584D-AA3F-25CC46659BD3}" presName="connTx" presStyleLbl="parChTrans1D2" presStyleIdx="3" presStyleCnt="5"/>
      <dgm:spPr/>
      <dgm:t>
        <a:bodyPr/>
        <a:lstStyle/>
        <a:p>
          <a:endParaRPr lang="es-ES"/>
        </a:p>
      </dgm:t>
    </dgm:pt>
    <dgm:pt modelId="{DB70FC7C-63BF-A84B-A8F1-95049B1ADDC0}" type="pres">
      <dgm:prSet presAssocID="{EE60FCC8-F02B-4641-8377-8F1508C88AE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B5C509-F640-DE4F-8C2C-11402D58DB66}" type="pres">
      <dgm:prSet presAssocID="{B7944004-6409-9342-9A1D-F4F8954C0C58}" presName="Name9" presStyleLbl="parChTrans1D2" presStyleIdx="4" presStyleCnt="5"/>
      <dgm:spPr/>
      <dgm:t>
        <a:bodyPr/>
        <a:lstStyle/>
        <a:p>
          <a:endParaRPr lang="es-ES"/>
        </a:p>
      </dgm:t>
    </dgm:pt>
    <dgm:pt modelId="{EBDCFC5C-D94F-8E45-A4F9-1F0D7F81067D}" type="pres">
      <dgm:prSet presAssocID="{B7944004-6409-9342-9A1D-F4F8954C0C58}" presName="connTx" presStyleLbl="parChTrans1D2" presStyleIdx="4" presStyleCnt="5"/>
      <dgm:spPr/>
      <dgm:t>
        <a:bodyPr/>
        <a:lstStyle/>
        <a:p>
          <a:endParaRPr lang="es-ES"/>
        </a:p>
      </dgm:t>
    </dgm:pt>
    <dgm:pt modelId="{E49B1D8E-C7A3-B54A-977E-177BC93575EC}" type="pres">
      <dgm:prSet presAssocID="{525D99D0-1B46-594E-9743-D77C08E329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16E1346-AD0B-AB4E-842B-1EF255A8FE7A}" srcId="{5E307B60-8275-DE4C-A452-C194BDC3FC66}" destId="{EE60FCC8-F02B-4641-8377-8F1508C88AE5}" srcOrd="3" destOrd="0" parTransId="{A3B499F4-3D25-584D-AA3F-25CC46659BD3}" sibTransId="{531DE8EB-D360-BB43-B12E-410B37F8FD4D}"/>
    <dgm:cxn modelId="{73B536DD-305D-8F45-83E5-B5557B287B53}" type="presOf" srcId="{A3B499F4-3D25-584D-AA3F-25CC46659BD3}" destId="{AD3CC83C-FEA5-CA4F-93BB-2666A793FAC8}" srcOrd="1" destOrd="0" presId="urn:microsoft.com/office/officeart/2005/8/layout/radial1"/>
    <dgm:cxn modelId="{A487CEC6-23F7-9842-AFB4-6A485513D836}" type="presOf" srcId="{2B338A15-63E8-EE4F-8A89-6F74FAF3369B}" destId="{098B864C-0264-DD46-936C-6261F52397B4}" srcOrd="0" destOrd="0" presId="urn:microsoft.com/office/officeart/2005/8/layout/radial1"/>
    <dgm:cxn modelId="{FD1F2FC1-B8E1-064C-8E86-4A76A474C638}" type="presOf" srcId="{DAD1F6CE-7F74-8641-8D8F-6B43BABA2813}" destId="{4FA1F33B-6D9D-5549-9CE3-90973A57E33B}" srcOrd="0" destOrd="0" presId="urn:microsoft.com/office/officeart/2005/8/layout/radial1"/>
    <dgm:cxn modelId="{7571C5F0-D3C0-274E-9DC5-28CC06168A4E}" type="presOf" srcId="{DAD1F6CE-7F74-8641-8D8F-6B43BABA2813}" destId="{97C62DFC-94DA-CF44-B720-807E7F194675}" srcOrd="1" destOrd="0" presId="urn:microsoft.com/office/officeart/2005/8/layout/radial1"/>
    <dgm:cxn modelId="{5BD7B0E5-06CC-F74B-AB46-61D2AD48B062}" srcId="{5E307B60-8275-DE4C-A452-C194BDC3FC66}" destId="{B682F7D2-B0B6-D84E-AB58-4D64791E9787}" srcOrd="1" destOrd="0" parTransId="{DAD1F6CE-7F74-8641-8D8F-6B43BABA2813}" sibTransId="{93153642-C745-904A-AE30-9C4F34D6C35C}"/>
    <dgm:cxn modelId="{391D82B5-E92C-9644-BA31-AFFD5CFCCA6D}" type="presOf" srcId="{5E307B60-8275-DE4C-A452-C194BDC3FC66}" destId="{2AE6BBB5-8C97-244A-8C1B-2643B31EA869}" srcOrd="0" destOrd="0" presId="urn:microsoft.com/office/officeart/2005/8/layout/radial1"/>
    <dgm:cxn modelId="{77FCA69F-F67B-E34B-917C-9BA34153FB1E}" type="presOf" srcId="{2B338A15-63E8-EE4F-8A89-6F74FAF3369B}" destId="{BF92631A-2D0E-054F-88D9-8BE67EC48771}" srcOrd="1" destOrd="0" presId="urn:microsoft.com/office/officeart/2005/8/layout/radial1"/>
    <dgm:cxn modelId="{1091D2C3-DECC-544D-940D-95BFCF06838B}" srcId="{402464D7-612F-1D44-AFA3-9D97284144C3}" destId="{5E307B60-8275-DE4C-A452-C194BDC3FC66}" srcOrd="0" destOrd="0" parTransId="{9B2F095C-CD57-4344-95DA-38B3CE8B5C80}" sibTransId="{969CBAB8-F46F-2147-AE18-5FE1718187EA}"/>
    <dgm:cxn modelId="{F55A2C71-2F72-E547-9ABB-ABB656E02C3C}" type="presOf" srcId="{07A2B6C0-AA0B-6D43-AD6B-3B46EB662751}" destId="{E8570BCE-BC4B-D340-8F1A-8319462A2CE1}" srcOrd="0" destOrd="0" presId="urn:microsoft.com/office/officeart/2005/8/layout/radial1"/>
    <dgm:cxn modelId="{FA0E46A7-810D-4E41-AEEB-45AB03453957}" type="presOf" srcId="{7F760AA5-9925-D541-B9F4-B96AFF71392D}" destId="{A41949B5-1AC4-0D40-B267-123BC7CF50F8}" srcOrd="1" destOrd="0" presId="urn:microsoft.com/office/officeart/2005/8/layout/radial1"/>
    <dgm:cxn modelId="{9D5B66D3-D71E-5E4B-9C16-97880A885725}" type="presOf" srcId="{B682F7D2-B0B6-D84E-AB58-4D64791E9787}" destId="{4982AD1D-D14D-D149-94A2-2BA8C2E43413}" srcOrd="0" destOrd="0" presId="urn:microsoft.com/office/officeart/2005/8/layout/radial1"/>
    <dgm:cxn modelId="{674BC5FA-D795-B941-B679-B21412018F60}" type="presOf" srcId="{A3B499F4-3D25-584D-AA3F-25CC46659BD3}" destId="{09497D1D-AC45-2141-8562-C84CE318E542}" srcOrd="0" destOrd="0" presId="urn:microsoft.com/office/officeart/2005/8/layout/radial1"/>
    <dgm:cxn modelId="{25E70025-5454-1642-8275-CA68726428BD}" type="presOf" srcId="{B7944004-6409-9342-9A1D-F4F8954C0C58}" destId="{5FB5C509-F640-DE4F-8C2C-11402D58DB66}" srcOrd="0" destOrd="0" presId="urn:microsoft.com/office/officeart/2005/8/layout/radial1"/>
    <dgm:cxn modelId="{4BCB90E2-91CB-0843-B7DF-42579B63FB77}" srcId="{5E307B60-8275-DE4C-A452-C194BDC3FC66}" destId="{D68125B2-A6B2-6544-AE88-4E6CD4F3EBE8}" srcOrd="0" destOrd="0" parTransId="{2B338A15-63E8-EE4F-8A89-6F74FAF3369B}" sibTransId="{C3633750-5A3A-EA43-B836-07423F7518E4}"/>
    <dgm:cxn modelId="{45180DD1-83FA-5749-890B-72DD9575597D}" srcId="{5E307B60-8275-DE4C-A452-C194BDC3FC66}" destId="{07A2B6C0-AA0B-6D43-AD6B-3B46EB662751}" srcOrd="2" destOrd="0" parTransId="{7F760AA5-9925-D541-B9F4-B96AFF71392D}" sibTransId="{83444AC9-B8B5-A445-BC19-76253F265E5C}"/>
    <dgm:cxn modelId="{D7B804FA-9F14-8543-B11C-5824A703FC09}" type="presOf" srcId="{B7944004-6409-9342-9A1D-F4F8954C0C58}" destId="{EBDCFC5C-D94F-8E45-A4F9-1F0D7F81067D}" srcOrd="1" destOrd="0" presId="urn:microsoft.com/office/officeart/2005/8/layout/radial1"/>
    <dgm:cxn modelId="{79CB2F1A-6597-EE4D-9DA0-BA21B48F383A}" type="presOf" srcId="{D68125B2-A6B2-6544-AE88-4E6CD4F3EBE8}" destId="{4254F4E0-2436-994C-A724-FEE625E488A2}" srcOrd="0" destOrd="0" presId="urn:microsoft.com/office/officeart/2005/8/layout/radial1"/>
    <dgm:cxn modelId="{4FD5D2BF-4927-2F43-97FD-92F1CED18FE9}" type="presOf" srcId="{7F760AA5-9925-D541-B9F4-B96AFF71392D}" destId="{D43485B3-28BE-B049-AB33-4A5C2F53A90A}" srcOrd="0" destOrd="0" presId="urn:microsoft.com/office/officeart/2005/8/layout/radial1"/>
    <dgm:cxn modelId="{CF019660-E593-1F48-AC89-2AF13C02A3FB}" srcId="{5E307B60-8275-DE4C-A452-C194BDC3FC66}" destId="{525D99D0-1B46-594E-9743-D77C08E329A3}" srcOrd="4" destOrd="0" parTransId="{B7944004-6409-9342-9A1D-F4F8954C0C58}" sibTransId="{29A60125-881B-A949-A6BC-917999569E2C}"/>
    <dgm:cxn modelId="{568CE291-1515-C146-A160-5BB88F6B55D1}" type="presOf" srcId="{402464D7-612F-1D44-AFA3-9D97284144C3}" destId="{D5BDE987-82E2-FF47-8602-FC780F0E12F4}" srcOrd="0" destOrd="0" presId="urn:microsoft.com/office/officeart/2005/8/layout/radial1"/>
    <dgm:cxn modelId="{4E4937B3-18A7-9847-B954-16F03347B4A0}" type="presOf" srcId="{525D99D0-1B46-594E-9743-D77C08E329A3}" destId="{E49B1D8E-C7A3-B54A-977E-177BC93575EC}" srcOrd="0" destOrd="0" presId="urn:microsoft.com/office/officeart/2005/8/layout/radial1"/>
    <dgm:cxn modelId="{4A4C24E3-3A29-5540-96DE-CCEAE41B050B}" type="presOf" srcId="{EE60FCC8-F02B-4641-8377-8F1508C88AE5}" destId="{DB70FC7C-63BF-A84B-A8F1-95049B1ADDC0}" srcOrd="0" destOrd="0" presId="urn:microsoft.com/office/officeart/2005/8/layout/radial1"/>
    <dgm:cxn modelId="{36EDBDAA-A7DB-9647-9901-F487EF0AC2A6}" type="presParOf" srcId="{D5BDE987-82E2-FF47-8602-FC780F0E12F4}" destId="{2AE6BBB5-8C97-244A-8C1B-2643B31EA869}" srcOrd="0" destOrd="0" presId="urn:microsoft.com/office/officeart/2005/8/layout/radial1"/>
    <dgm:cxn modelId="{4C7B5C3E-104A-604E-8E8C-132ED2A6080E}" type="presParOf" srcId="{D5BDE987-82E2-FF47-8602-FC780F0E12F4}" destId="{098B864C-0264-DD46-936C-6261F52397B4}" srcOrd="1" destOrd="0" presId="urn:microsoft.com/office/officeart/2005/8/layout/radial1"/>
    <dgm:cxn modelId="{E7E7A859-7DFE-6749-BE3F-0F6FE0C59447}" type="presParOf" srcId="{098B864C-0264-DD46-936C-6261F52397B4}" destId="{BF92631A-2D0E-054F-88D9-8BE67EC48771}" srcOrd="0" destOrd="0" presId="urn:microsoft.com/office/officeart/2005/8/layout/radial1"/>
    <dgm:cxn modelId="{6A3F4C00-04D0-9A48-8740-43E0CC14A6CA}" type="presParOf" srcId="{D5BDE987-82E2-FF47-8602-FC780F0E12F4}" destId="{4254F4E0-2436-994C-A724-FEE625E488A2}" srcOrd="2" destOrd="0" presId="urn:microsoft.com/office/officeart/2005/8/layout/radial1"/>
    <dgm:cxn modelId="{B9E184AB-1914-4045-AA15-181FF94F320E}" type="presParOf" srcId="{D5BDE987-82E2-FF47-8602-FC780F0E12F4}" destId="{4FA1F33B-6D9D-5549-9CE3-90973A57E33B}" srcOrd="3" destOrd="0" presId="urn:microsoft.com/office/officeart/2005/8/layout/radial1"/>
    <dgm:cxn modelId="{28DAFCFE-5279-6448-955B-70D502004351}" type="presParOf" srcId="{4FA1F33B-6D9D-5549-9CE3-90973A57E33B}" destId="{97C62DFC-94DA-CF44-B720-807E7F194675}" srcOrd="0" destOrd="0" presId="urn:microsoft.com/office/officeart/2005/8/layout/radial1"/>
    <dgm:cxn modelId="{ADE501FF-0017-5F43-824E-D6622E6C1E11}" type="presParOf" srcId="{D5BDE987-82E2-FF47-8602-FC780F0E12F4}" destId="{4982AD1D-D14D-D149-94A2-2BA8C2E43413}" srcOrd="4" destOrd="0" presId="urn:microsoft.com/office/officeart/2005/8/layout/radial1"/>
    <dgm:cxn modelId="{A4C8FCA2-3E42-464E-97D9-7E2E0D651591}" type="presParOf" srcId="{D5BDE987-82E2-FF47-8602-FC780F0E12F4}" destId="{D43485B3-28BE-B049-AB33-4A5C2F53A90A}" srcOrd="5" destOrd="0" presId="urn:microsoft.com/office/officeart/2005/8/layout/radial1"/>
    <dgm:cxn modelId="{02790B68-B077-924E-B5C4-1F9706C96650}" type="presParOf" srcId="{D43485B3-28BE-B049-AB33-4A5C2F53A90A}" destId="{A41949B5-1AC4-0D40-B267-123BC7CF50F8}" srcOrd="0" destOrd="0" presId="urn:microsoft.com/office/officeart/2005/8/layout/radial1"/>
    <dgm:cxn modelId="{49A85BBA-7790-7A46-B3E9-8847276EF2D8}" type="presParOf" srcId="{D5BDE987-82E2-FF47-8602-FC780F0E12F4}" destId="{E8570BCE-BC4B-D340-8F1A-8319462A2CE1}" srcOrd="6" destOrd="0" presId="urn:microsoft.com/office/officeart/2005/8/layout/radial1"/>
    <dgm:cxn modelId="{5E8668F5-D285-6B43-ABE1-98A8DC6229EF}" type="presParOf" srcId="{D5BDE987-82E2-FF47-8602-FC780F0E12F4}" destId="{09497D1D-AC45-2141-8562-C84CE318E542}" srcOrd="7" destOrd="0" presId="urn:microsoft.com/office/officeart/2005/8/layout/radial1"/>
    <dgm:cxn modelId="{84869ACD-EBE1-304A-9BF2-40F01114A867}" type="presParOf" srcId="{09497D1D-AC45-2141-8562-C84CE318E542}" destId="{AD3CC83C-FEA5-CA4F-93BB-2666A793FAC8}" srcOrd="0" destOrd="0" presId="urn:microsoft.com/office/officeart/2005/8/layout/radial1"/>
    <dgm:cxn modelId="{6D7C4356-A5C7-3D45-BA3B-9EFC6843DCFB}" type="presParOf" srcId="{D5BDE987-82E2-FF47-8602-FC780F0E12F4}" destId="{DB70FC7C-63BF-A84B-A8F1-95049B1ADDC0}" srcOrd="8" destOrd="0" presId="urn:microsoft.com/office/officeart/2005/8/layout/radial1"/>
    <dgm:cxn modelId="{7584045D-7CE8-4B40-AFF1-CEC812352103}" type="presParOf" srcId="{D5BDE987-82E2-FF47-8602-FC780F0E12F4}" destId="{5FB5C509-F640-DE4F-8C2C-11402D58DB66}" srcOrd="9" destOrd="0" presId="urn:microsoft.com/office/officeart/2005/8/layout/radial1"/>
    <dgm:cxn modelId="{F4B5E229-4A0F-4448-AE84-6C1AC7F698D5}" type="presParOf" srcId="{5FB5C509-F640-DE4F-8C2C-11402D58DB66}" destId="{EBDCFC5C-D94F-8E45-A4F9-1F0D7F81067D}" srcOrd="0" destOrd="0" presId="urn:microsoft.com/office/officeart/2005/8/layout/radial1"/>
    <dgm:cxn modelId="{7B2504EF-6B20-8641-BB6A-9923F7D1A4BA}" type="presParOf" srcId="{D5BDE987-82E2-FF47-8602-FC780F0E12F4}" destId="{E49B1D8E-C7A3-B54A-977E-177BC93575EC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49D51F-0441-6844-8F89-FB1FEFFC9421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41CE24F-4ADD-6E42-BA61-325061BD287B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Yo</a:t>
          </a:r>
          <a:endParaRPr lang="es-ES" dirty="0">
            <a:solidFill>
              <a:schemeClr val="tx1"/>
            </a:solidFill>
          </a:endParaRPr>
        </a:p>
      </dgm:t>
    </dgm:pt>
    <dgm:pt modelId="{57AE8CDF-C560-CD43-B9C2-BD3F60EE027B}" type="parTrans" cxnId="{2CF26160-153E-1149-B811-5709A2ADF78E}">
      <dgm:prSet/>
      <dgm:spPr/>
      <dgm:t>
        <a:bodyPr/>
        <a:lstStyle/>
        <a:p>
          <a:endParaRPr lang="es-ES"/>
        </a:p>
      </dgm:t>
    </dgm:pt>
    <dgm:pt modelId="{062046AE-1A6B-4143-924D-591D73C1572A}" type="sibTrans" cxnId="{2CF26160-153E-1149-B811-5709A2ADF78E}">
      <dgm:prSet/>
      <dgm:spPr/>
      <dgm:t>
        <a:bodyPr/>
        <a:lstStyle/>
        <a:p>
          <a:endParaRPr lang="es-ES"/>
        </a:p>
      </dgm:t>
    </dgm:pt>
    <dgm:pt modelId="{C09766AE-F5F1-7C43-837A-A0724CE72594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Parte poderosa e independiente de la personalidad</a:t>
          </a:r>
          <a:endParaRPr lang="es-ES" sz="2000" dirty="0">
            <a:solidFill>
              <a:schemeClr val="tx1"/>
            </a:solidFill>
          </a:endParaRPr>
        </a:p>
      </dgm:t>
    </dgm:pt>
    <dgm:pt modelId="{DCB1DEA1-4CD6-744F-AE38-FF0F55D8BA71}" type="parTrans" cxnId="{3A455BB3-14FD-D542-82D6-9AC940E545CE}">
      <dgm:prSet/>
      <dgm:spPr/>
      <dgm:t>
        <a:bodyPr/>
        <a:lstStyle/>
        <a:p>
          <a:endParaRPr lang="es-ES"/>
        </a:p>
      </dgm:t>
    </dgm:pt>
    <dgm:pt modelId="{1326CFC3-178B-1642-A2B1-1A2F31DB529E}" type="sibTrans" cxnId="{3A455BB3-14FD-D542-82D6-9AC940E545CE}">
      <dgm:prSet/>
      <dgm:spPr/>
      <dgm:t>
        <a:bodyPr/>
        <a:lstStyle/>
        <a:p>
          <a:endParaRPr lang="es-ES"/>
        </a:p>
      </dgm:t>
    </dgm:pt>
    <dgm:pt modelId="{3FBA8464-139D-5E45-93B6-8B7EAECFAD66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Impacto en el dominio del ambiente</a:t>
          </a:r>
          <a:endParaRPr lang="es-ES" sz="2000" dirty="0">
            <a:solidFill>
              <a:schemeClr val="tx1"/>
            </a:solidFill>
          </a:endParaRPr>
        </a:p>
      </dgm:t>
    </dgm:pt>
    <dgm:pt modelId="{AA6FDFC6-B200-6D45-99E7-5A63C40B48F6}" type="parTrans" cxnId="{26F6BF9E-425B-4745-A6FA-3741120DCE3F}">
      <dgm:prSet/>
      <dgm:spPr/>
      <dgm:t>
        <a:bodyPr/>
        <a:lstStyle/>
        <a:p>
          <a:endParaRPr lang="es-ES"/>
        </a:p>
      </dgm:t>
    </dgm:pt>
    <dgm:pt modelId="{9F5F4387-57CF-0C4E-9458-95E97EE7ABC8}" type="sibTrans" cxnId="{26F6BF9E-425B-4745-A6FA-3741120DCE3F}">
      <dgm:prSet/>
      <dgm:spPr/>
      <dgm:t>
        <a:bodyPr/>
        <a:lstStyle/>
        <a:p>
          <a:endParaRPr lang="es-ES"/>
        </a:p>
      </dgm:t>
    </dgm:pt>
    <dgm:pt modelId="{8FBD4943-E142-EA43-8CDD-0F3468BFC50C}">
      <dgm:prSet custT="1"/>
      <dgm:spPr/>
      <dgm:t>
        <a:bodyPr/>
        <a:lstStyle/>
        <a:p>
          <a:pPr rtl="0"/>
          <a:r>
            <a:rPr lang="es-ES" sz="2400" dirty="0" smtClean="0">
              <a:solidFill>
                <a:schemeClr val="tx1"/>
              </a:solidFill>
            </a:rPr>
            <a:t>Logro de metas</a:t>
          </a:r>
          <a:endParaRPr lang="es-ES" sz="2400" dirty="0">
            <a:solidFill>
              <a:schemeClr val="tx1"/>
            </a:solidFill>
          </a:endParaRPr>
        </a:p>
      </dgm:t>
    </dgm:pt>
    <dgm:pt modelId="{FC7E2365-5A6C-EC4E-8BE1-4B74F56CAE92}" type="parTrans" cxnId="{0BBDBB24-2520-0848-8244-0C0FD8E1CAB8}">
      <dgm:prSet/>
      <dgm:spPr/>
      <dgm:t>
        <a:bodyPr/>
        <a:lstStyle/>
        <a:p>
          <a:endParaRPr lang="es-ES"/>
        </a:p>
      </dgm:t>
    </dgm:pt>
    <dgm:pt modelId="{59BE2CAD-5CC8-4748-9C22-D939E11B405A}" type="sibTrans" cxnId="{0BBDBB24-2520-0848-8244-0C0FD8E1CAB8}">
      <dgm:prSet/>
      <dgm:spPr/>
      <dgm:t>
        <a:bodyPr/>
        <a:lstStyle/>
        <a:p>
          <a:endParaRPr lang="es-ES"/>
        </a:p>
      </dgm:t>
    </dgm:pt>
    <dgm:pt modelId="{47FAB683-AE2C-6E48-947D-CC2E2D60CC9C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Establecimiento de identidad</a:t>
          </a:r>
          <a:endParaRPr lang="es-ES" sz="2000" dirty="0">
            <a:solidFill>
              <a:schemeClr val="tx1"/>
            </a:solidFill>
          </a:endParaRPr>
        </a:p>
      </dgm:t>
    </dgm:pt>
    <dgm:pt modelId="{7447336A-4C36-8C44-A8EB-8A13B2A519BC}" type="parTrans" cxnId="{0DE496C6-BC21-8F48-90B5-00CDEC2E49B2}">
      <dgm:prSet/>
      <dgm:spPr/>
      <dgm:t>
        <a:bodyPr/>
        <a:lstStyle/>
        <a:p>
          <a:endParaRPr lang="es-ES"/>
        </a:p>
      </dgm:t>
    </dgm:pt>
    <dgm:pt modelId="{8B73A2FD-3AB8-F24B-9C65-1826BF090100}" type="sibTrans" cxnId="{0DE496C6-BC21-8F48-90B5-00CDEC2E49B2}">
      <dgm:prSet/>
      <dgm:spPr/>
      <dgm:t>
        <a:bodyPr/>
        <a:lstStyle/>
        <a:p>
          <a:endParaRPr lang="es-ES"/>
        </a:p>
      </dgm:t>
    </dgm:pt>
    <dgm:pt modelId="{97B0F26A-B053-1049-B5B8-903CC95CFBE6}" type="pres">
      <dgm:prSet presAssocID="{AF49D51F-0441-6844-8F89-FB1FEFFC942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1E01B69-AF7D-3A4F-8493-5ADB4619729F}" type="pres">
      <dgm:prSet presAssocID="{441CE24F-4ADD-6E42-BA61-325061BD287B}" presName="centerShape" presStyleLbl="node0" presStyleIdx="0" presStyleCnt="1" custLinFactNeighborX="-153" custLinFactNeighborY="-2446"/>
      <dgm:spPr/>
      <dgm:t>
        <a:bodyPr/>
        <a:lstStyle/>
        <a:p>
          <a:endParaRPr lang="es-ES"/>
        </a:p>
      </dgm:t>
    </dgm:pt>
    <dgm:pt modelId="{F4430804-566C-7F42-8DD6-79F278F4394A}" type="pres">
      <dgm:prSet presAssocID="{DCB1DEA1-4CD6-744F-AE38-FF0F55D8BA71}" presName="parTrans" presStyleLbl="sibTrans2D1" presStyleIdx="0" presStyleCnt="4"/>
      <dgm:spPr/>
      <dgm:t>
        <a:bodyPr/>
        <a:lstStyle/>
        <a:p>
          <a:endParaRPr lang="es-ES"/>
        </a:p>
      </dgm:t>
    </dgm:pt>
    <dgm:pt modelId="{5AF6F32E-6F23-3046-875B-6DE9ACC82E12}" type="pres">
      <dgm:prSet presAssocID="{DCB1DEA1-4CD6-744F-AE38-FF0F55D8BA71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ACE604D3-7E6C-0847-8CA7-9481F59000A6}" type="pres">
      <dgm:prSet presAssocID="{C09766AE-F5F1-7C43-837A-A0724CE72594}" presName="node" presStyleLbl="node1" presStyleIdx="0" presStyleCnt="4" custScaleX="2317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ADE4D0-8133-B948-84EF-5253A9BED819}" type="pres">
      <dgm:prSet presAssocID="{AA6FDFC6-B200-6D45-99E7-5A63C40B48F6}" presName="parTrans" presStyleLbl="sibTrans2D1" presStyleIdx="1" presStyleCnt="4"/>
      <dgm:spPr/>
      <dgm:t>
        <a:bodyPr/>
        <a:lstStyle/>
        <a:p>
          <a:endParaRPr lang="es-ES"/>
        </a:p>
      </dgm:t>
    </dgm:pt>
    <dgm:pt modelId="{EE466061-C4BE-564C-990B-B25A21BAAAA7}" type="pres">
      <dgm:prSet presAssocID="{AA6FDFC6-B200-6D45-99E7-5A63C40B48F6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A07FBE5F-BABC-4F41-ADB4-124EAD7D4B15}" type="pres">
      <dgm:prSet presAssocID="{3FBA8464-139D-5E45-93B6-8B7EAECFAD66}" presName="node" presStyleLbl="node1" presStyleIdx="1" presStyleCnt="4" custScaleX="195444" custRadScaleRad="12708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28D559-9CF0-7040-842E-E767210CE406}" type="pres">
      <dgm:prSet presAssocID="{FC7E2365-5A6C-EC4E-8BE1-4B74F56CAE92}" presName="parTrans" presStyleLbl="sibTrans2D1" presStyleIdx="2" presStyleCnt="4"/>
      <dgm:spPr/>
      <dgm:t>
        <a:bodyPr/>
        <a:lstStyle/>
        <a:p>
          <a:endParaRPr lang="es-ES"/>
        </a:p>
      </dgm:t>
    </dgm:pt>
    <dgm:pt modelId="{F4E6FE03-36CF-014B-B7DE-092CCF07DB92}" type="pres">
      <dgm:prSet presAssocID="{FC7E2365-5A6C-EC4E-8BE1-4B74F56CAE92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958563DB-B3C9-3841-9FAD-AC2F719FB927}" type="pres">
      <dgm:prSet presAssocID="{8FBD4943-E142-EA43-8CDD-0F3468BFC50C}" presName="node" presStyleLbl="node1" presStyleIdx="2" presStyleCnt="4" custScaleX="206411" custRadScaleRad="100446" custRadScaleInc="-97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CA9372-4552-6E4C-82C1-81925A59566B}" type="pres">
      <dgm:prSet presAssocID="{7447336A-4C36-8C44-A8EB-8A13B2A519BC}" presName="parTrans" presStyleLbl="sibTrans2D1" presStyleIdx="3" presStyleCnt="4"/>
      <dgm:spPr/>
      <dgm:t>
        <a:bodyPr/>
        <a:lstStyle/>
        <a:p>
          <a:endParaRPr lang="es-ES"/>
        </a:p>
      </dgm:t>
    </dgm:pt>
    <dgm:pt modelId="{9A7D5DA2-7F0E-214B-A4FE-3C799A4A7E09}" type="pres">
      <dgm:prSet presAssocID="{7447336A-4C36-8C44-A8EB-8A13B2A519BC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EE66947B-1841-D64A-8941-2C21D24AD8E4}" type="pres">
      <dgm:prSet presAssocID="{47FAB683-AE2C-6E48-947D-CC2E2D60CC9C}" presName="node" presStyleLbl="node1" presStyleIdx="3" presStyleCnt="4" custScaleX="181242" custRadScaleRad="127337" custRadScaleInc="251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2A9C1E9-A52D-9247-BB14-B3A3F2CFA186}" type="presOf" srcId="{441CE24F-4ADD-6E42-BA61-325061BD287B}" destId="{71E01B69-AF7D-3A4F-8493-5ADB4619729F}" srcOrd="0" destOrd="0" presId="urn:microsoft.com/office/officeart/2005/8/layout/radial5"/>
    <dgm:cxn modelId="{8286DF06-0B7F-F24A-89CC-A6A5C9227FBB}" type="presOf" srcId="{DCB1DEA1-4CD6-744F-AE38-FF0F55D8BA71}" destId="{5AF6F32E-6F23-3046-875B-6DE9ACC82E12}" srcOrd="1" destOrd="0" presId="urn:microsoft.com/office/officeart/2005/8/layout/radial5"/>
    <dgm:cxn modelId="{2CF26160-153E-1149-B811-5709A2ADF78E}" srcId="{AF49D51F-0441-6844-8F89-FB1FEFFC9421}" destId="{441CE24F-4ADD-6E42-BA61-325061BD287B}" srcOrd="0" destOrd="0" parTransId="{57AE8CDF-C560-CD43-B9C2-BD3F60EE027B}" sibTransId="{062046AE-1A6B-4143-924D-591D73C1572A}"/>
    <dgm:cxn modelId="{391D8B9A-D216-534C-B058-5726E009D5AC}" type="presOf" srcId="{AA6FDFC6-B200-6D45-99E7-5A63C40B48F6}" destId="{09ADE4D0-8133-B948-84EF-5253A9BED819}" srcOrd="0" destOrd="0" presId="urn:microsoft.com/office/officeart/2005/8/layout/radial5"/>
    <dgm:cxn modelId="{3F7FDF9C-20F5-2B44-89D6-74C7B61A39DB}" type="presOf" srcId="{AF49D51F-0441-6844-8F89-FB1FEFFC9421}" destId="{97B0F26A-B053-1049-B5B8-903CC95CFBE6}" srcOrd="0" destOrd="0" presId="urn:microsoft.com/office/officeart/2005/8/layout/radial5"/>
    <dgm:cxn modelId="{5A51BB37-4733-D548-99DA-320F0FBAC78B}" type="presOf" srcId="{7447336A-4C36-8C44-A8EB-8A13B2A519BC}" destId="{9A7D5DA2-7F0E-214B-A4FE-3C799A4A7E09}" srcOrd="1" destOrd="0" presId="urn:microsoft.com/office/officeart/2005/8/layout/radial5"/>
    <dgm:cxn modelId="{DD2A7481-48A4-AB49-9DAE-CA0630AFDB29}" type="presOf" srcId="{FC7E2365-5A6C-EC4E-8BE1-4B74F56CAE92}" destId="{F4E6FE03-36CF-014B-B7DE-092CCF07DB92}" srcOrd="1" destOrd="0" presId="urn:microsoft.com/office/officeart/2005/8/layout/radial5"/>
    <dgm:cxn modelId="{0DE496C6-BC21-8F48-90B5-00CDEC2E49B2}" srcId="{441CE24F-4ADD-6E42-BA61-325061BD287B}" destId="{47FAB683-AE2C-6E48-947D-CC2E2D60CC9C}" srcOrd="3" destOrd="0" parTransId="{7447336A-4C36-8C44-A8EB-8A13B2A519BC}" sibTransId="{8B73A2FD-3AB8-F24B-9C65-1826BF090100}"/>
    <dgm:cxn modelId="{A7D28303-803D-3A47-8846-3CF8287A3780}" type="presOf" srcId="{8FBD4943-E142-EA43-8CDD-0F3468BFC50C}" destId="{958563DB-B3C9-3841-9FAD-AC2F719FB927}" srcOrd="0" destOrd="0" presId="urn:microsoft.com/office/officeart/2005/8/layout/radial5"/>
    <dgm:cxn modelId="{4386806C-95D0-DD47-B4A6-AF48C7DD2210}" type="presOf" srcId="{47FAB683-AE2C-6E48-947D-CC2E2D60CC9C}" destId="{EE66947B-1841-D64A-8941-2C21D24AD8E4}" srcOrd="0" destOrd="0" presId="urn:microsoft.com/office/officeart/2005/8/layout/radial5"/>
    <dgm:cxn modelId="{3A455BB3-14FD-D542-82D6-9AC940E545CE}" srcId="{441CE24F-4ADD-6E42-BA61-325061BD287B}" destId="{C09766AE-F5F1-7C43-837A-A0724CE72594}" srcOrd="0" destOrd="0" parTransId="{DCB1DEA1-4CD6-744F-AE38-FF0F55D8BA71}" sibTransId="{1326CFC3-178B-1642-A2B1-1A2F31DB529E}"/>
    <dgm:cxn modelId="{26F6BF9E-425B-4745-A6FA-3741120DCE3F}" srcId="{441CE24F-4ADD-6E42-BA61-325061BD287B}" destId="{3FBA8464-139D-5E45-93B6-8B7EAECFAD66}" srcOrd="1" destOrd="0" parTransId="{AA6FDFC6-B200-6D45-99E7-5A63C40B48F6}" sibTransId="{9F5F4387-57CF-0C4E-9458-95E97EE7ABC8}"/>
    <dgm:cxn modelId="{0BBDBB24-2520-0848-8244-0C0FD8E1CAB8}" srcId="{441CE24F-4ADD-6E42-BA61-325061BD287B}" destId="{8FBD4943-E142-EA43-8CDD-0F3468BFC50C}" srcOrd="2" destOrd="0" parTransId="{FC7E2365-5A6C-EC4E-8BE1-4B74F56CAE92}" sibTransId="{59BE2CAD-5CC8-4748-9C22-D939E11B405A}"/>
    <dgm:cxn modelId="{F53E5F2A-8499-7D4D-8D6F-0C6699EE0743}" type="presOf" srcId="{3FBA8464-139D-5E45-93B6-8B7EAECFAD66}" destId="{A07FBE5F-BABC-4F41-ADB4-124EAD7D4B15}" srcOrd="0" destOrd="0" presId="urn:microsoft.com/office/officeart/2005/8/layout/radial5"/>
    <dgm:cxn modelId="{46A4385D-89D9-3545-91AE-F2E0A78BED90}" type="presOf" srcId="{FC7E2365-5A6C-EC4E-8BE1-4B74F56CAE92}" destId="{EE28D559-9CF0-7040-842E-E767210CE406}" srcOrd="0" destOrd="0" presId="urn:microsoft.com/office/officeart/2005/8/layout/radial5"/>
    <dgm:cxn modelId="{F074CC06-DEA0-8B43-B4E7-A57E66C85A7D}" type="presOf" srcId="{DCB1DEA1-4CD6-744F-AE38-FF0F55D8BA71}" destId="{F4430804-566C-7F42-8DD6-79F278F4394A}" srcOrd="0" destOrd="0" presId="urn:microsoft.com/office/officeart/2005/8/layout/radial5"/>
    <dgm:cxn modelId="{F52F83B5-6CA1-C644-88E2-A548D029E81A}" type="presOf" srcId="{AA6FDFC6-B200-6D45-99E7-5A63C40B48F6}" destId="{EE466061-C4BE-564C-990B-B25A21BAAAA7}" srcOrd="1" destOrd="0" presId="urn:microsoft.com/office/officeart/2005/8/layout/radial5"/>
    <dgm:cxn modelId="{60687E2A-CBDD-B24A-9766-5BB07DB7FE95}" type="presOf" srcId="{7447336A-4C36-8C44-A8EB-8A13B2A519BC}" destId="{D9CA9372-4552-6E4C-82C1-81925A59566B}" srcOrd="0" destOrd="0" presId="urn:microsoft.com/office/officeart/2005/8/layout/radial5"/>
    <dgm:cxn modelId="{6A8F321E-FD67-614C-8E66-388821AAFB35}" type="presOf" srcId="{C09766AE-F5F1-7C43-837A-A0724CE72594}" destId="{ACE604D3-7E6C-0847-8CA7-9481F59000A6}" srcOrd="0" destOrd="0" presId="urn:microsoft.com/office/officeart/2005/8/layout/radial5"/>
    <dgm:cxn modelId="{FA97FDCD-EDC4-4A4A-AC0D-F0FFE9F31985}" type="presParOf" srcId="{97B0F26A-B053-1049-B5B8-903CC95CFBE6}" destId="{71E01B69-AF7D-3A4F-8493-5ADB4619729F}" srcOrd="0" destOrd="0" presId="urn:microsoft.com/office/officeart/2005/8/layout/radial5"/>
    <dgm:cxn modelId="{8D7EB8A3-45B1-9648-BD82-7FDCA2B2969A}" type="presParOf" srcId="{97B0F26A-B053-1049-B5B8-903CC95CFBE6}" destId="{F4430804-566C-7F42-8DD6-79F278F4394A}" srcOrd="1" destOrd="0" presId="urn:microsoft.com/office/officeart/2005/8/layout/radial5"/>
    <dgm:cxn modelId="{3B522491-EE1A-BC4C-8E9D-5122ED84A966}" type="presParOf" srcId="{F4430804-566C-7F42-8DD6-79F278F4394A}" destId="{5AF6F32E-6F23-3046-875B-6DE9ACC82E12}" srcOrd="0" destOrd="0" presId="urn:microsoft.com/office/officeart/2005/8/layout/radial5"/>
    <dgm:cxn modelId="{78F98E4E-6DCB-0940-A4DC-9F9A0582BFBB}" type="presParOf" srcId="{97B0F26A-B053-1049-B5B8-903CC95CFBE6}" destId="{ACE604D3-7E6C-0847-8CA7-9481F59000A6}" srcOrd="2" destOrd="0" presId="urn:microsoft.com/office/officeart/2005/8/layout/radial5"/>
    <dgm:cxn modelId="{732C12DB-ADF9-8148-AA60-E051E6F1AD48}" type="presParOf" srcId="{97B0F26A-B053-1049-B5B8-903CC95CFBE6}" destId="{09ADE4D0-8133-B948-84EF-5253A9BED819}" srcOrd="3" destOrd="0" presId="urn:microsoft.com/office/officeart/2005/8/layout/radial5"/>
    <dgm:cxn modelId="{2F8DAF43-8F19-764F-9F55-85C2ED2DE19C}" type="presParOf" srcId="{09ADE4D0-8133-B948-84EF-5253A9BED819}" destId="{EE466061-C4BE-564C-990B-B25A21BAAAA7}" srcOrd="0" destOrd="0" presId="urn:microsoft.com/office/officeart/2005/8/layout/radial5"/>
    <dgm:cxn modelId="{DBD41AFE-5D2D-694C-9E84-26F205BC9C5F}" type="presParOf" srcId="{97B0F26A-B053-1049-B5B8-903CC95CFBE6}" destId="{A07FBE5F-BABC-4F41-ADB4-124EAD7D4B15}" srcOrd="4" destOrd="0" presId="urn:microsoft.com/office/officeart/2005/8/layout/radial5"/>
    <dgm:cxn modelId="{8676C2EA-4257-6740-B6FF-D6810806B98B}" type="presParOf" srcId="{97B0F26A-B053-1049-B5B8-903CC95CFBE6}" destId="{EE28D559-9CF0-7040-842E-E767210CE406}" srcOrd="5" destOrd="0" presId="urn:microsoft.com/office/officeart/2005/8/layout/radial5"/>
    <dgm:cxn modelId="{C4B8BCCB-67B5-5A4E-9F10-174E60123351}" type="presParOf" srcId="{EE28D559-9CF0-7040-842E-E767210CE406}" destId="{F4E6FE03-36CF-014B-B7DE-092CCF07DB92}" srcOrd="0" destOrd="0" presId="urn:microsoft.com/office/officeart/2005/8/layout/radial5"/>
    <dgm:cxn modelId="{388E3652-FAB8-C242-9F53-C8250E56D0A6}" type="presParOf" srcId="{97B0F26A-B053-1049-B5B8-903CC95CFBE6}" destId="{958563DB-B3C9-3841-9FAD-AC2F719FB927}" srcOrd="6" destOrd="0" presId="urn:microsoft.com/office/officeart/2005/8/layout/radial5"/>
    <dgm:cxn modelId="{BE4A0D55-D2A6-4542-B215-2AF6142C0393}" type="presParOf" srcId="{97B0F26A-B053-1049-B5B8-903CC95CFBE6}" destId="{D9CA9372-4552-6E4C-82C1-81925A59566B}" srcOrd="7" destOrd="0" presId="urn:microsoft.com/office/officeart/2005/8/layout/radial5"/>
    <dgm:cxn modelId="{34E5B79C-D7A8-674B-993D-00127759F5E5}" type="presParOf" srcId="{D9CA9372-4552-6E4C-82C1-81925A59566B}" destId="{9A7D5DA2-7F0E-214B-A4FE-3C799A4A7E09}" srcOrd="0" destOrd="0" presId="urn:microsoft.com/office/officeart/2005/8/layout/radial5"/>
    <dgm:cxn modelId="{205855F9-CCBB-0C4E-9AEC-DE13677A4815}" type="presParOf" srcId="{97B0F26A-B053-1049-B5B8-903CC95CFBE6}" destId="{EE66947B-1841-D64A-8941-2C21D24AD8E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0833B5-4DDF-F04D-A82A-0928E31E13E5}" type="doc">
      <dgm:prSet loTypeId="urn:microsoft.com/office/officeart/2005/8/layout/equati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8C11F8D-667A-BD49-8096-C95BA08FB2D8}">
      <dgm:prSet custT="1"/>
      <dgm:spPr/>
      <dgm:t>
        <a:bodyPr/>
        <a:lstStyle/>
        <a:p>
          <a:pPr rtl="0"/>
          <a:r>
            <a:rPr lang="es-ES" sz="2000" b="1" dirty="0" smtClean="0">
              <a:solidFill>
                <a:schemeClr val="tx1"/>
              </a:solidFill>
            </a:rPr>
            <a:t>Sentido interno de quiénes somos</a:t>
          </a:r>
          <a:endParaRPr lang="es-ES" sz="2000" b="1" dirty="0">
            <a:solidFill>
              <a:schemeClr val="tx1"/>
            </a:solidFill>
          </a:endParaRPr>
        </a:p>
      </dgm:t>
    </dgm:pt>
    <dgm:pt modelId="{7C25A0D1-3421-1741-9BEE-3B2BC7C2E84F}" type="parTrans" cxnId="{3A730F56-BBE6-FD42-8234-E0EEA9E5F644}">
      <dgm:prSet/>
      <dgm:spPr/>
      <dgm:t>
        <a:bodyPr/>
        <a:lstStyle/>
        <a:p>
          <a:endParaRPr lang="es-ES"/>
        </a:p>
      </dgm:t>
    </dgm:pt>
    <dgm:pt modelId="{94C129C1-769E-D14F-99A3-D4E4C4A7C626}" type="sibTrans" cxnId="{3A730F56-BBE6-FD42-8234-E0EEA9E5F644}">
      <dgm:prSet/>
      <dgm:spPr/>
      <dgm:t>
        <a:bodyPr/>
        <a:lstStyle/>
        <a:p>
          <a:endParaRPr lang="es-ES"/>
        </a:p>
      </dgm:t>
    </dgm:pt>
    <dgm:pt modelId="{22011FBB-8918-084D-A7FC-FCFF08A2F276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Identidad</a:t>
          </a:r>
          <a:endParaRPr lang="es-ES" dirty="0">
            <a:solidFill>
              <a:schemeClr val="tx1"/>
            </a:solidFill>
          </a:endParaRPr>
        </a:p>
      </dgm:t>
    </dgm:pt>
    <dgm:pt modelId="{50C1C0DD-4E6B-484C-ACC9-B9357A162E88}" type="parTrans" cxnId="{C94DB0C7-B8DD-3B48-B340-C5EE561FF69A}">
      <dgm:prSet/>
      <dgm:spPr/>
      <dgm:t>
        <a:bodyPr/>
        <a:lstStyle/>
        <a:p>
          <a:endParaRPr lang="es-ES"/>
        </a:p>
      </dgm:t>
    </dgm:pt>
    <dgm:pt modelId="{6C48AB7A-3AB8-5B45-B7ED-A7FEB998D79E}" type="sibTrans" cxnId="{C94DB0C7-B8DD-3B48-B340-C5EE561FF69A}">
      <dgm:prSet/>
      <dgm:spPr/>
      <dgm:t>
        <a:bodyPr/>
        <a:lstStyle/>
        <a:p>
          <a:endParaRPr lang="es-ES"/>
        </a:p>
      </dgm:t>
    </dgm:pt>
    <dgm:pt modelId="{E257DD2E-5C05-924C-951D-FCC7C9E622AA}">
      <dgm:prSet custT="1"/>
      <dgm:spPr/>
      <dgm:t>
        <a:bodyPr/>
        <a:lstStyle/>
        <a:p>
          <a:pPr rtl="0"/>
          <a:r>
            <a:rPr lang="es-ES" sz="2000" b="1" dirty="0" smtClean="0">
              <a:solidFill>
                <a:schemeClr val="tx1"/>
              </a:solidFill>
            </a:rPr>
            <a:t>Nos hace únicos</a:t>
          </a:r>
          <a:endParaRPr lang="es-ES" sz="2000" b="1" dirty="0">
            <a:solidFill>
              <a:schemeClr val="tx1"/>
            </a:solidFill>
          </a:endParaRPr>
        </a:p>
      </dgm:t>
    </dgm:pt>
    <dgm:pt modelId="{808C1840-493F-5648-9C1F-CBE6D2C1932E}" type="parTrans" cxnId="{83A8C78B-F05C-5E42-9772-537573D3A23C}">
      <dgm:prSet/>
      <dgm:spPr/>
      <dgm:t>
        <a:bodyPr/>
        <a:lstStyle/>
        <a:p>
          <a:endParaRPr lang="es-ES"/>
        </a:p>
      </dgm:t>
    </dgm:pt>
    <dgm:pt modelId="{7479E34D-0166-0E4A-9A72-55D5AF88B5E2}" type="sibTrans" cxnId="{83A8C78B-F05C-5E42-9772-537573D3A23C}">
      <dgm:prSet/>
      <dgm:spPr/>
      <dgm:t>
        <a:bodyPr/>
        <a:lstStyle/>
        <a:p>
          <a:endParaRPr lang="es-ES"/>
        </a:p>
      </dgm:t>
    </dgm:pt>
    <dgm:pt modelId="{1379DEAC-BB8E-2343-8244-8602C7A1983C}">
      <dgm:prSet custT="1"/>
      <dgm:spPr/>
      <dgm:t>
        <a:bodyPr/>
        <a:lstStyle/>
        <a:p>
          <a:pPr rtl="0"/>
          <a:r>
            <a:rPr lang="es-ES" sz="2000" b="1" dirty="0" smtClean="0">
              <a:solidFill>
                <a:schemeClr val="tx1"/>
              </a:solidFill>
            </a:rPr>
            <a:t>Sentido de continuidad en el tiempo</a:t>
          </a:r>
          <a:endParaRPr lang="es-ES" sz="2000" b="1" dirty="0">
            <a:solidFill>
              <a:schemeClr val="tx1"/>
            </a:solidFill>
          </a:endParaRPr>
        </a:p>
      </dgm:t>
    </dgm:pt>
    <dgm:pt modelId="{8DECAAA2-3A21-A849-87AB-304D8A2D7027}" type="parTrans" cxnId="{4B6A1F1F-D527-F841-9FCB-012AF513782D}">
      <dgm:prSet/>
      <dgm:spPr/>
      <dgm:t>
        <a:bodyPr/>
        <a:lstStyle/>
        <a:p>
          <a:endParaRPr lang="es-ES"/>
        </a:p>
      </dgm:t>
    </dgm:pt>
    <dgm:pt modelId="{1E16F7D0-1D92-AC4B-98CE-7DA0EB668378}" type="sibTrans" cxnId="{4B6A1F1F-D527-F841-9FCB-012AF513782D}">
      <dgm:prSet/>
      <dgm:spPr/>
      <dgm:t>
        <a:bodyPr/>
        <a:lstStyle/>
        <a:p>
          <a:endParaRPr lang="es-ES"/>
        </a:p>
      </dgm:t>
    </dgm:pt>
    <dgm:pt modelId="{6554B719-8CA3-AF49-AF2A-B5379E629924}">
      <dgm:prSet custT="1"/>
      <dgm:spPr/>
      <dgm:t>
        <a:bodyPr/>
        <a:lstStyle/>
        <a:p>
          <a:pPr rtl="0"/>
          <a:r>
            <a:rPr lang="es-ES" sz="2000" b="1" dirty="0" smtClean="0">
              <a:solidFill>
                <a:schemeClr val="tx1"/>
              </a:solidFill>
            </a:rPr>
            <a:t>Sentimiento de integridad</a:t>
          </a:r>
          <a:endParaRPr lang="es-ES" sz="2000" b="1" dirty="0">
            <a:solidFill>
              <a:schemeClr val="tx1"/>
            </a:solidFill>
          </a:endParaRPr>
        </a:p>
      </dgm:t>
    </dgm:pt>
    <dgm:pt modelId="{5D8C3B13-318E-CF4A-B716-97B1B838F76E}" type="parTrans" cxnId="{174D1016-E2A8-F24F-8FA4-8D5EE22DEA8F}">
      <dgm:prSet/>
      <dgm:spPr/>
      <dgm:t>
        <a:bodyPr/>
        <a:lstStyle/>
        <a:p>
          <a:endParaRPr lang="es-ES"/>
        </a:p>
      </dgm:t>
    </dgm:pt>
    <dgm:pt modelId="{1FC87940-9E38-7C4B-A6E2-0EBE24E64000}" type="sibTrans" cxnId="{174D1016-E2A8-F24F-8FA4-8D5EE22DEA8F}">
      <dgm:prSet/>
      <dgm:spPr/>
      <dgm:t>
        <a:bodyPr/>
        <a:lstStyle/>
        <a:p>
          <a:endParaRPr lang="es-ES"/>
        </a:p>
      </dgm:t>
    </dgm:pt>
    <dgm:pt modelId="{AC094A25-43CB-E544-83E8-BA875C53B4DC}" type="pres">
      <dgm:prSet presAssocID="{EA0833B5-4DDF-F04D-A82A-0928E31E13E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53A165B-D3B0-EF4A-BE8B-9255C6BF2C18}" type="pres">
      <dgm:prSet presAssocID="{EA0833B5-4DDF-F04D-A82A-0928E31E13E5}" presName="vNodes" presStyleCnt="0"/>
      <dgm:spPr/>
    </dgm:pt>
    <dgm:pt modelId="{A700FD66-D24D-D846-B637-6D32471CB124}" type="pres">
      <dgm:prSet presAssocID="{A8C11F8D-667A-BD49-8096-C95BA08FB2D8}" presName="node" presStyleLbl="node1" presStyleIdx="0" presStyleCnt="5" custScaleX="34007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2814B9-7737-0C47-9229-E1050B1F0C28}" type="pres">
      <dgm:prSet presAssocID="{94C129C1-769E-D14F-99A3-D4E4C4A7C626}" presName="spacerT" presStyleCnt="0"/>
      <dgm:spPr/>
    </dgm:pt>
    <dgm:pt modelId="{A8C35EF0-3065-AD44-88AA-C05ECB7D0DBB}" type="pres">
      <dgm:prSet presAssocID="{94C129C1-769E-D14F-99A3-D4E4C4A7C626}" presName="sibTrans" presStyleLbl="sibTrans2D1" presStyleIdx="0" presStyleCnt="4"/>
      <dgm:spPr/>
      <dgm:t>
        <a:bodyPr/>
        <a:lstStyle/>
        <a:p>
          <a:endParaRPr lang="es-ES"/>
        </a:p>
      </dgm:t>
    </dgm:pt>
    <dgm:pt modelId="{649E2AD9-8BB9-1C4B-80DC-5B1440655CB1}" type="pres">
      <dgm:prSet presAssocID="{94C129C1-769E-D14F-99A3-D4E4C4A7C626}" presName="spacerB" presStyleCnt="0"/>
      <dgm:spPr/>
    </dgm:pt>
    <dgm:pt modelId="{1383DCED-1371-3241-8F66-32DCDA0957C1}" type="pres">
      <dgm:prSet presAssocID="{E257DD2E-5C05-924C-951D-FCC7C9E622AA}" presName="node" presStyleLbl="node1" presStyleIdx="1" presStyleCnt="5" custScaleX="3149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9945FF-A020-5143-8039-802CC26D5CD0}" type="pres">
      <dgm:prSet presAssocID="{7479E34D-0166-0E4A-9A72-55D5AF88B5E2}" presName="spacerT" presStyleCnt="0"/>
      <dgm:spPr/>
    </dgm:pt>
    <dgm:pt modelId="{4AF02ACF-3EF7-3046-BC18-C932679723FD}" type="pres">
      <dgm:prSet presAssocID="{7479E34D-0166-0E4A-9A72-55D5AF88B5E2}" presName="sibTrans" presStyleLbl="sibTrans2D1" presStyleIdx="1" presStyleCnt="4"/>
      <dgm:spPr/>
      <dgm:t>
        <a:bodyPr/>
        <a:lstStyle/>
        <a:p>
          <a:endParaRPr lang="es-ES"/>
        </a:p>
      </dgm:t>
    </dgm:pt>
    <dgm:pt modelId="{5E4300E1-2047-314D-9B48-755DC449A400}" type="pres">
      <dgm:prSet presAssocID="{7479E34D-0166-0E4A-9A72-55D5AF88B5E2}" presName="spacerB" presStyleCnt="0"/>
      <dgm:spPr/>
    </dgm:pt>
    <dgm:pt modelId="{0D883FB1-C904-E44B-93E8-0EB803699137}" type="pres">
      <dgm:prSet presAssocID="{1379DEAC-BB8E-2343-8244-8602C7A1983C}" presName="node" presStyleLbl="node1" presStyleIdx="2" presStyleCnt="5" custScaleX="301323" custLinFactNeighborX="7166" custLinFactNeighborY="-882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4BE93E-248E-0447-B1E5-0B8B0DA90AA3}" type="pres">
      <dgm:prSet presAssocID="{1E16F7D0-1D92-AC4B-98CE-7DA0EB668378}" presName="spacerT" presStyleCnt="0"/>
      <dgm:spPr/>
    </dgm:pt>
    <dgm:pt modelId="{9B420BA5-B7D5-9F47-9C31-B10EED3633B9}" type="pres">
      <dgm:prSet presAssocID="{1E16F7D0-1D92-AC4B-98CE-7DA0EB668378}" presName="sibTrans" presStyleLbl="sibTrans2D1" presStyleIdx="2" presStyleCnt="4"/>
      <dgm:spPr/>
      <dgm:t>
        <a:bodyPr/>
        <a:lstStyle/>
        <a:p>
          <a:endParaRPr lang="es-ES"/>
        </a:p>
      </dgm:t>
    </dgm:pt>
    <dgm:pt modelId="{F2EEA415-1BBF-734B-B39A-C8BDA0805B79}" type="pres">
      <dgm:prSet presAssocID="{1E16F7D0-1D92-AC4B-98CE-7DA0EB668378}" presName="spacerB" presStyleCnt="0"/>
      <dgm:spPr/>
    </dgm:pt>
    <dgm:pt modelId="{9F1E821D-A46B-784F-A2B1-E65A73A31ABA}" type="pres">
      <dgm:prSet presAssocID="{6554B719-8CA3-AF49-AF2A-B5379E629924}" presName="node" presStyleLbl="node1" presStyleIdx="3" presStyleCnt="5" custScaleX="2977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3312EE-FEC8-5F44-995A-F2137964FF12}" type="pres">
      <dgm:prSet presAssocID="{EA0833B5-4DDF-F04D-A82A-0928E31E13E5}" presName="sibTransLast" presStyleLbl="sibTrans2D1" presStyleIdx="3" presStyleCnt="4"/>
      <dgm:spPr/>
      <dgm:t>
        <a:bodyPr/>
        <a:lstStyle/>
        <a:p>
          <a:endParaRPr lang="es-ES"/>
        </a:p>
      </dgm:t>
    </dgm:pt>
    <dgm:pt modelId="{87EEE9B4-0DDB-A742-881D-9B6E91249A35}" type="pres">
      <dgm:prSet presAssocID="{EA0833B5-4DDF-F04D-A82A-0928E31E13E5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8997D9D0-0BB3-2949-A2C0-660BD2FE842C}" type="pres">
      <dgm:prSet presAssocID="{EA0833B5-4DDF-F04D-A82A-0928E31E13E5}" presName="lastNode" presStyleLbl="node1" presStyleIdx="4" presStyleCnt="5" custScaleX="153806" custLinFactX="3145" custLinFactNeighborX="100000" custLinFactNeighborY="-17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8AE68D3-054F-4243-BF60-8375B19C7A41}" type="presOf" srcId="{7479E34D-0166-0E4A-9A72-55D5AF88B5E2}" destId="{4AF02ACF-3EF7-3046-BC18-C932679723FD}" srcOrd="0" destOrd="0" presId="urn:microsoft.com/office/officeart/2005/8/layout/equation2"/>
    <dgm:cxn modelId="{3B620FA1-5D8A-D94F-A9A2-4E7964B8A280}" type="presOf" srcId="{EA0833B5-4DDF-F04D-A82A-0928E31E13E5}" destId="{AC094A25-43CB-E544-83E8-BA875C53B4DC}" srcOrd="0" destOrd="0" presId="urn:microsoft.com/office/officeart/2005/8/layout/equation2"/>
    <dgm:cxn modelId="{4B6A1F1F-D527-F841-9FCB-012AF513782D}" srcId="{EA0833B5-4DDF-F04D-A82A-0928E31E13E5}" destId="{1379DEAC-BB8E-2343-8244-8602C7A1983C}" srcOrd="2" destOrd="0" parTransId="{8DECAAA2-3A21-A849-87AB-304D8A2D7027}" sibTransId="{1E16F7D0-1D92-AC4B-98CE-7DA0EB668378}"/>
    <dgm:cxn modelId="{060F23EF-D4EB-D84B-96E0-B6630AA48E6D}" type="presOf" srcId="{1FC87940-9E38-7C4B-A6E2-0EBE24E64000}" destId="{9B3312EE-FEC8-5F44-995A-F2137964FF12}" srcOrd="0" destOrd="0" presId="urn:microsoft.com/office/officeart/2005/8/layout/equation2"/>
    <dgm:cxn modelId="{C94DB0C7-B8DD-3B48-B340-C5EE561FF69A}" srcId="{EA0833B5-4DDF-F04D-A82A-0928E31E13E5}" destId="{22011FBB-8918-084D-A7FC-FCFF08A2F276}" srcOrd="4" destOrd="0" parTransId="{50C1C0DD-4E6B-484C-ACC9-B9357A162E88}" sibTransId="{6C48AB7A-3AB8-5B45-B7ED-A7FEB998D79E}"/>
    <dgm:cxn modelId="{3A730F56-BBE6-FD42-8234-E0EEA9E5F644}" srcId="{EA0833B5-4DDF-F04D-A82A-0928E31E13E5}" destId="{A8C11F8D-667A-BD49-8096-C95BA08FB2D8}" srcOrd="0" destOrd="0" parTransId="{7C25A0D1-3421-1741-9BEE-3B2BC7C2E84F}" sibTransId="{94C129C1-769E-D14F-99A3-D4E4C4A7C626}"/>
    <dgm:cxn modelId="{83A8C78B-F05C-5E42-9772-537573D3A23C}" srcId="{EA0833B5-4DDF-F04D-A82A-0928E31E13E5}" destId="{E257DD2E-5C05-924C-951D-FCC7C9E622AA}" srcOrd="1" destOrd="0" parTransId="{808C1840-493F-5648-9C1F-CBE6D2C1932E}" sibTransId="{7479E34D-0166-0E4A-9A72-55D5AF88B5E2}"/>
    <dgm:cxn modelId="{76D100A3-CBD6-5547-8EE5-0F89ED73E618}" type="presOf" srcId="{1E16F7D0-1D92-AC4B-98CE-7DA0EB668378}" destId="{9B420BA5-B7D5-9F47-9C31-B10EED3633B9}" srcOrd="0" destOrd="0" presId="urn:microsoft.com/office/officeart/2005/8/layout/equation2"/>
    <dgm:cxn modelId="{F2A9CA2C-FE76-BD46-A4CA-3CE57B09A064}" type="presOf" srcId="{A8C11F8D-667A-BD49-8096-C95BA08FB2D8}" destId="{A700FD66-D24D-D846-B637-6D32471CB124}" srcOrd="0" destOrd="0" presId="urn:microsoft.com/office/officeart/2005/8/layout/equation2"/>
    <dgm:cxn modelId="{751B966F-2BDA-F14D-8365-A218B73AA20D}" type="presOf" srcId="{1379DEAC-BB8E-2343-8244-8602C7A1983C}" destId="{0D883FB1-C904-E44B-93E8-0EB803699137}" srcOrd="0" destOrd="0" presId="urn:microsoft.com/office/officeart/2005/8/layout/equation2"/>
    <dgm:cxn modelId="{E4980D62-71E6-444C-A9D2-9BF7A4504F80}" type="presOf" srcId="{E257DD2E-5C05-924C-951D-FCC7C9E622AA}" destId="{1383DCED-1371-3241-8F66-32DCDA0957C1}" srcOrd="0" destOrd="0" presId="urn:microsoft.com/office/officeart/2005/8/layout/equation2"/>
    <dgm:cxn modelId="{F309D7FC-9AE7-204C-8BC3-586E0786335F}" type="presOf" srcId="{6554B719-8CA3-AF49-AF2A-B5379E629924}" destId="{9F1E821D-A46B-784F-A2B1-E65A73A31ABA}" srcOrd="0" destOrd="0" presId="urn:microsoft.com/office/officeart/2005/8/layout/equation2"/>
    <dgm:cxn modelId="{EE76BE4A-8C68-7C49-AD5C-E0FA1A35E0A6}" type="presOf" srcId="{94C129C1-769E-D14F-99A3-D4E4C4A7C626}" destId="{A8C35EF0-3065-AD44-88AA-C05ECB7D0DBB}" srcOrd="0" destOrd="0" presId="urn:microsoft.com/office/officeart/2005/8/layout/equation2"/>
    <dgm:cxn modelId="{174D1016-E2A8-F24F-8FA4-8D5EE22DEA8F}" srcId="{EA0833B5-4DDF-F04D-A82A-0928E31E13E5}" destId="{6554B719-8CA3-AF49-AF2A-B5379E629924}" srcOrd="3" destOrd="0" parTransId="{5D8C3B13-318E-CF4A-B716-97B1B838F76E}" sibTransId="{1FC87940-9E38-7C4B-A6E2-0EBE24E64000}"/>
    <dgm:cxn modelId="{BCF04F2E-D2C9-3845-A81E-AF160FA0069B}" type="presOf" srcId="{22011FBB-8918-084D-A7FC-FCFF08A2F276}" destId="{8997D9D0-0BB3-2949-A2C0-660BD2FE842C}" srcOrd="0" destOrd="0" presId="urn:microsoft.com/office/officeart/2005/8/layout/equation2"/>
    <dgm:cxn modelId="{39F81F7B-4270-3046-B99F-1BF8CC7B6C03}" type="presOf" srcId="{1FC87940-9E38-7C4B-A6E2-0EBE24E64000}" destId="{87EEE9B4-0DDB-A742-881D-9B6E91249A35}" srcOrd="1" destOrd="0" presId="urn:microsoft.com/office/officeart/2005/8/layout/equation2"/>
    <dgm:cxn modelId="{AC0C95FF-C262-5D4F-9323-693679D3D8AE}" type="presParOf" srcId="{AC094A25-43CB-E544-83E8-BA875C53B4DC}" destId="{C53A165B-D3B0-EF4A-BE8B-9255C6BF2C18}" srcOrd="0" destOrd="0" presId="urn:microsoft.com/office/officeart/2005/8/layout/equation2"/>
    <dgm:cxn modelId="{AE3DA250-ADDC-324F-936C-86F1D2FA3A43}" type="presParOf" srcId="{C53A165B-D3B0-EF4A-BE8B-9255C6BF2C18}" destId="{A700FD66-D24D-D846-B637-6D32471CB124}" srcOrd="0" destOrd="0" presId="urn:microsoft.com/office/officeart/2005/8/layout/equation2"/>
    <dgm:cxn modelId="{55EE2310-44B8-644E-9112-7AF81CD8A76C}" type="presParOf" srcId="{C53A165B-D3B0-EF4A-BE8B-9255C6BF2C18}" destId="{372814B9-7737-0C47-9229-E1050B1F0C28}" srcOrd="1" destOrd="0" presId="urn:microsoft.com/office/officeart/2005/8/layout/equation2"/>
    <dgm:cxn modelId="{B0E5A975-B139-9943-A6DC-F11B8DA3E655}" type="presParOf" srcId="{C53A165B-D3B0-EF4A-BE8B-9255C6BF2C18}" destId="{A8C35EF0-3065-AD44-88AA-C05ECB7D0DBB}" srcOrd="2" destOrd="0" presId="urn:microsoft.com/office/officeart/2005/8/layout/equation2"/>
    <dgm:cxn modelId="{A9DA3A7D-2832-F147-AD32-53DFA272D846}" type="presParOf" srcId="{C53A165B-D3B0-EF4A-BE8B-9255C6BF2C18}" destId="{649E2AD9-8BB9-1C4B-80DC-5B1440655CB1}" srcOrd="3" destOrd="0" presId="urn:microsoft.com/office/officeart/2005/8/layout/equation2"/>
    <dgm:cxn modelId="{32DF8460-2D9B-F341-8615-7ABFCDDD0CB2}" type="presParOf" srcId="{C53A165B-D3B0-EF4A-BE8B-9255C6BF2C18}" destId="{1383DCED-1371-3241-8F66-32DCDA0957C1}" srcOrd="4" destOrd="0" presId="urn:microsoft.com/office/officeart/2005/8/layout/equation2"/>
    <dgm:cxn modelId="{05D78C49-7B2C-DB40-94D3-918170EE05A9}" type="presParOf" srcId="{C53A165B-D3B0-EF4A-BE8B-9255C6BF2C18}" destId="{989945FF-A020-5143-8039-802CC26D5CD0}" srcOrd="5" destOrd="0" presId="urn:microsoft.com/office/officeart/2005/8/layout/equation2"/>
    <dgm:cxn modelId="{54485854-39B6-BA47-8DB7-282AA5867A70}" type="presParOf" srcId="{C53A165B-D3B0-EF4A-BE8B-9255C6BF2C18}" destId="{4AF02ACF-3EF7-3046-BC18-C932679723FD}" srcOrd="6" destOrd="0" presId="urn:microsoft.com/office/officeart/2005/8/layout/equation2"/>
    <dgm:cxn modelId="{79DB1BD2-A988-1746-BEBA-EB088FECAF10}" type="presParOf" srcId="{C53A165B-D3B0-EF4A-BE8B-9255C6BF2C18}" destId="{5E4300E1-2047-314D-9B48-755DC449A400}" srcOrd="7" destOrd="0" presId="urn:microsoft.com/office/officeart/2005/8/layout/equation2"/>
    <dgm:cxn modelId="{1AF6739F-EE2F-3C43-89F0-C08D3EF8978D}" type="presParOf" srcId="{C53A165B-D3B0-EF4A-BE8B-9255C6BF2C18}" destId="{0D883FB1-C904-E44B-93E8-0EB803699137}" srcOrd="8" destOrd="0" presId="urn:microsoft.com/office/officeart/2005/8/layout/equation2"/>
    <dgm:cxn modelId="{0EAEBD70-C24F-0643-B632-4039383AE1D8}" type="presParOf" srcId="{C53A165B-D3B0-EF4A-BE8B-9255C6BF2C18}" destId="{CD4BE93E-248E-0447-B1E5-0B8B0DA90AA3}" srcOrd="9" destOrd="0" presId="urn:microsoft.com/office/officeart/2005/8/layout/equation2"/>
    <dgm:cxn modelId="{54EC49CB-E66F-6741-BB39-840E7AFF8050}" type="presParOf" srcId="{C53A165B-D3B0-EF4A-BE8B-9255C6BF2C18}" destId="{9B420BA5-B7D5-9F47-9C31-B10EED3633B9}" srcOrd="10" destOrd="0" presId="urn:microsoft.com/office/officeart/2005/8/layout/equation2"/>
    <dgm:cxn modelId="{ADBF8FA3-602A-E84D-9D16-5F7813D142F3}" type="presParOf" srcId="{C53A165B-D3B0-EF4A-BE8B-9255C6BF2C18}" destId="{F2EEA415-1BBF-734B-B39A-C8BDA0805B79}" srcOrd="11" destOrd="0" presId="urn:microsoft.com/office/officeart/2005/8/layout/equation2"/>
    <dgm:cxn modelId="{B599A019-7B3E-5B45-9C0E-8A326CCFE5EF}" type="presParOf" srcId="{C53A165B-D3B0-EF4A-BE8B-9255C6BF2C18}" destId="{9F1E821D-A46B-784F-A2B1-E65A73A31ABA}" srcOrd="12" destOrd="0" presId="urn:microsoft.com/office/officeart/2005/8/layout/equation2"/>
    <dgm:cxn modelId="{DC8B43CD-3DB6-2543-9380-2EEE1FCD3046}" type="presParOf" srcId="{AC094A25-43CB-E544-83E8-BA875C53B4DC}" destId="{9B3312EE-FEC8-5F44-995A-F2137964FF12}" srcOrd="1" destOrd="0" presId="urn:microsoft.com/office/officeart/2005/8/layout/equation2"/>
    <dgm:cxn modelId="{BD5B45A6-86CB-2A42-B526-9914EC3B9736}" type="presParOf" srcId="{9B3312EE-FEC8-5F44-995A-F2137964FF12}" destId="{87EEE9B4-0DDB-A742-881D-9B6E91249A35}" srcOrd="0" destOrd="0" presId="urn:microsoft.com/office/officeart/2005/8/layout/equation2"/>
    <dgm:cxn modelId="{D9829CCE-50D2-0E47-81E2-91C0E90315BD}" type="presParOf" srcId="{AC094A25-43CB-E544-83E8-BA875C53B4DC}" destId="{8997D9D0-0BB3-2949-A2C0-660BD2FE842C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A5D05F-077B-FA43-A8B1-3FADA45CE972}" type="doc">
      <dgm:prSet loTypeId="urn:microsoft.com/office/officeart/2005/8/layout/arrow2" loCatId="" qsTypeId="urn:microsoft.com/office/officeart/2005/8/quickstyle/simple4" qsCatId="simple" csTypeId="urn:microsoft.com/office/officeart/2005/8/colors/accent1_5" csCatId="accent1" phldr="1"/>
      <dgm:spPr/>
    </dgm:pt>
    <dgm:pt modelId="{584D5570-37A6-6444-9226-F04FCFA4EE69}">
      <dgm:prSet phldrT="[Texto]"/>
      <dgm:spPr/>
      <dgm:t>
        <a:bodyPr/>
        <a:lstStyle/>
        <a:p>
          <a:r>
            <a:rPr lang="es-ES" dirty="0"/>
            <a:t>Lactancia	</a:t>
          </a:r>
        </a:p>
      </dgm:t>
    </dgm:pt>
    <dgm:pt modelId="{573FB9F9-0C50-8C4F-9040-A97016BC87E6}" type="parTrans" cxnId="{82C1A678-9B73-9C49-8872-985D6E332C10}">
      <dgm:prSet/>
      <dgm:spPr/>
      <dgm:t>
        <a:bodyPr/>
        <a:lstStyle/>
        <a:p>
          <a:endParaRPr lang="es-ES"/>
        </a:p>
      </dgm:t>
    </dgm:pt>
    <dgm:pt modelId="{108F21A4-BCD1-9941-AEE8-FFE735C6CEBF}" type="sibTrans" cxnId="{82C1A678-9B73-9C49-8872-985D6E332C10}">
      <dgm:prSet/>
      <dgm:spPr/>
      <dgm:t>
        <a:bodyPr/>
        <a:lstStyle/>
        <a:p>
          <a:endParaRPr lang="es-ES"/>
        </a:p>
      </dgm:t>
    </dgm:pt>
    <dgm:pt modelId="{9A154F1A-C257-184C-83E2-7D40525DE54D}">
      <dgm:prSet phldrT="[Texto]"/>
      <dgm:spPr/>
      <dgm:t>
        <a:bodyPr/>
        <a:lstStyle/>
        <a:p>
          <a:r>
            <a:rPr lang="es-ES" dirty="0"/>
            <a:t>Niñez temprana</a:t>
          </a:r>
        </a:p>
      </dgm:t>
    </dgm:pt>
    <dgm:pt modelId="{FCF633D5-9181-D442-BCD1-3A77B7B89536}" type="parTrans" cxnId="{382BFE5A-CBC3-B54E-A6DE-F059C04AB057}">
      <dgm:prSet/>
      <dgm:spPr/>
      <dgm:t>
        <a:bodyPr/>
        <a:lstStyle/>
        <a:p>
          <a:endParaRPr lang="es-ES"/>
        </a:p>
      </dgm:t>
    </dgm:pt>
    <dgm:pt modelId="{B8ED48BD-D49F-B349-B706-D815B4D0256B}" type="sibTrans" cxnId="{382BFE5A-CBC3-B54E-A6DE-F059C04AB057}">
      <dgm:prSet/>
      <dgm:spPr/>
      <dgm:t>
        <a:bodyPr/>
        <a:lstStyle/>
        <a:p>
          <a:endParaRPr lang="es-ES"/>
        </a:p>
      </dgm:t>
    </dgm:pt>
    <dgm:pt modelId="{7F08F65A-9ED6-BB40-B01D-4AB575A8BE42}">
      <dgm:prSet phldrT="[Texto]"/>
      <dgm:spPr/>
      <dgm:t>
        <a:bodyPr/>
        <a:lstStyle/>
        <a:p>
          <a:r>
            <a:rPr lang="es-ES" dirty="0"/>
            <a:t>Edad de juego</a:t>
          </a:r>
        </a:p>
      </dgm:t>
    </dgm:pt>
    <dgm:pt modelId="{760C1708-DC70-2240-AA01-74694841310D}" type="parTrans" cxnId="{1B7A0DF2-4998-174F-B781-1FCAED65A31D}">
      <dgm:prSet/>
      <dgm:spPr/>
      <dgm:t>
        <a:bodyPr/>
        <a:lstStyle/>
        <a:p>
          <a:endParaRPr lang="es-ES"/>
        </a:p>
      </dgm:t>
    </dgm:pt>
    <dgm:pt modelId="{6ED8AFB9-95F8-2C44-BDAB-C35A2E6F73E3}" type="sibTrans" cxnId="{1B7A0DF2-4998-174F-B781-1FCAED65A31D}">
      <dgm:prSet/>
      <dgm:spPr/>
      <dgm:t>
        <a:bodyPr/>
        <a:lstStyle/>
        <a:p>
          <a:endParaRPr lang="es-ES"/>
        </a:p>
      </dgm:t>
    </dgm:pt>
    <dgm:pt modelId="{D11DC57B-3AD9-E042-B4D0-5DB31F4EB6CE}" type="pres">
      <dgm:prSet presAssocID="{37A5D05F-077B-FA43-A8B1-3FADA45CE972}" presName="arrowDiagram" presStyleCnt="0">
        <dgm:presLayoutVars>
          <dgm:chMax val="5"/>
          <dgm:dir/>
          <dgm:resizeHandles val="exact"/>
        </dgm:presLayoutVars>
      </dgm:prSet>
      <dgm:spPr/>
    </dgm:pt>
    <dgm:pt modelId="{469131D7-B9AC-4643-93C7-65649A71018C}" type="pres">
      <dgm:prSet presAssocID="{37A5D05F-077B-FA43-A8B1-3FADA45CE972}" presName="arrow" presStyleLbl="bgShp" presStyleIdx="0" presStyleCnt="1"/>
      <dgm:spPr/>
    </dgm:pt>
    <dgm:pt modelId="{3F82D8B2-E5A3-024E-BCD6-529C1067EDD9}" type="pres">
      <dgm:prSet presAssocID="{37A5D05F-077B-FA43-A8B1-3FADA45CE972}" presName="arrowDiagram3" presStyleCnt="0"/>
      <dgm:spPr/>
    </dgm:pt>
    <dgm:pt modelId="{88BA6ABA-92A7-E340-A62B-EBD08965449F}" type="pres">
      <dgm:prSet presAssocID="{584D5570-37A6-6444-9226-F04FCFA4EE69}" presName="bullet3a" presStyleLbl="node1" presStyleIdx="0" presStyleCnt="3"/>
      <dgm:spPr/>
    </dgm:pt>
    <dgm:pt modelId="{ECF23887-7936-CE48-866E-20AE09ACF6DC}" type="pres">
      <dgm:prSet presAssocID="{584D5570-37A6-6444-9226-F04FCFA4EE69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DAA076-228F-AF40-A37E-53D40574FA36}" type="pres">
      <dgm:prSet presAssocID="{9A154F1A-C257-184C-83E2-7D40525DE54D}" presName="bullet3b" presStyleLbl="node1" presStyleIdx="1" presStyleCnt="3"/>
      <dgm:spPr/>
    </dgm:pt>
    <dgm:pt modelId="{9F5DD8C9-5790-464C-8FAB-A53A176B27BB}" type="pres">
      <dgm:prSet presAssocID="{9A154F1A-C257-184C-83E2-7D40525DE54D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286382-CD7B-B14F-81D8-41616F307CE0}" type="pres">
      <dgm:prSet presAssocID="{7F08F65A-9ED6-BB40-B01D-4AB575A8BE42}" presName="bullet3c" presStyleLbl="node1" presStyleIdx="2" presStyleCnt="3"/>
      <dgm:spPr/>
    </dgm:pt>
    <dgm:pt modelId="{9EFAEE8E-35FE-6849-A577-D3944D8DBD00}" type="pres">
      <dgm:prSet presAssocID="{7F08F65A-9ED6-BB40-B01D-4AB575A8BE42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82BFE5A-CBC3-B54E-A6DE-F059C04AB057}" srcId="{37A5D05F-077B-FA43-A8B1-3FADA45CE972}" destId="{9A154F1A-C257-184C-83E2-7D40525DE54D}" srcOrd="1" destOrd="0" parTransId="{FCF633D5-9181-D442-BCD1-3A77B7B89536}" sibTransId="{B8ED48BD-D49F-B349-B706-D815B4D0256B}"/>
    <dgm:cxn modelId="{A221CA38-FAAE-CA44-8BE5-10AAE9D569F0}" type="presOf" srcId="{37A5D05F-077B-FA43-A8B1-3FADA45CE972}" destId="{D11DC57B-3AD9-E042-B4D0-5DB31F4EB6CE}" srcOrd="0" destOrd="0" presId="urn:microsoft.com/office/officeart/2005/8/layout/arrow2"/>
    <dgm:cxn modelId="{82C1A678-9B73-9C49-8872-985D6E332C10}" srcId="{37A5D05F-077B-FA43-A8B1-3FADA45CE972}" destId="{584D5570-37A6-6444-9226-F04FCFA4EE69}" srcOrd="0" destOrd="0" parTransId="{573FB9F9-0C50-8C4F-9040-A97016BC87E6}" sibTransId="{108F21A4-BCD1-9941-AEE8-FFE735C6CEBF}"/>
    <dgm:cxn modelId="{6122ED06-A589-AC4D-B4AF-7765D35BEC64}" type="presOf" srcId="{7F08F65A-9ED6-BB40-B01D-4AB575A8BE42}" destId="{9EFAEE8E-35FE-6849-A577-D3944D8DBD00}" srcOrd="0" destOrd="0" presId="urn:microsoft.com/office/officeart/2005/8/layout/arrow2"/>
    <dgm:cxn modelId="{AD73A204-1DDA-C841-A16C-9669F95F96B6}" type="presOf" srcId="{584D5570-37A6-6444-9226-F04FCFA4EE69}" destId="{ECF23887-7936-CE48-866E-20AE09ACF6DC}" srcOrd="0" destOrd="0" presId="urn:microsoft.com/office/officeart/2005/8/layout/arrow2"/>
    <dgm:cxn modelId="{B0671CBD-158A-094D-9BE7-99BAC0702B30}" type="presOf" srcId="{9A154F1A-C257-184C-83E2-7D40525DE54D}" destId="{9F5DD8C9-5790-464C-8FAB-A53A176B27BB}" srcOrd="0" destOrd="0" presId="urn:microsoft.com/office/officeart/2005/8/layout/arrow2"/>
    <dgm:cxn modelId="{1B7A0DF2-4998-174F-B781-1FCAED65A31D}" srcId="{37A5D05F-077B-FA43-A8B1-3FADA45CE972}" destId="{7F08F65A-9ED6-BB40-B01D-4AB575A8BE42}" srcOrd="2" destOrd="0" parTransId="{760C1708-DC70-2240-AA01-74694841310D}" sibTransId="{6ED8AFB9-95F8-2C44-BDAB-C35A2E6F73E3}"/>
    <dgm:cxn modelId="{9563F3BA-7B19-494E-B61C-1CBC471426B7}" type="presParOf" srcId="{D11DC57B-3AD9-E042-B4D0-5DB31F4EB6CE}" destId="{469131D7-B9AC-4643-93C7-65649A71018C}" srcOrd="0" destOrd="0" presId="urn:microsoft.com/office/officeart/2005/8/layout/arrow2"/>
    <dgm:cxn modelId="{4400157D-D77B-FD41-AA27-1D8A3591242F}" type="presParOf" srcId="{D11DC57B-3AD9-E042-B4D0-5DB31F4EB6CE}" destId="{3F82D8B2-E5A3-024E-BCD6-529C1067EDD9}" srcOrd="1" destOrd="0" presId="urn:microsoft.com/office/officeart/2005/8/layout/arrow2"/>
    <dgm:cxn modelId="{ED64C0D3-70FC-D545-B6A2-BEC26B9DAE70}" type="presParOf" srcId="{3F82D8B2-E5A3-024E-BCD6-529C1067EDD9}" destId="{88BA6ABA-92A7-E340-A62B-EBD08965449F}" srcOrd="0" destOrd="0" presId="urn:microsoft.com/office/officeart/2005/8/layout/arrow2"/>
    <dgm:cxn modelId="{5923F874-942B-7D4D-9AE7-3911052EF6B5}" type="presParOf" srcId="{3F82D8B2-E5A3-024E-BCD6-529C1067EDD9}" destId="{ECF23887-7936-CE48-866E-20AE09ACF6DC}" srcOrd="1" destOrd="0" presId="urn:microsoft.com/office/officeart/2005/8/layout/arrow2"/>
    <dgm:cxn modelId="{A758CA4B-0F55-4C44-9B26-9DE2ECFC5BA1}" type="presParOf" srcId="{3F82D8B2-E5A3-024E-BCD6-529C1067EDD9}" destId="{04DAA076-228F-AF40-A37E-53D40574FA36}" srcOrd="2" destOrd="0" presId="urn:microsoft.com/office/officeart/2005/8/layout/arrow2"/>
    <dgm:cxn modelId="{D3B7FF69-5E08-544B-923F-A41AF377EFEE}" type="presParOf" srcId="{3F82D8B2-E5A3-024E-BCD6-529C1067EDD9}" destId="{9F5DD8C9-5790-464C-8FAB-A53A176B27BB}" srcOrd="3" destOrd="0" presId="urn:microsoft.com/office/officeart/2005/8/layout/arrow2"/>
    <dgm:cxn modelId="{FE8B78AA-921C-EF4C-AAEA-29E64E8DECE2}" type="presParOf" srcId="{3F82D8B2-E5A3-024E-BCD6-529C1067EDD9}" destId="{FD286382-CD7B-B14F-81D8-41616F307CE0}" srcOrd="4" destOrd="0" presId="urn:microsoft.com/office/officeart/2005/8/layout/arrow2"/>
    <dgm:cxn modelId="{D86F4F4E-F897-2147-BB61-956FE98FBC85}" type="presParOf" srcId="{3F82D8B2-E5A3-024E-BCD6-529C1067EDD9}" destId="{9EFAEE8E-35FE-6849-A577-D3944D8DBD00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C547C0-F31A-4B43-BAF1-1BFE30EF576E}" type="doc">
      <dgm:prSet loTypeId="urn:microsoft.com/office/officeart/2005/8/layout/hList9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36076CF6-0053-3A4C-95F6-DBEE0BF868FA}">
      <dgm:prSet phldrT="[Texto]"/>
      <dgm:spPr/>
      <dgm:t>
        <a:bodyPr/>
        <a:lstStyle/>
        <a:p>
          <a:r>
            <a:rPr lang="es-ES" dirty="0"/>
            <a:t>Crisis de Identidad</a:t>
          </a:r>
        </a:p>
      </dgm:t>
    </dgm:pt>
    <dgm:pt modelId="{86704A9E-7E1C-FD43-BF51-81222ABC21F3}" type="parTrans" cxnId="{C028D6A4-4F7A-4E4E-B7F7-EF92C3F91E15}">
      <dgm:prSet/>
      <dgm:spPr/>
      <dgm:t>
        <a:bodyPr/>
        <a:lstStyle/>
        <a:p>
          <a:endParaRPr lang="es-ES"/>
        </a:p>
      </dgm:t>
    </dgm:pt>
    <dgm:pt modelId="{A2558106-6C3B-024E-BB6E-074F6F598FD1}" type="sibTrans" cxnId="{C028D6A4-4F7A-4E4E-B7F7-EF92C3F91E15}">
      <dgm:prSet/>
      <dgm:spPr/>
      <dgm:t>
        <a:bodyPr/>
        <a:lstStyle/>
        <a:p>
          <a:endParaRPr lang="es-ES"/>
        </a:p>
      </dgm:t>
    </dgm:pt>
    <dgm:pt modelId="{5BCFE950-4FA6-074C-8268-DC2B6F35F7CF}">
      <dgm:prSet phldrT="[Texto]"/>
      <dgm:spPr/>
      <dgm:t>
        <a:bodyPr/>
        <a:lstStyle/>
        <a:p>
          <a:r>
            <a:rPr lang="es-ES" dirty="0"/>
            <a:t>Desesperación</a:t>
          </a:r>
        </a:p>
      </dgm:t>
    </dgm:pt>
    <dgm:pt modelId="{7D25CB5C-FD9E-0646-969B-082CF1E26517}" type="parTrans" cxnId="{8D0F990C-6BC6-2246-B87D-E9663D132454}">
      <dgm:prSet/>
      <dgm:spPr/>
      <dgm:t>
        <a:bodyPr/>
        <a:lstStyle/>
        <a:p>
          <a:endParaRPr lang="es-ES"/>
        </a:p>
      </dgm:t>
    </dgm:pt>
    <dgm:pt modelId="{05D80E84-335E-7148-91F8-480A4118E2C0}" type="sibTrans" cxnId="{8D0F990C-6BC6-2246-B87D-E9663D132454}">
      <dgm:prSet/>
      <dgm:spPr/>
      <dgm:t>
        <a:bodyPr/>
        <a:lstStyle/>
        <a:p>
          <a:endParaRPr lang="es-ES"/>
        </a:p>
      </dgm:t>
    </dgm:pt>
    <dgm:pt modelId="{0C41E22C-668D-B047-BEF0-29E5B0F692AE}">
      <dgm:prSet phldrT="[Texto]"/>
      <dgm:spPr/>
      <dgm:t>
        <a:bodyPr/>
        <a:lstStyle/>
        <a:p>
          <a:r>
            <a:rPr lang="es-ES" dirty="0"/>
            <a:t>Confusión</a:t>
          </a:r>
        </a:p>
      </dgm:t>
    </dgm:pt>
    <dgm:pt modelId="{2689FAB8-C669-7E47-912E-1A30BFDEBBA0}" type="parTrans" cxnId="{4964BC0C-5EA0-1246-85A2-337A026365D0}">
      <dgm:prSet/>
      <dgm:spPr/>
      <dgm:t>
        <a:bodyPr/>
        <a:lstStyle/>
        <a:p>
          <a:endParaRPr lang="es-ES"/>
        </a:p>
      </dgm:t>
    </dgm:pt>
    <dgm:pt modelId="{AD7E2290-1011-B242-A37D-FFAF211E0A15}" type="sibTrans" cxnId="{4964BC0C-5EA0-1246-85A2-337A026365D0}">
      <dgm:prSet/>
      <dgm:spPr/>
      <dgm:t>
        <a:bodyPr/>
        <a:lstStyle/>
        <a:p>
          <a:endParaRPr lang="es-ES"/>
        </a:p>
      </dgm:t>
    </dgm:pt>
    <dgm:pt modelId="{03D6E394-1EAE-874E-9F59-84C034F63179}" type="pres">
      <dgm:prSet presAssocID="{0DC547C0-F31A-4B43-BAF1-1BFE30EF576E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8610847-F438-4945-92E2-392453558C2C}" type="pres">
      <dgm:prSet presAssocID="{36076CF6-0053-3A4C-95F6-DBEE0BF868FA}" presName="posSpace" presStyleCnt="0"/>
      <dgm:spPr/>
    </dgm:pt>
    <dgm:pt modelId="{F284C87E-F9F2-E645-AD7C-A54874A57D87}" type="pres">
      <dgm:prSet presAssocID="{36076CF6-0053-3A4C-95F6-DBEE0BF868FA}" presName="vertFlow" presStyleCnt="0"/>
      <dgm:spPr/>
    </dgm:pt>
    <dgm:pt modelId="{27435733-A5A7-2441-8DD9-79D80300F33C}" type="pres">
      <dgm:prSet presAssocID="{36076CF6-0053-3A4C-95F6-DBEE0BF868FA}" presName="topSpace" presStyleCnt="0"/>
      <dgm:spPr/>
    </dgm:pt>
    <dgm:pt modelId="{B7B5444E-0D9B-A140-86E7-39851855B417}" type="pres">
      <dgm:prSet presAssocID="{36076CF6-0053-3A4C-95F6-DBEE0BF868FA}" presName="firstComp" presStyleCnt="0"/>
      <dgm:spPr/>
    </dgm:pt>
    <dgm:pt modelId="{24433B37-ED5B-164C-BAF0-52A5C10F1D1A}" type="pres">
      <dgm:prSet presAssocID="{36076CF6-0053-3A4C-95F6-DBEE0BF868FA}" presName="firstChild" presStyleLbl="bgAccFollowNode1" presStyleIdx="0" presStyleCnt="2"/>
      <dgm:spPr/>
      <dgm:t>
        <a:bodyPr/>
        <a:lstStyle/>
        <a:p>
          <a:endParaRPr lang="es-ES"/>
        </a:p>
      </dgm:t>
    </dgm:pt>
    <dgm:pt modelId="{3C675761-E9DB-3247-83D5-76FECE1957A2}" type="pres">
      <dgm:prSet presAssocID="{36076CF6-0053-3A4C-95F6-DBEE0BF868FA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2FAD035-39E4-3C47-BF3F-7688B9E86774}" type="pres">
      <dgm:prSet presAssocID="{0C41E22C-668D-B047-BEF0-29E5B0F692AE}" presName="comp" presStyleCnt="0"/>
      <dgm:spPr/>
    </dgm:pt>
    <dgm:pt modelId="{3FD1AA39-429D-9149-A893-D2B1B56D7B16}" type="pres">
      <dgm:prSet presAssocID="{0C41E22C-668D-B047-BEF0-29E5B0F692AE}" presName="child" presStyleLbl="bgAccFollowNode1" presStyleIdx="1" presStyleCnt="2"/>
      <dgm:spPr/>
      <dgm:t>
        <a:bodyPr/>
        <a:lstStyle/>
        <a:p>
          <a:endParaRPr lang="es-ES"/>
        </a:p>
      </dgm:t>
    </dgm:pt>
    <dgm:pt modelId="{C8E9196C-1161-9B48-AF5C-565BED151B1A}" type="pres">
      <dgm:prSet presAssocID="{0C41E22C-668D-B047-BEF0-29E5B0F692AE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CF2967-75DD-3146-B4DB-3F6B011BF21B}" type="pres">
      <dgm:prSet presAssocID="{36076CF6-0053-3A4C-95F6-DBEE0BF868FA}" presName="negSpace" presStyleCnt="0"/>
      <dgm:spPr/>
    </dgm:pt>
    <dgm:pt modelId="{EEFF9B99-A153-5347-9BDC-E431F5B3CF68}" type="pres">
      <dgm:prSet presAssocID="{36076CF6-0053-3A4C-95F6-DBEE0BF868FA}" presName="circle" presStyleLbl="node1" presStyleIdx="0" presStyleCnt="1" custLinFactY="3282" custLinFactNeighborX="-22951" custLinFactNeighborY="100000"/>
      <dgm:spPr/>
      <dgm:t>
        <a:bodyPr/>
        <a:lstStyle/>
        <a:p>
          <a:endParaRPr lang="es-ES"/>
        </a:p>
      </dgm:t>
    </dgm:pt>
  </dgm:ptLst>
  <dgm:cxnLst>
    <dgm:cxn modelId="{8DD3174A-4007-2940-80DA-D2F362977F53}" type="presOf" srcId="{5BCFE950-4FA6-074C-8268-DC2B6F35F7CF}" destId="{3C675761-E9DB-3247-83D5-76FECE1957A2}" srcOrd="1" destOrd="0" presId="urn:microsoft.com/office/officeart/2005/8/layout/hList9"/>
    <dgm:cxn modelId="{2182425E-D4B0-C741-AFB7-7A96C34BCD02}" type="presOf" srcId="{5BCFE950-4FA6-074C-8268-DC2B6F35F7CF}" destId="{24433B37-ED5B-164C-BAF0-52A5C10F1D1A}" srcOrd="0" destOrd="0" presId="urn:microsoft.com/office/officeart/2005/8/layout/hList9"/>
    <dgm:cxn modelId="{21D45063-301C-3C46-96AD-8F28767E52E6}" type="presOf" srcId="{0DC547C0-F31A-4B43-BAF1-1BFE30EF576E}" destId="{03D6E394-1EAE-874E-9F59-84C034F63179}" srcOrd="0" destOrd="0" presId="urn:microsoft.com/office/officeart/2005/8/layout/hList9"/>
    <dgm:cxn modelId="{4964BC0C-5EA0-1246-85A2-337A026365D0}" srcId="{36076CF6-0053-3A4C-95F6-DBEE0BF868FA}" destId="{0C41E22C-668D-B047-BEF0-29E5B0F692AE}" srcOrd="1" destOrd="0" parTransId="{2689FAB8-C669-7E47-912E-1A30BFDEBBA0}" sibTransId="{AD7E2290-1011-B242-A37D-FFAF211E0A15}"/>
    <dgm:cxn modelId="{8D0F990C-6BC6-2246-B87D-E9663D132454}" srcId="{36076CF6-0053-3A4C-95F6-DBEE0BF868FA}" destId="{5BCFE950-4FA6-074C-8268-DC2B6F35F7CF}" srcOrd="0" destOrd="0" parTransId="{7D25CB5C-FD9E-0646-969B-082CF1E26517}" sibTransId="{05D80E84-335E-7148-91F8-480A4118E2C0}"/>
    <dgm:cxn modelId="{D68EBB71-6D66-8D4F-9329-FCBA169FAD96}" type="presOf" srcId="{0C41E22C-668D-B047-BEF0-29E5B0F692AE}" destId="{C8E9196C-1161-9B48-AF5C-565BED151B1A}" srcOrd="1" destOrd="0" presId="urn:microsoft.com/office/officeart/2005/8/layout/hList9"/>
    <dgm:cxn modelId="{2C895D65-063D-3D4F-9AD2-87AAC3E1D0F3}" type="presOf" srcId="{36076CF6-0053-3A4C-95F6-DBEE0BF868FA}" destId="{EEFF9B99-A153-5347-9BDC-E431F5B3CF68}" srcOrd="0" destOrd="0" presId="urn:microsoft.com/office/officeart/2005/8/layout/hList9"/>
    <dgm:cxn modelId="{F328481D-A568-3640-9339-94FE737038A3}" type="presOf" srcId="{0C41E22C-668D-B047-BEF0-29E5B0F692AE}" destId="{3FD1AA39-429D-9149-A893-D2B1B56D7B16}" srcOrd="0" destOrd="0" presId="urn:microsoft.com/office/officeart/2005/8/layout/hList9"/>
    <dgm:cxn modelId="{C028D6A4-4F7A-4E4E-B7F7-EF92C3F91E15}" srcId="{0DC547C0-F31A-4B43-BAF1-1BFE30EF576E}" destId="{36076CF6-0053-3A4C-95F6-DBEE0BF868FA}" srcOrd="0" destOrd="0" parTransId="{86704A9E-7E1C-FD43-BF51-81222ABC21F3}" sibTransId="{A2558106-6C3B-024E-BB6E-074F6F598FD1}"/>
    <dgm:cxn modelId="{91F886BD-0318-6049-8E58-B5A6CFC9078A}" type="presParOf" srcId="{03D6E394-1EAE-874E-9F59-84C034F63179}" destId="{78610847-F438-4945-92E2-392453558C2C}" srcOrd="0" destOrd="0" presId="urn:microsoft.com/office/officeart/2005/8/layout/hList9"/>
    <dgm:cxn modelId="{B8834B40-1AB1-3F4A-B57D-C0DFF57FDFD1}" type="presParOf" srcId="{03D6E394-1EAE-874E-9F59-84C034F63179}" destId="{F284C87E-F9F2-E645-AD7C-A54874A57D87}" srcOrd="1" destOrd="0" presId="urn:microsoft.com/office/officeart/2005/8/layout/hList9"/>
    <dgm:cxn modelId="{163376A9-CD94-C746-A1DE-1C66DFB1359B}" type="presParOf" srcId="{F284C87E-F9F2-E645-AD7C-A54874A57D87}" destId="{27435733-A5A7-2441-8DD9-79D80300F33C}" srcOrd="0" destOrd="0" presId="urn:microsoft.com/office/officeart/2005/8/layout/hList9"/>
    <dgm:cxn modelId="{8ED9BD82-53B0-EB49-A6EE-0D1EF61A0CEE}" type="presParOf" srcId="{F284C87E-F9F2-E645-AD7C-A54874A57D87}" destId="{B7B5444E-0D9B-A140-86E7-39851855B417}" srcOrd="1" destOrd="0" presId="urn:microsoft.com/office/officeart/2005/8/layout/hList9"/>
    <dgm:cxn modelId="{E7C4DE7C-485E-7444-B64F-306FA9418EBB}" type="presParOf" srcId="{B7B5444E-0D9B-A140-86E7-39851855B417}" destId="{24433B37-ED5B-164C-BAF0-52A5C10F1D1A}" srcOrd="0" destOrd="0" presId="urn:microsoft.com/office/officeart/2005/8/layout/hList9"/>
    <dgm:cxn modelId="{CB28BD77-5FCE-A642-82A8-84A6EABAF519}" type="presParOf" srcId="{B7B5444E-0D9B-A140-86E7-39851855B417}" destId="{3C675761-E9DB-3247-83D5-76FECE1957A2}" srcOrd="1" destOrd="0" presId="urn:microsoft.com/office/officeart/2005/8/layout/hList9"/>
    <dgm:cxn modelId="{88548233-8A3B-114E-AF0D-D4CFC8253B3D}" type="presParOf" srcId="{F284C87E-F9F2-E645-AD7C-A54874A57D87}" destId="{72FAD035-39E4-3C47-BF3F-7688B9E86774}" srcOrd="2" destOrd="0" presId="urn:microsoft.com/office/officeart/2005/8/layout/hList9"/>
    <dgm:cxn modelId="{6BB85413-FB13-5844-8290-45CCF273AC10}" type="presParOf" srcId="{72FAD035-39E4-3C47-BF3F-7688B9E86774}" destId="{3FD1AA39-429D-9149-A893-D2B1B56D7B16}" srcOrd="0" destOrd="0" presId="urn:microsoft.com/office/officeart/2005/8/layout/hList9"/>
    <dgm:cxn modelId="{2D4A2E8E-B64B-E94C-AA7B-3EC342DFCD74}" type="presParOf" srcId="{72FAD035-39E4-3C47-BF3F-7688B9E86774}" destId="{C8E9196C-1161-9B48-AF5C-565BED151B1A}" srcOrd="1" destOrd="0" presId="urn:microsoft.com/office/officeart/2005/8/layout/hList9"/>
    <dgm:cxn modelId="{0AD09F6A-C066-9344-886D-2E11BE9C6D0B}" type="presParOf" srcId="{03D6E394-1EAE-874E-9F59-84C034F63179}" destId="{41CF2967-75DD-3146-B4DB-3F6B011BF21B}" srcOrd="2" destOrd="0" presId="urn:microsoft.com/office/officeart/2005/8/layout/hList9"/>
    <dgm:cxn modelId="{8DD91DFC-3273-414B-AE7C-12E5CB75AAD2}" type="presParOf" srcId="{03D6E394-1EAE-874E-9F59-84C034F63179}" destId="{EEFF9B99-A153-5347-9BDC-E431F5B3CF68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DC547C0-F31A-4B43-BAF1-1BFE30EF576E}" type="doc">
      <dgm:prSet loTypeId="urn:microsoft.com/office/officeart/2005/8/layout/hList9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36076CF6-0053-3A4C-95F6-DBEE0BF868FA}">
      <dgm:prSet phldrT="[Texto]"/>
      <dgm:spPr/>
      <dgm:t>
        <a:bodyPr/>
        <a:lstStyle/>
        <a:p>
          <a:r>
            <a:rPr lang="es-ES" dirty="0" smtClean="0"/>
            <a:t>Crisis de Identidad</a:t>
          </a:r>
          <a:endParaRPr lang="es-ES" dirty="0"/>
        </a:p>
      </dgm:t>
    </dgm:pt>
    <dgm:pt modelId="{86704A9E-7E1C-FD43-BF51-81222ABC21F3}" type="parTrans" cxnId="{C028D6A4-4F7A-4E4E-B7F7-EF92C3F91E15}">
      <dgm:prSet/>
      <dgm:spPr/>
      <dgm:t>
        <a:bodyPr/>
        <a:lstStyle/>
        <a:p>
          <a:endParaRPr lang="es-ES"/>
        </a:p>
      </dgm:t>
    </dgm:pt>
    <dgm:pt modelId="{A2558106-6C3B-024E-BB6E-074F6F598FD1}" type="sibTrans" cxnId="{C028D6A4-4F7A-4E4E-B7F7-EF92C3F91E15}">
      <dgm:prSet/>
      <dgm:spPr/>
      <dgm:t>
        <a:bodyPr/>
        <a:lstStyle/>
        <a:p>
          <a:endParaRPr lang="es-ES"/>
        </a:p>
      </dgm:t>
    </dgm:pt>
    <dgm:pt modelId="{5BCFE950-4FA6-074C-8268-DC2B6F35F7CF}">
      <dgm:prSet phldrT="[Texto]"/>
      <dgm:spPr/>
      <dgm:t>
        <a:bodyPr/>
        <a:lstStyle/>
        <a:p>
          <a:r>
            <a:rPr lang="es-ES" dirty="0" smtClean="0"/>
            <a:t>Desesperación</a:t>
          </a:r>
          <a:endParaRPr lang="es-ES" dirty="0"/>
        </a:p>
      </dgm:t>
    </dgm:pt>
    <dgm:pt modelId="{7D25CB5C-FD9E-0646-969B-082CF1E26517}" type="parTrans" cxnId="{8D0F990C-6BC6-2246-B87D-E9663D132454}">
      <dgm:prSet/>
      <dgm:spPr/>
      <dgm:t>
        <a:bodyPr/>
        <a:lstStyle/>
        <a:p>
          <a:endParaRPr lang="es-ES"/>
        </a:p>
      </dgm:t>
    </dgm:pt>
    <dgm:pt modelId="{05D80E84-335E-7148-91F8-480A4118E2C0}" type="sibTrans" cxnId="{8D0F990C-6BC6-2246-B87D-E9663D132454}">
      <dgm:prSet/>
      <dgm:spPr/>
      <dgm:t>
        <a:bodyPr/>
        <a:lstStyle/>
        <a:p>
          <a:endParaRPr lang="es-ES"/>
        </a:p>
      </dgm:t>
    </dgm:pt>
    <dgm:pt modelId="{0C41E22C-668D-B047-BEF0-29E5B0F692AE}">
      <dgm:prSet phldrT="[Texto]"/>
      <dgm:spPr/>
      <dgm:t>
        <a:bodyPr/>
        <a:lstStyle/>
        <a:p>
          <a:r>
            <a:rPr lang="es-ES" dirty="0" smtClean="0"/>
            <a:t>Confusión</a:t>
          </a:r>
          <a:endParaRPr lang="es-ES" dirty="0"/>
        </a:p>
      </dgm:t>
    </dgm:pt>
    <dgm:pt modelId="{2689FAB8-C669-7E47-912E-1A30BFDEBBA0}" type="parTrans" cxnId="{4964BC0C-5EA0-1246-85A2-337A026365D0}">
      <dgm:prSet/>
      <dgm:spPr/>
      <dgm:t>
        <a:bodyPr/>
        <a:lstStyle/>
        <a:p>
          <a:endParaRPr lang="es-ES"/>
        </a:p>
      </dgm:t>
    </dgm:pt>
    <dgm:pt modelId="{AD7E2290-1011-B242-A37D-FFAF211E0A15}" type="sibTrans" cxnId="{4964BC0C-5EA0-1246-85A2-337A026365D0}">
      <dgm:prSet/>
      <dgm:spPr/>
      <dgm:t>
        <a:bodyPr/>
        <a:lstStyle/>
        <a:p>
          <a:endParaRPr lang="es-ES"/>
        </a:p>
      </dgm:t>
    </dgm:pt>
    <dgm:pt modelId="{03D6E394-1EAE-874E-9F59-84C034F63179}" type="pres">
      <dgm:prSet presAssocID="{0DC547C0-F31A-4B43-BAF1-1BFE30EF576E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8610847-F438-4945-92E2-392453558C2C}" type="pres">
      <dgm:prSet presAssocID="{36076CF6-0053-3A4C-95F6-DBEE0BF868FA}" presName="posSpace" presStyleCnt="0"/>
      <dgm:spPr/>
    </dgm:pt>
    <dgm:pt modelId="{F284C87E-F9F2-E645-AD7C-A54874A57D87}" type="pres">
      <dgm:prSet presAssocID="{36076CF6-0053-3A4C-95F6-DBEE0BF868FA}" presName="vertFlow" presStyleCnt="0"/>
      <dgm:spPr/>
    </dgm:pt>
    <dgm:pt modelId="{27435733-A5A7-2441-8DD9-79D80300F33C}" type="pres">
      <dgm:prSet presAssocID="{36076CF6-0053-3A4C-95F6-DBEE0BF868FA}" presName="topSpace" presStyleCnt="0"/>
      <dgm:spPr/>
    </dgm:pt>
    <dgm:pt modelId="{B7B5444E-0D9B-A140-86E7-39851855B417}" type="pres">
      <dgm:prSet presAssocID="{36076CF6-0053-3A4C-95F6-DBEE0BF868FA}" presName="firstComp" presStyleCnt="0"/>
      <dgm:spPr/>
    </dgm:pt>
    <dgm:pt modelId="{24433B37-ED5B-164C-BAF0-52A5C10F1D1A}" type="pres">
      <dgm:prSet presAssocID="{36076CF6-0053-3A4C-95F6-DBEE0BF868FA}" presName="firstChild" presStyleLbl="bgAccFollowNode1" presStyleIdx="0" presStyleCnt="2"/>
      <dgm:spPr/>
      <dgm:t>
        <a:bodyPr/>
        <a:lstStyle/>
        <a:p>
          <a:endParaRPr lang="es-ES"/>
        </a:p>
      </dgm:t>
    </dgm:pt>
    <dgm:pt modelId="{3C675761-E9DB-3247-83D5-76FECE1957A2}" type="pres">
      <dgm:prSet presAssocID="{36076CF6-0053-3A4C-95F6-DBEE0BF868FA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2FAD035-39E4-3C47-BF3F-7688B9E86774}" type="pres">
      <dgm:prSet presAssocID="{0C41E22C-668D-B047-BEF0-29E5B0F692AE}" presName="comp" presStyleCnt="0"/>
      <dgm:spPr/>
    </dgm:pt>
    <dgm:pt modelId="{3FD1AA39-429D-9149-A893-D2B1B56D7B16}" type="pres">
      <dgm:prSet presAssocID="{0C41E22C-668D-B047-BEF0-29E5B0F692AE}" presName="child" presStyleLbl="bgAccFollowNode1" presStyleIdx="1" presStyleCnt="2"/>
      <dgm:spPr/>
      <dgm:t>
        <a:bodyPr/>
        <a:lstStyle/>
        <a:p>
          <a:endParaRPr lang="es-ES"/>
        </a:p>
      </dgm:t>
    </dgm:pt>
    <dgm:pt modelId="{C8E9196C-1161-9B48-AF5C-565BED151B1A}" type="pres">
      <dgm:prSet presAssocID="{0C41E22C-668D-B047-BEF0-29E5B0F692AE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CF2967-75DD-3146-B4DB-3F6B011BF21B}" type="pres">
      <dgm:prSet presAssocID="{36076CF6-0053-3A4C-95F6-DBEE0BF868FA}" presName="negSpace" presStyleCnt="0"/>
      <dgm:spPr/>
    </dgm:pt>
    <dgm:pt modelId="{EEFF9B99-A153-5347-9BDC-E431F5B3CF68}" type="pres">
      <dgm:prSet presAssocID="{36076CF6-0053-3A4C-95F6-DBEE0BF868FA}" presName="circle" presStyleLbl="node1" presStyleIdx="0" presStyleCnt="1" custLinFactY="3282" custLinFactNeighborX="-22951" custLinFactNeighborY="100000"/>
      <dgm:spPr/>
      <dgm:t>
        <a:bodyPr/>
        <a:lstStyle/>
        <a:p>
          <a:endParaRPr lang="es-ES"/>
        </a:p>
      </dgm:t>
    </dgm:pt>
  </dgm:ptLst>
  <dgm:cxnLst>
    <dgm:cxn modelId="{ADAC75FC-E32E-004D-9B40-DBE5DC1CE4D7}" type="presOf" srcId="{0DC547C0-F31A-4B43-BAF1-1BFE30EF576E}" destId="{03D6E394-1EAE-874E-9F59-84C034F63179}" srcOrd="0" destOrd="0" presId="urn:microsoft.com/office/officeart/2005/8/layout/hList9"/>
    <dgm:cxn modelId="{4964BC0C-5EA0-1246-85A2-337A026365D0}" srcId="{36076CF6-0053-3A4C-95F6-DBEE0BF868FA}" destId="{0C41E22C-668D-B047-BEF0-29E5B0F692AE}" srcOrd="1" destOrd="0" parTransId="{2689FAB8-C669-7E47-912E-1A30BFDEBBA0}" sibTransId="{AD7E2290-1011-B242-A37D-FFAF211E0A15}"/>
    <dgm:cxn modelId="{0BC5F740-3957-0F4E-B872-F9DEBCF38F61}" type="presOf" srcId="{36076CF6-0053-3A4C-95F6-DBEE0BF868FA}" destId="{EEFF9B99-A153-5347-9BDC-E431F5B3CF68}" srcOrd="0" destOrd="0" presId="urn:microsoft.com/office/officeart/2005/8/layout/hList9"/>
    <dgm:cxn modelId="{8D0F990C-6BC6-2246-B87D-E9663D132454}" srcId="{36076CF6-0053-3A4C-95F6-DBEE0BF868FA}" destId="{5BCFE950-4FA6-074C-8268-DC2B6F35F7CF}" srcOrd="0" destOrd="0" parTransId="{7D25CB5C-FD9E-0646-969B-082CF1E26517}" sibTransId="{05D80E84-335E-7148-91F8-480A4118E2C0}"/>
    <dgm:cxn modelId="{451B3890-EBE2-084C-A1F1-7B1F2ABFD3F3}" type="presOf" srcId="{0C41E22C-668D-B047-BEF0-29E5B0F692AE}" destId="{C8E9196C-1161-9B48-AF5C-565BED151B1A}" srcOrd="1" destOrd="0" presId="urn:microsoft.com/office/officeart/2005/8/layout/hList9"/>
    <dgm:cxn modelId="{6FC02783-17C4-994A-93B0-47A4F9A6470C}" type="presOf" srcId="{0C41E22C-668D-B047-BEF0-29E5B0F692AE}" destId="{3FD1AA39-429D-9149-A893-D2B1B56D7B16}" srcOrd="0" destOrd="0" presId="urn:microsoft.com/office/officeart/2005/8/layout/hList9"/>
    <dgm:cxn modelId="{8E28D2B5-329C-3C43-BD06-5EF6E0329C7C}" type="presOf" srcId="{5BCFE950-4FA6-074C-8268-DC2B6F35F7CF}" destId="{24433B37-ED5B-164C-BAF0-52A5C10F1D1A}" srcOrd="0" destOrd="0" presId="urn:microsoft.com/office/officeart/2005/8/layout/hList9"/>
    <dgm:cxn modelId="{46D4CEF7-9112-B74C-BF82-3AF2D99E0D32}" type="presOf" srcId="{5BCFE950-4FA6-074C-8268-DC2B6F35F7CF}" destId="{3C675761-E9DB-3247-83D5-76FECE1957A2}" srcOrd="1" destOrd="0" presId="urn:microsoft.com/office/officeart/2005/8/layout/hList9"/>
    <dgm:cxn modelId="{C028D6A4-4F7A-4E4E-B7F7-EF92C3F91E15}" srcId="{0DC547C0-F31A-4B43-BAF1-1BFE30EF576E}" destId="{36076CF6-0053-3A4C-95F6-DBEE0BF868FA}" srcOrd="0" destOrd="0" parTransId="{86704A9E-7E1C-FD43-BF51-81222ABC21F3}" sibTransId="{A2558106-6C3B-024E-BB6E-074F6F598FD1}"/>
    <dgm:cxn modelId="{DF1095BD-C63F-024C-BB5E-63F3613899B7}" type="presParOf" srcId="{03D6E394-1EAE-874E-9F59-84C034F63179}" destId="{78610847-F438-4945-92E2-392453558C2C}" srcOrd="0" destOrd="0" presId="urn:microsoft.com/office/officeart/2005/8/layout/hList9"/>
    <dgm:cxn modelId="{E5546F65-CEB1-AF4A-8463-D691570892B6}" type="presParOf" srcId="{03D6E394-1EAE-874E-9F59-84C034F63179}" destId="{F284C87E-F9F2-E645-AD7C-A54874A57D87}" srcOrd="1" destOrd="0" presId="urn:microsoft.com/office/officeart/2005/8/layout/hList9"/>
    <dgm:cxn modelId="{7CDE4CBA-5B45-9344-8C75-126A788692AE}" type="presParOf" srcId="{F284C87E-F9F2-E645-AD7C-A54874A57D87}" destId="{27435733-A5A7-2441-8DD9-79D80300F33C}" srcOrd="0" destOrd="0" presId="urn:microsoft.com/office/officeart/2005/8/layout/hList9"/>
    <dgm:cxn modelId="{3A83D1EA-A143-DE40-AD00-D1888452CBC8}" type="presParOf" srcId="{F284C87E-F9F2-E645-AD7C-A54874A57D87}" destId="{B7B5444E-0D9B-A140-86E7-39851855B417}" srcOrd="1" destOrd="0" presId="urn:microsoft.com/office/officeart/2005/8/layout/hList9"/>
    <dgm:cxn modelId="{CF503297-8D6C-174D-A9C5-B01FBC9DF1E3}" type="presParOf" srcId="{B7B5444E-0D9B-A140-86E7-39851855B417}" destId="{24433B37-ED5B-164C-BAF0-52A5C10F1D1A}" srcOrd="0" destOrd="0" presId="urn:microsoft.com/office/officeart/2005/8/layout/hList9"/>
    <dgm:cxn modelId="{00393DB5-7250-0D4D-9202-51C0DAA716E0}" type="presParOf" srcId="{B7B5444E-0D9B-A140-86E7-39851855B417}" destId="{3C675761-E9DB-3247-83D5-76FECE1957A2}" srcOrd="1" destOrd="0" presId="urn:microsoft.com/office/officeart/2005/8/layout/hList9"/>
    <dgm:cxn modelId="{359AF139-9D26-094C-9B25-792E401847E8}" type="presParOf" srcId="{F284C87E-F9F2-E645-AD7C-A54874A57D87}" destId="{72FAD035-39E4-3C47-BF3F-7688B9E86774}" srcOrd="2" destOrd="0" presId="urn:microsoft.com/office/officeart/2005/8/layout/hList9"/>
    <dgm:cxn modelId="{6222B4E0-4B48-BC46-BA4F-D04E6D738CA0}" type="presParOf" srcId="{72FAD035-39E4-3C47-BF3F-7688B9E86774}" destId="{3FD1AA39-429D-9149-A893-D2B1B56D7B16}" srcOrd="0" destOrd="0" presId="urn:microsoft.com/office/officeart/2005/8/layout/hList9"/>
    <dgm:cxn modelId="{A941FFE5-8BFA-5446-9B95-509D852C09E1}" type="presParOf" srcId="{72FAD035-39E4-3C47-BF3F-7688B9E86774}" destId="{C8E9196C-1161-9B48-AF5C-565BED151B1A}" srcOrd="1" destOrd="0" presId="urn:microsoft.com/office/officeart/2005/8/layout/hList9"/>
    <dgm:cxn modelId="{FCE08682-B242-8B40-A023-3052FA7050C0}" type="presParOf" srcId="{03D6E394-1EAE-874E-9F59-84C034F63179}" destId="{41CF2967-75DD-3146-B4DB-3F6B011BF21B}" srcOrd="2" destOrd="0" presId="urn:microsoft.com/office/officeart/2005/8/layout/hList9"/>
    <dgm:cxn modelId="{28585684-F69C-0E47-A9A7-5CC564F5E406}" type="presParOf" srcId="{03D6E394-1EAE-874E-9F59-84C034F63179}" destId="{EEFF9B99-A153-5347-9BDC-E431F5B3CF68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4681382-B7BD-1449-82F5-02EB9A8B9D8F}" type="doc">
      <dgm:prSet loTypeId="urn:microsoft.com/office/officeart/2005/8/layout/cycle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242DEDE-F994-8246-A6A0-7621FB72C0F7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Confianza vs Desconfianza. Esperanza</a:t>
          </a:r>
          <a:endParaRPr lang="es-ES" dirty="0">
            <a:solidFill>
              <a:schemeClr val="tx1"/>
            </a:solidFill>
          </a:endParaRPr>
        </a:p>
      </dgm:t>
    </dgm:pt>
    <dgm:pt modelId="{F198D8B1-962D-154D-9008-7F013EF53A0F}" type="parTrans" cxnId="{83F578B8-B0BE-5641-A03C-EDFD503E1F34}">
      <dgm:prSet/>
      <dgm:spPr/>
      <dgm:t>
        <a:bodyPr/>
        <a:lstStyle/>
        <a:p>
          <a:endParaRPr lang="es-ES"/>
        </a:p>
      </dgm:t>
    </dgm:pt>
    <dgm:pt modelId="{F6C3ED20-8906-DC49-9B3E-C2D4060D2262}" type="sibTrans" cxnId="{83F578B8-B0BE-5641-A03C-EDFD503E1F34}">
      <dgm:prSet/>
      <dgm:spPr/>
      <dgm:t>
        <a:bodyPr/>
        <a:lstStyle/>
        <a:p>
          <a:endParaRPr lang="es-ES"/>
        </a:p>
      </dgm:t>
    </dgm:pt>
    <dgm:pt modelId="{2895A975-A6C9-6E4C-BDD1-26550EFAAE3F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Autonomía vs Vergüenza. Voluntad</a:t>
          </a:r>
          <a:endParaRPr lang="es-ES" dirty="0">
            <a:solidFill>
              <a:schemeClr val="tx1"/>
            </a:solidFill>
          </a:endParaRPr>
        </a:p>
      </dgm:t>
    </dgm:pt>
    <dgm:pt modelId="{24284676-9759-C54C-BED3-7A3EFEC58A80}" type="parTrans" cxnId="{5D8AF7FE-3C4D-C04D-87F0-BAE95FAE1BFA}">
      <dgm:prSet/>
      <dgm:spPr/>
      <dgm:t>
        <a:bodyPr/>
        <a:lstStyle/>
        <a:p>
          <a:endParaRPr lang="es-ES"/>
        </a:p>
      </dgm:t>
    </dgm:pt>
    <dgm:pt modelId="{22091602-039B-A248-B3E0-794353B79ADE}" type="sibTrans" cxnId="{5D8AF7FE-3C4D-C04D-87F0-BAE95FAE1BFA}">
      <dgm:prSet/>
      <dgm:spPr/>
      <dgm:t>
        <a:bodyPr/>
        <a:lstStyle/>
        <a:p>
          <a:endParaRPr lang="es-ES"/>
        </a:p>
      </dgm:t>
    </dgm:pt>
    <dgm:pt modelId="{C6CF4CE8-C8FB-444F-B7CD-DE2EDD35EF7B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Identidad vs confusión. Fidelidad</a:t>
          </a:r>
          <a:endParaRPr lang="es-ES" dirty="0">
            <a:solidFill>
              <a:schemeClr val="tx1"/>
            </a:solidFill>
          </a:endParaRPr>
        </a:p>
      </dgm:t>
    </dgm:pt>
    <dgm:pt modelId="{B23BCA49-2E18-C349-B823-4DA57766A827}" type="parTrans" cxnId="{3981A7DE-1BDF-064B-80A2-C32E8F1E128C}">
      <dgm:prSet/>
      <dgm:spPr/>
      <dgm:t>
        <a:bodyPr/>
        <a:lstStyle/>
        <a:p>
          <a:endParaRPr lang="es-ES"/>
        </a:p>
      </dgm:t>
    </dgm:pt>
    <dgm:pt modelId="{C6DB04A5-9137-A547-B601-9084EEFC2C10}" type="sibTrans" cxnId="{3981A7DE-1BDF-064B-80A2-C32E8F1E128C}">
      <dgm:prSet/>
      <dgm:spPr/>
      <dgm:t>
        <a:bodyPr/>
        <a:lstStyle/>
        <a:p>
          <a:endParaRPr lang="es-ES"/>
        </a:p>
      </dgm:t>
    </dgm:pt>
    <dgm:pt modelId="{44BAFD62-2653-8849-9161-479E5A6A2B82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Intimidad vs aislamiento. Amor</a:t>
          </a:r>
          <a:endParaRPr lang="es-ES" dirty="0">
            <a:solidFill>
              <a:schemeClr val="tx1"/>
            </a:solidFill>
          </a:endParaRPr>
        </a:p>
      </dgm:t>
    </dgm:pt>
    <dgm:pt modelId="{3C6E4306-B29F-5C44-8D87-B2FD801BCD6D}" type="parTrans" cxnId="{DBB9CA44-82D3-F641-98CC-FF5D1AAD678F}">
      <dgm:prSet/>
      <dgm:spPr/>
      <dgm:t>
        <a:bodyPr/>
        <a:lstStyle/>
        <a:p>
          <a:endParaRPr lang="es-ES"/>
        </a:p>
      </dgm:t>
    </dgm:pt>
    <dgm:pt modelId="{F7FCD443-6773-D448-B362-E41DE35B6CCA}" type="sibTrans" cxnId="{DBB9CA44-82D3-F641-98CC-FF5D1AAD678F}">
      <dgm:prSet/>
      <dgm:spPr/>
      <dgm:t>
        <a:bodyPr/>
        <a:lstStyle/>
        <a:p>
          <a:endParaRPr lang="es-ES"/>
        </a:p>
      </dgm:t>
    </dgm:pt>
    <dgm:pt modelId="{ADDE9B82-61E0-E246-AB40-BCFC8137AF60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Generatividad vs Estancamiento. Responsabilidad</a:t>
          </a:r>
          <a:endParaRPr lang="es-ES" dirty="0">
            <a:solidFill>
              <a:schemeClr val="tx1"/>
            </a:solidFill>
          </a:endParaRPr>
        </a:p>
      </dgm:t>
    </dgm:pt>
    <dgm:pt modelId="{7E26BFC8-6CDF-EF4C-AA3D-8AC143CF1C4A}" type="parTrans" cxnId="{D234D655-742A-7641-8D00-770814D14CCC}">
      <dgm:prSet/>
      <dgm:spPr/>
      <dgm:t>
        <a:bodyPr/>
        <a:lstStyle/>
        <a:p>
          <a:endParaRPr lang="es-ES"/>
        </a:p>
      </dgm:t>
    </dgm:pt>
    <dgm:pt modelId="{B64411E9-2F8B-C641-BA60-0D810F4EC97C}" type="sibTrans" cxnId="{D234D655-742A-7641-8D00-770814D14CCC}">
      <dgm:prSet/>
      <dgm:spPr/>
      <dgm:t>
        <a:bodyPr/>
        <a:lstStyle/>
        <a:p>
          <a:endParaRPr lang="es-ES"/>
        </a:p>
      </dgm:t>
    </dgm:pt>
    <dgm:pt modelId="{FEBC0C1A-3E07-6E4F-B780-8094CAF480C6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Iniciativa vs Culpa. Intención</a:t>
          </a:r>
          <a:endParaRPr lang="es-ES" dirty="0">
            <a:solidFill>
              <a:schemeClr val="tx1"/>
            </a:solidFill>
          </a:endParaRPr>
        </a:p>
      </dgm:t>
    </dgm:pt>
    <dgm:pt modelId="{2F7D54B6-9C6D-D44E-85E2-15CF9333E2CA}" type="parTrans" cxnId="{08472E62-E1E7-B74F-96E3-3B844C7537B9}">
      <dgm:prSet/>
      <dgm:spPr/>
      <dgm:t>
        <a:bodyPr/>
        <a:lstStyle/>
        <a:p>
          <a:endParaRPr lang="es-ES"/>
        </a:p>
      </dgm:t>
    </dgm:pt>
    <dgm:pt modelId="{8C55744B-B6C7-DC42-980F-744C74A3BCC7}" type="sibTrans" cxnId="{08472E62-E1E7-B74F-96E3-3B844C7537B9}">
      <dgm:prSet/>
      <dgm:spPr/>
      <dgm:t>
        <a:bodyPr/>
        <a:lstStyle/>
        <a:p>
          <a:endParaRPr lang="es-ES"/>
        </a:p>
      </dgm:t>
    </dgm:pt>
    <dgm:pt modelId="{230BD0D5-FB8C-964D-BC54-704F50DB078D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Industria vs Infidelidad. Habilidad</a:t>
          </a:r>
          <a:endParaRPr lang="es-ES" dirty="0">
            <a:solidFill>
              <a:schemeClr val="tx1"/>
            </a:solidFill>
          </a:endParaRPr>
        </a:p>
      </dgm:t>
    </dgm:pt>
    <dgm:pt modelId="{7B5A7C6A-9076-2E47-84A2-D7D68975D002}" type="parTrans" cxnId="{966E4ADD-B1AB-374C-8CFA-80E607268AA2}">
      <dgm:prSet/>
      <dgm:spPr/>
      <dgm:t>
        <a:bodyPr/>
        <a:lstStyle/>
        <a:p>
          <a:endParaRPr lang="es-ES"/>
        </a:p>
      </dgm:t>
    </dgm:pt>
    <dgm:pt modelId="{05C25922-A8CA-9D4B-8A64-EF02A65015D9}" type="sibTrans" cxnId="{966E4ADD-B1AB-374C-8CFA-80E607268AA2}">
      <dgm:prSet/>
      <dgm:spPr/>
      <dgm:t>
        <a:bodyPr/>
        <a:lstStyle/>
        <a:p>
          <a:endParaRPr lang="es-ES"/>
        </a:p>
      </dgm:t>
    </dgm:pt>
    <dgm:pt modelId="{A054AAD3-00BC-364D-B039-AB6AF900BDF3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Integridad vs Desesperación. Sabiduría</a:t>
          </a:r>
          <a:endParaRPr lang="es-ES" dirty="0">
            <a:solidFill>
              <a:schemeClr val="tx1"/>
            </a:solidFill>
          </a:endParaRPr>
        </a:p>
      </dgm:t>
    </dgm:pt>
    <dgm:pt modelId="{4E16F133-F3A5-9E47-9E6E-40663473A741}" type="parTrans" cxnId="{07BADBB1-E14C-3A42-8B88-49E009F4B346}">
      <dgm:prSet/>
      <dgm:spPr/>
      <dgm:t>
        <a:bodyPr/>
        <a:lstStyle/>
        <a:p>
          <a:endParaRPr lang="es-ES"/>
        </a:p>
      </dgm:t>
    </dgm:pt>
    <dgm:pt modelId="{5EDA3BA0-413B-734B-966D-8965C3BF330F}" type="sibTrans" cxnId="{07BADBB1-E14C-3A42-8B88-49E009F4B346}">
      <dgm:prSet/>
      <dgm:spPr/>
      <dgm:t>
        <a:bodyPr/>
        <a:lstStyle/>
        <a:p>
          <a:endParaRPr lang="es-ES"/>
        </a:p>
      </dgm:t>
    </dgm:pt>
    <dgm:pt modelId="{7BBBE5BC-3920-6E45-BA66-BC9D196BF562}" type="pres">
      <dgm:prSet presAssocID="{E4681382-B7BD-1449-82F5-02EB9A8B9D8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483EB7A-E2F8-5C41-9567-52D755B1849A}" type="pres">
      <dgm:prSet presAssocID="{E4681382-B7BD-1449-82F5-02EB9A8B9D8F}" presName="cycle" presStyleCnt="0"/>
      <dgm:spPr/>
    </dgm:pt>
    <dgm:pt modelId="{049F392C-5452-EB4F-AD16-E364F69E0A7C}" type="pres">
      <dgm:prSet presAssocID="{C242DEDE-F994-8246-A6A0-7621FB72C0F7}" presName="node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26EF1F-6716-DD41-8AEF-FB222C15B519}" type="pres">
      <dgm:prSet presAssocID="{F6C3ED20-8906-DC49-9B3E-C2D4060D2262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7F5BC8BF-8765-C34A-BAEA-3C83F1F60F60}" type="pres">
      <dgm:prSet presAssocID="{2895A975-A6C9-6E4C-BDD1-26550EFAAE3F}" presName="nodeFollowingNodes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969EA2-9668-5B4C-A077-4963E39F6602}" type="pres">
      <dgm:prSet presAssocID="{FEBC0C1A-3E07-6E4F-B780-8094CAF480C6}" presName="nodeFollowingNodes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D3D1DA-7442-CC44-B6D1-A7EFB6B0672D}" type="pres">
      <dgm:prSet presAssocID="{230BD0D5-FB8C-964D-BC54-704F50DB078D}" presName="nodeFollowingNodes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76D86A-5B0C-FF45-960D-F5376F662CB0}" type="pres">
      <dgm:prSet presAssocID="{C6CF4CE8-C8FB-444F-B7CD-DE2EDD35EF7B}" presName="nodeFollowingNodes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AB7E12-56C4-2245-85B0-28EDE5B0C3D9}" type="pres">
      <dgm:prSet presAssocID="{44BAFD62-2653-8849-9161-479E5A6A2B82}" presName="nodeFollowingNodes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9B5FE9-F2AB-D94E-95E3-759EAB94FFDC}" type="pres">
      <dgm:prSet presAssocID="{ADDE9B82-61E0-E246-AB40-BCFC8137AF60}" presName="nodeFollowingNodes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8E248F-944C-B746-A663-E2DC66E5202D}" type="pres">
      <dgm:prSet presAssocID="{A054AAD3-00BC-364D-B039-AB6AF900BDF3}" presName="nodeFollowingNodes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66E4ADD-B1AB-374C-8CFA-80E607268AA2}" srcId="{E4681382-B7BD-1449-82F5-02EB9A8B9D8F}" destId="{230BD0D5-FB8C-964D-BC54-704F50DB078D}" srcOrd="3" destOrd="0" parTransId="{7B5A7C6A-9076-2E47-84A2-D7D68975D002}" sibTransId="{05C25922-A8CA-9D4B-8A64-EF02A65015D9}"/>
    <dgm:cxn modelId="{8F01283C-8FDC-7B46-A392-6050FFF40045}" type="presOf" srcId="{C242DEDE-F994-8246-A6A0-7621FB72C0F7}" destId="{049F392C-5452-EB4F-AD16-E364F69E0A7C}" srcOrd="0" destOrd="0" presId="urn:microsoft.com/office/officeart/2005/8/layout/cycle3"/>
    <dgm:cxn modelId="{83F578B8-B0BE-5641-A03C-EDFD503E1F34}" srcId="{E4681382-B7BD-1449-82F5-02EB9A8B9D8F}" destId="{C242DEDE-F994-8246-A6A0-7621FB72C0F7}" srcOrd="0" destOrd="0" parTransId="{F198D8B1-962D-154D-9008-7F013EF53A0F}" sibTransId="{F6C3ED20-8906-DC49-9B3E-C2D4060D2262}"/>
    <dgm:cxn modelId="{01B9D88B-2FBC-8C4E-854A-D948FDF925D1}" type="presOf" srcId="{44BAFD62-2653-8849-9161-479E5A6A2B82}" destId="{3EAB7E12-56C4-2245-85B0-28EDE5B0C3D9}" srcOrd="0" destOrd="0" presId="urn:microsoft.com/office/officeart/2005/8/layout/cycle3"/>
    <dgm:cxn modelId="{08472E62-E1E7-B74F-96E3-3B844C7537B9}" srcId="{E4681382-B7BD-1449-82F5-02EB9A8B9D8F}" destId="{FEBC0C1A-3E07-6E4F-B780-8094CAF480C6}" srcOrd="2" destOrd="0" parTransId="{2F7D54B6-9C6D-D44E-85E2-15CF9333E2CA}" sibTransId="{8C55744B-B6C7-DC42-980F-744C74A3BCC7}"/>
    <dgm:cxn modelId="{590CA842-2B75-A546-B4FD-36C2861E6500}" type="presOf" srcId="{F6C3ED20-8906-DC49-9B3E-C2D4060D2262}" destId="{8A26EF1F-6716-DD41-8AEF-FB222C15B519}" srcOrd="0" destOrd="0" presId="urn:microsoft.com/office/officeart/2005/8/layout/cycle3"/>
    <dgm:cxn modelId="{AC861DB7-D399-B241-B45D-690668E4D5E6}" type="presOf" srcId="{C6CF4CE8-C8FB-444F-B7CD-DE2EDD35EF7B}" destId="{D376D86A-5B0C-FF45-960D-F5376F662CB0}" srcOrd="0" destOrd="0" presId="urn:microsoft.com/office/officeart/2005/8/layout/cycle3"/>
    <dgm:cxn modelId="{774147FD-56F3-C74F-82A1-49435948C981}" type="presOf" srcId="{E4681382-B7BD-1449-82F5-02EB9A8B9D8F}" destId="{7BBBE5BC-3920-6E45-BA66-BC9D196BF562}" srcOrd="0" destOrd="0" presId="urn:microsoft.com/office/officeart/2005/8/layout/cycle3"/>
    <dgm:cxn modelId="{C8A8D27D-74E3-CB45-9452-DD7631EE35B9}" type="presOf" srcId="{230BD0D5-FB8C-964D-BC54-704F50DB078D}" destId="{B9D3D1DA-7442-CC44-B6D1-A7EFB6B0672D}" srcOrd="0" destOrd="0" presId="urn:microsoft.com/office/officeart/2005/8/layout/cycle3"/>
    <dgm:cxn modelId="{DBB9CA44-82D3-F641-98CC-FF5D1AAD678F}" srcId="{E4681382-B7BD-1449-82F5-02EB9A8B9D8F}" destId="{44BAFD62-2653-8849-9161-479E5A6A2B82}" srcOrd="5" destOrd="0" parTransId="{3C6E4306-B29F-5C44-8D87-B2FD801BCD6D}" sibTransId="{F7FCD443-6773-D448-B362-E41DE35B6CCA}"/>
    <dgm:cxn modelId="{1EC2257D-319F-FB46-A3AC-530EB784B252}" type="presOf" srcId="{2895A975-A6C9-6E4C-BDD1-26550EFAAE3F}" destId="{7F5BC8BF-8765-C34A-BAEA-3C83F1F60F60}" srcOrd="0" destOrd="0" presId="urn:microsoft.com/office/officeart/2005/8/layout/cycle3"/>
    <dgm:cxn modelId="{F3F6FDA6-A293-CC43-BE6A-C39BE431565F}" type="presOf" srcId="{FEBC0C1A-3E07-6E4F-B780-8094CAF480C6}" destId="{26969EA2-9668-5B4C-A077-4963E39F6602}" srcOrd="0" destOrd="0" presId="urn:microsoft.com/office/officeart/2005/8/layout/cycle3"/>
    <dgm:cxn modelId="{3981A7DE-1BDF-064B-80A2-C32E8F1E128C}" srcId="{E4681382-B7BD-1449-82F5-02EB9A8B9D8F}" destId="{C6CF4CE8-C8FB-444F-B7CD-DE2EDD35EF7B}" srcOrd="4" destOrd="0" parTransId="{B23BCA49-2E18-C349-B823-4DA57766A827}" sibTransId="{C6DB04A5-9137-A547-B601-9084EEFC2C10}"/>
    <dgm:cxn modelId="{D234D655-742A-7641-8D00-770814D14CCC}" srcId="{E4681382-B7BD-1449-82F5-02EB9A8B9D8F}" destId="{ADDE9B82-61E0-E246-AB40-BCFC8137AF60}" srcOrd="6" destOrd="0" parTransId="{7E26BFC8-6CDF-EF4C-AA3D-8AC143CF1C4A}" sibTransId="{B64411E9-2F8B-C641-BA60-0D810F4EC97C}"/>
    <dgm:cxn modelId="{E6BC8CF2-8553-F94C-9816-1FEBF81A0A91}" type="presOf" srcId="{ADDE9B82-61E0-E246-AB40-BCFC8137AF60}" destId="{6D9B5FE9-F2AB-D94E-95E3-759EAB94FFDC}" srcOrd="0" destOrd="0" presId="urn:microsoft.com/office/officeart/2005/8/layout/cycle3"/>
    <dgm:cxn modelId="{07BADBB1-E14C-3A42-8B88-49E009F4B346}" srcId="{E4681382-B7BD-1449-82F5-02EB9A8B9D8F}" destId="{A054AAD3-00BC-364D-B039-AB6AF900BDF3}" srcOrd="7" destOrd="0" parTransId="{4E16F133-F3A5-9E47-9E6E-40663473A741}" sibTransId="{5EDA3BA0-413B-734B-966D-8965C3BF330F}"/>
    <dgm:cxn modelId="{75682DDD-739E-1346-A416-F4C9C50CBF6C}" type="presOf" srcId="{A054AAD3-00BC-364D-B039-AB6AF900BDF3}" destId="{AA8E248F-944C-B746-A663-E2DC66E5202D}" srcOrd="0" destOrd="0" presId="urn:microsoft.com/office/officeart/2005/8/layout/cycle3"/>
    <dgm:cxn modelId="{5D8AF7FE-3C4D-C04D-87F0-BAE95FAE1BFA}" srcId="{E4681382-B7BD-1449-82F5-02EB9A8B9D8F}" destId="{2895A975-A6C9-6E4C-BDD1-26550EFAAE3F}" srcOrd="1" destOrd="0" parTransId="{24284676-9759-C54C-BED3-7A3EFEC58A80}" sibTransId="{22091602-039B-A248-B3E0-794353B79ADE}"/>
    <dgm:cxn modelId="{605565C4-ACD4-1E4B-ACB8-74A257EFE2F2}" type="presParOf" srcId="{7BBBE5BC-3920-6E45-BA66-BC9D196BF562}" destId="{8483EB7A-E2F8-5C41-9567-52D755B1849A}" srcOrd="0" destOrd="0" presId="urn:microsoft.com/office/officeart/2005/8/layout/cycle3"/>
    <dgm:cxn modelId="{BA0814E3-EBF7-E64F-8A75-0DE682A795CC}" type="presParOf" srcId="{8483EB7A-E2F8-5C41-9567-52D755B1849A}" destId="{049F392C-5452-EB4F-AD16-E364F69E0A7C}" srcOrd="0" destOrd="0" presId="urn:microsoft.com/office/officeart/2005/8/layout/cycle3"/>
    <dgm:cxn modelId="{A8591AFA-E943-AE41-BBC1-EEB1284AD59C}" type="presParOf" srcId="{8483EB7A-E2F8-5C41-9567-52D755B1849A}" destId="{8A26EF1F-6716-DD41-8AEF-FB222C15B519}" srcOrd="1" destOrd="0" presId="urn:microsoft.com/office/officeart/2005/8/layout/cycle3"/>
    <dgm:cxn modelId="{07C23BEA-418C-7B44-941C-FAAD978CC22C}" type="presParOf" srcId="{8483EB7A-E2F8-5C41-9567-52D755B1849A}" destId="{7F5BC8BF-8765-C34A-BAEA-3C83F1F60F60}" srcOrd="2" destOrd="0" presId="urn:microsoft.com/office/officeart/2005/8/layout/cycle3"/>
    <dgm:cxn modelId="{30E20030-6316-6D4D-A5E9-5C831B3518BA}" type="presParOf" srcId="{8483EB7A-E2F8-5C41-9567-52D755B1849A}" destId="{26969EA2-9668-5B4C-A077-4963E39F6602}" srcOrd="3" destOrd="0" presId="urn:microsoft.com/office/officeart/2005/8/layout/cycle3"/>
    <dgm:cxn modelId="{30445187-A42F-1A44-85F5-B409609DD725}" type="presParOf" srcId="{8483EB7A-E2F8-5C41-9567-52D755B1849A}" destId="{B9D3D1DA-7442-CC44-B6D1-A7EFB6B0672D}" srcOrd="4" destOrd="0" presId="urn:microsoft.com/office/officeart/2005/8/layout/cycle3"/>
    <dgm:cxn modelId="{B7F2B55B-54A5-1B4A-A488-8DA6803984E1}" type="presParOf" srcId="{8483EB7A-E2F8-5C41-9567-52D755B1849A}" destId="{D376D86A-5B0C-FF45-960D-F5376F662CB0}" srcOrd="5" destOrd="0" presId="urn:microsoft.com/office/officeart/2005/8/layout/cycle3"/>
    <dgm:cxn modelId="{D4F4CF99-DB73-5844-A045-EC48A2074B22}" type="presParOf" srcId="{8483EB7A-E2F8-5C41-9567-52D755B1849A}" destId="{3EAB7E12-56C4-2245-85B0-28EDE5B0C3D9}" srcOrd="6" destOrd="0" presId="urn:microsoft.com/office/officeart/2005/8/layout/cycle3"/>
    <dgm:cxn modelId="{3268B38D-E24B-704E-BF33-4D11F78C6B66}" type="presParOf" srcId="{8483EB7A-E2F8-5C41-9567-52D755B1849A}" destId="{6D9B5FE9-F2AB-D94E-95E3-759EAB94FFDC}" srcOrd="7" destOrd="0" presId="urn:microsoft.com/office/officeart/2005/8/layout/cycle3"/>
    <dgm:cxn modelId="{2354C545-0622-0F46-A27F-7C60E8ADB2CC}" type="presParOf" srcId="{8483EB7A-E2F8-5C41-9567-52D755B1849A}" destId="{AA8E248F-944C-B746-A663-E2DC66E5202D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CBD2F8B-1474-5A40-88EC-72822B038808}" type="doc">
      <dgm:prSet loTypeId="urn:microsoft.com/office/officeart/2008/layout/TitlePictureLineu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6B01972-95FF-2F44-98F2-521BA6FAE320}">
      <dgm:prSet phldrT="[Texto]"/>
      <dgm:spPr/>
      <dgm:t>
        <a:bodyPr/>
        <a:lstStyle/>
        <a:p>
          <a:r>
            <a:rPr lang="es-ES" dirty="0"/>
            <a:t>Confianza</a:t>
          </a:r>
        </a:p>
      </dgm:t>
    </dgm:pt>
    <dgm:pt modelId="{9E2589B3-50A6-DC4E-A65E-BB0CF0147D89}" type="parTrans" cxnId="{F1F24CB4-84F8-ED4B-90E2-7E13495CFFDE}">
      <dgm:prSet/>
      <dgm:spPr/>
      <dgm:t>
        <a:bodyPr/>
        <a:lstStyle/>
        <a:p>
          <a:endParaRPr lang="es-ES"/>
        </a:p>
      </dgm:t>
    </dgm:pt>
    <dgm:pt modelId="{1945E134-8553-9B48-BF50-88D3D4D00943}" type="sibTrans" cxnId="{F1F24CB4-84F8-ED4B-90E2-7E13495CFFDE}">
      <dgm:prSet/>
      <dgm:spPr/>
      <dgm:t>
        <a:bodyPr/>
        <a:lstStyle/>
        <a:p>
          <a:endParaRPr lang="es-ES"/>
        </a:p>
      </dgm:t>
    </dgm:pt>
    <dgm:pt modelId="{B992AC77-2099-8249-910A-14E9D1FFBF34}">
      <dgm:prSet phldrT="[Texto]"/>
      <dgm:spPr/>
      <dgm:t>
        <a:bodyPr/>
        <a:lstStyle/>
        <a:p>
          <a:r>
            <a:rPr lang="es-ES" dirty="0"/>
            <a:t>Desconfianza</a:t>
          </a:r>
        </a:p>
      </dgm:t>
    </dgm:pt>
    <dgm:pt modelId="{58AD42B1-5776-1847-8998-C75D753FE4A0}" type="parTrans" cxnId="{130F2AFF-DD32-1848-A78B-DFF34DC1FE81}">
      <dgm:prSet/>
      <dgm:spPr/>
      <dgm:t>
        <a:bodyPr/>
        <a:lstStyle/>
        <a:p>
          <a:endParaRPr lang="es-ES"/>
        </a:p>
      </dgm:t>
    </dgm:pt>
    <dgm:pt modelId="{8CCF17D1-AE14-9540-89B7-EE02D1A9CD18}" type="sibTrans" cxnId="{130F2AFF-DD32-1848-A78B-DFF34DC1FE81}">
      <dgm:prSet/>
      <dgm:spPr/>
      <dgm:t>
        <a:bodyPr/>
        <a:lstStyle/>
        <a:p>
          <a:endParaRPr lang="es-ES"/>
        </a:p>
      </dgm:t>
    </dgm:pt>
    <dgm:pt modelId="{55E92397-F19B-AE49-B17D-8317E7E9A7BE}" type="pres">
      <dgm:prSet presAssocID="{0CBD2F8B-1474-5A40-88EC-72822B038808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255FD0CB-2B0B-1144-BFCF-9737B9BC7150}" type="pres">
      <dgm:prSet presAssocID="{16B01972-95FF-2F44-98F2-521BA6FAE320}" presName="composite" presStyleCnt="0"/>
      <dgm:spPr/>
    </dgm:pt>
    <dgm:pt modelId="{9832597C-1FEB-3640-B565-DECEC0522369}" type="pres">
      <dgm:prSet presAssocID="{16B01972-95FF-2F44-98F2-521BA6FAE320}" presName="Accent" presStyleLbl="alignAcc1" presStyleIdx="0" presStyleCnt="2"/>
      <dgm:spPr/>
    </dgm:pt>
    <dgm:pt modelId="{63079D51-8CAE-6549-A9AF-AF58B98FE4B7}" type="pres">
      <dgm:prSet presAssocID="{16B01972-95FF-2F44-98F2-521BA6FAE320}" presName="Image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D172E160-7CDC-A34F-BB3B-EE50D4B62E7C}" type="pres">
      <dgm:prSet presAssocID="{16B01972-95FF-2F44-98F2-521BA6FAE320}" presName="Child" presStyleLbl="revTx" presStyleIdx="0" presStyleCnt="2">
        <dgm:presLayoutVars>
          <dgm:bulletEnabled val="1"/>
        </dgm:presLayoutVars>
      </dgm:prSet>
      <dgm:spPr/>
    </dgm:pt>
    <dgm:pt modelId="{35631BA1-F66D-F94B-820F-901E7E0A795E}" type="pres">
      <dgm:prSet presAssocID="{16B01972-95FF-2F44-98F2-521BA6FAE320}" presName="Parent" presStyleLbl="align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F05BAD-A589-234B-8FAA-90795704493A}" type="pres">
      <dgm:prSet presAssocID="{1945E134-8553-9B48-BF50-88D3D4D00943}" presName="sibTrans" presStyleCnt="0"/>
      <dgm:spPr/>
    </dgm:pt>
    <dgm:pt modelId="{FE70B1AE-8254-0244-92EA-19D2ED024112}" type="pres">
      <dgm:prSet presAssocID="{B992AC77-2099-8249-910A-14E9D1FFBF34}" presName="composite" presStyleCnt="0"/>
      <dgm:spPr/>
    </dgm:pt>
    <dgm:pt modelId="{A3E0447D-2324-5745-BBFB-1010D68F8E27}" type="pres">
      <dgm:prSet presAssocID="{B992AC77-2099-8249-910A-14E9D1FFBF34}" presName="Accent" presStyleLbl="alignAcc1" presStyleIdx="1" presStyleCnt="2"/>
      <dgm:spPr/>
    </dgm:pt>
    <dgm:pt modelId="{6ED7F0B7-E481-E141-B751-22B7EAF85468}" type="pres">
      <dgm:prSet presAssocID="{B992AC77-2099-8249-910A-14E9D1FFBF34}" presName="Image" presStyleLbl="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D55C68DE-923A-B74E-A6D9-854CCAE2109E}" type="pres">
      <dgm:prSet presAssocID="{B992AC77-2099-8249-910A-14E9D1FFBF34}" presName="Child" presStyleLbl="revTx" presStyleIdx="1" presStyleCnt="2">
        <dgm:presLayoutVars>
          <dgm:bulletEnabled val="1"/>
        </dgm:presLayoutVars>
      </dgm:prSet>
      <dgm:spPr/>
    </dgm:pt>
    <dgm:pt modelId="{B8C40349-A8AD-FC47-8E58-5A26036F50B0}" type="pres">
      <dgm:prSet presAssocID="{B992AC77-2099-8249-910A-14E9D1FFBF34}" presName="Parent" presStyleLbl="alig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BB556E9-C0B6-E84A-8BBB-267D7A764EEC}" type="presOf" srcId="{16B01972-95FF-2F44-98F2-521BA6FAE320}" destId="{35631BA1-F66D-F94B-820F-901E7E0A795E}" srcOrd="0" destOrd="0" presId="urn:microsoft.com/office/officeart/2008/layout/TitlePictureLineup"/>
    <dgm:cxn modelId="{1F4269ED-6D01-384B-88C6-1E5A019C57A7}" type="presOf" srcId="{0CBD2F8B-1474-5A40-88EC-72822B038808}" destId="{55E92397-F19B-AE49-B17D-8317E7E9A7BE}" srcOrd="0" destOrd="0" presId="urn:microsoft.com/office/officeart/2008/layout/TitlePictureLineup"/>
    <dgm:cxn modelId="{5771B110-4E11-0D47-91B1-A84D952C7B21}" type="presOf" srcId="{B992AC77-2099-8249-910A-14E9D1FFBF34}" destId="{B8C40349-A8AD-FC47-8E58-5A26036F50B0}" srcOrd="0" destOrd="0" presId="urn:microsoft.com/office/officeart/2008/layout/TitlePictureLineup"/>
    <dgm:cxn modelId="{130F2AFF-DD32-1848-A78B-DFF34DC1FE81}" srcId="{0CBD2F8B-1474-5A40-88EC-72822B038808}" destId="{B992AC77-2099-8249-910A-14E9D1FFBF34}" srcOrd="1" destOrd="0" parTransId="{58AD42B1-5776-1847-8998-C75D753FE4A0}" sibTransId="{8CCF17D1-AE14-9540-89B7-EE02D1A9CD18}"/>
    <dgm:cxn modelId="{F1F24CB4-84F8-ED4B-90E2-7E13495CFFDE}" srcId="{0CBD2F8B-1474-5A40-88EC-72822B038808}" destId="{16B01972-95FF-2F44-98F2-521BA6FAE320}" srcOrd="0" destOrd="0" parTransId="{9E2589B3-50A6-DC4E-A65E-BB0CF0147D89}" sibTransId="{1945E134-8553-9B48-BF50-88D3D4D00943}"/>
    <dgm:cxn modelId="{E2EE1701-106B-E740-94E7-380B36E5D6CF}" type="presParOf" srcId="{55E92397-F19B-AE49-B17D-8317E7E9A7BE}" destId="{255FD0CB-2B0B-1144-BFCF-9737B9BC7150}" srcOrd="0" destOrd="0" presId="urn:microsoft.com/office/officeart/2008/layout/TitlePictureLineup"/>
    <dgm:cxn modelId="{C24F40F9-BF11-0342-B2C7-DAFCBD84509C}" type="presParOf" srcId="{255FD0CB-2B0B-1144-BFCF-9737B9BC7150}" destId="{9832597C-1FEB-3640-B565-DECEC0522369}" srcOrd="0" destOrd="0" presId="urn:microsoft.com/office/officeart/2008/layout/TitlePictureLineup"/>
    <dgm:cxn modelId="{22110BA8-D2DB-844D-AC02-B68D55A6AF78}" type="presParOf" srcId="{255FD0CB-2B0B-1144-BFCF-9737B9BC7150}" destId="{63079D51-8CAE-6549-A9AF-AF58B98FE4B7}" srcOrd="1" destOrd="0" presId="urn:microsoft.com/office/officeart/2008/layout/TitlePictureLineup"/>
    <dgm:cxn modelId="{63394DD8-9EEB-4A42-AC57-F4EB43CAAF05}" type="presParOf" srcId="{255FD0CB-2B0B-1144-BFCF-9737B9BC7150}" destId="{D172E160-7CDC-A34F-BB3B-EE50D4B62E7C}" srcOrd="2" destOrd="0" presId="urn:microsoft.com/office/officeart/2008/layout/TitlePictureLineup"/>
    <dgm:cxn modelId="{BBAF428F-2AC2-6640-AB0D-7E6AA7017567}" type="presParOf" srcId="{255FD0CB-2B0B-1144-BFCF-9737B9BC7150}" destId="{35631BA1-F66D-F94B-820F-901E7E0A795E}" srcOrd="3" destOrd="0" presId="urn:microsoft.com/office/officeart/2008/layout/TitlePictureLineup"/>
    <dgm:cxn modelId="{14B7C282-47D8-E74F-ADAA-EE143132ED57}" type="presParOf" srcId="{55E92397-F19B-AE49-B17D-8317E7E9A7BE}" destId="{03F05BAD-A589-234B-8FAA-90795704493A}" srcOrd="1" destOrd="0" presId="urn:microsoft.com/office/officeart/2008/layout/TitlePictureLineup"/>
    <dgm:cxn modelId="{BB451947-B2C9-4349-B45E-8708793A1012}" type="presParOf" srcId="{55E92397-F19B-AE49-B17D-8317E7E9A7BE}" destId="{FE70B1AE-8254-0244-92EA-19D2ED024112}" srcOrd="2" destOrd="0" presId="urn:microsoft.com/office/officeart/2008/layout/TitlePictureLineup"/>
    <dgm:cxn modelId="{DF5610C0-DAC1-8E4C-80C0-45A579420694}" type="presParOf" srcId="{FE70B1AE-8254-0244-92EA-19D2ED024112}" destId="{A3E0447D-2324-5745-BBFB-1010D68F8E27}" srcOrd="0" destOrd="0" presId="urn:microsoft.com/office/officeart/2008/layout/TitlePictureLineup"/>
    <dgm:cxn modelId="{32682326-C05E-B446-90A0-7ED13216100E}" type="presParOf" srcId="{FE70B1AE-8254-0244-92EA-19D2ED024112}" destId="{6ED7F0B7-E481-E141-B751-22B7EAF85468}" srcOrd="1" destOrd="0" presId="urn:microsoft.com/office/officeart/2008/layout/TitlePictureLineup"/>
    <dgm:cxn modelId="{F84DAB14-27F7-1444-AC7B-9066243AAEE0}" type="presParOf" srcId="{FE70B1AE-8254-0244-92EA-19D2ED024112}" destId="{D55C68DE-923A-B74E-A6D9-854CCAE2109E}" srcOrd="2" destOrd="0" presId="urn:microsoft.com/office/officeart/2008/layout/TitlePictureLineup"/>
    <dgm:cxn modelId="{C18D3A3C-0011-ED42-A0F8-E09E71ACF9F1}" type="presParOf" srcId="{FE70B1AE-8254-0244-92EA-19D2ED024112}" destId="{B8C40349-A8AD-FC47-8E58-5A26036F50B0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EF3B8D6-BC0B-6F4A-9966-967FC1663F01}" type="doc">
      <dgm:prSet loTypeId="urn:microsoft.com/office/officeart/2008/layout/TitlePictureLineu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781B330-7E9B-5B42-9A4F-74D5425FDCE1}">
      <dgm:prSet phldrT="[Texto]"/>
      <dgm:spPr/>
      <dgm:t>
        <a:bodyPr/>
        <a:lstStyle/>
        <a:p>
          <a:r>
            <a:rPr lang="es-ES" dirty="0"/>
            <a:t>Iniciativa</a:t>
          </a:r>
        </a:p>
      </dgm:t>
    </dgm:pt>
    <dgm:pt modelId="{6338B466-A4C4-0844-BDE0-CF702551D949}" type="parTrans" cxnId="{2257BAB4-F54C-D040-83DE-47BE8A14A475}">
      <dgm:prSet/>
      <dgm:spPr/>
      <dgm:t>
        <a:bodyPr/>
        <a:lstStyle/>
        <a:p>
          <a:endParaRPr lang="es-ES"/>
        </a:p>
      </dgm:t>
    </dgm:pt>
    <dgm:pt modelId="{19C15A3C-F98A-5445-AB63-8FDAFAF222B6}" type="sibTrans" cxnId="{2257BAB4-F54C-D040-83DE-47BE8A14A475}">
      <dgm:prSet/>
      <dgm:spPr/>
      <dgm:t>
        <a:bodyPr/>
        <a:lstStyle/>
        <a:p>
          <a:endParaRPr lang="es-ES"/>
        </a:p>
      </dgm:t>
    </dgm:pt>
    <dgm:pt modelId="{E313DAFE-AD61-D840-BEAA-0029C0227861}">
      <dgm:prSet phldrT="[Texto]"/>
      <dgm:spPr/>
      <dgm:t>
        <a:bodyPr/>
        <a:lstStyle/>
        <a:p>
          <a:r>
            <a:rPr lang="es-ES" dirty="0"/>
            <a:t>Propósito</a:t>
          </a:r>
        </a:p>
      </dgm:t>
    </dgm:pt>
    <dgm:pt modelId="{62F1161B-7E27-B141-82E5-9C0368593508}" type="parTrans" cxnId="{CE6D7600-6B1F-D941-B8FF-9D8BA48D7409}">
      <dgm:prSet/>
      <dgm:spPr/>
      <dgm:t>
        <a:bodyPr/>
        <a:lstStyle/>
        <a:p>
          <a:endParaRPr lang="es-ES"/>
        </a:p>
      </dgm:t>
    </dgm:pt>
    <dgm:pt modelId="{F1F8FE11-DAFC-5346-8BB7-40127CA12EEA}" type="sibTrans" cxnId="{CE6D7600-6B1F-D941-B8FF-9D8BA48D7409}">
      <dgm:prSet/>
      <dgm:spPr/>
      <dgm:t>
        <a:bodyPr/>
        <a:lstStyle/>
        <a:p>
          <a:endParaRPr lang="es-ES"/>
        </a:p>
      </dgm:t>
    </dgm:pt>
    <dgm:pt modelId="{87FFF56C-837D-A64D-B0FB-D7BDAF61CAC4}">
      <dgm:prSet phldrT="[Texto]"/>
      <dgm:spPr/>
      <dgm:t>
        <a:bodyPr/>
        <a:lstStyle/>
        <a:p>
          <a:r>
            <a:rPr lang="es-ES" dirty="0"/>
            <a:t>Culpa</a:t>
          </a:r>
        </a:p>
      </dgm:t>
    </dgm:pt>
    <dgm:pt modelId="{927DF5FC-B919-ED45-9B62-8FA2E55D6621}" type="parTrans" cxnId="{E24D127F-E3A7-7743-A6E5-21D0027CA1A8}">
      <dgm:prSet/>
      <dgm:spPr/>
      <dgm:t>
        <a:bodyPr/>
        <a:lstStyle/>
        <a:p>
          <a:endParaRPr lang="es-ES"/>
        </a:p>
      </dgm:t>
    </dgm:pt>
    <dgm:pt modelId="{59836106-9FA7-1E48-B608-5004B4B08F2F}" type="sibTrans" cxnId="{E24D127F-E3A7-7743-A6E5-21D0027CA1A8}">
      <dgm:prSet/>
      <dgm:spPr/>
      <dgm:t>
        <a:bodyPr/>
        <a:lstStyle/>
        <a:p>
          <a:endParaRPr lang="es-ES"/>
        </a:p>
      </dgm:t>
    </dgm:pt>
    <dgm:pt modelId="{70D7813E-4747-984C-94CC-3DFD18F495A8}">
      <dgm:prSet phldrT="[Texto]"/>
      <dgm:spPr/>
      <dgm:t>
        <a:bodyPr/>
        <a:lstStyle/>
        <a:p>
          <a:r>
            <a:rPr lang="es-ES" dirty="0"/>
            <a:t>Crueldad</a:t>
          </a:r>
        </a:p>
      </dgm:t>
    </dgm:pt>
    <dgm:pt modelId="{6CA5ED8D-1881-6F45-93D8-A19502D83570}" type="parTrans" cxnId="{FC86981E-553A-474C-8712-FCD497B19683}">
      <dgm:prSet/>
      <dgm:spPr/>
      <dgm:t>
        <a:bodyPr/>
        <a:lstStyle/>
        <a:p>
          <a:endParaRPr lang="es-ES"/>
        </a:p>
      </dgm:t>
    </dgm:pt>
    <dgm:pt modelId="{315E03E2-0708-854C-949E-7CCE7DA84EC1}" type="sibTrans" cxnId="{FC86981E-553A-474C-8712-FCD497B19683}">
      <dgm:prSet/>
      <dgm:spPr/>
      <dgm:t>
        <a:bodyPr/>
        <a:lstStyle/>
        <a:p>
          <a:endParaRPr lang="es-ES"/>
        </a:p>
      </dgm:t>
    </dgm:pt>
    <dgm:pt modelId="{2D53823A-09D8-2C48-B52F-E98BBF7D9DB0}" type="pres">
      <dgm:prSet presAssocID="{FEF3B8D6-BC0B-6F4A-9966-967FC1663F0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ED0C27FB-CFC0-8742-BC81-A84A546CF876}" type="pres">
      <dgm:prSet presAssocID="{1781B330-7E9B-5B42-9A4F-74D5425FDCE1}" presName="composite" presStyleCnt="0"/>
      <dgm:spPr/>
    </dgm:pt>
    <dgm:pt modelId="{5F74F076-0703-5345-AC38-0235514D3339}" type="pres">
      <dgm:prSet presAssocID="{1781B330-7E9B-5B42-9A4F-74D5425FDCE1}" presName="Accent" presStyleLbl="alignAcc1" presStyleIdx="0" presStyleCnt="2"/>
      <dgm:spPr/>
    </dgm:pt>
    <dgm:pt modelId="{52B09880-0141-AB49-BDE5-0F390E7A4472}" type="pres">
      <dgm:prSet presAssocID="{1781B330-7E9B-5B42-9A4F-74D5425FDCE1}" presName="Image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BC33ED4C-A6D0-1143-A22E-F53DD6D618AB}" type="pres">
      <dgm:prSet presAssocID="{1781B330-7E9B-5B42-9A4F-74D5425FDCE1}" presName="Child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3089D6-6861-3C46-83C3-D12117FE7481}" type="pres">
      <dgm:prSet presAssocID="{1781B330-7E9B-5B42-9A4F-74D5425FDCE1}" presName="Parent" presStyleLbl="align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323A26-CCBE-5244-908D-29C08B706C1E}" type="pres">
      <dgm:prSet presAssocID="{19C15A3C-F98A-5445-AB63-8FDAFAF222B6}" presName="sibTrans" presStyleCnt="0"/>
      <dgm:spPr/>
    </dgm:pt>
    <dgm:pt modelId="{E9A4B83C-116D-0D47-BCEC-8956407C44E3}" type="pres">
      <dgm:prSet presAssocID="{87FFF56C-837D-A64D-B0FB-D7BDAF61CAC4}" presName="composite" presStyleCnt="0"/>
      <dgm:spPr/>
    </dgm:pt>
    <dgm:pt modelId="{9853919A-4ADF-5E4A-B70D-48E491F64644}" type="pres">
      <dgm:prSet presAssocID="{87FFF56C-837D-A64D-B0FB-D7BDAF61CAC4}" presName="Accent" presStyleLbl="alignAcc1" presStyleIdx="1" presStyleCnt="2"/>
      <dgm:spPr/>
    </dgm:pt>
    <dgm:pt modelId="{15BE8614-5410-0C4D-B2B3-36BB266DAF0E}" type="pres">
      <dgm:prSet presAssocID="{87FFF56C-837D-A64D-B0FB-D7BDAF61CAC4}" presName="Image" presStyleLbl="node1" presStyleIdx="1" presStyleCnt="2"/>
      <dgm:spPr/>
    </dgm:pt>
    <dgm:pt modelId="{FE81244F-0D7B-EB47-B507-AA58C9E7F8BD}" type="pres">
      <dgm:prSet presAssocID="{87FFF56C-837D-A64D-B0FB-D7BDAF61CAC4}" presName="Child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2729AF-6D5B-034A-A701-A88E0FC1BB0A}" type="pres">
      <dgm:prSet presAssocID="{87FFF56C-837D-A64D-B0FB-D7BDAF61CAC4}" presName="Parent" presStyleLbl="alig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23A5E2F-DFA4-C146-8BFA-BBD51E5E526E}" type="presOf" srcId="{FEF3B8D6-BC0B-6F4A-9966-967FC1663F01}" destId="{2D53823A-09D8-2C48-B52F-E98BBF7D9DB0}" srcOrd="0" destOrd="0" presId="urn:microsoft.com/office/officeart/2008/layout/TitlePictureLineup"/>
    <dgm:cxn modelId="{FC86981E-553A-474C-8712-FCD497B19683}" srcId="{87FFF56C-837D-A64D-B0FB-D7BDAF61CAC4}" destId="{70D7813E-4747-984C-94CC-3DFD18F495A8}" srcOrd="0" destOrd="0" parTransId="{6CA5ED8D-1881-6F45-93D8-A19502D83570}" sibTransId="{315E03E2-0708-854C-949E-7CCE7DA84EC1}"/>
    <dgm:cxn modelId="{E24D127F-E3A7-7743-A6E5-21D0027CA1A8}" srcId="{FEF3B8D6-BC0B-6F4A-9966-967FC1663F01}" destId="{87FFF56C-837D-A64D-B0FB-D7BDAF61CAC4}" srcOrd="1" destOrd="0" parTransId="{927DF5FC-B919-ED45-9B62-8FA2E55D6621}" sibTransId="{59836106-9FA7-1E48-B608-5004B4B08F2F}"/>
    <dgm:cxn modelId="{179CF513-2D82-AB46-9DAF-D14C8357A427}" type="presOf" srcId="{87FFF56C-837D-A64D-B0FB-D7BDAF61CAC4}" destId="{7E2729AF-6D5B-034A-A701-A88E0FC1BB0A}" srcOrd="0" destOrd="0" presId="urn:microsoft.com/office/officeart/2008/layout/TitlePictureLineup"/>
    <dgm:cxn modelId="{2257BAB4-F54C-D040-83DE-47BE8A14A475}" srcId="{FEF3B8D6-BC0B-6F4A-9966-967FC1663F01}" destId="{1781B330-7E9B-5B42-9A4F-74D5425FDCE1}" srcOrd="0" destOrd="0" parTransId="{6338B466-A4C4-0844-BDE0-CF702551D949}" sibTransId="{19C15A3C-F98A-5445-AB63-8FDAFAF222B6}"/>
    <dgm:cxn modelId="{CC738D30-C11A-D346-9E6C-1BE257F5E1A9}" type="presOf" srcId="{70D7813E-4747-984C-94CC-3DFD18F495A8}" destId="{FE81244F-0D7B-EB47-B507-AA58C9E7F8BD}" srcOrd="0" destOrd="0" presId="urn:microsoft.com/office/officeart/2008/layout/TitlePictureLineup"/>
    <dgm:cxn modelId="{CE6D7600-6B1F-D941-B8FF-9D8BA48D7409}" srcId="{1781B330-7E9B-5B42-9A4F-74D5425FDCE1}" destId="{E313DAFE-AD61-D840-BEAA-0029C0227861}" srcOrd="0" destOrd="0" parTransId="{62F1161B-7E27-B141-82E5-9C0368593508}" sibTransId="{F1F8FE11-DAFC-5346-8BB7-40127CA12EEA}"/>
    <dgm:cxn modelId="{4BA857D5-DA7A-7F46-ACF6-9F6EF4A0C5AD}" type="presOf" srcId="{E313DAFE-AD61-D840-BEAA-0029C0227861}" destId="{BC33ED4C-A6D0-1143-A22E-F53DD6D618AB}" srcOrd="0" destOrd="0" presId="urn:microsoft.com/office/officeart/2008/layout/TitlePictureLineup"/>
    <dgm:cxn modelId="{879519AF-5898-9840-A44F-0F4BF8A310E7}" type="presOf" srcId="{1781B330-7E9B-5B42-9A4F-74D5425FDCE1}" destId="{B93089D6-6861-3C46-83C3-D12117FE7481}" srcOrd="0" destOrd="0" presId="urn:microsoft.com/office/officeart/2008/layout/TitlePictureLineup"/>
    <dgm:cxn modelId="{52258C72-BC00-FE42-968F-10D1D11E1A34}" type="presParOf" srcId="{2D53823A-09D8-2C48-B52F-E98BBF7D9DB0}" destId="{ED0C27FB-CFC0-8742-BC81-A84A546CF876}" srcOrd="0" destOrd="0" presId="urn:microsoft.com/office/officeart/2008/layout/TitlePictureLineup"/>
    <dgm:cxn modelId="{F64BE3A8-CBBA-DB4B-A560-1E25DD733CC5}" type="presParOf" srcId="{ED0C27FB-CFC0-8742-BC81-A84A546CF876}" destId="{5F74F076-0703-5345-AC38-0235514D3339}" srcOrd="0" destOrd="0" presId="urn:microsoft.com/office/officeart/2008/layout/TitlePictureLineup"/>
    <dgm:cxn modelId="{3F46F289-5EFF-0249-848A-13908DF95CE4}" type="presParOf" srcId="{ED0C27FB-CFC0-8742-BC81-A84A546CF876}" destId="{52B09880-0141-AB49-BDE5-0F390E7A4472}" srcOrd="1" destOrd="0" presId="urn:microsoft.com/office/officeart/2008/layout/TitlePictureLineup"/>
    <dgm:cxn modelId="{DB5FDA96-FC43-6C43-8621-E997AF569DA0}" type="presParOf" srcId="{ED0C27FB-CFC0-8742-BC81-A84A546CF876}" destId="{BC33ED4C-A6D0-1143-A22E-F53DD6D618AB}" srcOrd="2" destOrd="0" presId="urn:microsoft.com/office/officeart/2008/layout/TitlePictureLineup"/>
    <dgm:cxn modelId="{68534C7B-DD34-B445-8C66-DACA641BA68D}" type="presParOf" srcId="{ED0C27FB-CFC0-8742-BC81-A84A546CF876}" destId="{B93089D6-6861-3C46-83C3-D12117FE7481}" srcOrd="3" destOrd="0" presId="urn:microsoft.com/office/officeart/2008/layout/TitlePictureLineup"/>
    <dgm:cxn modelId="{889ACE18-1729-C74B-9F97-F6F7EC44E358}" type="presParOf" srcId="{2D53823A-09D8-2C48-B52F-E98BBF7D9DB0}" destId="{23323A26-CCBE-5244-908D-29C08B706C1E}" srcOrd="1" destOrd="0" presId="urn:microsoft.com/office/officeart/2008/layout/TitlePictureLineup"/>
    <dgm:cxn modelId="{29DF62F2-AB10-8E47-964A-063FE600C8C0}" type="presParOf" srcId="{2D53823A-09D8-2C48-B52F-E98BBF7D9DB0}" destId="{E9A4B83C-116D-0D47-BCEC-8956407C44E3}" srcOrd="2" destOrd="0" presId="urn:microsoft.com/office/officeart/2008/layout/TitlePictureLineup"/>
    <dgm:cxn modelId="{BC95DD08-2232-8346-8DB3-0C84DC2D65FE}" type="presParOf" srcId="{E9A4B83C-116D-0D47-BCEC-8956407C44E3}" destId="{9853919A-4ADF-5E4A-B70D-48E491F64644}" srcOrd="0" destOrd="0" presId="urn:microsoft.com/office/officeart/2008/layout/TitlePictureLineup"/>
    <dgm:cxn modelId="{A9E69737-0E2A-CB49-8B41-1C0D6FCE0080}" type="presParOf" srcId="{E9A4B83C-116D-0D47-BCEC-8956407C44E3}" destId="{15BE8614-5410-0C4D-B2B3-36BB266DAF0E}" srcOrd="1" destOrd="0" presId="urn:microsoft.com/office/officeart/2008/layout/TitlePictureLineup"/>
    <dgm:cxn modelId="{99B9C51E-1135-BD47-A89B-CD450D9A857F}" type="presParOf" srcId="{E9A4B83C-116D-0D47-BCEC-8956407C44E3}" destId="{FE81244F-0D7B-EB47-B507-AA58C9E7F8BD}" srcOrd="2" destOrd="0" presId="urn:microsoft.com/office/officeart/2008/layout/TitlePictureLineup"/>
    <dgm:cxn modelId="{A3E556BE-4D61-9D4E-A7A1-E2CC8E3BE9E0}" type="presParOf" srcId="{E9A4B83C-116D-0D47-BCEC-8956407C44E3}" destId="{7E2729AF-6D5B-034A-A701-A88E0FC1BB0A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0C505-F8D1-43A9-9963-FB893BD57A45}">
      <dsp:nvSpPr>
        <dsp:cNvPr id="0" name=""/>
        <dsp:cNvSpPr/>
      </dsp:nvSpPr>
      <dsp:spPr>
        <a:xfrm>
          <a:off x="1562478" y="28"/>
          <a:ext cx="1986793" cy="19867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Físico: Soma</a:t>
          </a:r>
          <a:endParaRPr lang="es-ES" sz="2800" kern="1200" dirty="0"/>
        </a:p>
      </dsp:txBody>
      <dsp:txXfrm>
        <a:off x="1853437" y="290987"/>
        <a:ext cx="1404875" cy="1404875"/>
      </dsp:txXfrm>
    </dsp:sp>
    <dsp:sp modelId="{A914035E-36D6-4E1D-8E9A-C06B93CA43A8}">
      <dsp:nvSpPr>
        <dsp:cNvPr id="0" name=""/>
        <dsp:cNvSpPr/>
      </dsp:nvSpPr>
      <dsp:spPr>
        <a:xfrm rot="3600000">
          <a:off x="3030112" y="1937760"/>
          <a:ext cx="529088" cy="670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>
        <a:off x="3069794" y="2003138"/>
        <a:ext cx="370362" cy="402326"/>
      </dsp:txXfrm>
    </dsp:sp>
    <dsp:sp modelId="{8CE60EDB-3E05-4DAE-B934-EC079AF2D175}">
      <dsp:nvSpPr>
        <dsp:cNvPr id="0" name=""/>
        <dsp:cNvSpPr/>
      </dsp:nvSpPr>
      <dsp:spPr>
        <a:xfrm>
          <a:off x="3055015" y="2585178"/>
          <a:ext cx="1986793" cy="19867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err="1" smtClean="0"/>
            <a:t>Psiquico</a:t>
          </a:r>
          <a:r>
            <a:rPr lang="es-ES" sz="2800" kern="1200" dirty="0" smtClean="0"/>
            <a:t>: </a:t>
          </a:r>
          <a:r>
            <a:rPr lang="es-ES" sz="2800" kern="1200" dirty="0" err="1" smtClean="0"/>
            <a:t>Psyche</a:t>
          </a:r>
          <a:endParaRPr lang="es-ES" sz="2800" kern="1200" dirty="0"/>
        </a:p>
      </dsp:txBody>
      <dsp:txXfrm>
        <a:off x="3345974" y="2876137"/>
        <a:ext cx="1404875" cy="1404875"/>
      </dsp:txXfrm>
    </dsp:sp>
    <dsp:sp modelId="{36A744D9-FA8F-4675-B71B-A87AF200B1E4}">
      <dsp:nvSpPr>
        <dsp:cNvPr id="0" name=""/>
        <dsp:cNvSpPr/>
      </dsp:nvSpPr>
      <dsp:spPr>
        <a:xfrm rot="10800000">
          <a:off x="2306304" y="3243303"/>
          <a:ext cx="529088" cy="670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 rot="10800000">
        <a:off x="2465030" y="3377411"/>
        <a:ext cx="370362" cy="402326"/>
      </dsp:txXfrm>
    </dsp:sp>
    <dsp:sp modelId="{28D06D26-C53B-4652-A82D-6653F4233255}">
      <dsp:nvSpPr>
        <dsp:cNvPr id="0" name=""/>
        <dsp:cNvSpPr/>
      </dsp:nvSpPr>
      <dsp:spPr>
        <a:xfrm>
          <a:off x="69941" y="2585178"/>
          <a:ext cx="1986793" cy="19867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Social: </a:t>
          </a:r>
          <a:r>
            <a:rPr lang="es-ES" sz="2800" kern="1200" dirty="0" err="1" smtClean="0"/>
            <a:t>Ethos</a:t>
          </a:r>
          <a:endParaRPr lang="es-ES" sz="2800" kern="1200" dirty="0"/>
        </a:p>
      </dsp:txBody>
      <dsp:txXfrm>
        <a:off x="360900" y="2876137"/>
        <a:ext cx="1404875" cy="1404875"/>
      </dsp:txXfrm>
    </dsp:sp>
    <dsp:sp modelId="{D47EEA7B-5A3B-4B85-A7D1-D154C65D9D30}">
      <dsp:nvSpPr>
        <dsp:cNvPr id="0" name=""/>
        <dsp:cNvSpPr/>
      </dsp:nvSpPr>
      <dsp:spPr>
        <a:xfrm rot="18000000">
          <a:off x="1537574" y="1963696"/>
          <a:ext cx="529088" cy="670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>
        <a:off x="1577256" y="2166534"/>
        <a:ext cx="370362" cy="40232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4F076-0703-5345-AC38-0235514D3339}">
      <dsp:nvSpPr>
        <dsp:cNvPr id="0" name=""/>
        <dsp:cNvSpPr/>
      </dsp:nvSpPr>
      <dsp:spPr>
        <a:xfrm>
          <a:off x="1451411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09880-0141-AB49-BDE5-0F390E7A4472}">
      <dsp:nvSpPr>
        <dsp:cNvPr id="0" name=""/>
        <dsp:cNvSpPr/>
      </dsp:nvSpPr>
      <dsp:spPr>
        <a:xfrm>
          <a:off x="1558646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3ED4C-A6D0-1143-A22E-F53DD6D618AB}">
      <dsp:nvSpPr>
        <dsp:cNvPr id="0" name=""/>
        <dsp:cNvSpPr/>
      </dsp:nvSpPr>
      <dsp:spPr>
        <a:xfrm>
          <a:off x="1558646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66040" rIns="66040" bIns="6604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/>
            <a:t>Competencia</a:t>
          </a:r>
        </a:p>
      </dsp:txBody>
      <dsp:txXfrm>
        <a:off x="1558646" y="2294842"/>
        <a:ext cx="2030399" cy="1994582"/>
      </dsp:txXfrm>
    </dsp:sp>
    <dsp:sp modelId="{B93089D6-6861-3C46-83C3-D12117FE7481}">
      <dsp:nvSpPr>
        <dsp:cNvPr id="0" name=""/>
        <dsp:cNvSpPr/>
      </dsp:nvSpPr>
      <dsp:spPr>
        <a:xfrm>
          <a:off x="1435325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Laboriosidad</a:t>
          </a:r>
        </a:p>
      </dsp:txBody>
      <dsp:txXfrm>
        <a:off x="1435325" y="0"/>
        <a:ext cx="2144712" cy="428942"/>
      </dsp:txXfrm>
    </dsp:sp>
    <dsp:sp modelId="{9853919A-4ADF-5E4A-B70D-48E491F64644}">
      <dsp:nvSpPr>
        <dsp:cNvPr id="0" name=""/>
        <dsp:cNvSpPr/>
      </dsp:nvSpPr>
      <dsp:spPr>
        <a:xfrm>
          <a:off x="3974663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E8614-5410-0C4D-B2B3-36BB266DAF0E}">
      <dsp:nvSpPr>
        <dsp:cNvPr id="0" name=""/>
        <dsp:cNvSpPr/>
      </dsp:nvSpPr>
      <dsp:spPr>
        <a:xfrm>
          <a:off x="4081898" y="557625"/>
          <a:ext cx="2030399" cy="1737217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81244F-0D7B-EB47-B507-AA58C9E7F8BD}">
      <dsp:nvSpPr>
        <dsp:cNvPr id="0" name=""/>
        <dsp:cNvSpPr/>
      </dsp:nvSpPr>
      <dsp:spPr>
        <a:xfrm>
          <a:off x="4081898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66040" rIns="66040" bIns="660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/>
            <a:t>Inadecuación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/>
            <a:t>Inferioridad</a:t>
          </a:r>
        </a:p>
      </dsp:txBody>
      <dsp:txXfrm>
        <a:off x="4081898" y="2294842"/>
        <a:ext cx="2030399" cy="1994582"/>
      </dsp:txXfrm>
    </dsp:sp>
    <dsp:sp modelId="{7E2729AF-6D5B-034A-A701-A88E0FC1BB0A}">
      <dsp:nvSpPr>
        <dsp:cNvPr id="0" name=""/>
        <dsp:cNvSpPr/>
      </dsp:nvSpPr>
      <dsp:spPr>
        <a:xfrm>
          <a:off x="3974663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Inferioridad</a:t>
          </a:r>
        </a:p>
      </dsp:txBody>
      <dsp:txXfrm>
        <a:off x="3974663" y="0"/>
        <a:ext cx="2144712" cy="42894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4F076-0703-5345-AC38-0235514D3339}">
      <dsp:nvSpPr>
        <dsp:cNvPr id="0" name=""/>
        <dsp:cNvSpPr/>
      </dsp:nvSpPr>
      <dsp:spPr>
        <a:xfrm>
          <a:off x="1451411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09880-0141-AB49-BDE5-0F390E7A4472}">
      <dsp:nvSpPr>
        <dsp:cNvPr id="0" name=""/>
        <dsp:cNvSpPr/>
      </dsp:nvSpPr>
      <dsp:spPr>
        <a:xfrm>
          <a:off x="1558646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3ED4C-A6D0-1143-A22E-F53DD6D618AB}">
      <dsp:nvSpPr>
        <dsp:cNvPr id="0" name=""/>
        <dsp:cNvSpPr/>
      </dsp:nvSpPr>
      <dsp:spPr>
        <a:xfrm>
          <a:off x="1558646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/>
            <a:t>Fidelidad</a:t>
          </a:r>
        </a:p>
      </dsp:txBody>
      <dsp:txXfrm>
        <a:off x="1558646" y="2294842"/>
        <a:ext cx="2030399" cy="1994582"/>
      </dsp:txXfrm>
    </dsp:sp>
    <dsp:sp modelId="{B93089D6-6861-3C46-83C3-D12117FE7481}">
      <dsp:nvSpPr>
        <dsp:cNvPr id="0" name=""/>
        <dsp:cNvSpPr/>
      </dsp:nvSpPr>
      <dsp:spPr>
        <a:xfrm>
          <a:off x="1451411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Identidad</a:t>
          </a:r>
        </a:p>
      </dsp:txBody>
      <dsp:txXfrm>
        <a:off x="1451411" y="0"/>
        <a:ext cx="2144712" cy="428942"/>
      </dsp:txXfrm>
    </dsp:sp>
    <dsp:sp modelId="{9853919A-4ADF-5E4A-B70D-48E491F64644}">
      <dsp:nvSpPr>
        <dsp:cNvPr id="0" name=""/>
        <dsp:cNvSpPr/>
      </dsp:nvSpPr>
      <dsp:spPr>
        <a:xfrm>
          <a:off x="3974663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E8614-5410-0C4D-B2B3-36BB266DAF0E}">
      <dsp:nvSpPr>
        <dsp:cNvPr id="0" name=""/>
        <dsp:cNvSpPr/>
      </dsp:nvSpPr>
      <dsp:spPr>
        <a:xfrm>
          <a:off x="4081898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81244F-0D7B-EB47-B507-AA58C9E7F8BD}">
      <dsp:nvSpPr>
        <dsp:cNvPr id="0" name=""/>
        <dsp:cNvSpPr/>
      </dsp:nvSpPr>
      <dsp:spPr>
        <a:xfrm>
          <a:off x="4081898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/>
            <a:t>Falta de identidad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/>
            <a:t>Socialmente inaceptable</a:t>
          </a:r>
        </a:p>
      </dsp:txBody>
      <dsp:txXfrm>
        <a:off x="4081898" y="2294842"/>
        <a:ext cx="2030399" cy="1994582"/>
      </dsp:txXfrm>
    </dsp:sp>
    <dsp:sp modelId="{7E2729AF-6D5B-034A-A701-A88E0FC1BB0A}">
      <dsp:nvSpPr>
        <dsp:cNvPr id="0" name=""/>
        <dsp:cNvSpPr/>
      </dsp:nvSpPr>
      <dsp:spPr>
        <a:xfrm>
          <a:off x="3974663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Confusión de roles</a:t>
          </a:r>
        </a:p>
      </dsp:txBody>
      <dsp:txXfrm>
        <a:off x="3974663" y="0"/>
        <a:ext cx="2144712" cy="42894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4F076-0703-5345-AC38-0235514D3339}">
      <dsp:nvSpPr>
        <dsp:cNvPr id="0" name=""/>
        <dsp:cNvSpPr/>
      </dsp:nvSpPr>
      <dsp:spPr>
        <a:xfrm>
          <a:off x="1451411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09880-0141-AB49-BDE5-0F390E7A4472}">
      <dsp:nvSpPr>
        <dsp:cNvPr id="0" name=""/>
        <dsp:cNvSpPr/>
      </dsp:nvSpPr>
      <dsp:spPr>
        <a:xfrm>
          <a:off x="1558646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3ED4C-A6D0-1143-A22E-F53DD6D618AB}">
      <dsp:nvSpPr>
        <dsp:cNvPr id="0" name=""/>
        <dsp:cNvSpPr/>
      </dsp:nvSpPr>
      <dsp:spPr>
        <a:xfrm>
          <a:off x="1558646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/>
            <a:t>Amor</a:t>
          </a:r>
        </a:p>
      </dsp:txBody>
      <dsp:txXfrm>
        <a:off x="1558646" y="2294842"/>
        <a:ext cx="2030399" cy="1994582"/>
      </dsp:txXfrm>
    </dsp:sp>
    <dsp:sp modelId="{B93089D6-6861-3C46-83C3-D12117FE7481}">
      <dsp:nvSpPr>
        <dsp:cNvPr id="0" name=""/>
        <dsp:cNvSpPr/>
      </dsp:nvSpPr>
      <dsp:spPr>
        <a:xfrm>
          <a:off x="1451411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Intimidad</a:t>
          </a:r>
        </a:p>
      </dsp:txBody>
      <dsp:txXfrm>
        <a:off x="1451411" y="0"/>
        <a:ext cx="2144712" cy="428942"/>
      </dsp:txXfrm>
    </dsp:sp>
    <dsp:sp modelId="{9853919A-4ADF-5E4A-B70D-48E491F64644}">
      <dsp:nvSpPr>
        <dsp:cNvPr id="0" name=""/>
        <dsp:cNvSpPr/>
      </dsp:nvSpPr>
      <dsp:spPr>
        <a:xfrm>
          <a:off x="3974663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E8614-5410-0C4D-B2B3-36BB266DAF0E}">
      <dsp:nvSpPr>
        <dsp:cNvPr id="0" name=""/>
        <dsp:cNvSpPr/>
      </dsp:nvSpPr>
      <dsp:spPr>
        <a:xfrm>
          <a:off x="4081898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81244F-0D7B-EB47-B507-AA58C9E7F8BD}">
      <dsp:nvSpPr>
        <dsp:cNvPr id="0" name=""/>
        <dsp:cNvSpPr/>
      </dsp:nvSpPr>
      <dsp:spPr>
        <a:xfrm>
          <a:off x="4081898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/>
            <a:t>Infidelidad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/>
            <a:t>Eludir el compromiso</a:t>
          </a:r>
        </a:p>
      </dsp:txBody>
      <dsp:txXfrm>
        <a:off x="4081898" y="2294842"/>
        <a:ext cx="2030399" cy="1994582"/>
      </dsp:txXfrm>
    </dsp:sp>
    <dsp:sp modelId="{7E2729AF-6D5B-034A-A701-A88E0FC1BB0A}">
      <dsp:nvSpPr>
        <dsp:cNvPr id="0" name=""/>
        <dsp:cNvSpPr/>
      </dsp:nvSpPr>
      <dsp:spPr>
        <a:xfrm>
          <a:off x="3974663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Aislamiento</a:t>
          </a:r>
        </a:p>
      </dsp:txBody>
      <dsp:txXfrm>
        <a:off x="3974663" y="0"/>
        <a:ext cx="2144712" cy="42894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4F076-0703-5345-AC38-0235514D3339}">
      <dsp:nvSpPr>
        <dsp:cNvPr id="0" name=""/>
        <dsp:cNvSpPr/>
      </dsp:nvSpPr>
      <dsp:spPr>
        <a:xfrm>
          <a:off x="1451411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09880-0141-AB49-BDE5-0F390E7A4472}">
      <dsp:nvSpPr>
        <dsp:cNvPr id="0" name=""/>
        <dsp:cNvSpPr/>
      </dsp:nvSpPr>
      <dsp:spPr>
        <a:xfrm>
          <a:off x="1558646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3ED4C-A6D0-1143-A22E-F53DD6D618AB}">
      <dsp:nvSpPr>
        <dsp:cNvPr id="0" name=""/>
        <dsp:cNvSpPr/>
      </dsp:nvSpPr>
      <dsp:spPr>
        <a:xfrm>
          <a:off x="1558646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Cuidado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Preocupación de las futuras generaciones</a:t>
          </a:r>
        </a:p>
      </dsp:txBody>
      <dsp:txXfrm>
        <a:off x="1558646" y="2294842"/>
        <a:ext cx="2030399" cy="1994582"/>
      </dsp:txXfrm>
    </dsp:sp>
    <dsp:sp modelId="{B93089D6-6861-3C46-83C3-D12117FE7481}">
      <dsp:nvSpPr>
        <dsp:cNvPr id="0" name=""/>
        <dsp:cNvSpPr/>
      </dsp:nvSpPr>
      <dsp:spPr>
        <a:xfrm>
          <a:off x="1451411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Generatividad</a:t>
          </a:r>
        </a:p>
      </dsp:txBody>
      <dsp:txXfrm>
        <a:off x="1451411" y="0"/>
        <a:ext cx="2144712" cy="428942"/>
      </dsp:txXfrm>
    </dsp:sp>
    <dsp:sp modelId="{9853919A-4ADF-5E4A-B70D-48E491F64644}">
      <dsp:nvSpPr>
        <dsp:cNvPr id="0" name=""/>
        <dsp:cNvSpPr/>
      </dsp:nvSpPr>
      <dsp:spPr>
        <a:xfrm>
          <a:off x="3974663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E8614-5410-0C4D-B2B3-36BB266DAF0E}">
      <dsp:nvSpPr>
        <dsp:cNvPr id="0" name=""/>
        <dsp:cNvSpPr/>
      </dsp:nvSpPr>
      <dsp:spPr>
        <a:xfrm>
          <a:off x="4081898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7000" b="-37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81244F-0D7B-EB47-B507-AA58C9E7F8BD}">
      <dsp:nvSpPr>
        <dsp:cNvPr id="0" name=""/>
        <dsp:cNvSpPr/>
      </dsp:nvSpPr>
      <dsp:spPr>
        <a:xfrm>
          <a:off x="4081898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Rechazo de los demás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err="1"/>
            <a:t>Autoindulgencia</a:t>
          </a:r>
          <a:endParaRPr lang="es-ES" sz="1900" kern="1200" dirty="0"/>
        </a:p>
      </dsp:txBody>
      <dsp:txXfrm>
        <a:off x="4081898" y="2294842"/>
        <a:ext cx="2030399" cy="1994582"/>
      </dsp:txXfrm>
    </dsp:sp>
    <dsp:sp modelId="{7E2729AF-6D5B-034A-A701-A88E0FC1BB0A}">
      <dsp:nvSpPr>
        <dsp:cNvPr id="0" name=""/>
        <dsp:cNvSpPr/>
      </dsp:nvSpPr>
      <dsp:spPr>
        <a:xfrm>
          <a:off x="3974663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Estancamiento</a:t>
          </a:r>
        </a:p>
      </dsp:txBody>
      <dsp:txXfrm>
        <a:off x="3974663" y="0"/>
        <a:ext cx="2144712" cy="42894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4F076-0703-5345-AC38-0235514D3339}">
      <dsp:nvSpPr>
        <dsp:cNvPr id="0" name=""/>
        <dsp:cNvSpPr/>
      </dsp:nvSpPr>
      <dsp:spPr>
        <a:xfrm>
          <a:off x="1451411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09880-0141-AB49-BDE5-0F390E7A4472}">
      <dsp:nvSpPr>
        <dsp:cNvPr id="0" name=""/>
        <dsp:cNvSpPr/>
      </dsp:nvSpPr>
      <dsp:spPr>
        <a:xfrm>
          <a:off x="1558646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3ED4C-A6D0-1143-A22E-F53DD6D618AB}">
      <dsp:nvSpPr>
        <dsp:cNvPr id="0" name=""/>
        <dsp:cNvSpPr/>
      </dsp:nvSpPr>
      <dsp:spPr>
        <a:xfrm>
          <a:off x="1558646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Sabiduría</a:t>
          </a:r>
        </a:p>
      </dsp:txBody>
      <dsp:txXfrm>
        <a:off x="1558646" y="2294842"/>
        <a:ext cx="2030399" cy="1994582"/>
      </dsp:txXfrm>
    </dsp:sp>
    <dsp:sp modelId="{B93089D6-6861-3C46-83C3-D12117FE7481}">
      <dsp:nvSpPr>
        <dsp:cNvPr id="0" name=""/>
        <dsp:cNvSpPr/>
      </dsp:nvSpPr>
      <dsp:spPr>
        <a:xfrm>
          <a:off x="1451411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Integridad</a:t>
          </a:r>
        </a:p>
      </dsp:txBody>
      <dsp:txXfrm>
        <a:off x="1451411" y="0"/>
        <a:ext cx="2144712" cy="428942"/>
      </dsp:txXfrm>
    </dsp:sp>
    <dsp:sp modelId="{9853919A-4ADF-5E4A-B70D-48E491F64644}">
      <dsp:nvSpPr>
        <dsp:cNvPr id="0" name=""/>
        <dsp:cNvSpPr/>
      </dsp:nvSpPr>
      <dsp:spPr>
        <a:xfrm>
          <a:off x="3974663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E8614-5410-0C4D-B2B3-36BB266DAF0E}">
      <dsp:nvSpPr>
        <dsp:cNvPr id="0" name=""/>
        <dsp:cNvSpPr/>
      </dsp:nvSpPr>
      <dsp:spPr>
        <a:xfrm>
          <a:off x="4065818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81244F-0D7B-EB47-B507-AA58C9E7F8BD}">
      <dsp:nvSpPr>
        <dsp:cNvPr id="0" name=""/>
        <dsp:cNvSpPr/>
      </dsp:nvSpPr>
      <dsp:spPr>
        <a:xfrm>
          <a:off x="4081898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Desesperanza</a:t>
          </a:r>
        </a:p>
      </dsp:txBody>
      <dsp:txXfrm>
        <a:off x="4081898" y="2294842"/>
        <a:ext cx="2030399" cy="1994582"/>
      </dsp:txXfrm>
    </dsp:sp>
    <dsp:sp modelId="{7E2729AF-6D5B-034A-A701-A88E0FC1BB0A}">
      <dsp:nvSpPr>
        <dsp:cNvPr id="0" name=""/>
        <dsp:cNvSpPr/>
      </dsp:nvSpPr>
      <dsp:spPr>
        <a:xfrm>
          <a:off x="3974663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Desesperación</a:t>
          </a:r>
        </a:p>
      </dsp:txBody>
      <dsp:txXfrm>
        <a:off x="3974663" y="0"/>
        <a:ext cx="2144712" cy="42894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325FB-3FF0-4B43-9775-71A0632B59D1}">
      <dsp:nvSpPr>
        <dsp:cNvPr id="0" name=""/>
        <dsp:cNvSpPr/>
      </dsp:nvSpPr>
      <dsp:spPr>
        <a:xfrm>
          <a:off x="2781300" y="2743115"/>
          <a:ext cx="2057400" cy="205740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Personalidad</a:t>
          </a:r>
          <a:endParaRPr lang="es-ES" sz="2000" kern="1200" dirty="0"/>
        </a:p>
      </dsp:txBody>
      <dsp:txXfrm>
        <a:off x="3082599" y="3044414"/>
        <a:ext cx="1454802" cy="1454802"/>
      </dsp:txXfrm>
    </dsp:sp>
    <dsp:sp modelId="{98AC912F-E595-CD40-8043-9C23CD76BC81}">
      <dsp:nvSpPr>
        <dsp:cNvPr id="0" name=""/>
        <dsp:cNvSpPr/>
      </dsp:nvSpPr>
      <dsp:spPr>
        <a:xfrm rot="12900000">
          <a:off x="1193213" y="2295208"/>
          <a:ext cx="1853352" cy="586359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FE1EC7-2AFC-A84B-9129-C91D54FAD178}">
      <dsp:nvSpPr>
        <dsp:cNvPr id="0" name=""/>
        <dsp:cNvSpPr/>
      </dsp:nvSpPr>
      <dsp:spPr>
        <a:xfrm>
          <a:off x="383536" y="1275056"/>
          <a:ext cx="1954530" cy="15636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kern="1200" dirty="0" smtClean="0"/>
            <a:t>Físico</a:t>
          </a:r>
          <a:endParaRPr lang="es-ES" sz="3800" kern="1200" dirty="0"/>
        </a:p>
      </dsp:txBody>
      <dsp:txXfrm>
        <a:off x="429333" y="1320853"/>
        <a:ext cx="1862936" cy="1472030"/>
      </dsp:txXfrm>
    </dsp:sp>
    <dsp:sp modelId="{AC7570CC-82AB-374D-901E-27D0743061FA}">
      <dsp:nvSpPr>
        <dsp:cNvPr id="0" name=""/>
        <dsp:cNvSpPr/>
      </dsp:nvSpPr>
      <dsp:spPr>
        <a:xfrm rot="16200000">
          <a:off x="2883323" y="1415392"/>
          <a:ext cx="1853352" cy="586359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4350721"/>
                <a:satOff val="6845"/>
                <a:lumOff val="-2745"/>
                <a:alphaOff val="0"/>
                <a:shade val="20000"/>
                <a:satMod val="200000"/>
              </a:schemeClr>
              <a:schemeClr val="accent2">
                <a:hueOff val="4350721"/>
                <a:satOff val="6845"/>
                <a:lumOff val="-2745"/>
                <a:alphaOff val="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553DC1-2005-9D43-9961-44A497BD6410}">
      <dsp:nvSpPr>
        <dsp:cNvPr id="0" name=""/>
        <dsp:cNvSpPr/>
      </dsp:nvSpPr>
      <dsp:spPr>
        <a:xfrm>
          <a:off x="2832735" y="84"/>
          <a:ext cx="1954530" cy="15636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4350721"/>
                <a:satOff val="6845"/>
                <a:lumOff val="-2745"/>
                <a:alphaOff val="0"/>
                <a:shade val="20000"/>
                <a:satMod val="200000"/>
              </a:schemeClr>
              <a:schemeClr val="accent2">
                <a:hueOff val="4350721"/>
                <a:satOff val="6845"/>
                <a:lumOff val="-2745"/>
                <a:alphaOff val="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kern="1200" dirty="0" smtClean="0"/>
            <a:t>Psíquico</a:t>
          </a:r>
          <a:endParaRPr lang="es-ES" sz="3800" kern="1200" dirty="0"/>
        </a:p>
      </dsp:txBody>
      <dsp:txXfrm>
        <a:off x="2878532" y="45881"/>
        <a:ext cx="1862936" cy="1472030"/>
      </dsp:txXfrm>
    </dsp:sp>
    <dsp:sp modelId="{FFA1AEFB-91D4-C64A-981A-3A3A0DE23A82}">
      <dsp:nvSpPr>
        <dsp:cNvPr id="0" name=""/>
        <dsp:cNvSpPr/>
      </dsp:nvSpPr>
      <dsp:spPr>
        <a:xfrm rot="19500000">
          <a:off x="4573433" y="2295208"/>
          <a:ext cx="1853352" cy="586359"/>
        </a:xfrm>
        <a:prstGeom prst="lef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8701443"/>
                <a:satOff val="13690"/>
                <a:lumOff val="-5490"/>
                <a:alphaOff val="0"/>
                <a:shade val="20000"/>
                <a:satMod val="200000"/>
              </a:schemeClr>
              <a:schemeClr val="accent2">
                <a:hueOff val="8701443"/>
                <a:satOff val="13690"/>
                <a:lumOff val="-5490"/>
                <a:alphaOff val="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4EDD5D-54F6-594F-BF01-D373F2D1224A}">
      <dsp:nvSpPr>
        <dsp:cNvPr id="0" name=""/>
        <dsp:cNvSpPr/>
      </dsp:nvSpPr>
      <dsp:spPr>
        <a:xfrm>
          <a:off x="5281933" y="1275056"/>
          <a:ext cx="1954530" cy="15636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8701443"/>
                <a:satOff val="13690"/>
                <a:lumOff val="-5490"/>
                <a:alphaOff val="0"/>
                <a:shade val="20000"/>
                <a:satMod val="200000"/>
              </a:schemeClr>
              <a:schemeClr val="accent2">
                <a:hueOff val="8701443"/>
                <a:satOff val="13690"/>
                <a:lumOff val="-5490"/>
                <a:alphaOff val="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kern="1200" dirty="0" smtClean="0"/>
            <a:t>Social</a:t>
          </a:r>
          <a:endParaRPr lang="es-ES" sz="3800" kern="1200" dirty="0"/>
        </a:p>
      </dsp:txBody>
      <dsp:txXfrm>
        <a:off x="5327730" y="1320853"/>
        <a:ext cx="1862936" cy="147203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7646B-CB3B-1941-B5F2-880CBDBB25B1}">
      <dsp:nvSpPr>
        <dsp:cNvPr id="0" name=""/>
        <dsp:cNvSpPr/>
      </dsp:nvSpPr>
      <dsp:spPr>
        <a:xfrm>
          <a:off x="116725" y="2861959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Orientaciones de carácter</a:t>
          </a:r>
          <a:endParaRPr lang="es-ES" sz="1500" kern="1200" dirty="0"/>
        </a:p>
      </dsp:txBody>
      <dsp:txXfrm>
        <a:off x="137527" y="2882761"/>
        <a:ext cx="1378886" cy="668641"/>
      </dsp:txXfrm>
    </dsp:sp>
    <dsp:sp modelId="{EBE1634A-A953-924F-840C-CA21308AEADC}">
      <dsp:nvSpPr>
        <dsp:cNvPr id="0" name=""/>
        <dsp:cNvSpPr/>
      </dsp:nvSpPr>
      <dsp:spPr>
        <a:xfrm rot="17692822">
          <a:off x="1146055" y="2591180"/>
          <a:ext cx="135051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50516" y="1331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787551" y="2570732"/>
        <a:ext cx="67525" cy="67525"/>
      </dsp:txXfrm>
    </dsp:sp>
    <dsp:sp modelId="{345E02CA-FE9A-EF41-ADAC-8359C62BA770}">
      <dsp:nvSpPr>
        <dsp:cNvPr id="0" name=""/>
        <dsp:cNvSpPr/>
      </dsp:nvSpPr>
      <dsp:spPr>
        <a:xfrm>
          <a:off x="2105411" y="1636786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No Productiva</a:t>
          </a:r>
          <a:endParaRPr lang="es-ES" sz="1500" kern="1200" dirty="0"/>
        </a:p>
      </dsp:txBody>
      <dsp:txXfrm>
        <a:off x="2126213" y="1657588"/>
        <a:ext cx="1378886" cy="668641"/>
      </dsp:txXfrm>
    </dsp:sp>
    <dsp:sp modelId="{4185D831-E3A6-5840-9B66-A4A66507C56A}">
      <dsp:nvSpPr>
        <dsp:cNvPr id="0" name=""/>
        <dsp:cNvSpPr/>
      </dsp:nvSpPr>
      <dsp:spPr>
        <a:xfrm rot="17350740">
          <a:off x="2945220" y="1161811"/>
          <a:ext cx="172955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729559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3766761" y="1131888"/>
        <a:ext cx="86477" cy="86477"/>
      </dsp:txXfrm>
    </dsp:sp>
    <dsp:sp modelId="{A3AB8444-AF6E-8547-90AD-17D0598D7627}">
      <dsp:nvSpPr>
        <dsp:cNvPr id="0" name=""/>
        <dsp:cNvSpPr/>
      </dsp:nvSpPr>
      <dsp:spPr>
        <a:xfrm>
          <a:off x="4094098" y="3223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Carácter Receptivo</a:t>
          </a:r>
          <a:endParaRPr lang="es-ES" sz="1500" kern="1200" dirty="0"/>
        </a:p>
      </dsp:txBody>
      <dsp:txXfrm>
        <a:off x="4114900" y="24025"/>
        <a:ext cx="1378886" cy="668641"/>
      </dsp:txXfrm>
    </dsp:sp>
    <dsp:sp modelId="{F3E05FF5-BAAB-9D42-9851-0F086CA59391}">
      <dsp:nvSpPr>
        <dsp:cNvPr id="0" name=""/>
        <dsp:cNvSpPr/>
      </dsp:nvSpPr>
      <dsp:spPr>
        <a:xfrm>
          <a:off x="5514588" y="345030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84481" y="344140"/>
        <a:ext cx="28409" cy="28409"/>
      </dsp:txXfrm>
    </dsp:sp>
    <dsp:sp modelId="{0DF4626C-B77B-B14A-9FA1-158C40E79356}">
      <dsp:nvSpPr>
        <dsp:cNvPr id="0" name=""/>
        <dsp:cNvSpPr/>
      </dsp:nvSpPr>
      <dsp:spPr>
        <a:xfrm>
          <a:off x="6082784" y="3223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Oral receptiva</a:t>
          </a:r>
          <a:endParaRPr lang="es-ES" sz="1500" kern="1200" dirty="0"/>
        </a:p>
      </dsp:txBody>
      <dsp:txXfrm>
        <a:off x="6103586" y="24025"/>
        <a:ext cx="1378886" cy="668641"/>
      </dsp:txXfrm>
    </dsp:sp>
    <dsp:sp modelId="{144AFDD5-4348-E946-961E-0CEA310C9FFC}">
      <dsp:nvSpPr>
        <dsp:cNvPr id="0" name=""/>
        <dsp:cNvSpPr/>
      </dsp:nvSpPr>
      <dsp:spPr>
        <a:xfrm rot="18289469">
          <a:off x="3312511" y="1570202"/>
          <a:ext cx="99497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4976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785125" y="1558643"/>
        <a:ext cx="49748" cy="49748"/>
      </dsp:txXfrm>
    </dsp:sp>
    <dsp:sp modelId="{82EE10CA-EF1C-1743-920F-E469982D1F77}">
      <dsp:nvSpPr>
        <dsp:cNvPr id="0" name=""/>
        <dsp:cNvSpPr/>
      </dsp:nvSpPr>
      <dsp:spPr>
        <a:xfrm>
          <a:off x="4094098" y="820004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Carácter Explotador</a:t>
          </a:r>
          <a:endParaRPr lang="es-ES" sz="1500" kern="1200" dirty="0"/>
        </a:p>
      </dsp:txBody>
      <dsp:txXfrm>
        <a:off x="4114900" y="840806"/>
        <a:ext cx="1378886" cy="668641"/>
      </dsp:txXfrm>
    </dsp:sp>
    <dsp:sp modelId="{D8AB26A7-C32F-554E-9989-6203BA78C6F4}">
      <dsp:nvSpPr>
        <dsp:cNvPr id="0" name=""/>
        <dsp:cNvSpPr/>
      </dsp:nvSpPr>
      <dsp:spPr>
        <a:xfrm>
          <a:off x="5514588" y="1161811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84481" y="1160922"/>
        <a:ext cx="28409" cy="28409"/>
      </dsp:txXfrm>
    </dsp:sp>
    <dsp:sp modelId="{C164B94B-C5D8-A04C-8C23-5C908059A8C2}">
      <dsp:nvSpPr>
        <dsp:cNvPr id="0" name=""/>
        <dsp:cNvSpPr/>
      </dsp:nvSpPr>
      <dsp:spPr>
        <a:xfrm>
          <a:off x="6082784" y="820004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Sádico Oral</a:t>
          </a:r>
          <a:endParaRPr lang="es-ES" sz="1500" kern="1200" dirty="0"/>
        </a:p>
      </dsp:txBody>
      <dsp:txXfrm>
        <a:off x="6103586" y="840806"/>
        <a:ext cx="1378886" cy="668641"/>
      </dsp:txXfrm>
    </dsp:sp>
    <dsp:sp modelId="{BC6B1353-D603-2D42-9865-A58689EC8644}">
      <dsp:nvSpPr>
        <dsp:cNvPr id="0" name=""/>
        <dsp:cNvSpPr/>
      </dsp:nvSpPr>
      <dsp:spPr>
        <a:xfrm>
          <a:off x="3525901" y="1978593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795795" y="1977704"/>
        <a:ext cx="28409" cy="28409"/>
      </dsp:txXfrm>
    </dsp:sp>
    <dsp:sp modelId="{39A71A2B-0F44-FA48-8BAB-29ED40982590}">
      <dsp:nvSpPr>
        <dsp:cNvPr id="0" name=""/>
        <dsp:cNvSpPr/>
      </dsp:nvSpPr>
      <dsp:spPr>
        <a:xfrm>
          <a:off x="4094098" y="1636786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Carácter Retentivo (acumulativo)</a:t>
          </a:r>
          <a:endParaRPr lang="es-ES" sz="1500" kern="1200" dirty="0"/>
        </a:p>
      </dsp:txBody>
      <dsp:txXfrm>
        <a:off x="4114900" y="1657588"/>
        <a:ext cx="1378886" cy="668641"/>
      </dsp:txXfrm>
    </dsp:sp>
    <dsp:sp modelId="{C03380BB-5B1C-E04B-8E4F-4E6F890F05FC}">
      <dsp:nvSpPr>
        <dsp:cNvPr id="0" name=""/>
        <dsp:cNvSpPr/>
      </dsp:nvSpPr>
      <dsp:spPr>
        <a:xfrm>
          <a:off x="5514588" y="1978593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84481" y="1977704"/>
        <a:ext cx="28409" cy="28409"/>
      </dsp:txXfrm>
    </dsp:sp>
    <dsp:sp modelId="{ECD980C6-0A52-9D4D-8A1C-C564A609F358}">
      <dsp:nvSpPr>
        <dsp:cNvPr id="0" name=""/>
        <dsp:cNvSpPr/>
      </dsp:nvSpPr>
      <dsp:spPr>
        <a:xfrm>
          <a:off x="6082784" y="1636786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Sádico Anal</a:t>
          </a:r>
          <a:endParaRPr lang="es-ES" sz="1500" kern="1200" dirty="0"/>
        </a:p>
      </dsp:txBody>
      <dsp:txXfrm>
        <a:off x="6103586" y="1657588"/>
        <a:ext cx="1378886" cy="668641"/>
      </dsp:txXfrm>
    </dsp:sp>
    <dsp:sp modelId="{B83741F3-E733-0247-8E63-56CF7716E63C}">
      <dsp:nvSpPr>
        <dsp:cNvPr id="0" name=""/>
        <dsp:cNvSpPr/>
      </dsp:nvSpPr>
      <dsp:spPr>
        <a:xfrm rot="3310531">
          <a:off x="3312511" y="2386984"/>
          <a:ext cx="99497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4976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785125" y="2375425"/>
        <a:ext cx="49748" cy="49748"/>
      </dsp:txXfrm>
    </dsp:sp>
    <dsp:sp modelId="{7B471C98-5856-B349-9844-BC7C8D4788B0}">
      <dsp:nvSpPr>
        <dsp:cNvPr id="0" name=""/>
        <dsp:cNvSpPr/>
      </dsp:nvSpPr>
      <dsp:spPr>
        <a:xfrm>
          <a:off x="4094098" y="2453568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Carácter mercantil</a:t>
          </a:r>
          <a:endParaRPr lang="es-ES" sz="1500" kern="1200" dirty="0"/>
        </a:p>
      </dsp:txBody>
      <dsp:txXfrm>
        <a:off x="4114900" y="2474370"/>
        <a:ext cx="1378886" cy="668641"/>
      </dsp:txXfrm>
    </dsp:sp>
    <dsp:sp modelId="{AFC15F10-F19C-A84D-91AC-5CA01E1F01A7}">
      <dsp:nvSpPr>
        <dsp:cNvPr id="0" name=""/>
        <dsp:cNvSpPr/>
      </dsp:nvSpPr>
      <dsp:spPr>
        <a:xfrm>
          <a:off x="5514588" y="2795375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84481" y="2794485"/>
        <a:ext cx="28409" cy="28409"/>
      </dsp:txXfrm>
    </dsp:sp>
    <dsp:sp modelId="{0F4419E5-A6B9-544F-8167-4A548399FB60}">
      <dsp:nvSpPr>
        <dsp:cNvPr id="0" name=""/>
        <dsp:cNvSpPr/>
      </dsp:nvSpPr>
      <dsp:spPr>
        <a:xfrm>
          <a:off x="6082784" y="2453568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Hombre sin rostro</a:t>
          </a:r>
          <a:endParaRPr lang="es-ES" sz="1500" kern="1200" dirty="0"/>
        </a:p>
      </dsp:txBody>
      <dsp:txXfrm>
        <a:off x="6103586" y="2474370"/>
        <a:ext cx="1378886" cy="668641"/>
      </dsp:txXfrm>
    </dsp:sp>
    <dsp:sp modelId="{5B033E0A-36BA-7047-ACB3-05982F2F3B63}">
      <dsp:nvSpPr>
        <dsp:cNvPr id="0" name=""/>
        <dsp:cNvSpPr/>
      </dsp:nvSpPr>
      <dsp:spPr>
        <a:xfrm rot="4249260">
          <a:off x="2945220" y="2795375"/>
          <a:ext cx="172955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729559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3766761" y="2765451"/>
        <a:ext cx="86477" cy="86477"/>
      </dsp:txXfrm>
    </dsp:sp>
    <dsp:sp modelId="{2DA62E8F-3168-5644-A7DD-3CEA9FCDFAB6}">
      <dsp:nvSpPr>
        <dsp:cNvPr id="0" name=""/>
        <dsp:cNvSpPr/>
      </dsp:nvSpPr>
      <dsp:spPr>
        <a:xfrm>
          <a:off x="4094098" y="3270350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Carácter </a:t>
          </a:r>
          <a:r>
            <a:rPr lang="es-ES" sz="1500" kern="1200" dirty="0" err="1" smtClean="0"/>
            <a:t>necrofilico</a:t>
          </a:r>
          <a:endParaRPr lang="es-ES" sz="1500" kern="1200" dirty="0"/>
        </a:p>
      </dsp:txBody>
      <dsp:txXfrm>
        <a:off x="4114900" y="3291152"/>
        <a:ext cx="1378886" cy="668641"/>
      </dsp:txXfrm>
    </dsp:sp>
    <dsp:sp modelId="{5C781B3D-26A1-4A4E-BDD1-DAC61BFB44A6}">
      <dsp:nvSpPr>
        <dsp:cNvPr id="0" name=""/>
        <dsp:cNvSpPr/>
      </dsp:nvSpPr>
      <dsp:spPr>
        <a:xfrm>
          <a:off x="5514588" y="3612157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84481" y="3611267"/>
        <a:ext cx="28409" cy="28409"/>
      </dsp:txXfrm>
    </dsp:sp>
    <dsp:sp modelId="{D10E1A26-E0F4-0149-AC02-4CDCF6F4597B}">
      <dsp:nvSpPr>
        <dsp:cNvPr id="0" name=""/>
        <dsp:cNvSpPr/>
      </dsp:nvSpPr>
      <dsp:spPr>
        <a:xfrm>
          <a:off x="6082784" y="3270350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Amor al cadáver</a:t>
          </a:r>
          <a:endParaRPr lang="es-ES" sz="1500" kern="1200" dirty="0"/>
        </a:p>
      </dsp:txBody>
      <dsp:txXfrm>
        <a:off x="6103586" y="3291152"/>
        <a:ext cx="1378886" cy="668641"/>
      </dsp:txXfrm>
    </dsp:sp>
    <dsp:sp modelId="{94F6B6BD-68E1-6F4A-8314-A260F8E74A0A}">
      <dsp:nvSpPr>
        <dsp:cNvPr id="0" name=""/>
        <dsp:cNvSpPr/>
      </dsp:nvSpPr>
      <dsp:spPr>
        <a:xfrm rot="3907178">
          <a:off x="1146055" y="3816352"/>
          <a:ext cx="135051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50516" y="1331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787551" y="3795905"/>
        <a:ext cx="67525" cy="67525"/>
      </dsp:txXfrm>
    </dsp:sp>
    <dsp:sp modelId="{A5ACF67C-5DBC-1A40-B78E-D4FD4FD5E2DA}">
      <dsp:nvSpPr>
        <dsp:cNvPr id="0" name=""/>
        <dsp:cNvSpPr/>
      </dsp:nvSpPr>
      <dsp:spPr>
        <a:xfrm>
          <a:off x="2105411" y="4087131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Productiva</a:t>
          </a:r>
          <a:endParaRPr lang="es-ES" sz="1500" kern="1200" dirty="0"/>
        </a:p>
      </dsp:txBody>
      <dsp:txXfrm>
        <a:off x="2126213" y="4107933"/>
        <a:ext cx="1378886" cy="668641"/>
      </dsp:txXfrm>
    </dsp:sp>
    <dsp:sp modelId="{64F91151-2F11-C74B-A2B6-C2EEFFBF7114}">
      <dsp:nvSpPr>
        <dsp:cNvPr id="0" name=""/>
        <dsp:cNvSpPr/>
      </dsp:nvSpPr>
      <dsp:spPr>
        <a:xfrm>
          <a:off x="3525901" y="4428939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795795" y="4428049"/>
        <a:ext cx="28409" cy="28409"/>
      </dsp:txXfrm>
    </dsp:sp>
    <dsp:sp modelId="{FCE89CB5-C595-704A-95E2-1225FC76DB55}">
      <dsp:nvSpPr>
        <dsp:cNvPr id="0" name=""/>
        <dsp:cNvSpPr/>
      </dsp:nvSpPr>
      <dsp:spPr>
        <a:xfrm>
          <a:off x="4094098" y="4087131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Actividad Productiva</a:t>
          </a:r>
          <a:endParaRPr lang="es-ES" sz="1500" kern="1200" dirty="0"/>
        </a:p>
      </dsp:txBody>
      <dsp:txXfrm>
        <a:off x="4114900" y="4107933"/>
        <a:ext cx="1378886" cy="66864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2B9E01-CFCD-BE46-B2A5-60A541C4810F}">
      <dsp:nvSpPr>
        <dsp:cNvPr id="0" name=""/>
        <dsp:cNvSpPr/>
      </dsp:nvSpPr>
      <dsp:spPr>
        <a:xfrm>
          <a:off x="116725" y="2045177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3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Síndrome</a:t>
          </a:r>
          <a:endParaRPr lang="es-ES" sz="1500" kern="1200" dirty="0"/>
        </a:p>
      </dsp:txBody>
      <dsp:txXfrm>
        <a:off x="137527" y="2065979"/>
        <a:ext cx="1378886" cy="668641"/>
      </dsp:txXfrm>
    </dsp:sp>
    <dsp:sp modelId="{CB7F4664-ECF8-CD4B-AAF0-2E92C8D5397F}">
      <dsp:nvSpPr>
        <dsp:cNvPr id="0" name=""/>
        <dsp:cNvSpPr/>
      </dsp:nvSpPr>
      <dsp:spPr>
        <a:xfrm rot="17692822">
          <a:off x="1146055" y="1774398"/>
          <a:ext cx="135051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50516" y="13315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787551" y="1753950"/>
        <a:ext cx="67525" cy="67525"/>
      </dsp:txXfrm>
    </dsp:sp>
    <dsp:sp modelId="{19C5C70A-6A15-CF4C-8E87-40D3C0696EF6}">
      <dsp:nvSpPr>
        <dsp:cNvPr id="0" name=""/>
        <dsp:cNvSpPr/>
      </dsp:nvSpPr>
      <dsp:spPr>
        <a:xfrm>
          <a:off x="2105411" y="820004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5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Decadencia</a:t>
          </a:r>
          <a:endParaRPr lang="es-ES" sz="1500" kern="1200" dirty="0"/>
        </a:p>
      </dsp:txBody>
      <dsp:txXfrm>
        <a:off x="2126213" y="840806"/>
        <a:ext cx="1378886" cy="668641"/>
      </dsp:txXfrm>
    </dsp:sp>
    <dsp:sp modelId="{75C5920A-CF67-874C-9F71-1243E1135D98}">
      <dsp:nvSpPr>
        <dsp:cNvPr id="0" name=""/>
        <dsp:cNvSpPr/>
      </dsp:nvSpPr>
      <dsp:spPr>
        <a:xfrm>
          <a:off x="3525901" y="1161811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795795" y="1160922"/>
        <a:ext cx="28409" cy="28409"/>
      </dsp:txXfrm>
    </dsp:sp>
    <dsp:sp modelId="{3333A557-FADB-B64E-9741-4C501B978FD3}">
      <dsp:nvSpPr>
        <dsp:cNvPr id="0" name=""/>
        <dsp:cNvSpPr/>
      </dsp:nvSpPr>
      <dsp:spPr>
        <a:xfrm>
          <a:off x="4094098" y="820004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6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Destruir por el gusto de la destrucción</a:t>
          </a:r>
          <a:endParaRPr lang="es-ES" sz="1500" kern="1200" dirty="0"/>
        </a:p>
      </dsp:txBody>
      <dsp:txXfrm>
        <a:off x="4114900" y="840806"/>
        <a:ext cx="1378886" cy="668641"/>
      </dsp:txXfrm>
    </dsp:sp>
    <dsp:sp modelId="{B6957705-C7F9-8347-AF1D-FAA27E54B145}">
      <dsp:nvSpPr>
        <dsp:cNvPr id="0" name=""/>
        <dsp:cNvSpPr/>
      </dsp:nvSpPr>
      <dsp:spPr>
        <a:xfrm rot="18289469">
          <a:off x="5301197" y="753421"/>
          <a:ext cx="99497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4976" y="13315"/>
              </a:lnTo>
            </a:path>
          </a:pathLst>
        </a:custGeom>
        <a:noFill/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73811" y="741862"/>
        <a:ext cx="49748" cy="49748"/>
      </dsp:txXfrm>
    </dsp:sp>
    <dsp:sp modelId="{575EC59B-3C3A-6A47-85F9-D27DF7158391}">
      <dsp:nvSpPr>
        <dsp:cNvPr id="0" name=""/>
        <dsp:cNvSpPr/>
      </dsp:nvSpPr>
      <dsp:spPr>
        <a:xfrm>
          <a:off x="6082784" y="3223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Amor a la muerte</a:t>
          </a:r>
          <a:endParaRPr lang="es-ES" sz="1500" kern="1200" dirty="0"/>
        </a:p>
      </dsp:txBody>
      <dsp:txXfrm>
        <a:off x="6103586" y="24025"/>
        <a:ext cx="1378886" cy="668641"/>
      </dsp:txXfrm>
    </dsp:sp>
    <dsp:sp modelId="{9CBFB012-DE49-3249-AC75-11E3D8628DC2}">
      <dsp:nvSpPr>
        <dsp:cNvPr id="0" name=""/>
        <dsp:cNvSpPr/>
      </dsp:nvSpPr>
      <dsp:spPr>
        <a:xfrm>
          <a:off x="5514588" y="1161811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84481" y="1160922"/>
        <a:ext cx="28409" cy="28409"/>
      </dsp:txXfrm>
    </dsp:sp>
    <dsp:sp modelId="{3C3694B4-34D3-D141-AE43-C37FE260D15C}">
      <dsp:nvSpPr>
        <dsp:cNvPr id="0" name=""/>
        <dsp:cNvSpPr/>
      </dsp:nvSpPr>
      <dsp:spPr>
        <a:xfrm>
          <a:off x="6082784" y="820004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Narcisismo maligno</a:t>
          </a:r>
          <a:endParaRPr lang="es-ES" sz="1500" kern="1200" dirty="0"/>
        </a:p>
      </dsp:txBody>
      <dsp:txXfrm>
        <a:off x="6103586" y="840806"/>
        <a:ext cx="1378886" cy="668641"/>
      </dsp:txXfrm>
    </dsp:sp>
    <dsp:sp modelId="{F0863954-7671-6C4F-9F4B-4C7CD3245607}">
      <dsp:nvSpPr>
        <dsp:cNvPr id="0" name=""/>
        <dsp:cNvSpPr/>
      </dsp:nvSpPr>
      <dsp:spPr>
        <a:xfrm rot="3310531">
          <a:off x="5301197" y="1570202"/>
          <a:ext cx="99497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4976" y="13315"/>
              </a:lnTo>
            </a:path>
          </a:pathLst>
        </a:custGeom>
        <a:noFill/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73811" y="1558643"/>
        <a:ext cx="49748" cy="49748"/>
      </dsp:txXfrm>
    </dsp:sp>
    <dsp:sp modelId="{288A78D1-7E7C-EA44-929D-627D8EF864BB}">
      <dsp:nvSpPr>
        <dsp:cNvPr id="0" name=""/>
        <dsp:cNvSpPr/>
      </dsp:nvSpPr>
      <dsp:spPr>
        <a:xfrm>
          <a:off x="6082784" y="1636786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Fijación simbiótica incestuosa</a:t>
          </a:r>
          <a:endParaRPr lang="es-ES" sz="1500" kern="1200" dirty="0"/>
        </a:p>
      </dsp:txBody>
      <dsp:txXfrm>
        <a:off x="6103586" y="1657588"/>
        <a:ext cx="1378886" cy="668641"/>
      </dsp:txXfrm>
    </dsp:sp>
    <dsp:sp modelId="{F4CB6B4C-FC43-134D-B834-9E55F7195E7D}">
      <dsp:nvSpPr>
        <dsp:cNvPr id="0" name=""/>
        <dsp:cNvSpPr/>
      </dsp:nvSpPr>
      <dsp:spPr>
        <a:xfrm rot="3907178">
          <a:off x="1146055" y="2999570"/>
          <a:ext cx="135051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50516" y="13315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787551" y="2979123"/>
        <a:ext cx="67525" cy="67525"/>
      </dsp:txXfrm>
    </dsp:sp>
    <dsp:sp modelId="{D1ACC94B-E4D5-1F4F-A34F-7247BC1EE87F}">
      <dsp:nvSpPr>
        <dsp:cNvPr id="0" name=""/>
        <dsp:cNvSpPr/>
      </dsp:nvSpPr>
      <dsp:spPr>
        <a:xfrm>
          <a:off x="2105411" y="3270350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5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De crecimiento</a:t>
          </a:r>
          <a:endParaRPr lang="es-ES" sz="1500" kern="1200" dirty="0"/>
        </a:p>
      </dsp:txBody>
      <dsp:txXfrm>
        <a:off x="2126213" y="3291152"/>
        <a:ext cx="1378886" cy="668641"/>
      </dsp:txXfrm>
    </dsp:sp>
    <dsp:sp modelId="{9E6C90F0-839B-1140-BC96-A379E8CBBD95}">
      <dsp:nvSpPr>
        <dsp:cNvPr id="0" name=""/>
        <dsp:cNvSpPr/>
      </dsp:nvSpPr>
      <dsp:spPr>
        <a:xfrm>
          <a:off x="3525901" y="3612157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795795" y="3611267"/>
        <a:ext cx="28409" cy="28409"/>
      </dsp:txXfrm>
    </dsp:sp>
    <dsp:sp modelId="{EC8F2135-A5AB-594A-B813-986D4A675553}">
      <dsp:nvSpPr>
        <dsp:cNvPr id="0" name=""/>
        <dsp:cNvSpPr/>
      </dsp:nvSpPr>
      <dsp:spPr>
        <a:xfrm>
          <a:off x="4094098" y="3270350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6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Productiva</a:t>
          </a:r>
          <a:endParaRPr lang="es-ES" sz="1500" kern="1200" dirty="0"/>
        </a:p>
      </dsp:txBody>
      <dsp:txXfrm>
        <a:off x="4114900" y="3291152"/>
        <a:ext cx="1378886" cy="668641"/>
      </dsp:txXfrm>
    </dsp:sp>
    <dsp:sp modelId="{B2FCA984-0BFB-7545-8DD9-33F32E57F100}">
      <dsp:nvSpPr>
        <dsp:cNvPr id="0" name=""/>
        <dsp:cNvSpPr/>
      </dsp:nvSpPr>
      <dsp:spPr>
        <a:xfrm rot="18289469">
          <a:off x="5301197" y="3203766"/>
          <a:ext cx="99497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4976" y="13315"/>
              </a:lnTo>
            </a:path>
          </a:pathLst>
        </a:custGeom>
        <a:noFill/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73811" y="3192207"/>
        <a:ext cx="49748" cy="49748"/>
      </dsp:txXfrm>
    </dsp:sp>
    <dsp:sp modelId="{9E3E8EC0-2B74-644E-851E-EE38D9893EB5}">
      <dsp:nvSpPr>
        <dsp:cNvPr id="0" name=""/>
        <dsp:cNvSpPr/>
      </dsp:nvSpPr>
      <dsp:spPr>
        <a:xfrm>
          <a:off x="6082784" y="2453568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Amor a la Vida</a:t>
          </a:r>
          <a:endParaRPr lang="es-ES" sz="1500" kern="1200" dirty="0"/>
        </a:p>
      </dsp:txBody>
      <dsp:txXfrm>
        <a:off x="6103586" y="2474370"/>
        <a:ext cx="1378886" cy="668641"/>
      </dsp:txXfrm>
    </dsp:sp>
    <dsp:sp modelId="{F02CD76E-BB76-0349-9A26-0E12E0539383}">
      <dsp:nvSpPr>
        <dsp:cNvPr id="0" name=""/>
        <dsp:cNvSpPr/>
      </dsp:nvSpPr>
      <dsp:spPr>
        <a:xfrm>
          <a:off x="5514588" y="3612157"/>
          <a:ext cx="5681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68196" y="13315"/>
              </a:lnTo>
            </a:path>
          </a:pathLst>
        </a:custGeom>
        <a:noFill/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84481" y="3611267"/>
        <a:ext cx="28409" cy="28409"/>
      </dsp:txXfrm>
    </dsp:sp>
    <dsp:sp modelId="{66A43ABE-C3BE-1E40-BBE7-743F38D1D192}">
      <dsp:nvSpPr>
        <dsp:cNvPr id="0" name=""/>
        <dsp:cNvSpPr/>
      </dsp:nvSpPr>
      <dsp:spPr>
        <a:xfrm>
          <a:off x="6082784" y="3270350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Amor al hombre</a:t>
          </a:r>
          <a:endParaRPr lang="es-ES" sz="1500" kern="1200" dirty="0"/>
        </a:p>
      </dsp:txBody>
      <dsp:txXfrm>
        <a:off x="6103586" y="3291152"/>
        <a:ext cx="1378886" cy="668641"/>
      </dsp:txXfrm>
    </dsp:sp>
    <dsp:sp modelId="{4796C7AF-2418-5840-921B-634601E0C8C3}">
      <dsp:nvSpPr>
        <dsp:cNvPr id="0" name=""/>
        <dsp:cNvSpPr/>
      </dsp:nvSpPr>
      <dsp:spPr>
        <a:xfrm rot="3310531">
          <a:off x="5301197" y="4020548"/>
          <a:ext cx="99497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4976" y="13315"/>
              </a:lnTo>
            </a:path>
          </a:pathLst>
        </a:custGeom>
        <a:noFill/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773811" y="4008989"/>
        <a:ext cx="49748" cy="49748"/>
      </dsp:txXfrm>
    </dsp:sp>
    <dsp:sp modelId="{D0A3D542-0A3C-5647-8D7B-C66D40048D1A}">
      <dsp:nvSpPr>
        <dsp:cNvPr id="0" name=""/>
        <dsp:cNvSpPr/>
      </dsp:nvSpPr>
      <dsp:spPr>
        <a:xfrm>
          <a:off x="6082784" y="4087131"/>
          <a:ext cx="1420490" cy="7102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Independencia</a:t>
          </a:r>
          <a:endParaRPr lang="es-ES" sz="1500" kern="1200" dirty="0"/>
        </a:p>
      </dsp:txBody>
      <dsp:txXfrm>
        <a:off x="6103586" y="4107933"/>
        <a:ext cx="1378886" cy="66864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370466-7342-8D41-BEF3-7F71A5884B1F}">
      <dsp:nvSpPr>
        <dsp:cNvPr id="0" name=""/>
        <dsp:cNvSpPr/>
      </dsp:nvSpPr>
      <dsp:spPr>
        <a:xfrm rot="16200000">
          <a:off x="704850" y="-704850"/>
          <a:ext cx="2400300" cy="38100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Conocimiento</a:t>
          </a:r>
          <a:endParaRPr lang="es-ES" sz="3700" kern="1200" dirty="0"/>
        </a:p>
      </dsp:txBody>
      <dsp:txXfrm rot="5400000">
        <a:off x="0" y="0"/>
        <a:ext cx="3810000" cy="1800225"/>
      </dsp:txXfrm>
    </dsp:sp>
    <dsp:sp modelId="{2BC34CD1-60AF-BF44-96EC-5371924BEDA7}">
      <dsp:nvSpPr>
        <dsp:cNvPr id="0" name=""/>
        <dsp:cNvSpPr/>
      </dsp:nvSpPr>
      <dsp:spPr>
        <a:xfrm>
          <a:off x="3810000" y="0"/>
          <a:ext cx="3810000" cy="24003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Cuidado</a:t>
          </a:r>
          <a:endParaRPr lang="es-ES" sz="3700" kern="1200" dirty="0"/>
        </a:p>
      </dsp:txBody>
      <dsp:txXfrm>
        <a:off x="3810000" y="0"/>
        <a:ext cx="3810000" cy="1800225"/>
      </dsp:txXfrm>
    </dsp:sp>
    <dsp:sp modelId="{6C538790-4400-FD49-B05F-14D3CB3DCA06}">
      <dsp:nvSpPr>
        <dsp:cNvPr id="0" name=""/>
        <dsp:cNvSpPr/>
      </dsp:nvSpPr>
      <dsp:spPr>
        <a:xfrm rot="10800000">
          <a:off x="0" y="2400300"/>
          <a:ext cx="3810000" cy="24003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Respeto</a:t>
          </a:r>
          <a:endParaRPr lang="es-ES" sz="3700" kern="1200" dirty="0"/>
        </a:p>
      </dsp:txBody>
      <dsp:txXfrm rot="10800000">
        <a:off x="0" y="3000374"/>
        <a:ext cx="3810000" cy="1800225"/>
      </dsp:txXfrm>
    </dsp:sp>
    <dsp:sp modelId="{ABB976D1-C75A-5E4C-A502-CD5D146EA3A8}">
      <dsp:nvSpPr>
        <dsp:cNvPr id="0" name=""/>
        <dsp:cNvSpPr/>
      </dsp:nvSpPr>
      <dsp:spPr>
        <a:xfrm rot="5400000">
          <a:off x="4514850" y="1695450"/>
          <a:ext cx="2400300" cy="38100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Responsabilidad</a:t>
          </a:r>
          <a:endParaRPr lang="es-ES" sz="3700" kern="1200" dirty="0"/>
        </a:p>
      </dsp:txBody>
      <dsp:txXfrm rot="-5400000">
        <a:off x="3810000" y="3000374"/>
        <a:ext cx="3810000" cy="1800225"/>
      </dsp:txXfrm>
    </dsp:sp>
    <dsp:sp modelId="{7CB192CE-21B3-CE4C-8366-769432C5D7E1}">
      <dsp:nvSpPr>
        <dsp:cNvPr id="0" name=""/>
        <dsp:cNvSpPr/>
      </dsp:nvSpPr>
      <dsp:spPr>
        <a:xfrm>
          <a:off x="2667000" y="1800224"/>
          <a:ext cx="2286000" cy="120015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Amor</a:t>
          </a:r>
          <a:endParaRPr lang="es-ES" sz="3700" kern="1200" dirty="0"/>
        </a:p>
      </dsp:txBody>
      <dsp:txXfrm>
        <a:off x="2725586" y="1858810"/>
        <a:ext cx="2168828" cy="108297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E6BBB5-8C97-244A-8C1B-2643B31EA869}">
      <dsp:nvSpPr>
        <dsp:cNvPr id="0" name=""/>
        <dsp:cNvSpPr/>
      </dsp:nvSpPr>
      <dsp:spPr>
        <a:xfrm>
          <a:off x="3100283" y="1867038"/>
          <a:ext cx="1419433" cy="141943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3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Tipos de Amor</a:t>
          </a:r>
          <a:endParaRPr lang="es-ES" sz="2300" kern="1200" dirty="0"/>
        </a:p>
      </dsp:txBody>
      <dsp:txXfrm>
        <a:off x="3308154" y="2074909"/>
        <a:ext cx="1003691" cy="1003691"/>
      </dsp:txXfrm>
    </dsp:sp>
    <dsp:sp modelId="{098B864C-0264-DD46-936C-6261F52397B4}">
      <dsp:nvSpPr>
        <dsp:cNvPr id="0" name=""/>
        <dsp:cNvSpPr/>
      </dsp:nvSpPr>
      <dsp:spPr>
        <a:xfrm rot="16200000">
          <a:off x="3595783" y="1636057"/>
          <a:ext cx="428433" cy="33529"/>
        </a:xfrm>
        <a:custGeom>
          <a:avLst/>
          <a:gdLst/>
          <a:ahLst/>
          <a:cxnLst/>
          <a:rect l="0" t="0" r="0" b="0"/>
          <a:pathLst>
            <a:path>
              <a:moveTo>
                <a:pt x="0" y="16764"/>
              </a:moveTo>
              <a:lnTo>
                <a:pt x="428433" y="16764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799289" y="1642111"/>
        <a:ext cx="21421" cy="21421"/>
      </dsp:txXfrm>
    </dsp:sp>
    <dsp:sp modelId="{4254F4E0-2436-994C-A724-FEE625E488A2}">
      <dsp:nvSpPr>
        <dsp:cNvPr id="0" name=""/>
        <dsp:cNvSpPr/>
      </dsp:nvSpPr>
      <dsp:spPr>
        <a:xfrm>
          <a:off x="3100283" y="19171"/>
          <a:ext cx="1419433" cy="141943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4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Fraternal</a:t>
          </a:r>
          <a:endParaRPr lang="es-ES" sz="2000" kern="1200" dirty="0"/>
        </a:p>
      </dsp:txBody>
      <dsp:txXfrm>
        <a:off x="3308154" y="227042"/>
        <a:ext cx="1003691" cy="1003691"/>
      </dsp:txXfrm>
    </dsp:sp>
    <dsp:sp modelId="{4FA1F33B-6D9D-5549-9CE3-90973A57E33B}">
      <dsp:nvSpPr>
        <dsp:cNvPr id="0" name=""/>
        <dsp:cNvSpPr/>
      </dsp:nvSpPr>
      <dsp:spPr>
        <a:xfrm rot="20520000">
          <a:off x="4474496" y="2274479"/>
          <a:ext cx="428433" cy="33529"/>
        </a:xfrm>
        <a:custGeom>
          <a:avLst/>
          <a:gdLst/>
          <a:ahLst/>
          <a:cxnLst/>
          <a:rect l="0" t="0" r="0" b="0"/>
          <a:pathLst>
            <a:path>
              <a:moveTo>
                <a:pt x="0" y="16764"/>
              </a:moveTo>
              <a:lnTo>
                <a:pt x="428433" y="16764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678002" y="2280533"/>
        <a:ext cx="21421" cy="21421"/>
      </dsp:txXfrm>
    </dsp:sp>
    <dsp:sp modelId="{4982AD1D-D14D-D149-94A2-2BA8C2E43413}">
      <dsp:nvSpPr>
        <dsp:cNvPr id="0" name=""/>
        <dsp:cNvSpPr/>
      </dsp:nvSpPr>
      <dsp:spPr>
        <a:xfrm>
          <a:off x="4857709" y="1296016"/>
          <a:ext cx="1419433" cy="141943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314320"/>
                <a:satOff val="10903"/>
                <a:lumOff val="5735"/>
                <a:alphaOff val="0"/>
                <a:shade val="70000"/>
                <a:satMod val="120000"/>
              </a:schemeClr>
              <a:schemeClr val="accent4">
                <a:hueOff val="-1314320"/>
                <a:satOff val="10903"/>
                <a:lumOff val="5735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Maternal</a:t>
          </a:r>
          <a:endParaRPr lang="es-ES" sz="2000" kern="1200" dirty="0"/>
        </a:p>
      </dsp:txBody>
      <dsp:txXfrm>
        <a:off x="5065580" y="1503887"/>
        <a:ext cx="1003691" cy="1003691"/>
      </dsp:txXfrm>
    </dsp:sp>
    <dsp:sp modelId="{D43485B3-28BE-B049-AB33-4A5C2F53A90A}">
      <dsp:nvSpPr>
        <dsp:cNvPr id="0" name=""/>
        <dsp:cNvSpPr/>
      </dsp:nvSpPr>
      <dsp:spPr>
        <a:xfrm rot="3240000">
          <a:off x="4138857" y="3307468"/>
          <a:ext cx="428433" cy="33529"/>
        </a:xfrm>
        <a:custGeom>
          <a:avLst/>
          <a:gdLst/>
          <a:ahLst/>
          <a:cxnLst/>
          <a:rect l="0" t="0" r="0" b="0"/>
          <a:pathLst>
            <a:path>
              <a:moveTo>
                <a:pt x="0" y="16764"/>
              </a:moveTo>
              <a:lnTo>
                <a:pt x="428433" y="16764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342363" y="3313522"/>
        <a:ext cx="21421" cy="21421"/>
      </dsp:txXfrm>
    </dsp:sp>
    <dsp:sp modelId="{E8570BCE-BC4B-D340-8F1A-8319462A2CE1}">
      <dsp:nvSpPr>
        <dsp:cNvPr id="0" name=""/>
        <dsp:cNvSpPr/>
      </dsp:nvSpPr>
      <dsp:spPr>
        <a:xfrm>
          <a:off x="4186432" y="3361994"/>
          <a:ext cx="1419433" cy="141943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628640"/>
                <a:satOff val="21807"/>
                <a:lumOff val="11470"/>
                <a:alphaOff val="0"/>
                <a:shade val="70000"/>
                <a:satMod val="120000"/>
              </a:schemeClr>
              <a:schemeClr val="accent4">
                <a:hueOff val="-2628640"/>
                <a:satOff val="21807"/>
                <a:lumOff val="1147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Erótico</a:t>
          </a:r>
          <a:endParaRPr lang="es-ES" sz="2000" kern="1200" dirty="0"/>
        </a:p>
      </dsp:txBody>
      <dsp:txXfrm>
        <a:off x="4394303" y="3569865"/>
        <a:ext cx="1003691" cy="1003691"/>
      </dsp:txXfrm>
    </dsp:sp>
    <dsp:sp modelId="{09497D1D-AC45-2141-8562-C84CE318E542}">
      <dsp:nvSpPr>
        <dsp:cNvPr id="0" name=""/>
        <dsp:cNvSpPr/>
      </dsp:nvSpPr>
      <dsp:spPr>
        <a:xfrm rot="7560000">
          <a:off x="3052708" y="3307468"/>
          <a:ext cx="428433" cy="33529"/>
        </a:xfrm>
        <a:custGeom>
          <a:avLst/>
          <a:gdLst/>
          <a:ahLst/>
          <a:cxnLst/>
          <a:rect l="0" t="0" r="0" b="0"/>
          <a:pathLst>
            <a:path>
              <a:moveTo>
                <a:pt x="0" y="16764"/>
              </a:moveTo>
              <a:lnTo>
                <a:pt x="428433" y="16764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0800000">
        <a:off x="3256214" y="3313522"/>
        <a:ext cx="21421" cy="21421"/>
      </dsp:txXfrm>
    </dsp:sp>
    <dsp:sp modelId="{DB70FC7C-63BF-A84B-A8F1-95049B1ADDC0}">
      <dsp:nvSpPr>
        <dsp:cNvPr id="0" name=""/>
        <dsp:cNvSpPr/>
      </dsp:nvSpPr>
      <dsp:spPr>
        <a:xfrm>
          <a:off x="2014134" y="3361994"/>
          <a:ext cx="1419433" cy="141943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3942959"/>
                <a:satOff val="32710"/>
                <a:lumOff val="17206"/>
                <a:alphaOff val="0"/>
                <a:shade val="70000"/>
                <a:satMod val="120000"/>
              </a:schemeClr>
              <a:schemeClr val="accent4">
                <a:hueOff val="-3942959"/>
                <a:satOff val="32710"/>
                <a:lumOff val="17206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Amor de sí</a:t>
          </a:r>
          <a:endParaRPr lang="es-ES" sz="2000" kern="1200" dirty="0"/>
        </a:p>
      </dsp:txBody>
      <dsp:txXfrm>
        <a:off x="2222005" y="3569865"/>
        <a:ext cx="1003691" cy="1003691"/>
      </dsp:txXfrm>
    </dsp:sp>
    <dsp:sp modelId="{5FB5C509-F640-DE4F-8C2C-11402D58DB66}">
      <dsp:nvSpPr>
        <dsp:cNvPr id="0" name=""/>
        <dsp:cNvSpPr/>
      </dsp:nvSpPr>
      <dsp:spPr>
        <a:xfrm rot="11880000">
          <a:off x="2717070" y="2274479"/>
          <a:ext cx="428433" cy="33529"/>
        </a:xfrm>
        <a:custGeom>
          <a:avLst/>
          <a:gdLst/>
          <a:ahLst/>
          <a:cxnLst/>
          <a:rect l="0" t="0" r="0" b="0"/>
          <a:pathLst>
            <a:path>
              <a:moveTo>
                <a:pt x="0" y="16764"/>
              </a:moveTo>
              <a:lnTo>
                <a:pt x="428433" y="16764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0800000">
        <a:off x="2920576" y="2280533"/>
        <a:ext cx="21421" cy="21421"/>
      </dsp:txXfrm>
    </dsp:sp>
    <dsp:sp modelId="{E49B1D8E-C7A3-B54A-977E-177BC93575EC}">
      <dsp:nvSpPr>
        <dsp:cNvPr id="0" name=""/>
        <dsp:cNvSpPr/>
      </dsp:nvSpPr>
      <dsp:spPr>
        <a:xfrm>
          <a:off x="1342856" y="1296016"/>
          <a:ext cx="1419433" cy="141943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5257279"/>
                <a:satOff val="43614"/>
                <a:lumOff val="22941"/>
                <a:alphaOff val="0"/>
                <a:shade val="70000"/>
                <a:satMod val="120000"/>
              </a:schemeClr>
              <a:schemeClr val="accent4">
                <a:hueOff val="-5257279"/>
                <a:satOff val="43614"/>
                <a:lumOff val="22941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Amor de Dios</a:t>
          </a:r>
          <a:endParaRPr lang="es-ES" sz="2000" kern="1200" dirty="0"/>
        </a:p>
      </dsp:txBody>
      <dsp:txXfrm>
        <a:off x="1550727" y="1503887"/>
        <a:ext cx="1003691" cy="10036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E01B69-AF7D-3A4F-8493-5ADB4619729F}">
      <dsp:nvSpPr>
        <dsp:cNvPr id="0" name=""/>
        <dsp:cNvSpPr/>
      </dsp:nvSpPr>
      <dsp:spPr>
        <a:xfrm>
          <a:off x="3410138" y="2027300"/>
          <a:ext cx="1520468" cy="1520468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500" kern="1200" dirty="0" smtClean="0">
              <a:solidFill>
                <a:schemeClr val="tx1"/>
              </a:solidFill>
            </a:rPr>
            <a:t>Yo</a:t>
          </a:r>
          <a:endParaRPr lang="es-ES" sz="6500" kern="1200" dirty="0">
            <a:solidFill>
              <a:schemeClr val="tx1"/>
            </a:solidFill>
          </a:endParaRPr>
        </a:p>
      </dsp:txBody>
      <dsp:txXfrm>
        <a:off x="3632805" y="2249967"/>
        <a:ext cx="1075134" cy="1075134"/>
      </dsp:txXfrm>
    </dsp:sp>
    <dsp:sp modelId="{F4430804-566C-7F42-8DD6-79F278F4394A}">
      <dsp:nvSpPr>
        <dsp:cNvPr id="0" name=""/>
        <dsp:cNvSpPr/>
      </dsp:nvSpPr>
      <dsp:spPr>
        <a:xfrm rot="16211061">
          <a:off x="4040158" y="1524594"/>
          <a:ext cx="266892" cy="516959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/>
        </a:p>
      </dsp:txBody>
      <dsp:txXfrm>
        <a:off x="4080063" y="1668020"/>
        <a:ext cx="186824" cy="310175"/>
      </dsp:txXfrm>
    </dsp:sp>
    <dsp:sp modelId="{ACE604D3-7E6C-0847-8CA7-9481F59000A6}">
      <dsp:nvSpPr>
        <dsp:cNvPr id="0" name=""/>
        <dsp:cNvSpPr/>
      </dsp:nvSpPr>
      <dsp:spPr>
        <a:xfrm>
          <a:off x="2415102" y="3268"/>
          <a:ext cx="3523564" cy="1520468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Parte poderosa e independiente de la personalidad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2931116" y="225935"/>
        <a:ext cx="2491536" cy="1075134"/>
      </dsp:txXfrm>
    </dsp:sp>
    <dsp:sp modelId="{09ADE4D0-8133-B948-84EF-5253A9BED819}">
      <dsp:nvSpPr>
        <dsp:cNvPr id="0" name=""/>
        <dsp:cNvSpPr/>
      </dsp:nvSpPr>
      <dsp:spPr>
        <a:xfrm rot="131949">
          <a:off x="5033298" y="2566976"/>
          <a:ext cx="249146" cy="516959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/>
        </a:p>
      </dsp:txBody>
      <dsp:txXfrm>
        <a:off x="5033326" y="2668934"/>
        <a:ext cx="174402" cy="310175"/>
      </dsp:txXfrm>
    </dsp:sp>
    <dsp:sp modelId="{A07FBE5F-BABC-4F41-ADB4-124EAD7D4B15}">
      <dsp:nvSpPr>
        <dsp:cNvPr id="0" name=""/>
        <dsp:cNvSpPr/>
      </dsp:nvSpPr>
      <dsp:spPr>
        <a:xfrm>
          <a:off x="5395621" y="2131409"/>
          <a:ext cx="2971664" cy="1520468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Impacto en el dominio del ambiente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830811" y="2354076"/>
        <a:ext cx="2101284" cy="1075134"/>
      </dsp:txXfrm>
    </dsp:sp>
    <dsp:sp modelId="{EE28D559-9CF0-7040-842E-E767210CE406}">
      <dsp:nvSpPr>
        <dsp:cNvPr id="0" name=""/>
        <dsp:cNvSpPr/>
      </dsp:nvSpPr>
      <dsp:spPr>
        <a:xfrm rot="5140061">
          <a:off x="4063429" y="3635217"/>
          <a:ext cx="381488" cy="516959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/>
        </a:p>
      </dsp:txBody>
      <dsp:txXfrm>
        <a:off x="4116329" y="3681550"/>
        <a:ext cx="267042" cy="310175"/>
      </dsp:txXfrm>
    </dsp:sp>
    <dsp:sp modelId="{958563DB-B3C9-3841-9FAD-AC2F719FB927}">
      <dsp:nvSpPr>
        <dsp:cNvPr id="0" name=""/>
        <dsp:cNvSpPr/>
      </dsp:nvSpPr>
      <dsp:spPr>
        <a:xfrm>
          <a:off x="2770523" y="4262818"/>
          <a:ext cx="3138414" cy="1520468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Logro de metas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3230133" y="4485485"/>
        <a:ext cx="2219194" cy="1075134"/>
      </dsp:txXfrm>
    </dsp:sp>
    <dsp:sp modelId="{D9CA9372-4552-6E4C-82C1-81925A59566B}">
      <dsp:nvSpPr>
        <dsp:cNvPr id="0" name=""/>
        <dsp:cNvSpPr/>
      </dsp:nvSpPr>
      <dsp:spPr>
        <a:xfrm rot="10735589">
          <a:off x="2985971" y="2548439"/>
          <a:ext cx="299873" cy="516959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/>
        </a:p>
      </dsp:txBody>
      <dsp:txXfrm rot="10800000">
        <a:off x="3075925" y="2650988"/>
        <a:ext cx="209911" cy="310175"/>
      </dsp:txXfrm>
    </dsp:sp>
    <dsp:sp modelId="{EE66947B-1841-D64A-8941-2C21D24AD8E4}">
      <dsp:nvSpPr>
        <dsp:cNvPr id="0" name=""/>
        <dsp:cNvSpPr/>
      </dsp:nvSpPr>
      <dsp:spPr>
        <a:xfrm>
          <a:off x="89638" y="2077948"/>
          <a:ext cx="2755727" cy="1520468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Establecimiento de identidad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493205" y="2300615"/>
        <a:ext cx="1948593" cy="10751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0FD66-D24D-D846-B637-6D32471CB124}">
      <dsp:nvSpPr>
        <dsp:cNvPr id="0" name=""/>
        <dsp:cNvSpPr/>
      </dsp:nvSpPr>
      <dsp:spPr>
        <a:xfrm>
          <a:off x="875350" y="3189"/>
          <a:ext cx="3257958" cy="9580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Sentido interno de quiénes somos</a:t>
          </a:r>
          <a:endParaRPr lang="es-ES" sz="2000" b="1" kern="1200" dirty="0">
            <a:solidFill>
              <a:schemeClr val="tx1"/>
            </a:solidFill>
          </a:endParaRPr>
        </a:p>
      </dsp:txBody>
      <dsp:txXfrm>
        <a:off x="1352467" y="143485"/>
        <a:ext cx="2303724" cy="677411"/>
      </dsp:txXfrm>
    </dsp:sp>
    <dsp:sp modelId="{A8C35EF0-3065-AD44-88AA-C05ECB7D0DBB}">
      <dsp:nvSpPr>
        <dsp:cNvPr id="0" name=""/>
        <dsp:cNvSpPr/>
      </dsp:nvSpPr>
      <dsp:spPr>
        <a:xfrm>
          <a:off x="2226509" y="1038982"/>
          <a:ext cx="555642" cy="555642"/>
        </a:xfrm>
        <a:prstGeom prst="mathPlus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2300159" y="1251460"/>
        <a:ext cx="408342" cy="130686"/>
      </dsp:txXfrm>
    </dsp:sp>
    <dsp:sp modelId="{1383DCED-1371-3241-8F66-32DCDA0957C1}">
      <dsp:nvSpPr>
        <dsp:cNvPr id="0" name=""/>
        <dsp:cNvSpPr/>
      </dsp:nvSpPr>
      <dsp:spPr>
        <a:xfrm>
          <a:off x="995498" y="1672414"/>
          <a:ext cx="3017662" cy="9580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Nos hace únicos</a:t>
          </a:r>
          <a:endParaRPr lang="es-ES" sz="2000" b="1" kern="1200" dirty="0">
            <a:solidFill>
              <a:schemeClr val="tx1"/>
            </a:solidFill>
          </a:endParaRPr>
        </a:p>
      </dsp:txBody>
      <dsp:txXfrm>
        <a:off x="1437424" y="1812710"/>
        <a:ext cx="2133810" cy="677411"/>
      </dsp:txXfrm>
    </dsp:sp>
    <dsp:sp modelId="{4AF02ACF-3EF7-3046-BC18-C932679723FD}">
      <dsp:nvSpPr>
        <dsp:cNvPr id="0" name=""/>
        <dsp:cNvSpPr/>
      </dsp:nvSpPr>
      <dsp:spPr>
        <a:xfrm>
          <a:off x="2226509" y="2708207"/>
          <a:ext cx="555642" cy="555642"/>
        </a:xfrm>
        <a:prstGeom prst="mathPlus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2300159" y="2920685"/>
        <a:ext cx="408342" cy="130686"/>
      </dsp:txXfrm>
    </dsp:sp>
    <dsp:sp modelId="{0D883FB1-C904-E44B-93E8-0EB803699137}">
      <dsp:nvSpPr>
        <dsp:cNvPr id="0" name=""/>
        <dsp:cNvSpPr/>
      </dsp:nvSpPr>
      <dsp:spPr>
        <a:xfrm>
          <a:off x="1129638" y="3272995"/>
          <a:ext cx="2886684" cy="9580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Sentido de continuidad en el tiempo</a:t>
          </a:r>
          <a:endParaRPr lang="es-ES" sz="2000" b="1" kern="1200" dirty="0">
            <a:solidFill>
              <a:schemeClr val="tx1"/>
            </a:solidFill>
          </a:endParaRPr>
        </a:p>
      </dsp:txBody>
      <dsp:txXfrm>
        <a:off x="1552383" y="3413291"/>
        <a:ext cx="2041194" cy="677411"/>
      </dsp:txXfrm>
    </dsp:sp>
    <dsp:sp modelId="{9B420BA5-B7D5-9F47-9C31-B10EED3633B9}">
      <dsp:nvSpPr>
        <dsp:cNvPr id="0" name=""/>
        <dsp:cNvSpPr/>
      </dsp:nvSpPr>
      <dsp:spPr>
        <a:xfrm>
          <a:off x="2226509" y="4377433"/>
          <a:ext cx="555642" cy="555642"/>
        </a:xfrm>
        <a:prstGeom prst="mathPlus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2300159" y="4589911"/>
        <a:ext cx="408342" cy="130686"/>
      </dsp:txXfrm>
    </dsp:sp>
    <dsp:sp modelId="{9F1E821D-A46B-784F-A2B1-E65A73A31ABA}">
      <dsp:nvSpPr>
        <dsp:cNvPr id="0" name=""/>
        <dsp:cNvSpPr/>
      </dsp:nvSpPr>
      <dsp:spPr>
        <a:xfrm>
          <a:off x="1078155" y="5010865"/>
          <a:ext cx="2852349" cy="95800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Sentimiento de integridad</a:t>
          </a:r>
          <a:endParaRPr lang="es-ES" sz="2000" b="1" kern="1200" dirty="0">
            <a:solidFill>
              <a:schemeClr val="tx1"/>
            </a:solidFill>
          </a:endParaRPr>
        </a:p>
      </dsp:txBody>
      <dsp:txXfrm>
        <a:off x="1495872" y="5151161"/>
        <a:ext cx="2016915" cy="677411"/>
      </dsp:txXfrm>
    </dsp:sp>
    <dsp:sp modelId="{9B3312EE-FEC8-5F44-995A-F2137964FF12}">
      <dsp:nvSpPr>
        <dsp:cNvPr id="0" name=""/>
        <dsp:cNvSpPr/>
      </dsp:nvSpPr>
      <dsp:spPr>
        <a:xfrm rot="21572629">
          <a:off x="4435792" y="2789908"/>
          <a:ext cx="641306" cy="35637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/>
        </a:p>
      </dsp:txBody>
      <dsp:txXfrm>
        <a:off x="4435794" y="2861609"/>
        <a:ext cx="534393" cy="213827"/>
      </dsp:txXfrm>
    </dsp:sp>
    <dsp:sp modelId="{8997D9D0-0BB3-2949-A2C0-660BD2FE842C}">
      <dsp:nvSpPr>
        <dsp:cNvPr id="0" name=""/>
        <dsp:cNvSpPr/>
      </dsp:nvSpPr>
      <dsp:spPr>
        <a:xfrm>
          <a:off x="5343172" y="1993690"/>
          <a:ext cx="2946933" cy="1916006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kern="1200" dirty="0" smtClean="0">
              <a:solidFill>
                <a:schemeClr val="tx1"/>
              </a:solidFill>
            </a:rPr>
            <a:t>Identidad</a:t>
          </a:r>
          <a:endParaRPr lang="es-ES" sz="3800" kern="1200" dirty="0">
            <a:solidFill>
              <a:schemeClr val="tx1"/>
            </a:solidFill>
          </a:endParaRPr>
        </a:p>
      </dsp:txBody>
      <dsp:txXfrm>
        <a:off x="5774740" y="2274283"/>
        <a:ext cx="2083797" cy="13548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131D7-B9AC-4643-93C7-65649A71018C}">
      <dsp:nvSpPr>
        <dsp:cNvPr id="0" name=""/>
        <dsp:cNvSpPr/>
      </dsp:nvSpPr>
      <dsp:spPr>
        <a:xfrm>
          <a:off x="1763717" y="0"/>
          <a:ext cx="3806563" cy="237910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8BA6ABA-92A7-E340-A62B-EBD08965449F}">
      <dsp:nvSpPr>
        <dsp:cNvPr id="0" name=""/>
        <dsp:cNvSpPr/>
      </dsp:nvSpPr>
      <dsp:spPr>
        <a:xfrm>
          <a:off x="2247150" y="1642056"/>
          <a:ext cx="98970" cy="9897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alpha val="90000"/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alpha val="90000"/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F23887-7936-CE48-866E-20AE09ACF6DC}">
      <dsp:nvSpPr>
        <dsp:cNvPr id="0" name=""/>
        <dsp:cNvSpPr/>
      </dsp:nvSpPr>
      <dsp:spPr>
        <a:xfrm>
          <a:off x="2296636" y="1691541"/>
          <a:ext cx="886929" cy="687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442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Lactancia	</a:t>
          </a:r>
        </a:p>
      </dsp:txBody>
      <dsp:txXfrm>
        <a:off x="2296636" y="1691541"/>
        <a:ext cx="886929" cy="687560"/>
      </dsp:txXfrm>
    </dsp:sp>
    <dsp:sp modelId="{04DAA076-228F-AF40-A37E-53D40574FA36}">
      <dsp:nvSpPr>
        <dsp:cNvPr id="0" name=""/>
        <dsp:cNvSpPr/>
      </dsp:nvSpPr>
      <dsp:spPr>
        <a:xfrm>
          <a:off x="3120757" y="995416"/>
          <a:ext cx="178908" cy="178908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alpha val="90000"/>
                <a:hueOff val="0"/>
                <a:satOff val="0"/>
                <a:lumOff val="0"/>
                <a:alphaOff val="-20000"/>
                <a:shade val="20000"/>
                <a:satMod val="200000"/>
              </a:schemeClr>
              <a:schemeClr val="accent1">
                <a:alpha val="90000"/>
                <a:hueOff val="0"/>
                <a:satOff val="0"/>
                <a:lumOff val="0"/>
                <a:alphaOff val="-2000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5DD8C9-5790-464C-8FAB-A53A176B27BB}">
      <dsp:nvSpPr>
        <dsp:cNvPr id="0" name=""/>
        <dsp:cNvSpPr/>
      </dsp:nvSpPr>
      <dsp:spPr>
        <a:xfrm>
          <a:off x="3210211" y="1084870"/>
          <a:ext cx="913575" cy="129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800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Niñez temprana</a:t>
          </a:r>
        </a:p>
      </dsp:txBody>
      <dsp:txXfrm>
        <a:off x="3210211" y="1084870"/>
        <a:ext cx="913575" cy="1294231"/>
      </dsp:txXfrm>
    </dsp:sp>
    <dsp:sp modelId="{FD286382-CD7B-B14F-81D8-41616F307CE0}">
      <dsp:nvSpPr>
        <dsp:cNvPr id="0" name=""/>
        <dsp:cNvSpPr/>
      </dsp:nvSpPr>
      <dsp:spPr>
        <a:xfrm>
          <a:off x="4171368" y="601912"/>
          <a:ext cx="247426" cy="247426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alpha val="90000"/>
                <a:hueOff val="0"/>
                <a:satOff val="0"/>
                <a:lumOff val="0"/>
                <a:alphaOff val="-40000"/>
                <a:shade val="20000"/>
                <a:satMod val="200000"/>
              </a:schemeClr>
              <a:schemeClr val="accent1">
                <a:alpha val="90000"/>
                <a:hueOff val="0"/>
                <a:satOff val="0"/>
                <a:lumOff val="0"/>
                <a:alphaOff val="-40000"/>
                <a:tint val="12000"/>
                <a:satMod val="19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FAEE8E-35FE-6849-A577-D3944D8DBD00}">
      <dsp:nvSpPr>
        <dsp:cNvPr id="0" name=""/>
        <dsp:cNvSpPr/>
      </dsp:nvSpPr>
      <dsp:spPr>
        <a:xfrm>
          <a:off x="4295081" y="725626"/>
          <a:ext cx="913575" cy="1653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106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Edad de juego</a:t>
          </a:r>
        </a:p>
      </dsp:txBody>
      <dsp:txXfrm>
        <a:off x="4295081" y="725626"/>
        <a:ext cx="913575" cy="16534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433B37-ED5B-164C-BAF0-52A5C10F1D1A}">
      <dsp:nvSpPr>
        <dsp:cNvPr id="0" name=""/>
        <dsp:cNvSpPr/>
      </dsp:nvSpPr>
      <dsp:spPr>
        <a:xfrm>
          <a:off x="3099632" y="655313"/>
          <a:ext cx="2455926" cy="163810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Desesperación</a:t>
          </a:r>
        </a:p>
      </dsp:txBody>
      <dsp:txXfrm>
        <a:off x="3492580" y="655313"/>
        <a:ext cx="2062978" cy="1638102"/>
      </dsp:txXfrm>
    </dsp:sp>
    <dsp:sp modelId="{3FD1AA39-429D-9149-A893-D2B1B56D7B16}">
      <dsp:nvSpPr>
        <dsp:cNvPr id="0" name=""/>
        <dsp:cNvSpPr/>
      </dsp:nvSpPr>
      <dsp:spPr>
        <a:xfrm>
          <a:off x="3099632" y="2293416"/>
          <a:ext cx="2455926" cy="163810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Confusión</a:t>
          </a:r>
        </a:p>
      </dsp:txBody>
      <dsp:txXfrm>
        <a:off x="3492580" y="2293416"/>
        <a:ext cx="2062978" cy="1638102"/>
      </dsp:txXfrm>
    </dsp:sp>
    <dsp:sp modelId="{EEFF9B99-A153-5347-9BDC-E431F5B3CF68}">
      <dsp:nvSpPr>
        <dsp:cNvPr id="0" name=""/>
        <dsp:cNvSpPr/>
      </dsp:nvSpPr>
      <dsp:spPr>
        <a:xfrm>
          <a:off x="925526" y="1691420"/>
          <a:ext cx="1637284" cy="163728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2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Crisis de Identidad</a:t>
          </a:r>
        </a:p>
      </dsp:txBody>
      <dsp:txXfrm>
        <a:off x="1165301" y="1931195"/>
        <a:ext cx="1157734" cy="11577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433B37-ED5B-164C-BAF0-52A5C10F1D1A}">
      <dsp:nvSpPr>
        <dsp:cNvPr id="0" name=""/>
        <dsp:cNvSpPr/>
      </dsp:nvSpPr>
      <dsp:spPr>
        <a:xfrm>
          <a:off x="3099632" y="655313"/>
          <a:ext cx="2455926" cy="163810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Desesperación</a:t>
          </a:r>
          <a:endParaRPr lang="es-ES" sz="2400" kern="1200" dirty="0"/>
        </a:p>
      </dsp:txBody>
      <dsp:txXfrm>
        <a:off x="3492580" y="655313"/>
        <a:ext cx="2062978" cy="1638102"/>
      </dsp:txXfrm>
    </dsp:sp>
    <dsp:sp modelId="{3FD1AA39-429D-9149-A893-D2B1B56D7B16}">
      <dsp:nvSpPr>
        <dsp:cNvPr id="0" name=""/>
        <dsp:cNvSpPr/>
      </dsp:nvSpPr>
      <dsp:spPr>
        <a:xfrm>
          <a:off x="3099632" y="2293416"/>
          <a:ext cx="2455926" cy="163810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Confusión</a:t>
          </a:r>
          <a:endParaRPr lang="es-ES" sz="2400" kern="1200" dirty="0"/>
        </a:p>
      </dsp:txBody>
      <dsp:txXfrm>
        <a:off x="3492580" y="2293416"/>
        <a:ext cx="2062978" cy="1638102"/>
      </dsp:txXfrm>
    </dsp:sp>
    <dsp:sp modelId="{EEFF9B99-A153-5347-9BDC-E431F5B3CF68}">
      <dsp:nvSpPr>
        <dsp:cNvPr id="0" name=""/>
        <dsp:cNvSpPr/>
      </dsp:nvSpPr>
      <dsp:spPr>
        <a:xfrm>
          <a:off x="925526" y="1691420"/>
          <a:ext cx="1637284" cy="163728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2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Crisis de Identidad</a:t>
          </a:r>
          <a:endParaRPr lang="es-ES" sz="2200" kern="1200" dirty="0"/>
        </a:p>
      </dsp:txBody>
      <dsp:txXfrm>
        <a:off x="1165301" y="1931195"/>
        <a:ext cx="1157734" cy="11577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6EF1F-6716-DD41-8AEF-FB222C15B519}">
      <dsp:nvSpPr>
        <dsp:cNvPr id="0" name=""/>
        <dsp:cNvSpPr/>
      </dsp:nvSpPr>
      <dsp:spPr>
        <a:xfrm>
          <a:off x="1067882" y="-51573"/>
          <a:ext cx="6017026" cy="6017026"/>
        </a:xfrm>
        <a:prstGeom prst="circularArrow">
          <a:avLst>
            <a:gd name="adj1" fmla="val 5544"/>
            <a:gd name="adj2" fmla="val 330680"/>
            <a:gd name="adj3" fmla="val 14639591"/>
            <a:gd name="adj4" fmla="val 16879713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9F392C-5452-EB4F-AD16-E364F69E0A7C}">
      <dsp:nvSpPr>
        <dsp:cNvPr id="0" name=""/>
        <dsp:cNvSpPr/>
      </dsp:nvSpPr>
      <dsp:spPr>
        <a:xfrm>
          <a:off x="3222502" y="1766"/>
          <a:ext cx="1707786" cy="85389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Confianza vs Desconfianza. Esperanza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3264186" y="43450"/>
        <a:ext cx="1624418" cy="770525"/>
      </dsp:txXfrm>
    </dsp:sp>
    <dsp:sp modelId="{7F5BC8BF-8765-C34A-BAEA-3C83F1F60F60}">
      <dsp:nvSpPr>
        <dsp:cNvPr id="0" name=""/>
        <dsp:cNvSpPr/>
      </dsp:nvSpPr>
      <dsp:spPr>
        <a:xfrm>
          <a:off x="5036865" y="753300"/>
          <a:ext cx="1707786" cy="85389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Autonomía vs Vergüenza. Voluntad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5078549" y="794984"/>
        <a:ext cx="1624418" cy="770525"/>
      </dsp:txXfrm>
    </dsp:sp>
    <dsp:sp modelId="{26969EA2-9668-5B4C-A077-4963E39F6602}">
      <dsp:nvSpPr>
        <dsp:cNvPr id="0" name=""/>
        <dsp:cNvSpPr/>
      </dsp:nvSpPr>
      <dsp:spPr>
        <a:xfrm>
          <a:off x="5788398" y="2567663"/>
          <a:ext cx="1707786" cy="85389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Iniciativa vs Culpa. Intención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5830082" y="2609347"/>
        <a:ext cx="1624418" cy="770525"/>
      </dsp:txXfrm>
    </dsp:sp>
    <dsp:sp modelId="{B9D3D1DA-7442-CC44-B6D1-A7EFB6B0672D}">
      <dsp:nvSpPr>
        <dsp:cNvPr id="0" name=""/>
        <dsp:cNvSpPr/>
      </dsp:nvSpPr>
      <dsp:spPr>
        <a:xfrm>
          <a:off x="5036865" y="4382025"/>
          <a:ext cx="1707786" cy="85389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Industria vs Infidelidad. Habilidad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5078549" y="4423709"/>
        <a:ext cx="1624418" cy="770525"/>
      </dsp:txXfrm>
    </dsp:sp>
    <dsp:sp modelId="{D376D86A-5B0C-FF45-960D-F5376F662CB0}">
      <dsp:nvSpPr>
        <dsp:cNvPr id="0" name=""/>
        <dsp:cNvSpPr/>
      </dsp:nvSpPr>
      <dsp:spPr>
        <a:xfrm>
          <a:off x="3222502" y="5133559"/>
          <a:ext cx="1707786" cy="85389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Identidad vs confusión. Fidelidad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3264186" y="5175243"/>
        <a:ext cx="1624418" cy="770525"/>
      </dsp:txXfrm>
    </dsp:sp>
    <dsp:sp modelId="{3EAB7E12-56C4-2245-85B0-28EDE5B0C3D9}">
      <dsp:nvSpPr>
        <dsp:cNvPr id="0" name=""/>
        <dsp:cNvSpPr/>
      </dsp:nvSpPr>
      <dsp:spPr>
        <a:xfrm>
          <a:off x="1408139" y="4382025"/>
          <a:ext cx="1707786" cy="85389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Intimidad vs aislamiento. Amor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1449823" y="4423709"/>
        <a:ext cx="1624418" cy="770525"/>
      </dsp:txXfrm>
    </dsp:sp>
    <dsp:sp modelId="{6D9B5FE9-F2AB-D94E-95E3-759EAB94FFDC}">
      <dsp:nvSpPr>
        <dsp:cNvPr id="0" name=""/>
        <dsp:cNvSpPr/>
      </dsp:nvSpPr>
      <dsp:spPr>
        <a:xfrm>
          <a:off x="656606" y="2567663"/>
          <a:ext cx="1707786" cy="85389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Generatividad vs Estancamiento. Responsabilidad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698290" y="2609347"/>
        <a:ext cx="1624418" cy="770525"/>
      </dsp:txXfrm>
    </dsp:sp>
    <dsp:sp modelId="{AA8E248F-944C-B746-A663-E2DC66E5202D}">
      <dsp:nvSpPr>
        <dsp:cNvPr id="0" name=""/>
        <dsp:cNvSpPr/>
      </dsp:nvSpPr>
      <dsp:spPr>
        <a:xfrm>
          <a:off x="1408139" y="753300"/>
          <a:ext cx="1707786" cy="85389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Integridad vs Desesperación. Sabiduría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1449823" y="794984"/>
        <a:ext cx="1624418" cy="7705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2597C-1FEB-3640-B565-DECEC0522369}">
      <dsp:nvSpPr>
        <dsp:cNvPr id="0" name=""/>
        <dsp:cNvSpPr/>
      </dsp:nvSpPr>
      <dsp:spPr>
        <a:xfrm>
          <a:off x="1451318" y="428961"/>
          <a:ext cx="0" cy="3860649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079D51-8CAE-6549-A9AF-AF58B98FE4B7}">
      <dsp:nvSpPr>
        <dsp:cNvPr id="0" name=""/>
        <dsp:cNvSpPr/>
      </dsp:nvSpPr>
      <dsp:spPr>
        <a:xfrm>
          <a:off x="1558558" y="557649"/>
          <a:ext cx="2030487" cy="1737292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72E160-7CDC-A34F-BB3B-EE50D4B62E7C}">
      <dsp:nvSpPr>
        <dsp:cNvPr id="0" name=""/>
        <dsp:cNvSpPr/>
      </dsp:nvSpPr>
      <dsp:spPr>
        <a:xfrm>
          <a:off x="1558558" y="2294941"/>
          <a:ext cx="2030487" cy="1994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31BA1-F66D-F94B-820F-901E7E0A795E}">
      <dsp:nvSpPr>
        <dsp:cNvPr id="0" name=""/>
        <dsp:cNvSpPr/>
      </dsp:nvSpPr>
      <dsp:spPr>
        <a:xfrm>
          <a:off x="1451318" y="0"/>
          <a:ext cx="2144805" cy="428961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Confianza</a:t>
          </a:r>
        </a:p>
      </dsp:txBody>
      <dsp:txXfrm>
        <a:off x="1451318" y="0"/>
        <a:ext cx="2144805" cy="428961"/>
      </dsp:txXfrm>
    </dsp:sp>
    <dsp:sp modelId="{A3E0447D-2324-5745-BBFB-1010D68F8E27}">
      <dsp:nvSpPr>
        <dsp:cNvPr id="0" name=""/>
        <dsp:cNvSpPr/>
      </dsp:nvSpPr>
      <dsp:spPr>
        <a:xfrm>
          <a:off x="3974663" y="428961"/>
          <a:ext cx="0" cy="3860649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D7F0B7-E481-E141-B751-22B7EAF85468}">
      <dsp:nvSpPr>
        <dsp:cNvPr id="0" name=""/>
        <dsp:cNvSpPr/>
      </dsp:nvSpPr>
      <dsp:spPr>
        <a:xfrm>
          <a:off x="4081903" y="557649"/>
          <a:ext cx="2030487" cy="1737292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5C68DE-923A-B74E-A6D9-854CCAE2109E}">
      <dsp:nvSpPr>
        <dsp:cNvPr id="0" name=""/>
        <dsp:cNvSpPr/>
      </dsp:nvSpPr>
      <dsp:spPr>
        <a:xfrm>
          <a:off x="4081903" y="2294941"/>
          <a:ext cx="2030487" cy="1994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C40349-A8AD-FC47-8E58-5A26036F50B0}">
      <dsp:nvSpPr>
        <dsp:cNvPr id="0" name=""/>
        <dsp:cNvSpPr/>
      </dsp:nvSpPr>
      <dsp:spPr>
        <a:xfrm>
          <a:off x="3974663" y="0"/>
          <a:ext cx="2144805" cy="428961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Desconfianza</a:t>
          </a:r>
        </a:p>
      </dsp:txBody>
      <dsp:txXfrm>
        <a:off x="3974663" y="0"/>
        <a:ext cx="2144805" cy="42896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4F076-0703-5345-AC38-0235514D3339}">
      <dsp:nvSpPr>
        <dsp:cNvPr id="0" name=""/>
        <dsp:cNvSpPr/>
      </dsp:nvSpPr>
      <dsp:spPr>
        <a:xfrm>
          <a:off x="1451411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09880-0141-AB49-BDE5-0F390E7A4472}">
      <dsp:nvSpPr>
        <dsp:cNvPr id="0" name=""/>
        <dsp:cNvSpPr/>
      </dsp:nvSpPr>
      <dsp:spPr>
        <a:xfrm>
          <a:off x="1558646" y="557625"/>
          <a:ext cx="2030399" cy="1737217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3ED4C-A6D0-1143-A22E-F53DD6D618AB}">
      <dsp:nvSpPr>
        <dsp:cNvPr id="0" name=""/>
        <dsp:cNvSpPr/>
      </dsp:nvSpPr>
      <dsp:spPr>
        <a:xfrm>
          <a:off x="1558646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t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/>
            <a:t>Propósito</a:t>
          </a:r>
        </a:p>
      </dsp:txBody>
      <dsp:txXfrm>
        <a:off x="1558646" y="2294842"/>
        <a:ext cx="2030399" cy="1994582"/>
      </dsp:txXfrm>
    </dsp:sp>
    <dsp:sp modelId="{B93089D6-6861-3C46-83C3-D12117FE7481}">
      <dsp:nvSpPr>
        <dsp:cNvPr id="0" name=""/>
        <dsp:cNvSpPr/>
      </dsp:nvSpPr>
      <dsp:spPr>
        <a:xfrm>
          <a:off x="1451411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Iniciativa</a:t>
          </a:r>
        </a:p>
      </dsp:txBody>
      <dsp:txXfrm>
        <a:off x="1451411" y="0"/>
        <a:ext cx="2144712" cy="428942"/>
      </dsp:txXfrm>
    </dsp:sp>
    <dsp:sp modelId="{9853919A-4ADF-5E4A-B70D-48E491F64644}">
      <dsp:nvSpPr>
        <dsp:cNvPr id="0" name=""/>
        <dsp:cNvSpPr/>
      </dsp:nvSpPr>
      <dsp:spPr>
        <a:xfrm>
          <a:off x="3974663" y="428942"/>
          <a:ext cx="0" cy="3860482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E8614-5410-0C4D-B2B3-36BB266DAF0E}">
      <dsp:nvSpPr>
        <dsp:cNvPr id="0" name=""/>
        <dsp:cNvSpPr/>
      </dsp:nvSpPr>
      <dsp:spPr>
        <a:xfrm>
          <a:off x="4081898" y="557625"/>
          <a:ext cx="2030399" cy="1737217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81244F-0D7B-EB47-B507-AA58C9E7F8BD}">
      <dsp:nvSpPr>
        <dsp:cNvPr id="0" name=""/>
        <dsp:cNvSpPr/>
      </dsp:nvSpPr>
      <dsp:spPr>
        <a:xfrm>
          <a:off x="4081898" y="2294842"/>
          <a:ext cx="2030399" cy="1994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t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/>
            <a:t>Crueldad</a:t>
          </a:r>
        </a:p>
      </dsp:txBody>
      <dsp:txXfrm>
        <a:off x="4081898" y="2294842"/>
        <a:ext cx="2030399" cy="1994582"/>
      </dsp:txXfrm>
    </dsp:sp>
    <dsp:sp modelId="{7E2729AF-6D5B-034A-A701-A88E0FC1BB0A}">
      <dsp:nvSpPr>
        <dsp:cNvPr id="0" name=""/>
        <dsp:cNvSpPr/>
      </dsp:nvSpPr>
      <dsp:spPr>
        <a:xfrm>
          <a:off x="3974663" y="0"/>
          <a:ext cx="2144712" cy="428942"/>
        </a:xfrm>
        <a:prstGeom prst="rect">
          <a:avLst/>
        </a:prstGeom>
        <a:blipFill rotWithShape="0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Culpa</a:t>
          </a:r>
        </a:p>
      </dsp:txBody>
      <dsp:txXfrm>
        <a:off x="3974663" y="0"/>
        <a:ext cx="2144712" cy="4289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FB359-19DC-E54B-A7BB-F39C5FF32A42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4BF78-DB4D-B745-AD1F-2C960901AF2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0004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CL">
              <a:latin typeface="Calibri" charset="0"/>
            </a:endParaRPr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ABF6103-D19C-4841-B81C-AD20A9F20C44}" type="slidenum">
              <a:rPr lang="es-CL"/>
              <a:pPr eaLnBrk="1" hangingPunct="1"/>
              <a:t>7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64417-C15C-1D4C-A64C-B1B87CE54FDC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8523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CL">
              <a:latin typeface="Calibri" charset="0"/>
            </a:endParaRPr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642BD4C-F4B9-2043-B4C7-6A858119F575}" type="slidenum">
              <a:rPr lang="es-CL"/>
              <a:pPr eaLnBrk="1" hangingPunct="1"/>
              <a:t>12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CL">
              <a:latin typeface="Calibri" charset="0"/>
            </a:endParaRPr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B400374-EB23-754C-9559-02437CA0E853}" type="slidenum">
              <a:rPr lang="es-CL"/>
              <a:pPr eaLnBrk="1" hangingPunct="1"/>
              <a:t>14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CL">
              <a:latin typeface="Calibri" charset="0"/>
            </a:endParaRPr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2F6AD99-FCFE-FD47-B35A-35C7C4938822}" type="slidenum">
              <a:rPr lang="es-CL"/>
              <a:pPr eaLnBrk="1" hangingPunct="1"/>
              <a:t>15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19/10/17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‹Nr.›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signup?from=download&amp;from_source=/savedfiles?s_title=cv2etapas-de-erikson&amp;user_login=chanchandro&amp;download_id=12152100-d2f5de7d6e5255f5970898eca277d931bf6c2cf3-slideshow" TargetMode="External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lideshare.net/signup?from=favorite&amp;from_source=http://www.slideshare.net/chanchandro/cv2etapas-de-erikson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signup?from=download&amp;from_source=/savedfiles?s_title=cv2etapas-de-erikson&amp;user_login=chanchandro&amp;download_id=12152100-d2f5de7d6e5255f5970898eca277d931bf6c2cf3-slideshow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lideshare.net/signup?from=favorite&amp;from_source=http://www.slideshare.net/chanchandro/cv2etapas-de-erikson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7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7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4" Type="http://schemas.openxmlformats.org/officeDocument/2006/relationships/diagramQuickStyle" Target="../diagrams/quickStyle16.xml"/><Relationship Id="rId5" Type="http://schemas.openxmlformats.org/officeDocument/2006/relationships/diagramColors" Target="../diagrams/colors16.xml"/><Relationship Id="rId6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4" Type="http://schemas.openxmlformats.org/officeDocument/2006/relationships/diagramQuickStyle" Target="../diagrams/quickStyle18.xml"/><Relationship Id="rId5" Type="http://schemas.openxmlformats.org/officeDocument/2006/relationships/diagramColors" Target="../diagrams/colors18.xml"/><Relationship Id="rId6" Type="http://schemas.microsoft.com/office/2007/relationships/diagramDrawing" Target="../diagrams/drawing1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4" Type="http://schemas.openxmlformats.org/officeDocument/2006/relationships/diagramQuickStyle" Target="../diagrams/quickStyle19.xml"/><Relationship Id="rId5" Type="http://schemas.openxmlformats.org/officeDocument/2006/relationships/diagramColors" Target="../diagrams/colors19.xml"/><Relationship Id="rId6" Type="http://schemas.microsoft.com/office/2007/relationships/diagramDrawing" Target="../diagrams/drawing1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microsoft.com/office/2007/relationships/hdphoto" Target="../media/hdphoto1.wdp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Universidad Autónoma del Estado de México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Facultad de Ciencias de la Conducta</a:t>
            </a:r>
          </a:p>
          <a:p>
            <a:r>
              <a:rPr lang="es-ES" dirty="0" smtClean="0"/>
              <a:t>Licenciatura en psicología</a:t>
            </a:r>
          </a:p>
          <a:p>
            <a:r>
              <a:rPr lang="es-ES" dirty="0" smtClean="0"/>
              <a:t>Unidad de Aprendizaje. Teorías de la Personalidad </a:t>
            </a:r>
            <a:endParaRPr lang="es-ES" dirty="0"/>
          </a:p>
          <a:p>
            <a:r>
              <a:rPr lang="es-ES" dirty="0" smtClean="0"/>
              <a:t>Acetatos de y Erik Erikson.</a:t>
            </a:r>
            <a:endParaRPr lang="es-ES" dirty="0"/>
          </a:p>
          <a:p>
            <a:r>
              <a:rPr lang="es-ES" dirty="0" smtClean="0"/>
              <a:t>Elaboró. Alejandra </a:t>
            </a:r>
            <a:r>
              <a:rPr lang="es-ES" dirty="0" err="1" smtClean="0"/>
              <a:t>Moysén</a:t>
            </a:r>
            <a:r>
              <a:rPr lang="es-ES" dirty="0" smtClean="0"/>
              <a:t> Chimal</a:t>
            </a:r>
          </a:p>
        </p:txBody>
      </p:sp>
    </p:spTree>
    <p:extLst>
      <p:ext uri="{BB962C8B-B14F-4D97-AF65-F5344CB8AC3E}">
        <p14:creationId xmlns:p14="http://schemas.microsoft.com/office/powerpoint/2010/main" val="45232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32215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509953"/>
              </p:ext>
            </p:extLst>
          </p:nvPr>
        </p:nvGraphicFramePr>
        <p:xfrm>
          <a:off x="394767" y="772249"/>
          <a:ext cx="8461739" cy="5783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4098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6909404" cy="28783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8667207"/>
              </p:ext>
            </p:extLst>
          </p:nvPr>
        </p:nvGraphicFramePr>
        <p:xfrm>
          <a:off x="343276" y="686444"/>
          <a:ext cx="8530396" cy="5972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773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>
                <a:latin typeface="Calibri" charset="0"/>
              </a:rPr>
              <a:t>A considerar:</a:t>
            </a:r>
          </a:p>
        </p:txBody>
      </p: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>
                <a:latin typeface="Constantia" charset="0"/>
              </a:rPr>
              <a:t>1.- La identidad se construye en la interacción con otros.</a:t>
            </a:r>
          </a:p>
          <a:p>
            <a:r>
              <a:rPr lang="es-CL">
                <a:latin typeface="Constantia" charset="0"/>
              </a:rPr>
              <a:t>2.-La identidad es una definición socialmente construida del ser.</a:t>
            </a:r>
          </a:p>
          <a:p>
            <a:r>
              <a:rPr lang="es-CL">
                <a:latin typeface="Constantia" charset="0"/>
              </a:rPr>
              <a:t>3.-En la definición son centrales: la mismidad o sentido del ser, la continuidad espacio-temporal y reconocimiento por otros de la existencia.</a:t>
            </a:r>
          </a:p>
          <a:p>
            <a:r>
              <a:rPr lang="es-CL">
                <a:latin typeface="Constantia" charset="0"/>
              </a:rPr>
              <a:t>4.- La identidad es un fenómeno eminentemente subjetivo que contiene un fuerte componente emocional.</a:t>
            </a:r>
          </a:p>
        </p:txBody>
      </p:sp>
    </p:spTree>
    <p:extLst>
      <p:ext uri="{BB962C8B-B14F-4D97-AF65-F5344CB8AC3E}">
        <p14:creationId xmlns:p14="http://schemas.microsoft.com/office/powerpoint/2010/main" val="165861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2162" y="1761565"/>
            <a:ext cx="7674189" cy="498378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s-ES" sz="3500" dirty="0" smtClean="0">
                <a:solidFill>
                  <a:schemeClr val="tx1"/>
                </a:solidFill>
              </a:rPr>
              <a:t>Identidad             Historia de la persona desarrolla 			de sí misma</a:t>
            </a:r>
          </a:p>
          <a:p>
            <a:pPr lvl="4"/>
            <a:r>
              <a:rPr lang="es-ES" sz="2600" dirty="0" smtClean="0">
                <a:solidFill>
                  <a:schemeClr val="tx1"/>
                </a:solidFill>
              </a:rPr>
              <a:t>Todos construimos una historia de vida</a:t>
            </a:r>
          </a:p>
          <a:p>
            <a:pPr lvl="4"/>
            <a:r>
              <a:rPr lang="es-ES" sz="2600" dirty="0" smtClean="0">
                <a:solidFill>
                  <a:schemeClr val="tx1"/>
                </a:solidFill>
              </a:rPr>
              <a:t>Parte de volverse adulto es tomar control de esta historia</a:t>
            </a:r>
          </a:p>
          <a:p>
            <a:endParaRPr lang="es-ES" dirty="0">
              <a:solidFill>
                <a:schemeClr val="tx1"/>
              </a:solidFill>
            </a:endParaRPr>
          </a:p>
          <a:p>
            <a:r>
              <a:rPr lang="es-ES" dirty="0" smtClean="0">
                <a:solidFill>
                  <a:schemeClr val="tx1"/>
                </a:solidFill>
              </a:rPr>
              <a:t>¿Quién soy?</a:t>
            </a:r>
          </a:p>
          <a:p>
            <a:r>
              <a:rPr lang="es-ES" dirty="0" smtClean="0">
                <a:solidFill>
                  <a:schemeClr val="tx1"/>
                </a:solidFill>
              </a:rPr>
              <a:t>¿Cuál es mi lugar en el mundo adulto?</a:t>
            </a:r>
          </a:p>
          <a:p>
            <a:r>
              <a:rPr lang="es-ES" dirty="0" smtClean="0">
                <a:solidFill>
                  <a:schemeClr val="tx1"/>
                </a:solidFill>
              </a:rPr>
              <a:t>¿Cuáles son los temas unificadores de mi vida? </a:t>
            </a:r>
          </a:p>
          <a:p>
            <a:endParaRPr lang="es-ES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3061368" y="2406316"/>
            <a:ext cx="7352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299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>
                <a:latin typeface="Calibri" charset="0"/>
              </a:rPr>
              <a:t>Procesos de Socialización. </a:t>
            </a:r>
          </a:p>
        </p:txBody>
      </p:sp>
      <p:sp>
        <p:nvSpPr>
          <p:cNvPr id="21507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>
                <a:latin typeface="Constantia" charset="0"/>
              </a:rPr>
              <a:t>Los procesos de socialización se entienden como la instancia en que el individuo es absorbido por la cultura en que se encuentra inscrito. </a:t>
            </a:r>
            <a:endParaRPr lang="es-CL" dirty="0" smtClean="0">
              <a:latin typeface="Constantia" charset="0"/>
            </a:endParaRPr>
          </a:p>
          <a:p>
            <a:r>
              <a:rPr lang="es-CL" dirty="0">
                <a:latin typeface="Constantia" charset="0"/>
              </a:rPr>
              <a:t>N</a:t>
            </a:r>
            <a:r>
              <a:rPr lang="es-CL" dirty="0" smtClean="0">
                <a:latin typeface="Constantia" charset="0"/>
              </a:rPr>
              <a:t>acemos con una variedades de </a:t>
            </a:r>
            <a:r>
              <a:rPr lang="es-CL" dirty="0">
                <a:latin typeface="Constantia" charset="0"/>
              </a:rPr>
              <a:t>repertorios (técnicos, morales, </a:t>
            </a:r>
            <a:r>
              <a:rPr lang="es-CL" dirty="0" smtClean="0">
                <a:latin typeface="Constantia" charset="0"/>
              </a:rPr>
              <a:t>psicológicos) </a:t>
            </a:r>
            <a:r>
              <a:rPr lang="es-CL" dirty="0">
                <a:latin typeface="Constantia" charset="0"/>
              </a:rPr>
              <a:t>muy amplios, que luego son restringidos, limitados y reprimidos conforme a un comportamiento cultural dominante.</a:t>
            </a:r>
          </a:p>
        </p:txBody>
      </p:sp>
    </p:spTree>
    <p:extLst>
      <p:ext uri="{BB962C8B-B14F-4D97-AF65-F5344CB8AC3E}">
        <p14:creationId xmlns:p14="http://schemas.microsoft.com/office/powerpoint/2010/main" val="3754157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>
                <a:latin typeface="Calibri" charset="0"/>
              </a:rPr>
              <a:t>Socialización como aprendizaje.</a:t>
            </a:r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>
                <a:latin typeface="Constantia" charset="0"/>
              </a:rPr>
              <a:t>Los procesos de socialización en el sujeto son entendidos como un tipo de aprendizaje, ya que nos adaptamos a diversas circunstancias  a lo largo de nuestras vidas. </a:t>
            </a:r>
            <a:endParaRPr lang="es-CL" dirty="0" smtClean="0">
              <a:latin typeface="Constantia" charset="0"/>
            </a:endParaRPr>
          </a:p>
          <a:p>
            <a:r>
              <a:rPr lang="es-CL" dirty="0" smtClean="0">
                <a:latin typeface="Constantia" charset="0"/>
              </a:rPr>
              <a:t>Nos </a:t>
            </a:r>
            <a:r>
              <a:rPr lang="es-CL" dirty="0">
                <a:latin typeface="Constantia" charset="0"/>
              </a:rPr>
              <a:t>podemos adaptar a imágenes, criterios estéticos, valores, </a:t>
            </a:r>
            <a:r>
              <a:rPr lang="es-CL" dirty="0" smtClean="0">
                <a:latin typeface="Constantia" charset="0"/>
              </a:rPr>
              <a:t>ritos.</a:t>
            </a:r>
            <a:endParaRPr lang="es-CL" dirty="0">
              <a:latin typeface="Constantia" charset="0"/>
            </a:endParaRPr>
          </a:p>
        </p:txBody>
      </p:sp>
      <p:pic>
        <p:nvPicPr>
          <p:cNvPr id="2" name="Imagen 1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056" y="4508500"/>
            <a:ext cx="34544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40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Etapas de Desarrollo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792162" y="1762125"/>
            <a:ext cx="7570787" cy="4289425"/>
          </a:xfrm>
        </p:spPr>
        <p:txBody>
          <a:bodyPr/>
          <a:lstStyle/>
          <a:p>
            <a:r>
              <a:rPr lang="es-ES" dirty="0"/>
              <a:t>Erikson plantea que una etapa sobreviene a otras</a:t>
            </a:r>
          </a:p>
          <a:p>
            <a:r>
              <a:rPr lang="es-ES" dirty="0"/>
              <a:t>Se crean necesidad internas y externas las cuales deben de ser cumplidas</a:t>
            </a:r>
          </a:p>
          <a:p>
            <a:endParaRPr lang="es-ES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339786190"/>
              </p:ext>
            </p:extLst>
          </p:nvPr>
        </p:nvGraphicFramePr>
        <p:xfrm>
          <a:off x="1109338" y="4018751"/>
          <a:ext cx="7333998" cy="2379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6935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92162" y="2588076"/>
            <a:ext cx="3838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Cada etapa es una síntesis más compleja y diferenciada a la anterior, que debe de ser remplazada por la nueva etapa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546690" y="3102476"/>
            <a:ext cx="2491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Cada crisis lleva a un desenlace exitoso que posibilita nuevos desarrollos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061106" y="4420627"/>
            <a:ext cx="3794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Si es negativo conlleva al estancamiento y puede derivarse en enfermedades </a:t>
            </a:r>
            <a:r>
              <a:rPr lang="es-ES" dirty="0" err="1"/>
              <a:t>fìsicas</a:t>
            </a:r>
            <a:r>
              <a:rPr lang="es-ES" dirty="0"/>
              <a:t> y psicológicas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76851" y="208975"/>
            <a:ext cx="8967149" cy="6649025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7765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/>
              <a:t/>
            </a:r>
            <a:br>
              <a:rPr lang="es-ES" sz="3200" dirty="0"/>
            </a:br>
            <a:r>
              <a:rPr lang="es-ES" sz="2800" dirty="0"/>
              <a:t>La crisis de identidad se siente cuando  no se ha desarrollado un sentido de identidad sólido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6517098"/>
              </p:ext>
            </p:extLst>
          </p:nvPr>
        </p:nvGraphicFramePr>
        <p:xfrm>
          <a:off x="900112" y="2133601"/>
          <a:ext cx="7345363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5564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14311" b="14311"/>
          <a:stretch>
            <a:fillRect/>
          </a:stretch>
        </p:blipFill>
        <p:spPr>
          <a:xfrm>
            <a:off x="216170" y="1652201"/>
            <a:ext cx="8820267" cy="4997567"/>
          </a:xfrm>
        </p:spPr>
      </p:pic>
    </p:spTree>
    <p:extLst>
      <p:ext uri="{BB962C8B-B14F-4D97-AF65-F5344CB8AC3E}">
        <p14:creationId xmlns:p14="http://schemas.microsoft.com/office/powerpoint/2010/main" val="1564049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/>
              <a:t>Unidad de Aprendizaje: Teorías de la </a:t>
            </a:r>
            <a:r>
              <a:rPr lang="es-ES" dirty="0" smtClean="0"/>
              <a:t>Personalidad</a:t>
            </a:r>
          </a:p>
          <a:p>
            <a:r>
              <a:rPr lang="es-ES" dirty="0" smtClean="0"/>
              <a:t>Licenciatura: Psicología</a:t>
            </a:r>
            <a:endParaRPr lang="es-ES" dirty="0"/>
          </a:p>
          <a:p>
            <a:r>
              <a:rPr lang="es-ES" dirty="0" smtClean="0"/>
              <a:t>Clave: L20B13</a:t>
            </a:r>
          </a:p>
          <a:p>
            <a:r>
              <a:rPr lang="es-ES" dirty="0" smtClean="0"/>
              <a:t>Unidad de aprendizaje: Obligatoria</a:t>
            </a:r>
          </a:p>
          <a:p>
            <a:r>
              <a:rPr lang="es-ES" dirty="0" smtClean="0"/>
              <a:t>Horas a la semana: 4 teóricas</a:t>
            </a:r>
          </a:p>
          <a:p>
            <a:r>
              <a:rPr lang="es-ES" dirty="0" smtClean="0"/>
              <a:t>Créditos 8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4767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2800" dirty="0" smtClean="0"/>
              <a:t>La crisis de identidad se siente cuando  no se ha desarrollado un sentido de identidad sólido</a:t>
            </a:r>
            <a:endParaRPr lang="es-ES" sz="28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843532"/>
              </p:ext>
            </p:extLst>
          </p:nvPr>
        </p:nvGraphicFramePr>
        <p:xfrm>
          <a:off x="900112" y="2133601"/>
          <a:ext cx="7345363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8003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602302"/>
              </p:ext>
            </p:extLst>
          </p:nvPr>
        </p:nvGraphicFramePr>
        <p:xfrm>
          <a:off x="583568" y="377544"/>
          <a:ext cx="8152792" cy="5989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8821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>
              <a:solidFill>
                <a:srgbClr val="2D2A28"/>
              </a:solidFill>
              <a:latin typeface="HelveticaNeue"/>
            </a:endParaRPr>
          </a:p>
          <a:p>
            <a:endParaRPr lang="es-ES" dirty="0">
              <a:solidFill>
                <a:srgbClr val="2D2A28"/>
              </a:solidFill>
              <a:latin typeface="HelveticaNeue"/>
            </a:endParaRPr>
          </a:p>
          <a:p>
            <a:r>
              <a:rPr lang="es-ES" b="1" dirty="0">
                <a:solidFill>
                  <a:srgbClr val="262626"/>
                </a:solidFill>
                <a:latin typeface="HelveticaNeue"/>
              </a:rPr>
              <a:t>		Email</a:t>
            </a:r>
            <a:r>
              <a:rPr lang="es-ES" dirty="0">
                <a:solidFill>
                  <a:srgbClr val="646464"/>
                </a:solidFill>
                <a:latin typeface="HelveticaNeue"/>
              </a:rPr>
              <a:t> </a:t>
            </a:r>
            <a:r>
              <a:rPr lang="es-ES" b="1" dirty="0">
                <a:solidFill>
                  <a:srgbClr val="262626"/>
                </a:solidFill>
                <a:latin typeface="HelveticaNeue"/>
                <a:hlinkClick r:id="rId2"/>
              </a:rPr>
              <a:t>Like</a:t>
            </a:r>
            <a:r>
              <a:rPr lang="es-ES" dirty="0">
                <a:solidFill>
                  <a:srgbClr val="646464"/>
                </a:solidFill>
                <a:latin typeface="HelveticaNeue"/>
                <a:hlinkClick r:id="rId2"/>
              </a:rPr>
              <a:t> </a:t>
            </a:r>
            <a:r>
              <a:rPr lang="es-ES" b="1" dirty="0">
                <a:solidFill>
                  <a:srgbClr val="262626"/>
                </a:solidFill>
                <a:latin typeface="HelveticaNeue"/>
                <a:hlinkClick r:id="rId3"/>
              </a:rPr>
              <a:t>Save</a:t>
            </a:r>
            <a:r>
              <a:rPr lang="es-ES" dirty="0">
                <a:solidFill>
                  <a:srgbClr val="646464"/>
                </a:solidFill>
                <a:latin typeface="HelveticaNeue"/>
                <a:hlinkClick r:id="rId3"/>
              </a:rPr>
              <a:t> </a:t>
            </a:r>
            <a:r>
              <a:rPr lang="es-ES" b="1" dirty="0">
                <a:solidFill>
                  <a:srgbClr val="262626"/>
                </a:solidFill>
                <a:latin typeface="HelveticaNeue"/>
                <a:hlinkClick r:id="rId3"/>
              </a:rPr>
              <a:t>Embed</a:t>
            </a:r>
            <a:endParaRPr lang="es-ES" dirty="0">
              <a:solidFill>
                <a:srgbClr val="646464"/>
              </a:solidFill>
              <a:latin typeface="HelveticaNeue"/>
              <a:hlinkClick r:id="rId3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dirty="0">
              <a:solidFill>
                <a:srgbClr val="2D2A28"/>
              </a:solidFill>
              <a:latin typeface="HelveticaNeue"/>
            </a:endParaRPr>
          </a:p>
          <a:p>
            <a:endParaRPr lang="es-ES" dirty="0">
              <a:solidFill>
                <a:srgbClr val="2D2A28"/>
              </a:solidFill>
              <a:latin typeface="HelveticaNeue"/>
            </a:endParaRP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33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-46038" y="-1421661"/>
            <a:ext cx="2286001" cy="647869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r>
              <a:rPr lang="es-ES" sz="1200" b="1" dirty="0">
                <a:solidFill>
                  <a:srgbClr val="262626"/>
                </a:solidFill>
                <a:latin typeface="HelveticaNeue"/>
              </a:rPr>
              <a:t>		Email</a:t>
            </a:r>
            <a:r>
              <a:rPr lang="es-ES" sz="1300" dirty="0">
                <a:solidFill>
                  <a:srgbClr val="646464"/>
                </a:solidFill>
                <a:latin typeface="HelveticaNeue"/>
              </a:rPr>
              <a:t> </a:t>
            </a:r>
            <a:r>
              <a:rPr lang="es-ES" sz="1200" b="1" dirty="0">
                <a:solidFill>
                  <a:srgbClr val="262626"/>
                </a:solidFill>
                <a:latin typeface="HelveticaNeue"/>
                <a:hlinkClick r:id="rId2"/>
              </a:rPr>
              <a:t>Like</a:t>
            </a:r>
            <a:r>
              <a:rPr lang="es-ES" sz="1300" dirty="0">
                <a:solidFill>
                  <a:srgbClr val="646464"/>
                </a:solidFill>
                <a:latin typeface="HelveticaNeue"/>
                <a:hlinkClick r:id="rId2"/>
              </a:rPr>
              <a:t> </a:t>
            </a:r>
            <a:r>
              <a:rPr lang="es-ES" sz="1200" b="1" dirty="0">
                <a:solidFill>
                  <a:srgbClr val="262626"/>
                </a:solidFill>
                <a:latin typeface="HelveticaNeue"/>
                <a:hlinkClick r:id="rId3"/>
              </a:rPr>
              <a:t>Save</a:t>
            </a:r>
            <a:r>
              <a:rPr lang="es-ES" sz="1300" dirty="0">
                <a:solidFill>
                  <a:srgbClr val="646464"/>
                </a:solidFill>
                <a:latin typeface="HelveticaNeue"/>
                <a:hlinkClick r:id="rId3"/>
              </a:rPr>
              <a:t> </a:t>
            </a:r>
            <a:r>
              <a:rPr lang="es-ES" sz="1300" b="1" dirty="0">
                <a:solidFill>
                  <a:srgbClr val="262626"/>
                </a:solidFill>
                <a:latin typeface="HelveticaNeue"/>
                <a:hlinkClick r:id="rId3"/>
              </a:rPr>
              <a:t>Embed</a:t>
            </a:r>
            <a:endParaRPr lang="es-ES" sz="1300" dirty="0">
              <a:solidFill>
                <a:srgbClr val="646464"/>
              </a:solidFill>
              <a:latin typeface="HelveticaNeue"/>
              <a:hlinkClick r:id="rId3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s-ES" sz="1300" dirty="0">
              <a:solidFill>
                <a:srgbClr val="2D2A28"/>
              </a:solidFill>
              <a:latin typeface="HelveticaNeue"/>
            </a:endParaRPr>
          </a:p>
          <a:p>
            <a:endParaRPr lang="es-ES" sz="1300" dirty="0">
              <a:solidFill>
                <a:srgbClr val="2D2A28"/>
              </a:solidFill>
              <a:latin typeface="HelveticaNeue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116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85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0 a 1 año y medio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6925125"/>
              </p:ext>
            </p:extLst>
          </p:nvPr>
        </p:nvGraphicFramePr>
        <p:xfrm>
          <a:off x="792162" y="1761565"/>
          <a:ext cx="7570787" cy="4289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315140" y="4597452"/>
            <a:ext cx="2282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Esperanza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000060" y="4709977"/>
            <a:ext cx="2781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Susceptibilidad a apartarse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41160" y="2748826"/>
            <a:ext cx="19292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Persona significativa: Figura maternal</a:t>
            </a:r>
          </a:p>
          <a:p>
            <a:endParaRPr lang="es-ES" sz="2400" dirty="0"/>
          </a:p>
          <a:p>
            <a:endParaRPr lang="es-ES" sz="2400" dirty="0"/>
          </a:p>
          <a:p>
            <a:r>
              <a:rPr lang="es-ES" sz="2400" dirty="0"/>
              <a:t>Orden cósmico: Religión</a:t>
            </a:r>
          </a:p>
        </p:txBody>
      </p:sp>
    </p:spTree>
    <p:extLst>
      <p:ext uri="{BB962C8B-B14F-4D97-AF65-F5344CB8AC3E}">
        <p14:creationId xmlns:p14="http://schemas.microsoft.com/office/powerpoint/2010/main" val="6418249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3 a 6 años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349001"/>
              </p:ext>
            </p:extLst>
          </p:nvPr>
        </p:nvGraphicFramePr>
        <p:xfrm>
          <a:off x="1596031" y="1697825"/>
          <a:ext cx="7570787" cy="428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 descr="download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337" y="2395174"/>
            <a:ext cx="2116793" cy="158555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2604" y="2780976"/>
            <a:ext cx="30868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/>
              <a:t>Familia Básica</a:t>
            </a:r>
          </a:p>
          <a:p>
            <a:endParaRPr lang="es-ES" sz="3200" dirty="0"/>
          </a:p>
          <a:p>
            <a:r>
              <a:rPr lang="es-ES" sz="3200" dirty="0"/>
              <a:t>Prototipos ideales: Hombre, mujer, estatus económico</a:t>
            </a:r>
          </a:p>
        </p:txBody>
      </p:sp>
    </p:spTree>
    <p:extLst>
      <p:ext uri="{BB962C8B-B14F-4D97-AF65-F5344CB8AC3E}">
        <p14:creationId xmlns:p14="http://schemas.microsoft.com/office/powerpoint/2010/main" val="18486767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6 a 12 años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645998"/>
              </p:ext>
            </p:extLst>
          </p:nvPr>
        </p:nvGraphicFramePr>
        <p:xfrm>
          <a:off x="2142662" y="1762125"/>
          <a:ext cx="7570787" cy="428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450166" y="3150701"/>
            <a:ext cx="27170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/>
              <a:t>Vecindario</a:t>
            </a:r>
          </a:p>
          <a:p>
            <a:r>
              <a:rPr lang="es-ES" sz="3200" dirty="0"/>
              <a:t>Escuela</a:t>
            </a:r>
          </a:p>
          <a:p>
            <a:endParaRPr lang="es-ES" sz="3200" dirty="0"/>
          </a:p>
          <a:p>
            <a:endParaRPr lang="es-ES" sz="3200" dirty="0"/>
          </a:p>
          <a:p>
            <a:r>
              <a:rPr lang="es-ES" sz="3200" dirty="0"/>
              <a:t>Orden tecnológico</a:t>
            </a:r>
          </a:p>
        </p:txBody>
      </p:sp>
      <p:pic>
        <p:nvPicPr>
          <p:cNvPr id="6" name="Imagen 5" descr="200837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714" y="2346870"/>
            <a:ext cx="2257235" cy="150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598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Pubertad a 20 años Adolescencia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9966365"/>
              </p:ext>
            </p:extLst>
          </p:nvPr>
        </p:nvGraphicFramePr>
        <p:xfrm>
          <a:off x="1692495" y="1762125"/>
          <a:ext cx="7570787" cy="428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73315" y="2636301"/>
            <a:ext cx="25563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Compañeros y grupos de externos</a:t>
            </a:r>
          </a:p>
          <a:p>
            <a:r>
              <a:rPr lang="es-ES" sz="2800" dirty="0"/>
              <a:t>Modelos de liderazgo</a:t>
            </a:r>
          </a:p>
          <a:p>
            <a:endParaRPr lang="es-ES" sz="2800" dirty="0"/>
          </a:p>
          <a:p>
            <a:endParaRPr lang="es-ES" sz="2800" dirty="0"/>
          </a:p>
          <a:p>
            <a:r>
              <a:rPr lang="es-ES" sz="2800" dirty="0"/>
              <a:t>Visión mundial ideológica</a:t>
            </a:r>
          </a:p>
        </p:txBody>
      </p:sp>
    </p:spTree>
    <p:extLst>
      <p:ext uri="{BB962C8B-B14F-4D97-AF65-F5344CB8AC3E}">
        <p14:creationId xmlns:p14="http://schemas.microsoft.com/office/powerpoint/2010/main" val="8605258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555783"/>
              </p:ext>
            </p:extLst>
          </p:nvPr>
        </p:nvGraphicFramePr>
        <p:xfrm>
          <a:off x="1853269" y="1906800"/>
          <a:ext cx="7570787" cy="428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1591659" y="369724"/>
            <a:ext cx="7154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20 a 40 años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57238" y="2410573"/>
            <a:ext cx="20739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Compañeros en la amistad, seo, competencia, cooperación</a:t>
            </a:r>
          </a:p>
          <a:p>
            <a:endParaRPr lang="es-ES" sz="2400" dirty="0"/>
          </a:p>
          <a:p>
            <a:endParaRPr lang="es-ES" sz="2400" dirty="0"/>
          </a:p>
          <a:p>
            <a:r>
              <a:rPr lang="es-ES" sz="2400" dirty="0"/>
              <a:t>Patrones de cooperación</a:t>
            </a:r>
          </a:p>
          <a:p>
            <a:r>
              <a:rPr lang="es-ES" sz="2400" dirty="0"/>
              <a:t>Competencia</a:t>
            </a:r>
          </a:p>
        </p:txBody>
      </p:sp>
    </p:spTree>
    <p:extLst>
      <p:ext uri="{BB962C8B-B14F-4D97-AF65-F5344CB8AC3E}">
        <p14:creationId xmlns:p14="http://schemas.microsoft.com/office/powerpoint/2010/main" val="212193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Presentación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spcAft>
                <a:spcPts val="0"/>
              </a:spcAft>
            </a:pPr>
            <a:r>
              <a:rPr lang="es-ES" dirty="0">
                <a:latin typeface="Arial"/>
                <a:ea typeface="Times New Roman"/>
                <a:cs typeface="Arial"/>
              </a:rPr>
              <a:t>La personalidad conjunta las características del individuo que le permiten explicar su sentir, pensar, hablar y actuar, y es objeto de estudio de la psicología. Las teorías de la personalidad, intentan desde diversas concepciones epistemológicas, explicar como se forma el individuo, los factores propios y externos que contribuyen a esa formación, sus cambios y hasta lo “anormal”; por lo que en este curso se presentan las principales corrientes explicativas de este constructo, aglutinadas por enfoques psicológicos.</a:t>
            </a:r>
            <a:endParaRPr lang="es-ES_tradnl" dirty="0">
              <a:latin typeface="Times New Roman"/>
              <a:ea typeface="Times New Roman"/>
              <a:cs typeface="Times New Roman"/>
            </a:endParaRPr>
          </a:p>
          <a:p>
            <a:r>
              <a:rPr lang="es-ES" dirty="0">
                <a:latin typeface="Arial"/>
                <a:ea typeface="Times New Roman"/>
                <a:cs typeface="Arial"/>
              </a:rPr>
              <a:t>Se pretende que al finalizar el cursos el alumno logre identificar los principales postulados teóricos de cada autor, así como comparar las definiciones, estructuras y concepciones de acuerdo a los diferentes autores abordador durante el curso.</a:t>
            </a:r>
            <a:r>
              <a:rPr lang="es-ES_tradnl" dirty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719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40 a 60 años. Adulto medio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33933"/>
              </p:ext>
            </p:extLst>
          </p:nvPr>
        </p:nvGraphicFramePr>
        <p:xfrm>
          <a:off x="2014043" y="1729975"/>
          <a:ext cx="7570787" cy="428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466243" y="1759881"/>
            <a:ext cx="26849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División del trabajo y sostenimiento compartido del hogar</a:t>
            </a:r>
          </a:p>
          <a:p>
            <a:endParaRPr lang="es-ES" sz="2800" dirty="0"/>
          </a:p>
          <a:p>
            <a:r>
              <a:rPr lang="es-ES" sz="2800" dirty="0"/>
              <a:t>Corrientes de educación a Tradición</a:t>
            </a:r>
          </a:p>
        </p:txBody>
      </p:sp>
    </p:spTree>
    <p:extLst>
      <p:ext uri="{BB962C8B-B14F-4D97-AF65-F5344CB8AC3E}">
        <p14:creationId xmlns:p14="http://schemas.microsoft.com/office/powerpoint/2010/main" val="34266818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60 años o más</a:t>
            </a:r>
            <a:br>
              <a:rPr lang="es-ES" dirty="0"/>
            </a:br>
            <a:r>
              <a:rPr lang="es-ES" dirty="0"/>
              <a:t>Adulto mayor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5130042"/>
              </p:ext>
            </p:extLst>
          </p:nvPr>
        </p:nvGraphicFramePr>
        <p:xfrm>
          <a:off x="2753601" y="1852449"/>
          <a:ext cx="7570787" cy="428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-1" y="2668451"/>
            <a:ext cx="30064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Humanidad</a:t>
            </a:r>
          </a:p>
          <a:p>
            <a:r>
              <a:rPr lang="es-ES" sz="3600" dirty="0"/>
              <a:t>Mi clase</a:t>
            </a:r>
          </a:p>
          <a:p>
            <a:endParaRPr lang="es-ES" sz="3600" dirty="0"/>
          </a:p>
          <a:p>
            <a:endParaRPr lang="es-ES" sz="3600" dirty="0"/>
          </a:p>
          <a:p>
            <a:r>
              <a:rPr lang="es-ES" sz="3600" dirty="0"/>
              <a:t>Sabiduría</a:t>
            </a:r>
          </a:p>
        </p:txBody>
      </p:sp>
    </p:spTree>
    <p:extLst>
      <p:ext uri="{BB962C8B-B14F-4D97-AF65-F5344CB8AC3E}">
        <p14:creationId xmlns:p14="http://schemas.microsoft.com/office/powerpoint/2010/main" val="18233248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Marcador de contenido 4" descr="frase-los_ninos_sanos_no_temeran_a_la_vida_si_sus_mayores_tienen_l-erik_h__eriks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8" r="10778"/>
          <a:stretch>
            <a:fillRect/>
          </a:stretch>
        </p:blipFill>
        <p:spPr>
          <a:xfrm>
            <a:off x="792162" y="1761565"/>
            <a:ext cx="8182641" cy="4636288"/>
          </a:xfrm>
        </p:spPr>
      </p:pic>
    </p:spTree>
    <p:extLst>
      <p:ext uri="{BB962C8B-B14F-4D97-AF65-F5344CB8AC3E}">
        <p14:creationId xmlns:p14="http://schemas.microsoft.com/office/powerpoint/2010/main" val="36098070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55540" y="2906025"/>
            <a:ext cx="7543800" cy="2593975"/>
          </a:xfrm>
        </p:spPr>
        <p:txBody>
          <a:bodyPr/>
          <a:lstStyle/>
          <a:p>
            <a:r>
              <a:rPr lang="es-ES" dirty="0" smtClean="0"/>
              <a:t>Erich Fromm</a:t>
            </a:r>
            <a:br>
              <a:rPr lang="es-ES" dirty="0" smtClean="0"/>
            </a:br>
            <a:r>
              <a:rPr lang="es-ES" dirty="0" smtClean="0"/>
              <a:t>1900 - 1980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5473012"/>
            <a:ext cx="6461760" cy="1066800"/>
          </a:xfrm>
        </p:spPr>
        <p:txBody>
          <a:bodyPr/>
          <a:lstStyle/>
          <a:p>
            <a:r>
              <a:rPr lang="es-ES" dirty="0" smtClean="0"/>
              <a:t>Psicoanálisis Humanista 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332" y="-1"/>
            <a:ext cx="4810268" cy="318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575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4105"/>
            <a:ext cx="8229600" cy="70236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Biografía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7856"/>
            <a:ext cx="8229600" cy="5870144"/>
          </a:xfrm>
        </p:spPr>
        <p:txBody>
          <a:bodyPr>
            <a:normAutofit fontScale="25000" lnSpcReduction="20000"/>
          </a:bodyPr>
          <a:lstStyle/>
          <a:p>
            <a:r>
              <a:rPr lang="es-ES" sz="6000" dirty="0" smtClean="0">
                <a:latin typeface="Arial"/>
                <a:cs typeface="Arial"/>
              </a:rPr>
              <a:t>1900</a:t>
            </a:r>
            <a:r>
              <a:rPr lang="es-MX" sz="6000" dirty="0" smtClean="0">
                <a:latin typeface="Arial"/>
                <a:cs typeface="Arial"/>
              </a:rPr>
              <a:t>. </a:t>
            </a:r>
            <a:r>
              <a:rPr lang="es-ES" sz="6000" dirty="0" smtClean="0">
                <a:latin typeface="Arial"/>
                <a:cs typeface="Arial"/>
              </a:rPr>
              <a:t>(</a:t>
            </a:r>
            <a:r>
              <a:rPr lang="es-ES" sz="6000" dirty="0">
                <a:latin typeface="Arial"/>
                <a:cs typeface="Arial"/>
              </a:rPr>
              <a:t>Marzo 23) Nacimiento de </a:t>
            </a:r>
            <a:r>
              <a:rPr lang="es-ES" sz="6000" dirty="0" err="1">
                <a:latin typeface="Arial"/>
                <a:cs typeface="Arial"/>
              </a:rPr>
              <a:t>Rich</a:t>
            </a:r>
            <a:r>
              <a:rPr lang="es-ES" sz="6000" dirty="0">
                <a:latin typeface="Arial"/>
                <a:cs typeface="Arial"/>
              </a:rPr>
              <a:t> Pinchas Fromm en </a:t>
            </a:r>
            <a:r>
              <a:rPr lang="es-ES" sz="6000" dirty="0" err="1">
                <a:latin typeface="Arial"/>
                <a:cs typeface="Arial"/>
              </a:rPr>
              <a:t>Francfort</a:t>
            </a:r>
            <a:r>
              <a:rPr lang="es-ES" sz="6000" dirty="0">
                <a:latin typeface="Arial"/>
                <a:cs typeface="Arial"/>
              </a:rPr>
              <a:t> del Meno, hijo único del judío ortodoxo </a:t>
            </a:r>
            <a:r>
              <a:rPr lang="es-ES" sz="6000" dirty="0" err="1">
                <a:latin typeface="Arial"/>
                <a:cs typeface="Arial"/>
              </a:rPr>
              <a:t>Naftali</a:t>
            </a:r>
            <a:r>
              <a:rPr lang="es-ES" sz="6000" dirty="0">
                <a:latin typeface="Arial"/>
                <a:cs typeface="Arial"/>
              </a:rPr>
              <a:t> Fromm, comerciante en vinos, y de su mujer Rosa, de soltera Krause.</a:t>
            </a:r>
            <a:endParaRPr lang="es-MX" sz="6000" dirty="0">
              <a:latin typeface="Arial"/>
              <a:cs typeface="Arial"/>
            </a:endParaRPr>
          </a:p>
          <a:p>
            <a:r>
              <a:rPr lang="es-ES" sz="6000" dirty="0" smtClean="0">
                <a:latin typeface="Arial"/>
                <a:cs typeface="Arial"/>
              </a:rPr>
              <a:t>1918</a:t>
            </a:r>
            <a:r>
              <a:rPr lang="es-MX" sz="6000" dirty="0" smtClean="0">
                <a:latin typeface="Arial"/>
                <a:cs typeface="Arial"/>
              </a:rPr>
              <a:t>. </a:t>
            </a:r>
            <a:r>
              <a:rPr lang="es-ES" sz="6000" dirty="0" smtClean="0">
                <a:latin typeface="Arial"/>
                <a:cs typeface="Arial"/>
              </a:rPr>
              <a:t>Bachillerato </a:t>
            </a:r>
            <a:r>
              <a:rPr lang="es-ES" sz="6000" dirty="0">
                <a:latin typeface="Arial"/>
                <a:cs typeface="Arial"/>
              </a:rPr>
              <a:t>y a continuación dos semestres de derecho en </a:t>
            </a:r>
            <a:r>
              <a:rPr lang="es-ES" sz="6000" dirty="0" err="1">
                <a:latin typeface="Arial"/>
                <a:cs typeface="Arial"/>
              </a:rPr>
              <a:t>Francfort</a:t>
            </a:r>
            <a:r>
              <a:rPr lang="es-ES" sz="6000" dirty="0">
                <a:latin typeface="Arial"/>
                <a:cs typeface="Arial"/>
              </a:rPr>
              <a:t>. Amistad con el rabino </a:t>
            </a:r>
            <a:r>
              <a:rPr lang="es-ES" sz="6000" dirty="0" err="1">
                <a:latin typeface="Arial"/>
                <a:cs typeface="Arial"/>
              </a:rPr>
              <a:t>Nehemia</a:t>
            </a:r>
            <a:r>
              <a:rPr lang="es-ES" sz="6000" dirty="0">
                <a:latin typeface="Arial"/>
                <a:cs typeface="Arial"/>
              </a:rPr>
              <a:t> </a:t>
            </a:r>
            <a:r>
              <a:rPr lang="es-ES" sz="6000" dirty="0" err="1">
                <a:latin typeface="Arial"/>
                <a:cs typeface="Arial"/>
              </a:rPr>
              <a:t>Nóbel</a:t>
            </a:r>
            <a:r>
              <a:rPr lang="es-ES" sz="6000" dirty="0">
                <a:latin typeface="Arial"/>
                <a:cs typeface="Arial"/>
              </a:rPr>
              <a:t>.</a:t>
            </a:r>
            <a:endParaRPr lang="es-MX" sz="6000" dirty="0">
              <a:latin typeface="Arial"/>
              <a:cs typeface="Arial"/>
            </a:endParaRPr>
          </a:p>
          <a:p>
            <a:r>
              <a:rPr lang="es-ES" sz="6000" dirty="0" smtClean="0">
                <a:latin typeface="Arial"/>
                <a:cs typeface="Arial"/>
              </a:rPr>
              <a:t>1919</a:t>
            </a:r>
            <a:r>
              <a:rPr lang="es-MX" sz="6000" dirty="0" smtClean="0">
                <a:latin typeface="Arial"/>
                <a:cs typeface="Arial"/>
              </a:rPr>
              <a:t>. </a:t>
            </a:r>
            <a:r>
              <a:rPr lang="es-ES" sz="6000" dirty="0" smtClean="0">
                <a:latin typeface="Arial"/>
                <a:cs typeface="Arial"/>
              </a:rPr>
              <a:t>Estudios </a:t>
            </a:r>
            <a:r>
              <a:rPr lang="es-ES" sz="6000" dirty="0">
                <a:latin typeface="Arial"/>
                <a:cs typeface="Arial"/>
              </a:rPr>
              <a:t>de sociología, psicología y filosofía en Heidelberg. Hasta 1926, estudio del Talmud con rabí </a:t>
            </a:r>
            <a:r>
              <a:rPr lang="es-ES" sz="6000" dirty="0" err="1">
                <a:latin typeface="Arial"/>
                <a:cs typeface="Arial"/>
              </a:rPr>
              <a:t>Rabinkow</a:t>
            </a:r>
            <a:r>
              <a:rPr lang="es-ES" sz="6000" dirty="0">
                <a:latin typeface="Arial"/>
                <a:cs typeface="Arial"/>
              </a:rPr>
              <a:t>.</a:t>
            </a:r>
            <a:endParaRPr lang="es-MX" sz="6000" dirty="0">
              <a:latin typeface="Arial"/>
              <a:cs typeface="Arial"/>
            </a:endParaRPr>
          </a:p>
          <a:p>
            <a:r>
              <a:rPr lang="es-ES" sz="6000" dirty="0" smtClean="0">
                <a:latin typeface="Arial"/>
                <a:cs typeface="Arial"/>
              </a:rPr>
              <a:t>1922</a:t>
            </a:r>
            <a:r>
              <a:rPr lang="es-MX" sz="6000" dirty="0" smtClean="0">
                <a:latin typeface="Arial"/>
                <a:cs typeface="Arial"/>
              </a:rPr>
              <a:t>. </a:t>
            </a:r>
            <a:r>
              <a:rPr lang="es-ES" sz="6000" dirty="0" smtClean="0">
                <a:latin typeface="Arial"/>
                <a:cs typeface="Arial"/>
              </a:rPr>
              <a:t>Obtención </a:t>
            </a:r>
            <a:r>
              <a:rPr lang="es-ES" sz="6000" dirty="0">
                <a:latin typeface="Arial"/>
                <a:cs typeface="Arial"/>
              </a:rPr>
              <a:t>del Doctorado en Filosofía, con la guía de Alfred Weber; tesis sobre “La ley judía”.</a:t>
            </a:r>
            <a:endParaRPr lang="es-MX" sz="6000" dirty="0">
              <a:latin typeface="Arial"/>
              <a:cs typeface="Arial"/>
            </a:endParaRPr>
          </a:p>
          <a:p>
            <a:r>
              <a:rPr lang="es-ES" sz="6000" dirty="0" smtClean="0">
                <a:latin typeface="Arial"/>
                <a:cs typeface="Arial"/>
              </a:rPr>
              <a:t>1924</a:t>
            </a:r>
            <a:r>
              <a:rPr lang="es-MX" sz="6000" dirty="0" smtClean="0">
                <a:latin typeface="Arial"/>
                <a:cs typeface="Arial"/>
              </a:rPr>
              <a:t>. </a:t>
            </a:r>
            <a:r>
              <a:rPr lang="es-ES" sz="6000" dirty="0" smtClean="0">
                <a:latin typeface="Arial"/>
                <a:cs typeface="Arial"/>
              </a:rPr>
              <a:t>Conoce </a:t>
            </a:r>
            <a:r>
              <a:rPr lang="es-ES" sz="6000" dirty="0">
                <a:latin typeface="Arial"/>
                <a:cs typeface="Arial"/>
              </a:rPr>
              <a:t>a Frieda </a:t>
            </a:r>
            <a:r>
              <a:rPr lang="es-ES" sz="6000" dirty="0" err="1">
                <a:latin typeface="Arial"/>
                <a:cs typeface="Arial"/>
              </a:rPr>
              <a:t>Reichmann</a:t>
            </a:r>
            <a:r>
              <a:rPr lang="es-ES" sz="6000" dirty="0">
                <a:latin typeface="Arial"/>
                <a:cs typeface="Arial"/>
              </a:rPr>
              <a:t> y es psicoanalizado por ella y más tarde por Wilhelm </a:t>
            </a:r>
            <a:r>
              <a:rPr lang="es-ES" sz="6000" dirty="0" err="1">
                <a:latin typeface="Arial"/>
                <a:cs typeface="Arial"/>
              </a:rPr>
              <a:t>Wittenberg</a:t>
            </a:r>
            <a:r>
              <a:rPr lang="es-ES" sz="6000" dirty="0">
                <a:latin typeface="Arial"/>
                <a:cs typeface="Arial"/>
              </a:rPr>
              <a:t>, en </a:t>
            </a:r>
            <a:r>
              <a:rPr lang="es-ES" sz="6000" dirty="0" err="1">
                <a:latin typeface="Arial"/>
                <a:cs typeface="Arial"/>
              </a:rPr>
              <a:t>Munich</a:t>
            </a:r>
            <a:r>
              <a:rPr lang="es-ES" sz="6000" dirty="0">
                <a:latin typeface="Arial"/>
                <a:cs typeface="Arial"/>
              </a:rPr>
              <a:t>.</a:t>
            </a:r>
            <a:endParaRPr lang="es-MX" sz="6000" dirty="0">
              <a:latin typeface="Arial"/>
              <a:cs typeface="Arial"/>
            </a:endParaRPr>
          </a:p>
          <a:p>
            <a:r>
              <a:rPr lang="es-ES" sz="6000" dirty="0" smtClean="0">
                <a:latin typeface="Arial"/>
                <a:cs typeface="Arial"/>
              </a:rPr>
              <a:t>1926</a:t>
            </a:r>
            <a:r>
              <a:rPr lang="es-MX" sz="6000" dirty="0" smtClean="0">
                <a:latin typeface="Arial"/>
                <a:cs typeface="Arial"/>
              </a:rPr>
              <a:t>. </a:t>
            </a:r>
            <a:r>
              <a:rPr lang="es-ES" sz="6000" dirty="0" smtClean="0">
                <a:latin typeface="Arial"/>
                <a:cs typeface="Arial"/>
              </a:rPr>
              <a:t>(</a:t>
            </a:r>
            <a:r>
              <a:rPr lang="es-ES" sz="6000" dirty="0">
                <a:latin typeface="Arial"/>
                <a:cs typeface="Arial"/>
              </a:rPr>
              <a:t>Junio 16) Se casa con Frieda </a:t>
            </a:r>
            <a:r>
              <a:rPr lang="es-ES" sz="6000" dirty="0" err="1">
                <a:latin typeface="Arial"/>
                <a:cs typeface="Arial"/>
              </a:rPr>
              <a:t>Reichmann</a:t>
            </a:r>
            <a:r>
              <a:rPr lang="es-ES" sz="6000" dirty="0">
                <a:latin typeface="Arial"/>
                <a:cs typeface="Arial"/>
              </a:rPr>
              <a:t>. Intento de continuación del psicoanálisis con Karl </a:t>
            </a:r>
            <a:r>
              <a:rPr lang="es-ES" sz="6000" dirty="0" err="1">
                <a:latin typeface="Arial"/>
                <a:cs typeface="Arial"/>
              </a:rPr>
              <a:t>Landauer</a:t>
            </a:r>
            <a:r>
              <a:rPr lang="es-ES" sz="6000" dirty="0">
                <a:latin typeface="Arial"/>
                <a:cs typeface="Arial"/>
              </a:rPr>
              <a:t>, en </a:t>
            </a:r>
            <a:r>
              <a:rPr lang="es-ES" sz="6000" dirty="0" err="1">
                <a:latin typeface="Arial"/>
                <a:cs typeface="Arial"/>
              </a:rPr>
              <a:t>Francfort</a:t>
            </a:r>
            <a:r>
              <a:rPr lang="es-ES" sz="6000" dirty="0">
                <a:latin typeface="Arial"/>
                <a:cs typeface="Arial"/>
              </a:rPr>
              <a:t>. Renuncia a la práctica del judaísmo ortodoxo.</a:t>
            </a:r>
            <a:endParaRPr lang="es-MX" sz="6000" dirty="0">
              <a:latin typeface="Arial"/>
              <a:cs typeface="Arial"/>
            </a:endParaRPr>
          </a:p>
          <a:p>
            <a:r>
              <a:rPr lang="es-ES" sz="6000" dirty="0" smtClean="0">
                <a:latin typeface="Arial"/>
                <a:cs typeface="Arial"/>
              </a:rPr>
              <a:t>1927</a:t>
            </a:r>
            <a:r>
              <a:rPr lang="es-MX" sz="6000" dirty="0" smtClean="0">
                <a:latin typeface="Arial"/>
                <a:cs typeface="Arial"/>
              </a:rPr>
              <a:t>. </a:t>
            </a:r>
            <a:r>
              <a:rPr lang="es-ES" sz="6000" dirty="0" smtClean="0">
                <a:latin typeface="Arial"/>
                <a:cs typeface="Arial"/>
              </a:rPr>
              <a:t>Primeras </a:t>
            </a:r>
            <a:r>
              <a:rPr lang="es-ES" sz="6000" dirty="0">
                <a:latin typeface="Arial"/>
                <a:cs typeface="Arial"/>
              </a:rPr>
              <a:t>publicaciones como partidario del freudismo ortodoxo.</a:t>
            </a:r>
            <a:endParaRPr lang="es-MX" sz="6000" dirty="0">
              <a:latin typeface="Arial"/>
              <a:cs typeface="Arial"/>
            </a:endParaRPr>
          </a:p>
          <a:p>
            <a:r>
              <a:rPr lang="es-ES" sz="6000" dirty="0" smtClean="0">
                <a:latin typeface="Arial"/>
                <a:cs typeface="Arial"/>
              </a:rPr>
              <a:t>1929</a:t>
            </a:r>
            <a:r>
              <a:rPr lang="es-MX" sz="6000" dirty="0" smtClean="0">
                <a:latin typeface="Arial"/>
                <a:cs typeface="Arial"/>
              </a:rPr>
              <a:t>. </a:t>
            </a:r>
            <a:r>
              <a:rPr lang="es-ES" sz="6000" dirty="0" smtClean="0">
                <a:latin typeface="Arial"/>
                <a:cs typeface="Arial"/>
              </a:rPr>
              <a:t>Cofundador </a:t>
            </a:r>
            <a:r>
              <a:rPr lang="es-ES" sz="6000" dirty="0">
                <a:latin typeface="Arial"/>
                <a:cs typeface="Arial"/>
              </a:rPr>
              <a:t>en </a:t>
            </a:r>
            <a:r>
              <a:rPr lang="es-ES" sz="6000" dirty="0" err="1">
                <a:latin typeface="Arial"/>
                <a:cs typeface="Arial"/>
              </a:rPr>
              <a:t>Francfort</a:t>
            </a:r>
            <a:r>
              <a:rPr lang="es-ES" sz="6000" dirty="0">
                <a:latin typeface="Arial"/>
                <a:cs typeface="Arial"/>
              </a:rPr>
              <a:t> del Instituto de Psicoanálisis de Alemania del Sur. Formación en el Instituto de Berlín y Psicoanálisis con Hans </a:t>
            </a:r>
            <a:r>
              <a:rPr lang="es-ES" sz="6000" dirty="0" err="1">
                <a:latin typeface="Arial"/>
                <a:cs typeface="Arial"/>
              </a:rPr>
              <a:t>Sachs</a:t>
            </a:r>
            <a:r>
              <a:rPr lang="es-ES" sz="6000" dirty="0">
                <a:latin typeface="Arial"/>
                <a:cs typeface="Arial"/>
              </a:rPr>
              <a:t>.</a:t>
            </a:r>
            <a:endParaRPr lang="es-MX" sz="6000" dirty="0">
              <a:latin typeface="Arial"/>
              <a:cs typeface="Arial"/>
            </a:endParaRPr>
          </a:p>
          <a:p>
            <a:r>
              <a:rPr lang="es-ES" sz="6000" dirty="0" smtClean="0">
                <a:latin typeface="Arial"/>
                <a:cs typeface="Arial"/>
              </a:rPr>
              <a:t>1930</a:t>
            </a:r>
            <a:r>
              <a:rPr lang="es-MX" sz="6000" dirty="0" smtClean="0">
                <a:latin typeface="Arial"/>
                <a:cs typeface="Arial"/>
              </a:rPr>
              <a:t>. </a:t>
            </a:r>
            <a:r>
              <a:rPr lang="es-ES" sz="6000" dirty="0" smtClean="0">
                <a:latin typeface="Arial"/>
                <a:cs typeface="Arial"/>
              </a:rPr>
              <a:t>Miembro </a:t>
            </a:r>
            <a:r>
              <a:rPr lang="es-ES" sz="6000" dirty="0">
                <a:latin typeface="Arial"/>
                <a:cs typeface="Arial"/>
              </a:rPr>
              <a:t>del Instituto de Investigación Social en </a:t>
            </a:r>
            <a:r>
              <a:rPr lang="es-ES" sz="6000" dirty="0" err="1">
                <a:latin typeface="Arial"/>
                <a:cs typeface="Arial"/>
              </a:rPr>
              <a:t>Francfort</a:t>
            </a:r>
            <a:r>
              <a:rPr lang="es-ES" sz="6000" dirty="0">
                <a:latin typeface="Arial"/>
                <a:cs typeface="Arial"/>
              </a:rPr>
              <a:t>. finaliza su formación en Berlín y comienza su práctica profesional en esa misma ciudad.</a:t>
            </a:r>
            <a:endParaRPr lang="es-MX" sz="6000" dirty="0">
              <a:latin typeface="Arial"/>
              <a:cs typeface="Arial"/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63611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Biografía (Continuación)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 sz="2900" dirty="0" smtClean="0"/>
              <a:t>1931</a:t>
            </a:r>
            <a:r>
              <a:rPr lang="es-MX" sz="2900" dirty="0" smtClean="0"/>
              <a:t>. </a:t>
            </a:r>
            <a:r>
              <a:rPr lang="es-ES" sz="2900" dirty="0" smtClean="0"/>
              <a:t>Se </a:t>
            </a:r>
            <a:r>
              <a:rPr lang="es-ES" sz="2900" dirty="0"/>
              <a:t>separa de Frieda Fromm-</a:t>
            </a:r>
            <a:r>
              <a:rPr lang="es-ES" sz="2900" dirty="0" err="1"/>
              <a:t>Reichmann</a:t>
            </a:r>
            <a:r>
              <a:rPr lang="es-ES" sz="2900" dirty="0"/>
              <a:t>. Estadía de un año en </a:t>
            </a:r>
            <a:r>
              <a:rPr lang="es-ES" sz="2900" dirty="0" err="1"/>
              <a:t>Davos</a:t>
            </a:r>
            <a:r>
              <a:rPr lang="es-ES" sz="2900" dirty="0"/>
              <a:t> por tuberculosis pulmonar.</a:t>
            </a:r>
            <a:endParaRPr lang="es-MX" sz="2900" dirty="0"/>
          </a:p>
          <a:p>
            <a:r>
              <a:rPr lang="es-ES" sz="2900" dirty="0" smtClean="0"/>
              <a:t>1933</a:t>
            </a:r>
            <a:r>
              <a:rPr lang="es-MX" sz="2900" dirty="0" smtClean="0"/>
              <a:t>. </a:t>
            </a:r>
            <a:r>
              <a:rPr lang="es-ES" sz="2900" dirty="0" smtClean="0"/>
              <a:t>Conferencista </a:t>
            </a:r>
            <a:r>
              <a:rPr lang="es-ES" sz="2900" dirty="0"/>
              <a:t>invitado en Chicago y emigración. Muerte del padre.</a:t>
            </a:r>
            <a:endParaRPr lang="es-MX" sz="2900" dirty="0"/>
          </a:p>
          <a:p>
            <a:r>
              <a:rPr lang="es-ES" sz="2900" dirty="0" smtClean="0"/>
              <a:t>1934</a:t>
            </a:r>
            <a:r>
              <a:rPr lang="es-MX" sz="2900" dirty="0" smtClean="0"/>
              <a:t>. </a:t>
            </a:r>
            <a:r>
              <a:rPr lang="es-ES" sz="2900" dirty="0" smtClean="0"/>
              <a:t>Traslado </a:t>
            </a:r>
            <a:r>
              <a:rPr lang="es-ES" sz="2900" dirty="0"/>
              <a:t>a Nueva York y prosecución de la tarea en el Instituto de Investigación Social de la Universidad de Columbia. Tareas conjuntas con Sullivan y </a:t>
            </a:r>
            <a:r>
              <a:rPr lang="es-ES" sz="2900" dirty="0" err="1"/>
              <a:t>Horney</a:t>
            </a:r>
            <a:r>
              <a:rPr lang="es-ES" sz="2900" dirty="0"/>
              <a:t>.</a:t>
            </a:r>
            <a:endParaRPr lang="es-MX" sz="2900" dirty="0"/>
          </a:p>
          <a:p>
            <a:r>
              <a:rPr lang="es-ES" sz="2900" dirty="0" smtClean="0"/>
              <a:t>1938</a:t>
            </a:r>
            <a:r>
              <a:rPr lang="es-MX" sz="2900" dirty="0" smtClean="0"/>
              <a:t>. </a:t>
            </a:r>
            <a:r>
              <a:rPr lang="es-ES" sz="2900" dirty="0" smtClean="0"/>
              <a:t>Alejamiento </a:t>
            </a:r>
            <a:r>
              <a:rPr lang="es-ES" sz="2900" dirty="0"/>
              <a:t>del Instituto de Investigación Social. Primeras publicaciones en inglés.</a:t>
            </a:r>
            <a:endParaRPr lang="es-MX" sz="2900" dirty="0"/>
          </a:p>
          <a:p>
            <a:r>
              <a:rPr lang="es-ES" sz="2900" dirty="0" smtClean="0"/>
              <a:t>1941</a:t>
            </a:r>
            <a:r>
              <a:rPr lang="es-MX" sz="2900" dirty="0" smtClean="0"/>
              <a:t>. </a:t>
            </a:r>
            <a:r>
              <a:rPr lang="es-ES" sz="2900" dirty="0" smtClean="0"/>
              <a:t>Aparición </a:t>
            </a:r>
            <a:r>
              <a:rPr lang="es-ES" sz="2900" dirty="0"/>
              <a:t>de </a:t>
            </a:r>
            <a:r>
              <a:rPr lang="es-ES" sz="2900" i="1" dirty="0"/>
              <a:t>El miedo a la libertad</a:t>
            </a:r>
            <a:r>
              <a:rPr lang="es-ES" sz="2900" dirty="0"/>
              <a:t>. El grupo </a:t>
            </a:r>
            <a:r>
              <a:rPr lang="es-ES" sz="2900" dirty="0" err="1"/>
              <a:t>Horney</a:t>
            </a:r>
            <a:r>
              <a:rPr lang="es-ES" sz="2900" dirty="0"/>
              <a:t> se separa de la Sociedad Psicoanalítica de Nueva York. Fromm adopta la ciudadanía norteamericana.</a:t>
            </a:r>
            <a:endParaRPr lang="es-MX" sz="2900" dirty="0"/>
          </a:p>
          <a:p>
            <a:r>
              <a:rPr lang="es-ES" sz="2900" dirty="0" smtClean="0"/>
              <a:t>1943</a:t>
            </a:r>
            <a:r>
              <a:rPr lang="es-MX" sz="2900" dirty="0" smtClean="0"/>
              <a:t>. </a:t>
            </a:r>
            <a:r>
              <a:rPr lang="es-ES" sz="2900" dirty="0" smtClean="0"/>
              <a:t>Alejamiento </a:t>
            </a:r>
            <a:r>
              <a:rPr lang="es-ES" sz="2900" dirty="0"/>
              <a:t>de </a:t>
            </a:r>
            <a:r>
              <a:rPr lang="es-ES" sz="2900" dirty="0" err="1"/>
              <a:t>Horney</a:t>
            </a:r>
            <a:r>
              <a:rPr lang="es-ES" sz="2900" dirty="0"/>
              <a:t> y fundación del que sería el Instituto William </a:t>
            </a:r>
            <a:r>
              <a:rPr lang="es-ES" sz="2900" dirty="0" err="1"/>
              <a:t>Alanson</a:t>
            </a:r>
            <a:r>
              <a:rPr lang="es-ES" sz="2900" dirty="0"/>
              <a:t> White en Nueva York.</a:t>
            </a:r>
            <a:endParaRPr lang="es-MX" sz="29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63053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Biografía (Continuación)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ES" sz="2900" dirty="0" smtClean="0"/>
              <a:t>1944</a:t>
            </a:r>
            <a:r>
              <a:rPr lang="es-MX" sz="2900" dirty="0" smtClean="0"/>
              <a:t>. </a:t>
            </a:r>
            <a:r>
              <a:rPr lang="es-ES" sz="2900" dirty="0" smtClean="0"/>
              <a:t>(</a:t>
            </a:r>
            <a:r>
              <a:rPr lang="es-ES" sz="2900" dirty="0"/>
              <a:t>24 de julio) Casamiento con </a:t>
            </a:r>
            <a:r>
              <a:rPr lang="es-ES" sz="2900" dirty="0" err="1"/>
              <a:t>Henny</a:t>
            </a:r>
            <a:r>
              <a:rPr lang="es-ES" sz="2900" dirty="0"/>
              <a:t> </a:t>
            </a:r>
            <a:r>
              <a:rPr lang="es-ES" sz="2900" dirty="0" err="1"/>
              <a:t>Gurland</a:t>
            </a:r>
            <a:r>
              <a:rPr lang="es-ES" sz="2900" dirty="0"/>
              <a:t>.</a:t>
            </a:r>
            <a:endParaRPr lang="es-MX" sz="2900" dirty="0"/>
          </a:p>
          <a:p>
            <a:r>
              <a:rPr lang="es-ES" sz="2900" dirty="0" smtClean="0"/>
              <a:t>1947</a:t>
            </a:r>
            <a:r>
              <a:rPr lang="es-MX" sz="2900" dirty="0" smtClean="0"/>
              <a:t>. </a:t>
            </a:r>
            <a:r>
              <a:rPr lang="es-ES" sz="2900" dirty="0" smtClean="0"/>
              <a:t>Publicación </a:t>
            </a:r>
            <a:r>
              <a:rPr lang="es-ES" sz="2900" dirty="0"/>
              <a:t>de </a:t>
            </a:r>
            <a:r>
              <a:rPr lang="es-ES" sz="2900" i="1" dirty="0"/>
              <a:t>Ética y psicoanálisis</a:t>
            </a:r>
            <a:r>
              <a:rPr lang="es-ES" sz="2900" dirty="0"/>
              <a:t>.</a:t>
            </a:r>
            <a:endParaRPr lang="es-MX" sz="2900" dirty="0"/>
          </a:p>
          <a:p>
            <a:r>
              <a:rPr lang="es-ES" sz="2900" dirty="0" smtClean="0"/>
              <a:t>1949</a:t>
            </a:r>
            <a:r>
              <a:rPr lang="es-MX" sz="2900" dirty="0" smtClean="0"/>
              <a:t>. </a:t>
            </a:r>
            <a:r>
              <a:rPr lang="es-ES" sz="2900" dirty="0" smtClean="0"/>
              <a:t>Traslado </a:t>
            </a:r>
            <a:r>
              <a:rPr lang="es-ES" sz="2900" dirty="0"/>
              <a:t>a la Ciudad de México.</a:t>
            </a:r>
            <a:endParaRPr lang="es-MX" sz="2900" dirty="0"/>
          </a:p>
          <a:p>
            <a:r>
              <a:rPr lang="es-ES" sz="2900" dirty="0" smtClean="0"/>
              <a:t>1951</a:t>
            </a:r>
            <a:r>
              <a:rPr lang="es-MX" sz="2900" dirty="0" smtClean="0"/>
              <a:t>. </a:t>
            </a:r>
            <a:r>
              <a:rPr lang="es-ES" sz="2900" dirty="0" smtClean="0"/>
              <a:t>Profesor </a:t>
            </a:r>
            <a:r>
              <a:rPr lang="es-ES" sz="2900" dirty="0"/>
              <a:t>extraordinario en la Facultad de Medicina de la Universidad Nacional Autónoma de México. Primer curso con candidatos a la formación psicoanalítica.</a:t>
            </a:r>
            <a:endParaRPr lang="es-MX" sz="2900" dirty="0"/>
          </a:p>
          <a:p>
            <a:r>
              <a:rPr lang="es-ES" sz="2900" dirty="0" smtClean="0"/>
              <a:t>1952</a:t>
            </a:r>
            <a:r>
              <a:rPr lang="es-MX" sz="2900" dirty="0" smtClean="0"/>
              <a:t>. </a:t>
            </a:r>
            <a:r>
              <a:rPr lang="es-ES" sz="2900" dirty="0" smtClean="0"/>
              <a:t>Muere </a:t>
            </a:r>
            <a:r>
              <a:rPr lang="es-ES" sz="2900" dirty="0"/>
              <a:t>su segunda mujer, </a:t>
            </a:r>
            <a:r>
              <a:rPr lang="es-ES" sz="2900" dirty="0" err="1"/>
              <a:t>Henny</a:t>
            </a:r>
            <a:r>
              <a:rPr lang="es-ES" sz="2900" dirty="0"/>
              <a:t>.</a:t>
            </a:r>
            <a:endParaRPr lang="es-MX" sz="2900" dirty="0"/>
          </a:p>
          <a:p>
            <a:r>
              <a:rPr lang="es-ES" sz="2900" dirty="0" smtClean="0"/>
              <a:t>1953</a:t>
            </a:r>
            <a:r>
              <a:rPr lang="es-MX" sz="2900" dirty="0" smtClean="0"/>
              <a:t>. </a:t>
            </a:r>
            <a:r>
              <a:rPr lang="es-ES" sz="2900" dirty="0" smtClean="0"/>
              <a:t>(</a:t>
            </a:r>
            <a:r>
              <a:rPr lang="es-ES" sz="2900" dirty="0"/>
              <a:t>18 de diciembre) Casamiento con </a:t>
            </a:r>
            <a:r>
              <a:rPr lang="es-ES" sz="2900" dirty="0" err="1"/>
              <a:t>Annis</a:t>
            </a:r>
            <a:r>
              <a:rPr lang="es-ES" sz="2900" dirty="0"/>
              <a:t> </a:t>
            </a:r>
            <a:r>
              <a:rPr lang="es-ES" sz="2900" dirty="0" err="1"/>
              <a:t>Freeman</a:t>
            </a:r>
            <a:r>
              <a:rPr lang="es-ES" sz="2900" dirty="0"/>
              <a:t>, de soltera </a:t>
            </a:r>
            <a:r>
              <a:rPr lang="es-ES" sz="2900" dirty="0" err="1"/>
              <a:t>Glover</a:t>
            </a:r>
            <a:r>
              <a:rPr lang="es-ES" sz="2900" dirty="0"/>
              <a:t>.</a:t>
            </a:r>
            <a:endParaRPr lang="es-MX" sz="2900" dirty="0"/>
          </a:p>
          <a:p>
            <a:r>
              <a:rPr lang="es-ES" sz="2900" dirty="0" smtClean="0"/>
              <a:t>1955</a:t>
            </a:r>
            <a:r>
              <a:rPr lang="es-MX" sz="2900" dirty="0" smtClean="0"/>
              <a:t>. </a:t>
            </a:r>
            <a:r>
              <a:rPr lang="es-ES" sz="2900" dirty="0" smtClean="0"/>
              <a:t>Se </a:t>
            </a:r>
            <a:r>
              <a:rPr lang="es-ES" sz="2900" dirty="0"/>
              <a:t>publica </a:t>
            </a:r>
            <a:r>
              <a:rPr lang="es-ES" sz="2900" i="1" dirty="0"/>
              <a:t>Psicoanálisis de la sociedad contemporánea</a:t>
            </a:r>
            <a:r>
              <a:rPr lang="es-ES" sz="2900" dirty="0"/>
              <a:t>. </a:t>
            </a:r>
            <a:endParaRPr lang="es-MX" sz="2900" dirty="0"/>
          </a:p>
          <a:p>
            <a:r>
              <a:rPr lang="es-ES" sz="2900" dirty="0" smtClean="0"/>
              <a:t>1956</a:t>
            </a:r>
            <a:r>
              <a:rPr lang="es-MX" sz="2900" dirty="0" smtClean="0"/>
              <a:t>. </a:t>
            </a:r>
            <a:r>
              <a:rPr lang="es-ES" sz="2900" dirty="0" smtClean="0"/>
              <a:t>Aparece </a:t>
            </a:r>
            <a:r>
              <a:rPr lang="es-ES" sz="2900" i="1" dirty="0"/>
              <a:t>El arte de amar</a:t>
            </a:r>
            <a:r>
              <a:rPr lang="es-ES" sz="2900" dirty="0"/>
              <a:t>. Fundación de la Sociedad Psicoanalítica Mexicana. Se muda de Ciudad de México a Cuernavaca.</a:t>
            </a:r>
            <a:endParaRPr lang="es-MX" sz="29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961721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671"/>
            <a:ext cx="8229600" cy="702363"/>
          </a:xfrm>
        </p:spPr>
        <p:txBody>
          <a:bodyPr/>
          <a:lstStyle/>
          <a:p>
            <a:r>
              <a:rPr lang="es-ES" sz="4000" dirty="0" smtClean="0"/>
              <a:t>Biografía (continuación)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79300"/>
            <a:ext cx="8229600" cy="5590613"/>
          </a:xfrm>
        </p:spPr>
        <p:txBody>
          <a:bodyPr>
            <a:normAutofit fontScale="25000" lnSpcReduction="20000"/>
          </a:bodyPr>
          <a:lstStyle/>
          <a:p>
            <a:r>
              <a:rPr lang="es-ES" sz="5200" dirty="0" smtClean="0">
                <a:latin typeface="Arial"/>
                <a:cs typeface="Arial"/>
              </a:rPr>
              <a:t>1957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Seminario </a:t>
            </a:r>
            <a:r>
              <a:rPr lang="es-ES" sz="5200" dirty="0">
                <a:latin typeface="Arial"/>
                <a:cs typeface="Arial"/>
              </a:rPr>
              <a:t>con </a:t>
            </a:r>
            <a:r>
              <a:rPr lang="es-ES" sz="5200" dirty="0" err="1">
                <a:latin typeface="Arial"/>
                <a:cs typeface="Arial"/>
              </a:rPr>
              <a:t>Daisetz</a:t>
            </a:r>
            <a:r>
              <a:rPr lang="es-ES" sz="5200" dirty="0">
                <a:latin typeface="Arial"/>
                <a:cs typeface="Arial"/>
              </a:rPr>
              <a:t> T. Suzuki. </a:t>
            </a:r>
            <a:r>
              <a:rPr lang="en-US" sz="5200" dirty="0" err="1">
                <a:latin typeface="Arial"/>
                <a:cs typeface="Arial"/>
              </a:rPr>
              <a:t>Fallece</a:t>
            </a:r>
            <a:r>
              <a:rPr lang="en-US" sz="5200" dirty="0">
                <a:latin typeface="Arial"/>
                <a:cs typeface="Arial"/>
              </a:rPr>
              <a:t> Frieda Fromm-Reichmann</a:t>
            </a:r>
            <a:r>
              <a:rPr lang="en-US" sz="5200" dirty="0" smtClean="0">
                <a:latin typeface="Arial"/>
                <a:cs typeface="Arial"/>
              </a:rPr>
              <a:t>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1959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Muere </a:t>
            </a:r>
            <a:r>
              <a:rPr lang="es-ES" sz="5200" dirty="0">
                <a:latin typeface="Arial"/>
                <a:cs typeface="Arial"/>
              </a:rPr>
              <a:t>su madre, quien desde 1941 residía en Nueva York. Intensificación de los compromisos políticos en Estados Unidos.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1963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Inauguración </a:t>
            </a:r>
            <a:r>
              <a:rPr lang="es-ES" sz="5200" dirty="0">
                <a:latin typeface="Arial"/>
                <a:cs typeface="Arial"/>
              </a:rPr>
              <a:t>del Instituto Mexicano de Psicoanálisis.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1964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Se </a:t>
            </a:r>
            <a:r>
              <a:rPr lang="es-ES" sz="5200" dirty="0">
                <a:latin typeface="Arial"/>
                <a:cs typeface="Arial"/>
              </a:rPr>
              <a:t>publica </a:t>
            </a:r>
            <a:r>
              <a:rPr lang="es-ES" sz="5200" i="1" dirty="0">
                <a:latin typeface="Arial"/>
                <a:cs typeface="Arial"/>
              </a:rPr>
              <a:t>El corazón del hombre</a:t>
            </a:r>
            <a:r>
              <a:rPr lang="es-ES" sz="5200" dirty="0">
                <a:latin typeface="Arial"/>
                <a:cs typeface="Arial"/>
              </a:rPr>
              <a:t>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1967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Se </a:t>
            </a:r>
            <a:r>
              <a:rPr lang="es-ES" sz="5200" dirty="0">
                <a:latin typeface="Arial"/>
                <a:cs typeface="Arial"/>
              </a:rPr>
              <a:t>desliga de compromisos en México.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1968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Colabora </a:t>
            </a:r>
            <a:r>
              <a:rPr lang="es-ES" sz="5200" dirty="0">
                <a:latin typeface="Arial"/>
                <a:cs typeface="Arial"/>
              </a:rPr>
              <a:t>en la campaña de Eugene </a:t>
            </a:r>
            <a:r>
              <a:rPr lang="es-ES" sz="5200" dirty="0" err="1">
                <a:latin typeface="Arial"/>
                <a:cs typeface="Arial"/>
              </a:rPr>
              <a:t>MacCarthy</a:t>
            </a:r>
            <a:r>
              <a:rPr lang="es-ES" sz="5200" dirty="0">
                <a:latin typeface="Arial"/>
                <a:cs typeface="Arial"/>
              </a:rPr>
              <a:t>. Sufre un infarto y se retira de la actividad política.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1969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Primer </a:t>
            </a:r>
            <a:r>
              <a:rPr lang="es-ES" sz="5200" dirty="0">
                <a:latin typeface="Arial"/>
                <a:cs typeface="Arial"/>
              </a:rPr>
              <a:t>veraneo en el </a:t>
            </a:r>
            <a:r>
              <a:rPr lang="es-ES" sz="5200" dirty="0" err="1">
                <a:latin typeface="Arial"/>
                <a:cs typeface="Arial"/>
              </a:rPr>
              <a:t>Ticino</a:t>
            </a:r>
            <a:r>
              <a:rPr lang="es-ES" sz="5200" dirty="0">
                <a:latin typeface="Arial"/>
                <a:cs typeface="Arial"/>
              </a:rPr>
              <a:t>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1970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Se </a:t>
            </a:r>
            <a:r>
              <a:rPr lang="es-ES" sz="5200" dirty="0">
                <a:latin typeface="Arial"/>
                <a:cs typeface="Arial"/>
              </a:rPr>
              <a:t>publica el trabajo de campo sobre los campesinos mexicanos.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1973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Aparece </a:t>
            </a:r>
            <a:r>
              <a:rPr lang="es-ES" sz="5200" i="1" dirty="0">
                <a:latin typeface="Arial"/>
                <a:cs typeface="Arial"/>
              </a:rPr>
              <a:t>Anatomía de la destructividad humana</a:t>
            </a:r>
            <a:r>
              <a:rPr lang="es-ES" sz="5200" dirty="0">
                <a:latin typeface="Arial"/>
                <a:cs typeface="Arial"/>
              </a:rPr>
              <a:t>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1974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Estadía </a:t>
            </a:r>
            <a:r>
              <a:rPr lang="es-ES" sz="5200" dirty="0">
                <a:latin typeface="Arial"/>
                <a:cs typeface="Arial"/>
              </a:rPr>
              <a:t>de un año en </a:t>
            </a:r>
            <a:r>
              <a:rPr lang="es-ES" sz="5200" dirty="0" err="1">
                <a:latin typeface="Arial"/>
                <a:cs typeface="Arial"/>
              </a:rPr>
              <a:t>Tessin</a:t>
            </a:r>
            <a:r>
              <a:rPr lang="es-ES" sz="5200" dirty="0">
                <a:latin typeface="Arial"/>
                <a:cs typeface="Arial"/>
              </a:rPr>
              <a:t> y venta de su casa en México.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1976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Se </a:t>
            </a:r>
            <a:r>
              <a:rPr lang="es-ES" sz="5200" dirty="0">
                <a:latin typeface="Arial"/>
                <a:cs typeface="Arial"/>
              </a:rPr>
              <a:t>publica </a:t>
            </a:r>
            <a:r>
              <a:rPr lang="es-ES" sz="5200" i="1" dirty="0">
                <a:latin typeface="Arial"/>
                <a:cs typeface="Arial"/>
              </a:rPr>
              <a:t>Tener o ser</a:t>
            </a:r>
            <a:r>
              <a:rPr lang="es-ES" sz="5200" dirty="0">
                <a:latin typeface="Arial"/>
                <a:cs typeface="Arial"/>
              </a:rPr>
              <a:t>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1977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Segundo </a:t>
            </a:r>
            <a:r>
              <a:rPr lang="es-ES" sz="5200" dirty="0">
                <a:latin typeface="Arial"/>
                <a:cs typeface="Arial"/>
              </a:rPr>
              <a:t>infarto cardíaco y disminución de su actividad creativa.</a:t>
            </a:r>
            <a:endParaRPr lang="es-MX" sz="5200" dirty="0">
              <a:latin typeface="Arial"/>
              <a:cs typeface="Arial"/>
            </a:endParaRPr>
          </a:p>
          <a:p>
            <a:r>
              <a:rPr lang="es-ES" sz="5200" dirty="0" smtClean="0">
                <a:latin typeface="Arial"/>
                <a:cs typeface="Arial"/>
              </a:rPr>
              <a:t>1980</a:t>
            </a:r>
            <a:r>
              <a:rPr lang="es-MX" sz="5200" dirty="0" smtClean="0">
                <a:latin typeface="Arial"/>
                <a:cs typeface="Arial"/>
              </a:rPr>
              <a:t>. </a:t>
            </a:r>
            <a:r>
              <a:rPr lang="es-ES" sz="5200" dirty="0" smtClean="0">
                <a:latin typeface="Arial"/>
                <a:cs typeface="Arial"/>
              </a:rPr>
              <a:t>(</a:t>
            </a:r>
            <a:r>
              <a:rPr lang="es-ES" sz="5200" dirty="0">
                <a:latin typeface="Arial"/>
                <a:cs typeface="Arial"/>
              </a:rPr>
              <a:t>18 de marzo) Fallecimiento.</a:t>
            </a:r>
            <a:endParaRPr lang="es-MX" sz="5200" dirty="0">
              <a:latin typeface="Arial"/>
              <a:cs typeface="Arial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355070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Personalidad según Fromm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Entiende </a:t>
            </a:r>
            <a:r>
              <a:rPr lang="es-ES" dirty="0"/>
              <a:t>por personalidad la totalidad de las cualidades psíquicas heredadas y adquiridas que son características de un individuo y que hacen al individuo único. </a:t>
            </a:r>
            <a:endParaRPr lang="es-ES" dirty="0" smtClean="0"/>
          </a:p>
          <a:p>
            <a:r>
              <a:rPr lang="es-ES" dirty="0" smtClean="0"/>
              <a:t>La </a:t>
            </a:r>
            <a:r>
              <a:rPr lang="es-ES" dirty="0"/>
              <a:t>diferencia entre las cualidades heredadas y las adquiridas es en general sinónima de la diferencia entre temperamento, dotes y todas las cualidades psíquicas constitucionales, por una parte, y el carácter, por la otra. </a:t>
            </a:r>
            <a:endParaRPr lang="es-ES" dirty="0" smtClean="0"/>
          </a:p>
          <a:p>
            <a:r>
              <a:rPr lang="es-ES" dirty="0" smtClean="0"/>
              <a:t>Mientras </a:t>
            </a:r>
            <a:r>
              <a:rPr lang="es-ES" dirty="0"/>
              <a:t>que las diferencias en el temperamento no tienen significado ético, las diferencias en el carácter constituyen el verdadero problema de la ética; ellas son la expresión del grado en que un individuo ha tenido éxito en el arte de vivir” (Fromm, 1982).</a:t>
            </a:r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23464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9276529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224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Temas a desarrollar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Unidad de Competencia II. Teorías psicodinámicas</a:t>
            </a:r>
          </a:p>
          <a:p>
            <a:r>
              <a:rPr lang="es-ES" dirty="0" smtClean="0"/>
              <a:t>2.4. Erik Erikson </a:t>
            </a:r>
          </a:p>
          <a:p>
            <a:r>
              <a:rPr lang="es-ES" dirty="0" smtClean="0"/>
              <a:t>2.5. Erich Fromm</a:t>
            </a:r>
          </a:p>
          <a:p>
            <a:r>
              <a:rPr lang="es-ES" dirty="0" smtClean="0"/>
              <a:t>Objetivo. Analizar los postulados teóricos propuesto por Erik Erikson y Erich Fromm con respecto a la personalidad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460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2856694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86073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1714206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00721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Productividad</a:t>
            </a:r>
          </a:p>
          <a:p>
            <a:pPr lvl="1"/>
            <a:r>
              <a:rPr lang="es-ES" i="1" dirty="0"/>
              <a:t>C</a:t>
            </a:r>
            <a:r>
              <a:rPr lang="es-ES" i="1" dirty="0" smtClean="0"/>
              <a:t>apacidad </a:t>
            </a:r>
            <a:r>
              <a:rPr lang="es-ES" i="1" dirty="0"/>
              <a:t>del hombre para utilizar sus fuerzas y realizar sus potencialidades congénitas, pero sin estar enmascaradas y enajenadas de él, implica una actitud, un modo de reacción y de orientación hacia el mundo y hacia sí mismo en el proceso de la vida, es el uso de las potencialidades del hombre que le son características: </a:t>
            </a:r>
            <a:endParaRPr lang="es-ES" i="1" dirty="0" smtClean="0"/>
          </a:p>
          <a:p>
            <a:pPr lvl="2"/>
            <a:r>
              <a:rPr lang="es-ES" i="1" dirty="0" smtClean="0"/>
              <a:t>el </a:t>
            </a:r>
            <a:r>
              <a:rPr lang="es-ES" i="1" dirty="0"/>
              <a:t>poder de la razón </a:t>
            </a:r>
            <a:r>
              <a:rPr lang="es-ES" i="1" dirty="0" smtClean="0"/>
              <a:t>y</a:t>
            </a:r>
          </a:p>
          <a:p>
            <a:pPr lvl="2"/>
            <a:r>
              <a:rPr lang="es-ES" i="1" dirty="0" smtClean="0"/>
              <a:t>el </a:t>
            </a:r>
            <a:r>
              <a:rPr lang="es-ES" i="1" dirty="0"/>
              <a:t>amor que llevan a comprender al mundo mental y emocional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21604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7056788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61211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421532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77765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Necesidades Humanas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ES" sz="3200" i="1" dirty="0"/>
              <a:t>Trascendencia</a:t>
            </a:r>
            <a:r>
              <a:rPr lang="es-ES" sz="3200" dirty="0"/>
              <a:t>: ser algo más que un animal, mejorar y aprender, enriquecerse de los que nos rodea.</a:t>
            </a:r>
            <a:endParaRPr lang="es-MX" sz="3200" dirty="0"/>
          </a:p>
          <a:p>
            <a:pPr lvl="0"/>
            <a:r>
              <a:rPr lang="es-ES" sz="3200" i="1" dirty="0"/>
              <a:t>Identidad</a:t>
            </a:r>
            <a:r>
              <a:rPr lang="es-ES" sz="3200" dirty="0"/>
              <a:t>: conocer el yo verdadero de sí; ser capaz de identificarse con otros.</a:t>
            </a:r>
            <a:endParaRPr lang="es-MX" sz="3200" dirty="0"/>
          </a:p>
          <a:p>
            <a:pPr lvl="0" hangingPunct="0"/>
            <a:r>
              <a:rPr lang="es-MX" sz="3200" i="1" dirty="0"/>
              <a:t>Pertenencia</a:t>
            </a:r>
            <a:r>
              <a:rPr lang="es-MX" sz="3200" dirty="0"/>
              <a:t>: regresar a la naturaleza o a su modo natural de existencia y no a símbolos artificiales.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191746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Necesidades Humanas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z="3600" i="1" dirty="0"/>
              <a:t>Marco de orientación</a:t>
            </a:r>
            <a:r>
              <a:rPr lang="es-ES" sz="3600" dirty="0"/>
              <a:t>: un modo de vida sano y consistente, ser creador y consciente, así como saber responder, vivir una vida razonable en un mundo razonable.</a:t>
            </a:r>
            <a:endParaRPr lang="es-MX" sz="3600" dirty="0"/>
          </a:p>
          <a:p>
            <a:pPr lvl="0"/>
            <a:r>
              <a:rPr lang="es-ES" sz="3600" i="1" dirty="0"/>
              <a:t>Relación</a:t>
            </a:r>
            <a:r>
              <a:rPr lang="es-ES" sz="3600" dirty="0"/>
              <a:t>: sentirse único con el prójimo y consigo mismo. </a:t>
            </a:r>
            <a:endParaRPr lang="es-MX" sz="36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72550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Mecanismos de Escape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z="3600" i="1" dirty="0"/>
              <a:t>Sadismo</a:t>
            </a:r>
            <a:r>
              <a:rPr lang="es-ES" sz="3600" dirty="0"/>
              <a:t>: hacia quienes dependen de uno, puede destruir o tratar de tragarse todos sus problemas.</a:t>
            </a:r>
            <a:endParaRPr lang="es-MX" sz="3600" dirty="0"/>
          </a:p>
          <a:p>
            <a:pPr lvl="0"/>
            <a:r>
              <a:rPr lang="es-ES" sz="3600" i="1" dirty="0"/>
              <a:t>Masoquismo</a:t>
            </a:r>
            <a:r>
              <a:rPr lang="es-ES" sz="3600" dirty="0"/>
              <a:t>:  se rinde o somete a otra personalidad más fuerte, y con esto trata de escapar a su soledad.</a:t>
            </a:r>
            <a:endParaRPr lang="es-MX" sz="36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14215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Mecanismos de Escape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ES" sz="3600" i="1" dirty="0"/>
              <a:t>Afán irracional de destrucción</a:t>
            </a:r>
            <a:r>
              <a:rPr lang="es-ES" sz="3600" dirty="0"/>
              <a:t>: trata de escapar del sentimiento de la  impotencia aplastando cualquier fuerza externa.</a:t>
            </a:r>
            <a:endParaRPr lang="es-MX" sz="3600" dirty="0"/>
          </a:p>
          <a:p>
            <a:pPr lvl="0"/>
            <a:r>
              <a:rPr lang="es-ES" sz="3600" i="1" dirty="0"/>
              <a:t>Conformidad de autómata</a:t>
            </a:r>
            <a:r>
              <a:rPr lang="es-ES" sz="3600" dirty="0"/>
              <a:t>: acepta a ciegas todas las dicotomías de la vida sin haber experimentado verdaderamente lo que significa la vida.</a:t>
            </a:r>
            <a:endParaRPr lang="es-MX" sz="36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26196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938" y="1780313"/>
            <a:ext cx="5657674" cy="323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677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00894" y="592184"/>
            <a:ext cx="2750684" cy="3128903"/>
          </a:xfrm>
          <a:prstGeom prst="rect">
            <a:avLst/>
          </a:prstGeom>
          <a:ln>
            <a:solidFill>
              <a:srgbClr val="4B5A60"/>
            </a:solidFill>
          </a:ln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6">
                    <a:lumMod val="50000"/>
                  </a:schemeClr>
                </a:solidFill>
              </a:rPr>
              <a:t>ERIK ERIKSON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 sz="3200" dirty="0" smtClean="0">
                <a:solidFill>
                  <a:srgbClr val="660066"/>
                </a:solidFill>
              </a:rPr>
              <a:t>MODELO EGOSOCIAL</a:t>
            </a:r>
          </a:p>
          <a:p>
            <a:r>
              <a:rPr lang="es-ES" sz="3200" dirty="0" smtClean="0">
                <a:solidFill>
                  <a:srgbClr val="660066"/>
                </a:solidFill>
              </a:rPr>
              <a:t>PSICOLOGIA DEL YO </a:t>
            </a:r>
          </a:p>
          <a:p>
            <a:r>
              <a:rPr lang="es-ES" sz="3200" dirty="0" smtClean="0">
                <a:solidFill>
                  <a:srgbClr val="660066"/>
                </a:solidFill>
              </a:rPr>
              <a:t>1902-1994</a:t>
            </a:r>
            <a:endParaRPr lang="es-ES" sz="32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70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Guión de acetatos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Acetato 1 – 2. Identificación de los acetatos</a:t>
            </a:r>
          </a:p>
          <a:p>
            <a:r>
              <a:rPr lang="es-ES" dirty="0" smtClean="0"/>
              <a:t>Acetato 3. Presentación de la Unidad de Aprendizaje</a:t>
            </a:r>
          </a:p>
          <a:p>
            <a:r>
              <a:rPr lang="es-ES" dirty="0" smtClean="0"/>
              <a:t>Acetato 4.  Ubicación de los temas en el programa de la Unidad de Aprendizaje</a:t>
            </a:r>
          </a:p>
          <a:p>
            <a:r>
              <a:rPr lang="es-ES" dirty="0" smtClean="0"/>
              <a:t>Acetato 5. Inicio de Acetatos de Erick Erikson. Imagen para identificarlo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0131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Acetato 6. Biografía de Erik Erikson</a:t>
            </a:r>
          </a:p>
          <a:p>
            <a:r>
              <a:rPr lang="es-ES" dirty="0" smtClean="0"/>
              <a:t>Acetato 7. Postulado  de la personalidad de acuerdo a Erik Erikson</a:t>
            </a:r>
          </a:p>
          <a:p>
            <a:r>
              <a:rPr lang="es-ES" dirty="0" smtClean="0"/>
              <a:t>Acetato 8. Principio </a:t>
            </a:r>
            <a:r>
              <a:rPr lang="es-ES" dirty="0" err="1" smtClean="0"/>
              <a:t>Epigenético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2156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 </a:t>
            </a:r>
          </a:p>
          <a:p>
            <a:r>
              <a:rPr lang="es-MX" dirty="0" smtClean="0"/>
              <a:t>Acetato </a:t>
            </a:r>
            <a:r>
              <a:rPr lang="es-MX" dirty="0"/>
              <a:t>9</a:t>
            </a:r>
            <a:r>
              <a:rPr lang="es-MX" dirty="0" smtClean="0"/>
              <a:t>. Crisis de identidad de acuerdo a Erikson</a:t>
            </a:r>
          </a:p>
          <a:p>
            <a:r>
              <a:rPr lang="es-MX" dirty="0" smtClean="0"/>
              <a:t>Acetato 10. Yo de acuerdo de Erikson</a:t>
            </a:r>
          </a:p>
          <a:p>
            <a:r>
              <a:rPr lang="es-MX" dirty="0" smtClean="0"/>
              <a:t>Acetato </a:t>
            </a:r>
            <a:r>
              <a:rPr lang="es-MX" dirty="0" smtClean="0"/>
              <a:t>11-13. </a:t>
            </a:r>
            <a:r>
              <a:rPr lang="es-MX" dirty="0" smtClean="0"/>
              <a:t>Identidad de acuerdo a Erikson</a:t>
            </a:r>
          </a:p>
          <a:p>
            <a:r>
              <a:rPr lang="es-MX" dirty="0" smtClean="0"/>
              <a:t>Acetato </a:t>
            </a:r>
            <a:r>
              <a:rPr lang="es-MX" dirty="0" smtClean="0"/>
              <a:t>14-15. Proceso de Socialización</a:t>
            </a:r>
            <a:r>
              <a:rPr lang="es-MX" dirty="0" smtClean="0"/>
              <a:t>, de acuerdo con Erikson</a:t>
            </a:r>
          </a:p>
          <a:p>
            <a:r>
              <a:rPr lang="es-MX" dirty="0" smtClean="0"/>
              <a:t>Acetato </a:t>
            </a:r>
            <a:r>
              <a:rPr lang="es-MX" dirty="0" smtClean="0"/>
              <a:t>16-17. </a:t>
            </a:r>
            <a:r>
              <a:rPr lang="es-MX" dirty="0" smtClean="0"/>
              <a:t>Etapas de desarrollo de acuerdo con Erikson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959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Acetato 18. Crisis de identidad</a:t>
            </a:r>
          </a:p>
          <a:p>
            <a:r>
              <a:rPr lang="es-ES" dirty="0" smtClean="0"/>
              <a:t>Acetato 19 a 30. Desarrollo de las ocho etapas de desarrollo</a:t>
            </a:r>
          </a:p>
          <a:p>
            <a:r>
              <a:rPr lang="es-ES" dirty="0" smtClean="0"/>
              <a:t>Acetato 31-32. Frase de Erikson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0634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Acetato 33. </a:t>
            </a:r>
            <a:r>
              <a:rPr lang="es-ES" dirty="0" smtClean="0"/>
              <a:t>Identificación de Erich Fromm, con imagen para reconocerlo</a:t>
            </a:r>
          </a:p>
          <a:p>
            <a:r>
              <a:rPr lang="es-ES" dirty="0" smtClean="0"/>
              <a:t>Acetato 36 – 37 . </a:t>
            </a:r>
            <a:r>
              <a:rPr lang="es-ES" dirty="0" smtClean="0"/>
              <a:t>Datos biográficos relevantes, para comprender sus postulados</a:t>
            </a:r>
          </a:p>
          <a:p>
            <a:r>
              <a:rPr lang="es-ES" dirty="0" smtClean="0"/>
              <a:t>Acetato 38. </a:t>
            </a:r>
            <a:r>
              <a:rPr lang="es-ES" dirty="0" smtClean="0"/>
              <a:t>Personalidad de acuerdo a Fromm</a:t>
            </a:r>
          </a:p>
          <a:p>
            <a:r>
              <a:rPr lang="es-ES" dirty="0" smtClean="0"/>
              <a:t>Acetato39. </a:t>
            </a:r>
            <a:r>
              <a:rPr lang="es-ES" dirty="0" smtClean="0"/>
              <a:t>Elementos de la personalidad de acuerdo con Fromm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6024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/>
              <a:t>Acetato 40. </a:t>
            </a:r>
            <a:r>
              <a:rPr lang="es-ES" dirty="0" smtClean="0"/>
              <a:t>Orientaciones de carácter</a:t>
            </a:r>
          </a:p>
          <a:p>
            <a:r>
              <a:rPr lang="es-ES" dirty="0" smtClean="0"/>
              <a:t>Acetato 41. </a:t>
            </a:r>
            <a:r>
              <a:rPr lang="es-ES" dirty="0" smtClean="0"/>
              <a:t>Síndrome de decadencia de crecimiento</a:t>
            </a:r>
          </a:p>
          <a:p>
            <a:r>
              <a:rPr lang="es-ES" dirty="0" smtClean="0"/>
              <a:t>Acetato 42: </a:t>
            </a:r>
            <a:r>
              <a:rPr lang="es-ES" dirty="0" smtClean="0"/>
              <a:t>Productividad</a:t>
            </a:r>
          </a:p>
          <a:p>
            <a:r>
              <a:rPr lang="es-ES" dirty="0" smtClean="0"/>
              <a:t>Acetato 43. </a:t>
            </a:r>
            <a:r>
              <a:rPr lang="es-ES" dirty="0" smtClean="0"/>
              <a:t>Elementos del amor</a:t>
            </a:r>
          </a:p>
          <a:p>
            <a:r>
              <a:rPr lang="es-ES" dirty="0" smtClean="0"/>
              <a:t>Acetato44. </a:t>
            </a:r>
            <a:r>
              <a:rPr lang="es-ES" dirty="0" smtClean="0"/>
              <a:t>Tipos de amor</a:t>
            </a:r>
          </a:p>
          <a:p>
            <a:r>
              <a:rPr lang="es-ES" dirty="0" smtClean="0"/>
              <a:t>Acetato 45-46. </a:t>
            </a:r>
            <a:r>
              <a:rPr lang="es-ES" dirty="0" smtClean="0"/>
              <a:t>Necesidades Humanas</a:t>
            </a:r>
          </a:p>
          <a:p>
            <a:r>
              <a:rPr lang="es-ES" dirty="0" smtClean="0"/>
              <a:t>Acetatos 47-48. </a:t>
            </a:r>
            <a:r>
              <a:rPr lang="es-ES" dirty="0" smtClean="0"/>
              <a:t>Mecanismos de </a:t>
            </a:r>
            <a:r>
              <a:rPr lang="es-ES" dirty="0" smtClean="0"/>
              <a:t>escape</a:t>
            </a:r>
          </a:p>
          <a:p>
            <a:r>
              <a:rPr lang="es-ES" dirty="0" smtClean="0"/>
              <a:t>Acetato 49. Frase de Fromm</a:t>
            </a:r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474575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8163" indent="-538163">
              <a:buNone/>
            </a:pPr>
            <a:r>
              <a:rPr lang="es-MX" dirty="0" smtClean="0"/>
              <a:t>Balcázar, N. P.; Delgadillo, G. L.; Gurrola, P. G. M.; Mercado, M. A. y </a:t>
            </a:r>
            <a:r>
              <a:rPr lang="es-MX" dirty="0" err="1" smtClean="0"/>
              <a:t>Moysén</a:t>
            </a:r>
            <a:r>
              <a:rPr lang="es-MX" dirty="0" smtClean="0"/>
              <a:t>, C. A. (2007). </a:t>
            </a:r>
            <a:r>
              <a:rPr lang="es-MX" i="1" dirty="0" smtClean="0"/>
              <a:t>Teorías de la Personalidad</a:t>
            </a:r>
            <a:r>
              <a:rPr lang="es-MX" dirty="0" smtClean="0"/>
              <a:t>. México: Universidad Autónoma del Estado de México</a:t>
            </a:r>
          </a:p>
          <a:p>
            <a:pPr marL="538163" indent="-538163">
              <a:buNone/>
            </a:pPr>
            <a:r>
              <a:rPr lang="es-MX" dirty="0" err="1" smtClean="0"/>
              <a:t>Fadigman</a:t>
            </a:r>
            <a:r>
              <a:rPr lang="es-MX" dirty="0" smtClean="0"/>
              <a:t>, J. y </a:t>
            </a:r>
            <a:r>
              <a:rPr lang="es-MX" dirty="0" err="1" smtClean="0"/>
              <a:t>Frager</a:t>
            </a:r>
            <a:r>
              <a:rPr lang="es-MX" dirty="0" smtClean="0"/>
              <a:t>, R. (1979). </a:t>
            </a:r>
            <a:r>
              <a:rPr lang="es-MX" i="1" dirty="0" smtClean="0"/>
              <a:t>Teorías de la Personalidad</a:t>
            </a:r>
            <a:r>
              <a:rPr lang="es-MX" dirty="0" smtClean="0"/>
              <a:t>. México: </a:t>
            </a:r>
            <a:r>
              <a:rPr lang="es-MX" dirty="0" err="1" smtClean="0"/>
              <a:t>Harla</a:t>
            </a:r>
            <a:endParaRPr lang="es-MX" dirty="0" smtClean="0"/>
          </a:p>
          <a:p>
            <a:pPr marL="538163" indent="-538163">
              <a:buNone/>
            </a:pPr>
            <a:r>
              <a:rPr lang="es-MX" dirty="0" err="1" smtClean="0"/>
              <a:t>Carver</a:t>
            </a:r>
            <a:r>
              <a:rPr lang="es-MX" dirty="0" smtClean="0"/>
              <a:t>, C. S. y </a:t>
            </a:r>
            <a:r>
              <a:rPr lang="es-MX" dirty="0" err="1" smtClean="0"/>
              <a:t>Scheier</a:t>
            </a:r>
            <a:r>
              <a:rPr lang="es-MX" dirty="0" smtClean="0"/>
              <a:t>, M. F. (1996). </a:t>
            </a:r>
            <a:r>
              <a:rPr lang="es-MX" i="1" dirty="0" smtClean="0"/>
              <a:t>Teorías de la Personalidad</a:t>
            </a:r>
            <a:r>
              <a:rPr lang="es-MX" dirty="0" smtClean="0"/>
              <a:t>. México: </a:t>
            </a:r>
            <a:r>
              <a:rPr lang="es-MX" dirty="0" err="1" smtClean="0"/>
              <a:t>PrenticeHall</a:t>
            </a:r>
            <a:endParaRPr lang="es-MX" dirty="0" smtClean="0"/>
          </a:p>
          <a:p>
            <a:pPr marL="538163" indent="-538163">
              <a:buNone/>
            </a:pP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2700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BIOGRAFIA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Nace en </a:t>
            </a:r>
            <a:r>
              <a:rPr lang="es-ES" dirty="0" err="1" smtClean="0"/>
              <a:t>Frankfurl</a:t>
            </a:r>
            <a:r>
              <a:rPr lang="es-ES" dirty="0" smtClean="0"/>
              <a:t> Alemania</a:t>
            </a:r>
          </a:p>
          <a:p>
            <a:r>
              <a:rPr lang="es-ES" dirty="0" smtClean="0"/>
              <a:t>Conoce a Anna Freud</a:t>
            </a:r>
          </a:p>
          <a:p>
            <a:r>
              <a:rPr lang="es-ES" dirty="0" smtClean="0"/>
              <a:t>Trabaja en la Universidad de Harvard</a:t>
            </a:r>
          </a:p>
          <a:p>
            <a:r>
              <a:rPr lang="es-ES" dirty="0" smtClean="0"/>
              <a:t>Estudio la influencia de la cultura y sociedad sobre el desarrollo del niño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9747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/>
          <a:lstStyle/>
          <a:p>
            <a:pPr eaLnBrk="1" hangingPunct="1"/>
            <a:r>
              <a:rPr lang="es-ES" sz="3200" b="1">
                <a:solidFill>
                  <a:schemeClr val="accent2"/>
                </a:solidFill>
                <a:latin typeface="Calibri" charset="0"/>
                <a:ea typeface="ＭＳ Ｐゴシック" charset="0"/>
              </a:rPr>
              <a:t>Postulados de la Teoría</a:t>
            </a:r>
          </a:p>
        </p:txBody>
      </p:sp>
      <p:sp>
        <p:nvSpPr>
          <p:cNvPr id="8195" name="1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s-MX" sz="2000">
                <a:latin typeface="Constantia" charset="0"/>
              </a:rPr>
              <a:t>El desarrollo humano depende en todo momento de tres procesos de organización que deben complementarse entre sí.</a:t>
            </a:r>
          </a:p>
          <a:p>
            <a:pPr eaLnBrk="1" hangingPunct="1"/>
            <a:r>
              <a:rPr lang="es-ES" sz="2000">
                <a:latin typeface="Constantia" charset="0"/>
              </a:rPr>
              <a:t>El desarrollo sano, implica la integración de todos estos elementos en una secuencia organizada y planificada que posibilita la adaptación al entorno y sus normas. </a:t>
            </a:r>
          </a:p>
          <a:p>
            <a:pPr eaLnBrk="1" hangingPunct="1"/>
            <a:endParaRPr lang="es-ES" sz="2000">
              <a:latin typeface="Constantia" charset="0"/>
            </a:endParaRPr>
          </a:p>
        </p:txBody>
      </p:sp>
      <p:graphicFrame>
        <p:nvGraphicFramePr>
          <p:cNvPr id="14" name="13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3786188" y="1500188"/>
          <a:ext cx="511175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08976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Epigenético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Secuencia y vulnerabilidad predeterminada</a:t>
            </a:r>
          </a:p>
          <a:p>
            <a:r>
              <a:rPr lang="es-ES" dirty="0" smtClean="0"/>
              <a:t>El desarrollo se va contrapunteando con la influencia ejercida por la realidad social del individuo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900" y="3923592"/>
            <a:ext cx="36195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246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3200" dirty="0" smtClean="0"/>
              <a:t>La crisis de identidad es un conflicto inevitable que acompaña el crecimiento de un sentido de identidad</a:t>
            </a:r>
            <a:endParaRPr lang="es-ES" sz="3200" dirty="0"/>
          </a:p>
        </p:txBody>
      </p:sp>
      <p:pic>
        <p:nvPicPr>
          <p:cNvPr id="4" name="Imagen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09" y="4058390"/>
            <a:ext cx="47371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56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ón">
  <a:themeElements>
    <a:clrScheme name="Personalizar 1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Infusión.thmx</Template>
  <TotalTime>711</TotalTime>
  <Words>2312</Words>
  <Application>Microsoft Macintosh PowerPoint</Application>
  <PresentationFormat>Presentación en pantalla (4:3)</PresentationFormat>
  <Paragraphs>363</Paragraphs>
  <Slides>56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7" baseType="lpstr">
      <vt:lpstr>Infusión</vt:lpstr>
      <vt:lpstr>Universidad Autónoma del Estado de México</vt:lpstr>
      <vt:lpstr>Presentación de PowerPoint</vt:lpstr>
      <vt:lpstr>Presentación</vt:lpstr>
      <vt:lpstr>Temas a desarrollar</vt:lpstr>
      <vt:lpstr>ERIK ERIKSON</vt:lpstr>
      <vt:lpstr>BIOGRAFIA</vt:lpstr>
      <vt:lpstr>Postulados de la Teoría</vt:lpstr>
      <vt:lpstr>Epigenético</vt:lpstr>
      <vt:lpstr>Presentación de PowerPoint</vt:lpstr>
      <vt:lpstr>Presentación de PowerPoint</vt:lpstr>
      <vt:lpstr>Presentación de PowerPoint</vt:lpstr>
      <vt:lpstr>A considerar:</vt:lpstr>
      <vt:lpstr>Presentación de PowerPoint</vt:lpstr>
      <vt:lpstr>Procesos de Socialización. </vt:lpstr>
      <vt:lpstr>Socialización como aprendizaje.</vt:lpstr>
      <vt:lpstr>Etapas de Desarrollo</vt:lpstr>
      <vt:lpstr>Presentación de PowerPoint</vt:lpstr>
      <vt:lpstr> La crisis de identidad se siente cuando  no se ha desarrollado un sentido de identidad sólido</vt:lpstr>
      <vt:lpstr>Presentación de PowerPoint</vt:lpstr>
      <vt:lpstr> La crisis de identidad se siente cuando  no se ha desarrollado un sentido de identidad sólido</vt:lpstr>
      <vt:lpstr>Presentación de PowerPoint</vt:lpstr>
      <vt:lpstr>Presentación de PowerPoint</vt:lpstr>
      <vt:lpstr>Presentación de PowerPoint</vt:lpstr>
      <vt:lpstr>Presentación de PowerPoint</vt:lpstr>
      <vt:lpstr>0 a 1 año y medio</vt:lpstr>
      <vt:lpstr>3 a 6 años</vt:lpstr>
      <vt:lpstr>6 a 12 años</vt:lpstr>
      <vt:lpstr>Pubertad a 20 años Adolescencia</vt:lpstr>
      <vt:lpstr> </vt:lpstr>
      <vt:lpstr>40 a 60 años. Adulto medio</vt:lpstr>
      <vt:lpstr>60 años o más Adulto mayor</vt:lpstr>
      <vt:lpstr>Presentación de PowerPoint</vt:lpstr>
      <vt:lpstr>Erich Fromm 1900 - 1980</vt:lpstr>
      <vt:lpstr>Biografía</vt:lpstr>
      <vt:lpstr>Biografía (Continuación)</vt:lpstr>
      <vt:lpstr>Biografía (Continuación)</vt:lpstr>
      <vt:lpstr>Biografía (continuación)</vt:lpstr>
      <vt:lpstr>Personalidad según Fromm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Necesidades Humanas</vt:lpstr>
      <vt:lpstr>Necesidades Humanas</vt:lpstr>
      <vt:lpstr>Mecanismos de Escape</vt:lpstr>
      <vt:lpstr>Mecanismos de Escape</vt:lpstr>
      <vt:lpstr>Presentación de PowerPoint</vt:lpstr>
      <vt:lpstr>Guión de acetatos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>Unica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Teoría de la personalidad</dc:title>
  <dc:creator>Jose Luis</dc:creator>
  <cp:lastModifiedBy>Familia Mociño Moysen</cp:lastModifiedBy>
  <cp:revision>38</cp:revision>
  <dcterms:created xsi:type="dcterms:W3CDTF">2013-08-19T22:40:32Z</dcterms:created>
  <dcterms:modified xsi:type="dcterms:W3CDTF">2017-10-20T03:48:54Z</dcterms:modified>
</cp:coreProperties>
</file>