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diagrams/data13.xml" ContentType="application/vnd.openxmlformats-officedocument.drawingml.diagramData+xml"/>
  <Override PartName="/ppt/diagrams/layout13.xml" ContentType="application/vnd.openxmlformats-officedocument.drawingml.diagramLayout+xml"/>
  <Override PartName="/ppt/diagrams/quickStyle13.xml" ContentType="application/vnd.openxmlformats-officedocument.drawingml.diagramStyle+xml"/>
  <Override PartName="/ppt/diagrams/colors13.xml" ContentType="application/vnd.openxmlformats-officedocument.drawingml.diagramColors+xml"/>
  <Override PartName="/ppt/diagrams/drawing13.xml" ContentType="application/vnd.ms-office.drawingml.diagramDrawing+xml"/>
  <Override PartName="/ppt/diagrams/data14.xml" ContentType="application/vnd.openxmlformats-officedocument.drawingml.diagramData+xml"/>
  <Override PartName="/ppt/diagrams/layout14.xml" ContentType="application/vnd.openxmlformats-officedocument.drawingml.diagramLayout+xml"/>
  <Override PartName="/ppt/diagrams/quickStyle14.xml" ContentType="application/vnd.openxmlformats-officedocument.drawingml.diagramStyle+xml"/>
  <Override PartName="/ppt/diagrams/colors14.xml" ContentType="application/vnd.openxmlformats-officedocument.drawingml.diagramColors+xml"/>
  <Override PartName="/ppt/diagrams/drawing14.xml" ContentType="application/vnd.ms-office.drawingml.diagramDrawing+xml"/>
  <Override PartName="/ppt/diagrams/data15.xml" ContentType="application/vnd.openxmlformats-officedocument.drawingml.diagramData+xml"/>
  <Override PartName="/ppt/diagrams/layout15.xml" ContentType="application/vnd.openxmlformats-officedocument.drawingml.diagramLayout+xml"/>
  <Override PartName="/ppt/diagrams/quickStyle15.xml" ContentType="application/vnd.openxmlformats-officedocument.drawingml.diagramStyle+xml"/>
  <Override PartName="/ppt/diagrams/colors15.xml" ContentType="application/vnd.openxmlformats-officedocument.drawingml.diagramColors+xml"/>
  <Override PartName="/ppt/diagrams/drawing15.xml" ContentType="application/vnd.ms-office.drawingml.diagramDrawing+xml"/>
  <Override PartName="/ppt/diagrams/data16.xml" ContentType="application/vnd.openxmlformats-officedocument.drawingml.diagramData+xml"/>
  <Override PartName="/ppt/diagrams/layout16.xml" ContentType="application/vnd.openxmlformats-officedocument.drawingml.diagramLayout+xml"/>
  <Override PartName="/ppt/diagrams/quickStyle16.xml" ContentType="application/vnd.openxmlformats-officedocument.drawingml.diagramStyle+xml"/>
  <Override PartName="/ppt/diagrams/colors16.xml" ContentType="application/vnd.openxmlformats-officedocument.drawingml.diagramColors+xml"/>
  <Override PartName="/ppt/diagrams/drawing16.xml" ContentType="application/vnd.ms-office.drawingml.diagramDrawing+xml"/>
  <Override PartName="/ppt/diagrams/data17.xml" ContentType="application/vnd.openxmlformats-officedocument.drawingml.diagramData+xml"/>
  <Override PartName="/ppt/diagrams/layout17.xml" ContentType="application/vnd.openxmlformats-officedocument.drawingml.diagramLayout+xml"/>
  <Override PartName="/ppt/diagrams/quickStyle17.xml" ContentType="application/vnd.openxmlformats-officedocument.drawingml.diagramStyle+xml"/>
  <Override PartName="/ppt/diagrams/colors17.xml" ContentType="application/vnd.openxmlformats-officedocument.drawingml.diagramColors+xml"/>
  <Override PartName="/ppt/diagrams/drawing17.xml" ContentType="application/vnd.ms-office.drawingml.diagramDrawing+xml"/>
  <Override PartName="/ppt/diagrams/data18.xml" ContentType="application/vnd.openxmlformats-officedocument.drawingml.diagramData+xml"/>
  <Override PartName="/ppt/diagrams/layout18.xml" ContentType="application/vnd.openxmlformats-officedocument.drawingml.diagramLayout+xml"/>
  <Override PartName="/ppt/diagrams/quickStyle18.xml" ContentType="application/vnd.openxmlformats-officedocument.drawingml.diagramStyle+xml"/>
  <Override PartName="/ppt/diagrams/colors18.xml" ContentType="application/vnd.openxmlformats-officedocument.drawingml.diagramColors+xml"/>
  <Override PartName="/ppt/diagrams/drawing18.xml" ContentType="application/vnd.ms-office.drawingml.diagramDrawing+xml"/>
  <Override PartName="/ppt/diagrams/data19.xml" ContentType="application/vnd.openxmlformats-officedocument.drawingml.diagramData+xml"/>
  <Override PartName="/ppt/diagrams/layout19.xml" ContentType="application/vnd.openxmlformats-officedocument.drawingml.diagramLayout+xml"/>
  <Override PartName="/ppt/diagrams/quickStyle19.xml" ContentType="application/vnd.openxmlformats-officedocument.drawingml.diagramStyle+xml"/>
  <Override PartName="/ppt/diagrams/colors19.xml" ContentType="application/vnd.openxmlformats-officedocument.drawingml.diagramColors+xml"/>
  <Override PartName="/ppt/diagrams/drawing19.xml" ContentType="application/vnd.ms-office.drawingml.diagramDrawing+xml"/>
  <Override PartName="/ppt/diagrams/data20.xml" ContentType="application/vnd.openxmlformats-officedocument.drawingml.diagramData+xml"/>
  <Override PartName="/ppt/diagrams/layout20.xml" ContentType="application/vnd.openxmlformats-officedocument.drawingml.diagramLayout+xml"/>
  <Override PartName="/ppt/diagrams/quickStyle20.xml" ContentType="application/vnd.openxmlformats-officedocument.drawingml.diagramStyle+xml"/>
  <Override PartName="/ppt/diagrams/colors20.xml" ContentType="application/vnd.openxmlformats-officedocument.drawingml.diagramColors+xml"/>
  <Override PartName="/ppt/diagrams/drawing20.xml" ContentType="application/vnd.ms-office.drawingml.diagramDrawing+xml"/>
  <Override PartName="/ppt/diagrams/data21.xml" ContentType="application/vnd.openxmlformats-officedocument.drawingml.diagramData+xml"/>
  <Override PartName="/ppt/diagrams/layout21.xml" ContentType="application/vnd.openxmlformats-officedocument.drawingml.diagramLayout+xml"/>
  <Override PartName="/ppt/diagrams/quickStyle21.xml" ContentType="application/vnd.openxmlformats-officedocument.drawingml.diagramStyle+xml"/>
  <Override PartName="/ppt/diagrams/colors21.xml" ContentType="application/vnd.openxmlformats-officedocument.drawingml.diagramColors+xml"/>
  <Override PartName="/ppt/diagrams/drawing21.xml" ContentType="application/vnd.ms-office.drawingml.diagramDrawing+xml"/>
  <Override PartName="/ppt/diagrams/data22.xml" ContentType="application/vnd.openxmlformats-officedocument.drawingml.diagramData+xml"/>
  <Override PartName="/ppt/diagrams/layout22.xml" ContentType="application/vnd.openxmlformats-officedocument.drawingml.diagramLayout+xml"/>
  <Override PartName="/ppt/diagrams/quickStyle22.xml" ContentType="application/vnd.openxmlformats-officedocument.drawingml.diagramStyle+xml"/>
  <Override PartName="/ppt/diagrams/colors22.xml" ContentType="application/vnd.openxmlformats-officedocument.drawingml.diagramColors+xml"/>
  <Override PartName="/ppt/diagrams/drawing22.xml" ContentType="application/vnd.ms-office.drawingml.diagramDrawing+xml"/>
  <Override PartName="/ppt/diagrams/data23.xml" ContentType="application/vnd.openxmlformats-officedocument.drawingml.diagramData+xml"/>
  <Override PartName="/ppt/diagrams/layout23.xml" ContentType="application/vnd.openxmlformats-officedocument.drawingml.diagramLayout+xml"/>
  <Override PartName="/ppt/diagrams/quickStyle23.xml" ContentType="application/vnd.openxmlformats-officedocument.drawingml.diagramStyle+xml"/>
  <Override PartName="/ppt/diagrams/colors23.xml" ContentType="application/vnd.openxmlformats-officedocument.drawingml.diagramColors+xml"/>
  <Override PartName="/ppt/diagrams/drawing23.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300" r:id="rId2"/>
    <p:sldId id="304" r:id="rId3"/>
    <p:sldId id="305" r:id="rId4"/>
    <p:sldId id="306" r:id="rId5"/>
    <p:sldId id="307" r:id="rId6"/>
    <p:sldId id="308" r:id="rId7"/>
    <p:sldId id="309" r:id="rId8"/>
    <p:sldId id="257" r:id="rId9"/>
    <p:sldId id="258" r:id="rId10"/>
    <p:sldId id="310" r:id="rId11"/>
    <p:sldId id="259" r:id="rId12"/>
    <p:sldId id="261" r:id="rId13"/>
    <p:sldId id="260" r:id="rId14"/>
    <p:sldId id="262" r:id="rId15"/>
    <p:sldId id="284" r:id="rId16"/>
    <p:sldId id="285" r:id="rId17"/>
    <p:sldId id="286" r:id="rId18"/>
    <p:sldId id="287" r:id="rId19"/>
    <p:sldId id="280" r:id="rId20"/>
    <p:sldId id="298" r:id="rId21"/>
    <p:sldId id="263" r:id="rId22"/>
    <p:sldId id="296" r:id="rId23"/>
    <p:sldId id="299" r:id="rId24"/>
    <p:sldId id="297" r:id="rId25"/>
    <p:sldId id="264" r:id="rId26"/>
    <p:sldId id="266" r:id="rId27"/>
    <p:sldId id="268" r:id="rId28"/>
    <p:sldId id="269" r:id="rId29"/>
    <p:sldId id="270" r:id="rId30"/>
    <p:sldId id="265" r:id="rId31"/>
    <p:sldId id="271" r:id="rId32"/>
    <p:sldId id="272" r:id="rId33"/>
    <p:sldId id="273" r:id="rId34"/>
    <p:sldId id="281" r:id="rId35"/>
    <p:sldId id="282" r:id="rId36"/>
    <p:sldId id="283" r:id="rId37"/>
    <p:sldId id="295" r:id="rId38"/>
    <p:sldId id="311" r:id="rId39"/>
    <p:sldId id="294" r:id="rId40"/>
  </p:sldIdLst>
  <p:sldSz cx="12192000" cy="6858000"/>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Estilo medio 2 - Énfasis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7DF18680-E054-41AD-8BC1-D1AEF772440D}" styleName="Estilo medio 2 - Énfasis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3B4B98B0-60AC-42C2-AFA5-B58CD77FA1E5}" styleName="Estilo claro 1 - Acento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C083E6E3-FA7D-4D7B-A595-EF9225AFEA82}" styleName="Estilo claro 1 - Acento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5882" autoAdjust="0"/>
    <p:restoredTop sz="94660"/>
  </p:normalViewPr>
  <p:slideViewPr>
    <p:cSldViewPr snapToGrid="0">
      <p:cViewPr varScale="1">
        <p:scale>
          <a:sx n="74" d="100"/>
          <a:sy n="74" d="100"/>
        </p:scale>
        <p:origin x="132"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heme" Target="theme/theme1.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s>
</file>

<file path=ppt/diagrams/_rels/data11.xml.rels><?xml version="1.0" encoding="UTF-8" standalone="yes"?>
<Relationships xmlns="http://schemas.openxmlformats.org/package/2006/relationships"><Relationship Id="rId3" Type="http://schemas.openxmlformats.org/officeDocument/2006/relationships/image" Target="../media/image4.gif"/><Relationship Id="rId2" Type="http://schemas.openxmlformats.org/officeDocument/2006/relationships/image" Target="../media/image3.jpg"/><Relationship Id="rId1" Type="http://schemas.openxmlformats.org/officeDocument/2006/relationships/image" Target="../media/image2.jpeg"/></Relationships>
</file>

<file path=ppt/diagrams/_rels/data18.xml.rels><?xml version="1.0" encoding="UTF-8" standalone="yes"?>
<Relationships xmlns="http://schemas.openxmlformats.org/package/2006/relationships"><Relationship Id="rId1" Type="http://schemas.openxmlformats.org/officeDocument/2006/relationships/image" Target="../media/image5.jpg"/></Relationships>
</file>

<file path=ppt/diagrams/_rels/data19.xml.rels><?xml version="1.0" encoding="UTF-8" standalone="yes"?>
<Relationships xmlns="http://schemas.openxmlformats.org/package/2006/relationships"><Relationship Id="rId1" Type="http://schemas.openxmlformats.org/officeDocument/2006/relationships/image" Target="../media/image6.gif"/></Relationships>
</file>

<file path=ppt/diagrams/_rels/data20.xml.rels><?xml version="1.0" encoding="UTF-8" standalone="yes"?>
<Relationships xmlns="http://schemas.openxmlformats.org/package/2006/relationships"><Relationship Id="rId1" Type="http://schemas.openxmlformats.org/officeDocument/2006/relationships/image" Target="../media/image7.jpg"/></Relationships>
</file>

<file path=ppt/diagrams/_rels/data21.xml.rels><?xml version="1.0" encoding="UTF-8" standalone="yes"?>
<Relationships xmlns="http://schemas.openxmlformats.org/package/2006/relationships"><Relationship Id="rId1" Type="http://schemas.openxmlformats.org/officeDocument/2006/relationships/image" Target="../media/image8.png"/></Relationships>
</file>

<file path=ppt/diagrams/_rels/data22.xml.rels><?xml version="1.0" encoding="UTF-8" standalone="yes"?>
<Relationships xmlns="http://schemas.openxmlformats.org/package/2006/relationships"><Relationship Id="rId1" Type="http://schemas.openxmlformats.org/officeDocument/2006/relationships/image" Target="../media/image9.jpg"/></Relationships>
</file>

<file path=ppt/diagrams/colors1.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7.xml><?xml version="1.0" encoding="utf-8"?>
<dgm:colorsDef xmlns:dgm="http://schemas.openxmlformats.org/drawingml/2006/diagram" xmlns:a="http://schemas.openxmlformats.org/drawingml/2006/main" uniqueId="urn:microsoft.com/office/officeart/2005/8/colors/accent0_2">
  <dgm:title val=""/>
  <dgm:desc val=""/>
  <dgm:catLst>
    <dgm:cat type="mainScheme" pri="10200"/>
  </dgm:catLst>
  <dgm:styleLbl name="node0">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lig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l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vennNode1">
    <dgm:fillClrLst meth="repeat">
      <a:schemeClr val="lt1">
        <a:alpha val="50000"/>
      </a:schemeClr>
    </dgm:fillClrLst>
    <dgm:linClrLst meth="repeat">
      <a:schemeClr val="dk2">
        <a:shade val="80000"/>
      </a:schemeClr>
    </dgm:linClrLst>
    <dgm:effectClrLst/>
    <dgm:txLinClrLst/>
    <dgm:txFillClrLst/>
    <dgm:txEffectClrLst/>
  </dgm:styleLbl>
  <dgm:styleLbl name="node2">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3">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4">
    <dgm:fillClrLst meth="repeat">
      <a:schemeClr val="lt1"/>
    </dgm:fillClrLst>
    <dgm:linClrLst meth="repeat">
      <a:schemeClr val="dk2">
        <a:shade val="80000"/>
      </a:schemeClr>
    </dgm:linClrLst>
    <dgm:effectClrLst/>
    <dgm:txLinClrLst/>
    <dgm:txFillClrLst meth="repeat">
      <a:schemeClr val="dk2"/>
    </dgm:txFillClrLst>
    <dgm:txEffectClrLst/>
  </dgm:styleLbl>
  <dgm:styleLbl name="f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align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b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sibTrans1D1">
    <dgm:fillClrLst meth="repeat">
      <a:schemeClr val="dk2"/>
    </dgm:fillClrLst>
    <dgm:linClrLst meth="repeat">
      <a:schemeClr val="dk2"/>
    </dgm:linClrLst>
    <dgm:effectClrLst/>
    <dgm:txLinClrLst/>
    <dgm:txFillClrLst meth="repeat">
      <a:schemeClr val="tx1"/>
    </dgm:txFillClrLst>
    <dgm:txEffectClrLst/>
  </dgm:styleLbl>
  <dgm:styleLbl name="callout">
    <dgm:fillClrLst meth="repeat">
      <a:schemeClr val="dk2"/>
    </dgm:fillClrLst>
    <dgm:linClrLst meth="repeat">
      <a:schemeClr val="dk2"/>
    </dgm:linClrLst>
    <dgm:effectClrLst/>
    <dgm:txLinClrLst/>
    <dgm:txFillClrLst meth="repeat">
      <a:schemeClr val="tx1"/>
    </dgm:txFillClrLst>
    <dgm:txEffectClrLst/>
  </dgm:styleLbl>
  <dgm:styleLbl name="asst0">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2">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3">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4">
    <dgm:fillClrLst meth="repeat">
      <a:schemeClr val="lt1"/>
    </dgm:fillClrLst>
    <dgm:linClrLst meth="repeat">
      <a:schemeClr val="dk2">
        <a:shade val="80000"/>
      </a:schemeClr>
    </dgm:linClrLst>
    <dgm:effectClrLst/>
    <dgm:txLinClrLst/>
    <dgm:txFillClrLst meth="repeat">
      <a:schemeClr val="dk2"/>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dgm:txEffectClrLst/>
  </dgm:styleLbl>
  <dgm:styleLbl name="parChTrans2D2">
    <dgm:fillClrLst meth="repeat">
      <a:schemeClr val="dk2"/>
    </dgm:fillClrLst>
    <dgm:linClrLst meth="repeat">
      <a:schemeClr val="dk2"/>
    </dgm:linClrLst>
    <dgm:effectClrLst/>
    <dgm:txLinClrLst/>
    <dgm:txFillClrLst/>
    <dgm:txEffectClrLst/>
  </dgm:styleLbl>
  <dgm:styleLbl name="parChTrans2D3">
    <dgm:fillClrLst meth="repeat">
      <a:schemeClr val="dk2"/>
    </dgm:fillClrLst>
    <dgm:linClrLst meth="repeat">
      <a:schemeClr val="dk2"/>
    </dgm:linClrLst>
    <dgm:effectClrLst/>
    <dgm:txLinClrLst/>
    <dgm:txFillClrLst/>
    <dgm:txEffectClrLst/>
  </dgm:styleLbl>
  <dgm:styleLbl name="parChTrans2D4">
    <dgm:fillClrLst meth="repeat">
      <a:schemeClr val="dk2"/>
    </dgm:fillClrLst>
    <dgm:linClrLst meth="repeat">
      <a:schemeClr val="dk2"/>
    </dgm:linClrLst>
    <dgm:effectClrLst/>
    <dgm:txLinClrLst/>
    <dgm:txFillClrLst meth="repeat">
      <a:schemeClr val="lt1"/>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con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align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trAlignAcc1">
    <dgm:fillClrLst meth="repeat">
      <a:schemeClr val="dk2">
        <a:alpha val="40000"/>
        <a:tint val="40000"/>
      </a:schemeClr>
    </dgm:fillClrLst>
    <dgm:linClrLst meth="repeat">
      <a:schemeClr val="dk2"/>
    </dgm:linClrLst>
    <dgm:effectClrLst/>
    <dgm:txLinClrLst/>
    <dgm:txFillClrLst meth="repeat">
      <a:schemeClr val="dk2"/>
    </dgm:txFillClrLst>
    <dgm:txEffectClrLst/>
  </dgm:styleLbl>
  <dgm:styleLbl name="b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solidFgAcc1">
    <dgm:fillClrLst meth="repeat">
      <a:schemeClr val="lt1"/>
    </dgm:fillClrLst>
    <dgm:linClrLst meth="repeat">
      <a:schemeClr val="dk2"/>
    </dgm:linClrLst>
    <dgm:effectClrLst/>
    <dgm:txLinClrLst/>
    <dgm:txFillClrLst meth="repeat">
      <a:schemeClr val="dk2"/>
    </dgm:txFillClrLst>
    <dgm:txEffectClrLst/>
  </dgm:styleLbl>
  <dgm:styleLbl name="solidAlignAcc1">
    <dgm:fillClrLst meth="repeat">
      <a:schemeClr val="lt1"/>
    </dgm:fillClrLst>
    <dgm:linClrLst meth="repeat">
      <a:schemeClr val="dk2"/>
    </dgm:linClrLst>
    <dgm:effectClrLst/>
    <dgm:txLinClrLst/>
    <dgm:txFillClrLst meth="repeat">
      <a:schemeClr val="dk2"/>
    </dgm:txFillClrLst>
    <dgm:txEffectClrLst/>
  </dgm:styleLbl>
  <dgm:styleLbl name="solidBgAcc1">
    <dgm:fillClrLst meth="repeat">
      <a:schemeClr val="lt1"/>
    </dgm:fillClrLst>
    <dgm:linClrLst meth="repeat">
      <a:schemeClr val="dk2"/>
    </dgm:linClrLst>
    <dgm:effectClrLst/>
    <dgm:txLinClrLst/>
    <dgm:txFillClrLst meth="repeat">
      <a:schemeClr val="dk2"/>
    </dgm:txFillClrLst>
    <dgm:txEffectClrLst/>
  </dgm:styleLbl>
  <dgm:styleLbl name="f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align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b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fgAcc0">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2">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3">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4">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2"/>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2"/>
    </dgm:txFillClrLst>
    <dgm:txEffectClrLst/>
  </dgm:styleLbl>
  <dgm:styleLbl name="fgShp">
    <dgm:fillClrLst meth="repeat">
      <a:schemeClr val="dk2">
        <a:tint val="60000"/>
      </a:schemeClr>
    </dgm:fillClrLst>
    <dgm:linClrLst meth="repeat">
      <a:schemeClr val="lt1"/>
    </dgm:linClrLst>
    <dgm:effectClrLst/>
    <dgm:txLinClrLst/>
    <dgm:txFillClrLst meth="repeat">
      <a:schemeClr val="dk2"/>
    </dgm:txFillClrLst>
    <dgm:txEffectClrLst/>
  </dgm:styleLbl>
  <dgm:styleLbl name="revTx">
    <dgm:fillClrLst meth="repeat">
      <a:schemeClr val="lt1">
        <a:alpha val="0"/>
      </a:schemeClr>
    </dgm:fillClrLst>
    <dgm:linClrLst meth="repeat">
      <a:schemeClr val="dk2">
        <a:alpha val="0"/>
      </a:schemeClr>
    </dgm:linClrLst>
    <dgm:effectClrLst/>
    <dgm:txLinClrLst/>
    <dgm:txFillClrLst meth="repeat">
      <a:schemeClr val="tx1"/>
    </dgm:txFillClrLst>
    <dgm:txEffectClrLst/>
  </dgm:styleLbl>
</dgm:colorsDef>
</file>

<file path=ppt/diagrams/colors1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0_2">
  <dgm:title val=""/>
  <dgm:desc val=""/>
  <dgm:catLst>
    <dgm:cat type="mainScheme" pri="10200"/>
  </dgm:catLst>
  <dgm:styleLbl name="node0">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lig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l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vennNode1">
    <dgm:fillClrLst meth="repeat">
      <a:schemeClr val="lt1">
        <a:alpha val="50000"/>
      </a:schemeClr>
    </dgm:fillClrLst>
    <dgm:linClrLst meth="repeat">
      <a:schemeClr val="dk2">
        <a:shade val="80000"/>
      </a:schemeClr>
    </dgm:linClrLst>
    <dgm:effectClrLst/>
    <dgm:txLinClrLst/>
    <dgm:txFillClrLst/>
    <dgm:txEffectClrLst/>
  </dgm:styleLbl>
  <dgm:styleLbl name="node2">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3">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4">
    <dgm:fillClrLst meth="repeat">
      <a:schemeClr val="lt1"/>
    </dgm:fillClrLst>
    <dgm:linClrLst meth="repeat">
      <a:schemeClr val="dk2">
        <a:shade val="80000"/>
      </a:schemeClr>
    </dgm:linClrLst>
    <dgm:effectClrLst/>
    <dgm:txLinClrLst/>
    <dgm:txFillClrLst meth="repeat">
      <a:schemeClr val="dk2"/>
    </dgm:txFillClrLst>
    <dgm:txEffectClrLst/>
  </dgm:styleLbl>
  <dgm:styleLbl name="f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align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b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sibTrans1D1">
    <dgm:fillClrLst meth="repeat">
      <a:schemeClr val="dk2"/>
    </dgm:fillClrLst>
    <dgm:linClrLst meth="repeat">
      <a:schemeClr val="dk2"/>
    </dgm:linClrLst>
    <dgm:effectClrLst/>
    <dgm:txLinClrLst/>
    <dgm:txFillClrLst meth="repeat">
      <a:schemeClr val="tx1"/>
    </dgm:txFillClrLst>
    <dgm:txEffectClrLst/>
  </dgm:styleLbl>
  <dgm:styleLbl name="callout">
    <dgm:fillClrLst meth="repeat">
      <a:schemeClr val="dk2"/>
    </dgm:fillClrLst>
    <dgm:linClrLst meth="repeat">
      <a:schemeClr val="dk2"/>
    </dgm:linClrLst>
    <dgm:effectClrLst/>
    <dgm:txLinClrLst/>
    <dgm:txFillClrLst meth="repeat">
      <a:schemeClr val="tx1"/>
    </dgm:txFillClrLst>
    <dgm:txEffectClrLst/>
  </dgm:styleLbl>
  <dgm:styleLbl name="asst0">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2">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3">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4">
    <dgm:fillClrLst meth="repeat">
      <a:schemeClr val="lt1"/>
    </dgm:fillClrLst>
    <dgm:linClrLst meth="repeat">
      <a:schemeClr val="dk2">
        <a:shade val="80000"/>
      </a:schemeClr>
    </dgm:linClrLst>
    <dgm:effectClrLst/>
    <dgm:txLinClrLst/>
    <dgm:txFillClrLst meth="repeat">
      <a:schemeClr val="dk2"/>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dgm:txEffectClrLst/>
  </dgm:styleLbl>
  <dgm:styleLbl name="parChTrans2D2">
    <dgm:fillClrLst meth="repeat">
      <a:schemeClr val="dk2"/>
    </dgm:fillClrLst>
    <dgm:linClrLst meth="repeat">
      <a:schemeClr val="dk2"/>
    </dgm:linClrLst>
    <dgm:effectClrLst/>
    <dgm:txLinClrLst/>
    <dgm:txFillClrLst/>
    <dgm:txEffectClrLst/>
  </dgm:styleLbl>
  <dgm:styleLbl name="parChTrans2D3">
    <dgm:fillClrLst meth="repeat">
      <a:schemeClr val="dk2"/>
    </dgm:fillClrLst>
    <dgm:linClrLst meth="repeat">
      <a:schemeClr val="dk2"/>
    </dgm:linClrLst>
    <dgm:effectClrLst/>
    <dgm:txLinClrLst/>
    <dgm:txFillClrLst/>
    <dgm:txEffectClrLst/>
  </dgm:styleLbl>
  <dgm:styleLbl name="parChTrans2D4">
    <dgm:fillClrLst meth="repeat">
      <a:schemeClr val="dk2"/>
    </dgm:fillClrLst>
    <dgm:linClrLst meth="repeat">
      <a:schemeClr val="dk2"/>
    </dgm:linClrLst>
    <dgm:effectClrLst/>
    <dgm:txLinClrLst/>
    <dgm:txFillClrLst meth="repeat">
      <a:schemeClr val="lt1"/>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con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align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trAlignAcc1">
    <dgm:fillClrLst meth="repeat">
      <a:schemeClr val="dk2">
        <a:alpha val="40000"/>
        <a:tint val="40000"/>
      </a:schemeClr>
    </dgm:fillClrLst>
    <dgm:linClrLst meth="repeat">
      <a:schemeClr val="dk2"/>
    </dgm:linClrLst>
    <dgm:effectClrLst/>
    <dgm:txLinClrLst/>
    <dgm:txFillClrLst meth="repeat">
      <a:schemeClr val="dk2"/>
    </dgm:txFillClrLst>
    <dgm:txEffectClrLst/>
  </dgm:styleLbl>
  <dgm:styleLbl name="b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solidFgAcc1">
    <dgm:fillClrLst meth="repeat">
      <a:schemeClr val="lt1"/>
    </dgm:fillClrLst>
    <dgm:linClrLst meth="repeat">
      <a:schemeClr val="dk2"/>
    </dgm:linClrLst>
    <dgm:effectClrLst/>
    <dgm:txLinClrLst/>
    <dgm:txFillClrLst meth="repeat">
      <a:schemeClr val="dk2"/>
    </dgm:txFillClrLst>
    <dgm:txEffectClrLst/>
  </dgm:styleLbl>
  <dgm:styleLbl name="solidAlignAcc1">
    <dgm:fillClrLst meth="repeat">
      <a:schemeClr val="lt1"/>
    </dgm:fillClrLst>
    <dgm:linClrLst meth="repeat">
      <a:schemeClr val="dk2"/>
    </dgm:linClrLst>
    <dgm:effectClrLst/>
    <dgm:txLinClrLst/>
    <dgm:txFillClrLst meth="repeat">
      <a:schemeClr val="dk2"/>
    </dgm:txFillClrLst>
    <dgm:txEffectClrLst/>
  </dgm:styleLbl>
  <dgm:styleLbl name="solidBgAcc1">
    <dgm:fillClrLst meth="repeat">
      <a:schemeClr val="lt1"/>
    </dgm:fillClrLst>
    <dgm:linClrLst meth="repeat">
      <a:schemeClr val="dk2"/>
    </dgm:linClrLst>
    <dgm:effectClrLst/>
    <dgm:txLinClrLst/>
    <dgm:txFillClrLst meth="repeat">
      <a:schemeClr val="dk2"/>
    </dgm:txFillClrLst>
    <dgm:txEffectClrLst/>
  </dgm:styleLbl>
  <dgm:styleLbl name="f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align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b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fgAcc0">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2">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3">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4">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2"/>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2"/>
    </dgm:txFillClrLst>
    <dgm:txEffectClrLst/>
  </dgm:styleLbl>
  <dgm:styleLbl name="fgShp">
    <dgm:fillClrLst meth="repeat">
      <a:schemeClr val="dk2">
        <a:tint val="60000"/>
      </a:schemeClr>
    </dgm:fillClrLst>
    <dgm:linClrLst meth="repeat">
      <a:schemeClr val="lt1"/>
    </dgm:linClrLst>
    <dgm:effectClrLst/>
    <dgm:txLinClrLst/>
    <dgm:txFillClrLst meth="repeat">
      <a:schemeClr val="dk2"/>
    </dgm:txFillClrLst>
    <dgm:txEffectClrLst/>
  </dgm:styleLbl>
  <dgm:styleLbl name="revTx">
    <dgm:fillClrLst meth="repeat">
      <a:schemeClr val="lt1">
        <a:alpha val="0"/>
      </a:schemeClr>
    </dgm:fillClrLst>
    <dgm:linClrLst meth="repeat">
      <a:schemeClr val="dk2">
        <a:alpha val="0"/>
      </a:schemeClr>
    </dgm:linClrLst>
    <dgm:effectClrLst/>
    <dgm:txLinClrLst/>
    <dgm:txFillClrLst meth="repeat">
      <a:schemeClr val="tx1"/>
    </dgm:txFillClrLst>
    <dgm:txEffectClrLst/>
  </dgm:styleLbl>
</dgm:colorsDef>
</file>

<file path=ppt/diagrams/colors2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4">
  <dgm:title val=""/>
  <dgm:desc val=""/>
  <dgm:catLst>
    <dgm:cat type="accent1" pri="11400"/>
  </dgm:catLst>
  <dgm:styleLbl name="node0">
    <dgm:fillClrLst meth="cycle">
      <a:schemeClr val="accent1">
        <a:shade val="60000"/>
      </a:schemeClr>
    </dgm:fillClrLst>
    <dgm:linClrLst meth="repeat">
      <a:schemeClr val="lt1"/>
    </dgm:linClrLst>
    <dgm:effectClrLst/>
    <dgm:txLinClrLst/>
    <dgm:txFillClrLst/>
    <dgm:txEffectClrLst/>
  </dgm:styleLbl>
  <dgm:styleLbl name="node1">
    <dgm:fillClrLst meth="cycle">
      <a:schemeClr val="accent1">
        <a:shade val="50000"/>
      </a:schemeClr>
      <a:schemeClr val="accent1">
        <a:tint val="55000"/>
      </a:schemeClr>
    </dgm:fillClrLst>
    <dgm:linClrLst meth="repeat">
      <a:schemeClr val="lt1"/>
    </dgm:linClrLst>
    <dgm:effectClrLst/>
    <dgm:txLinClrLst/>
    <dgm:txFillClrLst/>
    <dgm:txEffectClrLst/>
  </dgm:styleLbl>
  <dgm:styleLbl name="alignNode1">
    <dgm:fillClrLst meth="cycle">
      <a:schemeClr val="accent1">
        <a:shade val="50000"/>
      </a:schemeClr>
      <a:schemeClr val="accent1">
        <a:tint val="55000"/>
      </a:schemeClr>
    </dgm:fillClrLst>
    <dgm:linClrLst meth="cycle">
      <a:schemeClr val="accent1">
        <a:shade val="50000"/>
      </a:schemeClr>
      <a:schemeClr val="accent1">
        <a:tint val="55000"/>
      </a:schemeClr>
    </dgm:linClrLst>
    <dgm:effectClrLst/>
    <dgm:txLinClrLst/>
    <dgm:txFillClrLst/>
    <dgm:txEffectClrLst/>
  </dgm:styleLbl>
  <dgm:styleLbl name="lnNode1">
    <dgm:fillClrLst meth="cycle">
      <a:schemeClr val="accent1">
        <a:shade val="50000"/>
      </a:schemeClr>
      <a:schemeClr val="accent1">
        <a:tint val="55000"/>
      </a:schemeClr>
    </dgm:fillClrLst>
    <dgm:linClrLst meth="repeat">
      <a:schemeClr val="lt1"/>
    </dgm:linClrLst>
    <dgm:effectClrLst/>
    <dgm:txLinClrLst/>
    <dgm:txFillClrLst/>
    <dgm:txEffectClrLst/>
  </dgm:styleLbl>
  <dgm:styleLbl name="vennNode1">
    <dgm:fillClrLst meth="cycle">
      <a:schemeClr val="accent1">
        <a:shade val="80000"/>
        <a:alpha val="50000"/>
      </a:schemeClr>
      <a:schemeClr val="accent1">
        <a:tint val="50000"/>
        <a:alpha val="50000"/>
      </a:schemeClr>
    </dgm:fillClrLst>
    <dgm:linClrLst meth="repeat">
      <a:schemeClr val="lt1"/>
    </dgm:linClrLst>
    <dgm:effectClrLst/>
    <dgm:txLinClrLst/>
    <dgm:txFillClrLst/>
    <dgm:txEffectClrLst/>
  </dgm:styleLbl>
  <dgm:styleLbl name="node2">
    <dgm:fillClrLst>
      <a:schemeClr val="accent1">
        <a:shade val="80000"/>
      </a:schemeClr>
    </dgm:fillClrLst>
    <dgm:linClrLst meth="repeat">
      <a:schemeClr val="lt1"/>
    </dgm:linClrLst>
    <dgm:effectClrLst/>
    <dgm:txLinClrLst/>
    <dgm:txFillClrLst/>
    <dgm:txEffectClrLst/>
  </dgm:styleLbl>
  <dgm:styleLbl name="node3">
    <dgm:fillClrLst>
      <a:schemeClr val="accent1">
        <a:tint val="99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fg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bg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sibTrans1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0000"/>
      </a:schemeClr>
    </dgm:fillClrLst>
    <dgm:linClrLst meth="repeat">
      <a:schemeClr val="lt1"/>
    </dgm:linClrLst>
    <dgm:effectClrLst/>
    <dgm:txLinClrLst/>
    <dgm:txFillClrLst/>
    <dgm:txEffectClrLst/>
  </dgm:styleLbl>
  <dgm:styleLbl name="asst3">
    <dgm:fillClrLst>
      <a:schemeClr val="accent1">
        <a:tint val="70000"/>
      </a:schemeClr>
    </dgm:fillClrLst>
    <dgm:linClrLst meth="repeat">
      <a:schemeClr val="lt1"/>
    </dgm:linClrLst>
    <dgm:effectClrLst/>
    <dgm:txLinClrLst/>
    <dgm:txFillClrLst/>
    <dgm:txEffectClrLst/>
  </dgm:styleLbl>
  <dgm:styleLbl name="asst4">
    <dgm:fillClrLst>
      <a:schemeClr val="accent1">
        <a:tint val="5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shade val="80000"/>
      </a:schemeClr>
    </dgm:linClrLst>
    <dgm:effectClrLst/>
    <dgm:txLinClrLst/>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dk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0000"/>
      </a:schemeClr>
    </dgm:fillClrLst>
    <dgm:linClrLst meth="repeat">
      <a:schemeClr val="accent1">
        <a:tint val="90000"/>
      </a:schemeClr>
    </dgm:linClrLst>
    <dgm:effectClrLst/>
    <dgm:txLinClrLst/>
    <dgm:txFillClrLst meth="repeat">
      <a:schemeClr val="tx1"/>
    </dgm:txFillClrLst>
    <dgm:txEffectClrLst/>
  </dgm:styleLbl>
  <dgm:styleLbl name="parChTrans1D3">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parChTrans1D4">
    <dgm:fillClrLst meth="repeat">
      <a:schemeClr val="accent1">
        <a:tint val="50000"/>
      </a:schemeClr>
    </dgm:fillClrLst>
    <dgm:linClrLst meth="repeat">
      <a:schemeClr val="accent1">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55000"/>
      </a:schemeClr>
    </dgm:fillClrLst>
    <dgm:linClrLst meth="repeat">
      <a:schemeClr val="accent1">
        <a:alpha val="90000"/>
        <a:tint val="55000"/>
      </a:schemeClr>
    </dgm:linClrLst>
    <dgm:effectClrLst/>
    <dgm:txLinClrLst/>
    <dgm:txFillClrLst meth="repeat">
      <a:schemeClr val="dk1"/>
    </dgm:txFillClrLst>
    <dgm:txEffectClrLst/>
  </dgm:styleLbl>
  <dgm:styleLbl name="alignAccFollowNode1">
    <dgm:fillClrLst meth="repeat">
      <a:schemeClr val="accent1">
        <a:alpha val="90000"/>
        <a:tint val="55000"/>
      </a:schemeClr>
    </dgm:fillClrLst>
    <dgm:linClrLst meth="repeat">
      <a:schemeClr val="accent1">
        <a:alpha val="90000"/>
        <a:tint val="55000"/>
      </a:schemeClr>
    </dgm:linClrLst>
    <dgm:effectClrLst/>
    <dgm:txLinClrLst/>
    <dgm:txFillClrLst meth="repeat">
      <a:schemeClr val="dk1"/>
    </dgm:txFillClrLst>
    <dgm:txEffectClrLst/>
  </dgm:styleLbl>
  <dgm:styleLbl name="bgAccFollowNode1">
    <dgm:fillClrLst meth="repeat">
      <a:schemeClr val="accent1">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50000"/>
      </a:schemeClr>
    </dgm:linClrLst>
    <dgm:effectClrLst/>
    <dgm:txLinClrLst/>
    <dgm:txFillClrLst meth="repeat">
      <a:schemeClr val="dk1"/>
    </dgm:txFillClrLst>
    <dgm:txEffectClrLst/>
  </dgm:styleLbl>
  <dgm:styleLbl name="bgShp">
    <dgm:fillClrLst meth="repeat">
      <a:schemeClr val="accent1">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55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4008F1C-BA80-4A9B-B3CF-DFCFC9DF69D3}" type="doc">
      <dgm:prSet loTypeId="urn:microsoft.com/office/officeart/2008/layout/LinedList" loCatId="list" qsTypeId="urn:microsoft.com/office/officeart/2005/8/quickstyle/simple1" qsCatId="simple" csTypeId="urn:microsoft.com/office/officeart/2005/8/colors/accent0_1" csCatId="mainScheme" phldr="1"/>
      <dgm:spPr/>
      <dgm:t>
        <a:bodyPr/>
        <a:lstStyle/>
        <a:p>
          <a:endParaRPr lang="es-MX"/>
        </a:p>
      </dgm:t>
    </dgm:pt>
    <dgm:pt modelId="{24CA8A3F-4C27-4C87-8E64-8C6035EB4BC9}">
      <dgm:prSet/>
      <dgm:spPr/>
      <dgm:t>
        <a:bodyPr/>
        <a:lstStyle/>
        <a:p>
          <a:pPr rtl="0"/>
          <a:r>
            <a:rPr lang="es-MX" b="1" dirty="0" smtClean="0">
              <a:effectLst>
                <a:outerShdw blurRad="38100" dist="38100" dir="2700000" algn="tl">
                  <a:srgbClr val="000000">
                    <a:alpha val="43137"/>
                  </a:srgbClr>
                </a:outerShdw>
              </a:effectLst>
            </a:rPr>
            <a:t>OBJETIVO DE LA UNIDAD DE APRENDIZAJE</a:t>
          </a:r>
          <a:r>
            <a:rPr lang="es-MX" dirty="0" smtClean="0"/>
            <a:t>.</a:t>
          </a:r>
        </a:p>
        <a:p>
          <a:pPr rtl="0"/>
          <a:r>
            <a:rPr lang="es-MX" dirty="0" smtClean="0"/>
            <a:t>Desarrollar en el alumno competencias que le permitan obtener, analizar y controlar información financiera para una toma de decisiones oportuna.</a:t>
          </a:r>
          <a:endParaRPr lang="es-MX" dirty="0"/>
        </a:p>
      </dgm:t>
    </dgm:pt>
    <dgm:pt modelId="{44D9EC94-9AA9-432D-8916-C1DDB78DD769}" type="parTrans" cxnId="{C4B6D4DC-1303-48AA-B2D2-14B436E923EB}">
      <dgm:prSet/>
      <dgm:spPr/>
      <dgm:t>
        <a:bodyPr/>
        <a:lstStyle/>
        <a:p>
          <a:endParaRPr lang="es-MX"/>
        </a:p>
      </dgm:t>
    </dgm:pt>
    <dgm:pt modelId="{8A29E26E-326C-4627-A7B9-11080B0ED7A8}" type="sibTrans" cxnId="{C4B6D4DC-1303-48AA-B2D2-14B436E923EB}">
      <dgm:prSet/>
      <dgm:spPr/>
      <dgm:t>
        <a:bodyPr/>
        <a:lstStyle/>
        <a:p>
          <a:endParaRPr lang="es-MX"/>
        </a:p>
      </dgm:t>
    </dgm:pt>
    <dgm:pt modelId="{433866F4-4CBA-4471-99BA-037118526465}">
      <dgm:prSet/>
      <dgm:spPr/>
      <dgm:t>
        <a:bodyPr/>
        <a:lstStyle/>
        <a:p>
          <a:pPr rtl="0"/>
          <a:r>
            <a:rPr lang="es-MX" b="1" dirty="0" smtClean="0">
              <a:effectLst>
                <a:outerShdw blurRad="38100" dist="38100" dir="2700000" algn="tl">
                  <a:srgbClr val="000000">
                    <a:alpha val="43137"/>
                  </a:srgbClr>
                </a:outerShdw>
              </a:effectLst>
            </a:rPr>
            <a:t>PROPÓSITO DE LA UNIDAD DE APRENDIZAJE.</a:t>
          </a:r>
        </a:p>
        <a:p>
          <a:pPr rtl="0"/>
          <a:r>
            <a:rPr lang="es-MX" dirty="0" smtClean="0"/>
            <a:t>Conocer el campo de actuación y normatividad a que se encuentra sujeta la Contaduría Pública, sus antecedentes, finalidades y usos, así mismo aplicar la técnica de registro contable, utilizando los diferentes procedimientos para el manejo, control y valuación de mercancías, elaborando los estados financieros básicos y sus anexos, conforme a la normatividad señalada por las </a:t>
          </a:r>
          <a:r>
            <a:rPr lang="es-MX" dirty="0" err="1" smtClean="0"/>
            <a:t>NIF´s</a:t>
          </a:r>
          <a:r>
            <a:rPr lang="es-MX" dirty="0" smtClean="0"/>
            <a:t>, valiéndose de los métodos para el procesamiento de transacciones financieras manuales.</a:t>
          </a:r>
          <a:endParaRPr lang="es-MX" dirty="0"/>
        </a:p>
      </dgm:t>
    </dgm:pt>
    <dgm:pt modelId="{555AC69A-0563-40D8-B7EA-05AA79F8963F}" type="parTrans" cxnId="{3A0461D7-FC44-4A10-92ED-0E739E32866D}">
      <dgm:prSet/>
      <dgm:spPr/>
      <dgm:t>
        <a:bodyPr/>
        <a:lstStyle/>
        <a:p>
          <a:endParaRPr lang="es-MX"/>
        </a:p>
      </dgm:t>
    </dgm:pt>
    <dgm:pt modelId="{63B9BA33-EDA3-487F-9F75-628314DF4260}" type="sibTrans" cxnId="{3A0461D7-FC44-4A10-92ED-0E739E32866D}">
      <dgm:prSet/>
      <dgm:spPr/>
      <dgm:t>
        <a:bodyPr/>
        <a:lstStyle/>
        <a:p>
          <a:endParaRPr lang="es-MX"/>
        </a:p>
      </dgm:t>
    </dgm:pt>
    <dgm:pt modelId="{B002C9AE-4A03-43DC-8296-7E9A403BF9E7}">
      <dgm:prSet custT="1"/>
      <dgm:spPr/>
      <dgm:t>
        <a:bodyPr/>
        <a:lstStyle/>
        <a:p>
          <a:pPr rtl="0"/>
          <a:r>
            <a:rPr lang="es-MX" sz="1800" b="1" dirty="0" smtClean="0"/>
            <a:t>Unidad V </a:t>
          </a:r>
        </a:p>
        <a:p>
          <a:pPr rtl="0"/>
          <a:r>
            <a:rPr lang="es-MX" sz="1500" b="1" dirty="0" smtClean="0"/>
            <a:t>Resolver ejercicios con los dos procedimientos de control de mercancías Analítico o pormenorizado e Inventarios</a:t>
          </a:r>
        </a:p>
        <a:p>
          <a:r>
            <a:rPr lang="es-MX" sz="1500" b="1" dirty="0" smtClean="0"/>
            <a:t>perpetuos o continuos. </a:t>
          </a:r>
          <a:endParaRPr lang="es-MX" sz="1500" b="1" dirty="0"/>
        </a:p>
      </dgm:t>
    </dgm:pt>
    <dgm:pt modelId="{3E172BC5-F0D9-41AA-AC75-8ACC80ADC0DF}" type="parTrans" cxnId="{4B8F69F1-B8A4-4BA9-9BD6-E82759EDC73F}">
      <dgm:prSet/>
      <dgm:spPr/>
      <dgm:t>
        <a:bodyPr/>
        <a:lstStyle/>
        <a:p>
          <a:endParaRPr lang="es-MX"/>
        </a:p>
      </dgm:t>
    </dgm:pt>
    <dgm:pt modelId="{7720CD7A-3EF6-4D24-8D00-A234B68891D4}" type="sibTrans" cxnId="{4B8F69F1-B8A4-4BA9-9BD6-E82759EDC73F}">
      <dgm:prSet/>
      <dgm:spPr/>
      <dgm:t>
        <a:bodyPr/>
        <a:lstStyle/>
        <a:p>
          <a:endParaRPr lang="es-MX"/>
        </a:p>
      </dgm:t>
    </dgm:pt>
    <dgm:pt modelId="{7C2A7FF0-EE2E-4C56-ADD2-E0E774C68BC3}" type="pres">
      <dgm:prSet presAssocID="{04008F1C-BA80-4A9B-B3CF-DFCFC9DF69D3}" presName="vert0" presStyleCnt="0">
        <dgm:presLayoutVars>
          <dgm:dir/>
          <dgm:animOne val="branch"/>
          <dgm:animLvl val="lvl"/>
        </dgm:presLayoutVars>
      </dgm:prSet>
      <dgm:spPr/>
      <dgm:t>
        <a:bodyPr/>
        <a:lstStyle/>
        <a:p>
          <a:endParaRPr lang="es-MX"/>
        </a:p>
      </dgm:t>
    </dgm:pt>
    <dgm:pt modelId="{817038B9-17E5-4C57-ACE7-974279DD8FA0}" type="pres">
      <dgm:prSet presAssocID="{24CA8A3F-4C27-4C87-8E64-8C6035EB4BC9}" presName="thickLine" presStyleLbl="alignNode1" presStyleIdx="0" presStyleCnt="3"/>
      <dgm:spPr/>
    </dgm:pt>
    <dgm:pt modelId="{298A00D6-7F8E-49AA-B8DF-6BF201D56E63}" type="pres">
      <dgm:prSet presAssocID="{24CA8A3F-4C27-4C87-8E64-8C6035EB4BC9}" presName="horz1" presStyleCnt="0"/>
      <dgm:spPr/>
    </dgm:pt>
    <dgm:pt modelId="{8557B8CC-9527-46A7-AE64-FF44CC0439EA}" type="pres">
      <dgm:prSet presAssocID="{24CA8A3F-4C27-4C87-8E64-8C6035EB4BC9}" presName="tx1" presStyleLbl="revTx" presStyleIdx="0" presStyleCnt="3"/>
      <dgm:spPr/>
      <dgm:t>
        <a:bodyPr/>
        <a:lstStyle/>
        <a:p>
          <a:endParaRPr lang="es-MX"/>
        </a:p>
      </dgm:t>
    </dgm:pt>
    <dgm:pt modelId="{8238BA4C-4911-4580-8FD7-FAE6BDBA2388}" type="pres">
      <dgm:prSet presAssocID="{24CA8A3F-4C27-4C87-8E64-8C6035EB4BC9}" presName="vert1" presStyleCnt="0"/>
      <dgm:spPr/>
    </dgm:pt>
    <dgm:pt modelId="{395F826D-9180-4C34-9E2A-5269C4DA3BE4}" type="pres">
      <dgm:prSet presAssocID="{433866F4-4CBA-4471-99BA-037118526465}" presName="thickLine" presStyleLbl="alignNode1" presStyleIdx="1" presStyleCnt="3"/>
      <dgm:spPr/>
    </dgm:pt>
    <dgm:pt modelId="{53496100-45AF-4ACC-82A7-C12CFD3C101D}" type="pres">
      <dgm:prSet presAssocID="{433866F4-4CBA-4471-99BA-037118526465}" presName="horz1" presStyleCnt="0"/>
      <dgm:spPr/>
    </dgm:pt>
    <dgm:pt modelId="{9B9FDCDD-D8E9-4541-9931-F907E60F3F05}" type="pres">
      <dgm:prSet presAssocID="{433866F4-4CBA-4471-99BA-037118526465}" presName="tx1" presStyleLbl="revTx" presStyleIdx="1" presStyleCnt="3"/>
      <dgm:spPr/>
      <dgm:t>
        <a:bodyPr/>
        <a:lstStyle/>
        <a:p>
          <a:endParaRPr lang="es-MX"/>
        </a:p>
      </dgm:t>
    </dgm:pt>
    <dgm:pt modelId="{D162368C-FB1F-417B-A9E2-B4915271E809}" type="pres">
      <dgm:prSet presAssocID="{433866F4-4CBA-4471-99BA-037118526465}" presName="vert1" presStyleCnt="0"/>
      <dgm:spPr/>
    </dgm:pt>
    <dgm:pt modelId="{F656DC91-0BDE-445E-AFB9-3D64B99867C8}" type="pres">
      <dgm:prSet presAssocID="{B002C9AE-4A03-43DC-8296-7E9A403BF9E7}" presName="thickLine" presStyleLbl="alignNode1" presStyleIdx="2" presStyleCnt="3"/>
      <dgm:spPr/>
    </dgm:pt>
    <dgm:pt modelId="{77209534-17AA-4101-AB34-B526804BA144}" type="pres">
      <dgm:prSet presAssocID="{B002C9AE-4A03-43DC-8296-7E9A403BF9E7}" presName="horz1" presStyleCnt="0"/>
      <dgm:spPr/>
    </dgm:pt>
    <dgm:pt modelId="{93CF93C1-620A-4281-B23D-D976BF53D5B7}" type="pres">
      <dgm:prSet presAssocID="{B002C9AE-4A03-43DC-8296-7E9A403BF9E7}" presName="tx1" presStyleLbl="revTx" presStyleIdx="2" presStyleCnt="3"/>
      <dgm:spPr/>
      <dgm:t>
        <a:bodyPr/>
        <a:lstStyle/>
        <a:p>
          <a:endParaRPr lang="es-MX"/>
        </a:p>
      </dgm:t>
    </dgm:pt>
    <dgm:pt modelId="{52057E78-4C09-40D9-B193-9E2B8E262DF2}" type="pres">
      <dgm:prSet presAssocID="{B002C9AE-4A03-43DC-8296-7E9A403BF9E7}" presName="vert1" presStyleCnt="0"/>
      <dgm:spPr/>
    </dgm:pt>
  </dgm:ptLst>
  <dgm:cxnLst>
    <dgm:cxn modelId="{3A0461D7-FC44-4A10-92ED-0E739E32866D}" srcId="{04008F1C-BA80-4A9B-B3CF-DFCFC9DF69D3}" destId="{433866F4-4CBA-4471-99BA-037118526465}" srcOrd="1" destOrd="0" parTransId="{555AC69A-0563-40D8-B7EA-05AA79F8963F}" sibTransId="{63B9BA33-EDA3-487F-9F75-628314DF4260}"/>
    <dgm:cxn modelId="{4B8F69F1-B8A4-4BA9-9BD6-E82759EDC73F}" srcId="{04008F1C-BA80-4A9B-B3CF-DFCFC9DF69D3}" destId="{B002C9AE-4A03-43DC-8296-7E9A403BF9E7}" srcOrd="2" destOrd="0" parTransId="{3E172BC5-F0D9-41AA-AC75-8ACC80ADC0DF}" sibTransId="{7720CD7A-3EF6-4D24-8D00-A234B68891D4}"/>
    <dgm:cxn modelId="{17D46693-2A6C-4DDB-A261-E77CE63D1D2F}" type="presOf" srcId="{B002C9AE-4A03-43DC-8296-7E9A403BF9E7}" destId="{93CF93C1-620A-4281-B23D-D976BF53D5B7}" srcOrd="0" destOrd="0" presId="urn:microsoft.com/office/officeart/2008/layout/LinedList"/>
    <dgm:cxn modelId="{E97EC6BD-21BB-406D-A685-844DA9DC6C1D}" type="presOf" srcId="{04008F1C-BA80-4A9B-B3CF-DFCFC9DF69D3}" destId="{7C2A7FF0-EE2E-4C56-ADD2-E0E774C68BC3}" srcOrd="0" destOrd="0" presId="urn:microsoft.com/office/officeart/2008/layout/LinedList"/>
    <dgm:cxn modelId="{94386575-3609-4B44-AAEF-B3AF039C5BC0}" type="presOf" srcId="{24CA8A3F-4C27-4C87-8E64-8C6035EB4BC9}" destId="{8557B8CC-9527-46A7-AE64-FF44CC0439EA}" srcOrd="0" destOrd="0" presId="urn:microsoft.com/office/officeart/2008/layout/LinedList"/>
    <dgm:cxn modelId="{C4B6D4DC-1303-48AA-B2D2-14B436E923EB}" srcId="{04008F1C-BA80-4A9B-B3CF-DFCFC9DF69D3}" destId="{24CA8A3F-4C27-4C87-8E64-8C6035EB4BC9}" srcOrd="0" destOrd="0" parTransId="{44D9EC94-9AA9-432D-8916-C1DDB78DD769}" sibTransId="{8A29E26E-326C-4627-A7B9-11080B0ED7A8}"/>
    <dgm:cxn modelId="{A1F522C7-8A59-48C2-A237-637342677E09}" type="presOf" srcId="{433866F4-4CBA-4471-99BA-037118526465}" destId="{9B9FDCDD-D8E9-4541-9931-F907E60F3F05}" srcOrd="0" destOrd="0" presId="urn:microsoft.com/office/officeart/2008/layout/LinedList"/>
    <dgm:cxn modelId="{7A69FA14-EE3B-4BD8-934D-92136AD87BC6}" type="presParOf" srcId="{7C2A7FF0-EE2E-4C56-ADD2-E0E774C68BC3}" destId="{817038B9-17E5-4C57-ACE7-974279DD8FA0}" srcOrd="0" destOrd="0" presId="urn:microsoft.com/office/officeart/2008/layout/LinedList"/>
    <dgm:cxn modelId="{98E3E329-66AE-41FB-BAA2-F5883739F53B}" type="presParOf" srcId="{7C2A7FF0-EE2E-4C56-ADD2-E0E774C68BC3}" destId="{298A00D6-7F8E-49AA-B8DF-6BF201D56E63}" srcOrd="1" destOrd="0" presId="urn:microsoft.com/office/officeart/2008/layout/LinedList"/>
    <dgm:cxn modelId="{A9908B5F-6EA9-43E6-966A-5F0C6BB45939}" type="presParOf" srcId="{298A00D6-7F8E-49AA-B8DF-6BF201D56E63}" destId="{8557B8CC-9527-46A7-AE64-FF44CC0439EA}" srcOrd="0" destOrd="0" presId="urn:microsoft.com/office/officeart/2008/layout/LinedList"/>
    <dgm:cxn modelId="{2B229331-D4DD-4351-BFB3-B4B99A15C3B5}" type="presParOf" srcId="{298A00D6-7F8E-49AA-B8DF-6BF201D56E63}" destId="{8238BA4C-4911-4580-8FD7-FAE6BDBA2388}" srcOrd="1" destOrd="0" presId="urn:microsoft.com/office/officeart/2008/layout/LinedList"/>
    <dgm:cxn modelId="{E49AB165-933F-4A48-A63B-195D6FFDFCB7}" type="presParOf" srcId="{7C2A7FF0-EE2E-4C56-ADD2-E0E774C68BC3}" destId="{395F826D-9180-4C34-9E2A-5269C4DA3BE4}" srcOrd="2" destOrd="0" presId="urn:microsoft.com/office/officeart/2008/layout/LinedList"/>
    <dgm:cxn modelId="{1DA985A3-F1B6-4035-869E-B09A449734C1}" type="presParOf" srcId="{7C2A7FF0-EE2E-4C56-ADD2-E0E774C68BC3}" destId="{53496100-45AF-4ACC-82A7-C12CFD3C101D}" srcOrd="3" destOrd="0" presId="urn:microsoft.com/office/officeart/2008/layout/LinedList"/>
    <dgm:cxn modelId="{CA4B6CD7-CDCF-48F8-9384-72346124C28B}" type="presParOf" srcId="{53496100-45AF-4ACC-82A7-C12CFD3C101D}" destId="{9B9FDCDD-D8E9-4541-9931-F907E60F3F05}" srcOrd="0" destOrd="0" presId="urn:microsoft.com/office/officeart/2008/layout/LinedList"/>
    <dgm:cxn modelId="{BA57742A-4193-49D2-9D90-EAFA5B42626C}" type="presParOf" srcId="{53496100-45AF-4ACC-82A7-C12CFD3C101D}" destId="{D162368C-FB1F-417B-A9E2-B4915271E809}" srcOrd="1" destOrd="0" presId="urn:microsoft.com/office/officeart/2008/layout/LinedList"/>
    <dgm:cxn modelId="{CB15C45A-0D01-4C2E-B99D-CA1941472E9A}" type="presParOf" srcId="{7C2A7FF0-EE2E-4C56-ADD2-E0E774C68BC3}" destId="{F656DC91-0BDE-445E-AFB9-3D64B99867C8}" srcOrd="4" destOrd="0" presId="urn:microsoft.com/office/officeart/2008/layout/LinedList"/>
    <dgm:cxn modelId="{C5285ED9-4103-4240-B692-48175E4917B3}" type="presParOf" srcId="{7C2A7FF0-EE2E-4C56-ADD2-E0E774C68BC3}" destId="{77209534-17AA-4101-AB34-B526804BA144}" srcOrd="5" destOrd="0" presId="urn:microsoft.com/office/officeart/2008/layout/LinedList"/>
    <dgm:cxn modelId="{542D726C-FFA7-41BE-AF08-E139B2D4B13E}" type="presParOf" srcId="{77209534-17AA-4101-AB34-B526804BA144}" destId="{93CF93C1-620A-4281-B23D-D976BF53D5B7}" srcOrd="0" destOrd="0" presId="urn:microsoft.com/office/officeart/2008/layout/LinedList"/>
    <dgm:cxn modelId="{7518B0C2-28EC-4BBA-93E4-A0E796333AE3}" type="presParOf" srcId="{77209534-17AA-4101-AB34-B526804BA144}" destId="{52057E78-4C09-40D9-B193-9E2B8E262DF2}" srcOrd="1" destOrd="0" presId="urn:microsoft.com/office/officeart/2008/layout/Lin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8B02A985-2A9D-4A27-84DA-F8216D9517AB}" type="doc">
      <dgm:prSet loTypeId="urn:microsoft.com/office/officeart/2005/8/layout/venn1" loCatId="relationship" qsTypeId="urn:microsoft.com/office/officeart/2005/8/quickstyle/3d3" qsCatId="3D" csTypeId="urn:microsoft.com/office/officeart/2005/8/colors/accent1_2" csCatId="accent1" phldr="1"/>
      <dgm:spPr/>
      <dgm:t>
        <a:bodyPr/>
        <a:lstStyle/>
        <a:p>
          <a:endParaRPr lang="es-MX"/>
        </a:p>
      </dgm:t>
    </dgm:pt>
    <dgm:pt modelId="{715C917E-D27C-43E6-9757-863AA89E2360}">
      <dgm:prSet/>
      <dgm:spPr/>
      <dgm:t>
        <a:bodyPr/>
        <a:lstStyle/>
        <a:p>
          <a:pPr rtl="0"/>
          <a:r>
            <a:rPr lang="es-MX" dirty="0" smtClean="0"/>
            <a:t>EL IVA es un impuesto al consumo, y por esa razón,  es el consumidor final el que lo paga</a:t>
          </a:r>
          <a:endParaRPr lang="es-MX" dirty="0"/>
        </a:p>
      </dgm:t>
    </dgm:pt>
    <dgm:pt modelId="{8A5CAAF5-4CF4-43C1-ABAD-EDC74C2BB9FD}" type="parTrans" cxnId="{B45E2B82-808A-4DDD-97DB-302E9C1AED7D}">
      <dgm:prSet/>
      <dgm:spPr/>
      <dgm:t>
        <a:bodyPr/>
        <a:lstStyle/>
        <a:p>
          <a:endParaRPr lang="es-MX"/>
        </a:p>
      </dgm:t>
    </dgm:pt>
    <dgm:pt modelId="{8DCB2B45-4A89-4B8E-9FD6-A0E395982BB8}" type="sibTrans" cxnId="{B45E2B82-808A-4DDD-97DB-302E9C1AED7D}">
      <dgm:prSet/>
      <dgm:spPr/>
      <dgm:t>
        <a:bodyPr/>
        <a:lstStyle/>
        <a:p>
          <a:endParaRPr lang="es-MX"/>
        </a:p>
      </dgm:t>
    </dgm:pt>
    <dgm:pt modelId="{2D89BD3F-0411-44E7-9BD3-5466F3180EFD}">
      <dgm:prSet/>
      <dgm:spPr/>
      <dgm:t>
        <a:bodyPr/>
        <a:lstStyle/>
        <a:p>
          <a:pPr rtl="0"/>
          <a:r>
            <a:rPr lang="es-MX" dirty="0" smtClean="0"/>
            <a:t>La ley del Impuesto al Valor Agregado brinda información respecto de su tratamiento.</a:t>
          </a:r>
        </a:p>
        <a:p>
          <a:pPr rtl="0"/>
          <a:r>
            <a:rPr lang="es-MX" dirty="0" smtClean="0"/>
            <a:t>El artículo 1º. Marca una tasa del 16%.</a:t>
          </a:r>
          <a:endParaRPr lang="es-MX" dirty="0"/>
        </a:p>
      </dgm:t>
    </dgm:pt>
    <dgm:pt modelId="{93B74551-8D34-4FD2-93F8-AE6BE40460E2}" type="parTrans" cxnId="{63D34206-3AC4-4E01-B755-B6F44A1981F8}">
      <dgm:prSet/>
      <dgm:spPr/>
      <dgm:t>
        <a:bodyPr/>
        <a:lstStyle/>
        <a:p>
          <a:endParaRPr lang="es-MX"/>
        </a:p>
      </dgm:t>
    </dgm:pt>
    <dgm:pt modelId="{8DA55F01-3B29-48E1-92AA-3624E6B0B4C4}" type="sibTrans" cxnId="{63D34206-3AC4-4E01-B755-B6F44A1981F8}">
      <dgm:prSet/>
      <dgm:spPr/>
      <dgm:t>
        <a:bodyPr/>
        <a:lstStyle/>
        <a:p>
          <a:endParaRPr lang="es-MX"/>
        </a:p>
      </dgm:t>
    </dgm:pt>
    <dgm:pt modelId="{E222F0E2-827C-44C8-A7F8-A4A644878A5B}">
      <dgm:prSet/>
      <dgm:spPr/>
      <dgm:t>
        <a:bodyPr/>
        <a:lstStyle/>
        <a:p>
          <a:pPr rtl="0"/>
          <a:r>
            <a:rPr lang="es-MX" dirty="0" smtClean="0"/>
            <a:t>El IVA  debe registrarse cuando se llevan a cabo operaciones comerciales.</a:t>
          </a:r>
        </a:p>
        <a:p>
          <a:pPr rtl="0"/>
          <a:r>
            <a:rPr lang="es-MX" dirty="0" smtClean="0"/>
            <a:t>El IVA que se pague se puede acreditar </a:t>
          </a:r>
          <a:endParaRPr lang="es-MX" dirty="0"/>
        </a:p>
      </dgm:t>
    </dgm:pt>
    <dgm:pt modelId="{D28429C0-51CD-400E-996E-FBE924F5A4B4}" type="sibTrans" cxnId="{A5E8837D-2F7E-4277-AB47-34F11FB9DD0E}">
      <dgm:prSet/>
      <dgm:spPr/>
      <dgm:t>
        <a:bodyPr/>
        <a:lstStyle/>
        <a:p>
          <a:endParaRPr lang="es-MX"/>
        </a:p>
      </dgm:t>
    </dgm:pt>
    <dgm:pt modelId="{2D37A0AE-FBDF-412F-8158-AF25A02559E7}" type="parTrans" cxnId="{A5E8837D-2F7E-4277-AB47-34F11FB9DD0E}">
      <dgm:prSet/>
      <dgm:spPr/>
      <dgm:t>
        <a:bodyPr/>
        <a:lstStyle/>
        <a:p>
          <a:endParaRPr lang="es-MX"/>
        </a:p>
      </dgm:t>
    </dgm:pt>
    <dgm:pt modelId="{142A8123-EDA0-478E-A7B5-7CB85C041E69}" type="pres">
      <dgm:prSet presAssocID="{8B02A985-2A9D-4A27-84DA-F8216D9517AB}" presName="compositeShape" presStyleCnt="0">
        <dgm:presLayoutVars>
          <dgm:chMax val="7"/>
          <dgm:dir/>
          <dgm:resizeHandles val="exact"/>
        </dgm:presLayoutVars>
      </dgm:prSet>
      <dgm:spPr/>
      <dgm:t>
        <a:bodyPr/>
        <a:lstStyle/>
        <a:p>
          <a:endParaRPr lang="es-MX"/>
        </a:p>
      </dgm:t>
    </dgm:pt>
    <dgm:pt modelId="{9ACF0DFD-2B0A-47BD-BCEE-08B28B5E8048}" type="pres">
      <dgm:prSet presAssocID="{715C917E-D27C-43E6-9757-863AA89E2360}" presName="circ1" presStyleLbl="vennNode1" presStyleIdx="0" presStyleCnt="3"/>
      <dgm:spPr/>
      <dgm:t>
        <a:bodyPr/>
        <a:lstStyle/>
        <a:p>
          <a:endParaRPr lang="es-MX"/>
        </a:p>
      </dgm:t>
    </dgm:pt>
    <dgm:pt modelId="{3E79778F-0B4C-4114-AD3C-11F5B66117F0}" type="pres">
      <dgm:prSet presAssocID="{715C917E-D27C-43E6-9757-863AA89E2360}" presName="circ1Tx" presStyleLbl="revTx" presStyleIdx="0" presStyleCnt="0">
        <dgm:presLayoutVars>
          <dgm:chMax val="0"/>
          <dgm:chPref val="0"/>
          <dgm:bulletEnabled val="1"/>
        </dgm:presLayoutVars>
      </dgm:prSet>
      <dgm:spPr/>
      <dgm:t>
        <a:bodyPr/>
        <a:lstStyle/>
        <a:p>
          <a:endParaRPr lang="es-MX"/>
        </a:p>
      </dgm:t>
    </dgm:pt>
    <dgm:pt modelId="{E76299B1-092B-4378-AB1C-D1D089B827E7}" type="pres">
      <dgm:prSet presAssocID="{2D89BD3F-0411-44E7-9BD3-5466F3180EFD}" presName="circ2" presStyleLbl="vennNode1" presStyleIdx="1" presStyleCnt="3"/>
      <dgm:spPr/>
      <dgm:t>
        <a:bodyPr/>
        <a:lstStyle/>
        <a:p>
          <a:endParaRPr lang="es-MX"/>
        </a:p>
      </dgm:t>
    </dgm:pt>
    <dgm:pt modelId="{D8F42234-0A1D-463C-B771-3A74B27AE319}" type="pres">
      <dgm:prSet presAssocID="{2D89BD3F-0411-44E7-9BD3-5466F3180EFD}" presName="circ2Tx" presStyleLbl="revTx" presStyleIdx="0" presStyleCnt="0">
        <dgm:presLayoutVars>
          <dgm:chMax val="0"/>
          <dgm:chPref val="0"/>
          <dgm:bulletEnabled val="1"/>
        </dgm:presLayoutVars>
      </dgm:prSet>
      <dgm:spPr/>
      <dgm:t>
        <a:bodyPr/>
        <a:lstStyle/>
        <a:p>
          <a:endParaRPr lang="es-MX"/>
        </a:p>
      </dgm:t>
    </dgm:pt>
    <dgm:pt modelId="{EC650E5E-A904-40C3-B969-621383380657}" type="pres">
      <dgm:prSet presAssocID="{E222F0E2-827C-44C8-A7F8-A4A644878A5B}" presName="circ3" presStyleLbl="vennNode1" presStyleIdx="2" presStyleCnt="3" custLinFactNeighborX="987" custLinFactNeighborY="-1973"/>
      <dgm:spPr/>
      <dgm:t>
        <a:bodyPr/>
        <a:lstStyle/>
        <a:p>
          <a:endParaRPr lang="es-MX"/>
        </a:p>
      </dgm:t>
    </dgm:pt>
    <dgm:pt modelId="{EC3945B3-19C6-430F-A69D-70BE17065034}" type="pres">
      <dgm:prSet presAssocID="{E222F0E2-827C-44C8-A7F8-A4A644878A5B}" presName="circ3Tx" presStyleLbl="revTx" presStyleIdx="0" presStyleCnt="0">
        <dgm:presLayoutVars>
          <dgm:chMax val="0"/>
          <dgm:chPref val="0"/>
          <dgm:bulletEnabled val="1"/>
        </dgm:presLayoutVars>
      </dgm:prSet>
      <dgm:spPr/>
      <dgm:t>
        <a:bodyPr/>
        <a:lstStyle/>
        <a:p>
          <a:endParaRPr lang="es-MX"/>
        </a:p>
      </dgm:t>
    </dgm:pt>
  </dgm:ptLst>
  <dgm:cxnLst>
    <dgm:cxn modelId="{1C9FDB45-C6A0-49F4-B8A6-1CF39077A65D}" type="presOf" srcId="{2D89BD3F-0411-44E7-9BD3-5466F3180EFD}" destId="{E76299B1-092B-4378-AB1C-D1D089B827E7}" srcOrd="0" destOrd="0" presId="urn:microsoft.com/office/officeart/2005/8/layout/venn1"/>
    <dgm:cxn modelId="{63D34206-3AC4-4E01-B755-B6F44A1981F8}" srcId="{8B02A985-2A9D-4A27-84DA-F8216D9517AB}" destId="{2D89BD3F-0411-44E7-9BD3-5466F3180EFD}" srcOrd="1" destOrd="0" parTransId="{93B74551-8D34-4FD2-93F8-AE6BE40460E2}" sibTransId="{8DA55F01-3B29-48E1-92AA-3624E6B0B4C4}"/>
    <dgm:cxn modelId="{B45E2B82-808A-4DDD-97DB-302E9C1AED7D}" srcId="{8B02A985-2A9D-4A27-84DA-F8216D9517AB}" destId="{715C917E-D27C-43E6-9757-863AA89E2360}" srcOrd="0" destOrd="0" parTransId="{8A5CAAF5-4CF4-43C1-ABAD-EDC74C2BB9FD}" sibTransId="{8DCB2B45-4A89-4B8E-9FD6-A0E395982BB8}"/>
    <dgm:cxn modelId="{774E5B13-6DE9-49AE-A44A-F7D0E7B5707A}" type="presOf" srcId="{715C917E-D27C-43E6-9757-863AA89E2360}" destId="{9ACF0DFD-2B0A-47BD-BCEE-08B28B5E8048}" srcOrd="0" destOrd="0" presId="urn:microsoft.com/office/officeart/2005/8/layout/venn1"/>
    <dgm:cxn modelId="{4DF3AA80-82E9-4AE3-8905-F5655A33A097}" type="presOf" srcId="{E222F0E2-827C-44C8-A7F8-A4A644878A5B}" destId="{EC3945B3-19C6-430F-A69D-70BE17065034}" srcOrd="1" destOrd="0" presId="urn:microsoft.com/office/officeart/2005/8/layout/venn1"/>
    <dgm:cxn modelId="{262FC3BB-1FF1-43C9-BC85-37424FF4EADC}" type="presOf" srcId="{2D89BD3F-0411-44E7-9BD3-5466F3180EFD}" destId="{D8F42234-0A1D-463C-B771-3A74B27AE319}" srcOrd="1" destOrd="0" presId="urn:microsoft.com/office/officeart/2005/8/layout/venn1"/>
    <dgm:cxn modelId="{A5E8837D-2F7E-4277-AB47-34F11FB9DD0E}" srcId="{8B02A985-2A9D-4A27-84DA-F8216D9517AB}" destId="{E222F0E2-827C-44C8-A7F8-A4A644878A5B}" srcOrd="2" destOrd="0" parTransId="{2D37A0AE-FBDF-412F-8158-AF25A02559E7}" sibTransId="{D28429C0-51CD-400E-996E-FBE924F5A4B4}"/>
    <dgm:cxn modelId="{C7B15CF2-7341-4524-A4C1-AD1C74E5D486}" type="presOf" srcId="{715C917E-D27C-43E6-9757-863AA89E2360}" destId="{3E79778F-0B4C-4114-AD3C-11F5B66117F0}" srcOrd="1" destOrd="0" presId="urn:microsoft.com/office/officeart/2005/8/layout/venn1"/>
    <dgm:cxn modelId="{2F630D00-CA23-4046-8368-5D6059D03911}" type="presOf" srcId="{E222F0E2-827C-44C8-A7F8-A4A644878A5B}" destId="{EC650E5E-A904-40C3-B969-621383380657}" srcOrd="0" destOrd="0" presId="urn:microsoft.com/office/officeart/2005/8/layout/venn1"/>
    <dgm:cxn modelId="{737D3AE7-EE8A-41B5-9727-CF01F8AEF833}" type="presOf" srcId="{8B02A985-2A9D-4A27-84DA-F8216D9517AB}" destId="{142A8123-EDA0-478E-A7B5-7CB85C041E69}" srcOrd="0" destOrd="0" presId="urn:microsoft.com/office/officeart/2005/8/layout/venn1"/>
    <dgm:cxn modelId="{A8DB3DE3-E834-41BC-9518-7F03C771A2FE}" type="presParOf" srcId="{142A8123-EDA0-478E-A7B5-7CB85C041E69}" destId="{9ACF0DFD-2B0A-47BD-BCEE-08B28B5E8048}" srcOrd="0" destOrd="0" presId="urn:microsoft.com/office/officeart/2005/8/layout/venn1"/>
    <dgm:cxn modelId="{782C3714-E985-45A7-9FBD-E5F9B6665B02}" type="presParOf" srcId="{142A8123-EDA0-478E-A7B5-7CB85C041E69}" destId="{3E79778F-0B4C-4114-AD3C-11F5B66117F0}" srcOrd="1" destOrd="0" presId="urn:microsoft.com/office/officeart/2005/8/layout/venn1"/>
    <dgm:cxn modelId="{244902B5-B302-4C53-8655-141BB6717A49}" type="presParOf" srcId="{142A8123-EDA0-478E-A7B5-7CB85C041E69}" destId="{E76299B1-092B-4378-AB1C-D1D089B827E7}" srcOrd="2" destOrd="0" presId="urn:microsoft.com/office/officeart/2005/8/layout/venn1"/>
    <dgm:cxn modelId="{B393C16C-5878-4CDC-A488-C007D7963995}" type="presParOf" srcId="{142A8123-EDA0-478E-A7B5-7CB85C041E69}" destId="{D8F42234-0A1D-463C-B771-3A74B27AE319}" srcOrd="3" destOrd="0" presId="urn:microsoft.com/office/officeart/2005/8/layout/venn1"/>
    <dgm:cxn modelId="{5B57A4B2-AE64-4B2F-9174-E52192C66F40}" type="presParOf" srcId="{142A8123-EDA0-478E-A7B5-7CB85C041E69}" destId="{EC650E5E-A904-40C3-B969-621383380657}" srcOrd="4" destOrd="0" presId="urn:microsoft.com/office/officeart/2005/8/layout/venn1"/>
    <dgm:cxn modelId="{B0549740-23E3-423A-9E8E-4CE923CF7EFE}" type="presParOf" srcId="{142A8123-EDA0-478E-A7B5-7CB85C041E69}" destId="{EC3945B3-19C6-430F-A69D-70BE17065034}" srcOrd="5" destOrd="0" presId="urn:microsoft.com/office/officeart/2005/8/layout/venn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AE33C250-1D12-404F-90CC-171A103BD6C9}" type="doc">
      <dgm:prSet loTypeId="urn:microsoft.com/office/officeart/2005/8/layout/hList7" loCatId="list" qsTypeId="urn:microsoft.com/office/officeart/2005/8/quickstyle/3d3" qsCatId="3D" csTypeId="urn:microsoft.com/office/officeart/2005/8/colors/accent1_2" csCatId="accent1" phldr="1"/>
      <dgm:spPr/>
      <dgm:t>
        <a:bodyPr/>
        <a:lstStyle/>
        <a:p>
          <a:endParaRPr lang="es-MX"/>
        </a:p>
      </dgm:t>
    </dgm:pt>
    <dgm:pt modelId="{352DFCE8-B4C3-49DB-80BA-57CCA253E383}">
      <dgm:prSet/>
      <dgm:spPr/>
      <dgm:t>
        <a:bodyPr/>
        <a:lstStyle/>
        <a:p>
          <a:pPr rtl="0"/>
          <a:r>
            <a:rPr lang="es-MX" dirty="0" smtClean="0"/>
            <a:t>Art. 1 LIVA</a:t>
          </a:r>
          <a:endParaRPr lang="es-MX" dirty="0"/>
        </a:p>
      </dgm:t>
    </dgm:pt>
    <dgm:pt modelId="{8ECD4595-EB48-40DB-A962-7E665DB5A89D}" type="parTrans" cxnId="{D1658656-B9B7-4AA4-A0C2-8C7B5BF05316}">
      <dgm:prSet/>
      <dgm:spPr/>
      <dgm:t>
        <a:bodyPr/>
        <a:lstStyle/>
        <a:p>
          <a:endParaRPr lang="es-MX"/>
        </a:p>
      </dgm:t>
    </dgm:pt>
    <dgm:pt modelId="{9110D1B6-E443-4CDC-B2D8-5B94516E2C4A}" type="sibTrans" cxnId="{D1658656-B9B7-4AA4-A0C2-8C7B5BF05316}">
      <dgm:prSet/>
      <dgm:spPr/>
      <dgm:t>
        <a:bodyPr/>
        <a:lstStyle/>
        <a:p>
          <a:endParaRPr lang="es-MX"/>
        </a:p>
      </dgm:t>
    </dgm:pt>
    <dgm:pt modelId="{B34A4EAE-0A8B-452C-93B3-F495623C7551}">
      <dgm:prSet custT="1"/>
      <dgm:spPr/>
      <dgm:t>
        <a:bodyPr/>
        <a:lstStyle/>
        <a:p>
          <a:pPr rtl="0"/>
          <a:r>
            <a:rPr lang="es-MX" sz="1800" dirty="0" smtClean="0"/>
            <a:t>Están obligadas al pago del IVA  [….], las </a:t>
          </a:r>
          <a:r>
            <a:rPr lang="es-MX" sz="1800" b="1" dirty="0" smtClean="0"/>
            <a:t>personas físicas y las morales </a:t>
          </a:r>
          <a:r>
            <a:rPr lang="es-MX" sz="1800" dirty="0" smtClean="0"/>
            <a:t>que, en territorio nacional, realicen los actos o actividades siguientes: </a:t>
          </a:r>
          <a:endParaRPr lang="es-MX" sz="1800" dirty="0"/>
        </a:p>
      </dgm:t>
    </dgm:pt>
    <dgm:pt modelId="{A452AA95-E8CE-4236-9735-9A65ECDFE155}" type="parTrans" cxnId="{8C10EC45-C1D6-4F18-8E8B-D311A2829FD2}">
      <dgm:prSet/>
      <dgm:spPr/>
      <dgm:t>
        <a:bodyPr/>
        <a:lstStyle/>
        <a:p>
          <a:endParaRPr lang="es-MX"/>
        </a:p>
      </dgm:t>
    </dgm:pt>
    <dgm:pt modelId="{8747C44A-7E3C-441E-BEF2-3E1FD89AB14E}" type="sibTrans" cxnId="{8C10EC45-C1D6-4F18-8E8B-D311A2829FD2}">
      <dgm:prSet/>
      <dgm:spPr/>
      <dgm:t>
        <a:bodyPr/>
        <a:lstStyle/>
        <a:p>
          <a:endParaRPr lang="es-MX"/>
        </a:p>
      </dgm:t>
    </dgm:pt>
    <dgm:pt modelId="{1C86A7E1-91CC-48B2-AA65-E38D238BB98E}">
      <dgm:prSet custT="1"/>
      <dgm:spPr/>
      <dgm:t>
        <a:bodyPr/>
        <a:lstStyle/>
        <a:p>
          <a:pPr rtl="0"/>
          <a:r>
            <a:rPr lang="es-MX" sz="1400" smtClean="0"/>
            <a:t>I.- Enajenen bienes. </a:t>
          </a:r>
          <a:endParaRPr lang="es-MX" sz="1400"/>
        </a:p>
      </dgm:t>
    </dgm:pt>
    <dgm:pt modelId="{18A8F8AE-62A5-43C5-A1D2-E62C39DE0EE9}" type="parTrans" cxnId="{C03249B1-FF5A-44C5-96C7-FACF6AB4F6BB}">
      <dgm:prSet/>
      <dgm:spPr/>
      <dgm:t>
        <a:bodyPr/>
        <a:lstStyle/>
        <a:p>
          <a:endParaRPr lang="es-MX"/>
        </a:p>
      </dgm:t>
    </dgm:pt>
    <dgm:pt modelId="{DBDF2BEA-D767-4397-9A63-70F32A460456}" type="sibTrans" cxnId="{C03249B1-FF5A-44C5-96C7-FACF6AB4F6BB}">
      <dgm:prSet/>
      <dgm:spPr/>
      <dgm:t>
        <a:bodyPr/>
        <a:lstStyle/>
        <a:p>
          <a:endParaRPr lang="es-MX"/>
        </a:p>
      </dgm:t>
    </dgm:pt>
    <dgm:pt modelId="{A97A2364-D0C4-4684-AC82-8375B2C23AD9}">
      <dgm:prSet custT="1"/>
      <dgm:spPr/>
      <dgm:t>
        <a:bodyPr/>
        <a:lstStyle/>
        <a:p>
          <a:pPr rtl="0"/>
          <a:r>
            <a:rPr lang="es-MX" sz="1400" smtClean="0"/>
            <a:t>II.- Presten servicios independientes. </a:t>
          </a:r>
          <a:endParaRPr lang="es-MX" sz="1400"/>
        </a:p>
      </dgm:t>
    </dgm:pt>
    <dgm:pt modelId="{138A3305-85CB-4CBA-A869-0FE82109DD2B}" type="parTrans" cxnId="{D92F2441-EA3D-4103-A7E7-5771232BC352}">
      <dgm:prSet/>
      <dgm:spPr/>
      <dgm:t>
        <a:bodyPr/>
        <a:lstStyle/>
        <a:p>
          <a:endParaRPr lang="es-MX"/>
        </a:p>
      </dgm:t>
    </dgm:pt>
    <dgm:pt modelId="{285790DB-F64E-424A-96FA-955110299CB6}" type="sibTrans" cxnId="{D92F2441-EA3D-4103-A7E7-5771232BC352}">
      <dgm:prSet/>
      <dgm:spPr/>
      <dgm:t>
        <a:bodyPr/>
        <a:lstStyle/>
        <a:p>
          <a:endParaRPr lang="es-MX"/>
        </a:p>
      </dgm:t>
    </dgm:pt>
    <dgm:pt modelId="{32729AC0-91FC-4F30-A9C5-2AF4CA5C6412}">
      <dgm:prSet custT="1"/>
      <dgm:spPr/>
      <dgm:t>
        <a:bodyPr/>
        <a:lstStyle/>
        <a:p>
          <a:pPr rtl="0"/>
          <a:r>
            <a:rPr lang="es-MX" sz="1400" dirty="0" smtClean="0"/>
            <a:t>III.- Otorguen el uso o goce temporal de bienes.</a:t>
          </a:r>
          <a:endParaRPr lang="es-MX" sz="1400" dirty="0"/>
        </a:p>
      </dgm:t>
    </dgm:pt>
    <dgm:pt modelId="{A39AD06F-DC3D-4BCB-B4ED-96355DF4E607}" type="parTrans" cxnId="{F04A55FF-D97C-467F-8044-38A9A5670BB8}">
      <dgm:prSet/>
      <dgm:spPr/>
      <dgm:t>
        <a:bodyPr/>
        <a:lstStyle/>
        <a:p>
          <a:endParaRPr lang="es-MX"/>
        </a:p>
      </dgm:t>
    </dgm:pt>
    <dgm:pt modelId="{C81B08D0-6559-4504-BD77-F54604AEAB15}" type="sibTrans" cxnId="{F04A55FF-D97C-467F-8044-38A9A5670BB8}">
      <dgm:prSet/>
      <dgm:spPr/>
      <dgm:t>
        <a:bodyPr/>
        <a:lstStyle/>
        <a:p>
          <a:endParaRPr lang="es-MX"/>
        </a:p>
      </dgm:t>
    </dgm:pt>
    <dgm:pt modelId="{D517A9BD-FD58-45F8-834C-9DE8A3103E25}">
      <dgm:prSet custT="1"/>
      <dgm:spPr/>
      <dgm:t>
        <a:bodyPr/>
        <a:lstStyle/>
        <a:p>
          <a:pPr rtl="0"/>
          <a:r>
            <a:rPr lang="es-MX" sz="1400" dirty="0" smtClean="0"/>
            <a:t>IV.- Importen bienes o servicios. </a:t>
          </a:r>
          <a:endParaRPr lang="es-MX" sz="1400" dirty="0"/>
        </a:p>
      </dgm:t>
    </dgm:pt>
    <dgm:pt modelId="{4BCF826A-ED51-47D5-986E-D2D3623AAD9A}" type="parTrans" cxnId="{772E47D1-8CB9-4594-ADF0-123483A93674}">
      <dgm:prSet/>
      <dgm:spPr/>
      <dgm:t>
        <a:bodyPr/>
        <a:lstStyle/>
        <a:p>
          <a:endParaRPr lang="es-MX"/>
        </a:p>
      </dgm:t>
    </dgm:pt>
    <dgm:pt modelId="{E8BBB19B-7401-4758-9BB2-D355F76ED2AE}" type="sibTrans" cxnId="{772E47D1-8CB9-4594-ADF0-123483A93674}">
      <dgm:prSet/>
      <dgm:spPr/>
      <dgm:t>
        <a:bodyPr/>
        <a:lstStyle/>
        <a:p>
          <a:endParaRPr lang="es-MX"/>
        </a:p>
      </dgm:t>
    </dgm:pt>
    <dgm:pt modelId="{895D6050-B79C-4D03-86EC-EBA019A7E16A}">
      <dgm:prSet/>
      <dgm:spPr/>
      <dgm:t>
        <a:bodyPr/>
        <a:lstStyle/>
        <a:p>
          <a:pPr rtl="0"/>
          <a:r>
            <a:rPr lang="es-MX" smtClean="0"/>
            <a:t>El impuesto se calculará aplicando a los valores que señala esta Ley, la </a:t>
          </a:r>
          <a:r>
            <a:rPr lang="es-MX" b="1" smtClean="0"/>
            <a:t>tasa del 16%. </a:t>
          </a:r>
          <a:r>
            <a:rPr lang="es-MX" smtClean="0"/>
            <a:t>El impuesto al valor agregado </a:t>
          </a:r>
          <a:r>
            <a:rPr lang="es-MX" b="1" smtClean="0"/>
            <a:t>en ningún caso </a:t>
          </a:r>
          <a:r>
            <a:rPr lang="es-MX" smtClean="0"/>
            <a:t>se considerará que </a:t>
          </a:r>
          <a:r>
            <a:rPr lang="es-MX" b="1" smtClean="0"/>
            <a:t>forma parte de dichos valores</a:t>
          </a:r>
          <a:r>
            <a:rPr lang="es-MX" smtClean="0"/>
            <a:t>. </a:t>
          </a:r>
          <a:endParaRPr lang="es-MX"/>
        </a:p>
      </dgm:t>
    </dgm:pt>
    <dgm:pt modelId="{5BE22633-4BC9-4D4C-A54A-7EAA055D3E71}" type="parTrans" cxnId="{3E1B089B-D27E-4DC2-BFA1-94B062D75734}">
      <dgm:prSet/>
      <dgm:spPr/>
      <dgm:t>
        <a:bodyPr/>
        <a:lstStyle/>
        <a:p>
          <a:endParaRPr lang="es-MX"/>
        </a:p>
      </dgm:t>
    </dgm:pt>
    <dgm:pt modelId="{5B3380DC-4FD7-4B04-B30B-49071893E88B}" type="sibTrans" cxnId="{3E1B089B-D27E-4DC2-BFA1-94B062D75734}">
      <dgm:prSet/>
      <dgm:spPr/>
      <dgm:t>
        <a:bodyPr/>
        <a:lstStyle/>
        <a:p>
          <a:endParaRPr lang="es-MX"/>
        </a:p>
      </dgm:t>
    </dgm:pt>
    <dgm:pt modelId="{30DE0D0E-4987-4EB5-BCEA-0D11B91913C4}" type="pres">
      <dgm:prSet presAssocID="{AE33C250-1D12-404F-90CC-171A103BD6C9}" presName="Name0" presStyleCnt="0">
        <dgm:presLayoutVars>
          <dgm:dir/>
          <dgm:resizeHandles val="exact"/>
        </dgm:presLayoutVars>
      </dgm:prSet>
      <dgm:spPr/>
      <dgm:t>
        <a:bodyPr/>
        <a:lstStyle/>
        <a:p>
          <a:endParaRPr lang="es-MX"/>
        </a:p>
      </dgm:t>
    </dgm:pt>
    <dgm:pt modelId="{9E82C8C9-9E25-4285-A196-06BF6954658D}" type="pres">
      <dgm:prSet presAssocID="{AE33C250-1D12-404F-90CC-171A103BD6C9}" presName="fgShape" presStyleLbl="fgShp" presStyleIdx="0" presStyleCnt="1" custLinFactNeighborY="42269"/>
      <dgm:spPr/>
    </dgm:pt>
    <dgm:pt modelId="{0B3F66B0-F40A-400E-9617-8AC0FAE4D3A7}" type="pres">
      <dgm:prSet presAssocID="{AE33C250-1D12-404F-90CC-171A103BD6C9}" presName="linComp" presStyleCnt="0"/>
      <dgm:spPr/>
    </dgm:pt>
    <dgm:pt modelId="{FB7C6AA8-2716-4861-BFE0-910DFD53C5EC}" type="pres">
      <dgm:prSet presAssocID="{352DFCE8-B4C3-49DB-80BA-57CCA253E383}" presName="compNode" presStyleCnt="0"/>
      <dgm:spPr/>
    </dgm:pt>
    <dgm:pt modelId="{42C4F4B5-066C-4551-A03E-90E67D8DA303}" type="pres">
      <dgm:prSet presAssocID="{352DFCE8-B4C3-49DB-80BA-57CCA253E383}" presName="bkgdShape" presStyleLbl="node1" presStyleIdx="0" presStyleCnt="3"/>
      <dgm:spPr/>
      <dgm:t>
        <a:bodyPr/>
        <a:lstStyle/>
        <a:p>
          <a:endParaRPr lang="es-MX"/>
        </a:p>
      </dgm:t>
    </dgm:pt>
    <dgm:pt modelId="{B77615CF-C451-48A7-9A4C-6CE05EB0B111}" type="pres">
      <dgm:prSet presAssocID="{352DFCE8-B4C3-49DB-80BA-57CCA253E383}" presName="nodeTx" presStyleLbl="node1" presStyleIdx="0" presStyleCnt="3">
        <dgm:presLayoutVars>
          <dgm:bulletEnabled val="1"/>
        </dgm:presLayoutVars>
      </dgm:prSet>
      <dgm:spPr/>
      <dgm:t>
        <a:bodyPr/>
        <a:lstStyle/>
        <a:p>
          <a:endParaRPr lang="es-MX"/>
        </a:p>
      </dgm:t>
    </dgm:pt>
    <dgm:pt modelId="{B626CA0D-B6D6-4A40-A084-DF88E2678F0F}" type="pres">
      <dgm:prSet presAssocID="{352DFCE8-B4C3-49DB-80BA-57CCA253E383}" presName="invisiNode" presStyleLbl="node1" presStyleIdx="0" presStyleCnt="3"/>
      <dgm:spPr/>
    </dgm:pt>
    <dgm:pt modelId="{5D0B0C10-6BC9-4C36-B4A9-D51612CC8E68}" type="pres">
      <dgm:prSet presAssocID="{352DFCE8-B4C3-49DB-80BA-57CCA253E383}" presName="imagNode" presStyleLbl="fgImgPlace1" presStyleIdx="0" presStyleCnt="3"/>
      <dgm:spPr>
        <a:blipFill>
          <a:blip xmlns:r="http://schemas.openxmlformats.org/officeDocument/2006/relationships" r:embed="rId1" cstate="print">
            <a:extLst>
              <a:ext uri="{28A0092B-C50C-407E-A947-70E740481C1C}">
                <a14:useLocalDpi xmlns:a14="http://schemas.microsoft.com/office/drawing/2010/main" val="0"/>
              </a:ext>
            </a:extLst>
          </a:blip>
          <a:srcRect/>
          <a:stretch>
            <a:fillRect l="-25000" r="-25000"/>
          </a:stretch>
        </a:blipFill>
      </dgm:spPr>
    </dgm:pt>
    <dgm:pt modelId="{A7ED7F95-4E97-4A06-BAE0-6A83044D0D38}" type="pres">
      <dgm:prSet presAssocID="{9110D1B6-E443-4CDC-B2D8-5B94516E2C4A}" presName="sibTrans" presStyleLbl="sibTrans2D1" presStyleIdx="0" presStyleCnt="0"/>
      <dgm:spPr/>
      <dgm:t>
        <a:bodyPr/>
        <a:lstStyle/>
        <a:p>
          <a:endParaRPr lang="es-MX"/>
        </a:p>
      </dgm:t>
    </dgm:pt>
    <dgm:pt modelId="{ABFEFB2F-C3E1-4031-AA97-6606DE0358C7}" type="pres">
      <dgm:prSet presAssocID="{B34A4EAE-0A8B-452C-93B3-F495623C7551}" presName="compNode" presStyleCnt="0"/>
      <dgm:spPr/>
    </dgm:pt>
    <dgm:pt modelId="{8B8B4F2C-F1B7-40B8-B76E-6DDA24D0A880}" type="pres">
      <dgm:prSet presAssocID="{B34A4EAE-0A8B-452C-93B3-F495623C7551}" presName="bkgdShape" presStyleLbl="node1" presStyleIdx="1" presStyleCnt="3"/>
      <dgm:spPr/>
      <dgm:t>
        <a:bodyPr/>
        <a:lstStyle/>
        <a:p>
          <a:endParaRPr lang="es-MX"/>
        </a:p>
      </dgm:t>
    </dgm:pt>
    <dgm:pt modelId="{93598E47-F0F2-4863-8F6D-188A2660F1EA}" type="pres">
      <dgm:prSet presAssocID="{B34A4EAE-0A8B-452C-93B3-F495623C7551}" presName="nodeTx" presStyleLbl="node1" presStyleIdx="1" presStyleCnt="3">
        <dgm:presLayoutVars>
          <dgm:bulletEnabled val="1"/>
        </dgm:presLayoutVars>
      </dgm:prSet>
      <dgm:spPr/>
      <dgm:t>
        <a:bodyPr/>
        <a:lstStyle/>
        <a:p>
          <a:endParaRPr lang="es-MX"/>
        </a:p>
      </dgm:t>
    </dgm:pt>
    <dgm:pt modelId="{0CCBC588-5F43-4838-B042-DA491F645644}" type="pres">
      <dgm:prSet presAssocID="{B34A4EAE-0A8B-452C-93B3-F495623C7551}" presName="invisiNode" presStyleLbl="node1" presStyleIdx="1" presStyleCnt="3"/>
      <dgm:spPr/>
    </dgm:pt>
    <dgm:pt modelId="{503EB859-110F-4DE7-861F-7055EF28121C}" type="pres">
      <dgm:prSet presAssocID="{B34A4EAE-0A8B-452C-93B3-F495623C7551}" presName="imagNode" presStyleLbl="fgImgPlace1" presStyleIdx="1" presStyleCnt="3"/>
      <dgm:spPr>
        <a:blipFill>
          <a:blip xmlns:r="http://schemas.openxmlformats.org/officeDocument/2006/relationships" r:embed="rId2">
            <a:extLst>
              <a:ext uri="{28A0092B-C50C-407E-A947-70E740481C1C}">
                <a14:useLocalDpi xmlns:a14="http://schemas.microsoft.com/office/drawing/2010/main" val="0"/>
              </a:ext>
            </a:extLst>
          </a:blip>
          <a:srcRect/>
          <a:stretch>
            <a:fillRect l="-29000" r="-29000"/>
          </a:stretch>
        </a:blipFill>
      </dgm:spPr>
    </dgm:pt>
    <dgm:pt modelId="{20E762D3-41FE-4E6B-9B0C-6AB8A9291B87}" type="pres">
      <dgm:prSet presAssocID="{8747C44A-7E3C-441E-BEF2-3E1FD89AB14E}" presName="sibTrans" presStyleLbl="sibTrans2D1" presStyleIdx="0" presStyleCnt="0"/>
      <dgm:spPr/>
      <dgm:t>
        <a:bodyPr/>
        <a:lstStyle/>
        <a:p>
          <a:endParaRPr lang="es-MX"/>
        </a:p>
      </dgm:t>
    </dgm:pt>
    <dgm:pt modelId="{5C0D3DFE-3351-4A9F-9B0D-6BCCE69A0D71}" type="pres">
      <dgm:prSet presAssocID="{895D6050-B79C-4D03-86EC-EBA019A7E16A}" presName="compNode" presStyleCnt="0"/>
      <dgm:spPr/>
    </dgm:pt>
    <dgm:pt modelId="{1AFC7D18-69C2-4753-AC7F-EA3BDDE8E265}" type="pres">
      <dgm:prSet presAssocID="{895D6050-B79C-4D03-86EC-EBA019A7E16A}" presName="bkgdShape" presStyleLbl="node1" presStyleIdx="2" presStyleCnt="3"/>
      <dgm:spPr/>
      <dgm:t>
        <a:bodyPr/>
        <a:lstStyle/>
        <a:p>
          <a:endParaRPr lang="es-MX"/>
        </a:p>
      </dgm:t>
    </dgm:pt>
    <dgm:pt modelId="{FFE3BF08-B202-41FB-8E88-1410A50A110A}" type="pres">
      <dgm:prSet presAssocID="{895D6050-B79C-4D03-86EC-EBA019A7E16A}" presName="nodeTx" presStyleLbl="node1" presStyleIdx="2" presStyleCnt="3">
        <dgm:presLayoutVars>
          <dgm:bulletEnabled val="1"/>
        </dgm:presLayoutVars>
      </dgm:prSet>
      <dgm:spPr/>
      <dgm:t>
        <a:bodyPr/>
        <a:lstStyle/>
        <a:p>
          <a:endParaRPr lang="es-MX"/>
        </a:p>
      </dgm:t>
    </dgm:pt>
    <dgm:pt modelId="{50E0797A-EFFB-4ECE-91E0-D3E35E4F34F3}" type="pres">
      <dgm:prSet presAssocID="{895D6050-B79C-4D03-86EC-EBA019A7E16A}" presName="invisiNode" presStyleLbl="node1" presStyleIdx="2" presStyleCnt="3"/>
      <dgm:spPr/>
    </dgm:pt>
    <dgm:pt modelId="{1812C20C-25DD-4B17-99F7-8453D8126729}" type="pres">
      <dgm:prSet presAssocID="{895D6050-B79C-4D03-86EC-EBA019A7E16A}" presName="imagNode" presStyleLbl="fgImgPlace1" presStyleIdx="2" presStyleCnt="3"/>
      <dgm:spPr>
        <a:blipFill>
          <a:blip xmlns:r="http://schemas.openxmlformats.org/officeDocument/2006/relationships" r:embed="rId3">
            <a:extLst>
              <a:ext uri="{28A0092B-C50C-407E-A947-70E740481C1C}">
                <a14:useLocalDpi xmlns:a14="http://schemas.microsoft.com/office/drawing/2010/main" val="0"/>
              </a:ext>
            </a:extLst>
          </a:blip>
          <a:srcRect/>
          <a:stretch>
            <a:fillRect t="-6000" b="-6000"/>
          </a:stretch>
        </a:blipFill>
      </dgm:spPr>
    </dgm:pt>
  </dgm:ptLst>
  <dgm:cxnLst>
    <dgm:cxn modelId="{8C10EC45-C1D6-4F18-8E8B-D311A2829FD2}" srcId="{AE33C250-1D12-404F-90CC-171A103BD6C9}" destId="{B34A4EAE-0A8B-452C-93B3-F495623C7551}" srcOrd="1" destOrd="0" parTransId="{A452AA95-E8CE-4236-9735-9A65ECDFE155}" sibTransId="{8747C44A-7E3C-441E-BEF2-3E1FD89AB14E}"/>
    <dgm:cxn modelId="{6D12D16B-D191-4728-8830-786987315FCC}" type="presOf" srcId="{B34A4EAE-0A8B-452C-93B3-F495623C7551}" destId="{8B8B4F2C-F1B7-40B8-B76E-6DDA24D0A880}" srcOrd="0" destOrd="0" presId="urn:microsoft.com/office/officeart/2005/8/layout/hList7"/>
    <dgm:cxn modelId="{3E1B089B-D27E-4DC2-BFA1-94B062D75734}" srcId="{AE33C250-1D12-404F-90CC-171A103BD6C9}" destId="{895D6050-B79C-4D03-86EC-EBA019A7E16A}" srcOrd="2" destOrd="0" parTransId="{5BE22633-4BC9-4D4C-A54A-7EAA055D3E71}" sibTransId="{5B3380DC-4FD7-4B04-B30B-49071893E88B}"/>
    <dgm:cxn modelId="{F04A55FF-D97C-467F-8044-38A9A5670BB8}" srcId="{B34A4EAE-0A8B-452C-93B3-F495623C7551}" destId="{32729AC0-91FC-4F30-A9C5-2AF4CA5C6412}" srcOrd="2" destOrd="0" parTransId="{A39AD06F-DC3D-4BCB-B4ED-96355DF4E607}" sibTransId="{C81B08D0-6559-4504-BD77-F54604AEAB15}"/>
    <dgm:cxn modelId="{CFF32D0B-9542-4D35-8DB1-87448255F268}" type="presOf" srcId="{AE33C250-1D12-404F-90CC-171A103BD6C9}" destId="{30DE0D0E-4987-4EB5-BCEA-0D11B91913C4}" srcOrd="0" destOrd="0" presId="urn:microsoft.com/office/officeart/2005/8/layout/hList7"/>
    <dgm:cxn modelId="{D1658656-B9B7-4AA4-A0C2-8C7B5BF05316}" srcId="{AE33C250-1D12-404F-90CC-171A103BD6C9}" destId="{352DFCE8-B4C3-49DB-80BA-57CCA253E383}" srcOrd="0" destOrd="0" parTransId="{8ECD4595-EB48-40DB-A962-7E665DB5A89D}" sibTransId="{9110D1B6-E443-4CDC-B2D8-5B94516E2C4A}"/>
    <dgm:cxn modelId="{70C09157-DBAA-4F2C-AF87-951EC6F5863C}" type="presOf" srcId="{D517A9BD-FD58-45F8-834C-9DE8A3103E25}" destId="{8B8B4F2C-F1B7-40B8-B76E-6DDA24D0A880}" srcOrd="0" destOrd="4" presId="urn:microsoft.com/office/officeart/2005/8/layout/hList7"/>
    <dgm:cxn modelId="{BEADD341-7BE0-4794-A41F-E992A9626E43}" type="presOf" srcId="{352DFCE8-B4C3-49DB-80BA-57CCA253E383}" destId="{B77615CF-C451-48A7-9A4C-6CE05EB0B111}" srcOrd="1" destOrd="0" presId="urn:microsoft.com/office/officeart/2005/8/layout/hList7"/>
    <dgm:cxn modelId="{61CB9542-9EB2-4E05-A203-D8DD3B7E91CF}" type="presOf" srcId="{1C86A7E1-91CC-48B2-AA65-E38D238BB98E}" destId="{8B8B4F2C-F1B7-40B8-B76E-6DDA24D0A880}" srcOrd="0" destOrd="1" presId="urn:microsoft.com/office/officeart/2005/8/layout/hList7"/>
    <dgm:cxn modelId="{F7D86F17-3AB0-497E-8E7E-D8ABC61EE046}" type="presOf" srcId="{B34A4EAE-0A8B-452C-93B3-F495623C7551}" destId="{93598E47-F0F2-4863-8F6D-188A2660F1EA}" srcOrd="1" destOrd="0" presId="urn:microsoft.com/office/officeart/2005/8/layout/hList7"/>
    <dgm:cxn modelId="{20D2E519-AE82-4F7B-81E3-A6D71A6FFD74}" type="presOf" srcId="{9110D1B6-E443-4CDC-B2D8-5B94516E2C4A}" destId="{A7ED7F95-4E97-4A06-BAE0-6A83044D0D38}" srcOrd="0" destOrd="0" presId="urn:microsoft.com/office/officeart/2005/8/layout/hList7"/>
    <dgm:cxn modelId="{D0BF189A-C9D9-4C58-BC03-1F4B76CEE104}" type="presOf" srcId="{A97A2364-D0C4-4684-AC82-8375B2C23AD9}" destId="{93598E47-F0F2-4863-8F6D-188A2660F1EA}" srcOrd="1" destOrd="2" presId="urn:microsoft.com/office/officeart/2005/8/layout/hList7"/>
    <dgm:cxn modelId="{C83C6C0B-EB35-4ADA-8255-BDF82621FFF1}" type="presOf" srcId="{895D6050-B79C-4D03-86EC-EBA019A7E16A}" destId="{FFE3BF08-B202-41FB-8E88-1410A50A110A}" srcOrd="1" destOrd="0" presId="urn:microsoft.com/office/officeart/2005/8/layout/hList7"/>
    <dgm:cxn modelId="{C03249B1-FF5A-44C5-96C7-FACF6AB4F6BB}" srcId="{B34A4EAE-0A8B-452C-93B3-F495623C7551}" destId="{1C86A7E1-91CC-48B2-AA65-E38D238BB98E}" srcOrd="0" destOrd="0" parTransId="{18A8F8AE-62A5-43C5-A1D2-E62C39DE0EE9}" sibTransId="{DBDF2BEA-D767-4397-9A63-70F32A460456}"/>
    <dgm:cxn modelId="{36D6B204-85AB-4655-8AC7-969BB3B7CD13}" type="presOf" srcId="{32729AC0-91FC-4F30-A9C5-2AF4CA5C6412}" destId="{8B8B4F2C-F1B7-40B8-B76E-6DDA24D0A880}" srcOrd="0" destOrd="3" presId="urn:microsoft.com/office/officeart/2005/8/layout/hList7"/>
    <dgm:cxn modelId="{BF93A865-658B-41EA-B1E8-A20810A9DD5A}" type="presOf" srcId="{8747C44A-7E3C-441E-BEF2-3E1FD89AB14E}" destId="{20E762D3-41FE-4E6B-9B0C-6AB8A9291B87}" srcOrd="0" destOrd="0" presId="urn:microsoft.com/office/officeart/2005/8/layout/hList7"/>
    <dgm:cxn modelId="{772E47D1-8CB9-4594-ADF0-123483A93674}" srcId="{B34A4EAE-0A8B-452C-93B3-F495623C7551}" destId="{D517A9BD-FD58-45F8-834C-9DE8A3103E25}" srcOrd="3" destOrd="0" parTransId="{4BCF826A-ED51-47D5-986E-D2D3623AAD9A}" sibTransId="{E8BBB19B-7401-4758-9BB2-D355F76ED2AE}"/>
    <dgm:cxn modelId="{CABE7F6D-9769-43A3-96AF-506D282DF0FB}" type="presOf" srcId="{352DFCE8-B4C3-49DB-80BA-57CCA253E383}" destId="{42C4F4B5-066C-4551-A03E-90E67D8DA303}" srcOrd="0" destOrd="0" presId="urn:microsoft.com/office/officeart/2005/8/layout/hList7"/>
    <dgm:cxn modelId="{A3947828-55B5-4127-9F44-14D068549C37}" type="presOf" srcId="{A97A2364-D0C4-4684-AC82-8375B2C23AD9}" destId="{8B8B4F2C-F1B7-40B8-B76E-6DDA24D0A880}" srcOrd="0" destOrd="2" presId="urn:microsoft.com/office/officeart/2005/8/layout/hList7"/>
    <dgm:cxn modelId="{DA55FB30-0834-4390-A19E-487AD8E41472}" type="presOf" srcId="{1C86A7E1-91CC-48B2-AA65-E38D238BB98E}" destId="{93598E47-F0F2-4863-8F6D-188A2660F1EA}" srcOrd="1" destOrd="1" presId="urn:microsoft.com/office/officeart/2005/8/layout/hList7"/>
    <dgm:cxn modelId="{D92F2441-EA3D-4103-A7E7-5771232BC352}" srcId="{B34A4EAE-0A8B-452C-93B3-F495623C7551}" destId="{A97A2364-D0C4-4684-AC82-8375B2C23AD9}" srcOrd="1" destOrd="0" parTransId="{138A3305-85CB-4CBA-A869-0FE82109DD2B}" sibTransId="{285790DB-F64E-424A-96FA-955110299CB6}"/>
    <dgm:cxn modelId="{99F82A34-C769-41BA-998B-45EA6E210056}" type="presOf" srcId="{895D6050-B79C-4D03-86EC-EBA019A7E16A}" destId="{1AFC7D18-69C2-4753-AC7F-EA3BDDE8E265}" srcOrd="0" destOrd="0" presId="urn:microsoft.com/office/officeart/2005/8/layout/hList7"/>
    <dgm:cxn modelId="{BB3052AE-A8D8-4802-872A-C05CEAC40082}" type="presOf" srcId="{D517A9BD-FD58-45F8-834C-9DE8A3103E25}" destId="{93598E47-F0F2-4863-8F6D-188A2660F1EA}" srcOrd="1" destOrd="4" presId="urn:microsoft.com/office/officeart/2005/8/layout/hList7"/>
    <dgm:cxn modelId="{830F4C94-C04F-41F1-B473-83A1C897C4CC}" type="presOf" srcId="{32729AC0-91FC-4F30-A9C5-2AF4CA5C6412}" destId="{93598E47-F0F2-4863-8F6D-188A2660F1EA}" srcOrd="1" destOrd="3" presId="urn:microsoft.com/office/officeart/2005/8/layout/hList7"/>
    <dgm:cxn modelId="{7ECF45CA-923D-45B2-8392-C75C9F8493FE}" type="presParOf" srcId="{30DE0D0E-4987-4EB5-BCEA-0D11B91913C4}" destId="{9E82C8C9-9E25-4285-A196-06BF6954658D}" srcOrd="0" destOrd="0" presId="urn:microsoft.com/office/officeart/2005/8/layout/hList7"/>
    <dgm:cxn modelId="{B668D080-325B-4204-8365-A0343012BF9D}" type="presParOf" srcId="{30DE0D0E-4987-4EB5-BCEA-0D11B91913C4}" destId="{0B3F66B0-F40A-400E-9617-8AC0FAE4D3A7}" srcOrd="1" destOrd="0" presId="urn:microsoft.com/office/officeart/2005/8/layout/hList7"/>
    <dgm:cxn modelId="{49211D72-231C-4DCE-BCF4-B86116C57DE9}" type="presParOf" srcId="{0B3F66B0-F40A-400E-9617-8AC0FAE4D3A7}" destId="{FB7C6AA8-2716-4861-BFE0-910DFD53C5EC}" srcOrd="0" destOrd="0" presId="urn:microsoft.com/office/officeart/2005/8/layout/hList7"/>
    <dgm:cxn modelId="{BB43EFC1-2F83-4145-9695-23F5346D2511}" type="presParOf" srcId="{FB7C6AA8-2716-4861-BFE0-910DFD53C5EC}" destId="{42C4F4B5-066C-4551-A03E-90E67D8DA303}" srcOrd="0" destOrd="0" presId="urn:microsoft.com/office/officeart/2005/8/layout/hList7"/>
    <dgm:cxn modelId="{3AAAAC91-05F3-4FAD-8239-0747C4372ED6}" type="presParOf" srcId="{FB7C6AA8-2716-4861-BFE0-910DFD53C5EC}" destId="{B77615CF-C451-48A7-9A4C-6CE05EB0B111}" srcOrd="1" destOrd="0" presId="urn:microsoft.com/office/officeart/2005/8/layout/hList7"/>
    <dgm:cxn modelId="{49167247-AF2C-4F8A-A7EE-80CB71BF3EEE}" type="presParOf" srcId="{FB7C6AA8-2716-4861-BFE0-910DFD53C5EC}" destId="{B626CA0D-B6D6-4A40-A084-DF88E2678F0F}" srcOrd="2" destOrd="0" presId="urn:microsoft.com/office/officeart/2005/8/layout/hList7"/>
    <dgm:cxn modelId="{51017300-A938-4D73-9DC6-50F9F866DDC8}" type="presParOf" srcId="{FB7C6AA8-2716-4861-BFE0-910DFD53C5EC}" destId="{5D0B0C10-6BC9-4C36-B4A9-D51612CC8E68}" srcOrd="3" destOrd="0" presId="urn:microsoft.com/office/officeart/2005/8/layout/hList7"/>
    <dgm:cxn modelId="{27808D2D-04D4-466B-AED3-77CA88A49281}" type="presParOf" srcId="{0B3F66B0-F40A-400E-9617-8AC0FAE4D3A7}" destId="{A7ED7F95-4E97-4A06-BAE0-6A83044D0D38}" srcOrd="1" destOrd="0" presId="urn:microsoft.com/office/officeart/2005/8/layout/hList7"/>
    <dgm:cxn modelId="{1C28B14F-1304-46B9-901A-CE61E6CF5E70}" type="presParOf" srcId="{0B3F66B0-F40A-400E-9617-8AC0FAE4D3A7}" destId="{ABFEFB2F-C3E1-4031-AA97-6606DE0358C7}" srcOrd="2" destOrd="0" presId="urn:microsoft.com/office/officeart/2005/8/layout/hList7"/>
    <dgm:cxn modelId="{2A66CC89-3615-4B82-A393-3866E8EF291C}" type="presParOf" srcId="{ABFEFB2F-C3E1-4031-AA97-6606DE0358C7}" destId="{8B8B4F2C-F1B7-40B8-B76E-6DDA24D0A880}" srcOrd="0" destOrd="0" presId="urn:microsoft.com/office/officeart/2005/8/layout/hList7"/>
    <dgm:cxn modelId="{F48073AD-B98B-4A90-9AC9-D6E07599076D}" type="presParOf" srcId="{ABFEFB2F-C3E1-4031-AA97-6606DE0358C7}" destId="{93598E47-F0F2-4863-8F6D-188A2660F1EA}" srcOrd="1" destOrd="0" presId="urn:microsoft.com/office/officeart/2005/8/layout/hList7"/>
    <dgm:cxn modelId="{1BEC9A60-490A-44E9-BE8B-EC3DF469DE2E}" type="presParOf" srcId="{ABFEFB2F-C3E1-4031-AA97-6606DE0358C7}" destId="{0CCBC588-5F43-4838-B042-DA491F645644}" srcOrd="2" destOrd="0" presId="urn:microsoft.com/office/officeart/2005/8/layout/hList7"/>
    <dgm:cxn modelId="{DBB642BA-5AD4-4B4B-94B5-F9AF18E4FBD1}" type="presParOf" srcId="{ABFEFB2F-C3E1-4031-AA97-6606DE0358C7}" destId="{503EB859-110F-4DE7-861F-7055EF28121C}" srcOrd="3" destOrd="0" presId="urn:microsoft.com/office/officeart/2005/8/layout/hList7"/>
    <dgm:cxn modelId="{1428C019-3D6B-47F6-A001-04577E306C0E}" type="presParOf" srcId="{0B3F66B0-F40A-400E-9617-8AC0FAE4D3A7}" destId="{20E762D3-41FE-4E6B-9B0C-6AB8A9291B87}" srcOrd="3" destOrd="0" presId="urn:microsoft.com/office/officeart/2005/8/layout/hList7"/>
    <dgm:cxn modelId="{EC1A7009-163C-4050-913C-F240A1531E4A}" type="presParOf" srcId="{0B3F66B0-F40A-400E-9617-8AC0FAE4D3A7}" destId="{5C0D3DFE-3351-4A9F-9B0D-6BCCE69A0D71}" srcOrd="4" destOrd="0" presId="urn:microsoft.com/office/officeart/2005/8/layout/hList7"/>
    <dgm:cxn modelId="{2ABAD12B-80D9-435E-96AF-1C1E3697F205}" type="presParOf" srcId="{5C0D3DFE-3351-4A9F-9B0D-6BCCE69A0D71}" destId="{1AFC7D18-69C2-4753-AC7F-EA3BDDE8E265}" srcOrd="0" destOrd="0" presId="urn:microsoft.com/office/officeart/2005/8/layout/hList7"/>
    <dgm:cxn modelId="{DF6E9F30-3CD6-4D0B-8C45-1EB374068612}" type="presParOf" srcId="{5C0D3DFE-3351-4A9F-9B0D-6BCCE69A0D71}" destId="{FFE3BF08-B202-41FB-8E88-1410A50A110A}" srcOrd="1" destOrd="0" presId="urn:microsoft.com/office/officeart/2005/8/layout/hList7"/>
    <dgm:cxn modelId="{A3E07C89-2B62-45D5-8C84-7E06DA2C884D}" type="presParOf" srcId="{5C0D3DFE-3351-4A9F-9B0D-6BCCE69A0D71}" destId="{50E0797A-EFFB-4ECE-91E0-D3E35E4F34F3}" srcOrd="2" destOrd="0" presId="urn:microsoft.com/office/officeart/2005/8/layout/hList7"/>
    <dgm:cxn modelId="{4EE769EE-55C1-4EF9-81A1-AE78005FF5E1}" type="presParOf" srcId="{5C0D3DFE-3351-4A9F-9B0D-6BCCE69A0D71}" destId="{1812C20C-25DD-4B17-99F7-8453D8126729}" srcOrd="3" destOrd="0" presId="urn:microsoft.com/office/officeart/2005/8/layout/hList7"/>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9F44B274-F22E-43E1-824D-BCCCC2264D5A}" type="doc">
      <dgm:prSet loTypeId="urn:microsoft.com/office/officeart/2005/8/layout/hList6" loCatId="list" qsTypeId="urn:microsoft.com/office/officeart/2005/8/quickstyle/3d3" qsCatId="3D" csTypeId="urn:microsoft.com/office/officeart/2005/8/colors/accent1_2" csCatId="accent1"/>
      <dgm:spPr/>
      <dgm:t>
        <a:bodyPr/>
        <a:lstStyle/>
        <a:p>
          <a:endParaRPr lang="es-MX"/>
        </a:p>
      </dgm:t>
    </dgm:pt>
    <dgm:pt modelId="{CBD332FA-ACC5-48AE-9293-BF6F4B52FFA8}">
      <dgm:prSet/>
      <dgm:spPr/>
      <dgm:t>
        <a:bodyPr/>
        <a:lstStyle/>
        <a:p>
          <a:pPr rtl="0"/>
          <a:r>
            <a:rPr lang="es-MX" smtClean="0"/>
            <a:t>El contribuyente trasladará dicho impuesto, en forma expresa y por separado, a las personas que adquieran los bienes, los usen o gocen temporalmente, o reciban los servicios. </a:t>
          </a:r>
          <a:endParaRPr lang="es-MX"/>
        </a:p>
      </dgm:t>
    </dgm:pt>
    <dgm:pt modelId="{0E6D59E5-3DDC-46C0-9C75-CFE033F14B95}" type="parTrans" cxnId="{C960D956-2FD3-4400-AAC8-35BF3C82D6DB}">
      <dgm:prSet/>
      <dgm:spPr/>
      <dgm:t>
        <a:bodyPr/>
        <a:lstStyle/>
        <a:p>
          <a:endParaRPr lang="es-MX"/>
        </a:p>
      </dgm:t>
    </dgm:pt>
    <dgm:pt modelId="{1DCE723A-9F09-424B-BF75-694ED6C36151}" type="sibTrans" cxnId="{C960D956-2FD3-4400-AAC8-35BF3C82D6DB}">
      <dgm:prSet/>
      <dgm:spPr/>
      <dgm:t>
        <a:bodyPr/>
        <a:lstStyle/>
        <a:p>
          <a:endParaRPr lang="es-MX"/>
        </a:p>
      </dgm:t>
    </dgm:pt>
    <dgm:pt modelId="{5B45DC56-4367-4543-BEFD-9B014484BE67}">
      <dgm:prSet/>
      <dgm:spPr/>
      <dgm:t>
        <a:bodyPr/>
        <a:lstStyle/>
        <a:p>
          <a:pPr rtl="0"/>
          <a:r>
            <a:rPr lang="es-MX" smtClean="0"/>
            <a:t>Se entenderá por traslado del impuesto el cobro o cargo que el contribuyente debe hacer a dichas personas de un monto equivalente al impuesto establecido en esta Ley…</a:t>
          </a:r>
          <a:endParaRPr lang="es-MX"/>
        </a:p>
      </dgm:t>
    </dgm:pt>
    <dgm:pt modelId="{1F42D410-0BCB-4608-8E5C-997949451F97}" type="parTrans" cxnId="{755BD0FB-6EDD-4EC8-BD3C-FCAF8B5F69B2}">
      <dgm:prSet/>
      <dgm:spPr/>
      <dgm:t>
        <a:bodyPr/>
        <a:lstStyle/>
        <a:p>
          <a:endParaRPr lang="es-MX"/>
        </a:p>
      </dgm:t>
    </dgm:pt>
    <dgm:pt modelId="{06DA698C-B5C5-46E0-8B50-E591C84BC6C6}" type="sibTrans" cxnId="{755BD0FB-6EDD-4EC8-BD3C-FCAF8B5F69B2}">
      <dgm:prSet/>
      <dgm:spPr/>
      <dgm:t>
        <a:bodyPr/>
        <a:lstStyle/>
        <a:p>
          <a:endParaRPr lang="es-MX"/>
        </a:p>
      </dgm:t>
    </dgm:pt>
    <dgm:pt modelId="{6FF574C3-060F-4D4C-AB4F-DCBD32B20E36}" type="pres">
      <dgm:prSet presAssocID="{9F44B274-F22E-43E1-824D-BCCCC2264D5A}" presName="Name0" presStyleCnt="0">
        <dgm:presLayoutVars>
          <dgm:dir/>
          <dgm:resizeHandles val="exact"/>
        </dgm:presLayoutVars>
      </dgm:prSet>
      <dgm:spPr/>
      <dgm:t>
        <a:bodyPr/>
        <a:lstStyle/>
        <a:p>
          <a:endParaRPr lang="es-MX"/>
        </a:p>
      </dgm:t>
    </dgm:pt>
    <dgm:pt modelId="{B217C81B-C2E5-4237-AB57-189367D8F3FD}" type="pres">
      <dgm:prSet presAssocID="{CBD332FA-ACC5-48AE-9293-BF6F4B52FFA8}" presName="node" presStyleLbl="node1" presStyleIdx="0" presStyleCnt="2">
        <dgm:presLayoutVars>
          <dgm:bulletEnabled val="1"/>
        </dgm:presLayoutVars>
      </dgm:prSet>
      <dgm:spPr/>
      <dgm:t>
        <a:bodyPr/>
        <a:lstStyle/>
        <a:p>
          <a:endParaRPr lang="es-MX"/>
        </a:p>
      </dgm:t>
    </dgm:pt>
    <dgm:pt modelId="{B8D57BC3-DD23-4C20-8317-AEC570F38D4A}" type="pres">
      <dgm:prSet presAssocID="{1DCE723A-9F09-424B-BF75-694ED6C36151}" presName="sibTrans" presStyleCnt="0"/>
      <dgm:spPr/>
    </dgm:pt>
    <dgm:pt modelId="{5C77C25D-F6FD-40A5-89BE-91FAB0DF6D8D}" type="pres">
      <dgm:prSet presAssocID="{5B45DC56-4367-4543-BEFD-9B014484BE67}" presName="node" presStyleLbl="node1" presStyleIdx="1" presStyleCnt="2">
        <dgm:presLayoutVars>
          <dgm:bulletEnabled val="1"/>
        </dgm:presLayoutVars>
      </dgm:prSet>
      <dgm:spPr/>
      <dgm:t>
        <a:bodyPr/>
        <a:lstStyle/>
        <a:p>
          <a:endParaRPr lang="es-MX"/>
        </a:p>
      </dgm:t>
    </dgm:pt>
  </dgm:ptLst>
  <dgm:cxnLst>
    <dgm:cxn modelId="{50A35400-191D-4D8C-ABF0-7DDDB09C37EE}" type="presOf" srcId="{9F44B274-F22E-43E1-824D-BCCCC2264D5A}" destId="{6FF574C3-060F-4D4C-AB4F-DCBD32B20E36}" srcOrd="0" destOrd="0" presId="urn:microsoft.com/office/officeart/2005/8/layout/hList6"/>
    <dgm:cxn modelId="{755BD0FB-6EDD-4EC8-BD3C-FCAF8B5F69B2}" srcId="{9F44B274-F22E-43E1-824D-BCCCC2264D5A}" destId="{5B45DC56-4367-4543-BEFD-9B014484BE67}" srcOrd="1" destOrd="0" parTransId="{1F42D410-0BCB-4608-8E5C-997949451F97}" sibTransId="{06DA698C-B5C5-46E0-8B50-E591C84BC6C6}"/>
    <dgm:cxn modelId="{C960D956-2FD3-4400-AAC8-35BF3C82D6DB}" srcId="{9F44B274-F22E-43E1-824D-BCCCC2264D5A}" destId="{CBD332FA-ACC5-48AE-9293-BF6F4B52FFA8}" srcOrd="0" destOrd="0" parTransId="{0E6D59E5-3DDC-46C0-9C75-CFE033F14B95}" sibTransId="{1DCE723A-9F09-424B-BF75-694ED6C36151}"/>
    <dgm:cxn modelId="{B765A9E7-C692-48FD-BDF6-FD296535220B}" type="presOf" srcId="{CBD332FA-ACC5-48AE-9293-BF6F4B52FFA8}" destId="{B217C81B-C2E5-4237-AB57-189367D8F3FD}" srcOrd="0" destOrd="0" presId="urn:microsoft.com/office/officeart/2005/8/layout/hList6"/>
    <dgm:cxn modelId="{57F5D3F4-E175-42A7-971D-58D2CD501856}" type="presOf" srcId="{5B45DC56-4367-4543-BEFD-9B014484BE67}" destId="{5C77C25D-F6FD-40A5-89BE-91FAB0DF6D8D}" srcOrd="0" destOrd="0" presId="urn:microsoft.com/office/officeart/2005/8/layout/hList6"/>
    <dgm:cxn modelId="{20E3C99B-8E44-48BF-9C70-4B0BD7554AFF}" type="presParOf" srcId="{6FF574C3-060F-4D4C-AB4F-DCBD32B20E36}" destId="{B217C81B-C2E5-4237-AB57-189367D8F3FD}" srcOrd="0" destOrd="0" presId="urn:microsoft.com/office/officeart/2005/8/layout/hList6"/>
    <dgm:cxn modelId="{070942C4-3E3B-4AC4-8375-D20EF7A7BC82}" type="presParOf" srcId="{6FF574C3-060F-4D4C-AB4F-DCBD32B20E36}" destId="{B8D57BC3-DD23-4C20-8317-AEC570F38D4A}" srcOrd="1" destOrd="0" presId="urn:microsoft.com/office/officeart/2005/8/layout/hList6"/>
    <dgm:cxn modelId="{DD4BDA46-B418-41C5-9FEC-0E785809DD3D}" type="presParOf" srcId="{6FF574C3-060F-4D4C-AB4F-DCBD32B20E36}" destId="{5C77C25D-F6FD-40A5-89BE-91FAB0DF6D8D}" srcOrd="2" destOrd="0" presId="urn:microsoft.com/office/officeart/2005/8/layout/hList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32116F1F-4ECE-42D3-B590-57ACF8269E1E}" type="doc">
      <dgm:prSet loTypeId="urn:microsoft.com/office/officeart/2005/8/layout/hProcess3" loCatId="process" qsTypeId="urn:microsoft.com/office/officeart/2005/8/quickstyle/simple4" qsCatId="simple" csTypeId="urn:microsoft.com/office/officeart/2005/8/colors/accent1_1" csCatId="accent1"/>
      <dgm:spPr/>
      <dgm:t>
        <a:bodyPr/>
        <a:lstStyle/>
        <a:p>
          <a:endParaRPr lang="es-MX"/>
        </a:p>
      </dgm:t>
    </dgm:pt>
    <dgm:pt modelId="{9BEF1BD4-C6F5-4A52-AD2C-6271E304C10F}">
      <dgm:prSet/>
      <dgm:spPr/>
      <dgm:t>
        <a:bodyPr/>
        <a:lstStyle/>
        <a:p>
          <a:pPr rtl="0"/>
          <a:r>
            <a:rPr lang="es-MX" dirty="0" smtClean="0"/>
            <a:t>El contribuyente pagará en las oficinas autorizadas la diferencia entre el impuesto a su cargo y el que le hubieran trasladado o el que él hubiese pagado en la importación de bienes o servicios, siempre que sean acreditables en los términos de esta Ley. En su caso, el contribuyente disminuirá del impuesto a su cargo, el impuesto que se le hubiere retenido [….]. </a:t>
          </a:r>
          <a:endParaRPr lang="es-MX" dirty="0"/>
        </a:p>
      </dgm:t>
    </dgm:pt>
    <dgm:pt modelId="{00FEA130-D70B-4553-AF5C-1E6E7EA41F9B}" type="parTrans" cxnId="{B316960E-2281-4C10-9B73-73C3A44884C3}">
      <dgm:prSet/>
      <dgm:spPr/>
      <dgm:t>
        <a:bodyPr/>
        <a:lstStyle/>
        <a:p>
          <a:endParaRPr lang="es-MX"/>
        </a:p>
      </dgm:t>
    </dgm:pt>
    <dgm:pt modelId="{528508B1-DCBC-4A1F-88E9-7D504BFC9C9D}" type="sibTrans" cxnId="{B316960E-2281-4C10-9B73-73C3A44884C3}">
      <dgm:prSet/>
      <dgm:spPr/>
      <dgm:t>
        <a:bodyPr/>
        <a:lstStyle/>
        <a:p>
          <a:endParaRPr lang="es-MX"/>
        </a:p>
      </dgm:t>
    </dgm:pt>
    <dgm:pt modelId="{7CBC2810-1ED9-4F0A-B724-E9BF4728515E}" type="pres">
      <dgm:prSet presAssocID="{32116F1F-4ECE-42D3-B590-57ACF8269E1E}" presName="Name0" presStyleCnt="0">
        <dgm:presLayoutVars>
          <dgm:dir/>
          <dgm:animLvl val="lvl"/>
          <dgm:resizeHandles val="exact"/>
        </dgm:presLayoutVars>
      </dgm:prSet>
      <dgm:spPr/>
      <dgm:t>
        <a:bodyPr/>
        <a:lstStyle/>
        <a:p>
          <a:endParaRPr lang="es-MX"/>
        </a:p>
      </dgm:t>
    </dgm:pt>
    <dgm:pt modelId="{3A170176-6223-47C0-80D6-A810476683DA}" type="pres">
      <dgm:prSet presAssocID="{32116F1F-4ECE-42D3-B590-57ACF8269E1E}" presName="dummy" presStyleCnt="0"/>
      <dgm:spPr/>
      <dgm:t>
        <a:bodyPr/>
        <a:lstStyle/>
        <a:p>
          <a:endParaRPr lang="es-MX"/>
        </a:p>
      </dgm:t>
    </dgm:pt>
    <dgm:pt modelId="{217090AD-8DD1-467D-A81F-9EE4EED6A5B5}" type="pres">
      <dgm:prSet presAssocID="{32116F1F-4ECE-42D3-B590-57ACF8269E1E}" presName="linH" presStyleCnt="0"/>
      <dgm:spPr/>
      <dgm:t>
        <a:bodyPr/>
        <a:lstStyle/>
        <a:p>
          <a:endParaRPr lang="es-MX"/>
        </a:p>
      </dgm:t>
    </dgm:pt>
    <dgm:pt modelId="{4D176577-D56B-48EA-98AE-0CA049413619}" type="pres">
      <dgm:prSet presAssocID="{32116F1F-4ECE-42D3-B590-57ACF8269E1E}" presName="padding1" presStyleCnt="0"/>
      <dgm:spPr/>
      <dgm:t>
        <a:bodyPr/>
        <a:lstStyle/>
        <a:p>
          <a:endParaRPr lang="es-MX"/>
        </a:p>
      </dgm:t>
    </dgm:pt>
    <dgm:pt modelId="{2C4627EF-304B-451D-927C-0B6100FC2CCF}" type="pres">
      <dgm:prSet presAssocID="{9BEF1BD4-C6F5-4A52-AD2C-6271E304C10F}" presName="linV" presStyleCnt="0"/>
      <dgm:spPr/>
      <dgm:t>
        <a:bodyPr/>
        <a:lstStyle/>
        <a:p>
          <a:endParaRPr lang="es-MX"/>
        </a:p>
      </dgm:t>
    </dgm:pt>
    <dgm:pt modelId="{FE4D746B-5497-42E6-B609-D60F0DEEE860}" type="pres">
      <dgm:prSet presAssocID="{9BEF1BD4-C6F5-4A52-AD2C-6271E304C10F}" presName="spVertical1" presStyleCnt="0"/>
      <dgm:spPr/>
      <dgm:t>
        <a:bodyPr/>
        <a:lstStyle/>
        <a:p>
          <a:endParaRPr lang="es-MX"/>
        </a:p>
      </dgm:t>
    </dgm:pt>
    <dgm:pt modelId="{F344D434-B69E-4BB4-AF89-05A3D6DD2DB9}" type="pres">
      <dgm:prSet presAssocID="{9BEF1BD4-C6F5-4A52-AD2C-6271E304C10F}" presName="parTx" presStyleLbl="revTx" presStyleIdx="0" presStyleCnt="1">
        <dgm:presLayoutVars>
          <dgm:chMax val="0"/>
          <dgm:chPref val="0"/>
          <dgm:bulletEnabled val="1"/>
        </dgm:presLayoutVars>
      </dgm:prSet>
      <dgm:spPr/>
      <dgm:t>
        <a:bodyPr/>
        <a:lstStyle/>
        <a:p>
          <a:endParaRPr lang="es-MX"/>
        </a:p>
      </dgm:t>
    </dgm:pt>
    <dgm:pt modelId="{BDB1850C-B3B9-4834-B1F9-BAAB4329ADCE}" type="pres">
      <dgm:prSet presAssocID="{9BEF1BD4-C6F5-4A52-AD2C-6271E304C10F}" presName="spVertical2" presStyleCnt="0"/>
      <dgm:spPr/>
      <dgm:t>
        <a:bodyPr/>
        <a:lstStyle/>
        <a:p>
          <a:endParaRPr lang="es-MX"/>
        </a:p>
      </dgm:t>
    </dgm:pt>
    <dgm:pt modelId="{82AACEF6-BEB3-4BA2-BD09-701061D0615A}" type="pres">
      <dgm:prSet presAssocID="{9BEF1BD4-C6F5-4A52-AD2C-6271E304C10F}" presName="spVertical3" presStyleCnt="0"/>
      <dgm:spPr/>
      <dgm:t>
        <a:bodyPr/>
        <a:lstStyle/>
        <a:p>
          <a:endParaRPr lang="es-MX"/>
        </a:p>
      </dgm:t>
    </dgm:pt>
    <dgm:pt modelId="{FE9555C5-1269-431A-8B87-20B1CC0C16A8}" type="pres">
      <dgm:prSet presAssocID="{32116F1F-4ECE-42D3-B590-57ACF8269E1E}" presName="padding2" presStyleCnt="0"/>
      <dgm:spPr/>
      <dgm:t>
        <a:bodyPr/>
        <a:lstStyle/>
        <a:p>
          <a:endParaRPr lang="es-MX"/>
        </a:p>
      </dgm:t>
    </dgm:pt>
    <dgm:pt modelId="{6672336D-DF0D-4BB1-BAC9-081F1D6BCE3F}" type="pres">
      <dgm:prSet presAssocID="{32116F1F-4ECE-42D3-B590-57ACF8269E1E}" presName="negArrow" presStyleCnt="0"/>
      <dgm:spPr/>
      <dgm:t>
        <a:bodyPr/>
        <a:lstStyle/>
        <a:p>
          <a:endParaRPr lang="es-MX"/>
        </a:p>
      </dgm:t>
    </dgm:pt>
    <dgm:pt modelId="{7E6088F5-DAAE-48D5-94E3-F4F0726587F1}" type="pres">
      <dgm:prSet presAssocID="{32116F1F-4ECE-42D3-B590-57ACF8269E1E}" presName="backgroundArrow" presStyleLbl="node1" presStyleIdx="0" presStyleCnt="1"/>
      <dgm:spPr/>
      <dgm:t>
        <a:bodyPr/>
        <a:lstStyle/>
        <a:p>
          <a:endParaRPr lang="es-MX"/>
        </a:p>
      </dgm:t>
    </dgm:pt>
  </dgm:ptLst>
  <dgm:cxnLst>
    <dgm:cxn modelId="{B316960E-2281-4C10-9B73-73C3A44884C3}" srcId="{32116F1F-4ECE-42D3-B590-57ACF8269E1E}" destId="{9BEF1BD4-C6F5-4A52-AD2C-6271E304C10F}" srcOrd="0" destOrd="0" parTransId="{00FEA130-D70B-4553-AF5C-1E6E7EA41F9B}" sibTransId="{528508B1-DCBC-4A1F-88E9-7D504BFC9C9D}"/>
    <dgm:cxn modelId="{48909609-6CCC-493E-8C5E-FD97B1B78DEB}" type="presOf" srcId="{32116F1F-4ECE-42D3-B590-57ACF8269E1E}" destId="{7CBC2810-1ED9-4F0A-B724-E9BF4728515E}" srcOrd="0" destOrd="0" presId="urn:microsoft.com/office/officeart/2005/8/layout/hProcess3"/>
    <dgm:cxn modelId="{F9278CDB-CA29-4C52-9EFD-39429A24231D}" type="presOf" srcId="{9BEF1BD4-C6F5-4A52-AD2C-6271E304C10F}" destId="{F344D434-B69E-4BB4-AF89-05A3D6DD2DB9}" srcOrd="0" destOrd="0" presId="urn:microsoft.com/office/officeart/2005/8/layout/hProcess3"/>
    <dgm:cxn modelId="{2F085F57-8260-4243-B23C-C9EBFC5D0EF4}" type="presParOf" srcId="{7CBC2810-1ED9-4F0A-B724-E9BF4728515E}" destId="{3A170176-6223-47C0-80D6-A810476683DA}" srcOrd="0" destOrd="0" presId="urn:microsoft.com/office/officeart/2005/8/layout/hProcess3"/>
    <dgm:cxn modelId="{401D4B03-61DC-41A8-82CA-A8E871F3FEEE}" type="presParOf" srcId="{7CBC2810-1ED9-4F0A-B724-E9BF4728515E}" destId="{217090AD-8DD1-467D-A81F-9EE4EED6A5B5}" srcOrd="1" destOrd="0" presId="urn:microsoft.com/office/officeart/2005/8/layout/hProcess3"/>
    <dgm:cxn modelId="{7989E168-BF0E-415D-9D83-07D94FCA51BC}" type="presParOf" srcId="{217090AD-8DD1-467D-A81F-9EE4EED6A5B5}" destId="{4D176577-D56B-48EA-98AE-0CA049413619}" srcOrd="0" destOrd="0" presId="urn:microsoft.com/office/officeart/2005/8/layout/hProcess3"/>
    <dgm:cxn modelId="{C0F57695-2140-46E6-9753-6E95CB88D129}" type="presParOf" srcId="{217090AD-8DD1-467D-A81F-9EE4EED6A5B5}" destId="{2C4627EF-304B-451D-927C-0B6100FC2CCF}" srcOrd="1" destOrd="0" presId="urn:microsoft.com/office/officeart/2005/8/layout/hProcess3"/>
    <dgm:cxn modelId="{271EEB6C-1371-4767-B696-006E88D0858A}" type="presParOf" srcId="{2C4627EF-304B-451D-927C-0B6100FC2CCF}" destId="{FE4D746B-5497-42E6-B609-D60F0DEEE860}" srcOrd="0" destOrd="0" presId="urn:microsoft.com/office/officeart/2005/8/layout/hProcess3"/>
    <dgm:cxn modelId="{59A38018-B50E-4520-945B-C8A5A02FE946}" type="presParOf" srcId="{2C4627EF-304B-451D-927C-0B6100FC2CCF}" destId="{F344D434-B69E-4BB4-AF89-05A3D6DD2DB9}" srcOrd="1" destOrd="0" presId="urn:microsoft.com/office/officeart/2005/8/layout/hProcess3"/>
    <dgm:cxn modelId="{97DF79BC-EF8D-4FAE-B2AE-21D569C838A8}" type="presParOf" srcId="{2C4627EF-304B-451D-927C-0B6100FC2CCF}" destId="{BDB1850C-B3B9-4834-B1F9-BAAB4329ADCE}" srcOrd="2" destOrd="0" presId="urn:microsoft.com/office/officeart/2005/8/layout/hProcess3"/>
    <dgm:cxn modelId="{DCE884F5-EF9B-4760-87BC-47564C2D77F7}" type="presParOf" srcId="{2C4627EF-304B-451D-927C-0B6100FC2CCF}" destId="{82AACEF6-BEB3-4BA2-BD09-701061D0615A}" srcOrd="3" destOrd="0" presId="urn:microsoft.com/office/officeart/2005/8/layout/hProcess3"/>
    <dgm:cxn modelId="{D73136EA-6EF2-4B67-BB29-32B7D617D669}" type="presParOf" srcId="{217090AD-8DD1-467D-A81F-9EE4EED6A5B5}" destId="{FE9555C5-1269-431A-8B87-20B1CC0C16A8}" srcOrd="2" destOrd="0" presId="urn:microsoft.com/office/officeart/2005/8/layout/hProcess3"/>
    <dgm:cxn modelId="{5EBB5F16-A6B6-47B4-B40A-80364C2D10B4}" type="presParOf" srcId="{217090AD-8DD1-467D-A81F-9EE4EED6A5B5}" destId="{6672336D-DF0D-4BB1-BAC9-081F1D6BCE3F}" srcOrd="3" destOrd="0" presId="urn:microsoft.com/office/officeart/2005/8/layout/hProcess3"/>
    <dgm:cxn modelId="{C48DD4CF-9A25-4CB2-872B-0553FFCCB9BE}" type="presParOf" srcId="{217090AD-8DD1-467D-A81F-9EE4EED6A5B5}" destId="{7E6088F5-DAAE-48D5-94E3-F4F0726587F1}" srcOrd="4" destOrd="0" presId="urn:microsoft.com/office/officeart/2005/8/layout/hProcess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910FB78B-1008-4897-95B5-AF56F3876CA8}" type="doc">
      <dgm:prSet loTypeId="urn:microsoft.com/office/officeart/2005/8/layout/process1" loCatId="process" qsTypeId="urn:microsoft.com/office/officeart/2005/8/quickstyle/3d2" qsCatId="3D" csTypeId="urn:microsoft.com/office/officeart/2005/8/colors/accent1_2" csCatId="accent1"/>
      <dgm:spPr/>
      <dgm:t>
        <a:bodyPr/>
        <a:lstStyle/>
        <a:p>
          <a:endParaRPr lang="es-MX"/>
        </a:p>
      </dgm:t>
    </dgm:pt>
    <dgm:pt modelId="{59BFF308-2726-4509-A8F9-E14FC1CFB0D3}">
      <dgm:prSet/>
      <dgm:spPr/>
      <dgm:t>
        <a:bodyPr/>
        <a:lstStyle/>
        <a:p>
          <a:pPr rtl="0"/>
          <a:r>
            <a:rPr lang="es-MX" dirty="0" smtClean="0"/>
            <a:t>Este sistema contable presenta como ventaja el control constante de los costos de adquisición de la mercancía vendida y por lo tanto de la salidas de almacén.</a:t>
          </a:r>
          <a:endParaRPr lang="es-MX" dirty="0"/>
        </a:p>
      </dgm:t>
    </dgm:pt>
    <dgm:pt modelId="{FE586101-5D78-4CCD-8CA4-369D53C1799F}" type="parTrans" cxnId="{988210AF-7484-414E-AF7D-D9427A9F9943}">
      <dgm:prSet/>
      <dgm:spPr/>
      <dgm:t>
        <a:bodyPr/>
        <a:lstStyle/>
        <a:p>
          <a:endParaRPr lang="es-MX"/>
        </a:p>
      </dgm:t>
    </dgm:pt>
    <dgm:pt modelId="{E2FCF267-4ABB-4BAD-AF15-C90AE09011D8}" type="sibTrans" cxnId="{988210AF-7484-414E-AF7D-D9427A9F9943}">
      <dgm:prSet/>
      <dgm:spPr/>
      <dgm:t>
        <a:bodyPr/>
        <a:lstStyle/>
        <a:p>
          <a:endParaRPr lang="es-MX"/>
        </a:p>
      </dgm:t>
    </dgm:pt>
    <dgm:pt modelId="{413724CC-58D0-4930-9B4B-B803CCBC1C54}" type="pres">
      <dgm:prSet presAssocID="{910FB78B-1008-4897-95B5-AF56F3876CA8}" presName="Name0" presStyleCnt="0">
        <dgm:presLayoutVars>
          <dgm:dir/>
          <dgm:resizeHandles val="exact"/>
        </dgm:presLayoutVars>
      </dgm:prSet>
      <dgm:spPr/>
      <dgm:t>
        <a:bodyPr/>
        <a:lstStyle/>
        <a:p>
          <a:endParaRPr lang="es-MX"/>
        </a:p>
      </dgm:t>
    </dgm:pt>
    <dgm:pt modelId="{91E8C7E4-E5B0-4CE6-B040-844CA416D742}" type="pres">
      <dgm:prSet presAssocID="{59BFF308-2726-4509-A8F9-E14FC1CFB0D3}" presName="node" presStyleLbl="node1" presStyleIdx="0" presStyleCnt="1">
        <dgm:presLayoutVars>
          <dgm:bulletEnabled val="1"/>
        </dgm:presLayoutVars>
      </dgm:prSet>
      <dgm:spPr/>
      <dgm:t>
        <a:bodyPr/>
        <a:lstStyle/>
        <a:p>
          <a:endParaRPr lang="es-MX"/>
        </a:p>
      </dgm:t>
    </dgm:pt>
  </dgm:ptLst>
  <dgm:cxnLst>
    <dgm:cxn modelId="{988210AF-7484-414E-AF7D-D9427A9F9943}" srcId="{910FB78B-1008-4897-95B5-AF56F3876CA8}" destId="{59BFF308-2726-4509-A8F9-E14FC1CFB0D3}" srcOrd="0" destOrd="0" parTransId="{FE586101-5D78-4CCD-8CA4-369D53C1799F}" sibTransId="{E2FCF267-4ABB-4BAD-AF15-C90AE09011D8}"/>
    <dgm:cxn modelId="{DB2E4636-AE2B-4DF8-BFAC-04C2B7256401}" type="presOf" srcId="{910FB78B-1008-4897-95B5-AF56F3876CA8}" destId="{413724CC-58D0-4930-9B4B-B803CCBC1C54}" srcOrd="0" destOrd="0" presId="urn:microsoft.com/office/officeart/2005/8/layout/process1"/>
    <dgm:cxn modelId="{75AFCCB8-57B9-4B26-AD96-0CE2A87C6244}" type="presOf" srcId="{59BFF308-2726-4509-A8F9-E14FC1CFB0D3}" destId="{91E8C7E4-E5B0-4CE6-B040-844CA416D742}" srcOrd="0" destOrd="0" presId="urn:microsoft.com/office/officeart/2005/8/layout/process1"/>
    <dgm:cxn modelId="{79DC1C4F-D819-4A11-A185-AE0EDC120240}" type="presParOf" srcId="{413724CC-58D0-4930-9B4B-B803CCBC1C54}" destId="{91E8C7E4-E5B0-4CE6-B040-844CA416D742}" srcOrd="0" destOrd="0" presId="urn:microsoft.com/office/officeart/2005/8/layout/process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5.xml><?xml version="1.0" encoding="utf-8"?>
<dgm:dataModel xmlns:dgm="http://schemas.openxmlformats.org/drawingml/2006/diagram" xmlns:a="http://schemas.openxmlformats.org/drawingml/2006/main">
  <dgm:ptLst>
    <dgm:pt modelId="{910FB78B-1008-4897-95B5-AF56F3876CA8}" type="doc">
      <dgm:prSet loTypeId="urn:microsoft.com/office/officeart/2005/8/layout/process1" loCatId="process" qsTypeId="urn:microsoft.com/office/officeart/2005/8/quickstyle/3d2" qsCatId="3D" csTypeId="urn:microsoft.com/office/officeart/2005/8/colors/accent1_2" csCatId="accent1"/>
      <dgm:spPr/>
      <dgm:t>
        <a:bodyPr/>
        <a:lstStyle/>
        <a:p>
          <a:endParaRPr lang="es-MX"/>
        </a:p>
      </dgm:t>
    </dgm:pt>
    <dgm:pt modelId="{9D1A8D10-40ED-4D33-8042-2D7016D54C6D}">
      <dgm:prSet custT="1"/>
      <dgm:spPr/>
      <dgm:t>
        <a:bodyPr/>
        <a:lstStyle/>
        <a:p>
          <a:pPr rtl="0"/>
          <a:r>
            <a:rPr lang="es-MX" sz="2800" smtClean="0"/>
            <a:t>Las cuentas principales:</a:t>
          </a:r>
          <a:endParaRPr lang="es-MX" sz="2800"/>
        </a:p>
      </dgm:t>
    </dgm:pt>
    <dgm:pt modelId="{54623C53-19C8-4DC8-BEB1-8FB0318BCE38}" type="parTrans" cxnId="{D7A128AB-2B52-4105-A71D-B1525D6C8514}">
      <dgm:prSet/>
      <dgm:spPr/>
      <dgm:t>
        <a:bodyPr/>
        <a:lstStyle/>
        <a:p>
          <a:endParaRPr lang="es-MX"/>
        </a:p>
      </dgm:t>
    </dgm:pt>
    <dgm:pt modelId="{621F834A-5802-45F8-AD56-99C239BBB1D0}" type="sibTrans" cxnId="{D7A128AB-2B52-4105-A71D-B1525D6C8514}">
      <dgm:prSet/>
      <dgm:spPr/>
      <dgm:t>
        <a:bodyPr/>
        <a:lstStyle/>
        <a:p>
          <a:endParaRPr lang="es-MX"/>
        </a:p>
      </dgm:t>
    </dgm:pt>
    <dgm:pt modelId="{82D8B12E-5FC7-4E91-8F2A-7852D3856776}">
      <dgm:prSet custT="1"/>
      <dgm:spPr/>
      <dgm:t>
        <a:bodyPr/>
        <a:lstStyle/>
        <a:p>
          <a:pPr rtl="0"/>
          <a:r>
            <a:rPr lang="es-MX" sz="2400" dirty="0" smtClean="0"/>
            <a:t>Ventas</a:t>
          </a:r>
          <a:endParaRPr lang="es-MX" sz="2400" dirty="0"/>
        </a:p>
      </dgm:t>
    </dgm:pt>
    <dgm:pt modelId="{DF6EE4E8-E4F5-42E1-A13D-E2A58BA5D713}" type="parTrans" cxnId="{5F91D666-69BD-4BFE-B6C6-68AA2DDE6C40}">
      <dgm:prSet/>
      <dgm:spPr/>
      <dgm:t>
        <a:bodyPr/>
        <a:lstStyle/>
        <a:p>
          <a:endParaRPr lang="es-MX"/>
        </a:p>
      </dgm:t>
    </dgm:pt>
    <dgm:pt modelId="{6B96D434-E9B9-4FF8-B982-7B60A9910101}" type="sibTrans" cxnId="{5F91D666-69BD-4BFE-B6C6-68AA2DDE6C40}">
      <dgm:prSet/>
      <dgm:spPr/>
      <dgm:t>
        <a:bodyPr/>
        <a:lstStyle/>
        <a:p>
          <a:endParaRPr lang="es-MX"/>
        </a:p>
      </dgm:t>
    </dgm:pt>
    <dgm:pt modelId="{B9CBA45C-F693-4D46-BA00-D242C923395E}">
      <dgm:prSet custT="1"/>
      <dgm:spPr/>
      <dgm:t>
        <a:bodyPr/>
        <a:lstStyle/>
        <a:p>
          <a:pPr rtl="0"/>
          <a:r>
            <a:rPr lang="es-MX" sz="2400" smtClean="0"/>
            <a:t>Costo de Ventas</a:t>
          </a:r>
          <a:endParaRPr lang="es-MX" sz="2400"/>
        </a:p>
      </dgm:t>
    </dgm:pt>
    <dgm:pt modelId="{05C2A9AF-B650-4B90-9F4F-2F6F09FDADBD}" type="parTrans" cxnId="{82E5CB85-C913-4C1B-858B-B9960C9DC18E}">
      <dgm:prSet/>
      <dgm:spPr/>
      <dgm:t>
        <a:bodyPr/>
        <a:lstStyle/>
        <a:p>
          <a:endParaRPr lang="es-MX"/>
        </a:p>
      </dgm:t>
    </dgm:pt>
    <dgm:pt modelId="{04927863-189B-4FE5-9617-F12DF6A59F9E}" type="sibTrans" cxnId="{82E5CB85-C913-4C1B-858B-B9960C9DC18E}">
      <dgm:prSet/>
      <dgm:spPr/>
      <dgm:t>
        <a:bodyPr/>
        <a:lstStyle/>
        <a:p>
          <a:endParaRPr lang="es-MX"/>
        </a:p>
      </dgm:t>
    </dgm:pt>
    <dgm:pt modelId="{C03A4F7B-B7AB-49E7-B8F4-EABF2160067E}">
      <dgm:prSet custT="1"/>
      <dgm:spPr/>
      <dgm:t>
        <a:bodyPr/>
        <a:lstStyle/>
        <a:p>
          <a:pPr rtl="0"/>
          <a:r>
            <a:rPr lang="es-MX" sz="2400" smtClean="0"/>
            <a:t>Almacen </a:t>
          </a:r>
          <a:endParaRPr lang="es-MX" sz="2400"/>
        </a:p>
      </dgm:t>
    </dgm:pt>
    <dgm:pt modelId="{BEC3DA02-E71B-430D-94CA-D31BD89F6618}" type="parTrans" cxnId="{F10C3C8F-76E3-466C-8542-58B6BCFAEA91}">
      <dgm:prSet/>
      <dgm:spPr/>
      <dgm:t>
        <a:bodyPr/>
        <a:lstStyle/>
        <a:p>
          <a:endParaRPr lang="es-MX"/>
        </a:p>
      </dgm:t>
    </dgm:pt>
    <dgm:pt modelId="{12A053CD-0702-4726-9953-313EF0CF704E}" type="sibTrans" cxnId="{F10C3C8F-76E3-466C-8542-58B6BCFAEA91}">
      <dgm:prSet/>
      <dgm:spPr/>
      <dgm:t>
        <a:bodyPr/>
        <a:lstStyle/>
        <a:p>
          <a:endParaRPr lang="es-MX"/>
        </a:p>
      </dgm:t>
    </dgm:pt>
    <dgm:pt modelId="{413724CC-58D0-4930-9B4B-B803CCBC1C54}" type="pres">
      <dgm:prSet presAssocID="{910FB78B-1008-4897-95B5-AF56F3876CA8}" presName="Name0" presStyleCnt="0">
        <dgm:presLayoutVars>
          <dgm:dir/>
          <dgm:resizeHandles val="exact"/>
        </dgm:presLayoutVars>
      </dgm:prSet>
      <dgm:spPr/>
      <dgm:t>
        <a:bodyPr/>
        <a:lstStyle/>
        <a:p>
          <a:endParaRPr lang="es-MX"/>
        </a:p>
      </dgm:t>
    </dgm:pt>
    <dgm:pt modelId="{CCC4D935-C2A2-4299-9D6B-FCA69940F9F9}" type="pres">
      <dgm:prSet presAssocID="{9D1A8D10-40ED-4D33-8042-2D7016D54C6D}" presName="node" presStyleLbl="node1" presStyleIdx="0" presStyleCnt="1" custLinFactNeighborX="28358" custLinFactNeighborY="6142">
        <dgm:presLayoutVars>
          <dgm:bulletEnabled val="1"/>
        </dgm:presLayoutVars>
      </dgm:prSet>
      <dgm:spPr/>
      <dgm:t>
        <a:bodyPr/>
        <a:lstStyle/>
        <a:p>
          <a:endParaRPr lang="es-MX"/>
        </a:p>
      </dgm:t>
    </dgm:pt>
  </dgm:ptLst>
  <dgm:cxnLst>
    <dgm:cxn modelId="{D7A128AB-2B52-4105-A71D-B1525D6C8514}" srcId="{910FB78B-1008-4897-95B5-AF56F3876CA8}" destId="{9D1A8D10-40ED-4D33-8042-2D7016D54C6D}" srcOrd="0" destOrd="0" parTransId="{54623C53-19C8-4DC8-BEB1-8FB0318BCE38}" sibTransId="{621F834A-5802-45F8-AD56-99C239BBB1D0}"/>
    <dgm:cxn modelId="{82E5CB85-C913-4C1B-858B-B9960C9DC18E}" srcId="{9D1A8D10-40ED-4D33-8042-2D7016D54C6D}" destId="{B9CBA45C-F693-4D46-BA00-D242C923395E}" srcOrd="1" destOrd="0" parTransId="{05C2A9AF-B650-4B90-9F4F-2F6F09FDADBD}" sibTransId="{04927863-189B-4FE5-9617-F12DF6A59F9E}"/>
    <dgm:cxn modelId="{EE42FC4F-A282-4FC8-BC91-2B3CA2DCD9E2}" type="presOf" srcId="{82D8B12E-5FC7-4E91-8F2A-7852D3856776}" destId="{CCC4D935-C2A2-4299-9D6B-FCA69940F9F9}" srcOrd="0" destOrd="1" presId="urn:microsoft.com/office/officeart/2005/8/layout/process1"/>
    <dgm:cxn modelId="{6FB5AF20-4BA9-407B-AFEF-7B06C39A2F28}" type="presOf" srcId="{9D1A8D10-40ED-4D33-8042-2D7016D54C6D}" destId="{CCC4D935-C2A2-4299-9D6B-FCA69940F9F9}" srcOrd="0" destOrd="0" presId="urn:microsoft.com/office/officeart/2005/8/layout/process1"/>
    <dgm:cxn modelId="{8976F824-480C-4777-9235-541A8DAF0596}" type="presOf" srcId="{B9CBA45C-F693-4D46-BA00-D242C923395E}" destId="{CCC4D935-C2A2-4299-9D6B-FCA69940F9F9}" srcOrd="0" destOrd="2" presId="urn:microsoft.com/office/officeart/2005/8/layout/process1"/>
    <dgm:cxn modelId="{496BDD00-2293-4713-B772-296DAF986B14}" type="presOf" srcId="{910FB78B-1008-4897-95B5-AF56F3876CA8}" destId="{413724CC-58D0-4930-9B4B-B803CCBC1C54}" srcOrd="0" destOrd="0" presId="urn:microsoft.com/office/officeart/2005/8/layout/process1"/>
    <dgm:cxn modelId="{C7EED00E-9406-4A5E-A8E0-09474927F957}" type="presOf" srcId="{C03A4F7B-B7AB-49E7-B8F4-EABF2160067E}" destId="{CCC4D935-C2A2-4299-9D6B-FCA69940F9F9}" srcOrd="0" destOrd="3" presId="urn:microsoft.com/office/officeart/2005/8/layout/process1"/>
    <dgm:cxn modelId="{F10C3C8F-76E3-466C-8542-58B6BCFAEA91}" srcId="{9D1A8D10-40ED-4D33-8042-2D7016D54C6D}" destId="{C03A4F7B-B7AB-49E7-B8F4-EABF2160067E}" srcOrd="2" destOrd="0" parTransId="{BEC3DA02-E71B-430D-94CA-D31BD89F6618}" sibTransId="{12A053CD-0702-4726-9953-313EF0CF704E}"/>
    <dgm:cxn modelId="{5F91D666-69BD-4BFE-B6C6-68AA2DDE6C40}" srcId="{9D1A8D10-40ED-4D33-8042-2D7016D54C6D}" destId="{82D8B12E-5FC7-4E91-8F2A-7852D3856776}" srcOrd="0" destOrd="0" parTransId="{DF6EE4E8-E4F5-42E1-A13D-E2A58BA5D713}" sibTransId="{6B96D434-E9B9-4FF8-B982-7B60A9910101}"/>
    <dgm:cxn modelId="{1D56DA27-AF54-49A1-BF46-C8B2DC50ACED}" type="presParOf" srcId="{413724CC-58D0-4930-9B4B-B803CCBC1C54}" destId="{CCC4D935-C2A2-4299-9D6B-FCA69940F9F9}" srcOrd="0" destOrd="0" presId="urn:microsoft.com/office/officeart/2005/8/layout/process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6.xml><?xml version="1.0" encoding="utf-8"?>
<dgm:dataModel xmlns:dgm="http://schemas.openxmlformats.org/drawingml/2006/diagram" xmlns:a="http://schemas.openxmlformats.org/drawingml/2006/main">
  <dgm:ptLst>
    <dgm:pt modelId="{41D6CB18-914E-4760-922B-B76508175EFE}" type="doc">
      <dgm:prSet loTypeId="urn:microsoft.com/office/officeart/2005/8/layout/default" loCatId="list" qsTypeId="urn:microsoft.com/office/officeart/2005/8/quickstyle/3d3" qsCatId="3D" csTypeId="urn:microsoft.com/office/officeart/2005/8/colors/accent1_2" csCatId="accent1" phldr="1"/>
      <dgm:spPr/>
      <dgm:t>
        <a:bodyPr/>
        <a:lstStyle/>
        <a:p>
          <a:endParaRPr lang="es-MX"/>
        </a:p>
      </dgm:t>
    </dgm:pt>
    <dgm:pt modelId="{FBD8A874-372B-4BAD-8252-D19F538B291D}">
      <dgm:prSet phldrT="[Texto]"/>
      <dgm:spPr/>
      <dgm:t>
        <a:bodyPr/>
        <a:lstStyle/>
        <a:p>
          <a:r>
            <a:rPr lang="es-MX" dirty="0" smtClean="0"/>
            <a:t>Entidad económica</a:t>
          </a:r>
          <a:endParaRPr lang="es-MX" dirty="0"/>
        </a:p>
      </dgm:t>
    </dgm:pt>
    <dgm:pt modelId="{E7B67F6E-E424-4046-9ACC-D6396C12F058}" type="parTrans" cxnId="{5B3A41D8-B89C-4857-A6B8-4003F8D8BA80}">
      <dgm:prSet/>
      <dgm:spPr/>
      <dgm:t>
        <a:bodyPr/>
        <a:lstStyle/>
        <a:p>
          <a:endParaRPr lang="es-MX"/>
        </a:p>
      </dgm:t>
    </dgm:pt>
    <dgm:pt modelId="{3EA1CBF6-3918-4415-855D-697907190DAD}" type="sibTrans" cxnId="{5B3A41D8-B89C-4857-A6B8-4003F8D8BA80}">
      <dgm:prSet/>
      <dgm:spPr/>
      <dgm:t>
        <a:bodyPr/>
        <a:lstStyle/>
        <a:p>
          <a:endParaRPr lang="es-MX"/>
        </a:p>
      </dgm:t>
    </dgm:pt>
    <dgm:pt modelId="{E709C167-9C58-410D-A250-CD0BDF5FF39E}">
      <dgm:prSet phldrT="[Texto]"/>
      <dgm:spPr/>
      <dgm:t>
        <a:bodyPr/>
        <a:lstStyle/>
        <a:p>
          <a:r>
            <a:rPr lang="es-MX" dirty="0" smtClean="0"/>
            <a:t>Dualidad económica</a:t>
          </a:r>
          <a:endParaRPr lang="es-MX" dirty="0"/>
        </a:p>
      </dgm:t>
    </dgm:pt>
    <dgm:pt modelId="{64C37778-1A8B-4DFD-A2CE-52C8CE8D5001}" type="parTrans" cxnId="{DC830FC7-2E40-46D9-960A-A0A81CC87893}">
      <dgm:prSet/>
      <dgm:spPr/>
      <dgm:t>
        <a:bodyPr/>
        <a:lstStyle/>
        <a:p>
          <a:endParaRPr lang="es-MX"/>
        </a:p>
      </dgm:t>
    </dgm:pt>
    <dgm:pt modelId="{BA451AFB-5131-4690-8377-09D1AB856A3F}" type="sibTrans" cxnId="{DC830FC7-2E40-46D9-960A-A0A81CC87893}">
      <dgm:prSet/>
      <dgm:spPr/>
      <dgm:t>
        <a:bodyPr/>
        <a:lstStyle/>
        <a:p>
          <a:endParaRPr lang="es-MX"/>
        </a:p>
      </dgm:t>
    </dgm:pt>
    <dgm:pt modelId="{6E5841C4-4055-4BC9-996C-EF59B266C014}">
      <dgm:prSet phldrT="[Texto]"/>
      <dgm:spPr/>
      <dgm:t>
        <a:bodyPr/>
        <a:lstStyle/>
        <a:p>
          <a:r>
            <a:rPr lang="es-MX" dirty="0" err="1" smtClean="0"/>
            <a:t>Devengación</a:t>
          </a:r>
          <a:r>
            <a:rPr lang="es-MX" dirty="0" smtClean="0"/>
            <a:t> y período contable</a:t>
          </a:r>
          <a:endParaRPr lang="es-MX" dirty="0"/>
        </a:p>
      </dgm:t>
    </dgm:pt>
    <dgm:pt modelId="{E327F3F5-5DFD-4171-AA7B-CB4BDEF9101A}" type="parTrans" cxnId="{87CAE3DB-BF14-4B93-A4F1-6F2FD02D0502}">
      <dgm:prSet/>
      <dgm:spPr/>
      <dgm:t>
        <a:bodyPr/>
        <a:lstStyle/>
        <a:p>
          <a:endParaRPr lang="es-MX"/>
        </a:p>
      </dgm:t>
    </dgm:pt>
    <dgm:pt modelId="{42060FED-C6A8-416D-823F-F69929F13D1E}" type="sibTrans" cxnId="{87CAE3DB-BF14-4B93-A4F1-6F2FD02D0502}">
      <dgm:prSet/>
      <dgm:spPr/>
      <dgm:t>
        <a:bodyPr/>
        <a:lstStyle/>
        <a:p>
          <a:endParaRPr lang="es-MX"/>
        </a:p>
      </dgm:t>
    </dgm:pt>
    <dgm:pt modelId="{A6E50024-35A2-467E-AA96-EB78F214FB15}">
      <dgm:prSet phldrT="[Texto]"/>
      <dgm:spPr/>
      <dgm:t>
        <a:bodyPr/>
        <a:lstStyle/>
        <a:p>
          <a:r>
            <a:rPr lang="es-MX" dirty="0" smtClean="0"/>
            <a:t>Sustancia económica</a:t>
          </a:r>
          <a:endParaRPr lang="es-MX" dirty="0"/>
        </a:p>
      </dgm:t>
    </dgm:pt>
    <dgm:pt modelId="{2AA2CE90-8C37-4088-B4F9-4AEEC9C8067E}" type="parTrans" cxnId="{5D95FA20-68EA-4597-8C56-46DD7DE82C23}">
      <dgm:prSet/>
      <dgm:spPr/>
      <dgm:t>
        <a:bodyPr/>
        <a:lstStyle/>
        <a:p>
          <a:endParaRPr lang="es-MX"/>
        </a:p>
      </dgm:t>
    </dgm:pt>
    <dgm:pt modelId="{E3E470EB-2A0D-43AC-B7E4-67BB28AB3064}" type="sibTrans" cxnId="{5D95FA20-68EA-4597-8C56-46DD7DE82C23}">
      <dgm:prSet/>
      <dgm:spPr/>
      <dgm:t>
        <a:bodyPr/>
        <a:lstStyle/>
        <a:p>
          <a:endParaRPr lang="es-MX"/>
        </a:p>
      </dgm:t>
    </dgm:pt>
    <dgm:pt modelId="{53A07AA3-0B72-4151-8A30-21BE1834F075}">
      <dgm:prSet phldrT="[Texto]"/>
      <dgm:spPr/>
      <dgm:t>
        <a:bodyPr/>
        <a:lstStyle/>
        <a:p>
          <a:r>
            <a:rPr lang="es-MX" dirty="0" smtClean="0"/>
            <a:t>Consistencia</a:t>
          </a:r>
          <a:endParaRPr lang="es-MX" dirty="0"/>
        </a:p>
      </dgm:t>
    </dgm:pt>
    <dgm:pt modelId="{1059EF43-2ADE-4ED7-BEE7-4B998539A0F4}" type="parTrans" cxnId="{EE1CD627-448E-41AD-9BF3-96115D272F25}">
      <dgm:prSet/>
      <dgm:spPr/>
      <dgm:t>
        <a:bodyPr/>
        <a:lstStyle/>
        <a:p>
          <a:endParaRPr lang="es-MX"/>
        </a:p>
      </dgm:t>
    </dgm:pt>
    <dgm:pt modelId="{AA61864F-BD80-4C9A-B7D4-4558D05EAEDB}" type="sibTrans" cxnId="{EE1CD627-448E-41AD-9BF3-96115D272F25}">
      <dgm:prSet/>
      <dgm:spPr/>
      <dgm:t>
        <a:bodyPr/>
        <a:lstStyle/>
        <a:p>
          <a:endParaRPr lang="es-MX"/>
        </a:p>
      </dgm:t>
    </dgm:pt>
    <dgm:pt modelId="{F7411927-FFED-44AE-ABCD-1408A7528C6E}" type="pres">
      <dgm:prSet presAssocID="{41D6CB18-914E-4760-922B-B76508175EFE}" presName="diagram" presStyleCnt="0">
        <dgm:presLayoutVars>
          <dgm:dir/>
          <dgm:resizeHandles val="exact"/>
        </dgm:presLayoutVars>
      </dgm:prSet>
      <dgm:spPr/>
      <dgm:t>
        <a:bodyPr/>
        <a:lstStyle/>
        <a:p>
          <a:endParaRPr lang="es-MX"/>
        </a:p>
      </dgm:t>
    </dgm:pt>
    <dgm:pt modelId="{E829CC06-AF41-4D2D-9E3C-B79D7B02B1EA}" type="pres">
      <dgm:prSet presAssocID="{FBD8A874-372B-4BAD-8252-D19F538B291D}" presName="node" presStyleLbl="node1" presStyleIdx="0" presStyleCnt="5">
        <dgm:presLayoutVars>
          <dgm:bulletEnabled val="1"/>
        </dgm:presLayoutVars>
      </dgm:prSet>
      <dgm:spPr/>
      <dgm:t>
        <a:bodyPr/>
        <a:lstStyle/>
        <a:p>
          <a:endParaRPr lang="es-MX"/>
        </a:p>
      </dgm:t>
    </dgm:pt>
    <dgm:pt modelId="{834D7A18-9A91-4C56-BB72-B787062AE7B0}" type="pres">
      <dgm:prSet presAssocID="{3EA1CBF6-3918-4415-855D-697907190DAD}" presName="sibTrans" presStyleCnt="0"/>
      <dgm:spPr/>
    </dgm:pt>
    <dgm:pt modelId="{7B00E3D7-4ED3-4EEC-B01D-DCB6FB61C76C}" type="pres">
      <dgm:prSet presAssocID="{E709C167-9C58-410D-A250-CD0BDF5FF39E}" presName="node" presStyleLbl="node1" presStyleIdx="1" presStyleCnt="5">
        <dgm:presLayoutVars>
          <dgm:bulletEnabled val="1"/>
        </dgm:presLayoutVars>
      </dgm:prSet>
      <dgm:spPr/>
      <dgm:t>
        <a:bodyPr/>
        <a:lstStyle/>
        <a:p>
          <a:endParaRPr lang="es-MX"/>
        </a:p>
      </dgm:t>
    </dgm:pt>
    <dgm:pt modelId="{620EE1C0-A005-49F8-8770-458FC8F3EC40}" type="pres">
      <dgm:prSet presAssocID="{BA451AFB-5131-4690-8377-09D1AB856A3F}" presName="sibTrans" presStyleCnt="0"/>
      <dgm:spPr/>
    </dgm:pt>
    <dgm:pt modelId="{5CAEB1FA-18E8-4DB8-9B70-71FA40AD63EF}" type="pres">
      <dgm:prSet presAssocID="{6E5841C4-4055-4BC9-996C-EF59B266C014}" presName="node" presStyleLbl="node1" presStyleIdx="2" presStyleCnt="5">
        <dgm:presLayoutVars>
          <dgm:bulletEnabled val="1"/>
        </dgm:presLayoutVars>
      </dgm:prSet>
      <dgm:spPr/>
      <dgm:t>
        <a:bodyPr/>
        <a:lstStyle/>
        <a:p>
          <a:endParaRPr lang="es-MX"/>
        </a:p>
      </dgm:t>
    </dgm:pt>
    <dgm:pt modelId="{66397839-AE47-4B66-8051-D08D7BD3B039}" type="pres">
      <dgm:prSet presAssocID="{42060FED-C6A8-416D-823F-F69929F13D1E}" presName="sibTrans" presStyleCnt="0"/>
      <dgm:spPr/>
    </dgm:pt>
    <dgm:pt modelId="{AA6EDCC6-88C4-4C43-95B0-A96B6BAC27B5}" type="pres">
      <dgm:prSet presAssocID="{A6E50024-35A2-467E-AA96-EB78F214FB15}" presName="node" presStyleLbl="node1" presStyleIdx="3" presStyleCnt="5">
        <dgm:presLayoutVars>
          <dgm:bulletEnabled val="1"/>
        </dgm:presLayoutVars>
      </dgm:prSet>
      <dgm:spPr/>
      <dgm:t>
        <a:bodyPr/>
        <a:lstStyle/>
        <a:p>
          <a:endParaRPr lang="es-MX"/>
        </a:p>
      </dgm:t>
    </dgm:pt>
    <dgm:pt modelId="{E4ACD4D3-6A68-47BC-AFB0-F3645C5427A0}" type="pres">
      <dgm:prSet presAssocID="{E3E470EB-2A0D-43AC-B7E4-67BB28AB3064}" presName="sibTrans" presStyleCnt="0"/>
      <dgm:spPr/>
    </dgm:pt>
    <dgm:pt modelId="{09D3179D-1589-40A1-9772-90C70AF4A773}" type="pres">
      <dgm:prSet presAssocID="{53A07AA3-0B72-4151-8A30-21BE1834F075}" presName="node" presStyleLbl="node1" presStyleIdx="4" presStyleCnt="5">
        <dgm:presLayoutVars>
          <dgm:bulletEnabled val="1"/>
        </dgm:presLayoutVars>
      </dgm:prSet>
      <dgm:spPr/>
      <dgm:t>
        <a:bodyPr/>
        <a:lstStyle/>
        <a:p>
          <a:endParaRPr lang="es-MX"/>
        </a:p>
      </dgm:t>
    </dgm:pt>
  </dgm:ptLst>
  <dgm:cxnLst>
    <dgm:cxn modelId="{5B3A41D8-B89C-4857-A6B8-4003F8D8BA80}" srcId="{41D6CB18-914E-4760-922B-B76508175EFE}" destId="{FBD8A874-372B-4BAD-8252-D19F538B291D}" srcOrd="0" destOrd="0" parTransId="{E7B67F6E-E424-4046-9ACC-D6396C12F058}" sibTransId="{3EA1CBF6-3918-4415-855D-697907190DAD}"/>
    <dgm:cxn modelId="{CD313877-6628-461F-B593-0734557CF72D}" type="presOf" srcId="{41D6CB18-914E-4760-922B-B76508175EFE}" destId="{F7411927-FFED-44AE-ABCD-1408A7528C6E}" srcOrd="0" destOrd="0" presId="urn:microsoft.com/office/officeart/2005/8/layout/default"/>
    <dgm:cxn modelId="{4E2BF055-3719-4E12-B575-DA4E1295B1A1}" type="presOf" srcId="{6E5841C4-4055-4BC9-996C-EF59B266C014}" destId="{5CAEB1FA-18E8-4DB8-9B70-71FA40AD63EF}" srcOrd="0" destOrd="0" presId="urn:microsoft.com/office/officeart/2005/8/layout/default"/>
    <dgm:cxn modelId="{BCAC28DA-DB8B-42B4-8F2D-D31DFC652E0B}" type="presOf" srcId="{FBD8A874-372B-4BAD-8252-D19F538B291D}" destId="{E829CC06-AF41-4D2D-9E3C-B79D7B02B1EA}" srcOrd="0" destOrd="0" presId="urn:microsoft.com/office/officeart/2005/8/layout/default"/>
    <dgm:cxn modelId="{CAE084E6-A65D-4019-9706-AE9B1FF3832A}" type="presOf" srcId="{A6E50024-35A2-467E-AA96-EB78F214FB15}" destId="{AA6EDCC6-88C4-4C43-95B0-A96B6BAC27B5}" srcOrd="0" destOrd="0" presId="urn:microsoft.com/office/officeart/2005/8/layout/default"/>
    <dgm:cxn modelId="{5D95FA20-68EA-4597-8C56-46DD7DE82C23}" srcId="{41D6CB18-914E-4760-922B-B76508175EFE}" destId="{A6E50024-35A2-467E-AA96-EB78F214FB15}" srcOrd="3" destOrd="0" parTransId="{2AA2CE90-8C37-4088-B4F9-4AEEC9C8067E}" sibTransId="{E3E470EB-2A0D-43AC-B7E4-67BB28AB3064}"/>
    <dgm:cxn modelId="{87CAE3DB-BF14-4B93-A4F1-6F2FD02D0502}" srcId="{41D6CB18-914E-4760-922B-B76508175EFE}" destId="{6E5841C4-4055-4BC9-996C-EF59B266C014}" srcOrd="2" destOrd="0" parTransId="{E327F3F5-5DFD-4171-AA7B-CB4BDEF9101A}" sibTransId="{42060FED-C6A8-416D-823F-F69929F13D1E}"/>
    <dgm:cxn modelId="{BBFCD3AA-6791-487C-8B65-AF2A65AB66EB}" type="presOf" srcId="{53A07AA3-0B72-4151-8A30-21BE1834F075}" destId="{09D3179D-1589-40A1-9772-90C70AF4A773}" srcOrd="0" destOrd="0" presId="urn:microsoft.com/office/officeart/2005/8/layout/default"/>
    <dgm:cxn modelId="{EE1CD627-448E-41AD-9BF3-96115D272F25}" srcId="{41D6CB18-914E-4760-922B-B76508175EFE}" destId="{53A07AA3-0B72-4151-8A30-21BE1834F075}" srcOrd="4" destOrd="0" parTransId="{1059EF43-2ADE-4ED7-BEE7-4B998539A0F4}" sibTransId="{AA61864F-BD80-4C9A-B7D4-4558D05EAEDB}"/>
    <dgm:cxn modelId="{32A3753A-685A-473D-93DA-DF1FEC55377B}" type="presOf" srcId="{E709C167-9C58-410D-A250-CD0BDF5FF39E}" destId="{7B00E3D7-4ED3-4EEC-B01D-DCB6FB61C76C}" srcOrd="0" destOrd="0" presId="urn:microsoft.com/office/officeart/2005/8/layout/default"/>
    <dgm:cxn modelId="{DC830FC7-2E40-46D9-960A-A0A81CC87893}" srcId="{41D6CB18-914E-4760-922B-B76508175EFE}" destId="{E709C167-9C58-410D-A250-CD0BDF5FF39E}" srcOrd="1" destOrd="0" parTransId="{64C37778-1A8B-4DFD-A2CE-52C8CE8D5001}" sibTransId="{BA451AFB-5131-4690-8377-09D1AB856A3F}"/>
    <dgm:cxn modelId="{E7235123-3E8C-4071-8135-106EE4DCAC5E}" type="presParOf" srcId="{F7411927-FFED-44AE-ABCD-1408A7528C6E}" destId="{E829CC06-AF41-4D2D-9E3C-B79D7B02B1EA}" srcOrd="0" destOrd="0" presId="urn:microsoft.com/office/officeart/2005/8/layout/default"/>
    <dgm:cxn modelId="{1568745A-4C5C-41C0-A6A3-349C6B41D2B5}" type="presParOf" srcId="{F7411927-FFED-44AE-ABCD-1408A7528C6E}" destId="{834D7A18-9A91-4C56-BB72-B787062AE7B0}" srcOrd="1" destOrd="0" presId="urn:microsoft.com/office/officeart/2005/8/layout/default"/>
    <dgm:cxn modelId="{0C54E725-C013-41EA-A711-A247816877CE}" type="presParOf" srcId="{F7411927-FFED-44AE-ABCD-1408A7528C6E}" destId="{7B00E3D7-4ED3-4EEC-B01D-DCB6FB61C76C}" srcOrd="2" destOrd="0" presId="urn:microsoft.com/office/officeart/2005/8/layout/default"/>
    <dgm:cxn modelId="{41553E12-3CB2-47DC-A9E2-A57F6A9C1E4A}" type="presParOf" srcId="{F7411927-FFED-44AE-ABCD-1408A7528C6E}" destId="{620EE1C0-A005-49F8-8770-458FC8F3EC40}" srcOrd="3" destOrd="0" presId="urn:microsoft.com/office/officeart/2005/8/layout/default"/>
    <dgm:cxn modelId="{9FBD485F-B02E-4B78-AE60-3C54BFF74B6B}" type="presParOf" srcId="{F7411927-FFED-44AE-ABCD-1408A7528C6E}" destId="{5CAEB1FA-18E8-4DB8-9B70-71FA40AD63EF}" srcOrd="4" destOrd="0" presId="urn:microsoft.com/office/officeart/2005/8/layout/default"/>
    <dgm:cxn modelId="{9FD2F0EF-7C75-4D65-8099-2254798F10B8}" type="presParOf" srcId="{F7411927-FFED-44AE-ABCD-1408A7528C6E}" destId="{66397839-AE47-4B66-8051-D08D7BD3B039}" srcOrd="5" destOrd="0" presId="urn:microsoft.com/office/officeart/2005/8/layout/default"/>
    <dgm:cxn modelId="{25DC9CCD-8041-4204-B3E9-874D05C5C2D4}" type="presParOf" srcId="{F7411927-FFED-44AE-ABCD-1408A7528C6E}" destId="{AA6EDCC6-88C4-4C43-95B0-A96B6BAC27B5}" srcOrd="6" destOrd="0" presId="urn:microsoft.com/office/officeart/2005/8/layout/default"/>
    <dgm:cxn modelId="{8597FDAC-B653-41C2-8EAD-E776C1BD76EE}" type="presParOf" srcId="{F7411927-FFED-44AE-ABCD-1408A7528C6E}" destId="{E4ACD4D3-6A68-47BC-AFB0-F3645C5427A0}" srcOrd="7" destOrd="0" presId="urn:microsoft.com/office/officeart/2005/8/layout/default"/>
    <dgm:cxn modelId="{7E0D778F-BEA2-457E-98A7-A2DFF99511F3}" type="presParOf" srcId="{F7411927-FFED-44AE-ABCD-1408A7528C6E}" destId="{09D3179D-1589-40A1-9772-90C70AF4A773}" srcOrd="8"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7.xml><?xml version="1.0" encoding="utf-8"?>
<dgm:dataModel xmlns:dgm="http://schemas.openxmlformats.org/drawingml/2006/diagram" xmlns:a="http://schemas.openxmlformats.org/drawingml/2006/main">
  <dgm:ptLst>
    <dgm:pt modelId="{5ACCD5D5-9F51-4CB2-B03C-B5C70CDA902E}" type="doc">
      <dgm:prSet loTypeId="urn:microsoft.com/office/officeart/2005/8/layout/hProcess9" loCatId="process" qsTypeId="urn:microsoft.com/office/officeart/2005/8/quickstyle/simple1" qsCatId="simple" csTypeId="urn:microsoft.com/office/officeart/2005/8/colors/accent0_2" csCatId="mainScheme"/>
      <dgm:spPr/>
      <dgm:t>
        <a:bodyPr/>
        <a:lstStyle/>
        <a:p>
          <a:endParaRPr lang="es-MX"/>
        </a:p>
      </dgm:t>
    </dgm:pt>
    <dgm:pt modelId="{1FE0E0BE-D2EA-49B9-8FF3-ABB00138E4B5}">
      <dgm:prSet/>
      <dgm:spPr/>
      <dgm:t>
        <a:bodyPr/>
        <a:lstStyle/>
        <a:p>
          <a:pPr rtl="0"/>
          <a:r>
            <a:rPr lang="es-MX" smtClean="0"/>
            <a:t>El postulado indica:</a:t>
          </a:r>
          <a:endParaRPr lang="es-MX"/>
        </a:p>
      </dgm:t>
    </dgm:pt>
    <dgm:pt modelId="{E3D5B877-28A7-45AA-B56F-48A6B7FBEE82}" type="parTrans" cxnId="{263828DC-BD0D-43AA-93AD-E6B11C424A0F}">
      <dgm:prSet/>
      <dgm:spPr/>
      <dgm:t>
        <a:bodyPr/>
        <a:lstStyle/>
        <a:p>
          <a:endParaRPr lang="es-MX"/>
        </a:p>
      </dgm:t>
    </dgm:pt>
    <dgm:pt modelId="{429686FF-6815-4168-BEB5-73687F5AE1ED}" type="sibTrans" cxnId="{263828DC-BD0D-43AA-93AD-E6B11C424A0F}">
      <dgm:prSet/>
      <dgm:spPr/>
      <dgm:t>
        <a:bodyPr/>
        <a:lstStyle/>
        <a:p>
          <a:endParaRPr lang="es-MX"/>
        </a:p>
      </dgm:t>
    </dgm:pt>
    <dgm:pt modelId="{9DB3869F-B9C4-486F-A502-E2CEEB071A95}">
      <dgm:prSet/>
      <dgm:spPr/>
      <dgm:t>
        <a:bodyPr/>
        <a:lstStyle/>
        <a:p>
          <a:pPr rtl="0"/>
          <a:r>
            <a:rPr lang="es-MX" smtClean="0"/>
            <a:t>El origen y aplicación de los recursos </a:t>
          </a:r>
          <a:endParaRPr lang="es-MX"/>
        </a:p>
      </dgm:t>
    </dgm:pt>
    <dgm:pt modelId="{A4FD232A-4DA4-45D8-BE85-92745251DE2E}" type="parTrans" cxnId="{C884BF3C-3BB1-44B9-A82C-5C4EDEB2E7BF}">
      <dgm:prSet/>
      <dgm:spPr/>
      <dgm:t>
        <a:bodyPr/>
        <a:lstStyle/>
        <a:p>
          <a:endParaRPr lang="es-MX"/>
        </a:p>
      </dgm:t>
    </dgm:pt>
    <dgm:pt modelId="{1CFDE7C7-7C18-4A33-8ED3-04ABEAEAE224}" type="sibTrans" cxnId="{C884BF3C-3BB1-44B9-A82C-5C4EDEB2E7BF}">
      <dgm:prSet/>
      <dgm:spPr/>
      <dgm:t>
        <a:bodyPr/>
        <a:lstStyle/>
        <a:p>
          <a:endParaRPr lang="es-MX"/>
        </a:p>
      </dgm:t>
    </dgm:pt>
    <dgm:pt modelId="{C567E06F-DAF7-458C-BA96-6064B775E848}" type="pres">
      <dgm:prSet presAssocID="{5ACCD5D5-9F51-4CB2-B03C-B5C70CDA902E}" presName="CompostProcess" presStyleCnt="0">
        <dgm:presLayoutVars>
          <dgm:dir/>
          <dgm:resizeHandles val="exact"/>
        </dgm:presLayoutVars>
      </dgm:prSet>
      <dgm:spPr/>
      <dgm:t>
        <a:bodyPr/>
        <a:lstStyle/>
        <a:p>
          <a:endParaRPr lang="es-MX"/>
        </a:p>
      </dgm:t>
    </dgm:pt>
    <dgm:pt modelId="{29B6D465-6FA1-4746-93AF-EB101EA7A988}" type="pres">
      <dgm:prSet presAssocID="{5ACCD5D5-9F51-4CB2-B03C-B5C70CDA902E}" presName="arrow" presStyleLbl="bgShp" presStyleIdx="0" presStyleCnt="1"/>
      <dgm:spPr/>
      <dgm:t>
        <a:bodyPr/>
        <a:lstStyle/>
        <a:p>
          <a:endParaRPr lang="es-MX"/>
        </a:p>
      </dgm:t>
    </dgm:pt>
    <dgm:pt modelId="{3ECADBA6-9BDA-4181-8E60-E5E012BB9245}" type="pres">
      <dgm:prSet presAssocID="{5ACCD5D5-9F51-4CB2-B03C-B5C70CDA902E}" presName="linearProcess" presStyleCnt="0"/>
      <dgm:spPr/>
      <dgm:t>
        <a:bodyPr/>
        <a:lstStyle/>
        <a:p>
          <a:endParaRPr lang="es-MX"/>
        </a:p>
      </dgm:t>
    </dgm:pt>
    <dgm:pt modelId="{A19E9884-3BB4-411F-B929-B03AC1DD88EE}" type="pres">
      <dgm:prSet presAssocID="{1FE0E0BE-D2EA-49B9-8FF3-ABB00138E4B5}" presName="textNode" presStyleLbl="node1" presStyleIdx="0" presStyleCnt="2">
        <dgm:presLayoutVars>
          <dgm:bulletEnabled val="1"/>
        </dgm:presLayoutVars>
      </dgm:prSet>
      <dgm:spPr/>
      <dgm:t>
        <a:bodyPr/>
        <a:lstStyle/>
        <a:p>
          <a:endParaRPr lang="es-MX"/>
        </a:p>
      </dgm:t>
    </dgm:pt>
    <dgm:pt modelId="{76874CA3-2837-4A17-B9D9-52DEEB4BA556}" type="pres">
      <dgm:prSet presAssocID="{429686FF-6815-4168-BEB5-73687F5AE1ED}" presName="sibTrans" presStyleCnt="0"/>
      <dgm:spPr/>
      <dgm:t>
        <a:bodyPr/>
        <a:lstStyle/>
        <a:p>
          <a:endParaRPr lang="es-MX"/>
        </a:p>
      </dgm:t>
    </dgm:pt>
    <dgm:pt modelId="{FEFF7E4F-A3AF-4E3E-B03E-CA1DED71F61A}" type="pres">
      <dgm:prSet presAssocID="{9DB3869F-B9C4-486F-A502-E2CEEB071A95}" presName="textNode" presStyleLbl="node1" presStyleIdx="1" presStyleCnt="2">
        <dgm:presLayoutVars>
          <dgm:bulletEnabled val="1"/>
        </dgm:presLayoutVars>
      </dgm:prSet>
      <dgm:spPr/>
      <dgm:t>
        <a:bodyPr/>
        <a:lstStyle/>
        <a:p>
          <a:endParaRPr lang="es-MX"/>
        </a:p>
      </dgm:t>
    </dgm:pt>
  </dgm:ptLst>
  <dgm:cxnLst>
    <dgm:cxn modelId="{C884BF3C-3BB1-44B9-A82C-5C4EDEB2E7BF}" srcId="{5ACCD5D5-9F51-4CB2-B03C-B5C70CDA902E}" destId="{9DB3869F-B9C4-486F-A502-E2CEEB071A95}" srcOrd="1" destOrd="0" parTransId="{A4FD232A-4DA4-45D8-BE85-92745251DE2E}" sibTransId="{1CFDE7C7-7C18-4A33-8ED3-04ABEAEAE224}"/>
    <dgm:cxn modelId="{AF05AEAB-F328-46CD-869F-2DC58927C95E}" type="presOf" srcId="{5ACCD5D5-9F51-4CB2-B03C-B5C70CDA902E}" destId="{C567E06F-DAF7-458C-BA96-6064B775E848}" srcOrd="0" destOrd="0" presId="urn:microsoft.com/office/officeart/2005/8/layout/hProcess9"/>
    <dgm:cxn modelId="{4484A19A-70C1-43DD-8107-3B11FAEF6F30}" type="presOf" srcId="{9DB3869F-B9C4-486F-A502-E2CEEB071A95}" destId="{FEFF7E4F-A3AF-4E3E-B03E-CA1DED71F61A}" srcOrd="0" destOrd="0" presId="urn:microsoft.com/office/officeart/2005/8/layout/hProcess9"/>
    <dgm:cxn modelId="{263828DC-BD0D-43AA-93AD-E6B11C424A0F}" srcId="{5ACCD5D5-9F51-4CB2-B03C-B5C70CDA902E}" destId="{1FE0E0BE-D2EA-49B9-8FF3-ABB00138E4B5}" srcOrd="0" destOrd="0" parTransId="{E3D5B877-28A7-45AA-B56F-48A6B7FBEE82}" sibTransId="{429686FF-6815-4168-BEB5-73687F5AE1ED}"/>
    <dgm:cxn modelId="{D1484FE2-0C9B-42DE-A1CB-35354E6900E2}" type="presOf" srcId="{1FE0E0BE-D2EA-49B9-8FF3-ABB00138E4B5}" destId="{A19E9884-3BB4-411F-B929-B03AC1DD88EE}" srcOrd="0" destOrd="0" presId="urn:microsoft.com/office/officeart/2005/8/layout/hProcess9"/>
    <dgm:cxn modelId="{F53EF34A-4CD8-41E8-99B7-380411B99291}" type="presParOf" srcId="{C567E06F-DAF7-458C-BA96-6064B775E848}" destId="{29B6D465-6FA1-4746-93AF-EB101EA7A988}" srcOrd="0" destOrd="0" presId="urn:microsoft.com/office/officeart/2005/8/layout/hProcess9"/>
    <dgm:cxn modelId="{A3514BB1-83A7-4D6D-BA01-7C3291069F8F}" type="presParOf" srcId="{C567E06F-DAF7-458C-BA96-6064B775E848}" destId="{3ECADBA6-9BDA-4181-8E60-E5E012BB9245}" srcOrd="1" destOrd="0" presId="urn:microsoft.com/office/officeart/2005/8/layout/hProcess9"/>
    <dgm:cxn modelId="{47A75176-50B5-4391-9E5D-FAD1D6DF1A98}" type="presParOf" srcId="{3ECADBA6-9BDA-4181-8E60-E5E012BB9245}" destId="{A19E9884-3BB4-411F-B929-B03AC1DD88EE}" srcOrd="0" destOrd="0" presId="urn:microsoft.com/office/officeart/2005/8/layout/hProcess9"/>
    <dgm:cxn modelId="{7FF59810-2E63-45B1-8052-EC22BD9043CF}" type="presParOf" srcId="{3ECADBA6-9BDA-4181-8E60-E5E012BB9245}" destId="{76874CA3-2837-4A17-B9D9-52DEEB4BA556}" srcOrd="1" destOrd="0" presId="urn:microsoft.com/office/officeart/2005/8/layout/hProcess9"/>
    <dgm:cxn modelId="{F920C555-AA85-4C7E-BCA1-0EE153D02BD4}" type="presParOf" srcId="{3ECADBA6-9BDA-4181-8E60-E5E012BB9245}" destId="{FEFF7E4F-A3AF-4E3E-B03E-CA1DED71F61A}" srcOrd="2" destOrd="0" presId="urn:microsoft.com/office/officeart/2005/8/layout/hProcess9"/>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8.xml><?xml version="1.0" encoding="utf-8"?>
<dgm:dataModel xmlns:dgm="http://schemas.openxmlformats.org/drawingml/2006/diagram" xmlns:a="http://schemas.openxmlformats.org/drawingml/2006/main">
  <dgm:ptLst>
    <dgm:pt modelId="{3095EF29-0994-453E-90E2-37C8755F638E}" type="doc">
      <dgm:prSet loTypeId="urn:microsoft.com/office/officeart/2009/3/layout/SnapshotPictureList" loCatId="picture" qsTypeId="urn:microsoft.com/office/officeart/2005/8/quickstyle/simple1" qsCatId="simple" csTypeId="urn:microsoft.com/office/officeart/2005/8/colors/accent1_2" csCatId="accent1" phldr="1"/>
      <dgm:spPr/>
      <dgm:t>
        <a:bodyPr/>
        <a:lstStyle/>
        <a:p>
          <a:endParaRPr lang="es-MX"/>
        </a:p>
      </dgm:t>
    </dgm:pt>
    <dgm:pt modelId="{76CF5159-598E-4225-8ED0-C283751D4836}">
      <dgm:prSet phldrT="[Texto]"/>
      <dgm:spPr/>
      <dgm:t>
        <a:bodyPr/>
        <a:lstStyle/>
        <a:p>
          <a:r>
            <a:rPr lang="es-MX" b="1" dirty="0" smtClean="0"/>
            <a:t>Cuentas de Activo</a:t>
          </a:r>
          <a:r>
            <a:rPr lang="es-MX" dirty="0" smtClean="0"/>
            <a:t>: Representan Bienes y Derechos de la entidad</a:t>
          </a:r>
          <a:endParaRPr lang="es-MX" dirty="0"/>
        </a:p>
      </dgm:t>
    </dgm:pt>
    <dgm:pt modelId="{90E90FA2-7314-4128-AA52-3603449EC3A5}" type="parTrans" cxnId="{F4859953-F3CC-4F25-B1D3-DD4C35E54B5A}">
      <dgm:prSet/>
      <dgm:spPr/>
      <dgm:t>
        <a:bodyPr/>
        <a:lstStyle/>
        <a:p>
          <a:endParaRPr lang="es-MX"/>
        </a:p>
      </dgm:t>
    </dgm:pt>
    <dgm:pt modelId="{22C04BAE-C727-4B2C-8782-B5F6123400A0}" type="sibTrans" cxnId="{F4859953-F3CC-4F25-B1D3-DD4C35E54B5A}">
      <dgm:prSet/>
      <dgm:spPr/>
      <dgm:t>
        <a:bodyPr/>
        <a:lstStyle/>
        <a:p>
          <a:endParaRPr lang="es-MX"/>
        </a:p>
      </dgm:t>
    </dgm:pt>
    <dgm:pt modelId="{2E7C76C1-C95A-4A95-AA07-777DCD9C1585}">
      <dgm:prSet phldrT="[Texto]" custT="1"/>
      <dgm:spPr/>
      <dgm:t>
        <a:bodyPr/>
        <a:lstStyle/>
        <a:p>
          <a:pPr algn="ctr"/>
          <a:r>
            <a:rPr lang="es-MX" sz="3600" b="1" dirty="0" smtClean="0">
              <a:effectLst>
                <a:outerShdw blurRad="38100" dist="38100" dir="2700000" algn="tl">
                  <a:srgbClr val="000000">
                    <a:alpha val="43137"/>
                  </a:srgbClr>
                </a:outerShdw>
              </a:effectLst>
            </a:rPr>
            <a:t>Activo</a:t>
          </a:r>
        </a:p>
        <a:p>
          <a:pPr algn="l"/>
          <a:r>
            <a:rPr lang="es-MX" sz="2800" dirty="0" smtClean="0"/>
            <a:t> </a:t>
          </a:r>
          <a:endParaRPr lang="es-MX" sz="2800" dirty="0"/>
        </a:p>
      </dgm:t>
    </dgm:pt>
    <dgm:pt modelId="{C7DB7F30-2030-447C-ACD6-9887ACC1B463}" type="parTrans" cxnId="{2C911786-5053-4BC4-ADD9-9B7676E40F96}">
      <dgm:prSet/>
      <dgm:spPr/>
      <dgm:t>
        <a:bodyPr/>
        <a:lstStyle/>
        <a:p>
          <a:endParaRPr lang="es-MX"/>
        </a:p>
      </dgm:t>
    </dgm:pt>
    <dgm:pt modelId="{10723FB0-D39F-42B8-95F9-B8BA55B19C04}" type="sibTrans" cxnId="{2C911786-5053-4BC4-ADD9-9B7676E40F96}">
      <dgm:prSet/>
      <dgm:spPr/>
      <dgm:t>
        <a:bodyPr/>
        <a:lstStyle/>
        <a:p>
          <a:endParaRPr lang="es-MX"/>
        </a:p>
      </dgm:t>
    </dgm:pt>
    <dgm:pt modelId="{6D03C93C-7384-4BB6-8652-D0FD8B6649FB}" type="pres">
      <dgm:prSet presAssocID="{3095EF29-0994-453E-90E2-37C8755F638E}" presName="Name0" presStyleCnt="0">
        <dgm:presLayoutVars>
          <dgm:chMax/>
          <dgm:chPref/>
          <dgm:dir/>
          <dgm:animLvl val="lvl"/>
        </dgm:presLayoutVars>
      </dgm:prSet>
      <dgm:spPr/>
      <dgm:t>
        <a:bodyPr/>
        <a:lstStyle/>
        <a:p>
          <a:endParaRPr lang="es-MX"/>
        </a:p>
      </dgm:t>
    </dgm:pt>
    <dgm:pt modelId="{4D79757C-E5D6-4C87-8671-C89B7E9702FD}" type="pres">
      <dgm:prSet presAssocID="{76CF5159-598E-4225-8ED0-C283751D4836}" presName="composite" presStyleCnt="0"/>
      <dgm:spPr/>
    </dgm:pt>
    <dgm:pt modelId="{4317A494-676F-4074-BF73-E0586DB96155}" type="pres">
      <dgm:prSet presAssocID="{76CF5159-598E-4225-8ED0-C283751D4836}" presName="ParentAccentShape" presStyleLbl="trBgShp" presStyleIdx="0" presStyleCnt="2"/>
      <dgm:spPr/>
    </dgm:pt>
    <dgm:pt modelId="{304E93FA-0FC7-428D-9B1D-C8426963B1DA}" type="pres">
      <dgm:prSet presAssocID="{76CF5159-598E-4225-8ED0-C283751D4836}" presName="ParentText" presStyleLbl="revTx" presStyleIdx="0" presStyleCnt="2" custScaleY="204113" custLinFactNeighborX="1125" custLinFactNeighborY="52135">
        <dgm:presLayoutVars>
          <dgm:chMax val="1"/>
          <dgm:chPref val="1"/>
          <dgm:bulletEnabled val="1"/>
        </dgm:presLayoutVars>
      </dgm:prSet>
      <dgm:spPr/>
      <dgm:t>
        <a:bodyPr/>
        <a:lstStyle/>
        <a:p>
          <a:endParaRPr lang="es-MX"/>
        </a:p>
      </dgm:t>
    </dgm:pt>
    <dgm:pt modelId="{10FA7B29-3A49-4E5C-A0A0-7EDE8C820862}" type="pres">
      <dgm:prSet presAssocID="{76CF5159-598E-4225-8ED0-C283751D4836}" presName="ChildText" presStyleLbl="revTx" presStyleIdx="1" presStyleCnt="2">
        <dgm:presLayoutVars>
          <dgm:chMax val="0"/>
          <dgm:chPref val="0"/>
        </dgm:presLayoutVars>
      </dgm:prSet>
      <dgm:spPr/>
      <dgm:t>
        <a:bodyPr/>
        <a:lstStyle/>
        <a:p>
          <a:endParaRPr lang="es-MX"/>
        </a:p>
      </dgm:t>
    </dgm:pt>
    <dgm:pt modelId="{DDA2D639-BF72-4204-9E43-EB8A14F36156}" type="pres">
      <dgm:prSet presAssocID="{76CF5159-598E-4225-8ED0-C283751D4836}" presName="ChildAccentShape" presStyleLbl="trBgShp" presStyleIdx="1" presStyleCnt="2"/>
      <dgm:spPr/>
    </dgm:pt>
    <dgm:pt modelId="{FC7976E8-A798-41EB-8464-4E2D2462A1B3}" type="pres">
      <dgm:prSet presAssocID="{76CF5159-598E-4225-8ED0-C283751D4836}" presName="Image" presStyleLbl="alignImgPlace1" presStyleIdx="0" presStyleCnt="1" custLinFactNeighborX="809" custLinFactNeighborY="-427"/>
      <dgm:spPr>
        <a:blipFill>
          <a:blip xmlns:r="http://schemas.openxmlformats.org/officeDocument/2006/relationships" r:embed="rId1">
            <a:extLst>
              <a:ext uri="{28A0092B-C50C-407E-A947-70E740481C1C}">
                <a14:useLocalDpi xmlns:a14="http://schemas.microsoft.com/office/drawing/2010/main" val="0"/>
              </a:ext>
            </a:extLst>
          </a:blip>
          <a:srcRect/>
          <a:stretch>
            <a:fillRect l="-19000" r="-19000"/>
          </a:stretch>
        </a:blipFill>
      </dgm:spPr>
      <dgm:t>
        <a:bodyPr/>
        <a:lstStyle/>
        <a:p>
          <a:endParaRPr lang="es-MX"/>
        </a:p>
      </dgm:t>
    </dgm:pt>
  </dgm:ptLst>
  <dgm:cxnLst>
    <dgm:cxn modelId="{2C911786-5053-4BC4-ADD9-9B7676E40F96}" srcId="{76CF5159-598E-4225-8ED0-C283751D4836}" destId="{2E7C76C1-C95A-4A95-AA07-777DCD9C1585}" srcOrd="0" destOrd="0" parTransId="{C7DB7F30-2030-447C-ACD6-9887ACC1B463}" sibTransId="{10723FB0-D39F-42B8-95F9-B8BA55B19C04}"/>
    <dgm:cxn modelId="{F4859953-F3CC-4F25-B1D3-DD4C35E54B5A}" srcId="{3095EF29-0994-453E-90E2-37C8755F638E}" destId="{76CF5159-598E-4225-8ED0-C283751D4836}" srcOrd="0" destOrd="0" parTransId="{90E90FA2-7314-4128-AA52-3603449EC3A5}" sibTransId="{22C04BAE-C727-4B2C-8782-B5F6123400A0}"/>
    <dgm:cxn modelId="{E446E5FA-172D-41B6-B707-3702EFE32B45}" type="presOf" srcId="{3095EF29-0994-453E-90E2-37C8755F638E}" destId="{6D03C93C-7384-4BB6-8652-D0FD8B6649FB}" srcOrd="0" destOrd="0" presId="urn:microsoft.com/office/officeart/2009/3/layout/SnapshotPictureList"/>
    <dgm:cxn modelId="{18EEC667-26F4-402E-AD53-94D22B9BB976}" type="presOf" srcId="{76CF5159-598E-4225-8ED0-C283751D4836}" destId="{304E93FA-0FC7-428D-9B1D-C8426963B1DA}" srcOrd="0" destOrd="0" presId="urn:microsoft.com/office/officeart/2009/3/layout/SnapshotPictureList"/>
    <dgm:cxn modelId="{A219C877-1C9C-4478-8CAA-E8AA8D01F8E3}" type="presOf" srcId="{2E7C76C1-C95A-4A95-AA07-777DCD9C1585}" destId="{10FA7B29-3A49-4E5C-A0A0-7EDE8C820862}" srcOrd="0" destOrd="0" presId="urn:microsoft.com/office/officeart/2009/3/layout/SnapshotPictureList"/>
    <dgm:cxn modelId="{9D413668-F1AE-49D0-89A5-7BE8D05922F5}" type="presParOf" srcId="{6D03C93C-7384-4BB6-8652-D0FD8B6649FB}" destId="{4D79757C-E5D6-4C87-8671-C89B7E9702FD}" srcOrd="0" destOrd="0" presId="urn:microsoft.com/office/officeart/2009/3/layout/SnapshotPictureList"/>
    <dgm:cxn modelId="{0568B070-42E8-466E-B33C-EC719A1088D6}" type="presParOf" srcId="{4D79757C-E5D6-4C87-8671-C89B7E9702FD}" destId="{4317A494-676F-4074-BF73-E0586DB96155}" srcOrd="0" destOrd="0" presId="urn:microsoft.com/office/officeart/2009/3/layout/SnapshotPictureList"/>
    <dgm:cxn modelId="{ED4F48AB-29A2-4354-8F87-8D2E71589EB7}" type="presParOf" srcId="{4D79757C-E5D6-4C87-8671-C89B7E9702FD}" destId="{304E93FA-0FC7-428D-9B1D-C8426963B1DA}" srcOrd="1" destOrd="0" presId="urn:microsoft.com/office/officeart/2009/3/layout/SnapshotPictureList"/>
    <dgm:cxn modelId="{E54AE23E-9D13-4FE3-84DF-55689C8F20F9}" type="presParOf" srcId="{4D79757C-E5D6-4C87-8671-C89B7E9702FD}" destId="{10FA7B29-3A49-4E5C-A0A0-7EDE8C820862}" srcOrd="2" destOrd="0" presId="urn:microsoft.com/office/officeart/2009/3/layout/SnapshotPictureList"/>
    <dgm:cxn modelId="{B18CF10A-FCDF-483A-82B1-38CD79DA76DE}" type="presParOf" srcId="{4D79757C-E5D6-4C87-8671-C89B7E9702FD}" destId="{DDA2D639-BF72-4204-9E43-EB8A14F36156}" srcOrd="3" destOrd="0" presId="urn:microsoft.com/office/officeart/2009/3/layout/SnapshotPictureList"/>
    <dgm:cxn modelId="{D85A46FF-7BE5-4277-BFC8-03FCB649FFA8}" type="presParOf" srcId="{4D79757C-E5D6-4C87-8671-C89B7E9702FD}" destId="{FC7976E8-A798-41EB-8464-4E2D2462A1B3}" srcOrd="4" destOrd="0" presId="urn:microsoft.com/office/officeart/2009/3/layout/SnapshotPicture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9.xml><?xml version="1.0" encoding="utf-8"?>
<dgm:dataModel xmlns:dgm="http://schemas.openxmlformats.org/drawingml/2006/diagram" xmlns:a="http://schemas.openxmlformats.org/drawingml/2006/main">
  <dgm:ptLst>
    <dgm:pt modelId="{3095EF29-0994-453E-90E2-37C8755F638E}" type="doc">
      <dgm:prSet loTypeId="urn:microsoft.com/office/officeart/2009/3/layout/SnapshotPictureList" loCatId="picture" qsTypeId="urn:microsoft.com/office/officeart/2005/8/quickstyle/simple1" qsCatId="simple" csTypeId="urn:microsoft.com/office/officeart/2005/8/colors/accent1_2" csCatId="accent1" phldr="1"/>
      <dgm:spPr/>
      <dgm:t>
        <a:bodyPr/>
        <a:lstStyle/>
        <a:p>
          <a:endParaRPr lang="es-MX"/>
        </a:p>
      </dgm:t>
    </dgm:pt>
    <dgm:pt modelId="{76CF5159-598E-4225-8ED0-C283751D4836}">
      <dgm:prSet phldrT="[Texto]" custT="1"/>
      <dgm:spPr/>
      <dgm:t>
        <a:bodyPr/>
        <a:lstStyle/>
        <a:p>
          <a:r>
            <a:rPr lang="es-MX" sz="2400" b="1" dirty="0" smtClean="0"/>
            <a:t>Cuentas de Pasivo</a:t>
          </a:r>
          <a:r>
            <a:rPr lang="es-MX" sz="2400" dirty="0" smtClean="0"/>
            <a:t>: Representan Deudas y Obligaciones que debe enfrentar la entidad</a:t>
          </a:r>
          <a:endParaRPr lang="es-MX" sz="2400" dirty="0"/>
        </a:p>
      </dgm:t>
    </dgm:pt>
    <dgm:pt modelId="{90E90FA2-7314-4128-AA52-3603449EC3A5}" type="parTrans" cxnId="{F4859953-F3CC-4F25-B1D3-DD4C35E54B5A}">
      <dgm:prSet/>
      <dgm:spPr/>
      <dgm:t>
        <a:bodyPr/>
        <a:lstStyle/>
        <a:p>
          <a:endParaRPr lang="es-MX"/>
        </a:p>
      </dgm:t>
    </dgm:pt>
    <dgm:pt modelId="{22C04BAE-C727-4B2C-8782-B5F6123400A0}" type="sibTrans" cxnId="{F4859953-F3CC-4F25-B1D3-DD4C35E54B5A}">
      <dgm:prSet/>
      <dgm:spPr/>
      <dgm:t>
        <a:bodyPr/>
        <a:lstStyle/>
        <a:p>
          <a:endParaRPr lang="es-MX"/>
        </a:p>
      </dgm:t>
    </dgm:pt>
    <dgm:pt modelId="{2E7C76C1-C95A-4A95-AA07-777DCD9C1585}">
      <dgm:prSet phldrT="[Texto]" custT="1"/>
      <dgm:spPr/>
      <dgm:t>
        <a:bodyPr/>
        <a:lstStyle/>
        <a:p>
          <a:pPr algn="ctr"/>
          <a:r>
            <a:rPr lang="es-MX" sz="4000" b="1" dirty="0" smtClean="0">
              <a:effectLst>
                <a:outerShdw blurRad="38100" dist="38100" dir="2700000" algn="tl">
                  <a:srgbClr val="000000">
                    <a:alpha val="43137"/>
                  </a:srgbClr>
                </a:outerShdw>
              </a:effectLst>
            </a:rPr>
            <a:t>Pasivo</a:t>
          </a:r>
        </a:p>
        <a:p>
          <a:pPr algn="l"/>
          <a:r>
            <a:rPr lang="es-MX" sz="3600" dirty="0" smtClean="0"/>
            <a:t> </a:t>
          </a:r>
          <a:endParaRPr lang="es-MX" sz="3600" dirty="0"/>
        </a:p>
      </dgm:t>
    </dgm:pt>
    <dgm:pt modelId="{C7DB7F30-2030-447C-ACD6-9887ACC1B463}" type="parTrans" cxnId="{2C911786-5053-4BC4-ADD9-9B7676E40F96}">
      <dgm:prSet/>
      <dgm:spPr/>
      <dgm:t>
        <a:bodyPr/>
        <a:lstStyle/>
        <a:p>
          <a:endParaRPr lang="es-MX"/>
        </a:p>
      </dgm:t>
    </dgm:pt>
    <dgm:pt modelId="{10723FB0-D39F-42B8-95F9-B8BA55B19C04}" type="sibTrans" cxnId="{2C911786-5053-4BC4-ADD9-9B7676E40F96}">
      <dgm:prSet/>
      <dgm:spPr/>
      <dgm:t>
        <a:bodyPr/>
        <a:lstStyle/>
        <a:p>
          <a:endParaRPr lang="es-MX"/>
        </a:p>
      </dgm:t>
    </dgm:pt>
    <dgm:pt modelId="{6D03C93C-7384-4BB6-8652-D0FD8B6649FB}" type="pres">
      <dgm:prSet presAssocID="{3095EF29-0994-453E-90E2-37C8755F638E}" presName="Name0" presStyleCnt="0">
        <dgm:presLayoutVars>
          <dgm:chMax/>
          <dgm:chPref/>
          <dgm:dir/>
          <dgm:animLvl val="lvl"/>
        </dgm:presLayoutVars>
      </dgm:prSet>
      <dgm:spPr/>
      <dgm:t>
        <a:bodyPr/>
        <a:lstStyle/>
        <a:p>
          <a:endParaRPr lang="es-MX"/>
        </a:p>
      </dgm:t>
    </dgm:pt>
    <dgm:pt modelId="{4D79757C-E5D6-4C87-8671-C89B7E9702FD}" type="pres">
      <dgm:prSet presAssocID="{76CF5159-598E-4225-8ED0-C283751D4836}" presName="composite" presStyleCnt="0"/>
      <dgm:spPr/>
    </dgm:pt>
    <dgm:pt modelId="{4317A494-676F-4074-BF73-E0586DB96155}" type="pres">
      <dgm:prSet presAssocID="{76CF5159-598E-4225-8ED0-C283751D4836}" presName="ParentAccentShape" presStyleLbl="trBgShp" presStyleIdx="0" presStyleCnt="2"/>
      <dgm:spPr/>
    </dgm:pt>
    <dgm:pt modelId="{304E93FA-0FC7-428D-9B1D-C8426963B1DA}" type="pres">
      <dgm:prSet presAssocID="{76CF5159-598E-4225-8ED0-C283751D4836}" presName="ParentText" presStyleLbl="revTx" presStyleIdx="0" presStyleCnt="2" custScaleY="204113" custLinFactNeighborX="1125" custLinFactNeighborY="52135">
        <dgm:presLayoutVars>
          <dgm:chMax val="1"/>
          <dgm:chPref val="1"/>
          <dgm:bulletEnabled val="1"/>
        </dgm:presLayoutVars>
      </dgm:prSet>
      <dgm:spPr/>
      <dgm:t>
        <a:bodyPr/>
        <a:lstStyle/>
        <a:p>
          <a:endParaRPr lang="es-MX"/>
        </a:p>
      </dgm:t>
    </dgm:pt>
    <dgm:pt modelId="{10FA7B29-3A49-4E5C-A0A0-7EDE8C820862}" type="pres">
      <dgm:prSet presAssocID="{76CF5159-598E-4225-8ED0-C283751D4836}" presName="ChildText" presStyleLbl="revTx" presStyleIdx="1" presStyleCnt="2" custScaleX="100651" custScaleY="98632">
        <dgm:presLayoutVars>
          <dgm:chMax val="0"/>
          <dgm:chPref val="0"/>
        </dgm:presLayoutVars>
      </dgm:prSet>
      <dgm:spPr/>
      <dgm:t>
        <a:bodyPr/>
        <a:lstStyle/>
        <a:p>
          <a:endParaRPr lang="es-MX"/>
        </a:p>
      </dgm:t>
    </dgm:pt>
    <dgm:pt modelId="{DDA2D639-BF72-4204-9E43-EB8A14F36156}" type="pres">
      <dgm:prSet presAssocID="{76CF5159-598E-4225-8ED0-C283751D4836}" presName="ChildAccentShape" presStyleLbl="trBgShp" presStyleIdx="1" presStyleCnt="2"/>
      <dgm:spPr/>
    </dgm:pt>
    <dgm:pt modelId="{FC7976E8-A798-41EB-8464-4E2D2462A1B3}" type="pres">
      <dgm:prSet presAssocID="{76CF5159-598E-4225-8ED0-C283751D4836}" presName="Image" presStyleLbl="alignImgPlace1" presStyleIdx="0" presStyleCnt="1" custScaleX="97701" custScaleY="91314" custLinFactNeighborX="809" custLinFactNeighborY="-427"/>
      <dgm:spPr>
        <a:blipFill>
          <a:blip xmlns:r="http://schemas.openxmlformats.org/officeDocument/2006/relationships" r:embed="rId1">
            <a:extLst>
              <a:ext uri="{28A0092B-C50C-407E-A947-70E740481C1C}">
                <a14:useLocalDpi xmlns:a14="http://schemas.microsoft.com/office/drawing/2010/main" val="0"/>
              </a:ext>
            </a:extLst>
          </a:blip>
          <a:srcRect/>
          <a:stretch>
            <a:fillRect t="-79000" b="-79000"/>
          </a:stretch>
        </a:blipFill>
      </dgm:spPr>
      <dgm:t>
        <a:bodyPr/>
        <a:lstStyle/>
        <a:p>
          <a:endParaRPr lang="es-MX"/>
        </a:p>
      </dgm:t>
    </dgm:pt>
  </dgm:ptLst>
  <dgm:cxnLst>
    <dgm:cxn modelId="{2C911786-5053-4BC4-ADD9-9B7676E40F96}" srcId="{76CF5159-598E-4225-8ED0-C283751D4836}" destId="{2E7C76C1-C95A-4A95-AA07-777DCD9C1585}" srcOrd="0" destOrd="0" parTransId="{C7DB7F30-2030-447C-ACD6-9887ACC1B463}" sibTransId="{10723FB0-D39F-42B8-95F9-B8BA55B19C04}"/>
    <dgm:cxn modelId="{F4859953-F3CC-4F25-B1D3-DD4C35E54B5A}" srcId="{3095EF29-0994-453E-90E2-37C8755F638E}" destId="{76CF5159-598E-4225-8ED0-C283751D4836}" srcOrd="0" destOrd="0" parTransId="{90E90FA2-7314-4128-AA52-3603449EC3A5}" sibTransId="{22C04BAE-C727-4B2C-8782-B5F6123400A0}"/>
    <dgm:cxn modelId="{6916D8A6-00D3-484D-B07F-7A68797BB5C3}" type="presOf" srcId="{2E7C76C1-C95A-4A95-AA07-777DCD9C1585}" destId="{10FA7B29-3A49-4E5C-A0A0-7EDE8C820862}" srcOrd="0" destOrd="0" presId="urn:microsoft.com/office/officeart/2009/3/layout/SnapshotPictureList"/>
    <dgm:cxn modelId="{A44FE973-1DDC-48A4-A767-D7C27B69B031}" type="presOf" srcId="{3095EF29-0994-453E-90E2-37C8755F638E}" destId="{6D03C93C-7384-4BB6-8652-D0FD8B6649FB}" srcOrd="0" destOrd="0" presId="urn:microsoft.com/office/officeart/2009/3/layout/SnapshotPictureList"/>
    <dgm:cxn modelId="{A48E76DB-B8E4-4B42-9C5D-42A8D6DA0EFC}" type="presOf" srcId="{76CF5159-598E-4225-8ED0-C283751D4836}" destId="{304E93FA-0FC7-428D-9B1D-C8426963B1DA}" srcOrd="0" destOrd="0" presId="urn:microsoft.com/office/officeart/2009/3/layout/SnapshotPictureList"/>
    <dgm:cxn modelId="{8A03EE95-A5A6-4FFA-B707-6F1A61A114A9}" type="presParOf" srcId="{6D03C93C-7384-4BB6-8652-D0FD8B6649FB}" destId="{4D79757C-E5D6-4C87-8671-C89B7E9702FD}" srcOrd="0" destOrd="0" presId="urn:microsoft.com/office/officeart/2009/3/layout/SnapshotPictureList"/>
    <dgm:cxn modelId="{0B2DF387-D8EC-4925-95BF-4E47953D1E74}" type="presParOf" srcId="{4D79757C-E5D6-4C87-8671-C89B7E9702FD}" destId="{4317A494-676F-4074-BF73-E0586DB96155}" srcOrd="0" destOrd="0" presId="urn:microsoft.com/office/officeart/2009/3/layout/SnapshotPictureList"/>
    <dgm:cxn modelId="{1DE78851-B580-46AF-97E0-97563E34E945}" type="presParOf" srcId="{4D79757C-E5D6-4C87-8671-C89B7E9702FD}" destId="{304E93FA-0FC7-428D-9B1D-C8426963B1DA}" srcOrd="1" destOrd="0" presId="urn:microsoft.com/office/officeart/2009/3/layout/SnapshotPictureList"/>
    <dgm:cxn modelId="{9649DEAC-B312-40D1-B785-D375B9B61132}" type="presParOf" srcId="{4D79757C-E5D6-4C87-8671-C89B7E9702FD}" destId="{10FA7B29-3A49-4E5C-A0A0-7EDE8C820862}" srcOrd="2" destOrd="0" presId="urn:microsoft.com/office/officeart/2009/3/layout/SnapshotPictureList"/>
    <dgm:cxn modelId="{019A6B56-E627-4790-83B6-B572D103F88E}" type="presParOf" srcId="{4D79757C-E5D6-4C87-8671-C89B7E9702FD}" destId="{DDA2D639-BF72-4204-9E43-EB8A14F36156}" srcOrd="3" destOrd="0" presId="urn:microsoft.com/office/officeart/2009/3/layout/SnapshotPictureList"/>
    <dgm:cxn modelId="{E63526AA-4425-49FA-A659-3DEDCBD90025}" type="presParOf" srcId="{4D79757C-E5D6-4C87-8671-C89B7E9702FD}" destId="{FC7976E8-A798-41EB-8464-4E2D2462A1B3}" srcOrd="4" destOrd="0" presId="urn:microsoft.com/office/officeart/2009/3/layout/SnapshotPicture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B222E01F-74D7-4D57-8EDF-8AE1C7B0868D}" type="doc">
      <dgm:prSet loTypeId="urn:microsoft.com/office/officeart/2005/8/layout/hProcess3" loCatId="process" qsTypeId="urn:microsoft.com/office/officeart/2005/8/quickstyle/simple4" qsCatId="simple" csTypeId="urn:microsoft.com/office/officeart/2005/8/colors/accent0_2" csCatId="mainScheme" phldr="1"/>
      <dgm:spPr/>
      <dgm:t>
        <a:bodyPr/>
        <a:lstStyle/>
        <a:p>
          <a:endParaRPr lang="es-MX"/>
        </a:p>
      </dgm:t>
    </dgm:pt>
    <dgm:pt modelId="{1DF8997E-C038-41EA-8E15-BCBCE0DA5641}">
      <dgm:prSet/>
      <dgm:spPr/>
      <dgm:t>
        <a:bodyPr/>
        <a:lstStyle/>
        <a:p>
          <a:pPr rtl="0"/>
          <a:r>
            <a:rPr lang="es-MX" dirty="0" smtClean="0"/>
            <a:t>Describir  el sistema contable por inventarios perpetuos o continuos para que el alumno practique una forma de control contable aplicado a las entidades económicas.</a:t>
          </a:r>
          <a:endParaRPr lang="es-MX" dirty="0"/>
        </a:p>
      </dgm:t>
    </dgm:pt>
    <dgm:pt modelId="{0FAB3307-06E0-4F24-A8DC-81155F6C323C}" type="parTrans" cxnId="{742851DD-2AFA-4312-B299-5732363E042A}">
      <dgm:prSet/>
      <dgm:spPr/>
      <dgm:t>
        <a:bodyPr/>
        <a:lstStyle/>
        <a:p>
          <a:endParaRPr lang="es-MX"/>
        </a:p>
      </dgm:t>
    </dgm:pt>
    <dgm:pt modelId="{70AD6FD1-4646-4939-933C-5F1533E1D4D9}" type="sibTrans" cxnId="{742851DD-2AFA-4312-B299-5732363E042A}">
      <dgm:prSet/>
      <dgm:spPr/>
      <dgm:t>
        <a:bodyPr/>
        <a:lstStyle/>
        <a:p>
          <a:endParaRPr lang="es-MX"/>
        </a:p>
      </dgm:t>
    </dgm:pt>
    <dgm:pt modelId="{C4A57A38-A8A2-4F5B-8BF9-422F951665DC}" type="pres">
      <dgm:prSet presAssocID="{B222E01F-74D7-4D57-8EDF-8AE1C7B0868D}" presName="Name0" presStyleCnt="0">
        <dgm:presLayoutVars>
          <dgm:dir/>
          <dgm:animLvl val="lvl"/>
          <dgm:resizeHandles val="exact"/>
        </dgm:presLayoutVars>
      </dgm:prSet>
      <dgm:spPr/>
      <dgm:t>
        <a:bodyPr/>
        <a:lstStyle/>
        <a:p>
          <a:endParaRPr lang="es-MX"/>
        </a:p>
      </dgm:t>
    </dgm:pt>
    <dgm:pt modelId="{E1F8095A-1B30-48F5-A700-92CD246385A0}" type="pres">
      <dgm:prSet presAssocID="{B222E01F-74D7-4D57-8EDF-8AE1C7B0868D}" presName="dummy" presStyleCnt="0"/>
      <dgm:spPr/>
      <dgm:t>
        <a:bodyPr/>
        <a:lstStyle/>
        <a:p>
          <a:endParaRPr lang="es-MX"/>
        </a:p>
      </dgm:t>
    </dgm:pt>
    <dgm:pt modelId="{0D38FEAA-52B4-4CC7-A5C9-5D18A29A7CD8}" type="pres">
      <dgm:prSet presAssocID="{B222E01F-74D7-4D57-8EDF-8AE1C7B0868D}" presName="linH" presStyleCnt="0"/>
      <dgm:spPr/>
      <dgm:t>
        <a:bodyPr/>
        <a:lstStyle/>
        <a:p>
          <a:endParaRPr lang="es-MX"/>
        </a:p>
      </dgm:t>
    </dgm:pt>
    <dgm:pt modelId="{36E9137E-BD33-47B7-848A-6B352E3743BD}" type="pres">
      <dgm:prSet presAssocID="{B222E01F-74D7-4D57-8EDF-8AE1C7B0868D}" presName="padding1" presStyleCnt="0"/>
      <dgm:spPr/>
      <dgm:t>
        <a:bodyPr/>
        <a:lstStyle/>
        <a:p>
          <a:endParaRPr lang="es-MX"/>
        </a:p>
      </dgm:t>
    </dgm:pt>
    <dgm:pt modelId="{F971792F-1D4C-4994-A978-698754F49323}" type="pres">
      <dgm:prSet presAssocID="{1DF8997E-C038-41EA-8E15-BCBCE0DA5641}" presName="linV" presStyleCnt="0"/>
      <dgm:spPr/>
      <dgm:t>
        <a:bodyPr/>
        <a:lstStyle/>
        <a:p>
          <a:endParaRPr lang="es-MX"/>
        </a:p>
      </dgm:t>
    </dgm:pt>
    <dgm:pt modelId="{B1A571AB-C21F-4C30-854E-CAD577331352}" type="pres">
      <dgm:prSet presAssocID="{1DF8997E-C038-41EA-8E15-BCBCE0DA5641}" presName="spVertical1" presStyleCnt="0"/>
      <dgm:spPr/>
      <dgm:t>
        <a:bodyPr/>
        <a:lstStyle/>
        <a:p>
          <a:endParaRPr lang="es-MX"/>
        </a:p>
      </dgm:t>
    </dgm:pt>
    <dgm:pt modelId="{B2E10107-C262-482C-BA3A-93E735F8D6EA}" type="pres">
      <dgm:prSet presAssocID="{1DF8997E-C038-41EA-8E15-BCBCE0DA5641}" presName="parTx" presStyleLbl="revTx" presStyleIdx="0" presStyleCnt="1">
        <dgm:presLayoutVars>
          <dgm:chMax val="0"/>
          <dgm:chPref val="0"/>
          <dgm:bulletEnabled val="1"/>
        </dgm:presLayoutVars>
      </dgm:prSet>
      <dgm:spPr/>
      <dgm:t>
        <a:bodyPr/>
        <a:lstStyle/>
        <a:p>
          <a:endParaRPr lang="es-MX"/>
        </a:p>
      </dgm:t>
    </dgm:pt>
    <dgm:pt modelId="{1612939F-39CC-40FC-991C-C1CDC6E93CBD}" type="pres">
      <dgm:prSet presAssocID="{1DF8997E-C038-41EA-8E15-BCBCE0DA5641}" presName="spVertical2" presStyleCnt="0"/>
      <dgm:spPr/>
      <dgm:t>
        <a:bodyPr/>
        <a:lstStyle/>
        <a:p>
          <a:endParaRPr lang="es-MX"/>
        </a:p>
      </dgm:t>
    </dgm:pt>
    <dgm:pt modelId="{37EDE752-1567-4971-983E-9E3BC7A8C367}" type="pres">
      <dgm:prSet presAssocID="{1DF8997E-C038-41EA-8E15-BCBCE0DA5641}" presName="spVertical3" presStyleCnt="0"/>
      <dgm:spPr/>
      <dgm:t>
        <a:bodyPr/>
        <a:lstStyle/>
        <a:p>
          <a:endParaRPr lang="es-MX"/>
        </a:p>
      </dgm:t>
    </dgm:pt>
    <dgm:pt modelId="{400E88B0-8273-4CC6-8C9C-4A5A5029EEA6}" type="pres">
      <dgm:prSet presAssocID="{B222E01F-74D7-4D57-8EDF-8AE1C7B0868D}" presName="padding2" presStyleCnt="0"/>
      <dgm:spPr/>
      <dgm:t>
        <a:bodyPr/>
        <a:lstStyle/>
        <a:p>
          <a:endParaRPr lang="es-MX"/>
        </a:p>
      </dgm:t>
    </dgm:pt>
    <dgm:pt modelId="{DCAA34AA-49E9-4D0C-A6E3-0E72BCDC3695}" type="pres">
      <dgm:prSet presAssocID="{B222E01F-74D7-4D57-8EDF-8AE1C7B0868D}" presName="negArrow" presStyleCnt="0"/>
      <dgm:spPr/>
      <dgm:t>
        <a:bodyPr/>
        <a:lstStyle/>
        <a:p>
          <a:endParaRPr lang="es-MX"/>
        </a:p>
      </dgm:t>
    </dgm:pt>
    <dgm:pt modelId="{7098832E-50FD-49A9-A0A6-104A9B01F660}" type="pres">
      <dgm:prSet presAssocID="{B222E01F-74D7-4D57-8EDF-8AE1C7B0868D}" presName="backgroundArrow" presStyleLbl="node1" presStyleIdx="0" presStyleCnt="1"/>
      <dgm:spPr/>
      <dgm:t>
        <a:bodyPr/>
        <a:lstStyle/>
        <a:p>
          <a:endParaRPr lang="es-MX"/>
        </a:p>
      </dgm:t>
    </dgm:pt>
  </dgm:ptLst>
  <dgm:cxnLst>
    <dgm:cxn modelId="{742851DD-2AFA-4312-B299-5732363E042A}" srcId="{B222E01F-74D7-4D57-8EDF-8AE1C7B0868D}" destId="{1DF8997E-C038-41EA-8E15-BCBCE0DA5641}" srcOrd="0" destOrd="0" parTransId="{0FAB3307-06E0-4F24-A8DC-81155F6C323C}" sibTransId="{70AD6FD1-4646-4939-933C-5F1533E1D4D9}"/>
    <dgm:cxn modelId="{8AED267F-2B96-4435-A4FB-45CA3E3743A0}" type="presOf" srcId="{B222E01F-74D7-4D57-8EDF-8AE1C7B0868D}" destId="{C4A57A38-A8A2-4F5B-8BF9-422F951665DC}" srcOrd="0" destOrd="0" presId="urn:microsoft.com/office/officeart/2005/8/layout/hProcess3"/>
    <dgm:cxn modelId="{7CB14171-5E9F-4FB9-AC5F-1C7D4781AAAF}" type="presOf" srcId="{1DF8997E-C038-41EA-8E15-BCBCE0DA5641}" destId="{B2E10107-C262-482C-BA3A-93E735F8D6EA}" srcOrd="0" destOrd="0" presId="urn:microsoft.com/office/officeart/2005/8/layout/hProcess3"/>
    <dgm:cxn modelId="{D00625B5-5EC0-4B7C-916A-AD372A09A61D}" type="presParOf" srcId="{C4A57A38-A8A2-4F5B-8BF9-422F951665DC}" destId="{E1F8095A-1B30-48F5-A700-92CD246385A0}" srcOrd="0" destOrd="0" presId="urn:microsoft.com/office/officeart/2005/8/layout/hProcess3"/>
    <dgm:cxn modelId="{AB24A58A-4C2F-4E12-BB72-677327477338}" type="presParOf" srcId="{C4A57A38-A8A2-4F5B-8BF9-422F951665DC}" destId="{0D38FEAA-52B4-4CC7-A5C9-5D18A29A7CD8}" srcOrd="1" destOrd="0" presId="urn:microsoft.com/office/officeart/2005/8/layout/hProcess3"/>
    <dgm:cxn modelId="{F4DC592C-CFEC-4908-9608-465F2D1A92B6}" type="presParOf" srcId="{0D38FEAA-52B4-4CC7-A5C9-5D18A29A7CD8}" destId="{36E9137E-BD33-47B7-848A-6B352E3743BD}" srcOrd="0" destOrd="0" presId="urn:microsoft.com/office/officeart/2005/8/layout/hProcess3"/>
    <dgm:cxn modelId="{D5728EDD-8C8F-45E9-8D62-CFBED35392FE}" type="presParOf" srcId="{0D38FEAA-52B4-4CC7-A5C9-5D18A29A7CD8}" destId="{F971792F-1D4C-4994-A978-698754F49323}" srcOrd="1" destOrd="0" presId="urn:microsoft.com/office/officeart/2005/8/layout/hProcess3"/>
    <dgm:cxn modelId="{C531DC42-B5CA-446B-8D60-D236AB0999B4}" type="presParOf" srcId="{F971792F-1D4C-4994-A978-698754F49323}" destId="{B1A571AB-C21F-4C30-854E-CAD577331352}" srcOrd="0" destOrd="0" presId="urn:microsoft.com/office/officeart/2005/8/layout/hProcess3"/>
    <dgm:cxn modelId="{F5E98090-E490-4875-8A39-5F417252B7CD}" type="presParOf" srcId="{F971792F-1D4C-4994-A978-698754F49323}" destId="{B2E10107-C262-482C-BA3A-93E735F8D6EA}" srcOrd="1" destOrd="0" presId="urn:microsoft.com/office/officeart/2005/8/layout/hProcess3"/>
    <dgm:cxn modelId="{419F0692-0088-46BB-A420-769C38C7F3A2}" type="presParOf" srcId="{F971792F-1D4C-4994-A978-698754F49323}" destId="{1612939F-39CC-40FC-991C-C1CDC6E93CBD}" srcOrd="2" destOrd="0" presId="urn:microsoft.com/office/officeart/2005/8/layout/hProcess3"/>
    <dgm:cxn modelId="{B854937A-FC21-4057-AC21-B7D76D8B9F94}" type="presParOf" srcId="{F971792F-1D4C-4994-A978-698754F49323}" destId="{37EDE752-1567-4971-983E-9E3BC7A8C367}" srcOrd="3" destOrd="0" presId="urn:microsoft.com/office/officeart/2005/8/layout/hProcess3"/>
    <dgm:cxn modelId="{EEB9FF7F-441B-43A9-8653-73235928A5A2}" type="presParOf" srcId="{0D38FEAA-52B4-4CC7-A5C9-5D18A29A7CD8}" destId="{400E88B0-8273-4CC6-8C9C-4A5A5029EEA6}" srcOrd="2" destOrd="0" presId="urn:microsoft.com/office/officeart/2005/8/layout/hProcess3"/>
    <dgm:cxn modelId="{2C2CE4B0-FFF5-42C3-81F6-E6E8DC2FBF64}" type="presParOf" srcId="{0D38FEAA-52B4-4CC7-A5C9-5D18A29A7CD8}" destId="{DCAA34AA-49E9-4D0C-A6E3-0E72BCDC3695}" srcOrd="3" destOrd="0" presId="urn:microsoft.com/office/officeart/2005/8/layout/hProcess3"/>
    <dgm:cxn modelId="{01860BE0-BE5C-44BD-AC9D-6F69D04ABEED}" type="presParOf" srcId="{0D38FEAA-52B4-4CC7-A5C9-5D18A29A7CD8}" destId="{7098832E-50FD-49A9-A0A6-104A9B01F660}" srcOrd="4" destOrd="0" presId="urn:microsoft.com/office/officeart/2005/8/layout/hProcess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0.xml><?xml version="1.0" encoding="utf-8"?>
<dgm:dataModel xmlns:dgm="http://schemas.openxmlformats.org/drawingml/2006/diagram" xmlns:a="http://schemas.openxmlformats.org/drawingml/2006/main">
  <dgm:ptLst>
    <dgm:pt modelId="{3095EF29-0994-453E-90E2-37C8755F638E}" type="doc">
      <dgm:prSet loTypeId="urn:microsoft.com/office/officeart/2009/3/layout/SnapshotPictureList" loCatId="picture" qsTypeId="urn:microsoft.com/office/officeart/2005/8/quickstyle/simple1" qsCatId="simple" csTypeId="urn:microsoft.com/office/officeart/2005/8/colors/accent1_2" csCatId="accent1" phldr="1"/>
      <dgm:spPr/>
      <dgm:t>
        <a:bodyPr/>
        <a:lstStyle/>
        <a:p>
          <a:endParaRPr lang="es-MX"/>
        </a:p>
      </dgm:t>
    </dgm:pt>
    <dgm:pt modelId="{76CF5159-598E-4225-8ED0-C283751D4836}">
      <dgm:prSet phldrT="[Texto]" custT="1"/>
      <dgm:spPr/>
      <dgm:t>
        <a:bodyPr/>
        <a:lstStyle/>
        <a:p>
          <a:r>
            <a:rPr lang="es-MX" sz="2400" b="1" dirty="0" smtClean="0"/>
            <a:t>Cuentas de Capital</a:t>
          </a:r>
          <a:r>
            <a:rPr lang="es-MX" sz="2400" dirty="0" smtClean="0"/>
            <a:t>: Representan el patrimonio de la entidad</a:t>
          </a:r>
          <a:endParaRPr lang="es-MX" sz="2400" dirty="0"/>
        </a:p>
      </dgm:t>
    </dgm:pt>
    <dgm:pt modelId="{90E90FA2-7314-4128-AA52-3603449EC3A5}" type="parTrans" cxnId="{F4859953-F3CC-4F25-B1D3-DD4C35E54B5A}">
      <dgm:prSet/>
      <dgm:spPr/>
      <dgm:t>
        <a:bodyPr/>
        <a:lstStyle/>
        <a:p>
          <a:endParaRPr lang="es-MX"/>
        </a:p>
      </dgm:t>
    </dgm:pt>
    <dgm:pt modelId="{22C04BAE-C727-4B2C-8782-B5F6123400A0}" type="sibTrans" cxnId="{F4859953-F3CC-4F25-B1D3-DD4C35E54B5A}">
      <dgm:prSet/>
      <dgm:spPr/>
      <dgm:t>
        <a:bodyPr/>
        <a:lstStyle/>
        <a:p>
          <a:endParaRPr lang="es-MX"/>
        </a:p>
      </dgm:t>
    </dgm:pt>
    <dgm:pt modelId="{2E7C76C1-C95A-4A95-AA07-777DCD9C1585}">
      <dgm:prSet phldrT="[Texto]" custT="1"/>
      <dgm:spPr/>
      <dgm:t>
        <a:bodyPr/>
        <a:lstStyle/>
        <a:p>
          <a:pPr algn="ctr"/>
          <a:r>
            <a:rPr lang="es-MX" sz="4000" b="1" dirty="0" smtClean="0">
              <a:effectLst>
                <a:outerShdw blurRad="38100" dist="38100" dir="2700000" algn="tl">
                  <a:srgbClr val="000000">
                    <a:alpha val="43137"/>
                  </a:srgbClr>
                </a:outerShdw>
              </a:effectLst>
            </a:rPr>
            <a:t>Capital</a:t>
          </a:r>
        </a:p>
        <a:p>
          <a:pPr algn="l"/>
          <a:r>
            <a:rPr lang="es-MX" sz="3600" dirty="0" smtClean="0"/>
            <a:t> </a:t>
          </a:r>
          <a:endParaRPr lang="es-MX" sz="3600" dirty="0"/>
        </a:p>
      </dgm:t>
    </dgm:pt>
    <dgm:pt modelId="{C7DB7F30-2030-447C-ACD6-9887ACC1B463}" type="parTrans" cxnId="{2C911786-5053-4BC4-ADD9-9B7676E40F96}">
      <dgm:prSet/>
      <dgm:spPr/>
      <dgm:t>
        <a:bodyPr/>
        <a:lstStyle/>
        <a:p>
          <a:endParaRPr lang="es-MX"/>
        </a:p>
      </dgm:t>
    </dgm:pt>
    <dgm:pt modelId="{10723FB0-D39F-42B8-95F9-B8BA55B19C04}" type="sibTrans" cxnId="{2C911786-5053-4BC4-ADD9-9B7676E40F96}">
      <dgm:prSet/>
      <dgm:spPr/>
      <dgm:t>
        <a:bodyPr/>
        <a:lstStyle/>
        <a:p>
          <a:endParaRPr lang="es-MX"/>
        </a:p>
      </dgm:t>
    </dgm:pt>
    <dgm:pt modelId="{6D03C93C-7384-4BB6-8652-D0FD8B6649FB}" type="pres">
      <dgm:prSet presAssocID="{3095EF29-0994-453E-90E2-37C8755F638E}" presName="Name0" presStyleCnt="0">
        <dgm:presLayoutVars>
          <dgm:chMax/>
          <dgm:chPref/>
          <dgm:dir/>
          <dgm:animLvl val="lvl"/>
        </dgm:presLayoutVars>
      </dgm:prSet>
      <dgm:spPr/>
      <dgm:t>
        <a:bodyPr/>
        <a:lstStyle/>
        <a:p>
          <a:endParaRPr lang="es-MX"/>
        </a:p>
      </dgm:t>
    </dgm:pt>
    <dgm:pt modelId="{4D79757C-E5D6-4C87-8671-C89B7E9702FD}" type="pres">
      <dgm:prSet presAssocID="{76CF5159-598E-4225-8ED0-C283751D4836}" presName="composite" presStyleCnt="0"/>
      <dgm:spPr/>
    </dgm:pt>
    <dgm:pt modelId="{4317A494-676F-4074-BF73-E0586DB96155}" type="pres">
      <dgm:prSet presAssocID="{76CF5159-598E-4225-8ED0-C283751D4836}" presName="ParentAccentShape" presStyleLbl="trBgShp" presStyleIdx="0" presStyleCnt="2"/>
      <dgm:spPr/>
    </dgm:pt>
    <dgm:pt modelId="{304E93FA-0FC7-428D-9B1D-C8426963B1DA}" type="pres">
      <dgm:prSet presAssocID="{76CF5159-598E-4225-8ED0-C283751D4836}" presName="ParentText" presStyleLbl="revTx" presStyleIdx="0" presStyleCnt="2" custScaleY="204113" custLinFactNeighborX="1125" custLinFactNeighborY="52135">
        <dgm:presLayoutVars>
          <dgm:chMax val="1"/>
          <dgm:chPref val="1"/>
          <dgm:bulletEnabled val="1"/>
        </dgm:presLayoutVars>
      </dgm:prSet>
      <dgm:spPr/>
      <dgm:t>
        <a:bodyPr/>
        <a:lstStyle/>
        <a:p>
          <a:endParaRPr lang="es-MX"/>
        </a:p>
      </dgm:t>
    </dgm:pt>
    <dgm:pt modelId="{10FA7B29-3A49-4E5C-A0A0-7EDE8C820862}" type="pres">
      <dgm:prSet presAssocID="{76CF5159-598E-4225-8ED0-C283751D4836}" presName="ChildText" presStyleLbl="revTx" presStyleIdx="1" presStyleCnt="2" custScaleX="100651" custScaleY="98632">
        <dgm:presLayoutVars>
          <dgm:chMax val="0"/>
          <dgm:chPref val="0"/>
        </dgm:presLayoutVars>
      </dgm:prSet>
      <dgm:spPr/>
      <dgm:t>
        <a:bodyPr/>
        <a:lstStyle/>
        <a:p>
          <a:endParaRPr lang="es-MX"/>
        </a:p>
      </dgm:t>
    </dgm:pt>
    <dgm:pt modelId="{DDA2D639-BF72-4204-9E43-EB8A14F36156}" type="pres">
      <dgm:prSet presAssocID="{76CF5159-598E-4225-8ED0-C283751D4836}" presName="ChildAccentShape" presStyleLbl="trBgShp" presStyleIdx="1" presStyleCnt="2"/>
      <dgm:spPr/>
    </dgm:pt>
    <dgm:pt modelId="{FC7976E8-A798-41EB-8464-4E2D2462A1B3}" type="pres">
      <dgm:prSet presAssocID="{76CF5159-598E-4225-8ED0-C283751D4836}" presName="Image" presStyleLbl="alignImgPlace1" presStyleIdx="0" presStyleCnt="1" custScaleX="98152" custScaleY="91314" custLinFactNeighborX="809" custLinFactNeighborY="-427"/>
      <dgm:spPr>
        <a:blipFill>
          <a:blip xmlns:r="http://schemas.openxmlformats.org/officeDocument/2006/relationships" r:embed="rId1">
            <a:extLst>
              <a:ext uri="{28A0092B-C50C-407E-A947-70E740481C1C}">
                <a14:useLocalDpi xmlns:a14="http://schemas.microsoft.com/office/drawing/2010/main" val="0"/>
              </a:ext>
            </a:extLst>
          </a:blip>
          <a:srcRect/>
          <a:stretch>
            <a:fillRect t="-3000" b="-3000"/>
          </a:stretch>
        </a:blipFill>
      </dgm:spPr>
      <dgm:t>
        <a:bodyPr/>
        <a:lstStyle/>
        <a:p>
          <a:endParaRPr lang="es-MX"/>
        </a:p>
      </dgm:t>
    </dgm:pt>
  </dgm:ptLst>
  <dgm:cxnLst>
    <dgm:cxn modelId="{2C911786-5053-4BC4-ADD9-9B7676E40F96}" srcId="{76CF5159-598E-4225-8ED0-C283751D4836}" destId="{2E7C76C1-C95A-4A95-AA07-777DCD9C1585}" srcOrd="0" destOrd="0" parTransId="{C7DB7F30-2030-447C-ACD6-9887ACC1B463}" sibTransId="{10723FB0-D39F-42B8-95F9-B8BA55B19C04}"/>
    <dgm:cxn modelId="{F4859953-F3CC-4F25-B1D3-DD4C35E54B5A}" srcId="{3095EF29-0994-453E-90E2-37C8755F638E}" destId="{76CF5159-598E-4225-8ED0-C283751D4836}" srcOrd="0" destOrd="0" parTransId="{90E90FA2-7314-4128-AA52-3603449EC3A5}" sibTransId="{22C04BAE-C727-4B2C-8782-B5F6123400A0}"/>
    <dgm:cxn modelId="{284004D2-94EA-462B-8829-28024A914F99}" type="presOf" srcId="{3095EF29-0994-453E-90E2-37C8755F638E}" destId="{6D03C93C-7384-4BB6-8652-D0FD8B6649FB}" srcOrd="0" destOrd="0" presId="urn:microsoft.com/office/officeart/2009/3/layout/SnapshotPictureList"/>
    <dgm:cxn modelId="{987D9679-246D-408E-AE38-27A471E15ED0}" type="presOf" srcId="{76CF5159-598E-4225-8ED0-C283751D4836}" destId="{304E93FA-0FC7-428D-9B1D-C8426963B1DA}" srcOrd="0" destOrd="0" presId="urn:microsoft.com/office/officeart/2009/3/layout/SnapshotPictureList"/>
    <dgm:cxn modelId="{1D33D991-4344-441F-ADCB-F689DC0AC228}" type="presOf" srcId="{2E7C76C1-C95A-4A95-AA07-777DCD9C1585}" destId="{10FA7B29-3A49-4E5C-A0A0-7EDE8C820862}" srcOrd="0" destOrd="0" presId="urn:microsoft.com/office/officeart/2009/3/layout/SnapshotPictureList"/>
    <dgm:cxn modelId="{EE05F806-CEB1-4B65-A5D3-CFC0F91B0488}" type="presParOf" srcId="{6D03C93C-7384-4BB6-8652-D0FD8B6649FB}" destId="{4D79757C-E5D6-4C87-8671-C89B7E9702FD}" srcOrd="0" destOrd="0" presId="urn:microsoft.com/office/officeart/2009/3/layout/SnapshotPictureList"/>
    <dgm:cxn modelId="{A4B33982-F19E-4C93-9B9C-FE3CF845B8A2}" type="presParOf" srcId="{4D79757C-E5D6-4C87-8671-C89B7E9702FD}" destId="{4317A494-676F-4074-BF73-E0586DB96155}" srcOrd="0" destOrd="0" presId="urn:microsoft.com/office/officeart/2009/3/layout/SnapshotPictureList"/>
    <dgm:cxn modelId="{496AC5D4-AB12-4CB7-AC5E-4C5ADB56579A}" type="presParOf" srcId="{4D79757C-E5D6-4C87-8671-C89B7E9702FD}" destId="{304E93FA-0FC7-428D-9B1D-C8426963B1DA}" srcOrd="1" destOrd="0" presId="urn:microsoft.com/office/officeart/2009/3/layout/SnapshotPictureList"/>
    <dgm:cxn modelId="{2B130BB1-56D8-4F22-B5DA-B5F941886A26}" type="presParOf" srcId="{4D79757C-E5D6-4C87-8671-C89B7E9702FD}" destId="{10FA7B29-3A49-4E5C-A0A0-7EDE8C820862}" srcOrd="2" destOrd="0" presId="urn:microsoft.com/office/officeart/2009/3/layout/SnapshotPictureList"/>
    <dgm:cxn modelId="{2185BEED-E19B-4EBF-89CD-EF99F51D71C8}" type="presParOf" srcId="{4D79757C-E5D6-4C87-8671-C89B7E9702FD}" destId="{DDA2D639-BF72-4204-9E43-EB8A14F36156}" srcOrd="3" destOrd="0" presId="urn:microsoft.com/office/officeart/2009/3/layout/SnapshotPictureList"/>
    <dgm:cxn modelId="{5933C18E-47FA-4967-9B65-89939A97C6B4}" type="presParOf" srcId="{4D79757C-E5D6-4C87-8671-C89B7E9702FD}" destId="{FC7976E8-A798-41EB-8464-4E2D2462A1B3}" srcOrd="4" destOrd="0" presId="urn:microsoft.com/office/officeart/2009/3/layout/SnapshotPicture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1.xml><?xml version="1.0" encoding="utf-8"?>
<dgm:dataModel xmlns:dgm="http://schemas.openxmlformats.org/drawingml/2006/diagram" xmlns:a="http://schemas.openxmlformats.org/drawingml/2006/main">
  <dgm:ptLst>
    <dgm:pt modelId="{3095EF29-0994-453E-90E2-37C8755F638E}" type="doc">
      <dgm:prSet loTypeId="urn:microsoft.com/office/officeart/2009/3/layout/SnapshotPictureList" loCatId="picture" qsTypeId="urn:microsoft.com/office/officeart/2005/8/quickstyle/simple1" qsCatId="simple" csTypeId="urn:microsoft.com/office/officeart/2005/8/colors/accent1_2" csCatId="accent1" phldr="1"/>
      <dgm:spPr/>
      <dgm:t>
        <a:bodyPr/>
        <a:lstStyle/>
        <a:p>
          <a:endParaRPr lang="es-MX"/>
        </a:p>
      </dgm:t>
    </dgm:pt>
    <dgm:pt modelId="{76CF5159-598E-4225-8ED0-C283751D4836}">
      <dgm:prSet phldrT="[Texto]"/>
      <dgm:spPr/>
      <dgm:t>
        <a:bodyPr/>
        <a:lstStyle/>
        <a:p>
          <a:r>
            <a:rPr lang="es-MX" b="1" dirty="0" smtClean="0"/>
            <a:t>Cuentas</a:t>
          </a:r>
          <a:r>
            <a:rPr lang="es-MX" b="1" baseline="0" dirty="0" smtClean="0"/>
            <a:t> de resultados deudoras</a:t>
          </a:r>
          <a:r>
            <a:rPr lang="es-MX" baseline="0" dirty="0" smtClean="0"/>
            <a:t>: Representan las erogaciones hechas por la entidad</a:t>
          </a:r>
          <a:endParaRPr lang="es-MX" dirty="0"/>
        </a:p>
      </dgm:t>
    </dgm:pt>
    <dgm:pt modelId="{90E90FA2-7314-4128-AA52-3603449EC3A5}" type="parTrans" cxnId="{F4859953-F3CC-4F25-B1D3-DD4C35E54B5A}">
      <dgm:prSet/>
      <dgm:spPr/>
      <dgm:t>
        <a:bodyPr/>
        <a:lstStyle/>
        <a:p>
          <a:endParaRPr lang="es-MX"/>
        </a:p>
      </dgm:t>
    </dgm:pt>
    <dgm:pt modelId="{22C04BAE-C727-4B2C-8782-B5F6123400A0}" type="sibTrans" cxnId="{F4859953-F3CC-4F25-B1D3-DD4C35E54B5A}">
      <dgm:prSet/>
      <dgm:spPr/>
      <dgm:t>
        <a:bodyPr/>
        <a:lstStyle/>
        <a:p>
          <a:endParaRPr lang="es-MX"/>
        </a:p>
      </dgm:t>
    </dgm:pt>
    <dgm:pt modelId="{2E7C76C1-C95A-4A95-AA07-777DCD9C1585}">
      <dgm:prSet phldrT="[Texto]" custT="1"/>
      <dgm:spPr/>
      <dgm:t>
        <a:bodyPr/>
        <a:lstStyle/>
        <a:p>
          <a:pPr algn="ctr"/>
          <a:r>
            <a:rPr lang="es-MX" sz="2400" b="1" dirty="0" smtClean="0">
              <a:effectLst>
                <a:outerShdw blurRad="38100" dist="38100" dir="2700000" algn="tl">
                  <a:srgbClr val="000000">
                    <a:alpha val="43137"/>
                  </a:srgbClr>
                </a:outerShdw>
              </a:effectLst>
            </a:rPr>
            <a:t>Cuentas de resultados Deudoras</a:t>
          </a:r>
        </a:p>
        <a:p>
          <a:pPr algn="l"/>
          <a:r>
            <a:rPr lang="es-MX" sz="2800" dirty="0" smtClean="0"/>
            <a:t> </a:t>
          </a:r>
          <a:endParaRPr lang="es-MX" sz="2800" dirty="0"/>
        </a:p>
      </dgm:t>
    </dgm:pt>
    <dgm:pt modelId="{C7DB7F30-2030-447C-ACD6-9887ACC1B463}" type="parTrans" cxnId="{2C911786-5053-4BC4-ADD9-9B7676E40F96}">
      <dgm:prSet/>
      <dgm:spPr/>
      <dgm:t>
        <a:bodyPr/>
        <a:lstStyle/>
        <a:p>
          <a:endParaRPr lang="es-MX"/>
        </a:p>
      </dgm:t>
    </dgm:pt>
    <dgm:pt modelId="{10723FB0-D39F-42B8-95F9-B8BA55B19C04}" type="sibTrans" cxnId="{2C911786-5053-4BC4-ADD9-9B7676E40F96}">
      <dgm:prSet/>
      <dgm:spPr/>
      <dgm:t>
        <a:bodyPr/>
        <a:lstStyle/>
        <a:p>
          <a:endParaRPr lang="es-MX"/>
        </a:p>
      </dgm:t>
    </dgm:pt>
    <dgm:pt modelId="{6D03C93C-7384-4BB6-8652-D0FD8B6649FB}" type="pres">
      <dgm:prSet presAssocID="{3095EF29-0994-453E-90E2-37C8755F638E}" presName="Name0" presStyleCnt="0">
        <dgm:presLayoutVars>
          <dgm:chMax/>
          <dgm:chPref/>
          <dgm:dir/>
          <dgm:animLvl val="lvl"/>
        </dgm:presLayoutVars>
      </dgm:prSet>
      <dgm:spPr/>
      <dgm:t>
        <a:bodyPr/>
        <a:lstStyle/>
        <a:p>
          <a:endParaRPr lang="es-MX"/>
        </a:p>
      </dgm:t>
    </dgm:pt>
    <dgm:pt modelId="{4D79757C-E5D6-4C87-8671-C89B7E9702FD}" type="pres">
      <dgm:prSet presAssocID="{76CF5159-598E-4225-8ED0-C283751D4836}" presName="composite" presStyleCnt="0"/>
      <dgm:spPr/>
    </dgm:pt>
    <dgm:pt modelId="{4317A494-676F-4074-BF73-E0586DB96155}" type="pres">
      <dgm:prSet presAssocID="{76CF5159-598E-4225-8ED0-C283751D4836}" presName="ParentAccentShape" presStyleLbl="trBgShp" presStyleIdx="0" presStyleCnt="2"/>
      <dgm:spPr/>
    </dgm:pt>
    <dgm:pt modelId="{304E93FA-0FC7-428D-9B1D-C8426963B1DA}" type="pres">
      <dgm:prSet presAssocID="{76CF5159-598E-4225-8ED0-C283751D4836}" presName="ParentText" presStyleLbl="revTx" presStyleIdx="0" presStyleCnt="2" custScaleY="204113" custLinFactNeighborX="1125" custLinFactNeighborY="52135">
        <dgm:presLayoutVars>
          <dgm:chMax val="1"/>
          <dgm:chPref val="1"/>
          <dgm:bulletEnabled val="1"/>
        </dgm:presLayoutVars>
      </dgm:prSet>
      <dgm:spPr/>
      <dgm:t>
        <a:bodyPr/>
        <a:lstStyle/>
        <a:p>
          <a:endParaRPr lang="es-MX"/>
        </a:p>
      </dgm:t>
    </dgm:pt>
    <dgm:pt modelId="{10FA7B29-3A49-4E5C-A0A0-7EDE8C820862}" type="pres">
      <dgm:prSet presAssocID="{76CF5159-598E-4225-8ED0-C283751D4836}" presName="ChildText" presStyleLbl="revTx" presStyleIdx="1" presStyleCnt="2">
        <dgm:presLayoutVars>
          <dgm:chMax val="0"/>
          <dgm:chPref val="0"/>
        </dgm:presLayoutVars>
      </dgm:prSet>
      <dgm:spPr/>
      <dgm:t>
        <a:bodyPr/>
        <a:lstStyle/>
        <a:p>
          <a:endParaRPr lang="es-MX"/>
        </a:p>
      </dgm:t>
    </dgm:pt>
    <dgm:pt modelId="{DDA2D639-BF72-4204-9E43-EB8A14F36156}" type="pres">
      <dgm:prSet presAssocID="{76CF5159-598E-4225-8ED0-C283751D4836}" presName="ChildAccentShape" presStyleLbl="trBgShp" presStyleIdx="1" presStyleCnt="2"/>
      <dgm:spPr/>
    </dgm:pt>
    <dgm:pt modelId="{FC7976E8-A798-41EB-8464-4E2D2462A1B3}" type="pres">
      <dgm:prSet presAssocID="{76CF5159-598E-4225-8ED0-C283751D4836}" presName="Image" presStyleLbl="alignImgPlace1" presStyleIdx="0" presStyleCnt="1" custLinFactNeighborX="809" custLinFactNeighborY="-427"/>
      <dgm:spPr>
        <a:blipFill>
          <a:blip xmlns:r="http://schemas.openxmlformats.org/officeDocument/2006/relationships" r:embed="rId1">
            <a:extLst>
              <a:ext uri="{28A0092B-C50C-407E-A947-70E740481C1C}">
                <a14:useLocalDpi xmlns:a14="http://schemas.microsoft.com/office/drawing/2010/main" val="0"/>
              </a:ext>
            </a:extLst>
          </a:blip>
          <a:srcRect/>
          <a:stretch>
            <a:fillRect t="-21000" b="-21000"/>
          </a:stretch>
        </a:blipFill>
      </dgm:spPr>
      <dgm:t>
        <a:bodyPr/>
        <a:lstStyle/>
        <a:p>
          <a:endParaRPr lang="es-MX"/>
        </a:p>
      </dgm:t>
    </dgm:pt>
  </dgm:ptLst>
  <dgm:cxnLst>
    <dgm:cxn modelId="{2C911786-5053-4BC4-ADD9-9B7676E40F96}" srcId="{76CF5159-598E-4225-8ED0-C283751D4836}" destId="{2E7C76C1-C95A-4A95-AA07-777DCD9C1585}" srcOrd="0" destOrd="0" parTransId="{C7DB7F30-2030-447C-ACD6-9887ACC1B463}" sibTransId="{10723FB0-D39F-42B8-95F9-B8BA55B19C04}"/>
    <dgm:cxn modelId="{F4859953-F3CC-4F25-B1D3-DD4C35E54B5A}" srcId="{3095EF29-0994-453E-90E2-37C8755F638E}" destId="{76CF5159-598E-4225-8ED0-C283751D4836}" srcOrd="0" destOrd="0" parTransId="{90E90FA2-7314-4128-AA52-3603449EC3A5}" sibTransId="{22C04BAE-C727-4B2C-8782-B5F6123400A0}"/>
    <dgm:cxn modelId="{0248AA79-1560-41A0-836B-2B03C970DFA1}" type="presOf" srcId="{2E7C76C1-C95A-4A95-AA07-777DCD9C1585}" destId="{10FA7B29-3A49-4E5C-A0A0-7EDE8C820862}" srcOrd="0" destOrd="0" presId="urn:microsoft.com/office/officeart/2009/3/layout/SnapshotPictureList"/>
    <dgm:cxn modelId="{E1AB1EF6-DA62-4DFD-9BF5-C40A39C7E684}" type="presOf" srcId="{76CF5159-598E-4225-8ED0-C283751D4836}" destId="{304E93FA-0FC7-428D-9B1D-C8426963B1DA}" srcOrd="0" destOrd="0" presId="urn:microsoft.com/office/officeart/2009/3/layout/SnapshotPictureList"/>
    <dgm:cxn modelId="{F6EBA2F4-8081-4E03-8AFB-883F79A80941}" type="presOf" srcId="{3095EF29-0994-453E-90E2-37C8755F638E}" destId="{6D03C93C-7384-4BB6-8652-D0FD8B6649FB}" srcOrd="0" destOrd="0" presId="urn:microsoft.com/office/officeart/2009/3/layout/SnapshotPictureList"/>
    <dgm:cxn modelId="{813B1608-DA7B-4838-94E4-90A48F9DBFE8}" type="presParOf" srcId="{6D03C93C-7384-4BB6-8652-D0FD8B6649FB}" destId="{4D79757C-E5D6-4C87-8671-C89B7E9702FD}" srcOrd="0" destOrd="0" presId="urn:microsoft.com/office/officeart/2009/3/layout/SnapshotPictureList"/>
    <dgm:cxn modelId="{AF3F9754-1446-4064-9600-FEA1629DDA4A}" type="presParOf" srcId="{4D79757C-E5D6-4C87-8671-C89B7E9702FD}" destId="{4317A494-676F-4074-BF73-E0586DB96155}" srcOrd="0" destOrd="0" presId="urn:microsoft.com/office/officeart/2009/3/layout/SnapshotPictureList"/>
    <dgm:cxn modelId="{026C3D8A-EFF0-401F-8218-7A4ABD5D8C9E}" type="presParOf" srcId="{4D79757C-E5D6-4C87-8671-C89B7E9702FD}" destId="{304E93FA-0FC7-428D-9B1D-C8426963B1DA}" srcOrd="1" destOrd="0" presId="urn:microsoft.com/office/officeart/2009/3/layout/SnapshotPictureList"/>
    <dgm:cxn modelId="{73798477-AB26-47E6-99AD-495F9AE54002}" type="presParOf" srcId="{4D79757C-E5D6-4C87-8671-C89B7E9702FD}" destId="{10FA7B29-3A49-4E5C-A0A0-7EDE8C820862}" srcOrd="2" destOrd="0" presId="urn:microsoft.com/office/officeart/2009/3/layout/SnapshotPictureList"/>
    <dgm:cxn modelId="{C8C7DA8A-6D8C-4D13-8BDB-50611A4A8DF6}" type="presParOf" srcId="{4D79757C-E5D6-4C87-8671-C89B7E9702FD}" destId="{DDA2D639-BF72-4204-9E43-EB8A14F36156}" srcOrd="3" destOrd="0" presId="urn:microsoft.com/office/officeart/2009/3/layout/SnapshotPictureList"/>
    <dgm:cxn modelId="{292A5891-FD75-47B5-92A0-23C785F78EEE}" type="presParOf" srcId="{4D79757C-E5D6-4C87-8671-C89B7E9702FD}" destId="{FC7976E8-A798-41EB-8464-4E2D2462A1B3}" srcOrd="4" destOrd="0" presId="urn:microsoft.com/office/officeart/2009/3/layout/SnapshotPicture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2.xml><?xml version="1.0" encoding="utf-8"?>
<dgm:dataModel xmlns:dgm="http://schemas.openxmlformats.org/drawingml/2006/diagram" xmlns:a="http://schemas.openxmlformats.org/drawingml/2006/main">
  <dgm:ptLst>
    <dgm:pt modelId="{3095EF29-0994-453E-90E2-37C8755F638E}" type="doc">
      <dgm:prSet loTypeId="urn:microsoft.com/office/officeart/2009/3/layout/SnapshotPictureList" loCatId="picture" qsTypeId="urn:microsoft.com/office/officeart/2005/8/quickstyle/simple1" qsCatId="simple" csTypeId="urn:microsoft.com/office/officeart/2005/8/colors/accent1_2" csCatId="accent1" phldr="1"/>
      <dgm:spPr/>
      <dgm:t>
        <a:bodyPr/>
        <a:lstStyle/>
        <a:p>
          <a:endParaRPr lang="es-MX"/>
        </a:p>
      </dgm:t>
    </dgm:pt>
    <dgm:pt modelId="{76CF5159-598E-4225-8ED0-C283751D4836}">
      <dgm:prSet phldrT="[Texto]" custT="1"/>
      <dgm:spPr/>
      <dgm:t>
        <a:bodyPr/>
        <a:lstStyle/>
        <a:p>
          <a:r>
            <a:rPr lang="es-MX" sz="2400" b="1" dirty="0" smtClean="0"/>
            <a:t>Cuentas de Resultados Acreedoras</a:t>
          </a:r>
          <a:r>
            <a:rPr lang="es-MX" sz="2400" dirty="0" smtClean="0"/>
            <a:t>: Representan los ingresos de la entidad</a:t>
          </a:r>
          <a:endParaRPr lang="es-MX" sz="2400" dirty="0"/>
        </a:p>
      </dgm:t>
    </dgm:pt>
    <dgm:pt modelId="{90E90FA2-7314-4128-AA52-3603449EC3A5}" type="parTrans" cxnId="{F4859953-F3CC-4F25-B1D3-DD4C35E54B5A}">
      <dgm:prSet/>
      <dgm:spPr/>
      <dgm:t>
        <a:bodyPr/>
        <a:lstStyle/>
        <a:p>
          <a:endParaRPr lang="es-MX"/>
        </a:p>
      </dgm:t>
    </dgm:pt>
    <dgm:pt modelId="{22C04BAE-C727-4B2C-8782-B5F6123400A0}" type="sibTrans" cxnId="{F4859953-F3CC-4F25-B1D3-DD4C35E54B5A}">
      <dgm:prSet/>
      <dgm:spPr/>
      <dgm:t>
        <a:bodyPr/>
        <a:lstStyle/>
        <a:p>
          <a:endParaRPr lang="es-MX"/>
        </a:p>
      </dgm:t>
    </dgm:pt>
    <dgm:pt modelId="{2E7C76C1-C95A-4A95-AA07-777DCD9C1585}">
      <dgm:prSet phldrT="[Texto]" custT="1"/>
      <dgm:spPr/>
      <dgm:t>
        <a:bodyPr/>
        <a:lstStyle/>
        <a:p>
          <a:pPr algn="ctr"/>
          <a:r>
            <a:rPr lang="es-MX" sz="2400" b="1" dirty="0" smtClean="0">
              <a:effectLst>
                <a:outerShdw blurRad="38100" dist="38100" dir="2700000" algn="tl">
                  <a:srgbClr val="000000">
                    <a:alpha val="43137"/>
                  </a:srgbClr>
                </a:outerShdw>
              </a:effectLst>
            </a:rPr>
            <a:t>Cuentas de resultados acreedoras</a:t>
          </a:r>
        </a:p>
        <a:p>
          <a:pPr algn="l"/>
          <a:r>
            <a:rPr lang="es-MX" sz="3600" dirty="0" smtClean="0"/>
            <a:t> </a:t>
          </a:r>
          <a:endParaRPr lang="es-MX" sz="3600" dirty="0"/>
        </a:p>
      </dgm:t>
    </dgm:pt>
    <dgm:pt modelId="{C7DB7F30-2030-447C-ACD6-9887ACC1B463}" type="parTrans" cxnId="{2C911786-5053-4BC4-ADD9-9B7676E40F96}">
      <dgm:prSet/>
      <dgm:spPr/>
      <dgm:t>
        <a:bodyPr/>
        <a:lstStyle/>
        <a:p>
          <a:endParaRPr lang="es-MX"/>
        </a:p>
      </dgm:t>
    </dgm:pt>
    <dgm:pt modelId="{10723FB0-D39F-42B8-95F9-B8BA55B19C04}" type="sibTrans" cxnId="{2C911786-5053-4BC4-ADD9-9B7676E40F96}">
      <dgm:prSet/>
      <dgm:spPr/>
      <dgm:t>
        <a:bodyPr/>
        <a:lstStyle/>
        <a:p>
          <a:endParaRPr lang="es-MX"/>
        </a:p>
      </dgm:t>
    </dgm:pt>
    <dgm:pt modelId="{6D03C93C-7384-4BB6-8652-D0FD8B6649FB}" type="pres">
      <dgm:prSet presAssocID="{3095EF29-0994-453E-90E2-37C8755F638E}" presName="Name0" presStyleCnt="0">
        <dgm:presLayoutVars>
          <dgm:chMax/>
          <dgm:chPref/>
          <dgm:dir/>
          <dgm:animLvl val="lvl"/>
        </dgm:presLayoutVars>
      </dgm:prSet>
      <dgm:spPr/>
      <dgm:t>
        <a:bodyPr/>
        <a:lstStyle/>
        <a:p>
          <a:endParaRPr lang="es-MX"/>
        </a:p>
      </dgm:t>
    </dgm:pt>
    <dgm:pt modelId="{4D79757C-E5D6-4C87-8671-C89B7E9702FD}" type="pres">
      <dgm:prSet presAssocID="{76CF5159-598E-4225-8ED0-C283751D4836}" presName="composite" presStyleCnt="0"/>
      <dgm:spPr/>
    </dgm:pt>
    <dgm:pt modelId="{4317A494-676F-4074-BF73-E0586DB96155}" type="pres">
      <dgm:prSet presAssocID="{76CF5159-598E-4225-8ED0-C283751D4836}" presName="ParentAccentShape" presStyleLbl="trBgShp" presStyleIdx="0" presStyleCnt="2"/>
      <dgm:spPr/>
    </dgm:pt>
    <dgm:pt modelId="{304E93FA-0FC7-428D-9B1D-C8426963B1DA}" type="pres">
      <dgm:prSet presAssocID="{76CF5159-598E-4225-8ED0-C283751D4836}" presName="ParentText" presStyleLbl="revTx" presStyleIdx="0" presStyleCnt="2" custScaleY="204113" custLinFactNeighborX="1125" custLinFactNeighborY="52135">
        <dgm:presLayoutVars>
          <dgm:chMax val="1"/>
          <dgm:chPref val="1"/>
          <dgm:bulletEnabled val="1"/>
        </dgm:presLayoutVars>
      </dgm:prSet>
      <dgm:spPr/>
      <dgm:t>
        <a:bodyPr/>
        <a:lstStyle/>
        <a:p>
          <a:endParaRPr lang="es-MX"/>
        </a:p>
      </dgm:t>
    </dgm:pt>
    <dgm:pt modelId="{10FA7B29-3A49-4E5C-A0A0-7EDE8C820862}" type="pres">
      <dgm:prSet presAssocID="{76CF5159-598E-4225-8ED0-C283751D4836}" presName="ChildText" presStyleLbl="revTx" presStyleIdx="1" presStyleCnt="2" custScaleX="100651" custScaleY="114784">
        <dgm:presLayoutVars>
          <dgm:chMax val="0"/>
          <dgm:chPref val="0"/>
        </dgm:presLayoutVars>
      </dgm:prSet>
      <dgm:spPr/>
      <dgm:t>
        <a:bodyPr/>
        <a:lstStyle/>
        <a:p>
          <a:endParaRPr lang="es-MX"/>
        </a:p>
      </dgm:t>
    </dgm:pt>
    <dgm:pt modelId="{DDA2D639-BF72-4204-9E43-EB8A14F36156}" type="pres">
      <dgm:prSet presAssocID="{76CF5159-598E-4225-8ED0-C283751D4836}" presName="ChildAccentShape" presStyleLbl="trBgShp" presStyleIdx="1" presStyleCnt="2"/>
      <dgm:spPr/>
    </dgm:pt>
    <dgm:pt modelId="{FC7976E8-A798-41EB-8464-4E2D2462A1B3}" type="pres">
      <dgm:prSet presAssocID="{76CF5159-598E-4225-8ED0-C283751D4836}" presName="Image" presStyleLbl="alignImgPlace1" presStyleIdx="0" presStyleCnt="1" custLinFactNeighborX="809" custLinFactNeighborY="-427"/>
      <dgm:spPr>
        <a:blipFill>
          <a:blip xmlns:r="http://schemas.openxmlformats.org/officeDocument/2006/relationships" r:embed="rId1">
            <a:extLst>
              <a:ext uri="{28A0092B-C50C-407E-A947-70E740481C1C}">
                <a14:useLocalDpi xmlns:a14="http://schemas.microsoft.com/office/drawing/2010/main" val="0"/>
              </a:ext>
            </a:extLst>
          </a:blip>
          <a:srcRect/>
          <a:stretch>
            <a:fillRect t="-7000" b="-7000"/>
          </a:stretch>
        </a:blipFill>
      </dgm:spPr>
      <dgm:t>
        <a:bodyPr/>
        <a:lstStyle/>
        <a:p>
          <a:endParaRPr lang="es-MX"/>
        </a:p>
      </dgm:t>
    </dgm:pt>
  </dgm:ptLst>
  <dgm:cxnLst>
    <dgm:cxn modelId="{2C911786-5053-4BC4-ADD9-9B7676E40F96}" srcId="{76CF5159-598E-4225-8ED0-C283751D4836}" destId="{2E7C76C1-C95A-4A95-AA07-777DCD9C1585}" srcOrd="0" destOrd="0" parTransId="{C7DB7F30-2030-447C-ACD6-9887ACC1B463}" sibTransId="{10723FB0-D39F-42B8-95F9-B8BA55B19C04}"/>
    <dgm:cxn modelId="{4AD395D9-60BC-4D2B-8531-02EC359F9F7A}" type="presOf" srcId="{76CF5159-598E-4225-8ED0-C283751D4836}" destId="{304E93FA-0FC7-428D-9B1D-C8426963B1DA}" srcOrd="0" destOrd="0" presId="urn:microsoft.com/office/officeart/2009/3/layout/SnapshotPictureList"/>
    <dgm:cxn modelId="{F4859953-F3CC-4F25-B1D3-DD4C35E54B5A}" srcId="{3095EF29-0994-453E-90E2-37C8755F638E}" destId="{76CF5159-598E-4225-8ED0-C283751D4836}" srcOrd="0" destOrd="0" parTransId="{90E90FA2-7314-4128-AA52-3603449EC3A5}" sibTransId="{22C04BAE-C727-4B2C-8782-B5F6123400A0}"/>
    <dgm:cxn modelId="{94BC2937-392B-43BE-B1BC-EAC902067571}" type="presOf" srcId="{3095EF29-0994-453E-90E2-37C8755F638E}" destId="{6D03C93C-7384-4BB6-8652-D0FD8B6649FB}" srcOrd="0" destOrd="0" presId="urn:microsoft.com/office/officeart/2009/3/layout/SnapshotPictureList"/>
    <dgm:cxn modelId="{75EA8F07-2C09-4EC7-90D5-2A808991767C}" type="presOf" srcId="{2E7C76C1-C95A-4A95-AA07-777DCD9C1585}" destId="{10FA7B29-3A49-4E5C-A0A0-7EDE8C820862}" srcOrd="0" destOrd="0" presId="urn:microsoft.com/office/officeart/2009/3/layout/SnapshotPictureList"/>
    <dgm:cxn modelId="{EAADEE31-8A9C-4F62-B350-9FF6E2460B1A}" type="presParOf" srcId="{6D03C93C-7384-4BB6-8652-D0FD8B6649FB}" destId="{4D79757C-E5D6-4C87-8671-C89B7E9702FD}" srcOrd="0" destOrd="0" presId="urn:microsoft.com/office/officeart/2009/3/layout/SnapshotPictureList"/>
    <dgm:cxn modelId="{E7577E20-6DFA-4BD8-A059-EFD159E3493E}" type="presParOf" srcId="{4D79757C-E5D6-4C87-8671-C89B7E9702FD}" destId="{4317A494-676F-4074-BF73-E0586DB96155}" srcOrd="0" destOrd="0" presId="urn:microsoft.com/office/officeart/2009/3/layout/SnapshotPictureList"/>
    <dgm:cxn modelId="{AC7BFA3B-6F9D-407C-A8A9-BFCC742C3A50}" type="presParOf" srcId="{4D79757C-E5D6-4C87-8671-C89B7E9702FD}" destId="{304E93FA-0FC7-428D-9B1D-C8426963B1DA}" srcOrd="1" destOrd="0" presId="urn:microsoft.com/office/officeart/2009/3/layout/SnapshotPictureList"/>
    <dgm:cxn modelId="{E67974F4-956E-466A-B7F9-2384F0F4E611}" type="presParOf" srcId="{4D79757C-E5D6-4C87-8671-C89B7E9702FD}" destId="{10FA7B29-3A49-4E5C-A0A0-7EDE8C820862}" srcOrd="2" destOrd="0" presId="urn:microsoft.com/office/officeart/2009/3/layout/SnapshotPictureList"/>
    <dgm:cxn modelId="{C4D2A469-944F-474B-84EE-F0CC76413363}" type="presParOf" srcId="{4D79757C-E5D6-4C87-8671-C89B7E9702FD}" destId="{DDA2D639-BF72-4204-9E43-EB8A14F36156}" srcOrd="3" destOrd="0" presId="urn:microsoft.com/office/officeart/2009/3/layout/SnapshotPictureList"/>
    <dgm:cxn modelId="{90C70B93-879E-40B7-ABC7-B803AD5CF9CD}" type="presParOf" srcId="{4D79757C-E5D6-4C87-8671-C89B7E9702FD}" destId="{FC7976E8-A798-41EB-8464-4E2D2462A1B3}" srcOrd="4" destOrd="0" presId="urn:microsoft.com/office/officeart/2009/3/layout/SnapshotPicture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3.xml><?xml version="1.0" encoding="utf-8"?>
<dgm:dataModel xmlns:dgm="http://schemas.openxmlformats.org/drawingml/2006/diagram" xmlns:a="http://schemas.openxmlformats.org/drawingml/2006/main">
  <dgm:ptLst>
    <dgm:pt modelId="{33D8328D-B174-4159-95D4-BCB2A7379B43}" type="doc">
      <dgm:prSet loTypeId="urn:microsoft.com/office/officeart/2005/8/layout/arrow3" loCatId="relationship" qsTypeId="urn:microsoft.com/office/officeart/2005/8/quickstyle/3d2" qsCatId="3D" csTypeId="urn:microsoft.com/office/officeart/2005/8/colors/accent1_2" csCatId="accent1" phldr="1"/>
      <dgm:spPr/>
      <dgm:t>
        <a:bodyPr/>
        <a:lstStyle/>
        <a:p>
          <a:endParaRPr lang="es-MX"/>
        </a:p>
      </dgm:t>
    </dgm:pt>
    <dgm:pt modelId="{B0C32C71-7BB2-495D-8289-5D60CB0315FB}">
      <dgm:prSet phldrT="[Texto]"/>
      <dgm:spPr/>
      <dgm:t>
        <a:bodyPr/>
        <a:lstStyle/>
        <a:p>
          <a:pPr marL="0" marR="0" indent="0" defTabSz="914400" eaLnBrk="1" fontAlgn="auto" latinLnBrk="0" hangingPunct="1">
            <a:lnSpc>
              <a:spcPct val="100000"/>
            </a:lnSpc>
            <a:spcBef>
              <a:spcPts val="0"/>
            </a:spcBef>
            <a:spcAft>
              <a:spcPts val="0"/>
            </a:spcAft>
            <a:buClrTx/>
            <a:buSzTx/>
            <a:buFontTx/>
            <a:buNone/>
            <a:tabLst/>
            <a:defRPr/>
          </a:pPr>
          <a:r>
            <a:rPr lang="es-MX" dirty="0" smtClean="0"/>
            <a:t>La cuenta se abona de las ganancias obtenidas en el periodo</a:t>
          </a:r>
        </a:p>
        <a:p>
          <a:pPr defTabSz="1155700">
            <a:lnSpc>
              <a:spcPct val="90000"/>
            </a:lnSpc>
            <a:spcBef>
              <a:spcPct val="0"/>
            </a:spcBef>
            <a:spcAft>
              <a:spcPct val="35000"/>
            </a:spcAft>
          </a:pPr>
          <a:endParaRPr lang="es-MX" dirty="0"/>
        </a:p>
      </dgm:t>
    </dgm:pt>
    <dgm:pt modelId="{72392E07-4F4C-4656-8EB5-0916C53B543C}" type="parTrans" cxnId="{297634BB-5EFF-48F1-84D4-0D5C27DDE2F6}">
      <dgm:prSet/>
      <dgm:spPr/>
      <dgm:t>
        <a:bodyPr/>
        <a:lstStyle/>
        <a:p>
          <a:endParaRPr lang="es-MX"/>
        </a:p>
      </dgm:t>
    </dgm:pt>
    <dgm:pt modelId="{6B6AC418-D99D-4FD3-8641-549FD949D37B}" type="sibTrans" cxnId="{297634BB-5EFF-48F1-84D4-0D5C27DDE2F6}">
      <dgm:prSet/>
      <dgm:spPr/>
      <dgm:t>
        <a:bodyPr/>
        <a:lstStyle/>
        <a:p>
          <a:endParaRPr lang="es-MX"/>
        </a:p>
      </dgm:t>
    </dgm:pt>
    <dgm:pt modelId="{824E22FF-A317-45FE-AAE7-92DCB7287643}">
      <dgm:prSet phldrT="[Texto]"/>
      <dgm:spPr/>
      <dgm:t>
        <a:bodyPr/>
        <a:lstStyle/>
        <a:p>
          <a:r>
            <a:rPr lang="es-MX" dirty="0" smtClean="0"/>
            <a:t>La cuenta se carga de las pérdidas obtenidas en el periodo</a:t>
          </a:r>
          <a:endParaRPr lang="es-MX" dirty="0"/>
        </a:p>
      </dgm:t>
    </dgm:pt>
    <dgm:pt modelId="{6DC1CAD5-9380-4238-AFB2-266A8530BB19}" type="parTrans" cxnId="{0D54589A-4701-4185-971D-A1F569D4D74D}">
      <dgm:prSet/>
      <dgm:spPr/>
      <dgm:t>
        <a:bodyPr/>
        <a:lstStyle/>
        <a:p>
          <a:endParaRPr lang="es-MX"/>
        </a:p>
      </dgm:t>
    </dgm:pt>
    <dgm:pt modelId="{52CFE037-3374-47D0-9A15-679D9FD8203B}" type="sibTrans" cxnId="{0D54589A-4701-4185-971D-A1F569D4D74D}">
      <dgm:prSet/>
      <dgm:spPr/>
      <dgm:t>
        <a:bodyPr/>
        <a:lstStyle/>
        <a:p>
          <a:endParaRPr lang="es-MX"/>
        </a:p>
      </dgm:t>
    </dgm:pt>
    <dgm:pt modelId="{51A23A38-155B-4E91-BE63-6E157D55DF0E}">
      <dgm:prSet/>
      <dgm:spPr/>
      <dgm:t>
        <a:bodyPr/>
        <a:lstStyle/>
        <a:p>
          <a:endParaRPr lang="es-MX"/>
        </a:p>
      </dgm:t>
    </dgm:pt>
    <dgm:pt modelId="{2BD49FD1-F830-4ACE-B3FE-51AA483D6606}" type="parTrans" cxnId="{C0AC63CF-B13D-41FB-A1B4-41F209C714D9}">
      <dgm:prSet/>
      <dgm:spPr/>
      <dgm:t>
        <a:bodyPr/>
        <a:lstStyle/>
        <a:p>
          <a:endParaRPr lang="es-MX"/>
        </a:p>
      </dgm:t>
    </dgm:pt>
    <dgm:pt modelId="{6B4C546C-DFA9-4445-969E-EA6F4CC35DCD}" type="sibTrans" cxnId="{C0AC63CF-B13D-41FB-A1B4-41F209C714D9}">
      <dgm:prSet/>
      <dgm:spPr/>
      <dgm:t>
        <a:bodyPr/>
        <a:lstStyle/>
        <a:p>
          <a:endParaRPr lang="es-MX"/>
        </a:p>
      </dgm:t>
    </dgm:pt>
    <dgm:pt modelId="{38382E6B-A7FF-44B2-A8EE-567EB0868409}" type="pres">
      <dgm:prSet presAssocID="{33D8328D-B174-4159-95D4-BCB2A7379B43}" presName="compositeShape" presStyleCnt="0">
        <dgm:presLayoutVars>
          <dgm:chMax val="2"/>
          <dgm:dir/>
          <dgm:resizeHandles val="exact"/>
        </dgm:presLayoutVars>
      </dgm:prSet>
      <dgm:spPr/>
      <dgm:t>
        <a:bodyPr/>
        <a:lstStyle/>
        <a:p>
          <a:endParaRPr lang="es-MX"/>
        </a:p>
      </dgm:t>
    </dgm:pt>
    <dgm:pt modelId="{B286161F-5672-4CB1-94C1-C68896300155}" type="pres">
      <dgm:prSet presAssocID="{33D8328D-B174-4159-95D4-BCB2A7379B43}" presName="divider" presStyleLbl="fgShp" presStyleIdx="0" presStyleCnt="1"/>
      <dgm:spPr/>
    </dgm:pt>
    <dgm:pt modelId="{720F3270-109A-4F7E-B25B-0D1E0F736C8D}" type="pres">
      <dgm:prSet presAssocID="{B0C32C71-7BB2-495D-8289-5D60CB0315FB}" presName="downArrow" presStyleLbl="node1" presStyleIdx="0" presStyleCnt="2"/>
      <dgm:spPr/>
    </dgm:pt>
    <dgm:pt modelId="{02243FB0-D2DC-4DFA-83BF-EDE30F88E23D}" type="pres">
      <dgm:prSet presAssocID="{B0C32C71-7BB2-495D-8289-5D60CB0315FB}" presName="downArrowText" presStyleLbl="revTx" presStyleIdx="0" presStyleCnt="2">
        <dgm:presLayoutVars>
          <dgm:bulletEnabled val="1"/>
        </dgm:presLayoutVars>
      </dgm:prSet>
      <dgm:spPr/>
      <dgm:t>
        <a:bodyPr/>
        <a:lstStyle/>
        <a:p>
          <a:endParaRPr lang="es-MX"/>
        </a:p>
      </dgm:t>
    </dgm:pt>
    <dgm:pt modelId="{4087BE4C-9442-47B8-8A23-14CDF31CF61A}" type="pres">
      <dgm:prSet presAssocID="{824E22FF-A317-45FE-AAE7-92DCB7287643}" presName="upArrow" presStyleLbl="node1" presStyleIdx="1" presStyleCnt="2"/>
      <dgm:spPr/>
    </dgm:pt>
    <dgm:pt modelId="{713FF50E-9FC2-40DC-9FD5-E8FAA8ADE3C1}" type="pres">
      <dgm:prSet presAssocID="{824E22FF-A317-45FE-AAE7-92DCB7287643}" presName="upArrowText" presStyleLbl="revTx" presStyleIdx="1" presStyleCnt="2">
        <dgm:presLayoutVars>
          <dgm:bulletEnabled val="1"/>
        </dgm:presLayoutVars>
      </dgm:prSet>
      <dgm:spPr/>
      <dgm:t>
        <a:bodyPr/>
        <a:lstStyle/>
        <a:p>
          <a:endParaRPr lang="es-MX"/>
        </a:p>
      </dgm:t>
    </dgm:pt>
  </dgm:ptLst>
  <dgm:cxnLst>
    <dgm:cxn modelId="{E80EF5F9-FB2A-416E-B643-B07CAB1BC365}" type="presOf" srcId="{B0C32C71-7BB2-495D-8289-5D60CB0315FB}" destId="{02243FB0-D2DC-4DFA-83BF-EDE30F88E23D}" srcOrd="0" destOrd="0" presId="urn:microsoft.com/office/officeart/2005/8/layout/arrow3"/>
    <dgm:cxn modelId="{297634BB-5EFF-48F1-84D4-0D5C27DDE2F6}" srcId="{33D8328D-B174-4159-95D4-BCB2A7379B43}" destId="{B0C32C71-7BB2-495D-8289-5D60CB0315FB}" srcOrd="0" destOrd="0" parTransId="{72392E07-4F4C-4656-8EB5-0916C53B543C}" sibTransId="{6B6AC418-D99D-4FD3-8641-549FD949D37B}"/>
    <dgm:cxn modelId="{0D54589A-4701-4185-971D-A1F569D4D74D}" srcId="{33D8328D-B174-4159-95D4-BCB2A7379B43}" destId="{824E22FF-A317-45FE-AAE7-92DCB7287643}" srcOrd="1" destOrd="0" parTransId="{6DC1CAD5-9380-4238-AFB2-266A8530BB19}" sibTransId="{52CFE037-3374-47D0-9A15-679D9FD8203B}"/>
    <dgm:cxn modelId="{BB70DD97-F04C-4F45-AD51-FD76D40475A1}" type="presOf" srcId="{33D8328D-B174-4159-95D4-BCB2A7379B43}" destId="{38382E6B-A7FF-44B2-A8EE-567EB0868409}" srcOrd="0" destOrd="0" presId="urn:microsoft.com/office/officeart/2005/8/layout/arrow3"/>
    <dgm:cxn modelId="{C0AC63CF-B13D-41FB-A1B4-41F209C714D9}" srcId="{33D8328D-B174-4159-95D4-BCB2A7379B43}" destId="{51A23A38-155B-4E91-BE63-6E157D55DF0E}" srcOrd="2" destOrd="0" parTransId="{2BD49FD1-F830-4ACE-B3FE-51AA483D6606}" sibTransId="{6B4C546C-DFA9-4445-969E-EA6F4CC35DCD}"/>
    <dgm:cxn modelId="{56D1BBFD-C9AD-4DE9-9B56-9F80FFA1A5F7}" type="presOf" srcId="{824E22FF-A317-45FE-AAE7-92DCB7287643}" destId="{713FF50E-9FC2-40DC-9FD5-E8FAA8ADE3C1}" srcOrd="0" destOrd="0" presId="urn:microsoft.com/office/officeart/2005/8/layout/arrow3"/>
    <dgm:cxn modelId="{9E240AEA-EFA9-4BDB-8E1E-239F378412B6}" type="presParOf" srcId="{38382E6B-A7FF-44B2-A8EE-567EB0868409}" destId="{B286161F-5672-4CB1-94C1-C68896300155}" srcOrd="0" destOrd="0" presId="urn:microsoft.com/office/officeart/2005/8/layout/arrow3"/>
    <dgm:cxn modelId="{6923EA00-A6A7-47EF-951D-CFD1D5D8F769}" type="presParOf" srcId="{38382E6B-A7FF-44B2-A8EE-567EB0868409}" destId="{720F3270-109A-4F7E-B25B-0D1E0F736C8D}" srcOrd="1" destOrd="0" presId="urn:microsoft.com/office/officeart/2005/8/layout/arrow3"/>
    <dgm:cxn modelId="{3B0DA4F1-86BD-4E54-B3EA-907363371A86}" type="presParOf" srcId="{38382E6B-A7FF-44B2-A8EE-567EB0868409}" destId="{02243FB0-D2DC-4DFA-83BF-EDE30F88E23D}" srcOrd="2" destOrd="0" presId="urn:microsoft.com/office/officeart/2005/8/layout/arrow3"/>
    <dgm:cxn modelId="{B0BF9E98-6017-48CF-A445-C3EAF0388F2F}" type="presParOf" srcId="{38382E6B-A7FF-44B2-A8EE-567EB0868409}" destId="{4087BE4C-9442-47B8-8A23-14CDF31CF61A}" srcOrd="3" destOrd="0" presId="urn:microsoft.com/office/officeart/2005/8/layout/arrow3"/>
    <dgm:cxn modelId="{68C01022-8BBF-4564-BCEC-F4A0FF7C8D15}" type="presParOf" srcId="{38382E6B-A7FF-44B2-A8EE-567EB0868409}" destId="{713FF50E-9FC2-40DC-9FD5-E8FAA8ADE3C1}" srcOrd="4" destOrd="0" presId="urn:microsoft.com/office/officeart/2005/8/layout/arrow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9614338D-B931-4B80-81B1-B3001FEDCF9A}" type="doc">
      <dgm:prSet loTypeId="urn:microsoft.com/office/officeart/2009/3/layout/StepUpProcess" loCatId="process" qsTypeId="urn:microsoft.com/office/officeart/2005/8/quickstyle/simple5" qsCatId="simple" csTypeId="urn:microsoft.com/office/officeart/2005/8/colors/accent1_2" csCatId="accent1" phldr="1"/>
      <dgm:spPr/>
      <dgm:t>
        <a:bodyPr/>
        <a:lstStyle/>
        <a:p>
          <a:endParaRPr lang="es-MX"/>
        </a:p>
      </dgm:t>
    </dgm:pt>
    <dgm:pt modelId="{244D782E-A314-4783-8A1F-87C028EBCBBB}">
      <dgm:prSet phldrT="[Texto]"/>
      <dgm:spPr/>
      <dgm:t>
        <a:bodyPr/>
        <a:lstStyle/>
        <a:p>
          <a:r>
            <a:rPr lang="es-MX" dirty="0" smtClean="0"/>
            <a:t>Contabilidad</a:t>
          </a:r>
          <a:endParaRPr lang="es-MX" dirty="0"/>
        </a:p>
      </dgm:t>
    </dgm:pt>
    <dgm:pt modelId="{33EA9BA5-DCD0-4074-92B8-D04ABF8EA8EB}" type="parTrans" cxnId="{5EEB009A-7446-4FA6-9529-AAD65F5DC2FD}">
      <dgm:prSet/>
      <dgm:spPr/>
      <dgm:t>
        <a:bodyPr/>
        <a:lstStyle/>
        <a:p>
          <a:endParaRPr lang="es-MX"/>
        </a:p>
      </dgm:t>
    </dgm:pt>
    <dgm:pt modelId="{626B5395-BE6C-4779-B810-407FEAA76684}" type="sibTrans" cxnId="{5EEB009A-7446-4FA6-9529-AAD65F5DC2FD}">
      <dgm:prSet/>
      <dgm:spPr/>
      <dgm:t>
        <a:bodyPr/>
        <a:lstStyle/>
        <a:p>
          <a:endParaRPr lang="es-MX"/>
        </a:p>
      </dgm:t>
    </dgm:pt>
    <dgm:pt modelId="{BD5B0130-6D38-4682-84F7-9496EB2F00D3}">
      <dgm:prSet phldrT="[Texto]"/>
      <dgm:spPr/>
      <dgm:t>
        <a:bodyPr/>
        <a:lstStyle/>
        <a:p>
          <a:r>
            <a:rPr lang="es-MX" dirty="0" smtClean="0"/>
            <a:t>Finanzas</a:t>
          </a:r>
          <a:endParaRPr lang="es-MX" dirty="0"/>
        </a:p>
      </dgm:t>
    </dgm:pt>
    <dgm:pt modelId="{50ED297A-9038-4542-9E8B-CD4B69F79ECB}" type="parTrans" cxnId="{839E5C15-7500-4034-A549-BEB9F6CC67B9}">
      <dgm:prSet/>
      <dgm:spPr/>
      <dgm:t>
        <a:bodyPr/>
        <a:lstStyle/>
        <a:p>
          <a:endParaRPr lang="es-MX"/>
        </a:p>
      </dgm:t>
    </dgm:pt>
    <dgm:pt modelId="{4FC719E8-2E0C-47D6-BC80-BE2A26A9B962}" type="sibTrans" cxnId="{839E5C15-7500-4034-A549-BEB9F6CC67B9}">
      <dgm:prSet/>
      <dgm:spPr/>
      <dgm:t>
        <a:bodyPr/>
        <a:lstStyle/>
        <a:p>
          <a:endParaRPr lang="es-MX"/>
        </a:p>
      </dgm:t>
    </dgm:pt>
    <dgm:pt modelId="{0C6B5A14-CD43-4E4D-B6FD-7419716449DC}">
      <dgm:prSet phldrT="[Texto]"/>
      <dgm:spPr/>
      <dgm:t>
        <a:bodyPr/>
        <a:lstStyle/>
        <a:p>
          <a:r>
            <a:rPr lang="es-MX" dirty="0" smtClean="0"/>
            <a:t>Auditoria </a:t>
          </a:r>
          <a:endParaRPr lang="es-MX" dirty="0"/>
        </a:p>
      </dgm:t>
    </dgm:pt>
    <dgm:pt modelId="{7F534AD1-710B-4714-8EBE-1D2197525C00}" type="parTrans" cxnId="{64DFE829-82D2-4C34-B5CF-6AED5B516568}">
      <dgm:prSet/>
      <dgm:spPr/>
      <dgm:t>
        <a:bodyPr/>
        <a:lstStyle/>
        <a:p>
          <a:endParaRPr lang="es-MX"/>
        </a:p>
      </dgm:t>
    </dgm:pt>
    <dgm:pt modelId="{0DED3734-8FD0-4FDA-9BD1-E9BD1EB88244}" type="sibTrans" cxnId="{64DFE829-82D2-4C34-B5CF-6AED5B516568}">
      <dgm:prSet/>
      <dgm:spPr/>
      <dgm:t>
        <a:bodyPr/>
        <a:lstStyle/>
        <a:p>
          <a:endParaRPr lang="es-MX"/>
        </a:p>
      </dgm:t>
    </dgm:pt>
    <dgm:pt modelId="{8776B749-5681-48E2-A55E-F8BD7043753B}">
      <dgm:prSet phldrT="[Texto]"/>
      <dgm:spPr/>
      <dgm:t>
        <a:bodyPr/>
        <a:lstStyle/>
        <a:p>
          <a:r>
            <a:rPr lang="es-MX" dirty="0" smtClean="0"/>
            <a:t>Fiscal</a:t>
          </a:r>
          <a:endParaRPr lang="es-MX" dirty="0"/>
        </a:p>
      </dgm:t>
    </dgm:pt>
    <dgm:pt modelId="{71A25421-42A5-4419-9B45-D132AE5FD2FB}" type="parTrans" cxnId="{6C85792A-B768-4749-83F8-86E5FB3087C4}">
      <dgm:prSet/>
      <dgm:spPr/>
      <dgm:t>
        <a:bodyPr/>
        <a:lstStyle/>
        <a:p>
          <a:endParaRPr lang="es-MX"/>
        </a:p>
      </dgm:t>
    </dgm:pt>
    <dgm:pt modelId="{DBF339C6-E6D0-49A2-AB12-D48C2A737DE3}" type="sibTrans" cxnId="{6C85792A-B768-4749-83F8-86E5FB3087C4}">
      <dgm:prSet/>
      <dgm:spPr/>
      <dgm:t>
        <a:bodyPr/>
        <a:lstStyle/>
        <a:p>
          <a:endParaRPr lang="es-MX"/>
        </a:p>
      </dgm:t>
    </dgm:pt>
    <dgm:pt modelId="{2B3E99F3-4654-4D1A-BD25-8C812F56F21C}">
      <dgm:prSet phldrT="[Texto]"/>
      <dgm:spPr/>
      <dgm:t>
        <a:bodyPr/>
        <a:lstStyle/>
        <a:p>
          <a:r>
            <a:rPr lang="es-MX" dirty="0" smtClean="0"/>
            <a:t>Costos </a:t>
          </a:r>
        </a:p>
        <a:p>
          <a:endParaRPr lang="es-MX" dirty="0"/>
        </a:p>
      </dgm:t>
    </dgm:pt>
    <dgm:pt modelId="{F598502C-A64B-4918-961F-02FAEEC383D4}" type="parTrans" cxnId="{3B1996C2-5AFB-480B-9EF0-5B2355F296B3}">
      <dgm:prSet/>
      <dgm:spPr/>
      <dgm:t>
        <a:bodyPr/>
        <a:lstStyle/>
        <a:p>
          <a:endParaRPr lang="es-MX"/>
        </a:p>
      </dgm:t>
    </dgm:pt>
    <dgm:pt modelId="{0D236BD9-5F35-478F-A620-7DF36396F669}" type="sibTrans" cxnId="{3B1996C2-5AFB-480B-9EF0-5B2355F296B3}">
      <dgm:prSet/>
      <dgm:spPr/>
      <dgm:t>
        <a:bodyPr/>
        <a:lstStyle/>
        <a:p>
          <a:endParaRPr lang="es-MX"/>
        </a:p>
      </dgm:t>
    </dgm:pt>
    <dgm:pt modelId="{9E117430-CAED-491A-BC02-950778D8250E}" type="pres">
      <dgm:prSet presAssocID="{9614338D-B931-4B80-81B1-B3001FEDCF9A}" presName="rootnode" presStyleCnt="0">
        <dgm:presLayoutVars>
          <dgm:chMax/>
          <dgm:chPref/>
          <dgm:dir/>
          <dgm:animLvl val="lvl"/>
        </dgm:presLayoutVars>
      </dgm:prSet>
      <dgm:spPr/>
      <dgm:t>
        <a:bodyPr/>
        <a:lstStyle/>
        <a:p>
          <a:endParaRPr lang="es-MX"/>
        </a:p>
      </dgm:t>
    </dgm:pt>
    <dgm:pt modelId="{09B77615-9457-427F-A659-D77CE4A4EAF9}" type="pres">
      <dgm:prSet presAssocID="{244D782E-A314-4783-8A1F-87C028EBCBBB}" presName="composite" presStyleCnt="0"/>
      <dgm:spPr/>
    </dgm:pt>
    <dgm:pt modelId="{C7F8B91A-2473-419D-BFAB-370FF72797D9}" type="pres">
      <dgm:prSet presAssocID="{244D782E-A314-4783-8A1F-87C028EBCBBB}" presName="LShape" presStyleLbl="alignNode1" presStyleIdx="0" presStyleCnt="9"/>
      <dgm:spPr/>
    </dgm:pt>
    <dgm:pt modelId="{6CC1940A-05F9-4D83-9887-50577C20B4FA}" type="pres">
      <dgm:prSet presAssocID="{244D782E-A314-4783-8A1F-87C028EBCBBB}" presName="ParentText" presStyleLbl="revTx" presStyleIdx="0" presStyleCnt="5">
        <dgm:presLayoutVars>
          <dgm:chMax val="0"/>
          <dgm:chPref val="0"/>
          <dgm:bulletEnabled val="1"/>
        </dgm:presLayoutVars>
      </dgm:prSet>
      <dgm:spPr/>
      <dgm:t>
        <a:bodyPr/>
        <a:lstStyle/>
        <a:p>
          <a:endParaRPr lang="es-MX"/>
        </a:p>
      </dgm:t>
    </dgm:pt>
    <dgm:pt modelId="{44B163BF-51B1-4371-A7EC-9D7C14F2E8BD}" type="pres">
      <dgm:prSet presAssocID="{244D782E-A314-4783-8A1F-87C028EBCBBB}" presName="Triangle" presStyleLbl="alignNode1" presStyleIdx="1" presStyleCnt="9"/>
      <dgm:spPr/>
    </dgm:pt>
    <dgm:pt modelId="{1B90F3ED-7310-4FD0-9AC0-9E372AC1ED95}" type="pres">
      <dgm:prSet presAssocID="{626B5395-BE6C-4779-B810-407FEAA76684}" presName="sibTrans" presStyleCnt="0"/>
      <dgm:spPr/>
    </dgm:pt>
    <dgm:pt modelId="{C5AE0EA7-6CB8-4F40-8AB5-1C9B28787B2E}" type="pres">
      <dgm:prSet presAssocID="{626B5395-BE6C-4779-B810-407FEAA76684}" presName="space" presStyleCnt="0"/>
      <dgm:spPr/>
    </dgm:pt>
    <dgm:pt modelId="{9AB26E71-FE1E-46AA-95BF-D72B8A726E1B}" type="pres">
      <dgm:prSet presAssocID="{BD5B0130-6D38-4682-84F7-9496EB2F00D3}" presName="composite" presStyleCnt="0"/>
      <dgm:spPr/>
    </dgm:pt>
    <dgm:pt modelId="{494642B4-5DCA-4967-97B1-F978C70A6475}" type="pres">
      <dgm:prSet presAssocID="{BD5B0130-6D38-4682-84F7-9496EB2F00D3}" presName="LShape" presStyleLbl="alignNode1" presStyleIdx="2" presStyleCnt="9"/>
      <dgm:spPr/>
    </dgm:pt>
    <dgm:pt modelId="{C89CD5DD-0592-4662-8CA1-838BDE1F6E4C}" type="pres">
      <dgm:prSet presAssocID="{BD5B0130-6D38-4682-84F7-9496EB2F00D3}" presName="ParentText" presStyleLbl="revTx" presStyleIdx="1" presStyleCnt="5">
        <dgm:presLayoutVars>
          <dgm:chMax val="0"/>
          <dgm:chPref val="0"/>
          <dgm:bulletEnabled val="1"/>
        </dgm:presLayoutVars>
      </dgm:prSet>
      <dgm:spPr/>
      <dgm:t>
        <a:bodyPr/>
        <a:lstStyle/>
        <a:p>
          <a:endParaRPr lang="es-MX"/>
        </a:p>
      </dgm:t>
    </dgm:pt>
    <dgm:pt modelId="{97912E41-7295-4D8D-9804-0A40CA3AAAE1}" type="pres">
      <dgm:prSet presAssocID="{BD5B0130-6D38-4682-84F7-9496EB2F00D3}" presName="Triangle" presStyleLbl="alignNode1" presStyleIdx="3" presStyleCnt="9"/>
      <dgm:spPr/>
    </dgm:pt>
    <dgm:pt modelId="{C7CA6434-BEE4-48FE-BFAF-754CB4EF3A5B}" type="pres">
      <dgm:prSet presAssocID="{4FC719E8-2E0C-47D6-BC80-BE2A26A9B962}" presName="sibTrans" presStyleCnt="0"/>
      <dgm:spPr/>
    </dgm:pt>
    <dgm:pt modelId="{880A3456-6597-4CCA-96A3-E9202FC2F0C0}" type="pres">
      <dgm:prSet presAssocID="{4FC719E8-2E0C-47D6-BC80-BE2A26A9B962}" presName="space" presStyleCnt="0"/>
      <dgm:spPr/>
    </dgm:pt>
    <dgm:pt modelId="{84AC41B6-6558-4864-A682-86B99A126BF9}" type="pres">
      <dgm:prSet presAssocID="{8776B749-5681-48E2-A55E-F8BD7043753B}" presName="composite" presStyleCnt="0"/>
      <dgm:spPr/>
    </dgm:pt>
    <dgm:pt modelId="{10020DF1-A7F6-4785-964D-92BD8EA09ACA}" type="pres">
      <dgm:prSet presAssocID="{8776B749-5681-48E2-A55E-F8BD7043753B}" presName="LShape" presStyleLbl="alignNode1" presStyleIdx="4" presStyleCnt="9"/>
      <dgm:spPr/>
    </dgm:pt>
    <dgm:pt modelId="{BA542571-CFA3-400B-9D27-D50E0611B3AF}" type="pres">
      <dgm:prSet presAssocID="{8776B749-5681-48E2-A55E-F8BD7043753B}" presName="ParentText" presStyleLbl="revTx" presStyleIdx="2" presStyleCnt="5">
        <dgm:presLayoutVars>
          <dgm:chMax val="0"/>
          <dgm:chPref val="0"/>
          <dgm:bulletEnabled val="1"/>
        </dgm:presLayoutVars>
      </dgm:prSet>
      <dgm:spPr/>
      <dgm:t>
        <a:bodyPr/>
        <a:lstStyle/>
        <a:p>
          <a:endParaRPr lang="es-MX"/>
        </a:p>
      </dgm:t>
    </dgm:pt>
    <dgm:pt modelId="{726BCD7D-2FD1-4565-91BE-8C7D07288DC5}" type="pres">
      <dgm:prSet presAssocID="{8776B749-5681-48E2-A55E-F8BD7043753B}" presName="Triangle" presStyleLbl="alignNode1" presStyleIdx="5" presStyleCnt="9"/>
      <dgm:spPr/>
    </dgm:pt>
    <dgm:pt modelId="{ACCBB0A8-BDE4-4501-8D1E-0B1D8239086A}" type="pres">
      <dgm:prSet presAssocID="{DBF339C6-E6D0-49A2-AB12-D48C2A737DE3}" presName="sibTrans" presStyleCnt="0"/>
      <dgm:spPr/>
    </dgm:pt>
    <dgm:pt modelId="{F0E5A0C0-8B5E-42F1-965A-7DD3EF5DA5CE}" type="pres">
      <dgm:prSet presAssocID="{DBF339C6-E6D0-49A2-AB12-D48C2A737DE3}" presName="space" presStyleCnt="0"/>
      <dgm:spPr/>
    </dgm:pt>
    <dgm:pt modelId="{1B49E85C-8023-4090-B423-8D6FEC1C9C51}" type="pres">
      <dgm:prSet presAssocID="{2B3E99F3-4654-4D1A-BD25-8C812F56F21C}" presName="composite" presStyleCnt="0"/>
      <dgm:spPr/>
    </dgm:pt>
    <dgm:pt modelId="{3C384CA8-4DAE-4EB4-B16C-214AF672E8B4}" type="pres">
      <dgm:prSet presAssocID="{2B3E99F3-4654-4D1A-BD25-8C812F56F21C}" presName="LShape" presStyleLbl="alignNode1" presStyleIdx="6" presStyleCnt="9"/>
      <dgm:spPr/>
    </dgm:pt>
    <dgm:pt modelId="{5A5E2473-098B-4D85-B363-7C52617E834F}" type="pres">
      <dgm:prSet presAssocID="{2B3E99F3-4654-4D1A-BD25-8C812F56F21C}" presName="ParentText" presStyleLbl="revTx" presStyleIdx="3" presStyleCnt="5">
        <dgm:presLayoutVars>
          <dgm:chMax val="0"/>
          <dgm:chPref val="0"/>
          <dgm:bulletEnabled val="1"/>
        </dgm:presLayoutVars>
      </dgm:prSet>
      <dgm:spPr/>
      <dgm:t>
        <a:bodyPr/>
        <a:lstStyle/>
        <a:p>
          <a:endParaRPr lang="es-MX"/>
        </a:p>
      </dgm:t>
    </dgm:pt>
    <dgm:pt modelId="{F9E3172C-3A6B-41E0-9892-8491DEE19C68}" type="pres">
      <dgm:prSet presAssocID="{2B3E99F3-4654-4D1A-BD25-8C812F56F21C}" presName="Triangle" presStyleLbl="alignNode1" presStyleIdx="7" presStyleCnt="9"/>
      <dgm:spPr/>
    </dgm:pt>
    <dgm:pt modelId="{557FB59A-2FF8-45B6-8D25-9300F9CF40E6}" type="pres">
      <dgm:prSet presAssocID="{0D236BD9-5F35-478F-A620-7DF36396F669}" presName="sibTrans" presStyleCnt="0"/>
      <dgm:spPr/>
    </dgm:pt>
    <dgm:pt modelId="{0BC46571-92EF-4A55-AF6E-72B3A3267F2C}" type="pres">
      <dgm:prSet presAssocID="{0D236BD9-5F35-478F-A620-7DF36396F669}" presName="space" presStyleCnt="0"/>
      <dgm:spPr/>
    </dgm:pt>
    <dgm:pt modelId="{8CCC5961-876F-484A-96EF-EE72D36AD2D5}" type="pres">
      <dgm:prSet presAssocID="{0C6B5A14-CD43-4E4D-B6FD-7419716449DC}" presName="composite" presStyleCnt="0"/>
      <dgm:spPr/>
    </dgm:pt>
    <dgm:pt modelId="{CE459A83-CF0C-4137-BC4C-7B671B3D6442}" type="pres">
      <dgm:prSet presAssocID="{0C6B5A14-CD43-4E4D-B6FD-7419716449DC}" presName="LShape" presStyleLbl="alignNode1" presStyleIdx="8" presStyleCnt="9"/>
      <dgm:spPr/>
    </dgm:pt>
    <dgm:pt modelId="{96ABE6C6-4DB3-45EB-BCB8-49FFDCE0B329}" type="pres">
      <dgm:prSet presAssocID="{0C6B5A14-CD43-4E4D-B6FD-7419716449DC}" presName="ParentText" presStyleLbl="revTx" presStyleIdx="4" presStyleCnt="5">
        <dgm:presLayoutVars>
          <dgm:chMax val="0"/>
          <dgm:chPref val="0"/>
          <dgm:bulletEnabled val="1"/>
        </dgm:presLayoutVars>
      </dgm:prSet>
      <dgm:spPr/>
      <dgm:t>
        <a:bodyPr/>
        <a:lstStyle/>
        <a:p>
          <a:endParaRPr lang="es-MX"/>
        </a:p>
      </dgm:t>
    </dgm:pt>
  </dgm:ptLst>
  <dgm:cxnLst>
    <dgm:cxn modelId="{B2ACD8B4-3AB2-4FA3-8FEE-1D2D90A0C4CE}" type="presOf" srcId="{244D782E-A314-4783-8A1F-87C028EBCBBB}" destId="{6CC1940A-05F9-4D83-9887-50577C20B4FA}" srcOrd="0" destOrd="0" presId="urn:microsoft.com/office/officeart/2009/3/layout/StepUpProcess"/>
    <dgm:cxn modelId="{64DFE829-82D2-4C34-B5CF-6AED5B516568}" srcId="{9614338D-B931-4B80-81B1-B3001FEDCF9A}" destId="{0C6B5A14-CD43-4E4D-B6FD-7419716449DC}" srcOrd="4" destOrd="0" parTransId="{7F534AD1-710B-4714-8EBE-1D2197525C00}" sibTransId="{0DED3734-8FD0-4FDA-9BD1-E9BD1EB88244}"/>
    <dgm:cxn modelId="{D95D096F-0B9B-4F25-AB1B-1649B1B843D3}" type="presOf" srcId="{2B3E99F3-4654-4D1A-BD25-8C812F56F21C}" destId="{5A5E2473-098B-4D85-B363-7C52617E834F}" srcOrd="0" destOrd="0" presId="urn:microsoft.com/office/officeart/2009/3/layout/StepUpProcess"/>
    <dgm:cxn modelId="{2169AFAA-743F-4E7E-ACE8-A1B360753622}" type="presOf" srcId="{BD5B0130-6D38-4682-84F7-9496EB2F00D3}" destId="{C89CD5DD-0592-4662-8CA1-838BDE1F6E4C}" srcOrd="0" destOrd="0" presId="urn:microsoft.com/office/officeart/2009/3/layout/StepUpProcess"/>
    <dgm:cxn modelId="{4BC0B706-9C6C-4334-A1AA-51574FA493AA}" type="presOf" srcId="{8776B749-5681-48E2-A55E-F8BD7043753B}" destId="{BA542571-CFA3-400B-9D27-D50E0611B3AF}" srcOrd="0" destOrd="0" presId="urn:microsoft.com/office/officeart/2009/3/layout/StepUpProcess"/>
    <dgm:cxn modelId="{839E5C15-7500-4034-A549-BEB9F6CC67B9}" srcId="{9614338D-B931-4B80-81B1-B3001FEDCF9A}" destId="{BD5B0130-6D38-4682-84F7-9496EB2F00D3}" srcOrd="1" destOrd="0" parTransId="{50ED297A-9038-4542-9E8B-CD4B69F79ECB}" sibTransId="{4FC719E8-2E0C-47D6-BC80-BE2A26A9B962}"/>
    <dgm:cxn modelId="{6C85792A-B768-4749-83F8-86E5FB3087C4}" srcId="{9614338D-B931-4B80-81B1-B3001FEDCF9A}" destId="{8776B749-5681-48E2-A55E-F8BD7043753B}" srcOrd="2" destOrd="0" parTransId="{71A25421-42A5-4419-9B45-D132AE5FD2FB}" sibTransId="{DBF339C6-E6D0-49A2-AB12-D48C2A737DE3}"/>
    <dgm:cxn modelId="{EEB1D468-0F3D-457D-8EAC-958AAF21EFC8}" type="presOf" srcId="{9614338D-B931-4B80-81B1-B3001FEDCF9A}" destId="{9E117430-CAED-491A-BC02-950778D8250E}" srcOrd="0" destOrd="0" presId="urn:microsoft.com/office/officeart/2009/3/layout/StepUpProcess"/>
    <dgm:cxn modelId="{3B1996C2-5AFB-480B-9EF0-5B2355F296B3}" srcId="{9614338D-B931-4B80-81B1-B3001FEDCF9A}" destId="{2B3E99F3-4654-4D1A-BD25-8C812F56F21C}" srcOrd="3" destOrd="0" parTransId="{F598502C-A64B-4918-961F-02FAEEC383D4}" sibTransId="{0D236BD9-5F35-478F-A620-7DF36396F669}"/>
    <dgm:cxn modelId="{5EEB009A-7446-4FA6-9529-AAD65F5DC2FD}" srcId="{9614338D-B931-4B80-81B1-B3001FEDCF9A}" destId="{244D782E-A314-4783-8A1F-87C028EBCBBB}" srcOrd="0" destOrd="0" parTransId="{33EA9BA5-DCD0-4074-92B8-D04ABF8EA8EB}" sibTransId="{626B5395-BE6C-4779-B810-407FEAA76684}"/>
    <dgm:cxn modelId="{F7848320-5241-412D-AA73-1F65D9E60345}" type="presOf" srcId="{0C6B5A14-CD43-4E4D-B6FD-7419716449DC}" destId="{96ABE6C6-4DB3-45EB-BCB8-49FFDCE0B329}" srcOrd="0" destOrd="0" presId="urn:microsoft.com/office/officeart/2009/3/layout/StepUpProcess"/>
    <dgm:cxn modelId="{FE4F690F-CED2-4F35-AA60-46243CAEF921}" type="presParOf" srcId="{9E117430-CAED-491A-BC02-950778D8250E}" destId="{09B77615-9457-427F-A659-D77CE4A4EAF9}" srcOrd="0" destOrd="0" presId="urn:microsoft.com/office/officeart/2009/3/layout/StepUpProcess"/>
    <dgm:cxn modelId="{84CD6D42-1376-4BCD-A86A-A8DAC2F0F1F1}" type="presParOf" srcId="{09B77615-9457-427F-A659-D77CE4A4EAF9}" destId="{C7F8B91A-2473-419D-BFAB-370FF72797D9}" srcOrd="0" destOrd="0" presId="urn:microsoft.com/office/officeart/2009/3/layout/StepUpProcess"/>
    <dgm:cxn modelId="{EEE6A418-63FB-4A6B-BA5F-B1119C3506F9}" type="presParOf" srcId="{09B77615-9457-427F-A659-D77CE4A4EAF9}" destId="{6CC1940A-05F9-4D83-9887-50577C20B4FA}" srcOrd="1" destOrd="0" presId="urn:microsoft.com/office/officeart/2009/3/layout/StepUpProcess"/>
    <dgm:cxn modelId="{B986C3E1-C5DF-4B08-9602-67A0244846BB}" type="presParOf" srcId="{09B77615-9457-427F-A659-D77CE4A4EAF9}" destId="{44B163BF-51B1-4371-A7EC-9D7C14F2E8BD}" srcOrd="2" destOrd="0" presId="urn:microsoft.com/office/officeart/2009/3/layout/StepUpProcess"/>
    <dgm:cxn modelId="{ADA52606-2C0D-48DA-A4F2-B77B20D1F8A8}" type="presParOf" srcId="{9E117430-CAED-491A-BC02-950778D8250E}" destId="{1B90F3ED-7310-4FD0-9AC0-9E372AC1ED95}" srcOrd="1" destOrd="0" presId="urn:microsoft.com/office/officeart/2009/3/layout/StepUpProcess"/>
    <dgm:cxn modelId="{BECC48A3-C8FB-40A3-9439-48BF97EF0753}" type="presParOf" srcId="{1B90F3ED-7310-4FD0-9AC0-9E372AC1ED95}" destId="{C5AE0EA7-6CB8-4F40-8AB5-1C9B28787B2E}" srcOrd="0" destOrd="0" presId="urn:microsoft.com/office/officeart/2009/3/layout/StepUpProcess"/>
    <dgm:cxn modelId="{0BB0F0E8-B2D8-469F-9D9D-4D856224E73E}" type="presParOf" srcId="{9E117430-CAED-491A-BC02-950778D8250E}" destId="{9AB26E71-FE1E-46AA-95BF-D72B8A726E1B}" srcOrd="2" destOrd="0" presId="urn:microsoft.com/office/officeart/2009/3/layout/StepUpProcess"/>
    <dgm:cxn modelId="{64B9B452-BF56-44CE-80BC-0E7B42E55B39}" type="presParOf" srcId="{9AB26E71-FE1E-46AA-95BF-D72B8A726E1B}" destId="{494642B4-5DCA-4967-97B1-F978C70A6475}" srcOrd="0" destOrd="0" presId="urn:microsoft.com/office/officeart/2009/3/layout/StepUpProcess"/>
    <dgm:cxn modelId="{52A1C8AE-90D4-48EF-B8DE-196E8096FE03}" type="presParOf" srcId="{9AB26E71-FE1E-46AA-95BF-D72B8A726E1B}" destId="{C89CD5DD-0592-4662-8CA1-838BDE1F6E4C}" srcOrd="1" destOrd="0" presId="urn:microsoft.com/office/officeart/2009/3/layout/StepUpProcess"/>
    <dgm:cxn modelId="{3240E8E1-E1F8-4D45-9D59-EB847B1A9C08}" type="presParOf" srcId="{9AB26E71-FE1E-46AA-95BF-D72B8A726E1B}" destId="{97912E41-7295-4D8D-9804-0A40CA3AAAE1}" srcOrd="2" destOrd="0" presId="urn:microsoft.com/office/officeart/2009/3/layout/StepUpProcess"/>
    <dgm:cxn modelId="{071457A8-3E59-443F-8583-CEAE0AC833AF}" type="presParOf" srcId="{9E117430-CAED-491A-BC02-950778D8250E}" destId="{C7CA6434-BEE4-48FE-BFAF-754CB4EF3A5B}" srcOrd="3" destOrd="0" presId="urn:microsoft.com/office/officeart/2009/3/layout/StepUpProcess"/>
    <dgm:cxn modelId="{A63D5B49-8CC6-4004-86DC-85D639B0D8DF}" type="presParOf" srcId="{C7CA6434-BEE4-48FE-BFAF-754CB4EF3A5B}" destId="{880A3456-6597-4CCA-96A3-E9202FC2F0C0}" srcOrd="0" destOrd="0" presId="urn:microsoft.com/office/officeart/2009/3/layout/StepUpProcess"/>
    <dgm:cxn modelId="{B0B50616-3E6B-49A1-A91E-C917850F2361}" type="presParOf" srcId="{9E117430-CAED-491A-BC02-950778D8250E}" destId="{84AC41B6-6558-4864-A682-86B99A126BF9}" srcOrd="4" destOrd="0" presId="urn:microsoft.com/office/officeart/2009/3/layout/StepUpProcess"/>
    <dgm:cxn modelId="{CABDA07E-129B-4EFB-8E67-FC625050A730}" type="presParOf" srcId="{84AC41B6-6558-4864-A682-86B99A126BF9}" destId="{10020DF1-A7F6-4785-964D-92BD8EA09ACA}" srcOrd="0" destOrd="0" presId="urn:microsoft.com/office/officeart/2009/3/layout/StepUpProcess"/>
    <dgm:cxn modelId="{6FFACDC6-3246-422E-881D-117CFCF749E1}" type="presParOf" srcId="{84AC41B6-6558-4864-A682-86B99A126BF9}" destId="{BA542571-CFA3-400B-9D27-D50E0611B3AF}" srcOrd="1" destOrd="0" presId="urn:microsoft.com/office/officeart/2009/3/layout/StepUpProcess"/>
    <dgm:cxn modelId="{71AE46C7-9A4E-4D2A-95DF-033FA643FCF6}" type="presParOf" srcId="{84AC41B6-6558-4864-A682-86B99A126BF9}" destId="{726BCD7D-2FD1-4565-91BE-8C7D07288DC5}" srcOrd="2" destOrd="0" presId="urn:microsoft.com/office/officeart/2009/3/layout/StepUpProcess"/>
    <dgm:cxn modelId="{95B435B7-7D62-4121-AC4C-E8451133FBCA}" type="presParOf" srcId="{9E117430-CAED-491A-BC02-950778D8250E}" destId="{ACCBB0A8-BDE4-4501-8D1E-0B1D8239086A}" srcOrd="5" destOrd="0" presId="urn:microsoft.com/office/officeart/2009/3/layout/StepUpProcess"/>
    <dgm:cxn modelId="{92A542A7-66BA-4A7B-98A4-FD64D8CC7A02}" type="presParOf" srcId="{ACCBB0A8-BDE4-4501-8D1E-0B1D8239086A}" destId="{F0E5A0C0-8B5E-42F1-965A-7DD3EF5DA5CE}" srcOrd="0" destOrd="0" presId="urn:microsoft.com/office/officeart/2009/3/layout/StepUpProcess"/>
    <dgm:cxn modelId="{F92F858C-9C85-40B4-8CDE-D7588CFAF445}" type="presParOf" srcId="{9E117430-CAED-491A-BC02-950778D8250E}" destId="{1B49E85C-8023-4090-B423-8D6FEC1C9C51}" srcOrd="6" destOrd="0" presId="urn:microsoft.com/office/officeart/2009/3/layout/StepUpProcess"/>
    <dgm:cxn modelId="{24278E1E-D69E-4CC8-9E6A-3F5100E6D6B6}" type="presParOf" srcId="{1B49E85C-8023-4090-B423-8D6FEC1C9C51}" destId="{3C384CA8-4DAE-4EB4-B16C-214AF672E8B4}" srcOrd="0" destOrd="0" presId="urn:microsoft.com/office/officeart/2009/3/layout/StepUpProcess"/>
    <dgm:cxn modelId="{A1A17C22-22AE-4E52-AA72-92C6F566D306}" type="presParOf" srcId="{1B49E85C-8023-4090-B423-8D6FEC1C9C51}" destId="{5A5E2473-098B-4D85-B363-7C52617E834F}" srcOrd="1" destOrd="0" presId="urn:microsoft.com/office/officeart/2009/3/layout/StepUpProcess"/>
    <dgm:cxn modelId="{2686F926-BF62-46C8-B305-E804196BFF52}" type="presParOf" srcId="{1B49E85C-8023-4090-B423-8D6FEC1C9C51}" destId="{F9E3172C-3A6B-41E0-9892-8491DEE19C68}" srcOrd="2" destOrd="0" presId="urn:microsoft.com/office/officeart/2009/3/layout/StepUpProcess"/>
    <dgm:cxn modelId="{ED6BA77B-9E66-4D86-BB4D-C53595ABA82A}" type="presParOf" srcId="{9E117430-CAED-491A-BC02-950778D8250E}" destId="{557FB59A-2FF8-45B6-8D25-9300F9CF40E6}" srcOrd="7" destOrd="0" presId="urn:microsoft.com/office/officeart/2009/3/layout/StepUpProcess"/>
    <dgm:cxn modelId="{4465DC3E-5EED-4F0D-B5B7-FED20174064E}" type="presParOf" srcId="{557FB59A-2FF8-45B6-8D25-9300F9CF40E6}" destId="{0BC46571-92EF-4A55-AF6E-72B3A3267F2C}" srcOrd="0" destOrd="0" presId="urn:microsoft.com/office/officeart/2009/3/layout/StepUpProcess"/>
    <dgm:cxn modelId="{00CADEBE-3FDF-48EB-BD3B-46D208812CED}" type="presParOf" srcId="{9E117430-CAED-491A-BC02-950778D8250E}" destId="{8CCC5961-876F-484A-96EF-EE72D36AD2D5}" srcOrd="8" destOrd="0" presId="urn:microsoft.com/office/officeart/2009/3/layout/StepUpProcess"/>
    <dgm:cxn modelId="{CB89106F-8208-43FC-9C69-5A1752AEADB7}" type="presParOf" srcId="{8CCC5961-876F-484A-96EF-EE72D36AD2D5}" destId="{CE459A83-CF0C-4137-BC4C-7B671B3D6442}" srcOrd="0" destOrd="0" presId="urn:microsoft.com/office/officeart/2009/3/layout/StepUpProcess"/>
    <dgm:cxn modelId="{11B9D724-AD91-4259-B42C-FFC0DC8D7E1C}" type="presParOf" srcId="{8CCC5961-876F-484A-96EF-EE72D36AD2D5}" destId="{96ABE6C6-4DB3-45EB-BCB8-49FFDCE0B329}" srcOrd="1" destOrd="0" presId="urn:microsoft.com/office/officeart/2009/3/layout/StepUpProces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30EAB0F4-A7C1-4D94-9637-362B9B7867ED}" type="doc">
      <dgm:prSet loTypeId="urn:microsoft.com/office/officeart/2005/8/layout/arrow5" loCatId="relationship" qsTypeId="urn:microsoft.com/office/officeart/2005/8/quickstyle/3d2" qsCatId="3D" csTypeId="urn:microsoft.com/office/officeart/2005/8/colors/accent0_1" csCatId="mainScheme"/>
      <dgm:spPr/>
      <dgm:t>
        <a:bodyPr/>
        <a:lstStyle/>
        <a:p>
          <a:endParaRPr lang="es-MX"/>
        </a:p>
      </dgm:t>
    </dgm:pt>
    <dgm:pt modelId="{6BB2FDEC-C438-4ED3-9817-D10A5E772746}">
      <dgm:prSet/>
      <dgm:spPr/>
      <dgm:t>
        <a:bodyPr/>
        <a:lstStyle/>
        <a:p>
          <a:pPr rtl="0"/>
          <a:r>
            <a:rPr lang="es-MX" dirty="0" smtClean="0"/>
            <a:t>Es una técnica que permite generar información financiera a partir de la comercialización de productos o servicios.</a:t>
          </a:r>
          <a:endParaRPr lang="es-MX" dirty="0"/>
        </a:p>
      </dgm:t>
    </dgm:pt>
    <dgm:pt modelId="{4E0F6F06-D60F-44AE-BE65-E20E39C13EE3}" type="parTrans" cxnId="{BE8A3FAB-521D-467D-9AC3-7C394B70D773}">
      <dgm:prSet/>
      <dgm:spPr/>
      <dgm:t>
        <a:bodyPr/>
        <a:lstStyle/>
        <a:p>
          <a:endParaRPr lang="es-MX"/>
        </a:p>
      </dgm:t>
    </dgm:pt>
    <dgm:pt modelId="{0D78E576-634D-4A24-A6E6-6721FD471CDB}" type="sibTrans" cxnId="{BE8A3FAB-521D-467D-9AC3-7C394B70D773}">
      <dgm:prSet/>
      <dgm:spPr/>
      <dgm:t>
        <a:bodyPr/>
        <a:lstStyle/>
        <a:p>
          <a:endParaRPr lang="es-MX"/>
        </a:p>
      </dgm:t>
    </dgm:pt>
    <dgm:pt modelId="{6DBA7AB3-80E7-429F-9452-3836F27AEDA7}">
      <dgm:prSet/>
      <dgm:spPr/>
      <dgm:t>
        <a:bodyPr/>
        <a:lstStyle/>
        <a:p>
          <a:pPr rtl="0"/>
          <a:r>
            <a:rPr lang="es-MX" smtClean="0"/>
            <a:t>Procesa datos cuantitativos que tienen como fin presentar estados financieros.   </a:t>
          </a:r>
          <a:endParaRPr lang="es-MX"/>
        </a:p>
      </dgm:t>
    </dgm:pt>
    <dgm:pt modelId="{53F6339D-7B97-48A1-B096-A91C1F25F091}" type="parTrans" cxnId="{0ACF30FB-21A9-4041-955D-8F6754FF84B0}">
      <dgm:prSet/>
      <dgm:spPr/>
      <dgm:t>
        <a:bodyPr/>
        <a:lstStyle/>
        <a:p>
          <a:endParaRPr lang="es-MX"/>
        </a:p>
      </dgm:t>
    </dgm:pt>
    <dgm:pt modelId="{8B054DB8-51AC-4A94-9909-CB706002E756}" type="sibTrans" cxnId="{0ACF30FB-21A9-4041-955D-8F6754FF84B0}">
      <dgm:prSet/>
      <dgm:spPr/>
      <dgm:t>
        <a:bodyPr/>
        <a:lstStyle/>
        <a:p>
          <a:endParaRPr lang="es-MX"/>
        </a:p>
      </dgm:t>
    </dgm:pt>
    <dgm:pt modelId="{27D706FC-74B1-4FC0-9F17-8BF2816697A7}" type="pres">
      <dgm:prSet presAssocID="{30EAB0F4-A7C1-4D94-9637-362B9B7867ED}" presName="diagram" presStyleCnt="0">
        <dgm:presLayoutVars>
          <dgm:dir/>
          <dgm:resizeHandles val="exact"/>
        </dgm:presLayoutVars>
      </dgm:prSet>
      <dgm:spPr/>
      <dgm:t>
        <a:bodyPr/>
        <a:lstStyle/>
        <a:p>
          <a:endParaRPr lang="es-MX"/>
        </a:p>
      </dgm:t>
    </dgm:pt>
    <dgm:pt modelId="{DF9F1AE3-1004-4410-B6D0-51B31468FC3D}" type="pres">
      <dgm:prSet presAssocID="{6BB2FDEC-C438-4ED3-9817-D10A5E772746}" presName="arrow" presStyleLbl="node1" presStyleIdx="0" presStyleCnt="2">
        <dgm:presLayoutVars>
          <dgm:bulletEnabled val="1"/>
        </dgm:presLayoutVars>
      </dgm:prSet>
      <dgm:spPr/>
      <dgm:t>
        <a:bodyPr/>
        <a:lstStyle/>
        <a:p>
          <a:endParaRPr lang="es-MX"/>
        </a:p>
      </dgm:t>
    </dgm:pt>
    <dgm:pt modelId="{1A623D18-3B30-4299-B74F-CFF577102D60}" type="pres">
      <dgm:prSet presAssocID="{6DBA7AB3-80E7-429F-9452-3836F27AEDA7}" presName="arrow" presStyleLbl="node1" presStyleIdx="1" presStyleCnt="2">
        <dgm:presLayoutVars>
          <dgm:bulletEnabled val="1"/>
        </dgm:presLayoutVars>
      </dgm:prSet>
      <dgm:spPr/>
      <dgm:t>
        <a:bodyPr/>
        <a:lstStyle/>
        <a:p>
          <a:endParaRPr lang="es-MX"/>
        </a:p>
      </dgm:t>
    </dgm:pt>
  </dgm:ptLst>
  <dgm:cxnLst>
    <dgm:cxn modelId="{BE8A3FAB-521D-467D-9AC3-7C394B70D773}" srcId="{30EAB0F4-A7C1-4D94-9637-362B9B7867ED}" destId="{6BB2FDEC-C438-4ED3-9817-D10A5E772746}" srcOrd="0" destOrd="0" parTransId="{4E0F6F06-D60F-44AE-BE65-E20E39C13EE3}" sibTransId="{0D78E576-634D-4A24-A6E6-6721FD471CDB}"/>
    <dgm:cxn modelId="{71C2BAA2-80AA-446C-9870-4002241CB85A}" type="presOf" srcId="{6BB2FDEC-C438-4ED3-9817-D10A5E772746}" destId="{DF9F1AE3-1004-4410-B6D0-51B31468FC3D}" srcOrd="0" destOrd="0" presId="urn:microsoft.com/office/officeart/2005/8/layout/arrow5"/>
    <dgm:cxn modelId="{EB93A88B-03DD-46CD-AD62-464B5CE9ED9C}" type="presOf" srcId="{6DBA7AB3-80E7-429F-9452-3836F27AEDA7}" destId="{1A623D18-3B30-4299-B74F-CFF577102D60}" srcOrd="0" destOrd="0" presId="urn:microsoft.com/office/officeart/2005/8/layout/arrow5"/>
    <dgm:cxn modelId="{3935A228-4B5E-49B9-89F9-1530ABF233B7}" type="presOf" srcId="{30EAB0F4-A7C1-4D94-9637-362B9B7867ED}" destId="{27D706FC-74B1-4FC0-9F17-8BF2816697A7}" srcOrd="0" destOrd="0" presId="urn:microsoft.com/office/officeart/2005/8/layout/arrow5"/>
    <dgm:cxn modelId="{0ACF30FB-21A9-4041-955D-8F6754FF84B0}" srcId="{30EAB0F4-A7C1-4D94-9637-362B9B7867ED}" destId="{6DBA7AB3-80E7-429F-9452-3836F27AEDA7}" srcOrd="1" destOrd="0" parTransId="{53F6339D-7B97-48A1-B096-A91C1F25F091}" sibTransId="{8B054DB8-51AC-4A94-9909-CB706002E756}"/>
    <dgm:cxn modelId="{FD07792B-A179-4AC8-8CFC-FF00190C8BF3}" type="presParOf" srcId="{27D706FC-74B1-4FC0-9F17-8BF2816697A7}" destId="{DF9F1AE3-1004-4410-B6D0-51B31468FC3D}" srcOrd="0" destOrd="0" presId="urn:microsoft.com/office/officeart/2005/8/layout/arrow5"/>
    <dgm:cxn modelId="{E77A5814-0166-4F2D-89E0-3558FC8D00DF}" type="presParOf" srcId="{27D706FC-74B1-4FC0-9F17-8BF2816697A7}" destId="{1A623D18-3B30-4299-B74F-CFF577102D60}" srcOrd="1" destOrd="0" presId="urn:microsoft.com/office/officeart/2005/8/layout/arrow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066C5C2A-963B-4C5C-A6D4-0E9F5E67941B}" type="doc">
      <dgm:prSet loTypeId="urn:microsoft.com/office/officeart/2005/8/layout/arrow6" loCatId="relationship" qsTypeId="urn:microsoft.com/office/officeart/2005/8/quickstyle/3d2" qsCatId="3D" csTypeId="urn:microsoft.com/office/officeart/2005/8/colors/accent0_1" csCatId="mainScheme" phldr="1"/>
      <dgm:spPr/>
      <dgm:t>
        <a:bodyPr/>
        <a:lstStyle/>
        <a:p>
          <a:endParaRPr lang="es-MX"/>
        </a:p>
      </dgm:t>
    </dgm:pt>
    <dgm:pt modelId="{4DC0E747-40B9-421A-9A77-2B410A4D20B8}">
      <dgm:prSet phldrT="[Texto]"/>
      <dgm:spPr/>
      <dgm:t>
        <a:bodyPr/>
        <a:lstStyle/>
        <a:p>
          <a:r>
            <a:rPr lang="es-MX" b="1" dirty="0" smtClean="0">
              <a:effectLst>
                <a:outerShdw blurRad="38100" dist="38100" dir="2700000" algn="tl">
                  <a:srgbClr val="000000">
                    <a:alpha val="43137"/>
                  </a:srgbClr>
                </a:outerShdw>
              </a:effectLst>
            </a:rPr>
            <a:t>La administración </a:t>
          </a:r>
          <a:r>
            <a:rPr lang="es-MX" dirty="0" smtClean="0"/>
            <a:t>se encarga de gestionar efectivamente los distintos tipos de recursos existentes en la entidad, para ello necesita información que le apoye en la toma de decisiones</a:t>
          </a:r>
          <a:endParaRPr lang="es-MX" dirty="0"/>
        </a:p>
      </dgm:t>
    </dgm:pt>
    <dgm:pt modelId="{BBABAFB0-8744-4CF7-B1D1-2E701E902022}" type="parTrans" cxnId="{8BA5DA50-89A7-4185-A1D2-51906B57E45B}">
      <dgm:prSet/>
      <dgm:spPr/>
      <dgm:t>
        <a:bodyPr/>
        <a:lstStyle/>
        <a:p>
          <a:endParaRPr lang="es-MX"/>
        </a:p>
      </dgm:t>
    </dgm:pt>
    <dgm:pt modelId="{89A553E9-6341-45F4-ACE8-6F5A16EB2301}" type="sibTrans" cxnId="{8BA5DA50-89A7-4185-A1D2-51906B57E45B}">
      <dgm:prSet/>
      <dgm:spPr/>
      <dgm:t>
        <a:bodyPr/>
        <a:lstStyle/>
        <a:p>
          <a:endParaRPr lang="es-MX"/>
        </a:p>
      </dgm:t>
    </dgm:pt>
    <dgm:pt modelId="{403C437C-A0A8-4AB0-96AE-367CCAFB6261}">
      <dgm:prSet phldrT="[Texto]"/>
      <dgm:spPr/>
      <dgm:t>
        <a:bodyPr/>
        <a:lstStyle/>
        <a:p>
          <a:r>
            <a:rPr lang="es-MX" b="1" dirty="0" smtClean="0">
              <a:effectLst>
                <a:outerShdw blurRad="38100" dist="38100" dir="2700000" algn="tl">
                  <a:srgbClr val="000000">
                    <a:alpha val="43137"/>
                  </a:srgbClr>
                </a:outerShdw>
              </a:effectLst>
            </a:rPr>
            <a:t>La contabilidad </a:t>
          </a:r>
          <a:r>
            <a:rPr lang="es-MX" dirty="0" smtClean="0"/>
            <a:t>es el área encargada de generar información financiera útil y oportuna que sirva de apoyo a sus demandantes en la toma de decisiones </a:t>
          </a:r>
          <a:endParaRPr lang="es-MX" dirty="0"/>
        </a:p>
      </dgm:t>
    </dgm:pt>
    <dgm:pt modelId="{0D8F4A07-7457-4BA3-86AF-04942E497103}" type="parTrans" cxnId="{FB121F87-20FC-4FB6-B9BC-B85A669B9A26}">
      <dgm:prSet/>
      <dgm:spPr/>
      <dgm:t>
        <a:bodyPr/>
        <a:lstStyle/>
        <a:p>
          <a:endParaRPr lang="es-MX"/>
        </a:p>
      </dgm:t>
    </dgm:pt>
    <dgm:pt modelId="{C415B012-B724-4693-8FA7-D0808D16C852}" type="sibTrans" cxnId="{FB121F87-20FC-4FB6-B9BC-B85A669B9A26}">
      <dgm:prSet/>
      <dgm:spPr/>
      <dgm:t>
        <a:bodyPr/>
        <a:lstStyle/>
        <a:p>
          <a:endParaRPr lang="es-MX"/>
        </a:p>
      </dgm:t>
    </dgm:pt>
    <dgm:pt modelId="{4854980C-43A8-40C8-A2D0-FD2EAABB476E}" type="pres">
      <dgm:prSet presAssocID="{066C5C2A-963B-4C5C-A6D4-0E9F5E67941B}" presName="compositeShape" presStyleCnt="0">
        <dgm:presLayoutVars>
          <dgm:chMax val="2"/>
          <dgm:dir/>
          <dgm:resizeHandles val="exact"/>
        </dgm:presLayoutVars>
      </dgm:prSet>
      <dgm:spPr/>
      <dgm:t>
        <a:bodyPr/>
        <a:lstStyle/>
        <a:p>
          <a:endParaRPr lang="es-MX"/>
        </a:p>
      </dgm:t>
    </dgm:pt>
    <dgm:pt modelId="{B97770F2-329C-4E2F-9A5E-459908B958DC}" type="pres">
      <dgm:prSet presAssocID="{066C5C2A-963B-4C5C-A6D4-0E9F5E67941B}" presName="ribbon" presStyleLbl="node1" presStyleIdx="0" presStyleCnt="1"/>
      <dgm:spPr/>
    </dgm:pt>
    <dgm:pt modelId="{D541771E-98BC-45DE-8CAF-68EC993DFC49}" type="pres">
      <dgm:prSet presAssocID="{066C5C2A-963B-4C5C-A6D4-0E9F5E67941B}" presName="leftArrowText" presStyleLbl="node1" presStyleIdx="0" presStyleCnt="1">
        <dgm:presLayoutVars>
          <dgm:chMax val="0"/>
          <dgm:bulletEnabled val="1"/>
        </dgm:presLayoutVars>
      </dgm:prSet>
      <dgm:spPr/>
      <dgm:t>
        <a:bodyPr/>
        <a:lstStyle/>
        <a:p>
          <a:endParaRPr lang="es-MX"/>
        </a:p>
      </dgm:t>
    </dgm:pt>
    <dgm:pt modelId="{A559A9D3-D560-4D45-A6DB-1FD5C9D26C74}" type="pres">
      <dgm:prSet presAssocID="{066C5C2A-963B-4C5C-A6D4-0E9F5E67941B}" presName="rightArrowText" presStyleLbl="node1" presStyleIdx="0" presStyleCnt="1">
        <dgm:presLayoutVars>
          <dgm:chMax val="0"/>
          <dgm:bulletEnabled val="1"/>
        </dgm:presLayoutVars>
      </dgm:prSet>
      <dgm:spPr/>
      <dgm:t>
        <a:bodyPr/>
        <a:lstStyle/>
        <a:p>
          <a:endParaRPr lang="es-MX"/>
        </a:p>
      </dgm:t>
    </dgm:pt>
  </dgm:ptLst>
  <dgm:cxnLst>
    <dgm:cxn modelId="{FB121F87-20FC-4FB6-B9BC-B85A669B9A26}" srcId="{066C5C2A-963B-4C5C-A6D4-0E9F5E67941B}" destId="{403C437C-A0A8-4AB0-96AE-367CCAFB6261}" srcOrd="1" destOrd="0" parTransId="{0D8F4A07-7457-4BA3-86AF-04942E497103}" sibTransId="{C415B012-B724-4693-8FA7-D0808D16C852}"/>
    <dgm:cxn modelId="{8BA5DA50-89A7-4185-A1D2-51906B57E45B}" srcId="{066C5C2A-963B-4C5C-A6D4-0E9F5E67941B}" destId="{4DC0E747-40B9-421A-9A77-2B410A4D20B8}" srcOrd="0" destOrd="0" parTransId="{BBABAFB0-8744-4CF7-B1D1-2E701E902022}" sibTransId="{89A553E9-6341-45F4-ACE8-6F5A16EB2301}"/>
    <dgm:cxn modelId="{69ECE07E-5F50-4A1D-ADBD-3E0E475366EE}" type="presOf" srcId="{4DC0E747-40B9-421A-9A77-2B410A4D20B8}" destId="{D541771E-98BC-45DE-8CAF-68EC993DFC49}" srcOrd="0" destOrd="0" presId="urn:microsoft.com/office/officeart/2005/8/layout/arrow6"/>
    <dgm:cxn modelId="{B8CC76EB-3065-4022-AF07-7177D6D6FDFF}" type="presOf" srcId="{066C5C2A-963B-4C5C-A6D4-0E9F5E67941B}" destId="{4854980C-43A8-40C8-A2D0-FD2EAABB476E}" srcOrd="0" destOrd="0" presId="urn:microsoft.com/office/officeart/2005/8/layout/arrow6"/>
    <dgm:cxn modelId="{DD8C5353-028C-4F8E-A425-BC3C067453BD}" type="presOf" srcId="{403C437C-A0A8-4AB0-96AE-367CCAFB6261}" destId="{A559A9D3-D560-4D45-A6DB-1FD5C9D26C74}" srcOrd="0" destOrd="0" presId="urn:microsoft.com/office/officeart/2005/8/layout/arrow6"/>
    <dgm:cxn modelId="{42B75BF5-F183-470C-98D5-E1D9CAB1576C}" type="presParOf" srcId="{4854980C-43A8-40C8-A2D0-FD2EAABB476E}" destId="{B97770F2-329C-4E2F-9A5E-459908B958DC}" srcOrd="0" destOrd="0" presId="urn:microsoft.com/office/officeart/2005/8/layout/arrow6"/>
    <dgm:cxn modelId="{B096D2C2-A9E4-4C5A-92DE-1AB2051F0401}" type="presParOf" srcId="{4854980C-43A8-40C8-A2D0-FD2EAABB476E}" destId="{D541771E-98BC-45DE-8CAF-68EC993DFC49}" srcOrd="1" destOrd="0" presId="urn:microsoft.com/office/officeart/2005/8/layout/arrow6"/>
    <dgm:cxn modelId="{8199ADE4-5493-4A49-B013-47ECC8958386}" type="presParOf" srcId="{4854980C-43A8-40C8-A2D0-FD2EAABB476E}" destId="{A559A9D3-D560-4D45-A6DB-1FD5C9D26C74}" srcOrd="2" destOrd="0" presId="urn:microsoft.com/office/officeart/2005/8/layout/arrow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964A1F1E-DBAE-4F0B-9D86-792E802A1171}" type="doc">
      <dgm:prSet loTypeId="urn:microsoft.com/office/officeart/2005/8/layout/vProcess5" loCatId="process" qsTypeId="urn:microsoft.com/office/officeart/2005/8/quickstyle/simple5" qsCatId="simple" csTypeId="urn:microsoft.com/office/officeart/2005/8/colors/accent1_4" csCatId="accent1" phldr="1"/>
      <dgm:spPr/>
      <dgm:t>
        <a:bodyPr/>
        <a:lstStyle/>
        <a:p>
          <a:endParaRPr lang="es-MX"/>
        </a:p>
      </dgm:t>
    </dgm:pt>
    <dgm:pt modelId="{1021ADC7-06F4-4A2B-801F-2D040291CAA5}">
      <dgm:prSet custT="1"/>
      <dgm:spPr/>
      <dgm:t>
        <a:bodyPr/>
        <a:lstStyle/>
        <a:p>
          <a:pPr rtl="0"/>
          <a:r>
            <a:rPr lang="es-MX" sz="2000" dirty="0" smtClean="0">
              <a:solidFill>
                <a:schemeClr val="tx1"/>
              </a:solidFill>
            </a:rPr>
            <a:t>La información financiera que emana de la contabilidad, es información cuantitativa, expresada en unidades monetarias y descriptiva, que muestra la posición y desempeño financiero de una entidad, y cuyo objetivo esencial es el de ser útil al usuario general en la toma de sus decisiones económicas. </a:t>
          </a:r>
          <a:endParaRPr lang="es-MX" sz="2000" dirty="0">
            <a:solidFill>
              <a:schemeClr val="tx1"/>
            </a:solidFill>
          </a:endParaRPr>
        </a:p>
      </dgm:t>
    </dgm:pt>
    <dgm:pt modelId="{05562928-3889-4EF8-A7E9-C4088253E92D}" type="parTrans" cxnId="{36E32E85-06A5-4296-9EA1-3F2AEC8FA917}">
      <dgm:prSet/>
      <dgm:spPr/>
      <dgm:t>
        <a:bodyPr/>
        <a:lstStyle/>
        <a:p>
          <a:endParaRPr lang="es-MX">
            <a:solidFill>
              <a:schemeClr val="tx1"/>
            </a:solidFill>
          </a:endParaRPr>
        </a:p>
      </dgm:t>
    </dgm:pt>
    <dgm:pt modelId="{40F889A6-C969-45F9-BAC4-468AACDB9C7F}" type="sibTrans" cxnId="{36E32E85-06A5-4296-9EA1-3F2AEC8FA917}">
      <dgm:prSet/>
      <dgm:spPr/>
      <dgm:t>
        <a:bodyPr/>
        <a:lstStyle/>
        <a:p>
          <a:endParaRPr lang="es-MX">
            <a:solidFill>
              <a:schemeClr val="tx1"/>
            </a:solidFill>
          </a:endParaRPr>
        </a:p>
      </dgm:t>
    </dgm:pt>
    <dgm:pt modelId="{CFC2C222-31A3-4D71-B14D-3EDD79F48AE4}">
      <dgm:prSet custT="1"/>
      <dgm:spPr/>
      <dgm:t>
        <a:bodyPr/>
        <a:lstStyle/>
        <a:p>
          <a:pPr rtl="0"/>
          <a:r>
            <a:rPr lang="es-MX" sz="2400" dirty="0" smtClean="0">
              <a:solidFill>
                <a:schemeClr val="tx1"/>
              </a:solidFill>
            </a:rPr>
            <a:t>Su manifestación fundamental son los estados financieros.</a:t>
          </a:r>
          <a:endParaRPr lang="es-MX" sz="2400" dirty="0">
            <a:solidFill>
              <a:schemeClr val="tx1"/>
            </a:solidFill>
          </a:endParaRPr>
        </a:p>
      </dgm:t>
    </dgm:pt>
    <dgm:pt modelId="{FFDCEE94-CC0C-44A4-A02D-46267277093F}" type="parTrans" cxnId="{35B7701E-D29C-44FA-9AD0-25FC933B5B48}">
      <dgm:prSet/>
      <dgm:spPr/>
      <dgm:t>
        <a:bodyPr/>
        <a:lstStyle/>
        <a:p>
          <a:endParaRPr lang="es-MX">
            <a:solidFill>
              <a:schemeClr val="tx1"/>
            </a:solidFill>
          </a:endParaRPr>
        </a:p>
      </dgm:t>
    </dgm:pt>
    <dgm:pt modelId="{673D6CCD-BB9C-4B2C-8B24-9907F453D34F}" type="sibTrans" cxnId="{35B7701E-D29C-44FA-9AD0-25FC933B5B48}">
      <dgm:prSet/>
      <dgm:spPr/>
      <dgm:t>
        <a:bodyPr/>
        <a:lstStyle/>
        <a:p>
          <a:endParaRPr lang="es-MX">
            <a:solidFill>
              <a:schemeClr val="tx1"/>
            </a:solidFill>
          </a:endParaRPr>
        </a:p>
      </dgm:t>
    </dgm:pt>
    <dgm:pt modelId="{0C45CC87-EA8B-4EF5-A4C4-C97E0B4249D5}">
      <dgm:prSet custT="1"/>
      <dgm:spPr/>
      <dgm:t>
        <a:bodyPr/>
        <a:lstStyle/>
        <a:p>
          <a:pPr rtl="0"/>
          <a:r>
            <a:rPr lang="es-MX" sz="1800" dirty="0" smtClean="0">
              <a:solidFill>
                <a:schemeClr val="tx1"/>
              </a:solidFill>
            </a:rPr>
            <a:t>Se enfoca esencialmente a proveer información que permita evaluar el desenvolvimiento de la entidad, así como en proporcionar elementos de juicio para estimar el comportamiento futuro de los flujos de efectivo, entre otros aspectos.</a:t>
          </a:r>
          <a:endParaRPr lang="es-MX" sz="1800" dirty="0">
            <a:solidFill>
              <a:schemeClr val="tx1"/>
            </a:solidFill>
          </a:endParaRPr>
        </a:p>
      </dgm:t>
    </dgm:pt>
    <dgm:pt modelId="{B902D2D2-27C9-4EBE-8E3C-F59479E9B7C0}" type="parTrans" cxnId="{91064435-1584-41E5-AE0A-0BFE10D9619C}">
      <dgm:prSet/>
      <dgm:spPr/>
      <dgm:t>
        <a:bodyPr/>
        <a:lstStyle/>
        <a:p>
          <a:endParaRPr lang="es-MX">
            <a:solidFill>
              <a:schemeClr val="tx1"/>
            </a:solidFill>
          </a:endParaRPr>
        </a:p>
      </dgm:t>
    </dgm:pt>
    <dgm:pt modelId="{BD11D1D1-796F-427D-BAEA-24258B3A2171}" type="sibTrans" cxnId="{91064435-1584-41E5-AE0A-0BFE10D9619C}">
      <dgm:prSet/>
      <dgm:spPr/>
      <dgm:t>
        <a:bodyPr/>
        <a:lstStyle/>
        <a:p>
          <a:endParaRPr lang="es-MX">
            <a:solidFill>
              <a:schemeClr val="tx1"/>
            </a:solidFill>
          </a:endParaRPr>
        </a:p>
      </dgm:t>
    </dgm:pt>
    <dgm:pt modelId="{DFE532CB-15F2-4D9E-B22D-F8D17C46709D}">
      <dgm:prSet custT="1"/>
      <dgm:spPr/>
      <dgm:t>
        <a:bodyPr/>
        <a:lstStyle/>
        <a:p>
          <a:pPr algn="r" rtl="0"/>
          <a:r>
            <a:rPr lang="es-MX" sz="2400" b="1" dirty="0" smtClean="0">
              <a:solidFill>
                <a:schemeClr val="tx1"/>
              </a:solidFill>
            </a:rPr>
            <a:t>NIF A-1 párrafo 4</a:t>
          </a:r>
          <a:endParaRPr lang="es-MX" sz="2400" dirty="0">
            <a:solidFill>
              <a:schemeClr val="tx1"/>
            </a:solidFill>
          </a:endParaRPr>
        </a:p>
      </dgm:t>
    </dgm:pt>
    <dgm:pt modelId="{7419B670-30D6-48BB-BC07-8A5F15AB6C34}" type="parTrans" cxnId="{AE04DB81-B9C6-4CB6-A3AB-D6D0E3823104}">
      <dgm:prSet/>
      <dgm:spPr/>
      <dgm:t>
        <a:bodyPr/>
        <a:lstStyle/>
        <a:p>
          <a:endParaRPr lang="es-MX">
            <a:solidFill>
              <a:schemeClr val="tx1"/>
            </a:solidFill>
          </a:endParaRPr>
        </a:p>
      </dgm:t>
    </dgm:pt>
    <dgm:pt modelId="{206C2A98-903B-48E7-8ED7-A658105FCD9A}" type="sibTrans" cxnId="{AE04DB81-B9C6-4CB6-A3AB-D6D0E3823104}">
      <dgm:prSet/>
      <dgm:spPr/>
      <dgm:t>
        <a:bodyPr/>
        <a:lstStyle/>
        <a:p>
          <a:endParaRPr lang="es-MX">
            <a:solidFill>
              <a:schemeClr val="tx1"/>
            </a:solidFill>
          </a:endParaRPr>
        </a:p>
      </dgm:t>
    </dgm:pt>
    <dgm:pt modelId="{FA5A47A3-51E1-433C-914A-78FD1205890D}" type="pres">
      <dgm:prSet presAssocID="{964A1F1E-DBAE-4F0B-9D86-792E802A1171}" presName="outerComposite" presStyleCnt="0">
        <dgm:presLayoutVars>
          <dgm:chMax val="5"/>
          <dgm:dir/>
          <dgm:resizeHandles val="exact"/>
        </dgm:presLayoutVars>
      </dgm:prSet>
      <dgm:spPr/>
      <dgm:t>
        <a:bodyPr/>
        <a:lstStyle/>
        <a:p>
          <a:endParaRPr lang="es-MX"/>
        </a:p>
      </dgm:t>
    </dgm:pt>
    <dgm:pt modelId="{64CE822B-7936-4E0C-96CA-9E48BB0B55D4}" type="pres">
      <dgm:prSet presAssocID="{964A1F1E-DBAE-4F0B-9D86-792E802A1171}" presName="dummyMaxCanvas" presStyleCnt="0">
        <dgm:presLayoutVars/>
      </dgm:prSet>
      <dgm:spPr/>
      <dgm:t>
        <a:bodyPr/>
        <a:lstStyle/>
        <a:p>
          <a:endParaRPr lang="es-MX"/>
        </a:p>
      </dgm:t>
    </dgm:pt>
    <dgm:pt modelId="{BC1A65F7-FC66-41A2-9372-1049C0BC6594}" type="pres">
      <dgm:prSet presAssocID="{964A1F1E-DBAE-4F0B-9D86-792E802A1171}" presName="FourNodes_1" presStyleLbl="node1" presStyleIdx="0" presStyleCnt="4" custScaleY="142028">
        <dgm:presLayoutVars>
          <dgm:bulletEnabled val="1"/>
        </dgm:presLayoutVars>
      </dgm:prSet>
      <dgm:spPr/>
      <dgm:t>
        <a:bodyPr/>
        <a:lstStyle/>
        <a:p>
          <a:endParaRPr lang="es-MX"/>
        </a:p>
      </dgm:t>
    </dgm:pt>
    <dgm:pt modelId="{B0CB309A-AA45-457B-AD6D-06679E43C56A}" type="pres">
      <dgm:prSet presAssocID="{964A1F1E-DBAE-4F0B-9D86-792E802A1171}" presName="FourNodes_2" presStyleLbl="node1" presStyleIdx="1" presStyleCnt="4" custLinFactNeighborY="11820">
        <dgm:presLayoutVars>
          <dgm:bulletEnabled val="1"/>
        </dgm:presLayoutVars>
      </dgm:prSet>
      <dgm:spPr/>
      <dgm:t>
        <a:bodyPr/>
        <a:lstStyle/>
        <a:p>
          <a:endParaRPr lang="es-MX"/>
        </a:p>
      </dgm:t>
    </dgm:pt>
    <dgm:pt modelId="{D9F0F59B-FB0C-4AAF-81D2-E5BA8213408E}" type="pres">
      <dgm:prSet presAssocID="{964A1F1E-DBAE-4F0B-9D86-792E802A1171}" presName="FourNodes_3" presStyleLbl="node1" presStyleIdx="2" presStyleCnt="4" custLinFactNeighborY="17074">
        <dgm:presLayoutVars>
          <dgm:bulletEnabled val="1"/>
        </dgm:presLayoutVars>
      </dgm:prSet>
      <dgm:spPr/>
      <dgm:t>
        <a:bodyPr/>
        <a:lstStyle/>
        <a:p>
          <a:endParaRPr lang="es-MX"/>
        </a:p>
      </dgm:t>
    </dgm:pt>
    <dgm:pt modelId="{D765553E-4377-49E3-88AC-8EE1919EA63A}" type="pres">
      <dgm:prSet presAssocID="{964A1F1E-DBAE-4F0B-9D86-792E802A1171}" presName="FourNodes_4" presStyleLbl="node1" presStyleIdx="3" presStyleCnt="4" custScaleY="66316" custLinFactNeighborX="-941" custLinFactNeighborY="28894">
        <dgm:presLayoutVars>
          <dgm:bulletEnabled val="1"/>
        </dgm:presLayoutVars>
      </dgm:prSet>
      <dgm:spPr/>
      <dgm:t>
        <a:bodyPr/>
        <a:lstStyle/>
        <a:p>
          <a:endParaRPr lang="es-MX"/>
        </a:p>
      </dgm:t>
    </dgm:pt>
    <dgm:pt modelId="{4912E70F-BAFB-4EB9-B5F1-B72E174D4FFF}" type="pres">
      <dgm:prSet presAssocID="{964A1F1E-DBAE-4F0B-9D86-792E802A1171}" presName="FourConn_1-2" presStyleLbl="fgAccFollowNode1" presStyleIdx="0" presStyleCnt="3">
        <dgm:presLayoutVars>
          <dgm:bulletEnabled val="1"/>
        </dgm:presLayoutVars>
      </dgm:prSet>
      <dgm:spPr/>
      <dgm:t>
        <a:bodyPr/>
        <a:lstStyle/>
        <a:p>
          <a:endParaRPr lang="es-MX"/>
        </a:p>
      </dgm:t>
    </dgm:pt>
    <dgm:pt modelId="{1D528618-B595-44C0-BCF4-FA5E46C274AA}" type="pres">
      <dgm:prSet presAssocID="{964A1F1E-DBAE-4F0B-9D86-792E802A1171}" presName="FourConn_2-3" presStyleLbl="fgAccFollowNode1" presStyleIdx="1" presStyleCnt="3">
        <dgm:presLayoutVars>
          <dgm:bulletEnabled val="1"/>
        </dgm:presLayoutVars>
      </dgm:prSet>
      <dgm:spPr/>
      <dgm:t>
        <a:bodyPr/>
        <a:lstStyle/>
        <a:p>
          <a:endParaRPr lang="es-MX"/>
        </a:p>
      </dgm:t>
    </dgm:pt>
    <dgm:pt modelId="{46EF61D1-4FC8-441E-A256-35258A2F9021}" type="pres">
      <dgm:prSet presAssocID="{964A1F1E-DBAE-4F0B-9D86-792E802A1171}" presName="FourConn_3-4" presStyleLbl="fgAccFollowNode1" presStyleIdx="2" presStyleCnt="3">
        <dgm:presLayoutVars>
          <dgm:bulletEnabled val="1"/>
        </dgm:presLayoutVars>
      </dgm:prSet>
      <dgm:spPr/>
      <dgm:t>
        <a:bodyPr/>
        <a:lstStyle/>
        <a:p>
          <a:endParaRPr lang="es-MX"/>
        </a:p>
      </dgm:t>
    </dgm:pt>
    <dgm:pt modelId="{F79A6B77-6E39-4CCB-86EB-C2341BB85328}" type="pres">
      <dgm:prSet presAssocID="{964A1F1E-DBAE-4F0B-9D86-792E802A1171}" presName="FourNodes_1_text" presStyleLbl="node1" presStyleIdx="3" presStyleCnt="4">
        <dgm:presLayoutVars>
          <dgm:bulletEnabled val="1"/>
        </dgm:presLayoutVars>
      </dgm:prSet>
      <dgm:spPr/>
      <dgm:t>
        <a:bodyPr/>
        <a:lstStyle/>
        <a:p>
          <a:endParaRPr lang="es-MX"/>
        </a:p>
      </dgm:t>
    </dgm:pt>
    <dgm:pt modelId="{F4A0A51F-5388-4B6F-872C-790E711ABD33}" type="pres">
      <dgm:prSet presAssocID="{964A1F1E-DBAE-4F0B-9D86-792E802A1171}" presName="FourNodes_2_text" presStyleLbl="node1" presStyleIdx="3" presStyleCnt="4">
        <dgm:presLayoutVars>
          <dgm:bulletEnabled val="1"/>
        </dgm:presLayoutVars>
      </dgm:prSet>
      <dgm:spPr/>
      <dgm:t>
        <a:bodyPr/>
        <a:lstStyle/>
        <a:p>
          <a:endParaRPr lang="es-MX"/>
        </a:p>
      </dgm:t>
    </dgm:pt>
    <dgm:pt modelId="{F8CD535A-6F63-4F84-89D9-E2D23EE7738A}" type="pres">
      <dgm:prSet presAssocID="{964A1F1E-DBAE-4F0B-9D86-792E802A1171}" presName="FourNodes_3_text" presStyleLbl="node1" presStyleIdx="3" presStyleCnt="4">
        <dgm:presLayoutVars>
          <dgm:bulletEnabled val="1"/>
        </dgm:presLayoutVars>
      </dgm:prSet>
      <dgm:spPr/>
      <dgm:t>
        <a:bodyPr/>
        <a:lstStyle/>
        <a:p>
          <a:endParaRPr lang="es-MX"/>
        </a:p>
      </dgm:t>
    </dgm:pt>
    <dgm:pt modelId="{0E39D4C2-A834-4DEE-AA40-530DC5BB22DE}" type="pres">
      <dgm:prSet presAssocID="{964A1F1E-DBAE-4F0B-9D86-792E802A1171}" presName="FourNodes_4_text" presStyleLbl="node1" presStyleIdx="3" presStyleCnt="4">
        <dgm:presLayoutVars>
          <dgm:bulletEnabled val="1"/>
        </dgm:presLayoutVars>
      </dgm:prSet>
      <dgm:spPr/>
      <dgm:t>
        <a:bodyPr/>
        <a:lstStyle/>
        <a:p>
          <a:endParaRPr lang="es-MX"/>
        </a:p>
      </dgm:t>
    </dgm:pt>
  </dgm:ptLst>
  <dgm:cxnLst>
    <dgm:cxn modelId="{36E32E85-06A5-4296-9EA1-3F2AEC8FA917}" srcId="{964A1F1E-DBAE-4F0B-9D86-792E802A1171}" destId="{1021ADC7-06F4-4A2B-801F-2D040291CAA5}" srcOrd="0" destOrd="0" parTransId="{05562928-3889-4EF8-A7E9-C4088253E92D}" sibTransId="{40F889A6-C969-45F9-BAC4-468AACDB9C7F}"/>
    <dgm:cxn modelId="{02DF9B8C-6CEF-463E-873A-36F2DED3F02D}" type="presOf" srcId="{0C45CC87-EA8B-4EF5-A4C4-C97E0B4249D5}" destId="{D9F0F59B-FB0C-4AAF-81D2-E5BA8213408E}" srcOrd="0" destOrd="0" presId="urn:microsoft.com/office/officeart/2005/8/layout/vProcess5"/>
    <dgm:cxn modelId="{98B51275-698D-4B48-BF3F-FB0E0A8B252B}" type="presOf" srcId="{1021ADC7-06F4-4A2B-801F-2D040291CAA5}" destId="{BC1A65F7-FC66-41A2-9372-1049C0BC6594}" srcOrd="0" destOrd="0" presId="urn:microsoft.com/office/officeart/2005/8/layout/vProcess5"/>
    <dgm:cxn modelId="{A7E2999C-C2FF-4170-ABEE-887E95FE8E14}" type="presOf" srcId="{CFC2C222-31A3-4D71-B14D-3EDD79F48AE4}" destId="{B0CB309A-AA45-457B-AD6D-06679E43C56A}" srcOrd="0" destOrd="0" presId="urn:microsoft.com/office/officeart/2005/8/layout/vProcess5"/>
    <dgm:cxn modelId="{8739BBAD-BFA6-4F08-A5EF-B45D7F0351B7}" type="presOf" srcId="{673D6CCD-BB9C-4B2C-8B24-9907F453D34F}" destId="{1D528618-B595-44C0-BCF4-FA5E46C274AA}" srcOrd="0" destOrd="0" presId="urn:microsoft.com/office/officeart/2005/8/layout/vProcess5"/>
    <dgm:cxn modelId="{7BCA55C6-5509-45CF-A717-13B1166EAF0A}" type="presOf" srcId="{DFE532CB-15F2-4D9E-B22D-F8D17C46709D}" destId="{0E39D4C2-A834-4DEE-AA40-530DC5BB22DE}" srcOrd="1" destOrd="0" presId="urn:microsoft.com/office/officeart/2005/8/layout/vProcess5"/>
    <dgm:cxn modelId="{35B7701E-D29C-44FA-9AD0-25FC933B5B48}" srcId="{964A1F1E-DBAE-4F0B-9D86-792E802A1171}" destId="{CFC2C222-31A3-4D71-B14D-3EDD79F48AE4}" srcOrd="1" destOrd="0" parTransId="{FFDCEE94-CC0C-44A4-A02D-46267277093F}" sibTransId="{673D6CCD-BB9C-4B2C-8B24-9907F453D34F}"/>
    <dgm:cxn modelId="{3309912D-345B-46B6-A7F1-70B1AF2D5551}" type="presOf" srcId="{BD11D1D1-796F-427D-BAEA-24258B3A2171}" destId="{46EF61D1-4FC8-441E-A256-35258A2F9021}" srcOrd="0" destOrd="0" presId="urn:microsoft.com/office/officeart/2005/8/layout/vProcess5"/>
    <dgm:cxn modelId="{91064435-1584-41E5-AE0A-0BFE10D9619C}" srcId="{964A1F1E-DBAE-4F0B-9D86-792E802A1171}" destId="{0C45CC87-EA8B-4EF5-A4C4-C97E0B4249D5}" srcOrd="2" destOrd="0" parTransId="{B902D2D2-27C9-4EBE-8E3C-F59479E9B7C0}" sibTransId="{BD11D1D1-796F-427D-BAEA-24258B3A2171}"/>
    <dgm:cxn modelId="{F733BA70-D1AC-4288-8EA1-7E1F2AE6F410}" type="presOf" srcId="{DFE532CB-15F2-4D9E-B22D-F8D17C46709D}" destId="{D765553E-4377-49E3-88AC-8EE1919EA63A}" srcOrd="0" destOrd="0" presId="urn:microsoft.com/office/officeart/2005/8/layout/vProcess5"/>
    <dgm:cxn modelId="{AE04DB81-B9C6-4CB6-A3AB-D6D0E3823104}" srcId="{964A1F1E-DBAE-4F0B-9D86-792E802A1171}" destId="{DFE532CB-15F2-4D9E-B22D-F8D17C46709D}" srcOrd="3" destOrd="0" parTransId="{7419B670-30D6-48BB-BC07-8A5F15AB6C34}" sibTransId="{206C2A98-903B-48E7-8ED7-A658105FCD9A}"/>
    <dgm:cxn modelId="{EB2AF3AA-9F7F-429B-87CC-AF9CE2216A4F}" type="presOf" srcId="{1021ADC7-06F4-4A2B-801F-2D040291CAA5}" destId="{F79A6B77-6E39-4CCB-86EB-C2341BB85328}" srcOrd="1" destOrd="0" presId="urn:microsoft.com/office/officeart/2005/8/layout/vProcess5"/>
    <dgm:cxn modelId="{2836FA29-EFEF-40DA-98BC-3C06D2D6BE2E}" type="presOf" srcId="{0C45CC87-EA8B-4EF5-A4C4-C97E0B4249D5}" destId="{F8CD535A-6F63-4F84-89D9-E2D23EE7738A}" srcOrd="1" destOrd="0" presId="urn:microsoft.com/office/officeart/2005/8/layout/vProcess5"/>
    <dgm:cxn modelId="{897CA6C7-25A5-453D-9D92-C9A2D020BA8C}" type="presOf" srcId="{40F889A6-C969-45F9-BAC4-468AACDB9C7F}" destId="{4912E70F-BAFB-4EB9-B5F1-B72E174D4FFF}" srcOrd="0" destOrd="0" presId="urn:microsoft.com/office/officeart/2005/8/layout/vProcess5"/>
    <dgm:cxn modelId="{BEC1CD52-A975-44C8-8B5E-1BA3CA9C798D}" type="presOf" srcId="{CFC2C222-31A3-4D71-B14D-3EDD79F48AE4}" destId="{F4A0A51F-5388-4B6F-872C-790E711ABD33}" srcOrd="1" destOrd="0" presId="urn:microsoft.com/office/officeart/2005/8/layout/vProcess5"/>
    <dgm:cxn modelId="{D6C94F77-8978-4909-BFB1-9E61D7042954}" type="presOf" srcId="{964A1F1E-DBAE-4F0B-9D86-792E802A1171}" destId="{FA5A47A3-51E1-433C-914A-78FD1205890D}" srcOrd="0" destOrd="0" presId="urn:microsoft.com/office/officeart/2005/8/layout/vProcess5"/>
    <dgm:cxn modelId="{E12AAD01-96D5-4838-B387-C1454A37BD88}" type="presParOf" srcId="{FA5A47A3-51E1-433C-914A-78FD1205890D}" destId="{64CE822B-7936-4E0C-96CA-9E48BB0B55D4}" srcOrd="0" destOrd="0" presId="urn:microsoft.com/office/officeart/2005/8/layout/vProcess5"/>
    <dgm:cxn modelId="{628A73F6-0240-4E2D-88CD-750785F33E17}" type="presParOf" srcId="{FA5A47A3-51E1-433C-914A-78FD1205890D}" destId="{BC1A65F7-FC66-41A2-9372-1049C0BC6594}" srcOrd="1" destOrd="0" presId="urn:microsoft.com/office/officeart/2005/8/layout/vProcess5"/>
    <dgm:cxn modelId="{182C2548-5F37-4C44-B413-82797FBDF5AB}" type="presParOf" srcId="{FA5A47A3-51E1-433C-914A-78FD1205890D}" destId="{B0CB309A-AA45-457B-AD6D-06679E43C56A}" srcOrd="2" destOrd="0" presId="urn:microsoft.com/office/officeart/2005/8/layout/vProcess5"/>
    <dgm:cxn modelId="{C73D8EBF-FAC2-426E-95E7-175BFAF9BE22}" type="presParOf" srcId="{FA5A47A3-51E1-433C-914A-78FD1205890D}" destId="{D9F0F59B-FB0C-4AAF-81D2-E5BA8213408E}" srcOrd="3" destOrd="0" presId="urn:microsoft.com/office/officeart/2005/8/layout/vProcess5"/>
    <dgm:cxn modelId="{3BF4C945-9CBC-42D1-98A1-51C3301F702F}" type="presParOf" srcId="{FA5A47A3-51E1-433C-914A-78FD1205890D}" destId="{D765553E-4377-49E3-88AC-8EE1919EA63A}" srcOrd="4" destOrd="0" presId="urn:microsoft.com/office/officeart/2005/8/layout/vProcess5"/>
    <dgm:cxn modelId="{B75E9825-DC2E-4B88-87E4-CD740D7517D5}" type="presParOf" srcId="{FA5A47A3-51E1-433C-914A-78FD1205890D}" destId="{4912E70F-BAFB-4EB9-B5F1-B72E174D4FFF}" srcOrd="5" destOrd="0" presId="urn:microsoft.com/office/officeart/2005/8/layout/vProcess5"/>
    <dgm:cxn modelId="{B5650C10-15B2-45FD-8227-4D3BEAB3AA3E}" type="presParOf" srcId="{FA5A47A3-51E1-433C-914A-78FD1205890D}" destId="{1D528618-B595-44C0-BCF4-FA5E46C274AA}" srcOrd="6" destOrd="0" presId="urn:microsoft.com/office/officeart/2005/8/layout/vProcess5"/>
    <dgm:cxn modelId="{26F0053A-FB8D-4C3B-9D39-EDD4D65B71A4}" type="presParOf" srcId="{FA5A47A3-51E1-433C-914A-78FD1205890D}" destId="{46EF61D1-4FC8-441E-A256-35258A2F9021}" srcOrd="7" destOrd="0" presId="urn:microsoft.com/office/officeart/2005/8/layout/vProcess5"/>
    <dgm:cxn modelId="{F531BCA4-413E-4B3F-AC68-FBDFB0EFD7E8}" type="presParOf" srcId="{FA5A47A3-51E1-433C-914A-78FD1205890D}" destId="{F79A6B77-6E39-4CCB-86EB-C2341BB85328}" srcOrd="8" destOrd="0" presId="urn:microsoft.com/office/officeart/2005/8/layout/vProcess5"/>
    <dgm:cxn modelId="{F0528B38-B9D2-4B36-9460-7B97C5233273}" type="presParOf" srcId="{FA5A47A3-51E1-433C-914A-78FD1205890D}" destId="{F4A0A51F-5388-4B6F-872C-790E711ABD33}" srcOrd="9" destOrd="0" presId="urn:microsoft.com/office/officeart/2005/8/layout/vProcess5"/>
    <dgm:cxn modelId="{7BA7DB9D-DC66-454B-B5A7-19B96CCE3001}" type="presParOf" srcId="{FA5A47A3-51E1-433C-914A-78FD1205890D}" destId="{F8CD535A-6F63-4F84-89D9-E2D23EE7738A}" srcOrd="10" destOrd="0" presId="urn:microsoft.com/office/officeart/2005/8/layout/vProcess5"/>
    <dgm:cxn modelId="{7851A8BC-1095-47E3-82C2-30893CBB864D}" type="presParOf" srcId="{FA5A47A3-51E1-433C-914A-78FD1205890D}" destId="{0E39D4C2-A834-4DEE-AA40-530DC5BB22DE}" srcOrd="11" destOrd="0" presId="urn:microsoft.com/office/officeart/2005/8/layout/vProcess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B329826A-7AC9-48CB-91B8-3CE8B4A2273B}" type="doc">
      <dgm:prSet loTypeId="urn:microsoft.com/office/officeart/2009/layout/ReverseList" loCatId="relationship" qsTypeId="urn:microsoft.com/office/officeart/2005/8/quickstyle/simple5" qsCatId="simple" csTypeId="urn:microsoft.com/office/officeart/2005/8/colors/accent1_2" csCatId="accent1" phldr="1"/>
      <dgm:spPr/>
      <dgm:t>
        <a:bodyPr/>
        <a:lstStyle/>
        <a:p>
          <a:endParaRPr lang="es-MX"/>
        </a:p>
      </dgm:t>
    </dgm:pt>
    <dgm:pt modelId="{3E7AEDFE-19F2-483C-BE7F-F6729114AAA0}">
      <dgm:prSet phldrT="[Texto]" custT="1"/>
      <dgm:spPr/>
      <dgm:t>
        <a:bodyPr/>
        <a:lstStyle/>
        <a:p>
          <a:r>
            <a:rPr lang="es-MX" sz="3600" dirty="0" smtClean="0"/>
            <a:t>Balance general </a:t>
          </a:r>
          <a:endParaRPr lang="es-MX" sz="3600" dirty="0"/>
        </a:p>
      </dgm:t>
    </dgm:pt>
    <dgm:pt modelId="{BA15A0E4-53DD-406D-9C48-2A9087B2425C}" type="parTrans" cxnId="{261A5DC7-75D7-4C29-B265-4A8BA66967BB}">
      <dgm:prSet/>
      <dgm:spPr/>
      <dgm:t>
        <a:bodyPr/>
        <a:lstStyle/>
        <a:p>
          <a:endParaRPr lang="es-MX"/>
        </a:p>
      </dgm:t>
    </dgm:pt>
    <dgm:pt modelId="{9CFC42AA-BBC2-451D-B923-3B0DEEF5374E}" type="sibTrans" cxnId="{261A5DC7-75D7-4C29-B265-4A8BA66967BB}">
      <dgm:prSet/>
      <dgm:spPr/>
      <dgm:t>
        <a:bodyPr/>
        <a:lstStyle/>
        <a:p>
          <a:endParaRPr lang="es-MX"/>
        </a:p>
      </dgm:t>
    </dgm:pt>
    <dgm:pt modelId="{4DD5FD9B-449B-48F2-A6EF-12EB529865F1}">
      <dgm:prSet phldrT="[Texto]" custT="1"/>
      <dgm:spPr/>
      <dgm:t>
        <a:bodyPr/>
        <a:lstStyle/>
        <a:p>
          <a:r>
            <a:rPr lang="es-MX" sz="3600" dirty="0" smtClean="0"/>
            <a:t>Estado de Resultados </a:t>
          </a:r>
          <a:endParaRPr lang="es-MX" sz="3600" dirty="0"/>
        </a:p>
      </dgm:t>
    </dgm:pt>
    <dgm:pt modelId="{929D3295-43AC-4B6E-BF6B-795262D6BE67}" type="parTrans" cxnId="{1D6A5B3F-0251-4DD5-BB16-7D52EDCA9783}">
      <dgm:prSet/>
      <dgm:spPr/>
      <dgm:t>
        <a:bodyPr/>
        <a:lstStyle/>
        <a:p>
          <a:endParaRPr lang="es-MX"/>
        </a:p>
      </dgm:t>
    </dgm:pt>
    <dgm:pt modelId="{6522889D-9DFB-4B48-ABEB-037F8AC2ACE1}" type="sibTrans" cxnId="{1D6A5B3F-0251-4DD5-BB16-7D52EDCA9783}">
      <dgm:prSet/>
      <dgm:spPr/>
      <dgm:t>
        <a:bodyPr/>
        <a:lstStyle/>
        <a:p>
          <a:endParaRPr lang="es-MX"/>
        </a:p>
      </dgm:t>
    </dgm:pt>
    <dgm:pt modelId="{1F124A32-772A-45EA-9FEA-EA8A42D03112}" type="pres">
      <dgm:prSet presAssocID="{B329826A-7AC9-48CB-91B8-3CE8B4A2273B}" presName="Name0" presStyleCnt="0">
        <dgm:presLayoutVars>
          <dgm:chMax val="2"/>
          <dgm:chPref val="2"/>
          <dgm:animLvl val="lvl"/>
        </dgm:presLayoutVars>
      </dgm:prSet>
      <dgm:spPr/>
      <dgm:t>
        <a:bodyPr/>
        <a:lstStyle/>
        <a:p>
          <a:endParaRPr lang="es-MX"/>
        </a:p>
      </dgm:t>
    </dgm:pt>
    <dgm:pt modelId="{6B89D72D-707A-4B41-BB83-B3F8138E803A}" type="pres">
      <dgm:prSet presAssocID="{B329826A-7AC9-48CB-91B8-3CE8B4A2273B}" presName="LeftText" presStyleLbl="revTx" presStyleIdx="0" presStyleCnt="0">
        <dgm:presLayoutVars>
          <dgm:bulletEnabled val="1"/>
        </dgm:presLayoutVars>
      </dgm:prSet>
      <dgm:spPr/>
      <dgm:t>
        <a:bodyPr/>
        <a:lstStyle/>
        <a:p>
          <a:endParaRPr lang="es-MX"/>
        </a:p>
      </dgm:t>
    </dgm:pt>
    <dgm:pt modelId="{8767BF11-AA3F-4D14-8F42-F074247ABBB7}" type="pres">
      <dgm:prSet presAssocID="{B329826A-7AC9-48CB-91B8-3CE8B4A2273B}" presName="LeftNode" presStyleLbl="bgImgPlace1" presStyleIdx="0" presStyleCnt="2">
        <dgm:presLayoutVars>
          <dgm:chMax val="2"/>
          <dgm:chPref val="2"/>
        </dgm:presLayoutVars>
      </dgm:prSet>
      <dgm:spPr/>
      <dgm:t>
        <a:bodyPr/>
        <a:lstStyle/>
        <a:p>
          <a:endParaRPr lang="es-MX"/>
        </a:p>
      </dgm:t>
    </dgm:pt>
    <dgm:pt modelId="{6490F804-BD77-43EB-9108-89F87C3A1D57}" type="pres">
      <dgm:prSet presAssocID="{B329826A-7AC9-48CB-91B8-3CE8B4A2273B}" presName="RightText" presStyleLbl="revTx" presStyleIdx="0" presStyleCnt="0">
        <dgm:presLayoutVars>
          <dgm:bulletEnabled val="1"/>
        </dgm:presLayoutVars>
      </dgm:prSet>
      <dgm:spPr/>
      <dgm:t>
        <a:bodyPr/>
        <a:lstStyle/>
        <a:p>
          <a:endParaRPr lang="es-MX"/>
        </a:p>
      </dgm:t>
    </dgm:pt>
    <dgm:pt modelId="{7AB35C1D-52F4-4BB2-8FE5-0CDC5A6EFFFB}" type="pres">
      <dgm:prSet presAssocID="{B329826A-7AC9-48CB-91B8-3CE8B4A2273B}" presName="RightNode" presStyleLbl="bgImgPlace1" presStyleIdx="1" presStyleCnt="2">
        <dgm:presLayoutVars>
          <dgm:chMax val="0"/>
          <dgm:chPref val="0"/>
        </dgm:presLayoutVars>
      </dgm:prSet>
      <dgm:spPr/>
      <dgm:t>
        <a:bodyPr/>
        <a:lstStyle/>
        <a:p>
          <a:endParaRPr lang="es-MX"/>
        </a:p>
      </dgm:t>
    </dgm:pt>
    <dgm:pt modelId="{E9938CCC-68D7-468F-B39F-A90E0FEE8464}" type="pres">
      <dgm:prSet presAssocID="{B329826A-7AC9-48CB-91B8-3CE8B4A2273B}" presName="TopArrow" presStyleLbl="node1" presStyleIdx="0" presStyleCnt="2"/>
      <dgm:spPr/>
    </dgm:pt>
    <dgm:pt modelId="{A4330DEA-D41C-4AC6-B6F0-0F634B23748B}" type="pres">
      <dgm:prSet presAssocID="{B329826A-7AC9-48CB-91B8-3CE8B4A2273B}" presName="BottomArrow" presStyleLbl="node1" presStyleIdx="1" presStyleCnt="2"/>
      <dgm:spPr/>
    </dgm:pt>
  </dgm:ptLst>
  <dgm:cxnLst>
    <dgm:cxn modelId="{72331EBF-138F-4545-9359-A25D8402E6B4}" type="presOf" srcId="{4DD5FD9B-449B-48F2-A6EF-12EB529865F1}" destId="{7AB35C1D-52F4-4BB2-8FE5-0CDC5A6EFFFB}" srcOrd="1" destOrd="0" presId="urn:microsoft.com/office/officeart/2009/layout/ReverseList"/>
    <dgm:cxn modelId="{E43F2ACE-C88F-420F-8412-E42D2B8E85F6}" type="presOf" srcId="{3E7AEDFE-19F2-483C-BE7F-F6729114AAA0}" destId="{6B89D72D-707A-4B41-BB83-B3F8138E803A}" srcOrd="0" destOrd="0" presId="urn:microsoft.com/office/officeart/2009/layout/ReverseList"/>
    <dgm:cxn modelId="{261A5DC7-75D7-4C29-B265-4A8BA66967BB}" srcId="{B329826A-7AC9-48CB-91B8-3CE8B4A2273B}" destId="{3E7AEDFE-19F2-483C-BE7F-F6729114AAA0}" srcOrd="0" destOrd="0" parTransId="{BA15A0E4-53DD-406D-9C48-2A9087B2425C}" sibTransId="{9CFC42AA-BBC2-451D-B923-3B0DEEF5374E}"/>
    <dgm:cxn modelId="{65299A92-0E49-43FE-B13F-76B24C19D019}" type="presOf" srcId="{B329826A-7AC9-48CB-91B8-3CE8B4A2273B}" destId="{1F124A32-772A-45EA-9FEA-EA8A42D03112}" srcOrd="0" destOrd="0" presId="urn:microsoft.com/office/officeart/2009/layout/ReverseList"/>
    <dgm:cxn modelId="{0100A4ED-FC4A-4C3F-A0A8-DE5D5B5C2D74}" type="presOf" srcId="{4DD5FD9B-449B-48F2-A6EF-12EB529865F1}" destId="{6490F804-BD77-43EB-9108-89F87C3A1D57}" srcOrd="0" destOrd="0" presId="urn:microsoft.com/office/officeart/2009/layout/ReverseList"/>
    <dgm:cxn modelId="{EB6E1CE0-E930-4B73-9F67-6F17A069E50A}" type="presOf" srcId="{3E7AEDFE-19F2-483C-BE7F-F6729114AAA0}" destId="{8767BF11-AA3F-4D14-8F42-F074247ABBB7}" srcOrd="1" destOrd="0" presId="urn:microsoft.com/office/officeart/2009/layout/ReverseList"/>
    <dgm:cxn modelId="{1D6A5B3F-0251-4DD5-BB16-7D52EDCA9783}" srcId="{B329826A-7AC9-48CB-91B8-3CE8B4A2273B}" destId="{4DD5FD9B-449B-48F2-A6EF-12EB529865F1}" srcOrd="1" destOrd="0" parTransId="{929D3295-43AC-4B6E-BF6B-795262D6BE67}" sibTransId="{6522889D-9DFB-4B48-ABEB-037F8AC2ACE1}"/>
    <dgm:cxn modelId="{C728800F-2A12-41F8-AC71-9E050DDBCD98}" type="presParOf" srcId="{1F124A32-772A-45EA-9FEA-EA8A42D03112}" destId="{6B89D72D-707A-4B41-BB83-B3F8138E803A}" srcOrd="0" destOrd="0" presId="urn:microsoft.com/office/officeart/2009/layout/ReverseList"/>
    <dgm:cxn modelId="{3BB507AD-414F-45D7-B128-D1ED07EFCF19}" type="presParOf" srcId="{1F124A32-772A-45EA-9FEA-EA8A42D03112}" destId="{8767BF11-AA3F-4D14-8F42-F074247ABBB7}" srcOrd="1" destOrd="0" presId="urn:microsoft.com/office/officeart/2009/layout/ReverseList"/>
    <dgm:cxn modelId="{7B4CBA2D-DA09-47E6-AF1E-1CCFBD9CFD07}" type="presParOf" srcId="{1F124A32-772A-45EA-9FEA-EA8A42D03112}" destId="{6490F804-BD77-43EB-9108-89F87C3A1D57}" srcOrd="2" destOrd="0" presId="urn:microsoft.com/office/officeart/2009/layout/ReverseList"/>
    <dgm:cxn modelId="{BC17C737-B503-47CD-BC87-7B7108E2A26F}" type="presParOf" srcId="{1F124A32-772A-45EA-9FEA-EA8A42D03112}" destId="{7AB35C1D-52F4-4BB2-8FE5-0CDC5A6EFFFB}" srcOrd="3" destOrd="0" presId="urn:microsoft.com/office/officeart/2009/layout/ReverseList"/>
    <dgm:cxn modelId="{5671964D-B0B1-4555-9C14-FFFD735F5E68}" type="presParOf" srcId="{1F124A32-772A-45EA-9FEA-EA8A42D03112}" destId="{E9938CCC-68D7-468F-B39F-A90E0FEE8464}" srcOrd="4" destOrd="0" presId="urn:microsoft.com/office/officeart/2009/layout/ReverseList"/>
    <dgm:cxn modelId="{78CD4094-94FB-4020-9BB0-CE7C31BD38FC}" type="presParOf" srcId="{1F124A32-772A-45EA-9FEA-EA8A42D03112}" destId="{A4330DEA-D41C-4AC6-B6F0-0F634B23748B}" srcOrd="5" destOrd="0" presId="urn:microsoft.com/office/officeart/2009/layout/Reverse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5CE11129-09FA-4638-BFBB-ED1F6A30A024}" type="doc">
      <dgm:prSet loTypeId="urn:microsoft.com/office/officeart/2005/8/layout/default" loCatId="list" qsTypeId="urn:microsoft.com/office/officeart/2005/8/quickstyle/3d3" qsCatId="3D" csTypeId="urn:microsoft.com/office/officeart/2005/8/colors/accent1_2" csCatId="accent1" phldr="1"/>
      <dgm:spPr/>
      <dgm:t>
        <a:bodyPr/>
        <a:lstStyle/>
        <a:p>
          <a:endParaRPr lang="es-MX"/>
        </a:p>
      </dgm:t>
    </dgm:pt>
    <dgm:pt modelId="{3D54B968-8357-4C66-8E6B-D89498C88A6C}">
      <dgm:prSet phldrT="[Texto]" custT="1"/>
      <dgm:spPr/>
      <dgm:t>
        <a:bodyPr/>
        <a:lstStyle/>
        <a:p>
          <a:r>
            <a:rPr lang="es-MX" sz="2400" dirty="0" smtClean="0"/>
            <a:t>Estado de Costo de Producción y Venta</a:t>
          </a:r>
          <a:endParaRPr lang="es-MX" sz="2400" dirty="0"/>
        </a:p>
      </dgm:t>
    </dgm:pt>
    <dgm:pt modelId="{96ED09BD-8D06-4065-94FB-92FA6112E289}" type="parTrans" cxnId="{0AADF198-5751-4087-829E-B68769320537}">
      <dgm:prSet/>
      <dgm:spPr/>
      <dgm:t>
        <a:bodyPr/>
        <a:lstStyle/>
        <a:p>
          <a:endParaRPr lang="es-MX" sz="2000"/>
        </a:p>
      </dgm:t>
    </dgm:pt>
    <dgm:pt modelId="{506A7EAC-199D-4325-9730-25FE53B263C3}" type="sibTrans" cxnId="{0AADF198-5751-4087-829E-B68769320537}">
      <dgm:prSet/>
      <dgm:spPr/>
      <dgm:t>
        <a:bodyPr/>
        <a:lstStyle/>
        <a:p>
          <a:endParaRPr lang="es-MX" sz="2000"/>
        </a:p>
      </dgm:t>
    </dgm:pt>
    <dgm:pt modelId="{E95BCC94-5C3F-4FEA-AC8A-08E495C22AB1}">
      <dgm:prSet phldrT="[Texto]" custT="1"/>
      <dgm:spPr/>
      <dgm:t>
        <a:bodyPr/>
        <a:lstStyle/>
        <a:p>
          <a:r>
            <a:rPr lang="es-MX" sz="2400" dirty="0" smtClean="0"/>
            <a:t>Estado de Cambios en la Situación Financiera</a:t>
          </a:r>
        </a:p>
        <a:p>
          <a:r>
            <a:rPr lang="es-MX" sz="2400" dirty="0" smtClean="0"/>
            <a:t>O</a:t>
          </a:r>
        </a:p>
        <a:p>
          <a:r>
            <a:rPr lang="es-MX" sz="2400" dirty="0" smtClean="0"/>
            <a:t>Estado de origen y aplicación de fondos</a:t>
          </a:r>
          <a:endParaRPr lang="es-MX" sz="2400" dirty="0"/>
        </a:p>
      </dgm:t>
    </dgm:pt>
    <dgm:pt modelId="{8DC10765-E7F7-473A-AB4F-354BEA49B936}" type="parTrans" cxnId="{16A6D0D3-011A-442B-96AF-38A1D78D1AF8}">
      <dgm:prSet/>
      <dgm:spPr/>
      <dgm:t>
        <a:bodyPr/>
        <a:lstStyle/>
        <a:p>
          <a:endParaRPr lang="es-MX" sz="2000"/>
        </a:p>
      </dgm:t>
    </dgm:pt>
    <dgm:pt modelId="{EA4B8945-0F0F-44FC-BF20-F68B64A9BD0A}" type="sibTrans" cxnId="{16A6D0D3-011A-442B-96AF-38A1D78D1AF8}">
      <dgm:prSet/>
      <dgm:spPr/>
      <dgm:t>
        <a:bodyPr/>
        <a:lstStyle/>
        <a:p>
          <a:endParaRPr lang="es-MX" sz="2000"/>
        </a:p>
      </dgm:t>
    </dgm:pt>
    <dgm:pt modelId="{0B3408AD-3326-4D5A-89AE-5FDB722EBDE2}">
      <dgm:prSet phldrT="[Texto]" custT="1"/>
      <dgm:spPr/>
      <dgm:t>
        <a:bodyPr/>
        <a:lstStyle/>
        <a:p>
          <a:r>
            <a:rPr lang="es-MX" sz="2400" dirty="0" smtClean="0"/>
            <a:t>Estado de variaciones en el capital contable </a:t>
          </a:r>
          <a:endParaRPr lang="es-MX" sz="2400" dirty="0"/>
        </a:p>
      </dgm:t>
    </dgm:pt>
    <dgm:pt modelId="{75E4EC2E-F7D9-461F-996A-7E8711421068}" type="parTrans" cxnId="{BA861F5D-0F5A-4C70-872E-4865B2722BDE}">
      <dgm:prSet/>
      <dgm:spPr/>
      <dgm:t>
        <a:bodyPr/>
        <a:lstStyle/>
        <a:p>
          <a:endParaRPr lang="es-MX" sz="2000"/>
        </a:p>
      </dgm:t>
    </dgm:pt>
    <dgm:pt modelId="{0D4F4431-4BC2-4649-857B-79E7EE7836B1}" type="sibTrans" cxnId="{BA861F5D-0F5A-4C70-872E-4865B2722BDE}">
      <dgm:prSet/>
      <dgm:spPr/>
      <dgm:t>
        <a:bodyPr/>
        <a:lstStyle/>
        <a:p>
          <a:endParaRPr lang="es-MX" sz="2000"/>
        </a:p>
      </dgm:t>
    </dgm:pt>
    <dgm:pt modelId="{8F867599-2E28-4714-90D5-0BF5E61EBD99}" type="pres">
      <dgm:prSet presAssocID="{5CE11129-09FA-4638-BFBB-ED1F6A30A024}" presName="diagram" presStyleCnt="0">
        <dgm:presLayoutVars>
          <dgm:dir/>
          <dgm:resizeHandles val="exact"/>
        </dgm:presLayoutVars>
      </dgm:prSet>
      <dgm:spPr/>
      <dgm:t>
        <a:bodyPr/>
        <a:lstStyle/>
        <a:p>
          <a:endParaRPr lang="es-MX"/>
        </a:p>
      </dgm:t>
    </dgm:pt>
    <dgm:pt modelId="{B15E4F21-FEE6-4489-B42D-A1AFDD64F346}" type="pres">
      <dgm:prSet presAssocID="{3D54B968-8357-4C66-8E6B-D89498C88A6C}" presName="node" presStyleLbl="node1" presStyleIdx="0" presStyleCnt="3">
        <dgm:presLayoutVars>
          <dgm:bulletEnabled val="1"/>
        </dgm:presLayoutVars>
      </dgm:prSet>
      <dgm:spPr/>
      <dgm:t>
        <a:bodyPr/>
        <a:lstStyle/>
        <a:p>
          <a:endParaRPr lang="es-MX"/>
        </a:p>
      </dgm:t>
    </dgm:pt>
    <dgm:pt modelId="{A5139BA7-2F26-4B77-8BB6-32FF093D7573}" type="pres">
      <dgm:prSet presAssocID="{506A7EAC-199D-4325-9730-25FE53B263C3}" presName="sibTrans" presStyleCnt="0"/>
      <dgm:spPr/>
    </dgm:pt>
    <dgm:pt modelId="{1554C0EE-C5AD-424D-BD44-CB94A83736E6}" type="pres">
      <dgm:prSet presAssocID="{E95BCC94-5C3F-4FEA-AC8A-08E495C22AB1}" presName="node" presStyleLbl="node1" presStyleIdx="1" presStyleCnt="3">
        <dgm:presLayoutVars>
          <dgm:bulletEnabled val="1"/>
        </dgm:presLayoutVars>
      </dgm:prSet>
      <dgm:spPr/>
      <dgm:t>
        <a:bodyPr/>
        <a:lstStyle/>
        <a:p>
          <a:endParaRPr lang="es-MX"/>
        </a:p>
      </dgm:t>
    </dgm:pt>
    <dgm:pt modelId="{8BB84BA9-91B2-4B31-B77C-23182EB64E0B}" type="pres">
      <dgm:prSet presAssocID="{EA4B8945-0F0F-44FC-BF20-F68B64A9BD0A}" presName="sibTrans" presStyleCnt="0"/>
      <dgm:spPr/>
    </dgm:pt>
    <dgm:pt modelId="{15704823-AA7E-4940-AB2B-E806B852895C}" type="pres">
      <dgm:prSet presAssocID="{0B3408AD-3326-4D5A-89AE-5FDB722EBDE2}" presName="node" presStyleLbl="node1" presStyleIdx="2" presStyleCnt="3">
        <dgm:presLayoutVars>
          <dgm:bulletEnabled val="1"/>
        </dgm:presLayoutVars>
      </dgm:prSet>
      <dgm:spPr/>
      <dgm:t>
        <a:bodyPr/>
        <a:lstStyle/>
        <a:p>
          <a:endParaRPr lang="es-MX"/>
        </a:p>
      </dgm:t>
    </dgm:pt>
  </dgm:ptLst>
  <dgm:cxnLst>
    <dgm:cxn modelId="{35105068-4246-4BDB-BDEB-C49857864700}" type="presOf" srcId="{5CE11129-09FA-4638-BFBB-ED1F6A30A024}" destId="{8F867599-2E28-4714-90D5-0BF5E61EBD99}" srcOrd="0" destOrd="0" presId="urn:microsoft.com/office/officeart/2005/8/layout/default"/>
    <dgm:cxn modelId="{73267A49-E3E2-439D-8366-1E6BFEE15FE7}" type="presOf" srcId="{E95BCC94-5C3F-4FEA-AC8A-08E495C22AB1}" destId="{1554C0EE-C5AD-424D-BD44-CB94A83736E6}" srcOrd="0" destOrd="0" presId="urn:microsoft.com/office/officeart/2005/8/layout/default"/>
    <dgm:cxn modelId="{C65FA0C5-D34F-4ED6-8B93-3B6EEADC4CFD}" type="presOf" srcId="{0B3408AD-3326-4D5A-89AE-5FDB722EBDE2}" destId="{15704823-AA7E-4940-AB2B-E806B852895C}" srcOrd="0" destOrd="0" presId="urn:microsoft.com/office/officeart/2005/8/layout/default"/>
    <dgm:cxn modelId="{BA861F5D-0F5A-4C70-872E-4865B2722BDE}" srcId="{5CE11129-09FA-4638-BFBB-ED1F6A30A024}" destId="{0B3408AD-3326-4D5A-89AE-5FDB722EBDE2}" srcOrd="2" destOrd="0" parTransId="{75E4EC2E-F7D9-461F-996A-7E8711421068}" sibTransId="{0D4F4431-4BC2-4649-857B-79E7EE7836B1}"/>
    <dgm:cxn modelId="{16A6D0D3-011A-442B-96AF-38A1D78D1AF8}" srcId="{5CE11129-09FA-4638-BFBB-ED1F6A30A024}" destId="{E95BCC94-5C3F-4FEA-AC8A-08E495C22AB1}" srcOrd="1" destOrd="0" parTransId="{8DC10765-E7F7-473A-AB4F-354BEA49B936}" sibTransId="{EA4B8945-0F0F-44FC-BF20-F68B64A9BD0A}"/>
    <dgm:cxn modelId="{0AADF198-5751-4087-829E-B68769320537}" srcId="{5CE11129-09FA-4638-BFBB-ED1F6A30A024}" destId="{3D54B968-8357-4C66-8E6B-D89498C88A6C}" srcOrd="0" destOrd="0" parTransId="{96ED09BD-8D06-4065-94FB-92FA6112E289}" sibTransId="{506A7EAC-199D-4325-9730-25FE53B263C3}"/>
    <dgm:cxn modelId="{6B35D82F-8BEC-4F1B-B7CB-9FB64CA1E863}" type="presOf" srcId="{3D54B968-8357-4C66-8E6B-D89498C88A6C}" destId="{B15E4F21-FEE6-4489-B42D-A1AFDD64F346}" srcOrd="0" destOrd="0" presId="urn:microsoft.com/office/officeart/2005/8/layout/default"/>
    <dgm:cxn modelId="{F4FA0915-39DA-4D94-A9A8-EE103D2C4BCC}" type="presParOf" srcId="{8F867599-2E28-4714-90D5-0BF5E61EBD99}" destId="{B15E4F21-FEE6-4489-B42D-A1AFDD64F346}" srcOrd="0" destOrd="0" presId="urn:microsoft.com/office/officeart/2005/8/layout/default"/>
    <dgm:cxn modelId="{36B52EA1-5815-4943-A270-1299EA921C62}" type="presParOf" srcId="{8F867599-2E28-4714-90D5-0BF5E61EBD99}" destId="{A5139BA7-2F26-4B77-8BB6-32FF093D7573}" srcOrd="1" destOrd="0" presId="urn:microsoft.com/office/officeart/2005/8/layout/default"/>
    <dgm:cxn modelId="{55C99607-F9B7-4A98-A45C-2B940A202DAD}" type="presParOf" srcId="{8F867599-2E28-4714-90D5-0BF5E61EBD99}" destId="{1554C0EE-C5AD-424D-BD44-CB94A83736E6}" srcOrd="2" destOrd="0" presId="urn:microsoft.com/office/officeart/2005/8/layout/default"/>
    <dgm:cxn modelId="{AF6707D3-9E96-4CF4-9A98-C8BF0AC00C0D}" type="presParOf" srcId="{8F867599-2E28-4714-90D5-0BF5E61EBD99}" destId="{8BB84BA9-91B2-4B31-B77C-23182EB64E0B}" srcOrd="3" destOrd="0" presId="urn:microsoft.com/office/officeart/2005/8/layout/default"/>
    <dgm:cxn modelId="{89562295-867D-45DE-A60D-7DB2DEFE487A}" type="presParOf" srcId="{8F867599-2E28-4714-90D5-0BF5E61EBD99}" destId="{15704823-AA7E-4940-AB2B-E806B852895C}" srcOrd="4"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A60434D6-93B6-429D-AF33-D95475560DAB}" type="doc">
      <dgm:prSet loTypeId="urn:microsoft.com/office/officeart/2009/layout/CircleArrowProcess" loCatId="process" qsTypeId="urn:microsoft.com/office/officeart/2005/8/quickstyle/3d2" qsCatId="3D" csTypeId="urn:microsoft.com/office/officeart/2005/8/colors/accent1_2" csCatId="accent1" phldr="1"/>
      <dgm:spPr/>
      <dgm:t>
        <a:bodyPr/>
        <a:lstStyle/>
        <a:p>
          <a:endParaRPr lang="es-MX"/>
        </a:p>
      </dgm:t>
    </dgm:pt>
    <dgm:pt modelId="{D97B1024-A87E-4A37-809D-4AC599F19286}">
      <dgm:prSet phldrT="[Texto]" custT="1"/>
      <dgm:spPr/>
      <dgm:t>
        <a:bodyPr/>
        <a:lstStyle/>
        <a:p>
          <a:r>
            <a:rPr lang="es-MX" sz="2000" b="1" dirty="0" smtClean="0">
              <a:effectLst>
                <a:outerShdw blurRad="38100" dist="38100" dir="2700000" algn="tl">
                  <a:srgbClr val="000000">
                    <a:alpha val="43137"/>
                  </a:srgbClr>
                </a:outerShdw>
              </a:effectLst>
            </a:rPr>
            <a:t>Mercancías Generales</a:t>
          </a:r>
          <a:endParaRPr lang="es-MX" sz="2000" b="1" dirty="0">
            <a:effectLst>
              <a:outerShdw blurRad="38100" dist="38100" dir="2700000" algn="tl">
                <a:srgbClr val="000000">
                  <a:alpha val="43137"/>
                </a:srgbClr>
              </a:outerShdw>
            </a:effectLst>
          </a:endParaRPr>
        </a:p>
      </dgm:t>
    </dgm:pt>
    <dgm:pt modelId="{9BB4B55A-DF19-4F4E-8532-7C0ABADFBAE8}" type="parTrans" cxnId="{15DAF243-15A0-4C26-AB6F-F4778934A7AB}">
      <dgm:prSet/>
      <dgm:spPr/>
      <dgm:t>
        <a:bodyPr/>
        <a:lstStyle/>
        <a:p>
          <a:endParaRPr lang="es-MX" sz="1800" b="1">
            <a:effectLst>
              <a:outerShdw blurRad="38100" dist="38100" dir="2700000" algn="tl">
                <a:srgbClr val="000000">
                  <a:alpha val="43137"/>
                </a:srgbClr>
              </a:outerShdw>
            </a:effectLst>
          </a:endParaRPr>
        </a:p>
      </dgm:t>
    </dgm:pt>
    <dgm:pt modelId="{AE28FA3C-0C2B-43E3-B197-CD42FE94A06F}" type="sibTrans" cxnId="{15DAF243-15A0-4C26-AB6F-F4778934A7AB}">
      <dgm:prSet/>
      <dgm:spPr/>
      <dgm:t>
        <a:bodyPr/>
        <a:lstStyle/>
        <a:p>
          <a:endParaRPr lang="es-MX" sz="1800" b="1">
            <a:effectLst>
              <a:outerShdw blurRad="38100" dist="38100" dir="2700000" algn="tl">
                <a:srgbClr val="000000">
                  <a:alpha val="43137"/>
                </a:srgbClr>
              </a:outerShdw>
            </a:effectLst>
          </a:endParaRPr>
        </a:p>
      </dgm:t>
    </dgm:pt>
    <dgm:pt modelId="{25CABCDD-051C-4BF1-89FB-3200485F7CE4}">
      <dgm:prSet phldrT="[Texto]" custT="1"/>
      <dgm:spPr/>
      <dgm:t>
        <a:bodyPr/>
        <a:lstStyle/>
        <a:p>
          <a:r>
            <a:rPr lang="es-MX" sz="2000" b="1" dirty="0" smtClean="0">
              <a:effectLst>
                <a:outerShdw blurRad="38100" dist="38100" dir="2700000" algn="tl">
                  <a:srgbClr val="000000">
                    <a:alpha val="43137"/>
                  </a:srgbClr>
                </a:outerShdw>
              </a:effectLst>
            </a:rPr>
            <a:t>Inventarios Perpetuos</a:t>
          </a:r>
          <a:endParaRPr lang="es-MX" sz="2000" b="1" dirty="0">
            <a:effectLst>
              <a:outerShdw blurRad="38100" dist="38100" dir="2700000" algn="tl">
                <a:srgbClr val="000000">
                  <a:alpha val="43137"/>
                </a:srgbClr>
              </a:outerShdw>
            </a:effectLst>
          </a:endParaRPr>
        </a:p>
      </dgm:t>
    </dgm:pt>
    <dgm:pt modelId="{4A99C3F2-8C94-40CC-9462-CEF3CA0A4A7E}" type="parTrans" cxnId="{2CA2529C-6C15-48D5-A86C-97D17C5DE5BA}">
      <dgm:prSet/>
      <dgm:spPr/>
      <dgm:t>
        <a:bodyPr/>
        <a:lstStyle/>
        <a:p>
          <a:endParaRPr lang="es-MX" sz="1800" b="1">
            <a:effectLst>
              <a:outerShdw blurRad="38100" dist="38100" dir="2700000" algn="tl">
                <a:srgbClr val="000000">
                  <a:alpha val="43137"/>
                </a:srgbClr>
              </a:outerShdw>
            </a:effectLst>
          </a:endParaRPr>
        </a:p>
      </dgm:t>
    </dgm:pt>
    <dgm:pt modelId="{F87457C5-FAAA-4427-8045-BC93E748A4FC}" type="sibTrans" cxnId="{2CA2529C-6C15-48D5-A86C-97D17C5DE5BA}">
      <dgm:prSet/>
      <dgm:spPr/>
      <dgm:t>
        <a:bodyPr/>
        <a:lstStyle/>
        <a:p>
          <a:endParaRPr lang="es-MX" sz="1800" b="1">
            <a:effectLst>
              <a:outerShdw blurRad="38100" dist="38100" dir="2700000" algn="tl">
                <a:srgbClr val="000000">
                  <a:alpha val="43137"/>
                </a:srgbClr>
              </a:outerShdw>
            </a:effectLst>
          </a:endParaRPr>
        </a:p>
      </dgm:t>
    </dgm:pt>
    <dgm:pt modelId="{163A90EB-E4B9-456B-9395-5F98F6FCD205}">
      <dgm:prSet phldrT="[Texto]" custT="1"/>
      <dgm:spPr/>
      <dgm:t>
        <a:bodyPr/>
        <a:lstStyle/>
        <a:p>
          <a:r>
            <a:rPr lang="es-MX" sz="2000" b="1" dirty="0" smtClean="0">
              <a:effectLst>
                <a:outerShdw blurRad="38100" dist="38100" dir="2700000" algn="tl">
                  <a:srgbClr val="000000">
                    <a:alpha val="43137"/>
                  </a:srgbClr>
                </a:outerShdw>
              </a:effectLst>
            </a:rPr>
            <a:t>Analítico </a:t>
          </a:r>
          <a:endParaRPr lang="es-MX" sz="2000" b="1" dirty="0">
            <a:effectLst>
              <a:outerShdw blurRad="38100" dist="38100" dir="2700000" algn="tl">
                <a:srgbClr val="000000">
                  <a:alpha val="43137"/>
                </a:srgbClr>
              </a:outerShdw>
            </a:effectLst>
          </a:endParaRPr>
        </a:p>
      </dgm:t>
    </dgm:pt>
    <dgm:pt modelId="{DCC332A4-35BB-4FDA-82E5-F6166D1E42C0}" type="parTrans" cxnId="{82086995-076A-4718-B3F5-B4E42501DCDF}">
      <dgm:prSet/>
      <dgm:spPr/>
      <dgm:t>
        <a:bodyPr/>
        <a:lstStyle/>
        <a:p>
          <a:endParaRPr lang="es-MX" sz="1800" b="1">
            <a:effectLst>
              <a:outerShdw blurRad="38100" dist="38100" dir="2700000" algn="tl">
                <a:srgbClr val="000000">
                  <a:alpha val="43137"/>
                </a:srgbClr>
              </a:outerShdw>
            </a:effectLst>
          </a:endParaRPr>
        </a:p>
      </dgm:t>
    </dgm:pt>
    <dgm:pt modelId="{CC770F7F-9698-49CD-807C-404C86065D2F}" type="sibTrans" cxnId="{82086995-076A-4718-B3F5-B4E42501DCDF}">
      <dgm:prSet/>
      <dgm:spPr/>
      <dgm:t>
        <a:bodyPr/>
        <a:lstStyle/>
        <a:p>
          <a:endParaRPr lang="es-MX" sz="1800" b="1">
            <a:effectLst>
              <a:outerShdw blurRad="38100" dist="38100" dir="2700000" algn="tl">
                <a:srgbClr val="000000">
                  <a:alpha val="43137"/>
                </a:srgbClr>
              </a:outerShdw>
            </a:effectLst>
          </a:endParaRPr>
        </a:p>
      </dgm:t>
    </dgm:pt>
    <dgm:pt modelId="{18C4E2F4-FED5-4484-8CAB-3EB6D6B75E00}" type="pres">
      <dgm:prSet presAssocID="{A60434D6-93B6-429D-AF33-D95475560DAB}" presName="Name0" presStyleCnt="0">
        <dgm:presLayoutVars>
          <dgm:chMax val="7"/>
          <dgm:chPref val="7"/>
          <dgm:dir/>
          <dgm:animLvl val="lvl"/>
        </dgm:presLayoutVars>
      </dgm:prSet>
      <dgm:spPr/>
      <dgm:t>
        <a:bodyPr/>
        <a:lstStyle/>
        <a:p>
          <a:endParaRPr lang="es-MX"/>
        </a:p>
      </dgm:t>
    </dgm:pt>
    <dgm:pt modelId="{AD83F695-BB81-4B1C-A921-C2A26616AE2A}" type="pres">
      <dgm:prSet presAssocID="{D97B1024-A87E-4A37-809D-4AC599F19286}" presName="Accent1" presStyleCnt="0"/>
      <dgm:spPr/>
    </dgm:pt>
    <dgm:pt modelId="{8ED8B092-9D26-4EDF-A3A3-6E179F5D171A}" type="pres">
      <dgm:prSet presAssocID="{D97B1024-A87E-4A37-809D-4AC599F19286}" presName="Accent" presStyleLbl="node1" presStyleIdx="0" presStyleCnt="3"/>
      <dgm:spPr/>
    </dgm:pt>
    <dgm:pt modelId="{F77D2BE6-E038-423C-AD44-39A485D86F21}" type="pres">
      <dgm:prSet presAssocID="{D97B1024-A87E-4A37-809D-4AC599F19286}" presName="Parent1" presStyleLbl="revTx" presStyleIdx="0" presStyleCnt="3">
        <dgm:presLayoutVars>
          <dgm:chMax val="1"/>
          <dgm:chPref val="1"/>
          <dgm:bulletEnabled val="1"/>
        </dgm:presLayoutVars>
      </dgm:prSet>
      <dgm:spPr/>
      <dgm:t>
        <a:bodyPr/>
        <a:lstStyle/>
        <a:p>
          <a:endParaRPr lang="es-MX"/>
        </a:p>
      </dgm:t>
    </dgm:pt>
    <dgm:pt modelId="{2FABFD4E-5347-4F86-AC17-7E42ECBE9142}" type="pres">
      <dgm:prSet presAssocID="{25CABCDD-051C-4BF1-89FB-3200485F7CE4}" presName="Accent2" presStyleCnt="0"/>
      <dgm:spPr/>
    </dgm:pt>
    <dgm:pt modelId="{F4E24D91-F08C-4E72-B837-018F21680C61}" type="pres">
      <dgm:prSet presAssocID="{25CABCDD-051C-4BF1-89FB-3200485F7CE4}" presName="Accent" presStyleLbl="node1" presStyleIdx="1" presStyleCnt="3"/>
      <dgm:spPr/>
    </dgm:pt>
    <dgm:pt modelId="{80F24023-A7E6-4C50-9F73-808DD9BF4F29}" type="pres">
      <dgm:prSet presAssocID="{25CABCDD-051C-4BF1-89FB-3200485F7CE4}" presName="Parent2" presStyleLbl="revTx" presStyleIdx="1" presStyleCnt="3">
        <dgm:presLayoutVars>
          <dgm:chMax val="1"/>
          <dgm:chPref val="1"/>
          <dgm:bulletEnabled val="1"/>
        </dgm:presLayoutVars>
      </dgm:prSet>
      <dgm:spPr/>
      <dgm:t>
        <a:bodyPr/>
        <a:lstStyle/>
        <a:p>
          <a:endParaRPr lang="es-MX"/>
        </a:p>
      </dgm:t>
    </dgm:pt>
    <dgm:pt modelId="{65F63BE7-C432-4E19-8544-1932DF106333}" type="pres">
      <dgm:prSet presAssocID="{163A90EB-E4B9-456B-9395-5F98F6FCD205}" presName="Accent3" presStyleCnt="0"/>
      <dgm:spPr/>
    </dgm:pt>
    <dgm:pt modelId="{E21A587D-6B11-4A7E-A982-F66C2F64001B}" type="pres">
      <dgm:prSet presAssocID="{163A90EB-E4B9-456B-9395-5F98F6FCD205}" presName="Accent" presStyleLbl="node1" presStyleIdx="2" presStyleCnt="3"/>
      <dgm:spPr/>
    </dgm:pt>
    <dgm:pt modelId="{E1967E56-3963-47E8-8D08-DDD8D121989E}" type="pres">
      <dgm:prSet presAssocID="{163A90EB-E4B9-456B-9395-5F98F6FCD205}" presName="Parent3" presStyleLbl="revTx" presStyleIdx="2" presStyleCnt="3">
        <dgm:presLayoutVars>
          <dgm:chMax val="1"/>
          <dgm:chPref val="1"/>
          <dgm:bulletEnabled val="1"/>
        </dgm:presLayoutVars>
      </dgm:prSet>
      <dgm:spPr/>
      <dgm:t>
        <a:bodyPr/>
        <a:lstStyle/>
        <a:p>
          <a:endParaRPr lang="es-MX"/>
        </a:p>
      </dgm:t>
    </dgm:pt>
  </dgm:ptLst>
  <dgm:cxnLst>
    <dgm:cxn modelId="{15DAF243-15A0-4C26-AB6F-F4778934A7AB}" srcId="{A60434D6-93B6-429D-AF33-D95475560DAB}" destId="{D97B1024-A87E-4A37-809D-4AC599F19286}" srcOrd="0" destOrd="0" parTransId="{9BB4B55A-DF19-4F4E-8532-7C0ABADFBAE8}" sibTransId="{AE28FA3C-0C2B-43E3-B197-CD42FE94A06F}"/>
    <dgm:cxn modelId="{D5058C56-FF86-4D46-949B-377A6BEB3B4A}" type="presOf" srcId="{A60434D6-93B6-429D-AF33-D95475560DAB}" destId="{18C4E2F4-FED5-4484-8CAB-3EB6D6B75E00}" srcOrd="0" destOrd="0" presId="urn:microsoft.com/office/officeart/2009/layout/CircleArrowProcess"/>
    <dgm:cxn modelId="{5574095C-75E9-4C39-B452-C33729D31DB1}" type="presOf" srcId="{163A90EB-E4B9-456B-9395-5F98F6FCD205}" destId="{E1967E56-3963-47E8-8D08-DDD8D121989E}" srcOrd="0" destOrd="0" presId="urn:microsoft.com/office/officeart/2009/layout/CircleArrowProcess"/>
    <dgm:cxn modelId="{2CA2529C-6C15-48D5-A86C-97D17C5DE5BA}" srcId="{A60434D6-93B6-429D-AF33-D95475560DAB}" destId="{25CABCDD-051C-4BF1-89FB-3200485F7CE4}" srcOrd="1" destOrd="0" parTransId="{4A99C3F2-8C94-40CC-9462-CEF3CA0A4A7E}" sibTransId="{F87457C5-FAAA-4427-8045-BC93E748A4FC}"/>
    <dgm:cxn modelId="{7C929D3D-E313-4EFC-9EC9-8EA871C8998E}" type="presOf" srcId="{25CABCDD-051C-4BF1-89FB-3200485F7CE4}" destId="{80F24023-A7E6-4C50-9F73-808DD9BF4F29}" srcOrd="0" destOrd="0" presId="urn:microsoft.com/office/officeart/2009/layout/CircleArrowProcess"/>
    <dgm:cxn modelId="{82086995-076A-4718-B3F5-B4E42501DCDF}" srcId="{A60434D6-93B6-429D-AF33-D95475560DAB}" destId="{163A90EB-E4B9-456B-9395-5F98F6FCD205}" srcOrd="2" destOrd="0" parTransId="{DCC332A4-35BB-4FDA-82E5-F6166D1E42C0}" sibTransId="{CC770F7F-9698-49CD-807C-404C86065D2F}"/>
    <dgm:cxn modelId="{1E846A9C-FC1D-4891-8341-5E8D45A0DD8E}" type="presOf" srcId="{D97B1024-A87E-4A37-809D-4AC599F19286}" destId="{F77D2BE6-E038-423C-AD44-39A485D86F21}" srcOrd="0" destOrd="0" presId="urn:microsoft.com/office/officeart/2009/layout/CircleArrowProcess"/>
    <dgm:cxn modelId="{EAC4A5CB-D6FA-4853-AA89-3FAA5C1F53D5}" type="presParOf" srcId="{18C4E2F4-FED5-4484-8CAB-3EB6D6B75E00}" destId="{AD83F695-BB81-4B1C-A921-C2A26616AE2A}" srcOrd="0" destOrd="0" presId="urn:microsoft.com/office/officeart/2009/layout/CircleArrowProcess"/>
    <dgm:cxn modelId="{78D595C6-3742-4369-BA57-4DAD8F425B5F}" type="presParOf" srcId="{AD83F695-BB81-4B1C-A921-C2A26616AE2A}" destId="{8ED8B092-9D26-4EDF-A3A3-6E179F5D171A}" srcOrd="0" destOrd="0" presId="urn:microsoft.com/office/officeart/2009/layout/CircleArrowProcess"/>
    <dgm:cxn modelId="{602EF955-C07A-45FB-8ECF-E726C85CE0C7}" type="presParOf" srcId="{18C4E2F4-FED5-4484-8CAB-3EB6D6B75E00}" destId="{F77D2BE6-E038-423C-AD44-39A485D86F21}" srcOrd="1" destOrd="0" presId="urn:microsoft.com/office/officeart/2009/layout/CircleArrowProcess"/>
    <dgm:cxn modelId="{1D76B130-E06A-4F0A-AC0D-09691BD27F45}" type="presParOf" srcId="{18C4E2F4-FED5-4484-8CAB-3EB6D6B75E00}" destId="{2FABFD4E-5347-4F86-AC17-7E42ECBE9142}" srcOrd="2" destOrd="0" presId="urn:microsoft.com/office/officeart/2009/layout/CircleArrowProcess"/>
    <dgm:cxn modelId="{833FA1AB-6887-4183-98BE-70CC60FFC0EF}" type="presParOf" srcId="{2FABFD4E-5347-4F86-AC17-7E42ECBE9142}" destId="{F4E24D91-F08C-4E72-B837-018F21680C61}" srcOrd="0" destOrd="0" presId="urn:microsoft.com/office/officeart/2009/layout/CircleArrowProcess"/>
    <dgm:cxn modelId="{90D59741-1498-49EA-B412-4F3CE0E5C88E}" type="presParOf" srcId="{18C4E2F4-FED5-4484-8CAB-3EB6D6B75E00}" destId="{80F24023-A7E6-4C50-9F73-808DD9BF4F29}" srcOrd="3" destOrd="0" presId="urn:microsoft.com/office/officeart/2009/layout/CircleArrowProcess"/>
    <dgm:cxn modelId="{BE2535F9-2853-4F56-B370-215A3FF02FC9}" type="presParOf" srcId="{18C4E2F4-FED5-4484-8CAB-3EB6D6B75E00}" destId="{65F63BE7-C432-4E19-8544-1932DF106333}" srcOrd="4" destOrd="0" presId="urn:microsoft.com/office/officeart/2009/layout/CircleArrowProcess"/>
    <dgm:cxn modelId="{5887BF46-BC50-4449-8774-387F9F743D5D}" type="presParOf" srcId="{65F63BE7-C432-4E19-8544-1932DF106333}" destId="{E21A587D-6B11-4A7E-A982-F66C2F64001B}" srcOrd="0" destOrd="0" presId="urn:microsoft.com/office/officeart/2009/layout/CircleArrowProcess"/>
    <dgm:cxn modelId="{4C81EA9E-B46E-4A90-8C31-1A6B02270043}" type="presParOf" srcId="{18C4E2F4-FED5-4484-8CAB-3EB6D6B75E00}" destId="{E1967E56-3963-47E8-8D08-DDD8D121989E}" srcOrd="5" destOrd="0" presId="urn:microsoft.com/office/officeart/2009/layout/CircleArrowProces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17038B9-17E5-4C57-ACE7-974279DD8FA0}">
      <dsp:nvSpPr>
        <dsp:cNvPr id="0" name=""/>
        <dsp:cNvSpPr/>
      </dsp:nvSpPr>
      <dsp:spPr>
        <a:xfrm>
          <a:off x="0" y="1964"/>
          <a:ext cx="10058399" cy="0"/>
        </a:xfrm>
        <a:prstGeom prst="line">
          <a:avLst/>
        </a:prstGeom>
        <a:solidFill>
          <a:schemeClr val="lt1">
            <a:hueOff val="0"/>
            <a:satOff val="0"/>
            <a:lumOff val="0"/>
            <a:alphaOff val="0"/>
          </a:schemeClr>
        </a:solidFill>
        <a:ln w="12700" cap="flat" cmpd="sng" algn="ctr">
          <a:solidFill>
            <a:schemeClr val="dk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8557B8CC-9527-46A7-AE64-FF44CC0439EA}">
      <dsp:nvSpPr>
        <dsp:cNvPr id="0" name=""/>
        <dsp:cNvSpPr/>
      </dsp:nvSpPr>
      <dsp:spPr>
        <a:xfrm>
          <a:off x="0" y="1964"/>
          <a:ext cx="10058399" cy="133981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7150" tIns="57150" rIns="57150" bIns="57150" numCol="1" spcCol="1270" anchor="t" anchorCtr="0">
          <a:noAutofit/>
        </a:bodyPr>
        <a:lstStyle/>
        <a:p>
          <a:pPr lvl="0" algn="l" defTabSz="666750" rtl="0">
            <a:lnSpc>
              <a:spcPct val="90000"/>
            </a:lnSpc>
            <a:spcBef>
              <a:spcPct val="0"/>
            </a:spcBef>
            <a:spcAft>
              <a:spcPct val="35000"/>
            </a:spcAft>
          </a:pPr>
          <a:r>
            <a:rPr lang="es-MX" sz="1500" b="1" kern="1200" dirty="0" smtClean="0">
              <a:effectLst>
                <a:outerShdw blurRad="38100" dist="38100" dir="2700000" algn="tl">
                  <a:srgbClr val="000000">
                    <a:alpha val="43137"/>
                  </a:srgbClr>
                </a:outerShdw>
              </a:effectLst>
            </a:rPr>
            <a:t>OBJETIVO DE LA UNIDAD DE APRENDIZAJE</a:t>
          </a:r>
          <a:r>
            <a:rPr lang="es-MX" sz="1500" kern="1200" dirty="0" smtClean="0"/>
            <a:t>.</a:t>
          </a:r>
        </a:p>
        <a:p>
          <a:pPr lvl="0" algn="l" defTabSz="666750" rtl="0">
            <a:lnSpc>
              <a:spcPct val="90000"/>
            </a:lnSpc>
            <a:spcBef>
              <a:spcPct val="0"/>
            </a:spcBef>
            <a:spcAft>
              <a:spcPct val="35000"/>
            </a:spcAft>
          </a:pPr>
          <a:r>
            <a:rPr lang="es-MX" sz="1500" kern="1200" dirty="0" smtClean="0"/>
            <a:t>Desarrollar en el alumno competencias que le permitan obtener, analizar y controlar información financiera para una toma de decisiones oportuna.</a:t>
          </a:r>
          <a:endParaRPr lang="es-MX" sz="1500" kern="1200" dirty="0"/>
        </a:p>
      </dsp:txBody>
      <dsp:txXfrm>
        <a:off x="0" y="1964"/>
        <a:ext cx="10058399" cy="1339810"/>
      </dsp:txXfrm>
    </dsp:sp>
    <dsp:sp modelId="{395F826D-9180-4C34-9E2A-5269C4DA3BE4}">
      <dsp:nvSpPr>
        <dsp:cNvPr id="0" name=""/>
        <dsp:cNvSpPr/>
      </dsp:nvSpPr>
      <dsp:spPr>
        <a:xfrm>
          <a:off x="0" y="1341774"/>
          <a:ext cx="10058399" cy="0"/>
        </a:xfrm>
        <a:prstGeom prst="line">
          <a:avLst/>
        </a:prstGeom>
        <a:solidFill>
          <a:schemeClr val="lt1">
            <a:hueOff val="0"/>
            <a:satOff val="0"/>
            <a:lumOff val="0"/>
            <a:alphaOff val="0"/>
          </a:schemeClr>
        </a:solidFill>
        <a:ln w="12700" cap="flat" cmpd="sng" algn="ctr">
          <a:solidFill>
            <a:schemeClr val="dk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9B9FDCDD-D8E9-4541-9931-F907E60F3F05}">
      <dsp:nvSpPr>
        <dsp:cNvPr id="0" name=""/>
        <dsp:cNvSpPr/>
      </dsp:nvSpPr>
      <dsp:spPr>
        <a:xfrm>
          <a:off x="0" y="1341774"/>
          <a:ext cx="10058399" cy="133981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7150" tIns="57150" rIns="57150" bIns="57150" numCol="1" spcCol="1270" anchor="t" anchorCtr="0">
          <a:noAutofit/>
        </a:bodyPr>
        <a:lstStyle/>
        <a:p>
          <a:pPr lvl="0" algn="l" defTabSz="666750" rtl="0">
            <a:lnSpc>
              <a:spcPct val="90000"/>
            </a:lnSpc>
            <a:spcBef>
              <a:spcPct val="0"/>
            </a:spcBef>
            <a:spcAft>
              <a:spcPct val="35000"/>
            </a:spcAft>
          </a:pPr>
          <a:r>
            <a:rPr lang="es-MX" sz="1500" b="1" kern="1200" dirty="0" smtClean="0">
              <a:effectLst>
                <a:outerShdw blurRad="38100" dist="38100" dir="2700000" algn="tl">
                  <a:srgbClr val="000000">
                    <a:alpha val="43137"/>
                  </a:srgbClr>
                </a:outerShdw>
              </a:effectLst>
            </a:rPr>
            <a:t>PROPÓSITO DE LA UNIDAD DE APRENDIZAJE.</a:t>
          </a:r>
        </a:p>
        <a:p>
          <a:pPr lvl="0" algn="l" defTabSz="666750" rtl="0">
            <a:lnSpc>
              <a:spcPct val="90000"/>
            </a:lnSpc>
            <a:spcBef>
              <a:spcPct val="0"/>
            </a:spcBef>
            <a:spcAft>
              <a:spcPct val="35000"/>
            </a:spcAft>
          </a:pPr>
          <a:r>
            <a:rPr lang="es-MX" sz="1500" kern="1200" dirty="0" smtClean="0"/>
            <a:t>Conocer el campo de actuación y normatividad a que se encuentra sujeta la Contaduría Pública, sus antecedentes, finalidades y usos, así mismo aplicar la técnica de registro contable, utilizando los diferentes procedimientos para el manejo, control y valuación de mercancías, elaborando los estados financieros básicos y sus anexos, conforme a la normatividad señalada por las </a:t>
          </a:r>
          <a:r>
            <a:rPr lang="es-MX" sz="1500" kern="1200" dirty="0" err="1" smtClean="0"/>
            <a:t>NIF´s</a:t>
          </a:r>
          <a:r>
            <a:rPr lang="es-MX" sz="1500" kern="1200" dirty="0" smtClean="0"/>
            <a:t>, valiéndose de los métodos para el procesamiento de transacciones financieras manuales.</a:t>
          </a:r>
          <a:endParaRPr lang="es-MX" sz="1500" kern="1200" dirty="0"/>
        </a:p>
      </dsp:txBody>
      <dsp:txXfrm>
        <a:off x="0" y="1341774"/>
        <a:ext cx="10058399" cy="1339810"/>
      </dsp:txXfrm>
    </dsp:sp>
    <dsp:sp modelId="{F656DC91-0BDE-445E-AFB9-3D64B99867C8}">
      <dsp:nvSpPr>
        <dsp:cNvPr id="0" name=""/>
        <dsp:cNvSpPr/>
      </dsp:nvSpPr>
      <dsp:spPr>
        <a:xfrm>
          <a:off x="0" y="2681585"/>
          <a:ext cx="10058399" cy="0"/>
        </a:xfrm>
        <a:prstGeom prst="line">
          <a:avLst/>
        </a:prstGeom>
        <a:solidFill>
          <a:schemeClr val="lt1">
            <a:hueOff val="0"/>
            <a:satOff val="0"/>
            <a:lumOff val="0"/>
            <a:alphaOff val="0"/>
          </a:schemeClr>
        </a:solidFill>
        <a:ln w="12700" cap="flat" cmpd="sng" algn="ctr">
          <a:solidFill>
            <a:schemeClr val="dk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93CF93C1-620A-4281-B23D-D976BF53D5B7}">
      <dsp:nvSpPr>
        <dsp:cNvPr id="0" name=""/>
        <dsp:cNvSpPr/>
      </dsp:nvSpPr>
      <dsp:spPr>
        <a:xfrm>
          <a:off x="0" y="2681585"/>
          <a:ext cx="10058399" cy="133981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8580" tIns="68580" rIns="68580" bIns="68580" numCol="1" spcCol="1270" anchor="t" anchorCtr="0">
          <a:noAutofit/>
        </a:bodyPr>
        <a:lstStyle/>
        <a:p>
          <a:pPr lvl="0" algn="l" defTabSz="800100" rtl="0">
            <a:lnSpc>
              <a:spcPct val="90000"/>
            </a:lnSpc>
            <a:spcBef>
              <a:spcPct val="0"/>
            </a:spcBef>
            <a:spcAft>
              <a:spcPct val="35000"/>
            </a:spcAft>
          </a:pPr>
          <a:r>
            <a:rPr lang="es-MX" sz="1800" b="1" kern="1200" dirty="0" smtClean="0"/>
            <a:t>Unidad V </a:t>
          </a:r>
        </a:p>
        <a:p>
          <a:pPr lvl="0" algn="l" defTabSz="800100" rtl="0">
            <a:lnSpc>
              <a:spcPct val="90000"/>
            </a:lnSpc>
            <a:spcBef>
              <a:spcPct val="0"/>
            </a:spcBef>
            <a:spcAft>
              <a:spcPct val="35000"/>
            </a:spcAft>
          </a:pPr>
          <a:r>
            <a:rPr lang="es-MX" sz="1500" b="1" kern="1200" dirty="0" smtClean="0"/>
            <a:t>Resolver ejercicios con los dos procedimientos de control de mercancías Analítico o pormenorizado e Inventarios</a:t>
          </a:r>
        </a:p>
        <a:p>
          <a:pPr lvl="0" algn="l" defTabSz="800100">
            <a:lnSpc>
              <a:spcPct val="90000"/>
            </a:lnSpc>
            <a:spcBef>
              <a:spcPct val="0"/>
            </a:spcBef>
            <a:spcAft>
              <a:spcPct val="35000"/>
            </a:spcAft>
          </a:pPr>
          <a:r>
            <a:rPr lang="es-MX" sz="1500" b="1" kern="1200" dirty="0" smtClean="0"/>
            <a:t>perpetuos o continuos. </a:t>
          </a:r>
          <a:endParaRPr lang="es-MX" sz="1500" b="1" kern="1200" dirty="0"/>
        </a:p>
      </dsp:txBody>
      <dsp:txXfrm>
        <a:off x="0" y="2681585"/>
        <a:ext cx="10058399" cy="1339810"/>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098832E-50FD-49A9-A0A6-104A9B01F660}">
      <dsp:nvSpPr>
        <dsp:cNvPr id="0" name=""/>
        <dsp:cNvSpPr/>
      </dsp:nvSpPr>
      <dsp:spPr>
        <a:xfrm>
          <a:off x="0" y="250920"/>
          <a:ext cx="10058399" cy="3521520"/>
        </a:xfrm>
        <a:prstGeom prst="rightArrow">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sp>
    <dsp:sp modelId="{B2E10107-C262-482C-BA3A-93E735F8D6EA}">
      <dsp:nvSpPr>
        <dsp:cNvPr id="0" name=""/>
        <dsp:cNvSpPr/>
      </dsp:nvSpPr>
      <dsp:spPr>
        <a:xfrm>
          <a:off x="811351" y="1131300"/>
          <a:ext cx="8241208" cy="176076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284480" rIns="0" bIns="284480" numCol="1" spcCol="1270" anchor="ctr" anchorCtr="0">
          <a:noAutofit/>
        </a:bodyPr>
        <a:lstStyle/>
        <a:p>
          <a:pPr lvl="0" algn="ctr" defTabSz="1244600" rtl="0">
            <a:lnSpc>
              <a:spcPct val="90000"/>
            </a:lnSpc>
            <a:spcBef>
              <a:spcPct val="0"/>
            </a:spcBef>
            <a:spcAft>
              <a:spcPct val="35000"/>
            </a:spcAft>
          </a:pPr>
          <a:r>
            <a:rPr lang="es-MX" sz="2800" kern="1200" dirty="0" smtClean="0"/>
            <a:t>Describir  el sistema contable por inventarios perpetuos o continuos para que el alumno practique una forma de control contable aplicado a las entidades económicas.</a:t>
          </a:r>
          <a:endParaRPr lang="es-MX" sz="2800" kern="1200" dirty="0"/>
        </a:p>
      </dsp:txBody>
      <dsp:txXfrm>
        <a:off x="811351" y="1131300"/>
        <a:ext cx="8241208" cy="1760760"/>
      </dsp:txXfrm>
    </dsp:sp>
  </dsp:spTree>
</dsp:drawing>
</file>

<file path=ppt/diagrams/drawing2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7F8B91A-2473-419D-BFAB-370FF72797D9}">
      <dsp:nvSpPr>
        <dsp:cNvPr id="0" name=""/>
        <dsp:cNvSpPr/>
      </dsp:nvSpPr>
      <dsp:spPr>
        <a:xfrm rot="5400000">
          <a:off x="387510" y="1985930"/>
          <a:ext cx="1165208" cy="1938880"/>
        </a:xfrm>
        <a:prstGeom prst="corner">
          <a:avLst>
            <a:gd name="adj1" fmla="val 16120"/>
            <a:gd name="adj2" fmla="val 16110"/>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w="6350" cap="flat" cmpd="sng" algn="ctr">
          <a:solidFill>
            <a:schemeClr val="accent1">
              <a:hueOff val="0"/>
              <a:satOff val="0"/>
              <a:lumOff val="0"/>
              <a:alphaOff val="0"/>
            </a:schemeClr>
          </a:solidFill>
          <a:prstDash val="solid"/>
          <a:miter lim="800000"/>
        </a:ln>
        <a:effectLst>
          <a:outerShdw blurRad="57150" dist="19050" dir="5400000" algn="ctr" rotWithShape="0">
            <a:srgbClr val="000000">
              <a:alpha val="63000"/>
            </a:srgbClr>
          </a:outerShdw>
        </a:effectLst>
      </dsp:spPr>
      <dsp:style>
        <a:lnRef idx="1">
          <a:scrgbClr r="0" g="0" b="0"/>
        </a:lnRef>
        <a:fillRef idx="3">
          <a:scrgbClr r="0" g="0" b="0"/>
        </a:fillRef>
        <a:effectRef idx="3">
          <a:scrgbClr r="0" g="0" b="0"/>
        </a:effectRef>
        <a:fontRef idx="minor">
          <a:schemeClr val="lt1"/>
        </a:fontRef>
      </dsp:style>
    </dsp:sp>
    <dsp:sp modelId="{6CC1940A-05F9-4D83-9887-50577C20B4FA}">
      <dsp:nvSpPr>
        <dsp:cNvPr id="0" name=""/>
        <dsp:cNvSpPr/>
      </dsp:nvSpPr>
      <dsp:spPr>
        <a:xfrm>
          <a:off x="193008" y="2565237"/>
          <a:ext cx="1750432" cy="153435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1440" tIns="91440" rIns="91440" bIns="91440" numCol="1" spcCol="1270" anchor="t" anchorCtr="0">
          <a:noAutofit/>
        </a:bodyPr>
        <a:lstStyle/>
        <a:p>
          <a:pPr lvl="0" algn="l" defTabSz="1066800">
            <a:lnSpc>
              <a:spcPct val="90000"/>
            </a:lnSpc>
            <a:spcBef>
              <a:spcPct val="0"/>
            </a:spcBef>
            <a:spcAft>
              <a:spcPct val="35000"/>
            </a:spcAft>
          </a:pPr>
          <a:r>
            <a:rPr lang="es-MX" sz="2400" kern="1200" dirty="0" smtClean="0"/>
            <a:t>Contabilidad</a:t>
          </a:r>
          <a:endParaRPr lang="es-MX" sz="2400" kern="1200" dirty="0"/>
        </a:p>
      </dsp:txBody>
      <dsp:txXfrm>
        <a:off x="193008" y="2565237"/>
        <a:ext cx="1750432" cy="1534356"/>
      </dsp:txXfrm>
    </dsp:sp>
    <dsp:sp modelId="{44B163BF-51B1-4371-A7EC-9D7C14F2E8BD}">
      <dsp:nvSpPr>
        <dsp:cNvPr id="0" name=""/>
        <dsp:cNvSpPr/>
      </dsp:nvSpPr>
      <dsp:spPr>
        <a:xfrm>
          <a:off x="1613170" y="1843187"/>
          <a:ext cx="330270" cy="330270"/>
        </a:xfrm>
        <a:prstGeom prst="triangle">
          <a:avLst>
            <a:gd name="adj" fmla="val 100000"/>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w="6350" cap="flat" cmpd="sng" algn="ctr">
          <a:solidFill>
            <a:schemeClr val="accent1">
              <a:hueOff val="0"/>
              <a:satOff val="0"/>
              <a:lumOff val="0"/>
              <a:alphaOff val="0"/>
            </a:schemeClr>
          </a:solidFill>
          <a:prstDash val="solid"/>
          <a:miter lim="800000"/>
        </a:ln>
        <a:effectLst>
          <a:outerShdw blurRad="57150" dist="19050" dir="5400000" algn="ctr" rotWithShape="0">
            <a:srgbClr val="000000">
              <a:alpha val="63000"/>
            </a:srgbClr>
          </a:outerShdw>
        </a:effectLst>
      </dsp:spPr>
      <dsp:style>
        <a:lnRef idx="1">
          <a:scrgbClr r="0" g="0" b="0"/>
        </a:lnRef>
        <a:fillRef idx="3">
          <a:scrgbClr r="0" g="0" b="0"/>
        </a:fillRef>
        <a:effectRef idx="3">
          <a:scrgbClr r="0" g="0" b="0"/>
        </a:effectRef>
        <a:fontRef idx="minor">
          <a:schemeClr val="lt1"/>
        </a:fontRef>
      </dsp:style>
    </dsp:sp>
    <dsp:sp modelId="{494642B4-5DCA-4967-97B1-F978C70A6475}">
      <dsp:nvSpPr>
        <dsp:cNvPr id="0" name=""/>
        <dsp:cNvSpPr/>
      </dsp:nvSpPr>
      <dsp:spPr>
        <a:xfrm rot="5400000">
          <a:off x="2530381" y="1455674"/>
          <a:ext cx="1165208" cy="1938880"/>
        </a:xfrm>
        <a:prstGeom prst="corner">
          <a:avLst>
            <a:gd name="adj1" fmla="val 16120"/>
            <a:gd name="adj2" fmla="val 16110"/>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w="6350" cap="flat" cmpd="sng" algn="ctr">
          <a:solidFill>
            <a:schemeClr val="accent1">
              <a:hueOff val="0"/>
              <a:satOff val="0"/>
              <a:lumOff val="0"/>
              <a:alphaOff val="0"/>
            </a:schemeClr>
          </a:solidFill>
          <a:prstDash val="solid"/>
          <a:miter lim="800000"/>
        </a:ln>
        <a:effectLst>
          <a:outerShdw blurRad="57150" dist="19050" dir="5400000" algn="ctr" rotWithShape="0">
            <a:srgbClr val="000000">
              <a:alpha val="63000"/>
            </a:srgbClr>
          </a:outerShdw>
        </a:effectLst>
      </dsp:spPr>
      <dsp:style>
        <a:lnRef idx="1">
          <a:scrgbClr r="0" g="0" b="0"/>
        </a:lnRef>
        <a:fillRef idx="3">
          <a:scrgbClr r="0" g="0" b="0"/>
        </a:fillRef>
        <a:effectRef idx="3">
          <a:scrgbClr r="0" g="0" b="0"/>
        </a:effectRef>
        <a:fontRef idx="minor">
          <a:schemeClr val="lt1"/>
        </a:fontRef>
      </dsp:style>
    </dsp:sp>
    <dsp:sp modelId="{C89CD5DD-0592-4662-8CA1-838BDE1F6E4C}">
      <dsp:nvSpPr>
        <dsp:cNvPr id="0" name=""/>
        <dsp:cNvSpPr/>
      </dsp:nvSpPr>
      <dsp:spPr>
        <a:xfrm>
          <a:off x="2335879" y="2034982"/>
          <a:ext cx="1750432" cy="153435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1440" tIns="91440" rIns="91440" bIns="91440" numCol="1" spcCol="1270" anchor="t" anchorCtr="0">
          <a:noAutofit/>
        </a:bodyPr>
        <a:lstStyle/>
        <a:p>
          <a:pPr lvl="0" algn="l" defTabSz="1066800">
            <a:lnSpc>
              <a:spcPct val="90000"/>
            </a:lnSpc>
            <a:spcBef>
              <a:spcPct val="0"/>
            </a:spcBef>
            <a:spcAft>
              <a:spcPct val="35000"/>
            </a:spcAft>
          </a:pPr>
          <a:r>
            <a:rPr lang="es-MX" sz="2400" kern="1200" dirty="0" smtClean="0"/>
            <a:t>Finanzas</a:t>
          </a:r>
          <a:endParaRPr lang="es-MX" sz="2400" kern="1200" dirty="0"/>
        </a:p>
      </dsp:txBody>
      <dsp:txXfrm>
        <a:off x="2335879" y="2034982"/>
        <a:ext cx="1750432" cy="1534356"/>
      </dsp:txXfrm>
    </dsp:sp>
    <dsp:sp modelId="{97912E41-7295-4D8D-9804-0A40CA3AAAE1}">
      <dsp:nvSpPr>
        <dsp:cNvPr id="0" name=""/>
        <dsp:cNvSpPr/>
      </dsp:nvSpPr>
      <dsp:spPr>
        <a:xfrm>
          <a:off x="3756041" y="1312931"/>
          <a:ext cx="330270" cy="330270"/>
        </a:xfrm>
        <a:prstGeom prst="triangle">
          <a:avLst>
            <a:gd name="adj" fmla="val 100000"/>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w="6350" cap="flat" cmpd="sng" algn="ctr">
          <a:solidFill>
            <a:schemeClr val="accent1">
              <a:hueOff val="0"/>
              <a:satOff val="0"/>
              <a:lumOff val="0"/>
              <a:alphaOff val="0"/>
            </a:schemeClr>
          </a:solidFill>
          <a:prstDash val="solid"/>
          <a:miter lim="800000"/>
        </a:ln>
        <a:effectLst>
          <a:outerShdw blurRad="57150" dist="19050" dir="5400000" algn="ctr" rotWithShape="0">
            <a:srgbClr val="000000">
              <a:alpha val="63000"/>
            </a:srgbClr>
          </a:outerShdw>
        </a:effectLst>
      </dsp:spPr>
      <dsp:style>
        <a:lnRef idx="1">
          <a:scrgbClr r="0" g="0" b="0"/>
        </a:lnRef>
        <a:fillRef idx="3">
          <a:scrgbClr r="0" g="0" b="0"/>
        </a:fillRef>
        <a:effectRef idx="3">
          <a:scrgbClr r="0" g="0" b="0"/>
        </a:effectRef>
        <a:fontRef idx="minor">
          <a:schemeClr val="lt1"/>
        </a:fontRef>
      </dsp:style>
    </dsp:sp>
    <dsp:sp modelId="{10020DF1-A7F6-4785-964D-92BD8EA09ACA}">
      <dsp:nvSpPr>
        <dsp:cNvPr id="0" name=""/>
        <dsp:cNvSpPr/>
      </dsp:nvSpPr>
      <dsp:spPr>
        <a:xfrm rot="5400000">
          <a:off x="4673253" y="925418"/>
          <a:ext cx="1165208" cy="1938880"/>
        </a:xfrm>
        <a:prstGeom prst="corner">
          <a:avLst>
            <a:gd name="adj1" fmla="val 16120"/>
            <a:gd name="adj2" fmla="val 16110"/>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w="6350" cap="flat" cmpd="sng" algn="ctr">
          <a:solidFill>
            <a:schemeClr val="accent1">
              <a:hueOff val="0"/>
              <a:satOff val="0"/>
              <a:lumOff val="0"/>
              <a:alphaOff val="0"/>
            </a:schemeClr>
          </a:solidFill>
          <a:prstDash val="solid"/>
          <a:miter lim="800000"/>
        </a:ln>
        <a:effectLst>
          <a:outerShdw blurRad="57150" dist="19050" dir="5400000" algn="ctr" rotWithShape="0">
            <a:srgbClr val="000000">
              <a:alpha val="63000"/>
            </a:srgbClr>
          </a:outerShdw>
        </a:effectLst>
      </dsp:spPr>
      <dsp:style>
        <a:lnRef idx="1">
          <a:scrgbClr r="0" g="0" b="0"/>
        </a:lnRef>
        <a:fillRef idx="3">
          <a:scrgbClr r="0" g="0" b="0"/>
        </a:fillRef>
        <a:effectRef idx="3">
          <a:scrgbClr r="0" g="0" b="0"/>
        </a:effectRef>
        <a:fontRef idx="minor">
          <a:schemeClr val="lt1"/>
        </a:fontRef>
      </dsp:style>
    </dsp:sp>
    <dsp:sp modelId="{BA542571-CFA3-400B-9D27-D50E0611B3AF}">
      <dsp:nvSpPr>
        <dsp:cNvPr id="0" name=""/>
        <dsp:cNvSpPr/>
      </dsp:nvSpPr>
      <dsp:spPr>
        <a:xfrm>
          <a:off x="4478750" y="1504726"/>
          <a:ext cx="1750432" cy="153435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1440" tIns="91440" rIns="91440" bIns="91440" numCol="1" spcCol="1270" anchor="t" anchorCtr="0">
          <a:noAutofit/>
        </a:bodyPr>
        <a:lstStyle/>
        <a:p>
          <a:pPr lvl="0" algn="l" defTabSz="1066800">
            <a:lnSpc>
              <a:spcPct val="90000"/>
            </a:lnSpc>
            <a:spcBef>
              <a:spcPct val="0"/>
            </a:spcBef>
            <a:spcAft>
              <a:spcPct val="35000"/>
            </a:spcAft>
          </a:pPr>
          <a:r>
            <a:rPr lang="es-MX" sz="2400" kern="1200" dirty="0" smtClean="0"/>
            <a:t>Fiscal</a:t>
          </a:r>
          <a:endParaRPr lang="es-MX" sz="2400" kern="1200" dirty="0"/>
        </a:p>
      </dsp:txBody>
      <dsp:txXfrm>
        <a:off x="4478750" y="1504726"/>
        <a:ext cx="1750432" cy="1534356"/>
      </dsp:txXfrm>
    </dsp:sp>
    <dsp:sp modelId="{726BCD7D-2FD1-4565-91BE-8C7D07288DC5}">
      <dsp:nvSpPr>
        <dsp:cNvPr id="0" name=""/>
        <dsp:cNvSpPr/>
      </dsp:nvSpPr>
      <dsp:spPr>
        <a:xfrm>
          <a:off x="5898912" y="782676"/>
          <a:ext cx="330270" cy="330270"/>
        </a:xfrm>
        <a:prstGeom prst="triangle">
          <a:avLst>
            <a:gd name="adj" fmla="val 100000"/>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w="6350" cap="flat" cmpd="sng" algn="ctr">
          <a:solidFill>
            <a:schemeClr val="accent1">
              <a:hueOff val="0"/>
              <a:satOff val="0"/>
              <a:lumOff val="0"/>
              <a:alphaOff val="0"/>
            </a:schemeClr>
          </a:solidFill>
          <a:prstDash val="solid"/>
          <a:miter lim="800000"/>
        </a:ln>
        <a:effectLst>
          <a:outerShdw blurRad="57150" dist="19050" dir="5400000" algn="ctr" rotWithShape="0">
            <a:srgbClr val="000000">
              <a:alpha val="63000"/>
            </a:srgbClr>
          </a:outerShdw>
        </a:effectLst>
      </dsp:spPr>
      <dsp:style>
        <a:lnRef idx="1">
          <a:scrgbClr r="0" g="0" b="0"/>
        </a:lnRef>
        <a:fillRef idx="3">
          <a:scrgbClr r="0" g="0" b="0"/>
        </a:fillRef>
        <a:effectRef idx="3">
          <a:scrgbClr r="0" g="0" b="0"/>
        </a:effectRef>
        <a:fontRef idx="minor">
          <a:schemeClr val="lt1"/>
        </a:fontRef>
      </dsp:style>
    </dsp:sp>
    <dsp:sp modelId="{3C384CA8-4DAE-4EB4-B16C-214AF672E8B4}">
      <dsp:nvSpPr>
        <dsp:cNvPr id="0" name=""/>
        <dsp:cNvSpPr/>
      </dsp:nvSpPr>
      <dsp:spPr>
        <a:xfrm rot="5400000">
          <a:off x="6816124" y="395163"/>
          <a:ext cx="1165208" cy="1938880"/>
        </a:xfrm>
        <a:prstGeom prst="corner">
          <a:avLst>
            <a:gd name="adj1" fmla="val 16120"/>
            <a:gd name="adj2" fmla="val 16110"/>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w="6350" cap="flat" cmpd="sng" algn="ctr">
          <a:solidFill>
            <a:schemeClr val="accent1">
              <a:hueOff val="0"/>
              <a:satOff val="0"/>
              <a:lumOff val="0"/>
              <a:alphaOff val="0"/>
            </a:schemeClr>
          </a:solidFill>
          <a:prstDash val="solid"/>
          <a:miter lim="800000"/>
        </a:ln>
        <a:effectLst>
          <a:outerShdw blurRad="57150" dist="19050" dir="5400000" algn="ctr" rotWithShape="0">
            <a:srgbClr val="000000">
              <a:alpha val="63000"/>
            </a:srgbClr>
          </a:outerShdw>
        </a:effectLst>
      </dsp:spPr>
      <dsp:style>
        <a:lnRef idx="1">
          <a:scrgbClr r="0" g="0" b="0"/>
        </a:lnRef>
        <a:fillRef idx="3">
          <a:scrgbClr r="0" g="0" b="0"/>
        </a:fillRef>
        <a:effectRef idx="3">
          <a:scrgbClr r="0" g="0" b="0"/>
        </a:effectRef>
        <a:fontRef idx="minor">
          <a:schemeClr val="lt1"/>
        </a:fontRef>
      </dsp:style>
    </dsp:sp>
    <dsp:sp modelId="{5A5E2473-098B-4D85-B363-7C52617E834F}">
      <dsp:nvSpPr>
        <dsp:cNvPr id="0" name=""/>
        <dsp:cNvSpPr/>
      </dsp:nvSpPr>
      <dsp:spPr>
        <a:xfrm>
          <a:off x="6621621" y="974470"/>
          <a:ext cx="1750432" cy="153435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1440" tIns="91440" rIns="91440" bIns="91440" numCol="1" spcCol="1270" anchor="t" anchorCtr="0">
          <a:noAutofit/>
        </a:bodyPr>
        <a:lstStyle/>
        <a:p>
          <a:pPr lvl="0" algn="l" defTabSz="1066800">
            <a:lnSpc>
              <a:spcPct val="90000"/>
            </a:lnSpc>
            <a:spcBef>
              <a:spcPct val="0"/>
            </a:spcBef>
            <a:spcAft>
              <a:spcPct val="35000"/>
            </a:spcAft>
          </a:pPr>
          <a:r>
            <a:rPr lang="es-MX" sz="2400" kern="1200" dirty="0" smtClean="0"/>
            <a:t>Costos </a:t>
          </a:r>
        </a:p>
        <a:p>
          <a:pPr lvl="0" algn="l" defTabSz="1066800">
            <a:lnSpc>
              <a:spcPct val="90000"/>
            </a:lnSpc>
            <a:spcBef>
              <a:spcPct val="0"/>
            </a:spcBef>
            <a:spcAft>
              <a:spcPct val="35000"/>
            </a:spcAft>
          </a:pPr>
          <a:endParaRPr lang="es-MX" sz="2400" kern="1200" dirty="0"/>
        </a:p>
      </dsp:txBody>
      <dsp:txXfrm>
        <a:off x="6621621" y="974470"/>
        <a:ext cx="1750432" cy="1534356"/>
      </dsp:txXfrm>
    </dsp:sp>
    <dsp:sp modelId="{F9E3172C-3A6B-41E0-9892-8491DEE19C68}">
      <dsp:nvSpPr>
        <dsp:cNvPr id="0" name=""/>
        <dsp:cNvSpPr/>
      </dsp:nvSpPr>
      <dsp:spPr>
        <a:xfrm>
          <a:off x="8041783" y="252420"/>
          <a:ext cx="330270" cy="330270"/>
        </a:xfrm>
        <a:prstGeom prst="triangle">
          <a:avLst>
            <a:gd name="adj" fmla="val 100000"/>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w="6350" cap="flat" cmpd="sng" algn="ctr">
          <a:solidFill>
            <a:schemeClr val="accent1">
              <a:hueOff val="0"/>
              <a:satOff val="0"/>
              <a:lumOff val="0"/>
              <a:alphaOff val="0"/>
            </a:schemeClr>
          </a:solidFill>
          <a:prstDash val="solid"/>
          <a:miter lim="800000"/>
        </a:ln>
        <a:effectLst>
          <a:outerShdw blurRad="57150" dist="19050" dir="5400000" algn="ctr" rotWithShape="0">
            <a:srgbClr val="000000">
              <a:alpha val="63000"/>
            </a:srgbClr>
          </a:outerShdw>
        </a:effectLst>
      </dsp:spPr>
      <dsp:style>
        <a:lnRef idx="1">
          <a:scrgbClr r="0" g="0" b="0"/>
        </a:lnRef>
        <a:fillRef idx="3">
          <a:scrgbClr r="0" g="0" b="0"/>
        </a:fillRef>
        <a:effectRef idx="3">
          <a:scrgbClr r="0" g="0" b="0"/>
        </a:effectRef>
        <a:fontRef idx="minor">
          <a:schemeClr val="lt1"/>
        </a:fontRef>
      </dsp:style>
    </dsp:sp>
    <dsp:sp modelId="{CE459A83-CF0C-4137-BC4C-7B671B3D6442}">
      <dsp:nvSpPr>
        <dsp:cNvPr id="0" name=""/>
        <dsp:cNvSpPr/>
      </dsp:nvSpPr>
      <dsp:spPr>
        <a:xfrm rot="5400000">
          <a:off x="8958995" y="-135092"/>
          <a:ext cx="1165208" cy="1938880"/>
        </a:xfrm>
        <a:prstGeom prst="corner">
          <a:avLst>
            <a:gd name="adj1" fmla="val 16120"/>
            <a:gd name="adj2" fmla="val 16110"/>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w="6350" cap="flat" cmpd="sng" algn="ctr">
          <a:solidFill>
            <a:schemeClr val="accent1">
              <a:hueOff val="0"/>
              <a:satOff val="0"/>
              <a:lumOff val="0"/>
              <a:alphaOff val="0"/>
            </a:schemeClr>
          </a:solidFill>
          <a:prstDash val="solid"/>
          <a:miter lim="800000"/>
        </a:ln>
        <a:effectLst>
          <a:outerShdw blurRad="57150" dist="19050" dir="5400000" algn="ctr" rotWithShape="0">
            <a:srgbClr val="000000">
              <a:alpha val="63000"/>
            </a:srgbClr>
          </a:outerShdw>
        </a:effectLst>
      </dsp:spPr>
      <dsp:style>
        <a:lnRef idx="1">
          <a:scrgbClr r="0" g="0" b="0"/>
        </a:lnRef>
        <a:fillRef idx="3">
          <a:scrgbClr r="0" g="0" b="0"/>
        </a:fillRef>
        <a:effectRef idx="3">
          <a:scrgbClr r="0" g="0" b="0"/>
        </a:effectRef>
        <a:fontRef idx="minor">
          <a:schemeClr val="lt1"/>
        </a:fontRef>
      </dsp:style>
    </dsp:sp>
    <dsp:sp modelId="{96ABE6C6-4DB3-45EB-BCB8-49FFDCE0B329}">
      <dsp:nvSpPr>
        <dsp:cNvPr id="0" name=""/>
        <dsp:cNvSpPr/>
      </dsp:nvSpPr>
      <dsp:spPr>
        <a:xfrm>
          <a:off x="8764492" y="444215"/>
          <a:ext cx="1750432" cy="153435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1440" tIns="91440" rIns="91440" bIns="91440" numCol="1" spcCol="1270" anchor="t" anchorCtr="0">
          <a:noAutofit/>
        </a:bodyPr>
        <a:lstStyle/>
        <a:p>
          <a:pPr lvl="0" algn="l" defTabSz="1066800">
            <a:lnSpc>
              <a:spcPct val="90000"/>
            </a:lnSpc>
            <a:spcBef>
              <a:spcPct val="0"/>
            </a:spcBef>
            <a:spcAft>
              <a:spcPct val="35000"/>
            </a:spcAft>
          </a:pPr>
          <a:r>
            <a:rPr lang="es-MX" sz="2400" kern="1200" dirty="0" smtClean="0"/>
            <a:t>Auditoria </a:t>
          </a:r>
          <a:endParaRPr lang="es-MX" sz="2400" kern="1200" dirty="0"/>
        </a:p>
      </dsp:txBody>
      <dsp:txXfrm>
        <a:off x="8764492" y="444215"/>
        <a:ext cx="1750432" cy="1534356"/>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F9F1AE3-1004-4410-B6D0-51B31468FC3D}">
      <dsp:nvSpPr>
        <dsp:cNvPr id="0" name=""/>
        <dsp:cNvSpPr/>
      </dsp:nvSpPr>
      <dsp:spPr>
        <a:xfrm rot="16200000">
          <a:off x="2338" y="1178"/>
          <a:ext cx="4348981" cy="4348981"/>
        </a:xfrm>
        <a:prstGeom prst="downArrow">
          <a:avLst>
            <a:gd name="adj1" fmla="val 50000"/>
            <a:gd name="adj2" fmla="val 35000"/>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63576" tIns="163576" rIns="163576" bIns="163576" numCol="1" spcCol="1270" anchor="ctr" anchorCtr="0">
          <a:noAutofit/>
        </a:bodyPr>
        <a:lstStyle/>
        <a:p>
          <a:pPr lvl="0" algn="ctr" defTabSz="1022350" rtl="0">
            <a:lnSpc>
              <a:spcPct val="90000"/>
            </a:lnSpc>
            <a:spcBef>
              <a:spcPct val="0"/>
            </a:spcBef>
            <a:spcAft>
              <a:spcPct val="35000"/>
            </a:spcAft>
          </a:pPr>
          <a:r>
            <a:rPr lang="es-MX" sz="2300" kern="1200" dirty="0" smtClean="0"/>
            <a:t>Es una técnica que permite generar información financiera a partir de la comercialización de productos o servicios.</a:t>
          </a:r>
          <a:endParaRPr lang="es-MX" sz="2300" kern="1200" dirty="0"/>
        </a:p>
      </dsp:txBody>
      <dsp:txXfrm rot="5400000">
        <a:off x="2338" y="1088423"/>
        <a:ext cx="3587909" cy="2174491"/>
      </dsp:txXfrm>
    </dsp:sp>
    <dsp:sp modelId="{1A623D18-3B30-4299-B74F-CFF577102D60}">
      <dsp:nvSpPr>
        <dsp:cNvPr id="0" name=""/>
        <dsp:cNvSpPr/>
      </dsp:nvSpPr>
      <dsp:spPr>
        <a:xfrm rot="5400000">
          <a:off x="6164280" y="1178"/>
          <a:ext cx="4348981" cy="4348981"/>
        </a:xfrm>
        <a:prstGeom prst="downArrow">
          <a:avLst>
            <a:gd name="adj1" fmla="val 50000"/>
            <a:gd name="adj2" fmla="val 35000"/>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63576" tIns="163576" rIns="163576" bIns="163576" numCol="1" spcCol="1270" anchor="ctr" anchorCtr="0">
          <a:noAutofit/>
        </a:bodyPr>
        <a:lstStyle/>
        <a:p>
          <a:pPr lvl="0" algn="ctr" defTabSz="1022350" rtl="0">
            <a:lnSpc>
              <a:spcPct val="90000"/>
            </a:lnSpc>
            <a:spcBef>
              <a:spcPct val="0"/>
            </a:spcBef>
            <a:spcAft>
              <a:spcPct val="35000"/>
            </a:spcAft>
          </a:pPr>
          <a:r>
            <a:rPr lang="es-MX" sz="2300" kern="1200" smtClean="0"/>
            <a:t>Procesa datos cuantitativos que tienen como fin presentar estados financieros.   </a:t>
          </a:r>
          <a:endParaRPr lang="es-MX" sz="2300" kern="1200"/>
        </a:p>
      </dsp:txBody>
      <dsp:txXfrm rot="-5400000">
        <a:off x="6925352" y="1088423"/>
        <a:ext cx="3587909" cy="2174491"/>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97770F2-329C-4E2F-9A5E-459908B958DC}">
      <dsp:nvSpPr>
        <dsp:cNvPr id="0" name=""/>
        <dsp:cNvSpPr/>
      </dsp:nvSpPr>
      <dsp:spPr>
        <a:xfrm>
          <a:off x="0" y="5926"/>
          <a:ext cx="10058399" cy="4023360"/>
        </a:xfrm>
        <a:prstGeom prst="leftRightRibbon">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D541771E-98BC-45DE-8CAF-68EC993DFC49}">
      <dsp:nvSpPr>
        <dsp:cNvPr id="0" name=""/>
        <dsp:cNvSpPr/>
      </dsp:nvSpPr>
      <dsp:spPr>
        <a:xfrm>
          <a:off x="1207008" y="710013"/>
          <a:ext cx="3319272" cy="1971446"/>
        </a:xfrm>
        <a:prstGeom prst="rect">
          <a:avLst/>
        </a:prstGeom>
        <a:noFill/>
        <a:ln>
          <a:noFill/>
        </a:ln>
        <a:effectLst/>
        <a:scene3d>
          <a:camera prst="orthographicFront"/>
          <a:lightRig rig="threePt" dir="t">
            <a:rot lat="0" lon="0" rev="7500000"/>
          </a:lightRig>
        </a:scene3d>
        <a:sp3d/>
      </dsp:spPr>
      <dsp:style>
        <a:lnRef idx="0">
          <a:scrgbClr r="0" g="0" b="0"/>
        </a:lnRef>
        <a:fillRef idx="3">
          <a:scrgbClr r="0" g="0" b="0"/>
        </a:fillRef>
        <a:effectRef idx="2">
          <a:scrgbClr r="0" g="0" b="0"/>
        </a:effectRef>
        <a:fontRef idx="minor">
          <a:schemeClr val="lt1"/>
        </a:fontRef>
      </dsp:style>
      <dsp:txBody>
        <a:bodyPr spcFirstLastPara="0" vert="horz" wrap="square" lIns="0" tIns="71120" rIns="0" bIns="76200" numCol="1" spcCol="1270" anchor="ctr" anchorCtr="0">
          <a:noAutofit/>
        </a:bodyPr>
        <a:lstStyle/>
        <a:p>
          <a:pPr lvl="0" algn="ctr" defTabSz="889000">
            <a:lnSpc>
              <a:spcPct val="90000"/>
            </a:lnSpc>
            <a:spcBef>
              <a:spcPct val="0"/>
            </a:spcBef>
            <a:spcAft>
              <a:spcPct val="35000"/>
            </a:spcAft>
          </a:pPr>
          <a:r>
            <a:rPr lang="es-MX" sz="2000" b="1" kern="1200" dirty="0" smtClean="0">
              <a:effectLst>
                <a:outerShdw blurRad="38100" dist="38100" dir="2700000" algn="tl">
                  <a:srgbClr val="000000">
                    <a:alpha val="43137"/>
                  </a:srgbClr>
                </a:outerShdw>
              </a:effectLst>
            </a:rPr>
            <a:t>La administración </a:t>
          </a:r>
          <a:r>
            <a:rPr lang="es-MX" sz="2000" kern="1200" dirty="0" smtClean="0"/>
            <a:t>se encarga de gestionar efectivamente los distintos tipos de recursos existentes en la entidad, para ello necesita información que le apoye en la toma de decisiones</a:t>
          </a:r>
          <a:endParaRPr lang="es-MX" sz="2000" kern="1200" dirty="0"/>
        </a:p>
      </dsp:txBody>
      <dsp:txXfrm>
        <a:off x="1207008" y="710013"/>
        <a:ext cx="3319272" cy="1971446"/>
      </dsp:txXfrm>
    </dsp:sp>
    <dsp:sp modelId="{A559A9D3-D560-4D45-A6DB-1FD5C9D26C74}">
      <dsp:nvSpPr>
        <dsp:cNvPr id="0" name=""/>
        <dsp:cNvSpPr/>
      </dsp:nvSpPr>
      <dsp:spPr>
        <a:xfrm>
          <a:off x="5029199" y="1353751"/>
          <a:ext cx="3922776" cy="1971446"/>
        </a:xfrm>
        <a:prstGeom prst="rect">
          <a:avLst/>
        </a:prstGeom>
        <a:noFill/>
        <a:ln>
          <a:noFill/>
        </a:ln>
        <a:effectLst/>
        <a:scene3d>
          <a:camera prst="orthographicFront"/>
          <a:lightRig rig="threePt" dir="t">
            <a:rot lat="0" lon="0" rev="7500000"/>
          </a:lightRig>
        </a:scene3d>
        <a:sp3d/>
      </dsp:spPr>
      <dsp:style>
        <a:lnRef idx="0">
          <a:scrgbClr r="0" g="0" b="0"/>
        </a:lnRef>
        <a:fillRef idx="3">
          <a:scrgbClr r="0" g="0" b="0"/>
        </a:fillRef>
        <a:effectRef idx="2">
          <a:scrgbClr r="0" g="0" b="0"/>
        </a:effectRef>
        <a:fontRef idx="minor">
          <a:schemeClr val="lt1"/>
        </a:fontRef>
      </dsp:style>
      <dsp:txBody>
        <a:bodyPr spcFirstLastPara="0" vert="horz" wrap="square" lIns="0" tIns="71120" rIns="0" bIns="76200" numCol="1" spcCol="1270" anchor="ctr" anchorCtr="0">
          <a:noAutofit/>
        </a:bodyPr>
        <a:lstStyle/>
        <a:p>
          <a:pPr lvl="0" algn="ctr" defTabSz="889000">
            <a:lnSpc>
              <a:spcPct val="90000"/>
            </a:lnSpc>
            <a:spcBef>
              <a:spcPct val="0"/>
            </a:spcBef>
            <a:spcAft>
              <a:spcPct val="35000"/>
            </a:spcAft>
          </a:pPr>
          <a:r>
            <a:rPr lang="es-MX" sz="2000" b="1" kern="1200" dirty="0" smtClean="0">
              <a:effectLst>
                <a:outerShdw blurRad="38100" dist="38100" dir="2700000" algn="tl">
                  <a:srgbClr val="000000">
                    <a:alpha val="43137"/>
                  </a:srgbClr>
                </a:outerShdw>
              </a:effectLst>
            </a:rPr>
            <a:t>La contabilidad </a:t>
          </a:r>
          <a:r>
            <a:rPr lang="es-MX" sz="2000" kern="1200" dirty="0" smtClean="0"/>
            <a:t>es el área encargada de generar información financiera útil y oportuna que sirva de apoyo a sus demandantes en la toma de decisiones </a:t>
          </a:r>
          <a:endParaRPr lang="es-MX" sz="2000" kern="1200" dirty="0"/>
        </a:p>
      </dsp:txBody>
      <dsp:txXfrm>
        <a:off x="5029199" y="1353751"/>
        <a:ext cx="3922776" cy="1971446"/>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C1A65F7-FC66-41A2-9372-1049C0BC6594}">
      <dsp:nvSpPr>
        <dsp:cNvPr id="0" name=""/>
        <dsp:cNvSpPr/>
      </dsp:nvSpPr>
      <dsp:spPr>
        <a:xfrm>
          <a:off x="0" y="-112541"/>
          <a:ext cx="9083040" cy="1521271"/>
        </a:xfrm>
        <a:prstGeom prst="roundRect">
          <a:avLst>
            <a:gd name="adj" fmla="val 10000"/>
          </a:avLst>
        </a:prstGeom>
        <a:gradFill rotWithShape="0">
          <a:gsLst>
            <a:gs pos="0">
              <a:schemeClr val="accent1">
                <a:shade val="50000"/>
                <a:hueOff val="0"/>
                <a:satOff val="0"/>
                <a:lumOff val="0"/>
                <a:alphaOff val="0"/>
                <a:satMod val="103000"/>
                <a:lumMod val="102000"/>
                <a:tint val="94000"/>
              </a:schemeClr>
            </a:gs>
            <a:gs pos="50000">
              <a:schemeClr val="accent1">
                <a:shade val="50000"/>
                <a:hueOff val="0"/>
                <a:satOff val="0"/>
                <a:lumOff val="0"/>
                <a:alphaOff val="0"/>
                <a:satMod val="110000"/>
                <a:lumMod val="100000"/>
                <a:shade val="100000"/>
              </a:schemeClr>
            </a:gs>
            <a:gs pos="100000">
              <a:schemeClr val="accent1">
                <a:shade val="50000"/>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76200" tIns="76200" rIns="76200" bIns="76200" numCol="1" spcCol="1270" anchor="ctr" anchorCtr="0">
          <a:noAutofit/>
        </a:bodyPr>
        <a:lstStyle/>
        <a:p>
          <a:pPr lvl="0" algn="l" defTabSz="889000" rtl="0">
            <a:lnSpc>
              <a:spcPct val="90000"/>
            </a:lnSpc>
            <a:spcBef>
              <a:spcPct val="0"/>
            </a:spcBef>
            <a:spcAft>
              <a:spcPct val="35000"/>
            </a:spcAft>
          </a:pPr>
          <a:r>
            <a:rPr lang="es-MX" sz="2000" kern="1200" dirty="0" smtClean="0">
              <a:solidFill>
                <a:schemeClr val="tx1"/>
              </a:solidFill>
            </a:rPr>
            <a:t>La información financiera que emana de la contabilidad, es información cuantitativa, expresada en unidades monetarias y descriptiva, que muestra la posición y desempeño financiero de una entidad, y cuyo objetivo esencial es el de ser útil al usuario general en la toma de sus decisiones económicas. </a:t>
          </a:r>
          <a:endParaRPr lang="es-MX" sz="2000" kern="1200" dirty="0">
            <a:solidFill>
              <a:schemeClr val="tx1"/>
            </a:solidFill>
          </a:endParaRPr>
        </a:p>
      </dsp:txBody>
      <dsp:txXfrm>
        <a:off x="44557" y="-67984"/>
        <a:ext cx="7810352" cy="1432157"/>
      </dsp:txXfrm>
    </dsp:sp>
    <dsp:sp modelId="{B0CB309A-AA45-457B-AD6D-06679E43C56A}">
      <dsp:nvSpPr>
        <dsp:cNvPr id="0" name=""/>
        <dsp:cNvSpPr/>
      </dsp:nvSpPr>
      <dsp:spPr>
        <a:xfrm>
          <a:off x="760704" y="1504999"/>
          <a:ext cx="9083040" cy="1071106"/>
        </a:xfrm>
        <a:prstGeom prst="roundRect">
          <a:avLst>
            <a:gd name="adj" fmla="val 10000"/>
          </a:avLst>
        </a:prstGeom>
        <a:gradFill rotWithShape="0">
          <a:gsLst>
            <a:gs pos="0">
              <a:schemeClr val="accent1">
                <a:shade val="50000"/>
                <a:hueOff val="167129"/>
                <a:satOff val="4478"/>
                <a:lumOff val="19726"/>
                <a:alphaOff val="0"/>
                <a:satMod val="103000"/>
                <a:lumMod val="102000"/>
                <a:tint val="94000"/>
              </a:schemeClr>
            </a:gs>
            <a:gs pos="50000">
              <a:schemeClr val="accent1">
                <a:shade val="50000"/>
                <a:hueOff val="167129"/>
                <a:satOff val="4478"/>
                <a:lumOff val="19726"/>
                <a:alphaOff val="0"/>
                <a:satMod val="110000"/>
                <a:lumMod val="100000"/>
                <a:shade val="100000"/>
              </a:schemeClr>
            </a:gs>
            <a:gs pos="100000">
              <a:schemeClr val="accent1">
                <a:shade val="50000"/>
                <a:hueOff val="167129"/>
                <a:satOff val="4478"/>
                <a:lumOff val="19726"/>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91440" tIns="91440" rIns="91440" bIns="91440" numCol="1" spcCol="1270" anchor="ctr" anchorCtr="0">
          <a:noAutofit/>
        </a:bodyPr>
        <a:lstStyle/>
        <a:p>
          <a:pPr lvl="0" algn="l" defTabSz="1066800" rtl="0">
            <a:lnSpc>
              <a:spcPct val="90000"/>
            </a:lnSpc>
            <a:spcBef>
              <a:spcPct val="0"/>
            </a:spcBef>
            <a:spcAft>
              <a:spcPct val="35000"/>
            </a:spcAft>
          </a:pPr>
          <a:r>
            <a:rPr lang="es-MX" sz="2400" kern="1200" dirty="0" smtClean="0">
              <a:solidFill>
                <a:schemeClr val="tx1"/>
              </a:solidFill>
            </a:rPr>
            <a:t>Su manifestación fundamental son los estados financieros.</a:t>
          </a:r>
          <a:endParaRPr lang="es-MX" sz="2400" kern="1200" dirty="0">
            <a:solidFill>
              <a:schemeClr val="tx1"/>
            </a:solidFill>
          </a:endParaRPr>
        </a:p>
      </dsp:txBody>
      <dsp:txXfrm>
        <a:off x="792076" y="1536371"/>
        <a:ext cx="7563371" cy="1008362"/>
      </dsp:txXfrm>
    </dsp:sp>
    <dsp:sp modelId="{D9F0F59B-FB0C-4AAF-81D2-E5BA8213408E}">
      <dsp:nvSpPr>
        <dsp:cNvPr id="0" name=""/>
        <dsp:cNvSpPr/>
      </dsp:nvSpPr>
      <dsp:spPr>
        <a:xfrm>
          <a:off x="1510055" y="2827129"/>
          <a:ext cx="9083040" cy="1071106"/>
        </a:xfrm>
        <a:prstGeom prst="roundRect">
          <a:avLst>
            <a:gd name="adj" fmla="val 10000"/>
          </a:avLst>
        </a:prstGeom>
        <a:gradFill rotWithShape="0">
          <a:gsLst>
            <a:gs pos="0">
              <a:schemeClr val="accent1">
                <a:shade val="50000"/>
                <a:hueOff val="334258"/>
                <a:satOff val="8955"/>
                <a:lumOff val="39453"/>
                <a:alphaOff val="0"/>
                <a:satMod val="103000"/>
                <a:lumMod val="102000"/>
                <a:tint val="94000"/>
              </a:schemeClr>
            </a:gs>
            <a:gs pos="50000">
              <a:schemeClr val="accent1">
                <a:shade val="50000"/>
                <a:hueOff val="334258"/>
                <a:satOff val="8955"/>
                <a:lumOff val="39453"/>
                <a:alphaOff val="0"/>
                <a:satMod val="110000"/>
                <a:lumMod val="100000"/>
                <a:shade val="100000"/>
              </a:schemeClr>
            </a:gs>
            <a:gs pos="100000">
              <a:schemeClr val="accent1">
                <a:shade val="50000"/>
                <a:hueOff val="334258"/>
                <a:satOff val="8955"/>
                <a:lumOff val="39453"/>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68580" tIns="68580" rIns="68580" bIns="68580" numCol="1" spcCol="1270" anchor="ctr" anchorCtr="0">
          <a:noAutofit/>
        </a:bodyPr>
        <a:lstStyle/>
        <a:p>
          <a:pPr lvl="0" algn="l" defTabSz="800100" rtl="0">
            <a:lnSpc>
              <a:spcPct val="90000"/>
            </a:lnSpc>
            <a:spcBef>
              <a:spcPct val="0"/>
            </a:spcBef>
            <a:spcAft>
              <a:spcPct val="35000"/>
            </a:spcAft>
          </a:pPr>
          <a:r>
            <a:rPr lang="es-MX" sz="1800" kern="1200" dirty="0" smtClean="0">
              <a:solidFill>
                <a:schemeClr val="tx1"/>
              </a:solidFill>
            </a:rPr>
            <a:t>Se enfoca esencialmente a proveer información que permita evaluar el desenvolvimiento de la entidad, así como en proporcionar elementos de juicio para estimar el comportamiento futuro de los flujos de efectivo, entre otros aspectos.</a:t>
          </a:r>
          <a:endParaRPr lang="es-MX" sz="1800" kern="1200" dirty="0">
            <a:solidFill>
              <a:schemeClr val="tx1"/>
            </a:solidFill>
          </a:endParaRPr>
        </a:p>
      </dsp:txBody>
      <dsp:txXfrm>
        <a:off x="1541427" y="2858501"/>
        <a:ext cx="7574725" cy="1008362"/>
      </dsp:txXfrm>
    </dsp:sp>
    <dsp:sp modelId="{D765553E-4377-49E3-88AC-8EE1919EA63A}">
      <dsp:nvSpPr>
        <dsp:cNvPr id="0" name=""/>
        <dsp:cNvSpPr/>
      </dsp:nvSpPr>
      <dsp:spPr>
        <a:xfrm>
          <a:off x="2185288" y="4158352"/>
          <a:ext cx="9083040" cy="710315"/>
        </a:xfrm>
        <a:prstGeom prst="roundRect">
          <a:avLst>
            <a:gd name="adj" fmla="val 10000"/>
          </a:avLst>
        </a:prstGeom>
        <a:gradFill rotWithShape="0">
          <a:gsLst>
            <a:gs pos="0">
              <a:schemeClr val="accent1">
                <a:shade val="50000"/>
                <a:hueOff val="167129"/>
                <a:satOff val="4478"/>
                <a:lumOff val="19726"/>
                <a:alphaOff val="0"/>
                <a:satMod val="103000"/>
                <a:lumMod val="102000"/>
                <a:tint val="94000"/>
              </a:schemeClr>
            </a:gs>
            <a:gs pos="50000">
              <a:schemeClr val="accent1">
                <a:shade val="50000"/>
                <a:hueOff val="167129"/>
                <a:satOff val="4478"/>
                <a:lumOff val="19726"/>
                <a:alphaOff val="0"/>
                <a:satMod val="110000"/>
                <a:lumMod val="100000"/>
                <a:shade val="100000"/>
              </a:schemeClr>
            </a:gs>
            <a:gs pos="100000">
              <a:schemeClr val="accent1">
                <a:shade val="50000"/>
                <a:hueOff val="167129"/>
                <a:satOff val="4478"/>
                <a:lumOff val="19726"/>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91440" tIns="91440" rIns="91440" bIns="91440" numCol="1" spcCol="1270" anchor="ctr" anchorCtr="0">
          <a:noAutofit/>
        </a:bodyPr>
        <a:lstStyle/>
        <a:p>
          <a:pPr lvl="0" algn="r" defTabSz="1066800" rtl="0">
            <a:lnSpc>
              <a:spcPct val="90000"/>
            </a:lnSpc>
            <a:spcBef>
              <a:spcPct val="0"/>
            </a:spcBef>
            <a:spcAft>
              <a:spcPct val="35000"/>
            </a:spcAft>
          </a:pPr>
          <a:r>
            <a:rPr lang="es-MX" sz="2400" b="1" kern="1200" dirty="0" smtClean="0">
              <a:solidFill>
                <a:schemeClr val="tx1"/>
              </a:solidFill>
            </a:rPr>
            <a:t>NIF A-1 párrafo 4</a:t>
          </a:r>
          <a:endParaRPr lang="es-MX" sz="2400" kern="1200" dirty="0">
            <a:solidFill>
              <a:schemeClr val="tx1"/>
            </a:solidFill>
          </a:endParaRPr>
        </a:p>
      </dsp:txBody>
      <dsp:txXfrm>
        <a:off x="2206092" y="4179156"/>
        <a:ext cx="7584507" cy="668707"/>
      </dsp:txXfrm>
    </dsp:sp>
    <dsp:sp modelId="{4912E70F-BAFB-4EB9-B5F1-B72E174D4FFF}">
      <dsp:nvSpPr>
        <dsp:cNvPr id="0" name=""/>
        <dsp:cNvSpPr/>
      </dsp:nvSpPr>
      <dsp:spPr>
        <a:xfrm>
          <a:off x="8386820" y="932911"/>
          <a:ext cx="696219" cy="696219"/>
        </a:xfrm>
        <a:prstGeom prst="downArrow">
          <a:avLst>
            <a:gd name="adj1" fmla="val 55000"/>
            <a:gd name="adj2" fmla="val 45000"/>
          </a:avLst>
        </a:prstGeom>
        <a:solidFill>
          <a:schemeClr val="accent1">
            <a:alpha val="90000"/>
            <a:tint val="55000"/>
            <a:hueOff val="0"/>
            <a:satOff val="0"/>
            <a:lumOff val="0"/>
            <a:alphaOff val="0"/>
          </a:schemeClr>
        </a:solidFill>
        <a:ln w="6350" cap="flat" cmpd="sng" algn="ctr">
          <a:solidFill>
            <a:schemeClr val="accent1">
              <a:alpha val="90000"/>
              <a:tint val="55000"/>
              <a:hueOff val="0"/>
              <a:satOff val="0"/>
              <a:lumOff val="0"/>
              <a:alphaOff val="0"/>
            </a:schemeClr>
          </a:solidFill>
          <a:prstDash val="solid"/>
          <a:miter lim="800000"/>
        </a:ln>
        <a:effectLst/>
      </dsp:spPr>
      <dsp:style>
        <a:lnRef idx="1">
          <a:scrgbClr r="0" g="0" b="0"/>
        </a:lnRef>
        <a:fillRef idx="1">
          <a:scrgbClr r="0" g="0" b="0"/>
        </a:fillRef>
        <a:effectRef idx="2">
          <a:scrgbClr r="0" g="0" b="0"/>
        </a:effectRef>
        <a:fontRef idx="minor"/>
      </dsp:style>
      <dsp:txBody>
        <a:bodyPr spcFirstLastPara="0" vert="horz" wrap="square" lIns="39370" tIns="39370" rIns="39370" bIns="39370" numCol="1" spcCol="1270" anchor="ctr" anchorCtr="0">
          <a:noAutofit/>
        </a:bodyPr>
        <a:lstStyle/>
        <a:p>
          <a:pPr lvl="0" algn="ctr" defTabSz="1377950">
            <a:lnSpc>
              <a:spcPct val="90000"/>
            </a:lnSpc>
            <a:spcBef>
              <a:spcPct val="0"/>
            </a:spcBef>
            <a:spcAft>
              <a:spcPct val="35000"/>
            </a:spcAft>
          </a:pPr>
          <a:endParaRPr lang="es-MX" sz="3100" kern="1200">
            <a:solidFill>
              <a:schemeClr val="tx1"/>
            </a:solidFill>
          </a:endParaRPr>
        </a:p>
      </dsp:txBody>
      <dsp:txXfrm>
        <a:off x="8543469" y="932911"/>
        <a:ext cx="382921" cy="523905"/>
      </dsp:txXfrm>
    </dsp:sp>
    <dsp:sp modelId="{1D528618-B595-44C0-BCF4-FA5E46C274AA}">
      <dsp:nvSpPr>
        <dsp:cNvPr id="0" name=""/>
        <dsp:cNvSpPr/>
      </dsp:nvSpPr>
      <dsp:spPr>
        <a:xfrm>
          <a:off x="9147525" y="2198765"/>
          <a:ext cx="696219" cy="696219"/>
        </a:xfrm>
        <a:prstGeom prst="downArrow">
          <a:avLst>
            <a:gd name="adj1" fmla="val 55000"/>
            <a:gd name="adj2" fmla="val 45000"/>
          </a:avLst>
        </a:prstGeom>
        <a:solidFill>
          <a:schemeClr val="accent1">
            <a:alpha val="90000"/>
            <a:tint val="55000"/>
            <a:hueOff val="0"/>
            <a:satOff val="0"/>
            <a:lumOff val="0"/>
            <a:alphaOff val="0"/>
          </a:schemeClr>
        </a:solidFill>
        <a:ln w="6350" cap="flat" cmpd="sng" algn="ctr">
          <a:solidFill>
            <a:schemeClr val="accent1">
              <a:alpha val="90000"/>
              <a:tint val="55000"/>
              <a:hueOff val="0"/>
              <a:satOff val="0"/>
              <a:lumOff val="0"/>
              <a:alphaOff val="0"/>
            </a:schemeClr>
          </a:solidFill>
          <a:prstDash val="solid"/>
          <a:miter lim="800000"/>
        </a:ln>
        <a:effectLst/>
      </dsp:spPr>
      <dsp:style>
        <a:lnRef idx="1">
          <a:scrgbClr r="0" g="0" b="0"/>
        </a:lnRef>
        <a:fillRef idx="1">
          <a:scrgbClr r="0" g="0" b="0"/>
        </a:fillRef>
        <a:effectRef idx="2">
          <a:scrgbClr r="0" g="0" b="0"/>
        </a:effectRef>
        <a:fontRef idx="minor"/>
      </dsp:style>
      <dsp:txBody>
        <a:bodyPr spcFirstLastPara="0" vert="horz" wrap="square" lIns="39370" tIns="39370" rIns="39370" bIns="39370" numCol="1" spcCol="1270" anchor="ctr" anchorCtr="0">
          <a:noAutofit/>
        </a:bodyPr>
        <a:lstStyle/>
        <a:p>
          <a:pPr lvl="0" algn="ctr" defTabSz="1377950">
            <a:lnSpc>
              <a:spcPct val="90000"/>
            </a:lnSpc>
            <a:spcBef>
              <a:spcPct val="0"/>
            </a:spcBef>
            <a:spcAft>
              <a:spcPct val="35000"/>
            </a:spcAft>
          </a:pPr>
          <a:endParaRPr lang="es-MX" sz="3100" kern="1200">
            <a:solidFill>
              <a:schemeClr val="tx1"/>
            </a:solidFill>
          </a:endParaRPr>
        </a:p>
      </dsp:txBody>
      <dsp:txXfrm>
        <a:off x="9304174" y="2198765"/>
        <a:ext cx="382921" cy="523905"/>
      </dsp:txXfrm>
    </dsp:sp>
    <dsp:sp modelId="{46EF61D1-4FC8-441E-A256-35258A2F9021}">
      <dsp:nvSpPr>
        <dsp:cNvPr id="0" name=""/>
        <dsp:cNvSpPr/>
      </dsp:nvSpPr>
      <dsp:spPr>
        <a:xfrm>
          <a:off x="9896875" y="3464619"/>
          <a:ext cx="696219" cy="696219"/>
        </a:xfrm>
        <a:prstGeom prst="downArrow">
          <a:avLst>
            <a:gd name="adj1" fmla="val 55000"/>
            <a:gd name="adj2" fmla="val 45000"/>
          </a:avLst>
        </a:prstGeom>
        <a:solidFill>
          <a:schemeClr val="accent1">
            <a:alpha val="90000"/>
            <a:tint val="55000"/>
            <a:hueOff val="0"/>
            <a:satOff val="0"/>
            <a:lumOff val="0"/>
            <a:alphaOff val="0"/>
          </a:schemeClr>
        </a:solidFill>
        <a:ln w="6350" cap="flat" cmpd="sng" algn="ctr">
          <a:solidFill>
            <a:schemeClr val="accent1">
              <a:alpha val="90000"/>
              <a:tint val="55000"/>
              <a:hueOff val="0"/>
              <a:satOff val="0"/>
              <a:lumOff val="0"/>
              <a:alphaOff val="0"/>
            </a:schemeClr>
          </a:solidFill>
          <a:prstDash val="solid"/>
          <a:miter lim="800000"/>
        </a:ln>
        <a:effectLst/>
      </dsp:spPr>
      <dsp:style>
        <a:lnRef idx="1">
          <a:scrgbClr r="0" g="0" b="0"/>
        </a:lnRef>
        <a:fillRef idx="1">
          <a:scrgbClr r="0" g="0" b="0"/>
        </a:fillRef>
        <a:effectRef idx="2">
          <a:scrgbClr r="0" g="0" b="0"/>
        </a:effectRef>
        <a:fontRef idx="minor"/>
      </dsp:style>
      <dsp:txBody>
        <a:bodyPr spcFirstLastPara="0" vert="horz" wrap="square" lIns="39370" tIns="39370" rIns="39370" bIns="39370" numCol="1" spcCol="1270" anchor="ctr" anchorCtr="0">
          <a:noAutofit/>
        </a:bodyPr>
        <a:lstStyle/>
        <a:p>
          <a:pPr lvl="0" algn="ctr" defTabSz="1377950">
            <a:lnSpc>
              <a:spcPct val="90000"/>
            </a:lnSpc>
            <a:spcBef>
              <a:spcPct val="0"/>
            </a:spcBef>
            <a:spcAft>
              <a:spcPct val="35000"/>
            </a:spcAft>
          </a:pPr>
          <a:endParaRPr lang="es-MX" sz="3100" kern="1200">
            <a:solidFill>
              <a:schemeClr val="tx1"/>
            </a:solidFill>
          </a:endParaRPr>
        </a:p>
      </dsp:txBody>
      <dsp:txXfrm>
        <a:off x="10053524" y="3464619"/>
        <a:ext cx="382921" cy="523905"/>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10.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layout11.xml><?xml version="1.0" encoding="utf-8"?>
<dgm:layoutDef xmlns:dgm="http://schemas.openxmlformats.org/drawingml/2006/diagram" xmlns:a="http://schemas.openxmlformats.org/drawingml/2006/main" uniqueId="urn:microsoft.com/office/officeart/2005/8/layout/hList7">
  <dgm:title val=""/>
  <dgm:desc val=""/>
  <dgm:catLst>
    <dgm:cat type="list" pri="12000"/>
    <dgm:cat type="process" pri="20000"/>
    <dgm:cat type="relationship" pri="14000"/>
    <dgm:cat type="convert" pri="8000"/>
    <dgm:cat type="picture" pri="25000"/>
    <dgm:cat type="pictureconvert" pri="2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alg type="composite"/>
    <dgm:shape xmlns:r="http://schemas.openxmlformats.org/officeDocument/2006/relationships" r:blip="">
      <dgm:adjLst/>
    </dgm:shape>
    <dgm:presOf/>
    <dgm:constrLst>
      <dgm:constr type="w" for="ch" forName="fgShape" refType="w" fact="0.92"/>
      <dgm:constr type="h" for="ch" forName="fgShape" refType="h" fact="0.15"/>
      <dgm:constr type="b" for="ch" forName="fgShape" refType="h" fact="0.95"/>
      <dgm:constr type="ctrX" for="ch" forName="fgShape" refType="w" fact="0.5"/>
      <dgm:constr type="w" for="ch" forName="linComp" refType="w"/>
      <dgm:constr type="h" for="ch" forName="linComp" refType="h"/>
      <dgm:constr type="ctrX" for="ch" forName="linComp" refType="w" fact="0.5"/>
    </dgm:constrLst>
    <dgm:ruleLst/>
    <dgm:layoutNode name="fgShape" styleLbl="fgShp">
      <dgm:alg type="sp"/>
      <dgm:shape xmlns:r="http://schemas.openxmlformats.org/officeDocument/2006/relationships" type="leftRightArrow" r:blip="" zOrderOff="99999">
        <dgm:adjLst/>
      </dgm:shape>
      <dgm:presOf/>
      <dgm:constrLst/>
      <dgm:ruleLst/>
    </dgm:layoutNode>
    <dgm:layoutNode name="linComp">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ptType="sibTrans" refType="w" refFor="ch" refForName="compNode" fact="0.03"/>
        <dgm:constr type="primFontSz" for="des" ptType="node" op="equ" val="65"/>
      </dgm:constrLst>
      <dgm:ruleLst/>
      <dgm:forEach name="nodesForEach" axis="ch" ptType="node">
        <dgm:layoutNode name="compNode">
          <dgm:alg type="composite"/>
          <dgm:shape xmlns:r="http://schemas.openxmlformats.org/officeDocument/2006/relationships" r:blip="">
            <dgm:adjLst/>
          </dgm:shape>
          <dgm:presOf/>
          <dgm:constrLst>
            <dgm:constr type="w" for="ch" forName="bkgdShape" refType="w"/>
            <dgm:constr type="h" for="ch" forName="bkgdShape" refType="h"/>
            <dgm:constr type="w" for="ch" forName="nodeTx" refType="w"/>
            <dgm:constr type="h" for="ch" forName="nodeTx" refType="h" fact="0.4"/>
            <dgm:constr type="b" for="ch" forName="nodeTx" refType="h" fact="0.8"/>
            <dgm:constr type="w" for="ch" forName="invisiNode" refType="w" fact="0.01"/>
            <dgm:constr type="h" for="ch" forName="invisiNode" refType="h" fact="0.06"/>
            <dgm:constr type="t" for="ch" forName="invisiNode"/>
            <dgm:constr type="ctrX" for="ch" forName="invisiNode" refType="w" fact="0.5"/>
            <dgm:constr type="h" for="ch" forName="imagNode" refType="h" fact="0.333"/>
            <dgm:constr type="w" for="ch" forName="imagNode" refType="h" refFor="ch" refForName="imagNode"/>
            <dgm:constr type="ctrX" for="ch" forName="imagNode" refType="w" fact="0.5"/>
            <dgm:constr type="t" for="ch" forName="imagNode" refType="h" fact="0.06"/>
            <dgm:constr type="w" for="ch" forName="imagNode" refType="w" op="lte" fact="0.94"/>
          </dgm:constrLst>
          <dgm:ruleLst/>
          <dgm:layoutNode name="bkgdShape">
            <dgm:alg type="sp"/>
            <dgm:shape xmlns:r="http://schemas.openxmlformats.org/officeDocument/2006/relationships" type="roundRect" r:blip="">
              <dgm:adjLst>
                <dgm:adj idx="1" val="0.1"/>
              </dgm:adjLst>
            </dgm:shape>
            <dgm:presOf axis="desOrSelf" ptType="node"/>
            <dgm:constrLst/>
            <dgm:ruleLst/>
          </dgm:layoutNode>
          <dgm:layoutNode name="nodeTx">
            <dgm:varLst>
              <dgm:bulletEnabled val="1"/>
            </dgm:varLst>
            <dgm:alg type="tx">
              <dgm:param type="txAnchorVert" val="mid"/>
              <dgm:param type="txAnchorHorzCh" val="ctr"/>
              <dgm:param type="stBulletLvl" val="2"/>
            </dgm:alg>
            <dgm:shape xmlns:r="http://schemas.openxmlformats.org/officeDocument/2006/relationships" type="rect" r:blip="" hideGeom="1">
              <dgm:adjLst/>
            </dgm:shape>
            <dgm:presOf axis="desOrSelf" ptType="node"/>
            <dgm:constrLst/>
            <dgm:ruleLst>
              <dgm:rule type="primFontSz" val="5" fact="NaN" max="NaN"/>
            </dgm:ruleLst>
          </dgm:layoutNode>
          <dgm:layoutNode name="invisiNode">
            <dgm:alg type="sp"/>
            <dgm:shape xmlns:r="http://schemas.openxmlformats.org/officeDocument/2006/relationships" type="roundRect" r:blip="" hideGeom="1">
              <dgm:adjLst>
                <dgm:adj idx="1" val="0.1"/>
              </dgm:adjLst>
            </dgm:shape>
            <dgm:presOf/>
            <dgm:constrLst/>
            <dgm:ruleLst/>
          </dgm:layoutNode>
          <dgm:layoutNode name="imagNode" styleLbl="fgImgPlace1">
            <dgm:alg type="sp"/>
            <dgm:shape xmlns:r="http://schemas.openxmlformats.org/officeDocument/2006/relationships" type="ellipse" r:blip="" blipPhldr="1">
              <dgm:adjLst/>
            </dgm:shape>
            <dgm:presOf/>
            <dgm:constrLst/>
            <dgm:ruleLst/>
          </dgm:layoutNode>
        </dgm:layoutNode>
        <dgm:forEach name="sibTransForEach"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layoutNode>
</dgm:layoutDef>
</file>

<file path=ppt/diagrams/layout12.xml><?xml version="1.0" encoding="utf-8"?>
<dgm:layoutDef xmlns:dgm="http://schemas.openxmlformats.org/drawingml/2006/diagram" xmlns:a="http://schemas.openxmlformats.org/drawingml/2006/main" uniqueId="urn:microsoft.com/office/officeart/2005/8/layout/hList6">
  <dgm:title val=""/>
  <dgm:desc val=""/>
  <dgm:catLst>
    <dgm:cat type="list" pri="18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ptType="node" refType="h"/>
      <dgm:constr type="w" for="ch" ptType="node" refType="w"/>
      <dgm:constr type="primFontSz" for="ch" ptType="node" op="equ"/>
      <dgm:constr type="w" for="ch" forName="sibTrans" refType="w" fact="0.075"/>
    </dgm:constrLst>
    <dgm:ruleLst/>
    <dgm:forEach name="nodesForEach" axis="ch" ptType="node">
      <dgm:layoutNode name="node">
        <dgm:varLst>
          <dgm:bulletEnabled val="1"/>
        </dgm:varLst>
        <dgm:alg type="tx"/>
        <dgm:choose name="Name4">
          <dgm:if name="Name5" func="var" arg="dir" op="equ" val="norm">
            <dgm:shape xmlns:r="http://schemas.openxmlformats.org/officeDocument/2006/relationships" rot="-90" type="flowChartManualOperation" r:blip="">
              <dgm:adjLst/>
            </dgm:shape>
          </dgm:if>
          <dgm:else name="Name6">
            <dgm:shape xmlns:r="http://schemas.openxmlformats.org/officeDocument/2006/relationships" rot="90" type="flowChartManualOperation" r:blip="">
              <dgm:adjLst/>
            </dgm:shape>
          </dgm:else>
        </dgm:choose>
        <dgm:presOf axis="desOrSelf" ptType="node"/>
        <dgm:constrLst>
          <dgm:constr type="primFontSz" val="65"/>
          <dgm:constr type="tMarg"/>
          <dgm:constr type="bMarg"/>
          <dgm:constr type="lMarg" refType="primFontSz" fact="0.5"/>
          <dgm:constr type="rMarg" refType="lMarg"/>
        </dgm:constrLst>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13.xml><?xml version="1.0" encoding="utf-8"?>
<dgm:layoutDef xmlns:dgm="http://schemas.openxmlformats.org/drawingml/2006/diagram" xmlns:a="http://schemas.openxmlformats.org/drawingml/2006/main" uniqueId="urn:microsoft.com/office/officeart/2005/8/layout/hProcess3">
  <dgm:title val=""/>
  <dgm:desc val=""/>
  <dgm:catLst>
    <dgm:cat type="process" pri="6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chOrder="t">
    <dgm:varLst>
      <dgm:dir/>
      <dgm:animLvl val="lvl"/>
      <dgm:resizeHandles val="exact"/>
    </dgm:varLst>
    <dgm:alg type="composite"/>
    <dgm:shape xmlns:r="http://schemas.openxmlformats.org/officeDocument/2006/relationships" r:blip="">
      <dgm:adjLst/>
    </dgm:shape>
    <dgm:presOf/>
    <dgm:constrLst>
      <dgm:constr type="w" for="ch" forName="dummy" refType="w"/>
      <dgm:constr type="h" for="ch" forName="dummy" refType="h"/>
      <dgm:constr type="h" for="ch" forName="dummy" refType="w" refFor="ch" refForName="dummy" op="lte" fact="0.4"/>
      <dgm:constr type="ctrX" for="ch" forName="dummy" refType="w" fact="0.5"/>
      <dgm:constr type="ctrY" for="ch" forName="dummy" refType="h" fact="0.5"/>
      <dgm:constr type="w" for="ch" forName="linH" refType="w"/>
      <dgm:constr type="h" for="ch" forName="linH" refType="h"/>
      <dgm:constr type="ctrX" for="ch" forName="linH" refType="w" fact="0.5"/>
      <dgm:constr type="ctrY" for="ch" forName="linH" refType="h" fact="0.5"/>
      <dgm:constr type="userP" for="ch" forName="linH" refType="h" refFor="ch" refForName="dummy" fact="0.25"/>
      <dgm:constr type="userT" for="des" forName="parTx" refType="w" refFor="ch" refForName="dummy" fact="0.2"/>
    </dgm:constrLst>
    <dgm:ruleLst/>
    <dgm:layoutNode name="dummy">
      <dgm:alg type="sp"/>
      <dgm:shape xmlns:r="http://schemas.openxmlformats.org/officeDocument/2006/relationships" r:blip="">
        <dgm:adjLst/>
      </dgm:shape>
      <dgm:presOf/>
      <dgm:constrLst/>
      <dgm:ruleLst/>
    </dgm:layoutNode>
    <dgm:layoutNode name="linH">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primFontSz" for="des" forName="parTx" val="65"/>
        <dgm:constr type="primFontSz" for="des" forName="desTx" refType="primFontSz" refFor="des" refForName="parTx" op="equ"/>
        <dgm:constr type="h" for="des" forName="parTx" refType="primFontSz" refFor="des" refForName="parTx"/>
        <dgm:constr type="h" for="des" forName="desTx" refType="primFontSz" refFor="des" refForName="parTx" fact="0.5"/>
        <dgm:constr type="h" for="des" forName="parTx" op="equ"/>
        <dgm:constr type="h" for="des" forName="desTx" op="equ"/>
        <dgm:constr type="h" for="ch" forName="backgroundArrow" refType="primFontSz" refFor="des" refForName="parTx" fact="2"/>
        <dgm:constr type="h" for="ch" forName="backgroundArrow" refType="h" refFor="des" refForName="parTx" op="lte" fact="2"/>
        <dgm:constr type="h" for="ch" forName="backgroundArrow" refType="h" refFor="des" refForName="parTx" op="gte" fact="2"/>
        <dgm:constr type="h" for="des" forName="spVertical1" refType="primFontSz" refFor="des" refForName="parTx" fact="0.5"/>
        <dgm:constr type="h" for="des" forName="spVertical1" refType="h" refFor="des" refForName="parTx" op="lte" fact="0.5"/>
        <dgm:constr type="h" for="des" forName="spVertical1" refType="h" refFor="des" refForName="parTx" op="gte" fact="0.5"/>
        <dgm:constr type="h" for="des" forName="spVertical2" refType="primFontSz" refFor="des" refForName="parTx" fact="0.5"/>
        <dgm:constr type="h" for="des" forName="spVertical2" refType="h" refFor="des" refForName="parTx" op="lte" fact="0.5"/>
        <dgm:constr type="h" for="des" forName="spVertical2" refType="h" refFor="des" refForName="parTx" op="gte" fact="0.5"/>
        <dgm:constr type="h" for="des" forName="spVertical3" refType="primFontSz" refFor="des" refForName="parTx" fact="-0.4"/>
        <dgm:constr type="h" for="des" forName="spVertical3" refType="h" refFor="des" refForName="parTx" op="lte" fact="-0.4"/>
        <dgm:constr type="h" for="des" forName="spVertical3" refType="h" refFor="des" refForName="parTx" op="gte" fact="-0.4"/>
        <dgm:constr type="w" for="ch" forName="backgroundArrow" refType="w"/>
        <dgm:constr type="w" for="ch" forName="negArrow" refType="w" fact="-1"/>
        <dgm:constr type="w" for="ch" forName="linV" refType="w"/>
        <dgm:constr type="w" for="ch" forName="space" refType="w" refFor="ch" refForName="linV" fact="0.2"/>
        <dgm:constr type="w" for="ch" forName="padding1" refType="w" fact="0.08"/>
        <dgm:constr type="userP"/>
        <dgm:constr type="w" for="ch" forName="padding2" refType="userP"/>
      </dgm:constrLst>
      <dgm:ruleLst>
        <dgm:rule type="w" for="ch" forName="linV" val="0" fact="NaN" max="NaN"/>
        <dgm:rule type="primFontSz" for="des" forName="parTx" val="5" fact="NaN" max="NaN"/>
      </dgm:ruleLst>
      <dgm:layoutNode name="padding1">
        <dgm:alg type="sp"/>
        <dgm:shape xmlns:r="http://schemas.openxmlformats.org/officeDocument/2006/relationships" r:blip="">
          <dgm:adjLst/>
        </dgm:shape>
        <dgm:presOf/>
        <dgm:constrLst/>
        <dgm:ruleLst/>
      </dgm:layoutNode>
      <dgm:forEach name="Name4" axis="ch" ptType="node">
        <dgm:layoutNode name="linV">
          <dgm:alg type="lin">
            <dgm:param type="linDir" val="fromT"/>
          </dgm:alg>
          <dgm:shape xmlns:r="http://schemas.openxmlformats.org/officeDocument/2006/relationships" r:blip="">
            <dgm:adjLst/>
          </dgm:shape>
          <dgm:presOf/>
          <dgm:constrLst>
            <dgm:constr type="w" for="ch" forName="spVertical1" refType="w"/>
            <dgm:constr type="w" for="ch" forName="parTx" refType="w"/>
            <dgm:constr type="w" for="ch" forName="spVertical2" refType="w"/>
            <dgm:constr type="w" for="ch" forName="spVertical3" refType="w"/>
            <dgm:constr type="w" for="ch" forName="desTx" refType="w"/>
          </dgm:constrLst>
          <dgm:ruleLst/>
          <dgm:layoutNode name="spVertical1">
            <dgm:alg type="sp"/>
            <dgm:shape xmlns:r="http://schemas.openxmlformats.org/officeDocument/2006/relationships" r:blip="">
              <dgm:adjLst/>
            </dgm:shape>
            <dgm:presOf/>
            <dgm:constrLst/>
            <dgm:ruleLst/>
          </dgm:layoutNode>
          <dgm:layoutNode name="parTx" styleLbl="revTx">
            <dgm:varLst>
              <dgm:chMax val="0"/>
              <dgm:chPref val="0"/>
              <dgm:bulletEnabled val="1"/>
            </dgm:varLst>
            <dgm:choose name="Name5">
              <dgm:if name="Name6" axis="root des" ptType="all node" func="maxDepth" op="gt" val="1">
                <dgm:alg type="tx">
                  <dgm:param type="parTxLTRAlign" val="l"/>
                  <dgm:param type="parTxRTLAlign" val="r"/>
                </dgm:alg>
              </dgm:if>
              <dgm:else name="Name7">
                <dgm:alg type="tx">
                  <dgm:param type="parTxLTRAlign" val="ctr"/>
                  <dgm:param type="parTxRTLAlign" val="ctr"/>
                </dgm:alg>
              </dgm:else>
            </dgm:choose>
            <dgm:shape xmlns:r="http://schemas.openxmlformats.org/officeDocument/2006/relationships" type="rect" r:blip="">
              <dgm:adjLst/>
            </dgm:shape>
            <dgm:presOf axis="self" ptType="node"/>
            <dgm:choose name="Name8">
              <dgm:if name="Name9" func="var" arg="dir" op="equ" val="norm">
                <dgm:constrLst>
                  <dgm:constr type="userT"/>
                  <dgm:constr type="h" refType="userT" op="lte"/>
                  <dgm:constr type="tMarg" refType="primFontSz" fact="0.8"/>
                  <dgm:constr type="bMarg" refType="tMarg"/>
                  <dgm:constr type="lMarg"/>
                  <dgm:constr type="rMarg"/>
                </dgm:constrLst>
              </dgm:if>
              <dgm:else name="Name10">
                <dgm:constrLst>
                  <dgm:constr type="userT"/>
                  <dgm:constr type="h" refType="userT" op="lte"/>
                  <dgm:constr type="tMarg" refType="primFontSz" fact="0.8"/>
                  <dgm:constr type="bMarg" refType="tMarg"/>
                  <dgm:constr type="lMarg"/>
                  <dgm:constr type="rMarg"/>
                </dgm:constrLst>
              </dgm:else>
            </dgm:choose>
            <dgm:ruleLst>
              <dgm:rule type="h" val="INF" fact="NaN" max="NaN"/>
            </dgm:ruleLst>
          </dgm:layoutNode>
          <dgm:layoutNode name="spVertical2">
            <dgm:alg type="sp"/>
            <dgm:shape xmlns:r="http://schemas.openxmlformats.org/officeDocument/2006/relationships" r:blip="">
              <dgm:adjLst/>
            </dgm:shape>
            <dgm:presOf/>
            <dgm:constrLst/>
            <dgm:ruleLst/>
          </dgm:layoutNode>
          <dgm:layoutNode name="spVertical3">
            <dgm:alg type="sp"/>
            <dgm:shape xmlns:r="http://schemas.openxmlformats.org/officeDocument/2006/relationships" r:blip="">
              <dgm:adjLst/>
            </dgm:shape>
            <dgm:presOf/>
            <dgm:constrLst/>
            <dgm:ruleLst/>
          </dgm:layoutNode>
          <dgm:choose name="Name11">
            <dgm:if name="Name12" axis="ch" ptType="node" func="cnt" op="gte" val="1">
              <dgm:layoutNode name="desTx" styleLbl="revTx">
                <dgm:varLst>
                  <dgm:bulletEnabled val="1"/>
                </dgm:varLst>
                <dgm:alg type="tx">
                  <dgm:param type="stBulletLvl" val="1"/>
                </dgm:alg>
                <dgm:shape xmlns:r="http://schemas.openxmlformats.org/officeDocument/2006/relationships" type="rect" r:blip="">
                  <dgm:adjLst/>
                </dgm:shape>
                <dgm:presOf axis="des" ptType="node"/>
                <dgm:constrLst>
                  <dgm:constr type="tMarg"/>
                  <dgm:constr type="bMarg"/>
                  <dgm:constr type="rMarg"/>
                  <dgm:constr type="lMarg"/>
                </dgm:constrLst>
                <dgm:ruleLst>
                  <dgm:rule type="h" val="INF" fact="NaN" max="NaN"/>
                </dgm:ruleLst>
              </dgm:layoutNode>
            </dgm:if>
            <dgm:else name="Name13"/>
          </dgm:choose>
        </dgm:layoutNode>
        <dgm:forEach name="Name14" axis="followSib" ptType="sibTrans" cnt="1">
          <dgm:layoutNode name="space">
            <dgm:alg type="sp"/>
            <dgm:shape xmlns:r="http://schemas.openxmlformats.org/officeDocument/2006/relationships" r:blip="">
              <dgm:adjLst/>
            </dgm:shape>
            <dgm:presOf/>
            <dgm:constrLst/>
            <dgm:ruleLst/>
          </dgm:layoutNode>
        </dgm:forEach>
      </dgm:forEach>
      <dgm:layoutNode name="padding2">
        <dgm:alg type="sp"/>
        <dgm:shape xmlns:r="http://schemas.openxmlformats.org/officeDocument/2006/relationships" r:blip="">
          <dgm:adjLst/>
        </dgm:shape>
        <dgm:presOf/>
        <dgm:constrLst/>
        <dgm:ruleLst/>
      </dgm:layoutNode>
      <dgm:layoutNode name="negArrow">
        <dgm:alg type="sp"/>
        <dgm:shape xmlns:r="http://schemas.openxmlformats.org/officeDocument/2006/relationships" r:blip="">
          <dgm:adjLst/>
        </dgm:shape>
        <dgm:presOf/>
        <dgm:constrLst/>
        <dgm:ruleLst/>
      </dgm:layoutNode>
      <dgm:layoutNode name="backgroundArrow" styleLbl="node1">
        <dgm:alg type="sp"/>
        <dgm:choose name="Name15">
          <dgm:if name="Name16" func="var" arg="dir" op="equ" val="norm">
            <dgm:shape xmlns:r="http://schemas.openxmlformats.org/officeDocument/2006/relationships" type="rightArrow" r:blip="">
              <dgm:adjLst/>
            </dgm:shape>
          </dgm:if>
          <dgm:else name="Name17">
            <dgm:shape xmlns:r="http://schemas.openxmlformats.org/officeDocument/2006/relationships" type="leftArrow" r:blip="">
              <dgm:adjLst/>
            </dgm:shape>
          </dgm:else>
        </dgm:choose>
        <dgm:presOf/>
        <dgm:constrLst/>
        <dgm:ruleLst/>
      </dgm:layoutNode>
    </dgm:layoutNode>
  </dgm:layoutNode>
</dgm:layoutDef>
</file>

<file path=ppt/diagrams/layout14.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15.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16.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17.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18.xml><?xml version="1.0" encoding="utf-8"?>
<dgm:layoutDef xmlns:dgm="http://schemas.openxmlformats.org/drawingml/2006/diagram" xmlns:a="http://schemas.openxmlformats.org/drawingml/2006/main" uniqueId="urn:microsoft.com/office/officeart/2009/3/layout/SnapshotPictureList">
  <dgm:title val=""/>
  <dgm:desc val=""/>
  <dgm:catLst>
    <dgm:cat type="picture" pri="3000"/>
    <dgm:cat type="pictureconvert" pri="3000"/>
  </dgm:catLst>
  <dgm:sampData>
    <dgm:dataModel>
      <dgm:ptLst>
        <dgm:pt modelId="0" type="doc"/>
        <dgm:pt modelId="10">
          <dgm:prSet phldr="1"/>
        </dgm:pt>
        <dgm:pt modelId="11">
          <dgm:prSet phldr="1"/>
        </dgm:pt>
      </dgm:ptLst>
      <dgm:cxnLst>
        <dgm:cxn modelId="40" srcId="0" destId="10" srcOrd="0" destOrd="0"/>
        <dgm:cxn modelId="12" srcId="10" destId="11" srcOrd="0" destOrd="0"/>
      </dgm:cxnLst>
      <dgm:bg/>
      <dgm:whole/>
    </dgm:dataModel>
  </dgm:sampData>
  <dgm:styleData>
    <dgm:dataModel>
      <dgm:ptLst>
        <dgm:pt modelId="0" type="doc"/>
        <dgm:pt modelId="10">
          <dgm:prSet phldr="1"/>
        </dgm:pt>
        <dgm:pt modelId="11">
          <dgm:prSet phldr="1"/>
        </dgm:pt>
      </dgm:ptLst>
      <dgm:cxnLst>
        <dgm:cxn modelId="40" srcId="0" destId="10" srcOrd="0" destOrd="0"/>
        <dgm:cxn modelId="12" srcId="10" destId="11" srcOrd="0" destOrd="0"/>
      </dgm:cxnLst>
      <dgm:bg/>
      <dgm:whole/>
    </dgm:dataModel>
  </dgm:styleData>
  <dgm:clrData>
    <dgm:dataModel>
      <dgm:ptLst>
        <dgm:pt modelId="0" type="doc"/>
        <dgm:pt modelId="10">
          <dgm:prSet phldr="1"/>
        </dgm:pt>
        <dgm:pt modelId="11">
          <dgm:prSet phldr="1"/>
        </dgm:pt>
      </dgm:ptLst>
      <dgm:cxnLst>
        <dgm:cxn modelId="40" srcId="0" destId="10" srcOrd="0" destOrd="0"/>
        <dgm:cxn modelId="12" srcId="10" destId="11" srcOrd="0" destOrd="0"/>
      </dgm:cxnLst>
      <dgm:bg/>
      <dgm:whole/>
    </dgm:dataModel>
  </dgm:clrData>
  <dgm:layoutNode name="Name0">
    <dgm:varLst>
      <dgm:chMax/>
      <dgm:chPref/>
      <dgm:dir/>
      <dgm:animLvl val="lvl"/>
    </dgm:varLst>
    <dgm:alg type="snake">
      <dgm:param type="grDir" val="tL"/>
      <dgm:param type="flowDir" val="col"/>
    </dgm:alg>
    <dgm:shape xmlns:r="http://schemas.openxmlformats.org/officeDocument/2006/relationships" r:blip="">
      <dgm:adjLst/>
    </dgm:shape>
    <dgm:constrLst>
      <dgm:constr type="primFontSz" for="des" forName="ChildText" refType="primFontSz" refFor="des" refForName="ParentText" op="lte"/>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2.0273"/>
        </dgm:alg>
        <dgm:shape xmlns:r="http://schemas.openxmlformats.org/officeDocument/2006/relationships" r:blip="">
          <dgm:adjLst/>
        </dgm:shape>
        <dgm:choose name="Name1">
          <dgm:if name="Name2" func="var" arg="dir" op="equ" val="norm">
            <dgm:constrLst>
              <dgm:constr type="l" for="ch" forName="ParentAccentShape" refType="w" fact="0.0238"/>
              <dgm:constr type="t" for="ch" forName="ParentAccentShape" refType="h" fact="0.107"/>
              <dgm:constr type="w" for="ch" forName="ParentAccentShape" refType="w" fact="0.619"/>
              <dgm:constr type="h" for="ch" forName="ParentAccentShape" refType="h" fact="0.893"/>
              <dgm:constr type="l" for="ch" forName="ParentText" refType="w" fact="0.048"/>
              <dgm:constr type="t" for="ch" forName="ParentText" refType="h" fact="0.845"/>
              <dgm:constr type="w" for="ch" forName="ParentText" refType="w" fact="0.571"/>
              <dgm:constr type="h" for="ch" forName="ParentText" refType="h" fact="0.106"/>
              <dgm:constr type="l" for="ch" forName="ChildText" refType="w" fact="0.668"/>
              <dgm:constr type="t" for="ch" forName="ChildText" refType="h" fact="0.107"/>
              <dgm:constr type="w" for="ch" forName="ChildText" refType="w" fact="0.283"/>
              <dgm:constr type="h" for="ch" forName="ChildText" refType="h" fact="0.893"/>
              <dgm:constr type="l" for="ch" forName="ChildAccentShape" refType="w" fact="0.9762"/>
              <dgm:constr type="t" for="ch" forName="ChildAccentShape" refType="h" fact="0.107"/>
              <dgm:constr type="w" for="ch" forName="ChildAccentShape" refType="w" fact="0.0238"/>
              <dgm:constr type="h" for="ch" forName="ChildAccentShape" refType="h" fact="0.893"/>
              <dgm:constr type="l" for="ch" forName="Image" refType="w" fact="0"/>
              <dgm:constr type="t" for="ch" forName="Image" refType="h" fact="0"/>
              <dgm:constr type="w" for="ch" forName="Image" refType="w" fact="0.5952"/>
              <dgm:constr type="h" for="ch" forName="Image" refType="h" fact="0.8447"/>
            </dgm:constrLst>
          </dgm:if>
          <dgm:else name="Name3">
            <dgm:constrLst>
              <dgm:constr type="l" for="ch" forName="ParentAccentShape" refType="w" fact="0.3572"/>
              <dgm:constr type="t" for="ch" forName="ParentAccentShape" refType="h" fact="0.107"/>
              <dgm:constr type="w" for="ch" forName="ParentAccentShape" refType="w" fact="0.619"/>
              <dgm:constr type="h" for="ch" forName="ParentAccentShape" refType="h" fact="0.893"/>
              <dgm:constr type="l" for="ch" forName="ParentText" refType="w" fact="0.381"/>
              <dgm:constr type="t" for="ch" forName="ParentText" refType="h" fact="0.845"/>
              <dgm:constr type="w" for="ch" forName="ParentText" refType="w" fact="0.571"/>
              <dgm:constr type="h" for="ch" forName="ParentText" refType="h" fact="0.106"/>
              <dgm:constr type="l" for="ch" forName="ChildText" refType="w" fact="0.049"/>
              <dgm:constr type="t" for="ch" forName="ChildText" refType="h" fact="0.107"/>
              <dgm:constr type="w" for="ch" forName="ChildText" refType="w" fact="0.283"/>
              <dgm:constr type="h" for="ch" forName="ChildText" refType="h" fact="0.893"/>
              <dgm:constr type="l" for="ch" forName="ChildAccentShape" refType="w" fact="0"/>
              <dgm:constr type="t" for="ch" forName="ChildAccentShape" refType="h" fact="0.107"/>
              <dgm:constr type="w" for="ch" forName="ChildAccentShape" refType="w" fact="0.0238"/>
              <dgm:constr type="h" for="ch" forName="ChildAccentShape" refType="h" fact="0.893"/>
              <dgm:constr type="l" for="ch" forName="Image" refType="w" fact="0.4048"/>
              <dgm:constr type="t" for="ch" forName="Image" refType="h" fact="0"/>
              <dgm:constr type="w" for="ch" forName="Image" refType="w" fact="0.5952"/>
              <dgm:constr type="h" for="ch" forName="Image" refType="h" fact="0.8447"/>
            </dgm:constrLst>
          </dgm:else>
        </dgm:choose>
        <dgm:layoutNode name="ParentAccentShape" styleLbl="trBgShp">
          <dgm:alg type="sp"/>
          <dgm:shape xmlns:r="http://schemas.openxmlformats.org/officeDocument/2006/relationships" type="frame" r:blip="" zOrderOff="-10">
            <dgm:adjLst>
              <dgm:adj idx="1" val="0.0545"/>
            </dgm:adjLst>
          </dgm:shape>
          <dgm:presOf/>
        </dgm:layoutNode>
        <dgm:layoutNode name="ParentText" styleLbl="revTx">
          <dgm:varLst>
            <dgm:chMax val="1"/>
            <dgm:chPref val="1"/>
            <dgm:bulletEnabled val="1"/>
          </dgm:varLst>
          <dgm:alg type="tx">
            <dgm:param type="parTxLTRAlign" val="l"/>
          </dgm:alg>
          <dgm:shape xmlns:r="http://schemas.openxmlformats.org/officeDocument/2006/relationships" type="rect" r:blip="" zOrderOff="10">
            <dgm:adjLst/>
          </dgm:shape>
          <dgm:presOf axis="self" ptType="node"/>
          <dgm:constrLst>
            <dgm:constr type="lMarg" refType="primFontSz" fact="0.8"/>
            <dgm:constr type="rMarg" refType="primFontSz" fact="0.8"/>
            <dgm:constr type="tMarg" refType="primFontSz" fact="0.3"/>
            <dgm:constr type="bMarg" refType="primFontSz" fact="0.3"/>
          </dgm:constrLst>
          <dgm:ruleLst>
            <dgm:rule type="primFontSz" val="5" fact="NaN" max="NaN"/>
          </dgm:ruleLst>
        </dgm:layoutNode>
        <dgm:layoutNode name="ChildText" styleLbl="revTx">
          <dgm:varLst>
            <dgm:chMax val="0"/>
            <dgm:chPref val="0"/>
          </dgm:varLst>
          <dgm:alg type="tx">
            <dgm:param type="parTxLTRAlign" val="l"/>
            <dgm:param type="txAnchorVert" val="t"/>
          </dgm:alg>
          <dgm:shape xmlns:r="http://schemas.openxmlformats.org/officeDocument/2006/relationships" type="rect" r:blip="" zOrderOff="10">
            <dgm:adjLst/>
          </dgm:shape>
          <dgm:choose name="Name4">
            <dgm:if name="Name5" axis="ch" ptType="node" func="cnt" op="gte" val="1">
              <dgm:presOf axis="des" ptType="node"/>
            </dgm:if>
            <dgm:else name="Name6">
              <dgm:presOf/>
            </dgm:else>
          </dgm:choose>
          <dgm:constrLst>
            <dgm:constr type="lMarg" refType="primFontSz" fact="0"/>
            <dgm:constr type="rMarg" refType="primFontSz" fact="0"/>
            <dgm:constr type="tMarg" refType="primFontSz" fact="0"/>
            <dgm:constr type="bMarg" refType="primFontSz" fact="0"/>
          </dgm:constrLst>
          <dgm:ruleLst>
            <dgm:rule type="primFontSz" val="5" fact="NaN" max="NaN"/>
          </dgm:ruleLst>
        </dgm:layoutNode>
        <dgm:layoutNode name="ChildAccentShape" styleLbl="trBgShp">
          <dgm:alg type="sp"/>
          <dgm:choose name="Name7">
            <dgm:if name="Name8" axis="ch" ptType="node" func="cnt" op="gte" val="1">
              <dgm:shape xmlns:r="http://schemas.openxmlformats.org/officeDocument/2006/relationships" type="rect" r:blip="" zOrderOff="-10">
                <dgm:adjLst/>
              </dgm:shape>
            </dgm:if>
            <dgm:else name="Name9">
              <dgm:shape xmlns:r="http://schemas.openxmlformats.org/officeDocument/2006/relationships" type="rect" r:blip="" hideGeom="1">
                <dgm:adjLst/>
              </dgm:shape>
            </dgm:else>
          </dgm:choose>
          <dgm:presOf/>
        </dgm:layoutNode>
        <dgm:layoutNode name="Image" styleLbl="align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19.xml><?xml version="1.0" encoding="utf-8"?>
<dgm:layoutDef xmlns:dgm="http://schemas.openxmlformats.org/drawingml/2006/diagram" xmlns:a="http://schemas.openxmlformats.org/drawingml/2006/main" uniqueId="urn:microsoft.com/office/officeart/2009/3/layout/SnapshotPictureList">
  <dgm:title val=""/>
  <dgm:desc val=""/>
  <dgm:catLst>
    <dgm:cat type="picture" pri="3000"/>
    <dgm:cat type="pictureconvert" pri="3000"/>
  </dgm:catLst>
  <dgm:sampData>
    <dgm:dataModel>
      <dgm:ptLst>
        <dgm:pt modelId="0" type="doc"/>
        <dgm:pt modelId="10">
          <dgm:prSet phldr="1"/>
        </dgm:pt>
        <dgm:pt modelId="11">
          <dgm:prSet phldr="1"/>
        </dgm:pt>
      </dgm:ptLst>
      <dgm:cxnLst>
        <dgm:cxn modelId="40" srcId="0" destId="10" srcOrd="0" destOrd="0"/>
        <dgm:cxn modelId="12" srcId="10" destId="11" srcOrd="0" destOrd="0"/>
      </dgm:cxnLst>
      <dgm:bg/>
      <dgm:whole/>
    </dgm:dataModel>
  </dgm:sampData>
  <dgm:styleData>
    <dgm:dataModel>
      <dgm:ptLst>
        <dgm:pt modelId="0" type="doc"/>
        <dgm:pt modelId="10">
          <dgm:prSet phldr="1"/>
        </dgm:pt>
        <dgm:pt modelId="11">
          <dgm:prSet phldr="1"/>
        </dgm:pt>
      </dgm:ptLst>
      <dgm:cxnLst>
        <dgm:cxn modelId="40" srcId="0" destId="10" srcOrd="0" destOrd="0"/>
        <dgm:cxn modelId="12" srcId="10" destId="11" srcOrd="0" destOrd="0"/>
      </dgm:cxnLst>
      <dgm:bg/>
      <dgm:whole/>
    </dgm:dataModel>
  </dgm:styleData>
  <dgm:clrData>
    <dgm:dataModel>
      <dgm:ptLst>
        <dgm:pt modelId="0" type="doc"/>
        <dgm:pt modelId="10">
          <dgm:prSet phldr="1"/>
        </dgm:pt>
        <dgm:pt modelId="11">
          <dgm:prSet phldr="1"/>
        </dgm:pt>
      </dgm:ptLst>
      <dgm:cxnLst>
        <dgm:cxn modelId="40" srcId="0" destId="10" srcOrd="0" destOrd="0"/>
        <dgm:cxn modelId="12" srcId="10" destId="11" srcOrd="0" destOrd="0"/>
      </dgm:cxnLst>
      <dgm:bg/>
      <dgm:whole/>
    </dgm:dataModel>
  </dgm:clrData>
  <dgm:layoutNode name="Name0">
    <dgm:varLst>
      <dgm:chMax/>
      <dgm:chPref/>
      <dgm:dir/>
      <dgm:animLvl val="lvl"/>
    </dgm:varLst>
    <dgm:alg type="snake">
      <dgm:param type="grDir" val="tL"/>
      <dgm:param type="flowDir" val="col"/>
    </dgm:alg>
    <dgm:shape xmlns:r="http://schemas.openxmlformats.org/officeDocument/2006/relationships" r:blip="">
      <dgm:adjLst/>
    </dgm:shape>
    <dgm:constrLst>
      <dgm:constr type="primFontSz" for="des" forName="ChildText" refType="primFontSz" refFor="des" refForName="ParentText" op="lte"/>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2.0273"/>
        </dgm:alg>
        <dgm:shape xmlns:r="http://schemas.openxmlformats.org/officeDocument/2006/relationships" r:blip="">
          <dgm:adjLst/>
        </dgm:shape>
        <dgm:choose name="Name1">
          <dgm:if name="Name2" func="var" arg="dir" op="equ" val="norm">
            <dgm:constrLst>
              <dgm:constr type="l" for="ch" forName="ParentAccentShape" refType="w" fact="0.0238"/>
              <dgm:constr type="t" for="ch" forName="ParentAccentShape" refType="h" fact="0.107"/>
              <dgm:constr type="w" for="ch" forName="ParentAccentShape" refType="w" fact="0.619"/>
              <dgm:constr type="h" for="ch" forName="ParentAccentShape" refType="h" fact="0.893"/>
              <dgm:constr type="l" for="ch" forName="ParentText" refType="w" fact="0.048"/>
              <dgm:constr type="t" for="ch" forName="ParentText" refType="h" fact="0.845"/>
              <dgm:constr type="w" for="ch" forName="ParentText" refType="w" fact="0.571"/>
              <dgm:constr type="h" for="ch" forName="ParentText" refType="h" fact="0.106"/>
              <dgm:constr type="l" for="ch" forName="ChildText" refType="w" fact="0.668"/>
              <dgm:constr type="t" for="ch" forName="ChildText" refType="h" fact="0.107"/>
              <dgm:constr type="w" for="ch" forName="ChildText" refType="w" fact="0.283"/>
              <dgm:constr type="h" for="ch" forName="ChildText" refType="h" fact="0.893"/>
              <dgm:constr type="l" for="ch" forName="ChildAccentShape" refType="w" fact="0.9762"/>
              <dgm:constr type="t" for="ch" forName="ChildAccentShape" refType="h" fact="0.107"/>
              <dgm:constr type="w" for="ch" forName="ChildAccentShape" refType="w" fact="0.0238"/>
              <dgm:constr type="h" for="ch" forName="ChildAccentShape" refType="h" fact="0.893"/>
              <dgm:constr type="l" for="ch" forName="Image" refType="w" fact="0"/>
              <dgm:constr type="t" for="ch" forName="Image" refType="h" fact="0"/>
              <dgm:constr type="w" for="ch" forName="Image" refType="w" fact="0.5952"/>
              <dgm:constr type="h" for="ch" forName="Image" refType="h" fact="0.8447"/>
            </dgm:constrLst>
          </dgm:if>
          <dgm:else name="Name3">
            <dgm:constrLst>
              <dgm:constr type="l" for="ch" forName="ParentAccentShape" refType="w" fact="0.3572"/>
              <dgm:constr type="t" for="ch" forName="ParentAccentShape" refType="h" fact="0.107"/>
              <dgm:constr type="w" for="ch" forName="ParentAccentShape" refType="w" fact="0.619"/>
              <dgm:constr type="h" for="ch" forName="ParentAccentShape" refType="h" fact="0.893"/>
              <dgm:constr type="l" for="ch" forName="ParentText" refType="w" fact="0.381"/>
              <dgm:constr type="t" for="ch" forName="ParentText" refType="h" fact="0.845"/>
              <dgm:constr type="w" for="ch" forName="ParentText" refType="w" fact="0.571"/>
              <dgm:constr type="h" for="ch" forName="ParentText" refType="h" fact="0.106"/>
              <dgm:constr type="l" for="ch" forName="ChildText" refType="w" fact="0.049"/>
              <dgm:constr type="t" for="ch" forName="ChildText" refType="h" fact="0.107"/>
              <dgm:constr type="w" for="ch" forName="ChildText" refType="w" fact="0.283"/>
              <dgm:constr type="h" for="ch" forName="ChildText" refType="h" fact="0.893"/>
              <dgm:constr type="l" for="ch" forName="ChildAccentShape" refType="w" fact="0"/>
              <dgm:constr type="t" for="ch" forName="ChildAccentShape" refType="h" fact="0.107"/>
              <dgm:constr type="w" for="ch" forName="ChildAccentShape" refType="w" fact="0.0238"/>
              <dgm:constr type="h" for="ch" forName="ChildAccentShape" refType="h" fact="0.893"/>
              <dgm:constr type="l" for="ch" forName="Image" refType="w" fact="0.4048"/>
              <dgm:constr type="t" for="ch" forName="Image" refType="h" fact="0"/>
              <dgm:constr type="w" for="ch" forName="Image" refType="w" fact="0.5952"/>
              <dgm:constr type="h" for="ch" forName="Image" refType="h" fact="0.8447"/>
            </dgm:constrLst>
          </dgm:else>
        </dgm:choose>
        <dgm:layoutNode name="ParentAccentShape" styleLbl="trBgShp">
          <dgm:alg type="sp"/>
          <dgm:shape xmlns:r="http://schemas.openxmlformats.org/officeDocument/2006/relationships" type="frame" r:blip="" zOrderOff="-10">
            <dgm:adjLst>
              <dgm:adj idx="1" val="0.0545"/>
            </dgm:adjLst>
          </dgm:shape>
          <dgm:presOf/>
        </dgm:layoutNode>
        <dgm:layoutNode name="ParentText" styleLbl="revTx">
          <dgm:varLst>
            <dgm:chMax val="1"/>
            <dgm:chPref val="1"/>
            <dgm:bulletEnabled val="1"/>
          </dgm:varLst>
          <dgm:alg type="tx">
            <dgm:param type="parTxLTRAlign" val="l"/>
          </dgm:alg>
          <dgm:shape xmlns:r="http://schemas.openxmlformats.org/officeDocument/2006/relationships" type="rect" r:blip="" zOrderOff="10">
            <dgm:adjLst/>
          </dgm:shape>
          <dgm:presOf axis="self" ptType="node"/>
          <dgm:constrLst>
            <dgm:constr type="lMarg" refType="primFontSz" fact="0.8"/>
            <dgm:constr type="rMarg" refType="primFontSz" fact="0.8"/>
            <dgm:constr type="tMarg" refType="primFontSz" fact="0.3"/>
            <dgm:constr type="bMarg" refType="primFontSz" fact="0.3"/>
          </dgm:constrLst>
          <dgm:ruleLst>
            <dgm:rule type="primFontSz" val="5" fact="NaN" max="NaN"/>
          </dgm:ruleLst>
        </dgm:layoutNode>
        <dgm:layoutNode name="ChildText" styleLbl="revTx">
          <dgm:varLst>
            <dgm:chMax val="0"/>
            <dgm:chPref val="0"/>
          </dgm:varLst>
          <dgm:alg type="tx">
            <dgm:param type="parTxLTRAlign" val="l"/>
            <dgm:param type="txAnchorVert" val="t"/>
          </dgm:alg>
          <dgm:shape xmlns:r="http://schemas.openxmlformats.org/officeDocument/2006/relationships" type="rect" r:blip="" zOrderOff="10">
            <dgm:adjLst/>
          </dgm:shape>
          <dgm:choose name="Name4">
            <dgm:if name="Name5" axis="ch" ptType="node" func="cnt" op="gte" val="1">
              <dgm:presOf axis="des" ptType="node"/>
            </dgm:if>
            <dgm:else name="Name6">
              <dgm:presOf/>
            </dgm:else>
          </dgm:choose>
          <dgm:constrLst>
            <dgm:constr type="lMarg" refType="primFontSz" fact="0"/>
            <dgm:constr type="rMarg" refType="primFontSz" fact="0"/>
            <dgm:constr type="tMarg" refType="primFontSz" fact="0"/>
            <dgm:constr type="bMarg" refType="primFontSz" fact="0"/>
          </dgm:constrLst>
          <dgm:ruleLst>
            <dgm:rule type="primFontSz" val="5" fact="NaN" max="NaN"/>
          </dgm:ruleLst>
        </dgm:layoutNode>
        <dgm:layoutNode name="ChildAccentShape" styleLbl="trBgShp">
          <dgm:alg type="sp"/>
          <dgm:choose name="Name7">
            <dgm:if name="Name8" axis="ch" ptType="node" func="cnt" op="gte" val="1">
              <dgm:shape xmlns:r="http://schemas.openxmlformats.org/officeDocument/2006/relationships" type="rect" r:blip="" zOrderOff="-10">
                <dgm:adjLst/>
              </dgm:shape>
            </dgm:if>
            <dgm:else name="Name9">
              <dgm:shape xmlns:r="http://schemas.openxmlformats.org/officeDocument/2006/relationships" type="rect" r:blip="" hideGeom="1">
                <dgm:adjLst/>
              </dgm:shape>
            </dgm:else>
          </dgm:choose>
          <dgm:presOf/>
        </dgm:layoutNode>
        <dgm:layoutNode name="Image" styleLbl="align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Process3">
  <dgm:title val=""/>
  <dgm:desc val=""/>
  <dgm:catLst>
    <dgm:cat type="process" pri="6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chOrder="t">
    <dgm:varLst>
      <dgm:dir/>
      <dgm:animLvl val="lvl"/>
      <dgm:resizeHandles val="exact"/>
    </dgm:varLst>
    <dgm:alg type="composite"/>
    <dgm:shape xmlns:r="http://schemas.openxmlformats.org/officeDocument/2006/relationships" r:blip="">
      <dgm:adjLst/>
    </dgm:shape>
    <dgm:presOf/>
    <dgm:constrLst>
      <dgm:constr type="w" for="ch" forName="dummy" refType="w"/>
      <dgm:constr type="h" for="ch" forName="dummy" refType="h"/>
      <dgm:constr type="h" for="ch" forName="dummy" refType="w" refFor="ch" refForName="dummy" op="lte" fact="0.4"/>
      <dgm:constr type="ctrX" for="ch" forName="dummy" refType="w" fact="0.5"/>
      <dgm:constr type="ctrY" for="ch" forName="dummy" refType="h" fact="0.5"/>
      <dgm:constr type="w" for="ch" forName="linH" refType="w"/>
      <dgm:constr type="h" for="ch" forName="linH" refType="h"/>
      <dgm:constr type="ctrX" for="ch" forName="linH" refType="w" fact="0.5"/>
      <dgm:constr type="ctrY" for="ch" forName="linH" refType="h" fact="0.5"/>
      <dgm:constr type="userP" for="ch" forName="linH" refType="h" refFor="ch" refForName="dummy" fact="0.25"/>
      <dgm:constr type="userT" for="des" forName="parTx" refType="w" refFor="ch" refForName="dummy" fact="0.2"/>
    </dgm:constrLst>
    <dgm:ruleLst/>
    <dgm:layoutNode name="dummy">
      <dgm:alg type="sp"/>
      <dgm:shape xmlns:r="http://schemas.openxmlformats.org/officeDocument/2006/relationships" r:blip="">
        <dgm:adjLst/>
      </dgm:shape>
      <dgm:presOf/>
      <dgm:constrLst/>
      <dgm:ruleLst/>
    </dgm:layoutNode>
    <dgm:layoutNode name="linH">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primFontSz" for="des" forName="parTx" val="65"/>
        <dgm:constr type="primFontSz" for="des" forName="desTx" refType="primFontSz" refFor="des" refForName="parTx" op="equ"/>
        <dgm:constr type="h" for="des" forName="parTx" refType="primFontSz" refFor="des" refForName="parTx"/>
        <dgm:constr type="h" for="des" forName="desTx" refType="primFontSz" refFor="des" refForName="parTx" fact="0.5"/>
        <dgm:constr type="h" for="des" forName="parTx" op="equ"/>
        <dgm:constr type="h" for="des" forName="desTx" op="equ"/>
        <dgm:constr type="h" for="ch" forName="backgroundArrow" refType="primFontSz" refFor="des" refForName="parTx" fact="2"/>
        <dgm:constr type="h" for="ch" forName="backgroundArrow" refType="h" refFor="des" refForName="parTx" op="lte" fact="2"/>
        <dgm:constr type="h" for="ch" forName="backgroundArrow" refType="h" refFor="des" refForName="parTx" op="gte" fact="2"/>
        <dgm:constr type="h" for="des" forName="spVertical1" refType="primFontSz" refFor="des" refForName="parTx" fact="0.5"/>
        <dgm:constr type="h" for="des" forName="spVertical1" refType="h" refFor="des" refForName="parTx" op="lte" fact="0.5"/>
        <dgm:constr type="h" for="des" forName="spVertical1" refType="h" refFor="des" refForName="parTx" op="gte" fact="0.5"/>
        <dgm:constr type="h" for="des" forName="spVertical2" refType="primFontSz" refFor="des" refForName="parTx" fact="0.5"/>
        <dgm:constr type="h" for="des" forName="spVertical2" refType="h" refFor="des" refForName="parTx" op="lte" fact="0.5"/>
        <dgm:constr type="h" for="des" forName="spVertical2" refType="h" refFor="des" refForName="parTx" op="gte" fact="0.5"/>
        <dgm:constr type="h" for="des" forName="spVertical3" refType="primFontSz" refFor="des" refForName="parTx" fact="-0.4"/>
        <dgm:constr type="h" for="des" forName="spVertical3" refType="h" refFor="des" refForName="parTx" op="lte" fact="-0.4"/>
        <dgm:constr type="h" for="des" forName="spVertical3" refType="h" refFor="des" refForName="parTx" op="gte" fact="-0.4"/>
        <dgm:constr type="w" for="ch" forName="backgroundArrow" refType="w"/>
        <dgm:constr type="w" for="ch" forName="negArrow" refType="w" fact="-1"/>
        <dgm:constr type="w" for="ch" forName="linV" refType="w"/>
        <dgm:constr type="w" for="ch" forName="space" refType="w" refFor="ch" refForName="linV" fact="0.2"/>
        <dgm:constr type="w" for="ch" forName="padding1" refType="w" fact="0.08"/>
        <dgm:constr type="userP"/>
        <dgm:constr type="w" for="ch" forName="padding2" refType="userP"/>
      </dgm:constrLst>
      <dgm:ruleLst>
        <dgm:rule type="w" for="ch" forName="linV" val="0" fact="NaN" max="NaN"/>
        <dgm:rule type="primFontSz" for="des" forName="parTx" val="5" fact="NaN" max="NaN"/>
      </dgm:ruleLst>
      <dgm:layoutNode name="padding1">
        <dgm:alg type="sp"/>
        <dgm:shape xmlns:r="http://schemas.openxmlformats.org/officeDocument/2006/relationships" r:blip="">
          <dgm:adjLst/>
        </dgm:shape>
        <dgm:presOf/>
        <dgm:constrLst/>
        <dgm:ruleLst/>
      </dgm:layoutNode>
      <dgm:forEach name="Name4" axis="ch" ptType="node">
        <dgm:layoutNode name="linV">
          <dgm:alg type="lin">
            <dgm:param type="linDir" val="fromT"/>
          </dgm:alg>
          <dgm:shape xmlns:r="http://schemas.openxmlformats.org/officeDocument/2006/relationships" r:blip="">
            <dgm:adjLst/>
          </dgm:shape>
          <dgm:presOf/>
          <dgm:constrLst>
            <dgm:constr type="w" for="ch" forName="spVertical1" refType="w"/>
            <dgm:constr type="w" for="ch" forName="parTx" refType="w"/>
            <dgm:constr type="w" for="ch" forName="spVertical2" refType="w"/>
            <dgm:constr type="w" for="ch" forName="spVertical3" refType="w"/>
            <dgm:constr type="w" for="ch" forName="desTx" refType="w"/>
          </dgm:constrLst>
          <dgm:ruleLst/>
          <dgm:layoutNode name="spVertical1">
            <dgm:alg type="sp"/>
            <dgm:shape xmlns:r="http://schemas.openxmlformats.org/officeDocument/2006/relationships" r:blip="">
              <dgm:adjLst/>
            </dgm:shape>
            <dgm:presOf/>
            <dgm:constrLst/>
            <dgm:ruleLst/>
          </dgm:layoutNode>
          <dgm:layoutNode name="parTx" styleLbl="revTx">
            <dgm:varLst>
              <dgm:chMax val="0"/>
              <dgm:chPref val="0"/>
              <dgm:bulletEnabled val="1"/>
            </dgm:varLst>
            <dgm:choose name="Name5">
              <dgm:if name="Name6" axis="root des" ptType="all node" func="maxDepth" op="gt" val="1">
                <dgm:alg type="tx">
                  <dgm:param type="parTxLTRAlign" val="l"/>
                  <dgm:param type="parTxRTLAlign" val="r"/>
                </dgm:alg>
              </dgm:if>
              <dgm:else name="Name7">
                <dgm:alg type="tx">
                  <dgm:param type="parTxLTRAlign" val="ctr"/>
                  <dgm:param type="parTxRTLAlign" val="ctr"/>
                </dgm:alg>
              </dgm:else>
            </dgm:choose>
            <dgm:shape xmlns:r="http://schemas.openxmlformats.org/officeDocument/2006/relationships" type="rect" r:blip="">
              <dgm:adjLst/>
            </dgm:shape>
            <dgm:presOf axis="self" ptType="node"/>
            <dgm:choose name="Name8">
              <dgm:if name="Name9" func="var" arg="dir" op="equ" val="norm">
                <dgm:constrLst>
                  <dgm:constr type="userT"/>
                  <dgm:constr type="h" refType="userT" op="lte"/>
                  <dgm:constr type="tMarg" refType="primFontSz" fact="0.8"/>
                  <dgm:constr type="bMarg" refType="tMarg"/>
                  <dgm:constr type="lMarg"/>
                  <dgm:constr type="rMarg"/>
                </dgm:constrLst>
              </dgm:if>
              <dgm:else name="Name10">
                <dgm:constrLst>
                  <dgm:constr type="userT"/>
                  <dgm:constr type="h" refType="userT" op="lte"/>
                  <dgm:constr type="tMarg" refType="primFontSz" fact="0.8"/>
                  <dgm:constr type="bMarg" refType="tMarg"/>
                  <dgm:constr type="lMarg"/>
                  <dgm:constr type="rMarg"/>
                </dgm:constrLst>
              </dgm:else>
            </dgm:choose>
            <dgm:ruleLst>
              <dgm:rule type="h" val="INF" fact="NaN" max="NaN"/>
            </dgm:ruleLst>
          </dgm:layoutNode>
          <dgm:layoutNode name="spVertical2">
            <dgm:alg type="sp"/>
            <dgm:shape xmlns:r="http://schemas.openxmlformats.org/officeDocument/2006/relationships" r:blip="">
              <dgm:adjLst/>
            </dgm:shape>
            <dgm:presOf/>
            <dgm:constrLst/>
            <dgm:ruleLst/>
          </dgm:layoutNode>
          <dgm:layoutNode name="spVertical3">
            <dgm:alg type="sp"/>
            <dgm:shape xmlns:r="http://schemas.openxmlformats.org/officeDocument/2006/relationships" r:blip="">
              <dgm:adjLst/>
            </dgm:shape>
            <dgm:presOf/>
            <dgm:constrLst/>
            <dgm:ruleLst/>
          </dgm:layoutNode>
          <dgm:choose name="Name11">
            <dgm:if name="Name12" axis="ch" ptType="node" func="cnt" op="gte" val="1">
              <dgm:layoutNode name="desTx" styleLbl="revTx">
                <dgm:varLst>
                  <dgm:bulletEnabled val="1"/>
                </dgm:varLst>
                <dgm:alg type="tx">
                  <dgm:param type="stBulletLvl" val="1"/>
                </dgm:alg>
                <dgm:shape xmlns:r="http://schemas.openxmlformats.org/officeDocument/2006/relationships" type="rect" r:blip="">
                  <dgm:adjLst/>
                </dgm:shape>
                <dgm:presOf axis="des" ptType="node"/>
                <dgm:constrLst>
                  <dgm:constr type="tMarg"/>
                  <dgm:constr type="bMarg"/>
                  <dgm:constr type="rMarg"/>
                  <dgm:constr type="lMarg"/>
                </dgm:constrLst>
                <dgm:ruleLst>
                  <dgm:rule type="h" val="INF" fact="NaN" max="NaN"/>
                </dgm:ruleLst>
              </dgm:layoutNode>
            </dgm:if>
            <dgm:else name="Name13"/>
          </dgm:choose>
        </dgm:layoutNode>
        <dgm:forEach name="Name14" axis="followSib" ptType="sibTrans" cnt="1">
          <dgm:layoutNode name="space">
            <dgm:alg type="sp"/>
            <dgm:shape xmlns:r="http://schemas.openxmlformats.org/officeDocument/2006/relationships" r:blip="">
              <dgm:adjLst/>
            </dgm:shape>
            <dgm:presOf/>
            <dgm:constrLst/>
            <dgm:ruleLst/>
          </dgm:layoutNode>
        </dgm:forEach>
      </dgm:forEach>
      <dgm:layoutNode name="padding2">
        <dgm:alg type="sp"/>
        <dgm:shape xmlns:r="http://schemas.openxmlformats.org/officeDocument/2006/relationships" r:blip="">
          <dgm:adjLst/>
        </dgm:shape>
        <dgm:presOf/>
        <dgm:constrLst/>
        <dgm:ruleLst/>
      </dgm:layoutNode>
      <dgm:layoutNode name="negArrow">
        <dgm:alg type="sp"/>
        <dgm:shape xmlns:r="http://schemas.openxmlformats.org/officeDocument/2006/relationships" r:blip="">
          <dgm:adjLst/>
        </dgm:shape>
        <dgm:presOf/>
        <dgm:constrLst/>
        <dgm:ruleLst/>
      </dgm:layoutNode>
      <dgm:layoutNode name="backgroundArrow" styleLbl="node1">
        <dgm:alg type="sp"/>
        <dgm:choose name="Name15">
          <dgm:if name="Name16" func="var" arg="dir" op="equ" val="norm">
            <dgm:shape xmlns:r="http://schemas.openxmlformats.org/officeDocument/2006/relationships" type="rightArrow" r:blip="">
              <dgm:adjLst/>
            </dgm:shape>
          </dgm:if>
          <dgm:else name="Name17">
            <dgm:shape xmlns:r="http://schemas.openxmlformats.org/officeDocument/2006/relationships" type="leftArrow" r:blip="">
              <dgm:adjLst/>
            </dgm:shape>
          </dgm:else>
        </dgm:choose>
        <dgm:presOf/>
        <dgm:constrLst/>
        <dgm:ruleLst/>
      </dgm:layoutNode>
    </dgm:layoutNode>
  </dgm:layoutNode>
</dgm:layoutDef>
</file>

<file path=ppt/diagrams/layout20.xml><?xml version="1.0" encoding="utf-8"?>
<dgm:layoutDef xmlns:dgm="http://schemas.openxmlformats.org/drawingml/2006/diagram" xmlns:a="http://schemas.openxmlformats.org/drawingml/2006/main" uniqueId="urn:microsoft.com/office/officeart/2009/3/layout/SnapshotPictureList">
  <dgm:title val=""/>
  <dgm:desc val=""/>
  <dgm:catLst>
    <dgm:cat type="picture" pri="3000"/>
    <dgm:cat type="pictureconvert" pri="3000"/>
  </dgm:catLst>
  <dgm:sampData>
    <dgm:dataModel>
      <dgm:ptLst>
        <dgm:pt modelId="0" type="doc"/>
        <dgm:pt modelId="10">
          <dgm:prSet phldr="1"/>
        </dgm:pt>
        <dgm:pt modelId="11">
          <dgm:prSet phldr="1"/>
        </dgm:pt>
      </dgm:ptLst>
      <dgm:cxnLst>
        <dgm:cxn modelId="40" srcId="0" destId="10" srcOrd="0" destOrd="0"/>
        <dgm:cxn modelId="12" srcId="10" destId="11" srcOrd="0" destOrd="0"/>
      </dgm:cxnLst>
      <dgm:bg/>
      <dgm:whole/>
    </dgm:dataModel>
  </dgm:sampData>
  <dgm:styleData>
    <dgm:dataModel>
      <dgm:ptLst>
        <dgm:pt modelId="0" type="doc"/>
        <dgm:pt modelId="10">
          <dgm:prSet phldr="1"/>
        </dgm:pt>
        <dgm:pt modelId="11">
          <dgm:prSet phldr="1"/>
        </dgm:pt>
      </dgm:ptLst>
      <dgm:cxnLst>
        <dgm:cxn modelId="40" srcId="0" destId="10" srcOrd="0" destOrd="0"/>
        <dgm:cxn modelId="12" srcId="10" destId="11" srcOrd="0" destOrd="0"/>
      </dgm:cxnLst>
      <dgm:bg/>
      <dgm:whole/>
    </dgm:dataModel>
  </dgm:styleData>
  <dgm:clrData>
    <dgm:dataModel>
      <dgm:ptLst>
        <dgm:pt modelId="0" type="doc"/>
        <dgm:pt modelId="10">
          <dgm:prSet phldr="1"/>
        </dgm:pt>
        <dgm:pt modelId="11">
          <dgm:prSet phldr="1"/>
        </dgm:pt>
      </dgm:ptLst>
      <dgm:cxnLst>
        <dgm:cxn modelId="40" srcId="0" destId="10" srcOrd="0" destOrd="0"/>
        <dgm:cxn modelId="12" srcId="10" destId="11" srcOrd="0" destOrd="0"/>
      </dgm:cxnLst>
      <dgm:bg/>
      <dgm:whole/>
    </dgm:dataModel>
  </dgm:clrData>
  <dgm:layoutNode name="Name0">
    <dgm:varLst>
      <dgm:chMax/>
      <dgm:chPref/>
      <dgm:dir/>
      <dgm:animLvl val="lvl"/>
    </dgm:varLst>
    <dgm:alg type="snake">
      <dgm:param type="grDir" val="tL"/>
      <dgm:param type="flowDir" val="col"/>
    </dgm:alg>
    <dgm:shape xmlns:r="http://schemas.openxmlformats.org/officeDocument/2006/relationships" r:blip="">
      <dgm:adjLst/>
    </dgm:shape>
    <dgm:constrLst>
      <dgm:constr type="primFontSz" for="des" forName="ChildText" refType="primFontSz" refFor="des" refForName="ParentText" op="lte"/>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2.0273"/>
        </dgm:alg>
        <dgm:shape xmlns:r="http://schemas.openxmlformats.org/officeDocument/2006/relationships" r:blip="">
          <dgm:adjLst/>
        </dgm:shape>
        <dgm:choose name="Name1">
          <dgm:if name="Name2" func="var" arg="dir" op="equ" val="norm">
            <dgm:constrLst>
              <dgm:constr type="l" for="ch" forName="ParentAccentShape" refType="w" fact="0.0238"/>
              <dgm:constr type="t" for="ch" forName="ParentAccentShape" refType="h" fact="0.107"/>
              <dgm:constr type="w" for="ch" forName="ParentAccentShape" refType="w" fact="0.619"/>
              <dgm:constr type="h" for="ch" forName="ParentAccentShape" refType="h" fact="0.893"/>
              <dgm:constr type="l" for="ch" forName="ParentText" refType="w" fact="0.048"/>
              <dgm:constr type="t" for="ch" forName="ParentText" refType="h" fact="0.845"/>
              <dgm:constr type="w" for="ch" forName="ParentText" refType="w" fact="0.571"/>
              <dgm:constr type="h" for="ch" forName="ParentText" refType="h" fact="0.106"/>
              <dgm:constr type="l" for="ch" forName="ChildText" refType="w" fact="0.668"/>
              <dgm:constr type="t" for="ch" forName="ChildText" refType="h" fact="0.107"/>
              <dgm:constr type="w" for="ch" forName="ChildText" refType="w" fact="0.283"/>
              <dgm:constr type="h" for="ch" forName="ChildText" refType="h" fact="0.893"/>
              <dgm:constr type="l" for="ch" forName="ChildAccentShape" refType="w" fact="0.9762"/>
              <dgm:constr type="t" for="ch" forName="ChildAccentShape" refType="h" fact="0.107"/>
              <dgm:constr type="w" for="ch" forName="ChildAccentShape" refType="w" fact="0.0238"/>
              <dgm:constr type="h" for="ch" forName="ChildAccentShape" refType="h" fact="0.893"/>
              <dgm:constr type="l" for="ch" forName="Image" refType="w" fact="0"/>
              <dgm:constr type="t" for="ch" forName="Image" refType="h" fact="0"/>
              <dgm:constr type="w" for="ch" forName="Image" refType="w" fact="0.5952"/>
              <dgm:constr type="h" for="ch" forName="Image" refType="h" fact="0.8447"/>
            </dgm:constrLst>
          </dgm:if>
          <dgm:else name="Name3">
            <dgm:constrLst>
              <dgm:constr type="l" for="ch" forName="ParentAccentShape" refType="w" fact="0.3572"/>
              <dgm:constr type="t" for="ch" forName="ParentAccentShape" refType="h" fact="0.107"/>
              <dgm:constr type="w" for="ch" forName="ParentAccentShape" refType="w" fact="0.619"/>
              <dgm:constr type="h" for="ch" forName="ParentAccentShape" refType="h" fact="0.893"/>
              <dgm:constr type="l" for="ch" forName="ParentText" refType="w" fact="0.381"/>
              <dgm:constr type="t" for="ch" forName="ParentText" refType="h" fact="0.845"/>
              <dgm:constr type="w" for="ch" forName="ParentText" refType="w" fact="0.571"/>
              <dgm:constr type="h" for="ch" forName="ParentText" refType="h" fact="0.106"/>
              <dgm:constr type="l" for="ch" forName="ChildText" refType="w" fact="0.049"/>
              <dgm:constr type="t" for="ch" forName="ChildText" refType="h" fact="0.107"/>
              <dgm:constr type="w" for="ch" forName="ChildText" refType="w" fact="0.283"/>
              <dgm:constr type="h" for="ch" forName="ChildText" refType="h" fact="0.893"/>
              <dgm:constr type="l" for="ch" forName="ChildAccentShape" refType="w" fact="0"/>
              <dgm:constr type="t" for="ch" forName="ChildAccentShape" refType="h" fact="0.107"/>
              <dgm:constr type="w" for="ch" forName="ChildAccentShape" refType="w" fact="0.0238"/>
              <dgm:constr type="h" for="ch" forName="ChildAccentShape" refType="h" fact="0.893"/>
              <dgm:constr type="l" for="ch" forName="Image" refType="w" fact="0.4048"/>
              <dgm:constr type="t" for="ch" forName="Image" refType="h" fact="0"/>
              <dgm:constr type="w" for="ch" forName="Image" refType="w" fact="0.5952"/>
              <dgm:constr type="h" for="ch" forName="Image" refType="h" fact="0.8447"/>
            </dgm:constrLst>
          </dgm:else>
        </dgm:choose>
        <dgm:layoutNode name="ParentAccentShape" styleLbl="trBgShp">
          <dgm:alg type="sp"/>
          <dgm:shape xmlns:r="http://schemas.openxmlformats.org/officeDocument/2006/relationships" type="frame" r:blip="" zOrderOff="-10">
            <dgm:adjLst>
              <dgm:adj idx="1" val="0.0545"/>
            </dgm:adjLst>
          </dgm:shape>
          <dgm:presOf/>
        </dgm:layoutNode>
        <dgm:layoutNode name="ParentText" styleLbl="revTx">
          <dgm:varLst>
            <dgm:chMax val="1"/>
            <dgm:chPref val="1"/>
            <dgm:bulletEnabled val="1"/>
          </dgm:varLst>
          <dgm:alg type="tx">
            <dgm:param type="parTxLTRAlign" val="l"/>
          </dgm:alg>
          <dgm:shape xmlns:r="http://schemas.openxmlformats.org/officeDocument/2006/relationships" type="rect" r:blip="" zOrderOff="10">
            <dgm:adjLst/>
          </dgm:shape>
          <dgm:presOf axis="self" ptType="node"/>
          <dgm:constrLst>
            <dgm:constr type="lMarg" refType="primFontSz" fact="0.8"/>
            <dgm:constr type="rMarg" refType="primFontSz" fact="0.8"/>
            <dgm:constr type="tMarg" refType="primFontSz" fact="0.3"/>
            <dgm:constr type="bMarg" refType="primFontSz" fact="0.3"/>
          </dgm:constrLst>
          <dgm:ruleLst>
            <dgm:rule type="primFontSz" val="5" fact="NaN" max="NaN"/>
          </dgm:ruleLst>
        </dgm:layoutNode>
        <dgm:layoutNode name="ChildText" styleLbl="revTx">
          <dgm:varLst>
            <dgm:chMax val="0"/>
            <dgm:chPref val="0"/>
          </dgm:varLst>
          <dgm:alg type="tx">
            <dgm:param type="parTxLTRAlign" val="l"/>
            <dgm:param type="txAnchorVert" val="t"/>
          </dgm:alg>
          <dgm:shape xmlns:r="http://schemas.openxmlformats.org/officeDocument/2006/relationships" type="rect" r:blip="" zOrderOff="10">
            <dgm:adjLst/>
          </dgm:shape>
          <dgm:choose name="Name4">
            <dgm:if name="Name5" axis="ch" ptType="node" func="cnt" op="gte" val="1">
              <dgm:presOf axis="des" ptType="node"/>
            </dgm:if>
            <dgm:else name="Name6">
              <dgm:presOf/>
            </dgm:else>
          </dgm:choose>
          <dgm:constrLst>
            <dgm:constr type="lMarg" refType="primFontSz" fact="0"/>
            <dgm:constr type="rMarg" refType="primFontSz" fact="0"/>
            <dgm:constr type="tMarg" refType="primFontSz" fact="0"/>
            <dgm:constr type="bMarg" refType="primFontSz" fact="0"/>
          </dgm:constrLst>
          <dgm:ruleLst>
            <dgm:rule type="primFontSz" val="5" fact="NaN" max="NaN"/>
          </dgm:ruleLst>
        </dgm:layoutNode>
        <dgm:layoutNode name="ChildAccentShape" styleLbl="trBgShp">
          <dgm:alg type="sp"/>
          <dgm:choose name="Name7">
            <dgm:if name="Name8" axis="ch" ptType="node" func="cnt" op="gte" val="1">
              <dgm:shape xmlns:r="http://schemas.openxmlformats.org/officeDocument/2006/relationships" type="rect" r:blip="" zOrderOff="-10">
                <dgm:adjLst/>
              </dgm:shape>
            </dgm:if>
            <dgm:else name="Name9">
              <dgm:shape xmlns:r="http://schemas.openxmlformats.org/officeDocument/2006/relationships" type="rect" r:blip="" hideGeom="1">
                <dgm:adjLst/>
              </dgm:shape>
            </dgm:else>
          </dgm:choose>
          <dgm:presOf/>
        </dgm:layoutNode>
        <dgm:layoutNode name="Image" styleLbl="align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21.xml><?xml version="1.0" encoding="utf-8"?>
<dgm:layoutDef xmlns:dgm="http://schemas.openxmlformats.org/drawingml/2006/diagram" xmlns:a="http://schemas.openxmlformats.org/drawingml/2006/main" uniqueId="urn:microsoft.com/office/officeart/2009/3/layout/SnapshotPictureList">
  <dgm:title val=""/>
  <dgm:desc val=""/>
  <dgm:catLst>
    <dgm:cat type="picture" pri="3000"/>
    <dgm:cat type="pictureconvert" pri="3000"/>
  </dgm:catLst>
  <dgm:sampData>
    <dgm:dataModel>
      <dgm:ptLst>
        <dgm:pt modelId="0" type="doc"/>
        <dgm:pt modelId="10">
          <dgm:prSet phldr="1"/>
        </dgm:pt>
        <dgm:pt modelId="11">
          <dgm:prSet phldr="1"/>
        </dgm:pt>
      </dgm:ptLst>
      <dgm:cxnLst>
        <dgm:cxn modelId="40" srcId="0" destId="10" srcOrd="0" destOrd="0"/>
        <dgm:cxn modelId="12" srcId="10" destId="11" srcOrd="0" destOrd="0"/>
      </dgm:cxnLst>
      <dgm:bg/>
      <dgm:whole/>
    </dgm:dataModel>
  </dgm:sampData>
  <dgm:styleData>
    <dgm:dataModel>
      <dgm:ptLst>
        <dgm:pt modelId="0" type="doc"/>
        <dgm:pt modelId="10">
          <dgm:prSet phldr="1"/>
        </dgm:pt>
        <dgm:pt modelId="11">
          <dgm:prSet phldr="1"/>
        </dgm:pt>
      </dgm:ptLst>
      <dgm:cxnLst>
        <dgm:cxn modelId="40" srcId="0" destId="10" srcOrd="0" destOrd="0"/>
        <dgm:cxn modelId="12" srcId="10" destId="11" srcOrd="0" destOrd="0"/>
      </dgm:cxnLst>
      <dgm:bg/>
      <dgm:whole/>
    </dgm:dataModel>
  </dgm:styleData>
  <dgm:clrData>
    <dgm:dataModel>
      <dgm:ptLst>
        <dgm:pt modelId="0" type="doc"/>
        <dgm:pt modelId="10">
          <dgm:prSet phldr="1"/>
        </dgm:pt>
        <dgm:pt modelId="11">
          <dgm:prSet phldr="1"/>
        </dgm:pt>
      </dgm:ptLst>
      <dgm:cxnLst>
        <dgm:cxn modelId="40" srcId="0" destId="10" srcOrd="0" destOrd="0"/>
        <dgm:cxn modelId="12" srcId="10" destId="11" srcOrd="0" destOrd="0"/>
      </dgm:cxnLst>
      <dgm:bg/>
      <dgm:whole/>
    </dgm:dataModel>
  </dgm:clrData>
  <dgm:layoutNode name="Name0">
    <dgm:varLst>
      <dgm:chMax/>
      <dgm:chPref/>
      <dgm:dir/>
      <dgm:animLvl val="lvl"/>
    </dgm:varLst>
    <dgm:alg type="snake">
      <dgm:param type="grDir" val="tL"/>
      <dgm:param type="flowDir" val="col"/>
    </dgm:alg>
    <dgm:shape xmlns:r="http://schemas.openxmlformats.org/officeDocument/2006/relationships" r:blip="">
      <dgm:adjLst/>
    </dgm:shape>
    <dgm:constrLst>
      <dgm:constr type="primFontSz" for="des" forName="ChildText" refType="primFontSz" refFor="des" refForName="ParentText" op="lte"/>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2.0273"/>
        </dgm:alg>
        <dgm:shape xmlns:r="http://schemas.openxmlformats.org/officeDocument/2006/relationships" r:blip="">
          <dgm:adjLst/>
        </dgm:shape>
        <dgm:choose name="Name1">
          <dgm:if name="Name2" func="var" arg="dir" op="equ" val="norm">
            <dgm:constrLst>
              <dgm:constr type="l" for="ch" forName="ParentAccentShape" refType="w" fact="0.0238"/>
              <dgm:constr type="t" for="ch" forName="ParentAccentShape" refType="h" fact="0.107"/>
              <dgm:constr type="w" for="ch" forName="ParentAccentShape" refType="w" fact="0.619"/>
              <dgm:constr type="h" for="ch" forName="ParentAccentShape" refType="h" fact="0.893"/>
              <dgm:constr type="l" for="ch" forName="ParentText" refType="w" fact="0.048"/>
              <dgm:constr type="t" for="ch" forName="ParentText" refType="h" fact="0.845"/>
              <dgm:constr type="w" for="ch" forName="ParentText" refType="w" fact="0.571"/>
              <dgm:constr type="h" for="ch" forName="ParentText" refType="h" fact="0.106"/>
              <dgm:constr type="l" for="ch" forName="ChildText" refType="w" fact="0.668"/>
              <dgm:constr type="t" for="ch" forName="ChildText" refType="h" fact="0.107"/>
              <dgm:constr type="w" for="ch" forName="ChildText" refType="w" fact="0.283"/>
              <dgm:constr type="h" for="ch" forName="ChildText" refType="h" fact="0.893"/>
              <dgm:constr type="l" for="ch" forName="ChildAccentShape" refType="w" fact="0.9762"/>
              <dgm:constr type="t" for="ch" forName="ChildAccentShape" refType="h" fact="0.107"/>
              <dgm:constr type="w" for="ch" forName="ChildAccentShape" refType="w" fact="0.0238"/>
              <dgm:constr type="h" for="ch" forName="ChildAccentShape" refType="h" fact="0.893"/>
              <dgm:constr type="l" for="ch" forName="Image" refType="w" fact="0"/>
              <dgm:constr type="t" for="ch" forName="Image" refType="h" fact="0"/>
              <dgm:constr type="w" for="ch" forName="Image" refType="w" fact="0.5952"/>
              <dgm:constr type="h" for="ch" forName="Image" refType="h" fact="0.8447"/>
            </dgm:constrLst>
          </dgm:if>
          <dgm:else name="Name3">
            <dgm:constrLst>
              <dgm:constr type="l" for="ch" forName="ParentAccentShape" refType="w" fact="0.3572"/>
              <dgm:constr type="t" for="ch" forName="ParentAccentShape" refType="h" fact="0.107"/>
              <dgm:constr type="w" for="ch" forName="ParentAccentShape" refType="w" fact="0.619"/>
              <dgm:constr type="h" for="ch" forName="ParentAccentShape" refType="h" fact="0.893"/>
              <dgm:constr type="l" for="ch" forName="ParentText" refType="w" fact="0.381"/>
              <dgm:constr type="t" for="ch" forName="ParentText" refType="h" fact="0.845"/>
              <dgm:constr type="w" for="ch" forName="ParentText" refType="w" fact="0.571"/>
              <dgm:constr type="h" for="ch" forName="ParentText" refType="h" fact="0.106"/>
              <dgm:constr type="l" for="ch" forName="ChildText" refType="w" fact="0.049"/>
              <dgm:constr type="t" for="ch" forName="ChildText" refType="h" fact="0.107"/>
              <dgm:constr type="w" for="ch" forName="ChildText" refType="w" fact="0.283"/>
              <dgm:constr type="h" for="ch" forName="ChildText" refType="h" fact="0.893"/>
              <dgm:constr type="l" for="ch" forName="ChildAccentShape" refType="w" fact="0"/>
              <dgm:constr type="t" for="ch" forName="ChildAccentShape" refType="h" fact="0.107"/>
              <dgm:constr type="w" for="ch" forName="ChildAccentShape" refType="w" fact="0.0238"/>
              <dgm:constr type="h" for="ch" forName="ChildAccentShape" refType="h" fact="0.893"/>
              <dgm:constr type="l" for="ch" forName="Image" refType="w" fact="0.4048"/>
              <dgm:constr type="t" for="ch" forName="Image" refType="h" fact="0"/>
              <dgm:constr type="w" for="ch" forName="Image" refType="w" fact="0.5952"/>
              <dgm:constr type="h" for="ch" forName="Image" refType="h" fact="0.8447"/>
            </dgm:constrLst>
          </dgm:else>
        </dgm:choose>
        <dgm:layoutNode name="ParentAccentShape" styleLbl="trBgShp">
          <dgm:alg type="sp"/>
          <dgm:shape xmlns:r="http://schemas.openxmlformats.org/officeDocument/2006/relationships" type="frame" r:blip="" zOrderOff="-10">
            <dgm:adjLst>
              <dgm:adj idx="1" val="0.0545"/>
            </dgm:adjLst>
          </dgm:shape>
          <dgm:presOf/>
        </dgm:layoutNode>
        <dgm:layoutNode name="ParentText" styleLbl="revTx">
          <dgm:varLst>
            <dgm:chMax val="1"/>
            <dgm:chPref val="1"/>
            <dgm:bulletEnabled val="1"/>
          </dgm:varLst>
          <dgm:alg type="tx">
            <dgm:param type="parTxLTRAlign" val="l"/>
          </dgm:alg>
          <dgm:shape xmlns:r="http://schemas.openxmlformats.org/officeDocument/2006/relationships" type="rect" r:blip="" zOrderOff="10">
            <dgm:adjLst/>
          </dgm:shape>
          <dgm:presOf axis="self" ptType="node"/>
          <dgm:constrLst>
            <dgm:constr type="lMarg" refType="primFontSz" fact="0.8"/>
            <dgm:constr type="rMarg" refType="primFontSz" fact="0.8"/>
            <dgm:constr type="tMarg" refType="primFontSz" fact="0.3"/>
            <dgm:constr type="bMarg" refType="primFontSz" fact="0.3"/>
          </dgm:constrLst>
          <dgm:ruleLst>
            <dgm:rule type="primFontSz" val="5" fact="NaN" max="NaN"/>
          </dgm:ruleLst>
        </dgm:layoutNode>
        <dgm:layoutNode name="ChildText" styleLbl="revTx">
          <dgm:varLst>
            <dgm:chMax val="0"/>
            <dgm:chPref val="0"/>
          </dgm:varLst>
          <dgm:alg type="tx">
            <dgm:param type="parTxLTRAlign" val="l"/>
            <dgm:param type="txAnchorVert" val="t"/>
          </dgm:alg>
          <dgm:shape xmlns:r="http://schemas.openxmlformats.org/officeDocument/2006/relationships" type="rect" r:blip="" zOrderOff="10">
            <dgm:adjLst/>
          </dgm:shape>
          <dgm:choose name="Name4">
            <dgm:if name="Name5" axis="ch" ptType="node" func="cnt" op="gte" val="1">
              <dgm:presOf axis="des" ptType="node"/>
            </dgm:if>
            <dgm:else name="Name6">
              <dgm:presOf/>
            </dgm:else>
          </dgm:choose>
          <dgm:constrLst>
            <dgm:constr type="lMarg" refType="primFontSz" fact="0"/>
            <dgm:constr type="rMarg" refType="primFontSz" fact="0"/>
            <dgm:constr type="tMarg" refType="primFontSz" fact="0"/>
            <dgm:constr type="bMarg" refType="primFontSz" fact="0"/>
          </dgm:constrLst>
          <dgm:ruleLst>
            <dgm:rule type="primFontSz" val="5" fact="NaN" max="NaN"/>
          </dgm:ruleLst>
        </dgm:layoutNode>
        <dgm:layoutNode name="ChildAccentShape" styleLbl="trBgShp">
          <dgm:alg type="sp"/>
          <dgm:choose name="Name7">
            <dgm:if name="Name8" axis="ch" ptType="node" func="cnt" op="gte" val="1">
              <dgm:shape xmlns:r="http://schemas.openxmlformats.org/officeDocument/2006/relationships" type="rect" r:blip="" zOrderOff="-10">
                <dgm:adjLst/>
              </dgm:shape>
            </dgm:if>
            <dgm:else name="Name9">
              <dgm:shape xmlns:r="http://schemas.openxmlformats.org/officeDocument/2006/relationships" type="rect" r:blip="" hideGeom="1">
                <dgm:adjLst/>
              </dgm:shape>
            </dgm:else>
          </dgm:choose>
          <dgm:presOf/>
        </dgm:layoutNode>
        <dgm:layoutNode name="Image" styleLbl="align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22.xml><?xml version="1.0" encoding="utf-8"?>
<dgm:layoutDef xmlns:dgm="http://schemas.openxmlformats.org/drawingml/2006/diagram" xmlns:a="http://schemas.openxmlformats.org/drawingml/2006/main" uniqueId="urn:microsoft.com/office/officeart/2009/3/layout/SnapshotPictureList">
  <dgm:title val=""/>
  <dgm:desc val=""/>
  <dgm:catLst>
    <dgm:cat type="picture" pri="3000"/>
    <dgm:cat type="pictureconvert" pri="3000"/>
  </dgm:catLst>
  <dgm:sampData>
    <dgm:dataModel>
      <dgm:ptLst>
        <dgm:pt modelId="0" type="doc"/>
        <dgm:pt modelId="10">
          <dgm:prSet phldr="1"/>
        </dgm:pt>
        <dgm:pt modelId="11">
          <dgm:prSet phldr="1"/>
        </dgm:pt>
      </dgm:ptLst>
      <dgm:cxnLst>
        <dgm:cxn modelId="40" srcId="0" destId="10" srcOrd="0" destOrd="0"/>
        <dgm:cxn modelId="12" srcId="10" destId="11" srcOrd="0" destOrd="0"/>
      </dgm:cxnLst>
      <dgm:bg/>
      <dgm:whole/>
    </dgm:dataModel>
  </dgm:sampData>
  <dgm:styleData>
    <dgm:dataModel>
      <dgm:ptLst>
        <dgm:pt modelId="0" type="doc"/>
        <dgm:pt modelId="10">
          <dgm:prSet phldr="1"/>
        </dgm:pt>
        <dgm:pt modelId="11">
          <dgm:prSet phldr="1"/>
        </dgm:pt>
      </dgm:ptLst>
      <dgm:cxnLst>
        <dgm:cxn modelId="40" srcId="0" destId="10" srcOrd="0" destOrd="0"/>
        <dgm:cxn modelId="12" srcId="10" destId="11" srcOrd="0" destOrd="0"/>
      </dgm:cxnLst>
      <dgm:bg/>
      <dgm:whole/>
    </dgm:dataModel>
  </dgm:styleData>
  <dgm:clrData>
    <dgm:dataModel>
      <dgm:ptLst>
        <dgm:pt modelId="0" type="doc"/>
        <dgm:pt modelId="10">
          <dgm:prSet phldr="1"/>
        </dgm:pt>
        <dgm:pt modelId="11">
          <dgm:prSet phldr="1"/>
        </dgm:pt>
      </dgm:ptLst>
      <dgm:cxnLst>
        <dgm:cxn modelId="40" srcId="0" destId="10" srcOrd="0" destOrd="0"/>
        <dgm:cxn modelId="12" srcId="10" destId="11" srcOrd="0" destOrd="0"/>
      </dgm:cxnLst>
      <dgm:bg/>
      <dgm:whole/>
    </dgm:dataModel>
  </dgm:clrData>
  <dgm:layoutNode name="Name0">
    <dgm:varLst>
      <dgm:chMax/>
      <dgm:chPref/>
      <dgm:dir/>
      <dgm:animLvl val="lvl"/>
    </dgm:varLst>
    <dgm:alg type="snake">
      <dgm:param type="grDir" val="tL"/>
      <dgm:param type="flowDir" val="col"/>
    </dgm:alg>
    <dgm:shape xmlns:r="http://schemas.openxmlformats.org/officeDocument/2006/relationships" r:blip="">
      <dgm:adjLst/>
    </dgm:shape>
    <dgm:constrLst>
      <dgm:constr type="primFontSz" for="des" forName="ChildText" refType="primFontSz" refFor="des" refForName="ParentText" op="lte"/>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2.0273"/>
        </dgm:alg>
        <dgm:shape xmlns:r="http://schemas.openxmlformats.org/officeDocument/2006/relationships" r:blip="">
          <dgm:adjLst/>
        </dgm:shape>
        <dgm:choose name="Name1">
          <dgm:if name="Name2" func="var" arg="dir" op="equ" val="norm">
            <dgm:constrLst>
              <dgm:constr type="l" for="ch" forName="ParentAccentShape" refType="w" fact="0.0238"/>
              <dgm:constr type="t" for="ch" forName="ParentAccentShape" refType="h" fact="0.107"/>
              <dgm:constr type="w" for="ch" forName="ParentAccentShape" refType="w" fact="0.619"/>
              <dgm:constr type="h" for="ch" forName="ParentAccentShape" refType="h" fact="0.893"/>
              <dgm:constr type="l" for="ch" forName="ParentText" refType="w" fact="0.048"/>
              <dgm:constr type="t" for="ch" forName="ParentText" refType="h" fact="0.845"/>
              <dgm:constr type="w" for="ch" forName="ParentText" refType="w" fact="0.571"/>
              <dgm:constr type="h" for="ch" forName="ParentText" refType="h" fact="0.106"/>
              <dgm:constr type="l" for="ch" forName="ChildText" refType="w" fact="0.668"/>
              <dgm:constr type="t" for="ch" forName="ChildText" refType="h" fact="0.107"/>
              <dgm:constr type="w" for="ch" forName="ChildText" refType="w" fact="0.283"/>
              <dgm:constr type="h" for="ch" forName="ChildText" refType="h" fact="0.893"/>
              <dgm:constr type="l" for="ch" forName="ChildAccentShape" refType="w" fact="0.9762"/>
              <dgm:constr type="t" for="ch" forName="ChildAccentShape" refType="h" fact="0.107"/>
              <dgm:constr type="w" for="ch" forName="ChildAccentShape" refType="w" fact="0.0238"/>
              <dgm:constr type="h" for="ch" forName="ChildAccentShape" refType="h" fact="0.893"/>
              <dgm:constr type="l" for="ch" forName="Image" refType="w" fact="0"/>
              <dgm:constr type="t" for="ch" forName="Image" refType="h" fact="0"/>
              <dgm:constr type="w" for="ch" forName="Image" refType="w" fact="0.5952"/>
              <dgm:constr type="h" for="ch" forName="Image" refType="h" fact="0.8447"/>
            </dgm:constrLst>
          </dgm:if>
          <dgm:else name="Name3">
            <dgm:constrLst>
              <dgm:constr type="l" for="ch" forName="ParentAccentShape" refType="w" fact="0.3572"/>
              <dgm:constr type="t" for="ch" forName="ParentAccentShape" refType="h" fact="0.107"/>
              <dgm:constr type="w" for="ch" forName="ParentAccentShape" refType="w" fact="0.619"/>
              <dgm:constr type="h" for="ch" forName="ParentAccentShape" refType="h" fact="0.893"/>
              <dgm:constr type="l" for="ch" forName="ParentText" refType="w" fact="0.381"/>
              <dgm:constr type="t" for="ch" forName="ParentText" refType="h" fact="0.845"/>
              <dgm:constr type="w" for="ch" forName="ParentText" refType="w" fact="0.571"/>
              <dgm:constr type="h" for="ch" forName="ParentText" refType="h" fact="0.106"/>
              <dgm:constr type="l" for="ch" forName="ChildText" refType="w" fact="0.049"/>
              <dgm:constr type="t" for="ch" forName="ChildText" refType="h" fact="0.107"/>
              <dgm:constr type="w" for="ch" forName="ChildText" refType="w" fact="0.283"/>
              <dgm:constr type="h" for="ch" forName="ChildText" refType="h" fact="0.893"/>
              <dgm:constr type="l" for="ch" forName="ChildAccentShape" refType="w" fact="0"/>
              <dgm:constr type="t" for="ch" forName="ChildAccentShape" refType="h" fact="0.107"/>
              <dgm:constr type="w" for="ch" forName="ChildAccentShape" refType="w" fact="0.0238"/>
              <dgm:constr type="h" for="ch" forName="ChildAccentShape" refType="h" fact="0.893"/>
              <dgm:constr type="l" for="ch" forName="Image" refType="w" fact="0.4048"/>
              <dgm:constr type="t" for="ch" forName="Image" refType="h" fact="0"/>
              <dgm:constr type="w" for="ch" forName="Image" refType="w" fact="0.5952"/>
              <dgm:constr type="h" for="ch" forName="Image" refType="h" fact="0.8447"/>
            </dgm:constrLst>
          </dgm:else>
        </dgm:choose>
        <dgm:layoutNode name="ParentAccentShape" styleLbl="trBgShp">
          <dgm:alg type="sp"/>
          <dgm:shape xmlns:r="http://schemas.openxmlformats.org/officeDocument/2006/relationships" type="frame" r:blip="" zOrderOff="-10">
            <dgm:adjLst>
              <dgm:adj idx="1" val="0.0545"/>
            </dgm:adjLst>
          </dgm:shape>
          <dgm:presOf/>
        </dgm:layoutNode>
        <dgm:layoutNode name="ParentText" styleLbl="revTx">
          <dgm:varLst>
            <dgm:chMax val="1"/>
            <dgm:chPref val="1"/>
            <dgm:bulletEnabled val="1"/>
          </dgm:varLst>
          <dgm:alg type="tx">
            <dgm:param type="parTxLTRAlign" val="l"/>
          </dgm:alg>
          <dgm:shape xmlns:r="http://schemas.openxmlformats.org/officeDocument/2006/relationships" type="rect" r:blip="" zOrderOff="10">
            <dgm:adjLst/>
          </dgm:shape>
          <dgm:presOf axis="self" ptType="node"/>
          <dgm:constrLst>
            <dgm:constr type="lMarg" refType="primFontSz" fact="0.8"/>
            <dgm:constr type="rMarg" refType="primFontSz" fact="0.8"/>
            <dgm:constr type="tMarg" refType="primFontSz" fact="0.3"/>
            <dgm:constr type="bMarg" refType="primFontSz" fact="0.3"/>
          </dgm:constrLst>
          <dgm:ruleLst>
            <dgm:rule type="primFontSz" val="5" fact="NaN" max="NaN"/>
          </dgm:ruleLst>
        </dgm:layoutNode>
        <dgm:layoutNode name="ChildText" styleLbl="revTx">
          <dgm:varLst>
            <dgm:chMax val="0"/>
            <dgm:chPref val="0"/>
          </dgm:varLst>
          <dgm:alg type="tx">
            <dgm:param type="parTxLTRAlign" val="l"/>
            <dgm:param type="txAnchorVert" val="t"/>
          </dgm:alg>
          <dgm:shape xmlns:r="http://schemas.openxmlformats.org/officeDocument/2006/relationships" type="rect" r:blip="" zOrderOff="10">
            <dgm:adjLst/>
          </dgm:shape>
          <dgm:choose name="Name4">
            <dgm:if name="Name5" axis="ch" ptType="node" func="cnt" op="gte" val="1">
              <dgm:presOf axis="des" ptType="node"/>
            </dgm:if>
            <dgm:else name="Name6">
              <dgm:presOf/>
            </dgm:else>
          </dgm:choose>
          <dgm:constrLst>
            <dgm:constr type="lMarg" refType="primFontSz" fact="0"/>
            <dgm:constr type="rMarg" refType="primFontSz" fact="0"/>
            <dgm:constr type="tMarg" refType="primFontSz" fact="0"/>
            <dgm:constr type="bMarg" refType="primFontSz" fact="0"/>
          </dgm:constrLst>
          <dgm:ruleLst>
            <dgm:rule type="primFontSz" val="5" fact="NaN" max="NaN"/>
          </dgm:ruleLst>
        </dgm:layoutNode>
        <dgm:layoutNode name="ChildAccentShape" styleLbl="trBgShp">
          <dgm:alg type="sp"/>
          <dgm:choose name="Name7">
            <dgm:if name="Name8" axis="ch" ptType="node" func="cnt" op="gte" val="1">
              <dgm:shape xmlns:r="http://schemas.openxmlformats.org/officeDocument/2006/relationships" type="rect" r:blip="" zOrderOff="-10">
                <dgm:adjLst/>
              </dgm:shape>
            </dgm:if>
            <dgm:else name="Name9">
              <dgm:shape xmlns:r="http://schemas.openxmlformats.org/officeDocument/2006/relationships" type="rect" r:blip="" hideGeom="1">
                <dgm:adjLst/>
              </dgm:shape>
            </dgm:else>
          </dgm:choose>
          <dgm:presOf/>
        </dgm:layoutNode>
        <dgm:layoutNode name="Image" styleLbl="align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23.xml><?xml version="1.0" encoding="utf-8"?>
<dgm:layoutDef xmlns:dgm="http://schemas.openxmlformats.org/drawingml/2006/diagram" xmlns:a="http://schemas.openxmlformats.org/drawingml/2006/main" uniqueId="urn:microsoft.com/office/officeart/2005/8/layout/arrow3">
  <dgm:title val=""/>
  <dgm:desc val=""/>
  <dgm:catLst>
    <dgm:cat type="relationship" pri="5000"/>
  </dgm:catLst>
  <dgm:sampData>
    <dgm:dataModel>
      <dgm:ptLst>
        <dgm:pt modelId="0" type="doc"/>
        <dgm:pt modelId="1">
          <dgm:prSet phldr="1"/>
        </dgm:pt>
        <dgm:pt modelId="2">
          <dgm:prSet phldr="1"/>
        </dgm:pt>
      </dgm:ptLst>
      <dgm:cxnLst>
        <dgm:cxn modelId="4" srcId="0" destId="1" srcOrd="0" destOrd="0"/>
        <dgm:cxn modelId="5" srcId="0" destId="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Lst>
      <dgm:cxnLst>
        <dgm:cxn modelId="3" srcId="0" destId="1" srcOrd="0" destOrd="0"/>
        <dgm:cxn modelId="4" srcId="0" destId="2" srcOrd="1" destOrd="0"/>
      </dgm:cxnLst>
      <dgm:bg/>
      <dgm:whole/>
    </dgm:dataModel>
  </dgm:clrData>
  <dgm:layoutNode name="compositeShape">
    <dgm:varLst>
      <dgm:chMax val="2"/>
      <dgm:dir/>
      <dgm:resizeHandles val="exact"/>
    </dgm:varLst>
    <dgm:alg type="composite">
      <dgm:param type="horzAlign" val="none"/>
      <dgm:param type="vertAlign" val="none"/>
    </dgm:alg>
    <dgm:shape xmlns:r="http://schemas.openxmlformats.org/officeDocument/2006/relationships" r:blip="">
      <dgm:adjLst/>
    </dgm:shape>
    <dgm:presOf/>
    <dgm:choose name="Name0">
      <dgm:if name="Name1" func="var" arg="dir" op="equ" val="norm">
        <dgm:choose name="Name2">
          <dgm:if name="Name3" axis="ch" ptType="node" func="cnt" op="gte" val="2">
            <dgm:constrLst>
              <dgm:constr type="w" for="ch" forName="divider" refType="w"/>
              <dgm:constr type="h" for="ch" forName="divider" refType="w" fact="0.2"/>
              <dgm:constr type="h" for="ch" forName="divider" refType="h" op="gte" fact="0.2"/>
              <dgm:constr type="h" for="ch" forName="divider" refType="h" op="lte" fact="0.4"/>
              <dgm:constr type="ctrX" for="ch" forName="divider" refType="w" fact="0.5"/>
              <dgm:constr type="ctrY" for="ch" forName="divider" refType="h" fact="0.5"/>
              <dgm:constr type="w" for="ch" forName="downArrow" refType="w" fact="0.3"/>
              <dgm:constr type="h" for="ch" forName="downArrow" refType="h" fact="0.4"/>
              <dgm:constr type="l" for="ch" forName="downArrow" refType="w" fact="0.1"/>
              <dgm:constr type="t" for="ch" forName="downArrow" refType="h" fact="0.05"/>
              <dgm:constr type="lOff" for="ch" forName="downArrow" refType="w" fact="0.02"/>
              <dgm:constr type="w" for="ch" forName="downArrowText" refType="w" fact="0.32"/>
              <dgm:constr type="h" for="ch" forName="downArrowText" refType="h" fact="0.42"/>
              <dgm:constr type="t" for="ch" forName="downArrowText"/>
              <dgm:constr type="r" for="ch" forName="downArrowText" refType="w" fact="0.85"/>
              <dgm:constr type="w" for="ch" forName="upArrow" refType="w" fact="0.3"/>
              <dgm:constr type="h" for="ch" forName="upArrow" refType="h" fact="0.4"/>
              <dgm:constr type="b" for="ch" forName="upArrow" refType="h" fact="0.95"/>
              <dgm:constr type="r" for="ch" forName="upArrow" refType="w" fact="0.9"/>
              <dgm:constr type="rOff" for="ch" forName="upArrow" refType="w" fact="-0.02"/>
              <dgm:constr type="w" for="ch" forName="upArrowText" refType="w" fact="0.32"/>
              <dgm:constr type="h" for="ch" forName="upArrowText" refType="h" fact="0.42"/>
              <dgm:constr type="b" for="ch" forName="upArrowText" refType="h"/>
              <dgm:constr type="l" for="ch" forName="upArrowText" refType="w" fact="0.15"/>
              <dgm:constr type="primFontSz" for="ch" ptType="node" op="equ" val="65"/>
            </dgm:constrLst>
          </dgm:if>
          <dgm:else name="Name4">
            <dgm:constrLst>
              <dgm:constr type="w" for="ch" forName="downArrow" refType="w" fact="0.4"/>
              <dgm:constr type="h" for="ch" forName="downArrow" refType="h" fact="0.8"/>
              <dgm:constr type="l" for="ch" forName="downArrow" refType="w" fact="0.02"/>
              <dgm:constr type="t" for="ch" forName="downArrow" refType="h" fact="0.05"/>
              <dgm:constr type="lOff" for="ch" forName="downArrow" refType="w" fact="0.02"/>
              <dgm:constr type="w" for="ch" forName="downArrowText" refType="w" fact="0.5"/>
              <dgm:constr type="h" for="ch" forName="downArrowText" refType="h"/>
              <dgm:constr type="t" for="ch" forName="downArrowText"/>
              <dgm:constr type="r" for="ch" forName="downArrowText" refType="w"/>
              <dgm:constr type="primFontSz" for="ch" ptType="node" op="equ" val="65"/>
            </dgm:constrLst>
          </dgm:else>
        </dgm:choose>
      </dgm:if>
      <dgm:else name="Name5">
        <dgm:choose name="Name6">
          <dgm:if name="Name7" axis="ch" ptType="node" func="cnt" op="gte" val="2">
            <dgm:constrLst>
              <dgm:constr type="w" for="ch" forName="divider" refType="w"/>
              <dgm:constr type="h" for="ch" forName="divider" refType="w" fact="0.2"/>
              <dgm:constr type="h" for="ch" forName="divider" refType="h" op="gte" fact="0.2"/>
              <dgm:constr type="h" for="ch" forName="divider" refType="h" op="lte" fact="0.4"/>
              <dgm:constr type="ctrX" for="ch" forName="divider" refType="w" fact="0.5"/>
              <dgm:constr type="ctrY" for="ch" forName="divider" refType="h" fact="0.5"/>
              <dgm:constr type="w" for="ch" forName="downArrow" refType="w" fact="0.3"/>
              <dgm:constr type="h" for="ch" forName="downArrow" refType="h" fact="0.4"/>
              <dgm:constr type="r" for="ch" forName="downArrow" refType="w" fact="0.9"/>
              <dgm:constr type="t" for="ch" forName="downArrow" refType="h" fact="0.05"/>
              <dgm:constr type="rOff" for="ch" forName="downArrow" refType="w" fact="-0.02"/>
              <dgm:constr type="w" for="ch" forName="downArrowText" refType="w" fact="0.32"/>
              <dgm:constr type="h" for="ch" forName="downArrowText" refType="h" fact="0.42"/>
              <dgm:constr type="t" for="ch" forName="downArrowText"/>
              <dgm:constr type="l" for="ch" forName="downArrowText" refType="w" fact="0.15"/>
              <dgm:constr type="w" for="ch" forName="upArrow" refType="w" fact="0.3"/>
              <dgm:constr type="h" for="ch" forName="upArrow" refType="h" fact="0.4"/>
              <dgm:constr type="b" for="ch" forName="upArrow" refType="h" fact="0.95"/>
              <dgm:constr type="l" for="ch" forName="upArrow" refType="w" fact="0.1"/>
              <dgm:constr type="lOff" for="ch" forName="upArrow" refType="w" fact="0.02"/>
              <dgm:constr type="w" for="ch" forName="upArrowText" refType="w" fact="0.32"/>
              <dgm:constr type="h" for="ch" forName="upArrowText" refType="h" fact="0.42"/>
              <dgm:constr type="b" for="ch" forName="upArrowText" refType="h"/>
              <dgm:constr type="r" for="ch" forName="upArrowText" refType="w" fact="0.85"/>
              <dgm:constr type="primFontSz" for="ch" ptType="node" op="equ" val="65"/>
            </dgm:constrLst>
          </dgm:if>
          <dgm:else name="Name8">
            <dgm:constrLst>
              <dgm:constr type="w" for="ch" forName="downArrow" refType="w" fact="0.4"/>
              <dgm:constr type="h" for="ch" forName="downArrow" refType="h" fact="0.8"/>
              <dgm:constr type="r" for="ch" forName="downArrow" refType="w" fact="0.98"/>
              <dgm:constr type="t" for="ch" forName="downArrow" refType="h" fact="0.05"/>
              <dgm:constr type="rOff" for="ch" forName="downArrow" refType="w" fact="-0.02"/>
              <dgm:constr type="w" for="ch" forName="downArrowText" refType="w" fact="0.5"/>
              <dgm:constr type="h" for="ch" forName="downArrowText" refType="h"/>
              <dgm:constr type="t" for="ch" forName="downArrowText"/>
              <dgm:constr type="l" for="ch" forName="downArrowText"/>
              <dgm:constr type="primFontSz" for="ch" ptType="node" op="equ" val="65"/>
            </dgm:constrLst>
          </dgm:else>
        </dgm:choose>
      </dgm:else>
    </dgm:choose>
    <dgm:ruleLst/>
    <dgm:choose name="Name9">
      <dgm:if name="Name10" axis="ch" ptType="node" func="cnt" op="gte" val="2">
        <dgm:layoutNode name="divider" styleLbl="fgShp">
          <dgm:alg type="sp"/>
          <dgm:choose name="Name11">
            <dgm:if name="Name12" func="var" arg="dir" op="equ" val="norm">
              <dgm:shape xmlns:r="http://schemas.openxmlformats.org/officeDocument/2006/relationships" rot="-5" type="mathMinus" r:blip="">
                <dgm:adjLst/>
              </dgm:shape>
            </dgm:if>
            <dgm:else name="Name13">
              <dgm:shape xmlns:r="http://schemas.openxmlformats.org/officeDocument/2006/relationships" rot="5" type="mathMinus" r:blip="">
                <dgm:adjLst/>
              </dgm:shape>
            </dgm:else>
          </dgm:choose>
          <dgm:presOf/>
          <dgm:constrLst/>
          <dgm:ruleLst/>
        </dgm:layoutNode>
      </dgm:if>
      <dgm:else name="Name14"/>
    </dgm:choose>
    <dgm:forEach name="Name15" axis="ch" ptType="node" cnt="1">
      <dgm:layoutNode name="downArrow" styleLbl="node1">
        <dgm:alg type="sp"/>
        <dgm:shape xmlns:r="http://schemas.openxmlformats.org/officeDocument/2006/relationships" type="downArrow" r:blip="">
          <dgm:adjLst/>
        </dgm:shape>
        <dgm:presOf/>
        <dgm:constrLst/>
        <dgm:ruleLst/>
      </dgm:layoutNode>
      <dgm:layoutNode name="downArrowText" styleLbl="revTx">
        <dgm:varLst>
          <dgm:bulletEnabled val="1"/>
        </dgm:varLst>
        <dgm:alg type="tx">
          <dgm:param type="txAnchorVertCh" val="mid"/>
        </dgm:alg>
        <dgm:shape xmlns:r="http://schemas.openxmlformats.org/officeDocument/2006/relationships" type="rect" r:blip="">
          <dgm:adjLst/>
        </dgm:shape>
        <dgm:presOf axis="desOrSelf" ptType="node"/>
        <dgm:constrLst/>
        <dgm:ruleLst>
          <dgm:rule type="primFontSz" val="5" fact="NaN" max="NaN"/>
        </dgm:ruleLst>
      </dgm:layoutNode>
    </dgm:forEach>
    <dgm:forEach name="Name16" axis="ch" ptType="node" st="2" cnt="1">
      <dgm:layoutNode name="upArrow" styleLbl="node1">
        <dgm:alg type="sp"/>
        <dgm:shape xmlns:r="http://schemas.openxmlformats.org/officeDocument/2006/relationships" type="upArrow" r:blip="">
          <dgm:adjLst/>
        </dgm:shape>
        <dgm:presOf/>
        <dgm:constrLst/>
        <dgm:ruleLst/>
      </dgm:layoutNode>
      <dgm:layoutNode name="upArrowText" styleLbl="revTx">
        <dgm:varLst>
          <dgm:bulletEnabled val="1"/>
        </dgm:varLst>
        <dgm:alg type="tx">
          <dgm:param type="txAnchorVertCh" val="mid"/>
        </dgm:alg>
        <dgm:shape xmlns:r="http://schemas.openxmlformats.org/officeDocument/2006/relationships" type="rect" r:blip="">
          <dgm:adjLst/>
        </dgm:shape>
        <dgm:presOf axis="desOrSelf" ptType="node"/>
        <dgm:constrLst/>
        <dgm:ruleLst>
          <dgm:rule type="primFontSz" val="5" fact="NaN" max="NaN"/>
        </dgm:ruleLst>
      </dgm:layoutNode>
    </dgm:forEach>
  </dgm:layoutNode>
</dgm:layoutDef>
</file>

<file path=ppt/diagrams/layout3.xml><?xml version="1.0" encoding="utf-8"?>
<dgm:layoutDef xmlns:dgm="http://schemas.openxmlformats.org/drawingml/2006/diagram" xmlns:a="http://schemas.openxmlformats.org/drawingml/2006/main" uniqueId="urn:microsoft.com/office/officeart/2009/3/layout/StepUpProcess">
  <dgm:title val=""/>
  <dgm:desc val=""/>
  <dgm:catLst>
    <dgm:cat type="process" pri="13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rootnode">
    <dgm:varLst>
      <dgm:chMax/>
      <dgm:chPref/>
      <dgm:dir/>
      <dgm:animLvl val="lvl"/>
    </dgm:varLst>
    <dgm:choose name="Name0">
      <dgm:if name="Name1" func="var" arg="dir" op="equ" val="norm">
        <dgm:alg type="snake">
          <dgm:param type="grDir" val="bL"/>
          <dgm:param type="flowDir" val="row"/>
          <dgm:param type="off" val="off"/>
          <dgm:param type="bkpt" val="fixed"/>
          <dgm:param type="bkPtFixedVal" val="1"/>
        </dgm:alg>
      </dgm:if>
      <dgm:else name="Name2">
        <dgm:alg type="snake">
          <dgm:param type="grDir" val="bR"/>
          <dgm:param type="flowDir" val="row"/>
          <dgm:param type="off" val="off"/>
          <dgm:param type="bkpt" val="fixed"/>
          <dgm:param type="bkPtFixedVal" val="1"/>
        </dgm:alg>
      </dgm:else>
    </dgm:choose>
    <dgm:shape xmlns:r="http://schemas.openxmlformats.org/officeDocument/2006/relationships" r:blip="">
      <dgm:adjLst/>
    </dgm:shape>
    <dgm:constrLst>
      <dgm:constr type="alignOff" forName="rootnode" val="1"/>
      <dgm:constr type="primFontSz" for="des" ptType="node" op="equ" val="65"/>
      <dgm:constr type="w" for="ch" forName="composite" refType="w"/>
      <dgm:constr type="h" for="ch" forName="composite" refType="h"/>
      <dgm:constr type="sp" refType="h" refFor="ch" refForName="composite" op="equ" fact="-0.765"/>
      <dgm:constr type="w" for="ch" forName="sibTrans" refType="w" fact="0.103"/>
      <dgm:constr type="h" for="ch" forName="sibTrans" refType="h" fact="0.103"/>
    </dgm:constrLst>
    <dgm:forEach name="nodesForEach" axis="ch" ptType="node">
      <dgm:layoutNode name="composite">
        <dgm:alg type="composite">
          <dgm:param type="ar" val="0.861"/>
        </dgm:alg>
        <dgm:shape xmlns:r="http://schemas.openxmlformats.org/officeDocument/2006/relationships" r:blip="">
          <dgm:adjLst/>
        </dgm:shape>
        <dgm:choose name="Name3">
          <dgm:if name="Name4" func="var" arg="dir" op="equ" val="norm">
            <dgm:constrLst>
              <dgm:constr type="l" for="ch" forName="LShape" refType="w" fact="0"/>
              <dgm:constr type="t" for="ch" forName="LShape" refType="h" fact="0.2347"/>
              <dgm:constr type="w" for="ch" forName="LShape" refType="w" fact="0.998"/>
              <dgm:constr type="h" for="ch" forName="LShape" refType="h" fact="0.5164"/>
              <dgm:constr type="r" for="ch" forName="ParentText" refType="w"/>
              <dgm:constr type="t" for="ch" forName="ParentText" refType="h" fact="0.32"/>
              <dgm:constr type="w" for="ch" forName="ParentText" refType="w" fact="0.901"/>
              <dgm:constr type="h" for="ch" forName="ParentText" refType="h" fact="0.68"/>
              <dgm:constr type="l" for="ch" forName="Triangle" refType="w" fact="0.83"/>
              <dgm:constr type="t" for="ch" forName="Triangle" refType="h" fact="0"/>
              <dgm:constr type="w" for="ch" forName="Triangle" refType="w" fact="0.17"/>
              <dgm:constr type="h" for="ch" forName="Triangle" refType="w" refFor="ch" refForName="Triangle"/>
            </dgm:constrLst>
          </dgm:if>
          <dgm:else name="Name5">
            <dgm:constrLst>
              <dgm:constr type="l" for="ch" forName="LShape" refType="w" fact="0.002"/>
              <dgm:constr type="t" for="ch" forName="LShape" refType="h" fact="0.2347"/>
              <dgm:constr type="w" for="ch" forName="LShape" refType="w"/>
              <dgm:constr type="h" for="ch" forName="LShape" refType="h" fact="0.5164"/>
              <dgm:constr type="l" for="ch" forName="ParentText" refType="w" fact="0"/>
              <dgm:constr type="t" for="ch" forName="ParentText" refType="h" fact="0.32"/>
              <dgm:constr type="w" for="ch" forName="ParentText" refType="w" fact="0.902"/>
              <dgm:constr type="h" for="ch" forName="ParentText" refType="h" fact="0.68"/>
              <dgm:constr type="l" for="ch" forName="Triangle" refType="w" fact="0"/>
              <dgm:constr type="t" for="ch" forName="Triangle" refType="h" fact="0"/>
              <dgm:constr type="w" for="ch" forName="Triangle" refType="w" fact="0.17"/>
              <dgm:constr type="h" for="ch" forName="Triangle" refType="w" refFor="ch" refForName="Triangle"/>
            </dgm:constrLst>
          </dgm:else>
        </dgm:choose>
        <dgm:layoutNode name="LShape" styleLbl="alignNode1">
          <dgm:alg type="sp"/>
          <dgm:choose name="Name6">
            <dgm:if name="Name7" func="var" arg="dir" op="equ" val="norm">
              <dgm:shape xmlns:r="http://schemas.openxmlformats.org/officeDocument/2006/relationships" rot="90" type="corner" r:blip="">
                <dgm:adjLst>
                  <dgm:adj idx="1" val="0.1612"/>
                  <dgm:adj idx="2" val="0.1611"/>
                </dgm:adjLst>
              </dgm:shape>
            </dgm:if>
            <dgm:else name="Name8">
              <dgm:shape xmlns:r="http://schemas.openxmlformats.org/officeDocument/2006/relationships" rot="180" type="corner" r:blip="">
                <dgm:adjLst>
                  <dgm:adj idx="1" val="0.1612"/>
                  <dgm:adj idx="2" val="0.1611"/>
                </dgm:adjLst>
              </dgm:shape>
            </dgm:else>
          </dgm:choose>
          <dgm:presOf/>
        </dgm:layoutNode>
        <dgm:layoutNode name="ParentText" styleLbl="revTx">
          <dgm:varLst>
            <dgm:chMax val="0"/>
            <dgm:chPref val="0"/>
            <dgm:bulletEnabled val="1"/>
          </dgm:varLst>
          <dgm:alg type="tx">
            <dgm:param type="parTxLTRAlign" val="l"/>
            <dgm:param type="txAnchorVert" val="t"/>
          </dgm:alg>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choose name="Name9">
          <dgm:if name="Name10" axis="followSib" ptType="node" func="cnt" op="gte" val="1">
            <dgm:layoutNode name="Triangle" styleLbl="alignNode1">
              <dgm:alg type="sp"/>
              <dgm:choose name="Name11">
                <dgm:if name="Name12" func="var" arg="dir" op="equ" val="norm">
                  <dgm:shape xmlns:r="http://schemas.openxmlformats.org/officeDocument/2006/relationships" type="triangle" r:blip="">
                    <dgm:adjLst>
                      <dgm:adj idx="1" val="1"/>
                    </dgm:adjLst>
                  </dgm:shape>
                </dgm:if>
                <dgm:else name="Name13">
                  <dgm:shape xmlns:r="http://schemas.openxmlformats.org/officeDocument/2006/relationships" rot="90" type="triangle" r:blip="">
                    <dgm:adjLst>
                      <dgm:adj idx="1" val="1"/>
                    </dgm:adjLst>
                  </dgm:shape>
                </dgm:else>
              </dgm:choose>
              <dgm:presOf/>
            </dgm:layoutNode>
          </dgm:if>
          <dgm:else name="Name14"/>
        </dgm:choose>
      </dgm:layoutNode>
      <dgm:forEach name="sibTransForEach" axis="followSib" ptType="sibTrans" cnt="1">
        <dgm:layoutNode name="sibTrans">
          <dgm:alg type="composite">
            <dgm:param type="ar" val="0.861"/>
          </dgm:alg>
          <dgm:constrLst>
            <dgm:constr type="w" for="ch" forName="space" refType="w"/>
            <dgm:constr type="h" for="ch" forName="space" refType="w"/>
          </dgm:constrLst>
          <dgm:layoutNode name="space" styleLbl="alignNode1">
            <dgm:alg type="sp"/>
            <dgm:shape xmlns:r="http://schemas.openxmlformats.org/officeDocument/2006/relationships" r:blip="">
              <dgm:adjLst/>
            </dgm:shape>
            <dgm:presOf/>
          </dgm:layoutNod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arrow5">
  <dgm:title val=""/>
  <dgm:desc val=""/>
  <dgm:catLst>
    <dgm:cat type="relationship" pri="6000"/>
    <dgm:cat type="process" pri="31000"/>
  </dgm:catLst>
  <dgm:sampData>
    <dgm:dataModel>
      <dgm:ptLst>
        <dgm:pt modelId="0" type="doc"/>
        <dgm:pt modelId="1">
          <dgm:prSet phldr="1"/>
        </dgm:pt>
        <dgm:pt modelId="2">
          <dgm:prSet phldr="1"/>
        </dgm:pt>
      </dgm:ptLst>
      <dgm:cxnLst>
        <dgm:cxn modelId="4" srcId="0" destId="1" srcOrd="0" destOrd="0"/>
        <dgm:cxn modelId="5" srcId="0" destId="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diagram">
    <dgm:varLst>
      <dgm:dir/>
      <dgm:resizeHandles val="exact"/>
    </dgm:varLst>
    <dgm:choose name="Name0">
      <dgm:if name="Name1" axis="ch" ptType="node" func="cnt" op="equ" val="2">
        <dgm:choose name="Name2">
          <dgm:if name="Name3" func="var" arg="dir" op="equ" val="norm">
            <dgm:alg type="cycle">
              <dgm:param type="rotPath" val="alongPath"/>
              <dgm:param type="stAng" val="270"/>
            </dgm:alg>
          </dgm:if>
          <dgm:else name="Name4">
            <dgm:alg type="cycle">
              <dgm:param type="rotPath" val="alongPath"/>
              <dgm:param type="stAng" val="90"/>
              <dgm:param type="spanAng" val="-360"/>
            </dgm:alg>
          </dgm:else>
        </dgm:choose>
      </dgm:if>
      <dgm:else name="Name5">
        <dgm:choose name="Name6">
          <dgm:if name="Name7" func="var" arg="dir" op="equ" val="norm">
            <dgm:alg type="cycle">
              <dgm:param type="rotPath" val="alongPath"/>
            </dgm:alg>
          </dgm:if>
          <dgm:else name="Name8">
            <dgm:alg type="cycle">
              <dgm:param type="rotPath" val="alongPath"/>
              <dgm:param type="spanAng" val="-360"/>
            </dgm:alg>
          </dgm:else>
        </dgm:choose>
      </dgm:else>
    </dgm:choose>
    <dgm:shape xmlns:r="http://schemas.openxmlformats.org/officeDocument/2006/relationships" r:blip="">
      <dgm:adjLst/>
    </dgm:shape>
    <dgm:presOf/>
    <dgm:choose name="Name9">
      <dgm:if name="Name10" axis="ch" ptType="node" func="cnt" op="lte" val="2">
        <dgm:constrLst>
          <dgm:constr type="primFontSz" for="ch" ptType="node" op="equ" val="65"/>
          <dgm:constr type="w" for="ch" ptType="node" refType="w"/>
          <dgm:constr type="h" for="ch" ptType="node" refType="w" refFor="ch" refPtType="node" op="equ"/>
          <dgm:constr type="sibSp" refType="w" refFor="ch" refPtType="node" fact="0.1"/>
          <dgm:constr type="sibSp" refType="h" op="lte" fact="0.1"/>
          <dgm:constr type="diam" refType="w" refFor="ch" refPtType="node" op="equ" fact="1.1"/>
        </dgm:constrLst>
      </dgm:if>
      <dgm:if name="Name11" axis="ch" ptType="node" func="cnt" op="equ" val="5">
        <dgm:constrLst>
          <dgm:constr type="primFontSz" for="ch" ptType="node" op="equ" val="65"/>
          <dgm:constr type="w" for="ch" ptType="node" refType="w"/>
          <dgm:constr type="h" for="ch" ptType="node" refType="w" refFor="ch" refPtType="node" op="equ"/>
          <dgm:constr type="sibSp" refType="w" refFor="ch" refPtType="node" fact="-0.2"/>
          <dgm:constr type="sibSp" refType="h" op="lte" fact="0.1"/>
        </dgm:constrLst>
      </dgm:if>
      <dgm:if name="Name12" axis="ch" ptType="node" func="cnt" op="equ" val="6">
        <dgm:constrLst>
          <dgm:constr type="primFontSz" for="ch" ptType="node" op="equ" val="65"/>
          <dgm:constr type="w" for="ch" ptType="node" refType="w"/>
          <dgm:constr type="h" for="ch" ptType="node" refType="w" refFor="ch" refPtType="node" op="equ"/>
          <dgm:constr type="sibSp" refType="w" refFor="ch" refPtType="node" fact="-0.1"/>
          <dgm:constr type="sibSp" refType="h" op="lte" fact="0.1"/>
        </dgm:constrLst>
      </dgm:if>
      <dgm:if name="Name13" axis="ch" ptType="node" func="cnt" op="equ" val="7">
        <dgm:constrLst>
          <dgm:constr type="primFontSz" for="ch" ptType="node" op="equ" val="65"/>
          <dgm:constr type="w" for="ch" ptType="node" refType="w"/>
          <dgm:constr type="h" for="ch" ptType="node" refType="w" refFor="ch" refPtType="node" op="equ"/>
          <dgm:constr type="sibSp" refType="w" refFor="ch" refPtType="node" fact="-0.1"/>
          <dgm:constr type="sibSp" refType="h" op="lte" fact="0.1"/>
        </dgm:constrLst>
      </dgm:if>
      <dgm:if name="Name14" axis="ch" ptType="node" func="cnt" op="equ" val="8">
        <dgm:constrLst>
          <dgm:constr type="primFontSz" for="ch" ptType="node" op="equ" val="65"/>
          <dgm:constr type="w" for="ch" ptType="node" refType="w"/>
          <dgm:constr type="h" for="ch" ptType="node" refType="w" refFor="ch" refPtType="node" op="equ"/>
          <dgm:constr type="sibSp"/>
          <dgm:constr type="sibSp" refType="h" op="lte" fact="0.1"/>
        </dgm:constrLst>
      </dgm:if>
      <dgm:if name="Name15" axis="ch" ptType="node" func="cnt" op="gte" val="9">
        <dgm:constrLst>
          <dgm:constr type="primFontSz" for="ch" ptType="node" op="equ" val="65"/>
          <dgm:constr type="w" for="ch" ptType="node" refType="w"/>
          <dgm:constr type="h" for="ch" ptType="node" refType="w" refFor="ch" refPtType="node" op="equ"/>
          <dgm:constr type="sibSp" refType="w" refFor="ch" refPtType="node" fact="-0.1"/>
          <dgm:constr type="sibSp" refType="h" op="lte" fact="0.1"/>
        </dgm:constrLst>
      </dgm:if>
      <dgm:else name="Name16">
        <dgm:constrLst>
          <dgm:constr type="primFontSz" for="ch" ptType="node" op="equ" val="65"/>
          <dgm:constr type="w" for="ch" ptType="node" refType="w"/>
          <dgm:constr type="h" for="ch" ptType="node" refType="w" refFor="ch" refPtType="node" op="equ"/>
          <dgm:constr type="sibSp" refType="w" refFor="ch" refPtType="node" fact="-0.35"/>
        </dgm:constrLst>
      </dgm:else>
    </dgm:choose>
    <dgm:ruleLst/>
    <dgm:forEach name="Name17" axis="ch" ptType="node">
      <dgm:layoutNode name="arrow">
        <dgm:varLst>
          <dgm:bulletEnabled val="1"/>
        </dgm:varLst>
        <dgm:alg type="tx"/>
        <dgm:shape xmlns:r="http://schemas.openxmlformats.org/officeDocument/2006/relationships" type="downArrow" r:blip="">
          <dgm:adjLst>
            <dgm:adj idx="2" val="0.35"/>
          </dgm:adjLst>
        </dgm:shape>
        <dgm:presOf axis="desOrSelf" ptType="node"/>
        <dgm:constrLst/>
        <dgm:ruleLst>
          <dgm:rule type="primFontSz" val="5" fact="NaN" max="NaN"/>
        </dgm:ruleLst>
      </dgm:layoutNode>
    </dgm:forEach>
  </dgm:layoutNode>
</dgm:layoutDef>
</file>

<file path=ppt/diagrams/layout5.xml><?xml version="1.0" encoding="utf-8"?>
<dgm:layoutDef xmlns:dgm="http://schemas.openxmlformats.org/drawingml/2006/diagram" xmlns:a="http://schemas.openxmlformats.org/drawingml/2006/main" uniqueId="urn:microsoft.com/office/officeart/2005/8/layout/arrow6">
  <dgm:title val=""/>
  <dgm:desc val=""/>
  <dgm:catLst>
    <dgm:cat type="relationship" pri="4000"/>
    <dgm:cat type="process" pri="29000"/>
  </dgm:catLst>
  <dgm:sampData>
    <dgm:dataModel>
      <dgm:ptLst>
        <dgm:pt modelId="0" type="doc"/>
        <dgm:pt modelId="1">
          <dgm:prSet phldr="1"/>
        </dgm:pt>
        <dgm:pt modelId="2">
          <dgm:prSet phldr="1"/>
        </dgm:pt>
      </dgm:ptLst>
      <dgm:cxnLst>
        <dgm:cxn modelId="4" srcId="0" destId="1" srcOrd="0" destOrd="0"/>
        <dgm:cxn modelId="5" srcId="0" destId="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Lst>
      <dgm:cxnLst>
        <dgm:cxn modelId="3" srcId="0" destId="1" srcOrd="0" destOrd="0"/>
        <dgm:cxn modelId="4" srcId="0" destId="2" srcOrd="1" destOrd="0"/>
      </dgm:cxnLst>
      <dgm:bg/>
      <dgm:whole/>
    </dgm:dataModel>
  </dgm:clrData>
  <dgm:layoutNode name="compositeShape">
    <dgm:varLst>
      <dgm:chMax val="2"/>
      <dgm:dir/>
      <dgm:resizeHandles val="exact"/>
    </dgm:varLst>
    <dgm:alg type="composite">
      <dgm:param type="horzAlign" val="ctr"/>
      <dgm:param type="vertAlign" val="mid"/>
      <dgm:param type="ar" val="2.5"/>
    </dgm:alg>
    <dgm:shape xmlns:r="http://schemas.openxmlformats.org/officeDocument/2006/relationships" r:blip="">
      <dgm:adjLst/>
    </dgm:shape>
    <dgm:presOf/>
    <dgm:constrLst>
      <dgm:constr type="primFontSz" for="des" ptType="node" op="equ"/>
      <dgm:constr type="w" for="ch" forName="ribbon" refType="h" refFor="ch" refForName="ribbon" fact="2.5"/>
      <dgm:constr type="h" for="ch" forName="leftArrowText" refType="h" fact="0.49"/>
      <dgm:constr type="ctrY" for="ch" forName="leftArrowText" refType="ctrY" refFor="ch" refForName="ribbon"/>
      <dgm:constr type="ctrYOff" for="ch" forName="leftArrowText" refType="h" refFor="ch" refForName="ribbon" fact="-0.08"/>
      <dgm:constr type="l" for="ch" forName="leftArrowText" refType="w" refFor="ch" refForName="ribbon" fact="0.12"/>
      <dgm:constr type="r" for="ch" forName="leftArrowText" refType="w" refFor="ch" refForName="ribbon" fact="0.45"/>
      <dgm:constr type="h" for="ch" forName="rightArrowText" refType="h" fact="0.49"/>
      <dgm:constr type="ctrY" for="ch" forName="rightArrowText" refType="ctrY" refFor="ch" refForName="ribbon"/>
      <dgm:constr type="ctrYOff" for="ch" forName="rightArrowText" refType="h" refFor="ch" refForName="ribbon" fact="0.08"/>
      <dgm:constr type="l" for="ch" forName="rightArrowText" refType="w" refFor="ch" refForName="ribbon" fact="0.5"/>
      <dgm:constr type="r" for="ch" forName="rightArrowText" refType="w" refFor="ch" refForName="ribbon" fact="0.89"/>
    </dgm:constrLst>
    <dgm:ruleLst/>
    <dgm:choose name="Name0">
      <dgm:if name="Name1" axis="ch" ptType="node" func="cnt" op="gte" val="1">
        <dgm:layoutNode name="ribbon" styleLbl="node1">
          <dgm:alg type="sp"/>
          <dgm:shape xmlns:r="http://schemas.openxmlformats.org/officeDocument/2006/relationships" type="leftRightRibbon" r:blip="">
            <dgm:adjLst/>
          </dgm:shape>
          <dgm:presOf/>
          <dgm:constrLst/>
          <dgm:ruleLst/>
        </dgm:layoutNode>
        <dgm:layoutNode name="leftArrowText" styleLbl="node1">
          <dgm:varLst>
            <dgm:chMax val="0"/>
            <dgm:bulletEnabled val="1"/>
          </dgm:varLst>
          <dgm:alg type="tx">
            <dgm:param type="txAnchorVertCh" val="mid"/>
          </dgm:alg>
          <dgm:shape xmlns:r="http://schemas.openxmlformats.org/officeDocument/2006/relationships" type="rect" r:blip="" hideGeom="1">
            <dgm:adjLst/>
          </dgm:shape>
          <dgm:choose name="Name2">
            <dgm:if name="Name3" func="var" arg="dir" op="equ" val="norm">
              <dgm:presOf axis="ch desOrSelf" ptType="node node" st="1 1" cnt="1 0"/>
            </dgm:if>
            <dgm:else name="Name4">
              <dgm:presOf axis="ch desOrSelf" ptType="node node" st="2 1" cnt="1 0"/>
            </dgm:else>
          </dgm:choose>
          <dgm:constrLst>
            <dgm:constr type="primFontSz" val="65"/>
            <dgm:constr type="tMarg" refType="primFontSz" fact="0.28"/>
            <dgm:constr type="lMarg"/>
            <dgm:constr type="bMarg" refType="primFontSz" fact="0.3"/>
            <dgm:constr type="rMarg"/>
          </dgm:constrLst>
          <dgm:ruleLst>
            <dgm:rule type="primFontSz" val="5" fact="NaN" max="NaN"/>
          </dgm:ruleLst>
        </dgm:layoutNode>
        <dgm:layoutNode name="rightArrowText" styleLbl="node1">
          <dgm:varLst>
            <dgm:chMax val="0"/>
            <dgm:bulletEnabled val="1"/>
          </dgm:varLst>
          <dgm:alg type="tx">
            <dgm:param type="txAnchorVertCh" val="mid"/>
          </dgm:alg>
          <dgm:shape xmlns:r="http://schemas.openxmlformats.org/officeDocument/2006/relationships" type="rect" r:blip="" hideGeom="1">
            <dgm:adjLst/>
          </dgm:shape>
          <dgm:choose name="Name5">
            <dgm:if name="Name6" func="var" arg="dir" op="equ" val="norm">
              <dgm:presOf axis="ch desOrSelf" ptType="node node" st="2 1" cnt="1 0"/>
            </dgm:if>
            <dgm:else name="Name7">
              <dgm:presOf axis="ch desOrSelf" ptType="node node" st="1 1" cnt="1 0"/>
            </dgm:else>
          </dgm:choose>
          <dgm:constrLst>
            <dgm:constr type="primFontSz" val="65"/>
            <dgm:constr type="tMarg" refType="primFontSz" fact="0.28"/>
            <dgm:constr type="lMarg"/>
            <dgm:constr type="bMarg" refType="primFontSz" fact="0.3"/>
            <dgm:constr type="rMarg"/>
          </dgm:constrLst>
          <dgm:ruleLst>
            <dgm:rule type="primFontSz" val="5" fact="NaN" max="NaN"/>
          </dgm:ruleLst>
        </dgm:layoutNode>
      </dgm:if>
      <dgm:else name="Name8"/>
    </dgm:choose>
  </dgm:layoutNode>
</dgm:layoutDef>
</file>

<file path=ppt/diagrams/layout6.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7.xml><?xml version="1.0" encoding="utf-8"?>
<dgm:layoutDef xmlns:dgm="http://schemas.openxmlformats.org/drawingml/2006/diagram" xmlns:a="http://schemas.openxmlformats.org/drawingml/2006/main" uniqueId="urn:microsoft.com/office/officeart/2009/layout/ReverseList">
  <dgm:title val=""/>
  <dgm:desc val=""/>
  <dgm:catLst>
    <dgm:cat type="relationship" pri="3800"/>
  </dgm:catLst>
  <dgm:samp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clrData>
  <dgm:layoutNode name="Name0">
    <dgm:varLst>
      <dgm:chMax val="2"/>
      <dgm:chPref val="2"/>
      <dgm:animLvl val="lvl"/>
    </dgm:varLst>
    <dgm:choose name="Name1">
      <dgm:if name="Name2" axis="ch" ptType="node" func="cnt" op="lte" val="1">
        <dgm:alg type="composite">
          <dgm:param type="ar" val="0.9993"/>
        </dgm:alg>
      </dgm:if>
      <dgm:else name="Name3">
        <dgm:alg type="composite">
          <dgm:param type="ar" val="0.8036"/>
        </dgm:alg>
      </dgm:else>
    </dgm:choose>
    <dgm:shape xmlns:r="http://schemas.openxmlformats.org/officeDocument/2006/relationships" r:blip="">
      <dgm:adjLst/>
    </dgm:shape>
    <dgm:choose name="Name4">
      <dgm:if name="Name5" axis="ch" ptType="node" func="cnt" op="lte" val="1">
        <dgm:constrLst>
          <dgm:constr type="primFontSz" for="des" ptType="node" op="equ" val="65"/>
          <dgm:constr type="l" for="ch" forName="LeftNode" refType="w" fact="0"/>
          <dgm:constr type="t" for="ch" forName="LeftNode" refType="h" fact="0.25"/>
          <dgm:constr type="w" for="ch" forName="LeftNode" refType="w" fact="0.5"/>
          <dgm:constr type="h" for="ch" forName="LeftNode" refType="h"/>
          <dgm:constr type="l" for="ch" forName="LeftText" refType="w" fact="0"/>
          <dgm:constr type="t" for="ch" forName="LeftText" refType="h" fact="0.25"/>
          <dgm:constr type="w" for="ch" forName="LeftText" refType="w" fact="0.5"/>
          <dgm:constr type="h" for="ch" forName="LeftText" refType="h"/>
        </dgm:constrLst>
      </dgm:if>
      <dgm:else name="Name6">
        <dgm:constrLst>
          <dgm:constr type="primFontSz" for="des" ptType="node" op="equ" val="65"/>
          <dgm:constr type="l" for="ch" forName="LeftNode" refType="w" fact="0"/>
          <dgm:constr type="t" for="ch" forName="LeftNode" refType="h" fact="0.1786"/>
          <dgm:constr type="w" for="ch" forName="LeftNode" refType="w" fact="0.4889"/>
          <dgm:constr type="h" for="ch" forName="LeftNode" refType="h" fact="0.6429"/>
          <dgm:constr type="l" for="ch" forName="LeftText" refType="w" fact="0"/>
          <dgm:constr type="t" for="ch" forName="LeftText" refType="h" fact="0.1786"/>
          <dgm:constr type="w" for="ch" forName="LeftText" refType="w" fact="0.4889"/>
          <dgm:constr type="h" for="ch" forName="LeftText" refType="h" fact="0.6429"/>
          <dgm:constr type="l" for="ch" forName="RightNode" refType="w" fact="0.5111"/>
          <dgm:constr type="t" for="ch" forName="RightNode" refType="h" fact="0.1786"/>
          <dgm:constr type="w" for="ch" forName="RightNode" refType="w" fact="0.4889"/>
          <dgm:constr type="h" for="ch" forName="RightNode" refType="h" fact="0.6429"/>
          <dgm:constr type="l" for="ch" forName="RightText" refType="w" fact="0.5111"/>
          <dgm:constr type="t" for="ch" forName="RightText" refType="h" fact="0.1786"/>
          <dgm:constr type="w" for="ch" forName="RightText" refType="w" fact="0.4889"/>
          <dgm:constr type="h" for="ch" forName="RightText" refType="h" fact="0.6429"/>
          <dgm:constr type="l" for="ch" forName="TopArrow" refType="w" fact="0.2444"/>
          <dgm:constr type="t" for="ch" forName="TopArrow" refType="h" fact="0"/>
          <dgm:constr type="w" for="ch" forName="TopArrow" refType="w" fact="0.5111"/>
          <dgm:constr type="h" for="ch" forName="TopArrow" refType="h" fact="0.4107"/>
          <dgm:constr type="l" for="ch" forName="BottomArrow" refType="w" fact="0.2444"/>
          <dgm:constr type="t" for="ch" forName="BottomArrow" refType="h" fact="0.5893"/>
          <dgm:constr type="w" for="ch" forName="BottomArrow" refType="w" fact="0.5111"/>
          <dgm:constr type="h" for="ch" forName="BottomArrow" refType="h" fact="0.4107"/>
        </dgm:constrLst>
      </dgm:else>
    </dgm:choose>
    <dgm:choose name="Name7">
      <dgm:if name="Name8" axis="ch" ptType="node" func="cnt" op="gte" val="1">
        <dgm:layoutNode name="LeftText" styleLbl="revTx" moveWith="LeftNode">
          <dgm:varLst>
            <dgm:bulletEnabled val="1"/>
          </dgm:varLst>
          <dgm:alg type="tx">
            <dgm:param type="txAnchorVert" val="t"/>
            <dgm:param type="parTxLTRAlign" val="l"/>
          </dgm:alg>
          <dgm:choose name="Name9">
            <dgm:if name="Name10" axis="ch" ptType="node" func="cnt" op="lte" val="1">
              <dgm:shape xmlns:r="http://schemas.openxmlformats.org/officeDocument/2006/relationships" type="roundRect" r:blip="" hideGeom="1">
                <dgm:adjLst>
                  <dgm:adj idx="1" val="0.1667"/>
                  <dgm:adj idx="2" val="0"/>
                </dgm:adjLst>
              </dgm:shape>
              <dgm:presOf axis="ch desOrSelf" ptType="node node" st="1 1" cnt="1 0"/>
              <dgm:constrLst>
                <dgm:constr type="lMarg" refType="primFontSz" fact="0.3"/>
                <dgm:constr type="rMarg" refType="primFontSz" fact="0.3"/>
                <dgm:constr type="tMarg" refType="primFontSz" fact="0.5"/>
                <dgm:constr type="bMarg" refType="primFontSz" fact="0.5"/>
              </dgm:constrLst>
            </dgm:if>
            <dgm:else name="Name11">
              <dgm:shape xmlns:r="http://schemas.openxmlformats.org/officeDocument/2006/relationships" rot="270" type="round2SameRect" r:blip="" hideGeom="1">
                <dgm:adjLst>
                  <dgm:adj idx="1" val="0.1667"/>
                  <dgm:adj idx="2" val="0"/>
                </dgm:adjLst>
              </dgm:shape>
              <dgm:presOf axis="ch desOrSelf" ptType="node node" st="1 1" cnt="1 0"/>
              <dgm:constrLst>
                <dgm:constr type="lMarg" refType="primFontSz" fact="0.3"/>
                <dgm:constr type="rMarg" refType="primFontSz" fact="0.45"/>
                <dgm:constr type="tMarg" refType="primFontSz" fact="0.5"/>
                <dgm:constr type="bMarg" refType="primFontSz" fact="0.5"/>
              </dgm:constrLst>
            </dgm:else>
          </dgm:choose>
          <dgm:ruleLst>
            <dgm:rule type="primFontSz" val="5" fact="NaN" max="NaN"/>
          </dgm:ruleLst>
        </dgm:layoutNode>
        <dgm:layoutNode name="LeftNode" styleLbl="bgImgPlace1">
          <dgm:varLst>
            <dgm:chMax val="2"/>
            <dgm:chPref val="2"/>
          </dgm:varLst>
          <dgm:alg type="sp"/>
          <dgm:choose name="Name12">
            <dgm:if name="Name13" axis="ch" ptType="node" func="cnt" op="lte" val="1">
              <dgm:shape xmlns:r="http://schemas.openxmlformats.org/officeDocument/2006/relationships" type="roundRect" r:blip="">
                <dgm:adjLst>
                  <dgm:adj idx="1" val="0.1667"/>
                  <dgm:adj idx="2" val="0"/>
                </dgm:adjLst>
              </dgm:shape>
            </dgm:if>
            <dgm:else name="Name14">
              <dgm:shape xmlns:r="http://schemas.openxmlformats.org/officeDocument/2006/relationships" rot="270" type="round2SameRect" r:blip="">
                <dgm:adjLst>
                  <dgm:adj idx="1" val="0.1667"/>
                  <dgm:adj idx="2" val="0"/>
                </dgm:adjLst>
              </dgm:shape>
            </dgm:else>
          </dgm:choose>
          <dgm:presOf axis="ch desOrSelf" ptType="node node" st="1 1" cnt="1 0"/>
        </dgm:layoutNode>
        <dgm:choose name="Name15">
          <dgm:if name="Name16" axis="ch" ptType="node" func="cnt" op="gte" val="2">
            <dgm:layoutNode name="RightText" styleLbl="revTx" moveWith="RightNode">
              <dgm:varLst>
                <dgm:bulletEnabled val="1"/>
              </dgm:varLst>
              <dgm:alg type="tx">
                <dgm:param type="txAnchorVert" val="t"/>
                <dgm:param type="parTxLTRAlign" val="l"/>
              </dgm:alg>
              <dgm:shape xmlns:r="http://schemas.openxmlformats.org/officeDocument/2006/relationships" rot="90" type="round2SameRect" r:blip="" hideGeom="1">
                <dgm:adjLst>
                  <dgm:adj idx="1" val="0.1667"/>
                  <dgm:adj idx="2" val="0"/>
                </dgm:adjLst>
              </dgm:shape>
              <dgm:presOf axis="ch desOrSelf" ptType="node node" st="2 1" cnt="1 0"/>
              <dgm:constrLst>
                <dgm:constr type="lMarg" refType="primFontSz" fact="0.45"/>
                <dgm:constr type="rMarg" refType="primFontSz" fact="0.3"/>
                <dgm:constr type="tMarg" refType="primFontSz" fact="0.5"/>
                <dgm:constr type="bMarg" refType="primFontSz" fact="0.5"/>
              </dgm:constrLst>
              <dgm:ruleLst>
                <dgm:rule type="primFontSz" val="5" fact="NaN" max="NaN"/>
              </dgm:ruleLst>
            </dgm:layoutNode>
            <dgm:layoutNode name="RightNode" styleLbl="bgImgPlace1">
              <dgm:varLst>
                <dgm:chMax val="0"/>
                <dgm:chPref val="0"/>
              </dgm:varLst>
              <dgm:alg type="sp"/>
              <dgm:shape xmlns:r="http://schemas.openxmlformats.org/officeDocument/2006/relationships" rot="90" type="round2SameRect" r:blip="">
                <dgm:adjLst>
                  <dgm:adj idx="1" val="0.1667"/>
                  <dgm:adj idx="2" val="0"/>
                </dgm:adjLst>
              </dgm:shape>
              <dgm:presOf axis="ch desOrSelf" ptType="node node" st="2 1" cnt="1 0"/>
            </dgm:layoutNode>
            <dgm:layoutNode name="TopArrow">
              <dgm:alg type="sp"/>
              <dgm:shape xmlns:r="http://schemas.openxmlformats.org/officeDocument/2006/relationships" type="circularArrow" r:blip="">
                <dgm:adjLst>
                  <dgm:adj idx="1" val="0.125"/>
                  <dgm:adj idx="2" val="19.0387"/>
                  <dgm:adj idx="3" val="-19.0387"/>
                  <dgm:adj idx="4" val="180"/>
                  <dgm:adj idx="5" val="0.125"/>
                </dgm:adjLst>
              </dgm:shape>
              <dgm:presOf/>
            </dgm:layoutNode>
            <dgm:layoutNode name="BottomArrow">
              <dgm:alg type="sp"/>
              <dgm:shape xmlns:r="http://schemas.openxmlformats.org/officeDocument/2006/relationships" rot="180" type="circularArrow" r:blip="">
                <dgm:adjLst>
                  <dgm:adj idx="1" val="0.125"/>
                  <dgm:adj idx="2" val="19.0387"/>
                  <dgm:adj idx="3" val="-19.0387"/>
                  <dgm:adj idx="4" val="180"/>
                  <dgm:adj idx="5" val="0.125"/>
                </dgm:adjLst>
              </dgm:shape>
              <dgm:presOf/>
            </dgm:layoutNode>
          </dgm:if>
          <dgm:else name="Name17"/>
        </dgm:choose>
      </dgm:if>
      <dgm:else name="Name18"/>
    </dgm:choose>
  </dgm:layoutNode>
</dgm:layoutDef>
</file>

<file path=ppt/diagrams/layout8.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9.xml><?xml version="1.0" encoding="utf-8"?>
<dgm:layoutDef xmlns:dgm="http://schemas.openxmlformats.org/drawingml/2006/diagram" xmlns:a="http://schemas.openxmlformats.org/drawingml/2006/main" uniqueId="urn:microsoft.com/office/officeart/2009/layout/CircleArrowProcess">
  <dgm:title val=""/>
  <dgm:desc val=""/>
  <dgm:catLst>
    <dgm:cat type="process" pri="16500"/>
    <dgm:cat type="cycle" pri="16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50" srcId="0" destId="10" srcOrd="0" destOrd="0"/>
        <dgm:cxn modelId="60" srcId="0" destId="20" srcOrd="1" destOrd="0"/>
        <dgm:cxn modelId="70" srcId="0" destId="30" srcOrd="2" destOrd="0"/>
        <dgm:cxn modelId="80" srcId="0" destId="40" srcOrd="3" destOrd="0"/>
      </dgm:cxnLst>
      <dgm:bg/>
      <dgm:whole/>
    </dgm:dataModel>
  </dgm:clrData>
  <dgm:layoutNode name="Name0">
    <dgm:varLst>
      <dgm:chMax val="7"/>
      <dgm:chPref val="7"/>
      <dgm:dir/>
      <dgm:animLvl val="lvl"/>
    </dgm:varLst>
    <dgm:shape xmlns:r="http://schemas.openxmlformats.org/officeDocument/2006/relationships" r:blip="">
      <dgm:adjLst/>
    </dgm:shape>
    <dgm:choose name="Name1">
      <dgm:if name="Name2" func="var" arg="dir" op="equ" val="norm">
        <dgm:choose name="Name3">
          <dgm:if name="Name4" axis="ch" ptType="node" func="cnt" op="equ" val="1">
            <dgm:alg type="composite">
              <dgm:param type="ar" val="1.5999"/>
            </dgm:alg>
            <dgm:constrLst>
              <dgm:constr type="primFontSz" for="des" forName="Child1" val="65"/>
              <dgm:constr type="primFontSz" for="des" forName="Parent1" val="65"/>
              <dgm:constr type="primFontSz" for="des" forName="Child1" refType="primFontSz" refFor="des" refForName="Parent1" op="lte"/>
              <dgm:constr type="l" for="ch" forName="Child1" refType="w" fact="0.625"/>
              <dgm:constr type="t" for="ch" forName="Child1" refType="h" fact="0.2981"/>
              <dgm:constr type="w" for="ch" forName="Child1" refType="w" fact="0.375"/>
              <dgm:constr type="h" for="ch" forName="Child1" refType="h" fact="0.4001"/>
              <dgm:constr type="l" for="ch" forName="Accent1" refType="w" fact="0"/>
              <dgm:constr type="t" for="ch" forName="Accent1" refType="h" fact="0"/>
              <dgm:constr type="w" for="ch" forName="Accent1" refType="w" fact="0.6249"/>
              <dgm:constr type="h" for="ch" forName="Accent1" refType="h"/>
              <dgm:constr type="l" for="ch" forName="Parent1" refType="w" fact="0.138"/>
              <dgm:constr type="t" for="ch" forName="Parent1" refType="h" fact="0.362"/>
              <dgm:constr type="w" for="ch" forName="Parent1" refType="w" fact="0.3487"/>
              <dgm:constr type="h" for="ch" forName="Parent1" refType="h" fact="0.2789"/>
            </dgm:constrLst>
          </dgm:if>
          <dgm:if name="Name5" axis="ch" ptType="node" func="cnt" op="equ" val="2">
            <dgm:alg type="composite">
              <dgm:param type="ar" val="1.2026"/>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Accent1" refType="w" fact="0.1144"/>
              <dgm:constr type="t" for="ch" forName="Accent1" refType="h" fact="0"/>
              <dgm:constr type="w" for="ch" forName="Accent1" refType="w" fact="0.5542"/>
              <dgm:constr type="h" for="ch" forName="Accent1" refType="h" fact="0.6665"/>
              <dgm:constr type="l" for="ch" forName="Parent1" refType="w" fact="0.2368"/>
              <dgm:constr type="t" for="ch" forName="Parent1" refType="h" fact="0.2413"/>
              <dgm:constr type="w" for="ch" forName="Parent1" refType="w" fact="0.3092"/>
              <dgm:constr type="h" for="ch" forName="Parent1" refType="h" fact="0.1859"/>
              <dgm:constr type="l" for="ch" forName="Parent2" refType="w" fact="0.0822"/>
              <dgm:constr type="t" for="ch" forName="Parent2" refType="h" fact="0.625"/>
              <dgm:constr type="w" for="ch" forName="Parent2" refType="w" fact="0.3092"/>
              <dgm:constr type="h" for="ch" forName="Parent2" refType="h" fact="0.1859"/>
              <dgm:constr type="l" for="ch" forName="Child1" refType="w" fact="0.6678"/>
              <dgm:constr type="t" for="ch" forName="Child1" refType="h" fact="0.1978"/>
              <dgm:constr type="w" for="ch" forName="Child1" refType="w" fact="0.3322"/>
              <dgm:constr type="h" for="ch" forName="Child1" refType="h" fact="0.265"/>
              <dgm:constr type="l" for="ch" forName="Child2" refType="w" fact="0.5164"/>
              <dgm:constr type="t" for="ch" forName="Child2" refType="h" fact="0.5855"/>
              <dgm:constr type="w" for="ch" forName="Child2" refType="w" fact="0.3322"/>
              <dgm:constr type="h" for="ch" forName="Child2" refType="h" fact="0.265"/>
              <dgm:constr type="l" for="ch" forName="Accent2" refType="w" fact="0"/>
              <dgm:constr type="t" for="ch" forName="Accent2" refType="h" fact="0.4272"/>
              <dgm:constr type="w" for="ch" forName="Accent2" refType="w" fact="0.4761"/>
              <dgm:constr type="h" for="ch" forName="Accent2" refType="h" fact="0.5728"/>
            </dgm:constrLst>
          </dgm:if>
          <dgm:if name="Name6" axis="ch" ptType="node" func="cnt" op="equ" val="3">
            <dgm:alg type="composite">
              <dgm:param type="ar" val="0.9039"/>
            </dgm:alg>
            <dgm:shape xmlns:r="http://schemas.openxmlformats.org/officeDocument/2006/relationships" r:blip="">
              <dgm:adjLst/>
            </dgm:shape>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Accent1" refType="w" fact="0.1479"/>
              <dgm:constr type="t" for="ch" forName="Accent1" refType="h" fact="0"/>
              <dgm:constr type="w" for="ch" forName="Accent1" refType="w" fact="0.5325"/>
              <dgm:constr type="h" for="ch" forName="Accent1" refType="h" fact="0.4814"/>
              <dgm:constr type="l" for="ch" forName="Accent2" refType="w" fact="0"/>
              <dgm:constr type="t" for="ch" forName="Accent2" refType="h" fact="0.2766"/>
              <dgm:constr type="w" for="ch" forName="Accent2" refType="w" fact="0.5325"/>
              <dgm:constr type="h" for="ch" forName="Accent2" refType="h" fact="0.4814"/>
              <dgm:constr type="l" for="ch" forName="Parent1" refType="w" fact="0.2656"/>
              <dgm:constr type="t" for="ch" forName="Parent1" refType="h" fact="0.1738"/>
              <dgm:constr type="w" for="ch" forName="Parent1" refType="w" fact="0.2959"/>
              <dgm:constr type="h" for="ch" forName="Parent1" refType="h" fact="0.1337"/>
              <dgm:constr type="l" for="ch" forName="Accent3" refType="w" fact="0.1858"/>
              <dgm:constr type="t" for="ch" forName="Accent3" refType="h" fact="0.5863"/>
              <dgm:constr type="w" for="ch" forName="Accent3" refType="w" fact="0.4575"/>
              <dgm:constr type="h" for="ch" forName="Accent3" refType="h" fact="0.4137"/>
              <dgm:constr type="l" for="ch" forName="Parent2" refType="w" fact="0.1183"/>
              <dgm:constr type="t" for="ch" forName="Parent2" refType="h" fact="0.452"/>
              <dgm:constr type="w" for="ch" forName="Parent2" refType="w" fact="0.2959"/>
              <dgm:constr type="h" for="ch" forName="Parent2" refType="h" fact="0.1337"/>
              <dgm:constr type="l" for="ch" forName="Parent3" refType="w" fact="0.2663"/>
              <dgm:constr type="t" for="ch" forName="Parent3" refType="h" fact="0.7306"/>
              <dgm:constr type="w" for="ch" forName="Parent3" refType="w" fact="0.2959"/>
              <dgm:constr type="h" for="ch" forName="Parent3" refType="h" fact="0.1337"/>
              <dgm:constr type="l" for="ch" forName="Child2" refType="w" fact="0.5325"/>
              <dgm:constr type="t" for="ch" forName="Child2" refType="h" fact="0.4217"/>
              <dgm:constr type="w" for="ch" forName="Child2" refType="w" fact="0.3195"/>
              <dgm:constr type="h" for="ch" forName="Child2" refType="h" fact="0.1926"/>
              <dgm:constr type="l" for="ch" forName="Child1" refType="w" fact="0.6805"/>
              <dgm:constr type="t" for="ch" forName="Child1" refType="h" fact="0.1435"/>
              <dgm:constr type="w" for="ch" forName="Child1" refType="w" fact="0.3195"/>
              <dgm:constr type="h" for="ch" forName="Child1" refType="h" fact="0.1926"/>
              <dgm:constr type="l" for="ch" forName="Child3" refType="w" fact="0.6805"/>
              <dgm:constr type="t" for="ch" forName="Child3" refType="h" fact="0.6998"/>
              <dgm:constr type="w" for="ch" forName="Child3" refType="w" fact="0.3195"/>
              <dgm:constr type="h" for="ch" forName="Child3" refType="h" fact="0.1926"/>
            </dgm:constrLst>
          </dgm:if>
          <dgm:if name="Name7" axis="ch" ptType="node" func="cnt" op="equ" val="4">
            <dgm:alg type="composite">
              <dgm:param type="ar" val="0.707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1" refType="w" fact="0.1481"/>
              <dgm:constr type="t" for="ch" forName="Accent1" refType="h" fact="0"/>
              <dgm:constr type="w" for="ch" forName="Accent1" refType="w" fact="0.5331"/>
              <dgm:constr type="h" for="ch" forName="Accent1" refType="h" fact="0.3771"/>
              <dgm:constr type="l" for="ch" forName="Accent2" refType="w" fact="0"/>
              <dgm:constr type="t" for="ch" forName="Accent2" refType="h" fact="0.2167"/>
              <dgm:constr type="w" for="ch" forName="Accent2" refType="w" fact="0.5331"/>
              <dgm:constr type="h" for="ch" forName="Accent2" refType="h" fact="0.3771"/>
              <dgm:constr type="l" for="ch" forName="Accent3" refType="w" fact="0.1481"/>
              <dgm:constr type="t" for="ch" forName="Accent3" refType="h" fact="0.4342"/>
              <dgm:constr type="w" for="ch" forName="Accent3" refType="w" fact="0.5331"/>
              <dgm:constr type="h" for="ch" forName="Accent3" refType="h" fact="0.3771"/>
              <dgm:constr type="l" for="ch" forName="Parent1" refType="w" fact="0.2658"/>
              <dgm:constr type="t" for="ch" forName="Parent1" refType="h" fact="0.1365"/>
              <dgm:constr type="w" for="ch" forName="Parent1" refType="w" fact="0.2975"/>
              <dgm:constr type="h" for="ch" forName="Parent1" refType="h" fact="0.1052"/>
              <dgm:constr type="l" for="ch" forName="Parent2" refType="w" fact="0.1171"/>
              <dgm:constr type="t" for="ch" forName="Parent2" refType="h" fact="0.3536"/>
              <dgm:constr type="w" for="ch" forName="Parent2" refType="w" fact="0.2975"/>
              <dgm:constr type="h" for="ch" forName="Parent2" refType="h" fact="0.1052"/>
              <dgm:constr type="l" for="ch" forName="Parent3" refType="w" fact="0.2658"/>
              <dgm:constr type="t" for="ch" forName="Parent3" refType="h" fact="0.5707"/>
              <dgm:constr type="w" for="ch" forName="Parent3" refType="w" fact="0.2975"/>
              <dgm:constr type="h" for="ch" forName="Parent3" refType="h" fact="0.1052"/>
              <dgm:constr type="l" for="ch" forName="Parent4" refType="w" fact="0.1171"/>
              <dgm:constr type="t" for="ch" forName="Parent4" refType="h" fact="0.7878"/>
              <dgm:constr type="w" for="ch" forName="Parent4" refType="w" fact="0.2975"/>
              <dgm:constr type="h" for="ch" forName="Parent4" refType="h" fact="0.1052"/>
              <dgm:constr type="l" for="ch" forName="Child1" refType="w" fact="0.6804"/>
              <dgm:constr type="t" for="ch" forName="Child1" refType="h" fact="0.1119"/>
              <dgm:constr type="w" for="ch" forName="Child1" refType="w" fact="0.3196"/>
              <dgm:constr type="h" for="ch" forName="Child1" refType="h" fact="0.15"/>
              <dgm:constr type="l" for="ch" forName="Child2" refType="w" fact="0.5348"/>
              <dgm:constr type="t" for="ch" forName="Child2" refType="h" fact="0.3312"/>
              <dgm:constr type="w" for="ch" forName="Child2" refType="w" fact="0.3196"/>
              <dgm:constr type="h" for="ch" forName="Child2" refType="h" fact="0.15"/>
              <dgm:constr type="l" for="ch" forName="Child3" refType="w" fact="0.6804"/>
              <dgm:constr type="t" for="ch" forName="Child3" refType="h" fact="0.5461"/>
              <dgm:constr type="w" for="ch" forName="Child3" refType="w" fact="0.3196"/>
              <dgm:constr type="h" for="ch" forName="Child3" refType="h" fact="0.15"/>
              <dgm:constr type="l" for="ch" forName="Child4" refType="w" fact="0.5348"/>
              <dgm:constr type="t" for="ch" forName="Child4" refType="h" fact="0.7632"/>
              <dgm:constr type="w" for="ch" forName="Child4" refType="w" fact="0.3196"/>
              <dgm:constr type="h" for="ch" forName="Child4" refType="h" fact="0.15"/>
              <dgm:constr type="l" for="ch" forName="Accent4" refType="w" fact="0.038"/>
              <dgm:constr type="t" for="ch" forName="Accent4" refType="h" fact="0.6759"/>
              <dgm:constr type="w" for="ch" forName="Accent4" refType="w" fact="0.458"/>
              <dgm:constr type="h" for="ch" forName="Accent4" refType="h" fact="0.3241"/>
            </dgm:constrLst>
          </dgm:if>
          <dgm:if name="Name8" axis="ch" ptType="node" func="cnt" op="equ" val="5">
            <dgm:alg type="composite">
              <dgm:param type="ar" val="0.581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1" refType="w" fact="0.1481"/>
              <dgm:constr type="t" for="ch" forName="Accent1" refType="h" fact="0"/>
              <dgm:constr type="w" for="ch" forName="Accent1" refType="w" fact="0.5331"/>
              <dgm:constr type="h" for="ch" forName="Accent1" refType="h" fact="0.3098"/>
              <dgm:constr type="l" for="ch" forName="Accent2" refType="w" fact="0"/>
              <dgm:constr type="t" for="ch" forName="Accent2" refType="h" fact="0.178"/>
              <dgm:constr type="w" for="ch" forName="Accent2" refType="w" fact="0.5331"/>
              <dgm:constr type="h" for="ch" forName="Accent2" refType="h" fact="0.3098"/>
              <dgm:constr type="l" for="ch" forName="Accent3" refType="w" fact="0.1481"/>
              <dgm:constr type="t" for="ch" forName="Accent3" refType="h" fact="0.3568"/>
              <dgm:constr type="w" for="ch" forName="Accent3" refType="w" fact="0.5331"/>
              <dgm:constr type="h" for="ch" forName="Accent3" refType="h" fact="0.3098"/>
              <dgm:constr type="l" for="ch" forName="Accent4" refType="w" fact="0"/>
              <dgm:constr type="t" for="ch" forName="Accent4" refType="h" fact="0.5351"/>
              <dgm:constr type="w" for="ch" forName="Accent4" refType="w" fact="0.5331"/>
              <dgm:constr type="h" for="ch" forName="Accent4" refType="h" fact="0.3098"/>
              <dgm:constr type="l" for="ch" forName="Accent5" refType="w" fact="0.186"/>
              <dgm:constr type="t" for="ch" forName="Accent5" refType="h" fact="0.7337"/>
              <dgm:constr type="w" for="ch" forName="Accent5" refType="w" fact="0.458"/>
              <dgm:constr type="h" for="ch" forName="Accent5" refType="h" fact="0.2663"/>
              <dgm:constr type="l" for="ch" forName="Parent1" refType="w" fact="0.2658"/>
              <dgm:constr type="t" for="ch" forName="Parent1" refType="h" fact="0.1122"/>
              <dgm:constr type="w" for="ch" forName="Parent1" refType="w" fact="0.2975"/>
              <dgm:constr type="h" for="ch" forName="Parent1" refType="h" fact="0.0864"/>
              <dgm:constr type="l" for="ch" forName="Parent2" refType="w" fact="0.1171"/>
              <dgm:constr type="t" for="ch" forName="Parent2" refType="h" fact="0.2906"/>
              <dgm:constr type="w" for="ch" forName="Parent2" refType="w" fact="0.2975"/>
              <dgm:constr type="h" for="ch" forName="Parent2" refType="h" fact="0.0864"/>
              <dgm:constr type="l" for="ch" forName="Parent3" refType="w" fact="0.2658"/>
              <dgm:constr type="t" for="ch" forName="Parent3" refType="h" fact="0.4689"/>
              <dgm:constr type="w" for="ch" forName="Parent3" refType="w" fact="0.2975"/>
              <dgm:constr type="h" for="ch" forName="Parent3" refType="h" fact="0.0864"/>
              <dgm:constr type="l" for="ch" forName="Parent4" refType="w" fact="0.1171"/>
              <dgm:constr type="t" for="ch" forName="Parent4" refType="h" fact="0.6473"/>
              <dgm:constr type="w" for="ch" forName="Parent4" refType="w" fact="0.2975"/>
              <dgm:constr type="h" for="ch" forName="Parent4" refType="h" fact="0.0864"/>
              <dgm:constr type="l" for="ch" forName="Parent5" refType="w" fact="0.2658"/>
              <dgm:constr type="t" for="ch" forName="Parent5" refType="h" fact="0.8257"/>
              <dgm:constr type="w" for="ch" forName="Parent5" refType="w" fact="0.2975"/>
              <dgm:constr type="h" for="ch" forName="Parent5" refType="h" fact="0.0864"/>
              <dgm:constr type="l" for="ch" forName="Child1" refType="w" fact="0.6804"/>
              <dgm:constr type="t" for="ch" forName="Child1" refType="h" fact="0.0919"/>
              <dgm:constr type="w" for="ch" forName="Child1" refType="w" fact="0.3196"/>
              <dgm:constr type="h" for="ch" forName="Child1" refType="h" fact="0.1232"/>
              <dgm:constr type="l" for="ch" forName="Child2" refType="w" fact="0.5348"/>
              <dgm:constr type="t" for="ch" forName="Child2" refType="h" fact="0.2722"/>
              <dgm:constr type="w" for="ch" forName="Child2" refType="w" fact="0.3196"/>
              <dgm:constr type="h" for="ch" forName="Child2" refType="h" fact="0.1232"/>
              <dgm:constr type="l" for="ch" forName="Child3" refType="w" fact="0.6804"/>
              <dgm:constr type="t" for="ch" forName="Child3" refType="h" fact="0.4487"/>
              <dgm:constr type="w" for="ch" forName="Child3" refType="w" fact="0.3196"/>
              <dgm:constr type="h" for="ch" forName="Child3" refType="h" fact="0.1232"/>
              <dgm:constr type="l" for="ch" forName="Child4" refType="w" fact="0.5348"/>
              <dgm:constr type="t" for="ch" forName="Child4" refType="h" fact="0.6271"/>
              <dgm:constr type="w" for="ch" forName="Child4" refType="w" fact="0.3196"/>
              <dgm:constr type="h" for="ch" forName="Child4" refType="h" fact="0.1232"/>
              <dgm:constr type="l" for="ch" forName="Child5" refType="w" fact="0.6804"/>
              <dgm:constr type="t" for="ch" forName="Child5" refType="h" fact="0.8073"/>
              <dgm:constr type="w" for="ch" forName="Child5" refType="w" fact="0.3196"/>
              <dgm:constr type="h" for="ch" forName="Child5" refType="h" fact="0.1232"/>
            </dgm:constrLst>
          </dgm:if>
          <dgm:if name="Name9" axis="ch" ptType="node" func="cnt" op="equ" val="6">
            <dgm:alg type="composite">
              <dgm:param type="ar" val="0.493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Accent1" refType="w" fact="0.1481"/>
              <dgm:constr type="t" for="ch" forName="Accent1" refType="h" fact="0"/>
              <dgm:constr type="w" for="ch" forName="Accent1" refType="w" fact="0.5331"/>
              <dgm:constr type="h" for="ch" forName="Accent1" refType="h" fact="0.2629"/>
              <dgm:constr type="l" for="ch" forName="Accent2" refType="w" fact="0"/>
              <dgm:constr type="t" for="ch" forName="Accent2" refType="h" fact="0.1511"/>
              <dgm:constr type="w" for="ch" forName="Accent2" refType="w" fact="0.5331"/>
              <dgm:constr type="h" for="ch" forName="Accent2" refType="h" fact="0.2629"/>
              <dgm:constr type="l" for="ch" forName="Accent3" refType="w" fact="0.1481"/>
              <dgm:constr type="t" for="ch" forName="Accent3" refType="h" fact="0.3027"/>
              <dgm:constr type="w" for="ch" forName="Accent3" refType="w" fact="0.5331"/>
              <dgm:constr type="h" for="ch" forName="Accent3" refType="h" fact="0.2629"/>
              <dgm:constr type="l" for="ch" forName="Accent4" refType="w" fact="0"/>
              <dgm:constr type="t" for="ch" forName="Accent4" refType="h" fact="0.4541"/>
              <dgm:constr type="w" for="ch" forName="Accent4" refType="w" fact="0.5331"/>
              <dgm:constr type="h" for="ch" forName="Accent4" refType="h" fact="0.2629"/>
              <dgm:constr type="l" for="ch" forName="Parent1" refType="w" fact="0.2658"/>
              <dgm:constr type="t" for="ch" forName="Parent1" refType="h" fact="0.0952"/>
              <dgm:constr type="w" for="ch" forName="Parent1" refType="w" fact="0.2975"/>
              <dgm:constr type="h" for="ch" forName="Parent1" refType="h" fact="0.0733"/>
              <dgm:constr type="l" for="ch" forName="Parent2" refType="w" fact="0.1171"/>
              <dgm:constr type="t" for="ch" forName="Parent2" refType="h" fact="0.2466"/>
              <dgm:constr type="w" for="ch" forName="Parent2" refType="w" fact="0.2975"/>
              <dgm:constr type="h" for="ch" forName="Parent2" refType="h" fact="0.0733"/>
              <dgm:constr type="l" for="ch" forName="Parent3" refType="w" fact="0.2658"/>
              <dgm:constr type="t" for="ch" forName="Parent3" refType="h" fact="0.3979"/>
              <dgm:constr type="w" for="ch" forName="Parent3" refType="w" fact="0.2975"/>
              <dgm:constr type="h" for="ch" forName="Parent3" refType="h" fact="0.0733"/>
              <dgm:constr type="l" for="ch" forName="Parent4" refType="w" fact="0.1171"/>
              <dgm:constr type="t" for="ch" forName="Parent4" refType="h" fact="0.5493"/>
              <dgm:constr type="w" for="ch" forName="Parent4" refType="w" fact="0.2975"/>
              <dgm:constr type="h" for="ch" forName="Parent4" refType="h" fact="0.0733"/>
              <dgm:constr type="l" for="ch" forName="Child1" refType="w" fact="0.6804"/>
              <dgm:constr type="t" for="ch" forName="Child1" refType="h" fact="0.078"/>
              <dgm:constr type="w" for="ch" forName="Child1" refType="w" fact="0.3196"/>
              <dgm:constr type="h" for="ch" forName="Child1" refType="h" fact="0.1046"/>
              <dgm:constr type="l" for="ch" forName="Child2" refType="w" fact="0.5348"/>
              <dgm:constr type="t" for="ch" forName="Child2" refType="h" fact="0.231"/>
              <dgm:constr type="w" for="ch" forName="Child2" refType="w" fact="0.3196"/>
              <dgm:constr type="h" for="ch" forName="Child2" refType="h" fact="0.1046"/>
              <dgm:constr type="l" for="ch" forName="Child3" refType="w" fact="0.6804"/>
              <dgm:constr type="t" for="ch" forName="Child3" refType="h" fact="0.3808"/>
              <dgm:constr type="w" for="ch" forName="Child3" refType="w" fact="0.3196"/>
              <dgm:constr type="h" for="ch" forName="Child3" refType="h" fact="0.1046"/>
              <dgm:constr type="l" for="ch" forName="Child4" refType="w" fact="0.5348"/>
              <dgm:constr type="t" for="ch" forName="Child4" refType="h" fact="0.5322"/>
              <dgm:constr type="w" for="ch" forName="Child4" refType="w" fact="0.3196"/>
              <dgm:constr type="h" for="ch" forName="Child4" refType="h" fact="0.1046"/>
              <dgm:constr type="l" for="ch" forName="Accent5" refType="w" fact="0.1481"/>
              <dgm:constr type="t" for="ch" forName="Accent5" refType="h" fact="0.6053"/>
              <dgm:constr type="w" for="ch" forName="Accent5" refType="w" fact="0.5331"/>
              <dgm:constr type="h" for="ch" forName="Accent5" refType="h" fact="0.2629"/>
              <dgm:constr type="l" for="ch" forName="Accent6" refType="w" fact="0.038"/>
              <dgm:constr type="t" for="ch" forName="Accent6" refType="h" fact="0.774"/>
              <dgm:constr type="w" for="ch" forName="Accent6" refType="w" fact="0.458"/>
              <dgm:constr type="h" for="ch" forName="Accent6" refType="h" fact="0.226"/>
              <dgm:constr type="l" for="ch" forName="Parent5" refType="w" fact="0.2658"/>
              <dgm:constr type="t" for="ch" forName="Parent5" refType="h" fact="0.7005"/>
              <dgm:constr type="w" for="ch" forName="Parent5" refType="w" fact="0.2975"/>
              <dgm:constr type="h" for="ch" forName="Parent5" refType="h" fact="0.0733"/>
              <dgm:constr type="l" for="ch" forName="Parent6" refType="w" fact="0.1171"/>
              <dgm:constr type="t" for="ch" forName="Parent6" refType="h" fact="0.8519"/>
              <dgm:constr type="w" for="ch" forName="Parent6" refType="w" fact="0.2975"/>
              <dgm:constr type="h" for="ch" forName="Parent6" refType="h" fact="0.0733"/>
              <dgm:constr type="l" for="ch" forName="Child5" refType="w" fact="0.6804"/>
              <dgm:constr type="t" for="ch" forName="Child5" refType="h" fact="0.6833"/>
              <dgm:constr type="w" for="ch" forName="Child5" refType="w" fact="0.3196"/>
              <dgm:constr type="h" for="ch" forName="Child5" refType="h" fact="0.1046"/>
              <dgm:constr type="l" for="ch" forName="Child6" refType="w" fact="0.5348"/>
              <dgm:constr type="t" for="ch" forName="Child6" refType="h" fact="0.8347"/>
              <dgm:constr type="w" for="ch" forName="Child6" refType="w" fact="0.3196"/>
              <dgm:constr type="h" for="ch" forName="Child6" refType="h" fact="0.1046"/>
            </dgm:constrLst>
          </dgm:if>
          <dgm:else name="Name10">
            <dgm:alg type="composite">
              <dgm:param type="ar" val="0.428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Accent1" refType="w" fact="0.1481"/>
              <dgm:constr type="t" for="ch" forName="Accent1" refType="h" fact="0"/>
              <dgm:constr type="w" for="ch" forName="Accent1" refType="w" fact="0.5331"/>
              <dgm:constr type="h" for="ch" forName="Accent1" refType="h" fact="0.2284"/>
              <dgm:constr type="l" for="ch" forName="Accent2" refType="w" fact="0"/>
              <dgm:constr type="t" for="ch" forName="Accent2" refType="h" fact="0.1312"/>
              <dgm:constr type="w" for="ch" forName="Accent2" refType="w" fact="0.5331"/>
              <dgm:constr type="h" for="ch" forName="Accent2" refType="h" fact="0.2284"/>
              <dgm:constr type="l" for="ch" forName="Accent3" refType="w" fact="0.1481"/>
              <dgm:constr type="t" for="ch" forName="Accent3" refType="h" fact="0.263"/>
              <dgm:constr type="w" for="ch" forName="Accent3" refType="w" fact="0.5331"/>
              <dgm:constr type="h" for="ch" forName="Accent3" refType="h" fact="0.2284"/>
              <dgm:constr type="l" for="ch" forName="Accent4" refType="w" fact="0"/>
              <dgm:constr type="t" for="ch" forName="Accent4" refType="h" fact="0.3945"/>
              <dgm:constr type="w" for="ch" forName="Accent4" refType="w" fact="0.5331"/>
              <dgm:constr type="h" for="ch" forName="Accent4" refType="h" fact="0.2284"/>
              <dgm:constr type="l" for="ch" forName="Parent1" refType="w" fact="0.2658"/>
              <dgm:constr type="t" for="ch" forName="Parent1" refType="h" fact="0.0827"/>
              <dgm:constr type="w" for="ch" forName="Parent1" refType="w" fact="0.2975"/>
              <dgm:constr type="h" for="ch" forName="Parent1" refType="h" fact="0.0637"/>
              <dgm:constr type="l" for="ch" forName="Parent2" refType="w" fact="0.1171"/>
              <dgm:constr type="t" for="ch" forName="Parent2" refType="h" fact="0.2142"/>
              <dgm:constr type="w" for="ch" forName="Parent2" refType="w" fact="0.2975"/>
              <dgm:constr type="h" for="ch" forName="Parent2" refType="h" fact="0.0637"/>
              <dgm:constr type="l" for="ch" forName="Parent3" refType="w" fact="0.2658"/>
              <dgm:constr type="t" for="ch" forName="Parent3" refType="h" fact="0.3457"/>
              <dgm:constr type="w" for="ch" forName="Parent3" refType="w" fact="0.2975"/>
              <dgm:constr type="h" for="ch" forName="Parent3" refType="h" fact="0.0637"/>
              <dgm:constr type="l" for="ch" forName="Parent4" refType="w" fact="0.1171"/>
              <dgm:constr type="t" for="ch" forName="Parent4" refType="h" fact="0.4772"/>
              <dgm:constr type="w" for="ch" forName="Parent4" refType="w" fact="0.2975"/>
              <dgm:constr type="h" for="ch" forName="Parent4" refType="h" fact="0.0637"/>
              <dgm:constr type="l" for="ch" forName="Child1" refType="w" fact="0.6804"/>
              <dgm:constr type="t" for="ch" forName="Child1" refType="h" fact="0.0678"/>
              <dgm:constr type="w" for="ch" forName="Child1" refType="w" fact="0.3196"/>
              <dgm:constr type="h" for="ch" forName="Child1" refType="h" fact="0.0908"/>
              <dgm:constr type="l" for="ch" forName="Child2" refType="w" fact="0.5348"/>
              <dgm:constr type="t" for="ch" forName="Child2" refType="h" fact="0.2006"/>
              <dgm:constr type="w" for="ch" forName="Child2" refType="w" fact="0.3196"/>
              <dgm:constr type="h" for="ch" forName="Child2" refType="h" fact="0.0908"/>
              <dgm:constr type="l" for="ch" forName="Child3" refType="w" fact="0.6804"/>
              <dgm:constr type="t" for="ch" forName="Child3" refType="h" fact="0.3308"/>
              <dgm:constr type="w" for="ch" forName="Child3" refType="w" fact="0.3196"/>
              <dgm:constr type="h" for="ch" forName="Child3" refType="h" fact="0.0908"/>
              <dgm:constr type="l" for="ch" forName="Child4" refType="w" fact="0.5348"/>
              <dgm:constr type="t" for="ch" forName="Child4" refType="h" fact="0.4623"/>
              <dgm:constr type="w" for="ch" forName="Child4" refType="w" fact="0.3196"/>
              <dgm:constr type="h" for="ch" forName="Child4" refType="h" fact="0.0908"/>
              <dgm:constr type="l" for="ch" forName="Accent5" refType="w" fact="0.1481"/>
              <dgm:constr type="t" for="ch" forName="Accent5" refType="h" fact="0.5258"/>
              <dgm:constr type="w" for="ch" forName="Accent5" refType="w" fact="0.5331"/>
              <dgm:constr type="h" for="ch" forName="Accent5" refType="h" fact="0.2284"/>
              <dgm:constr type="l" for="ch" forName="Accent6" refType="w" fact="0"/>
              <dgm:constr type="t" for="ch" forName="Accent6" refType="h" fact="0.6573"/>
              <dgm:constr type="w" for="ch" forName="Accent6" refType="w" fact="0.5331"/>
              <dgm:constr type="h" for="ch" forName="Accent6" refType="h" fact="0.2284"/>
              <dgm:constr type="l" for="ch" forName="Accent7" refType="w" fact="0.186"/>
              <dgm:constr type="t" for="ch" forName="Accent7" refType="h" fact="0.8037"/>
              <dgm:constr type="w" for="ch" forName="Accent7" refType="w" fact="0.458"/>
              <dgm:constr type="h" for="ch" forName="Accent7" refType="h" fact="0.1963"/>
              <dgm:constr type="l" for="ch" forName="Parent5" refType="w" fact="0.2658"/>
              <dgm:constr type="t" for="ch" forName="Parent5" refType="h" fact="0.6085"/>
              <dgm:constr type="w" for="ch" forName="Parent5" refType="w" fact="0.2975"/>
              <dgm:constr type="h" for="ch" forName="Parent5" refType="h" fact="0.0637"/>
              <dgm:constr type="l" for="ch" forName="Parent6" refType="w" fact="0.1171"/>
              <dgm:constr type="t" for="ch" forName="Parent6" refType="h" fact="0.74"/>
              <dgm:constr type="w" for="ch" forName="Parent6" refType="w" fact="0.2975"/>
              <dgm:constr type="h" for="ch" forName="Parent6" refType="h" fact="0.0637"/>
              <dgm:constr type="l" for="ch" forName="Parent7" refType="w" fact="0.2658"/>
              <dgm:constr type="t" for="ch" forName="Parent7" refType="h" fact="0.8715"/>
              <dgm:constr type="w" for="ch" forName="Parent7" refType="w" fact="0.2975"/>
              <dgm:constr type="h" for="ch" forName="Parent7" refType="h" fact="0.0637"/>
              <dgm:constr type="l" for="ch" forName="Child5" refType="w" fact="0.6804"/>
              <dgm:constr type="t" for="ch" forName="Child5" refType="h" fact="0.5936"/>
              <dgm:constr type="w" for="ch" forName="Child5" refType="w" fact="0.3196"/>
              <dgm:constr type="h" for="ch" forName="Child5" refType="h" fact="0.0908"/>
              <dgm:constr type="l" for="ch" forName="Child6" refType="w" fact="0.5348"/>
              <dgm:constr type="t" for="ch" forName="Child6" refType="h" fact="0.7251"/>
              <dgm:constr type="w" for="ch" forName="Child6" refType="w" fact="0.3196"/>
              <dgm:constr type="h" for="ch" forName="Child6" refType="h" fact="0.0908"/>
              <dgm:constr type="l" for="ch" forName="Child7" refType="w" fact="0.6804"/>
              <dgm:constr type="t" for="ch" forName="Child7" refType="h" fact="0.8579"/>
              <dgm:constr type="w" for="ch" forName="Child7" refType="w" fact="0.3196"/>
              <dgm:constr type="h" for="ch" forName="Child7" refType="h" fact="0.0908"/>
            </dgm:constrLst>
          </dgm:else>
        </dgm:choose>
      </dgm:if>
      <dgm:else name="Name11">
        <dgm:choose name="Name12">
          <dgm:if name="Name13" axis="ch" ptType="node" func="cnt" op="equ" val="1">
            <dgm:alg type="composite">
              <dgm:param type="ar" val="1.5999"/>
            </dgm:alg>
            <dgm:constrLst>
              <dgm:constr type="primFontSz" for="des" forName="Child1" val="65"/>
              <dgm:constr type="primFontSz" for="des" forName="Parent1" val="65"/>
              <dgm:constr type="primFontSz" for="des" forName="Child1" refType="primFontSz" refFor="des" refForName="Parent1" op="lte"/>
              <dgm:constr type="l" for="ch" forName="Child1" refType="w" fact="0.625"/>
              <dgm:constr type="t" for="ch" forName="Child1" refType="h" fact="0.2981"/>
              <dgm:constr type="w" for="ch" forName="Child1" refType="w" fact="0.375"/>
              <dgm:constr type="h" for="ch" forName="Child1" refType="h" fact="0.4001"/>
              <dgm:constr type="l" for="ch" forName="Accent1" refType="w" fact="0"/>
              <dgm:constr type="t" for="ch" forName="Accent1" refType="h" fact="0"/>
              <dgm:constr type="w" for="ch" forName="Accent1" refType="w" fact="0.6249"/>
              <dgm:constr type="h" for="ch" forName="Accent1" refType="h"/>
              <dgm:constr type="l" for="ch" forName="Parent1" refType="w" fact="0.138"/>
              <dgm:constr type="t" for="ch" forName="Parent1" refType="h" fact="0.362"/>
              <dgm:constr type="w" for="ch" forName="Parent1" refType="w" fact="0.3487"/>
              <dgm:constr type="h" for="ch" forName="Parent1" refType="h" fact="0.2789"/>
            </dgm:constrLst>
          </dgm:if>
          <dgm:if name="Name14" axis="ch" ptType="node" func="cnt" op="equ" val="2">
            <dgm:alg type="composite">
              <dgm:param type="ar" val="1.2026"/>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Accent1" refType="w" fact="-0.0407"/>
              <dgm:constr type="t" for="ch" forName="Accent1" refType="h" fact="0"/>
              <dgm:constr type="w" for="ch" forName="Accent1" refType="w" fact="0.5542"/>
              <dgm:constr type="h" for="ch" forName="Accent1" refType="h" fact="0.6665"/>
              <dgm:constr type="l" for="ch" forName="Accent2" refType="w" fact="0.1533"/>
              <dgm:constr type="t" for="ch" forName="Accent2" refType="h" fact="0.4272"/>
              <dgm:constr type="w" for="ch" forName="Accent2" refType="w" fact="0.4761"/>
              <dgm:constr type="h" for="ch" forName="Accent2" refType="h" fact="0.5728"/>
              <dgm:constr type="l" for="ch" forName="Parent1" refType="w" fact="0.0822"/>
              <dgm:constr type="t" for="ch" forName="Parent1" refType="h" fact="0.2413"/>
              <dgm:constr type="w" for="ch" forName="Parent1" refType="w" fact="0.3092"/>
              <dgm:constr type="h" for="ch" forName="Parent1" refType="h" fact="0.1859"/>
              <dgm:constr type="l" for="ch" forName="Parent2" refType="w" fact="0.2368"/>
              <dgm:constr type="t" for="ch" forName="Parent2" refType="h" fact="0.625"/>
              <dgm:constr type="w" for="ch" forName="Parent2" refType="w" fact="0.3092"/>
              <dgm:constr type="h" for="ch" forName="Parent2" refType="h" fact="0.1859"/>
              <dgm:constr type="l" for="ch" forName="Child1" refType="w" fact="0.5164"/>
              <dgm:constr type="t" for="ch" forName="Child1" refType="h" fact="0.1978"/>
              <dgm:constr type="w" for="ch" forName="Child1" refType="w" fact="0.3322"/>
              <dgm:constr type="h" for="ch" forName="Child1" refType="h" fact="0.265"/>
              <dgm:constr type="l" for="ch" forName="Child2" refType="w" fact="0.6678"/>
              <dgm:constr type="t" for="ch" forName="Child2" refType="h" fact="0.5855"/>
              <dgm:constr type="w" for="ch" forName="Child2" refType="w" fact="0.3322"/>
              <dgm:constr type="h" for="ch" forName="Child2" refType="h" fact="0.265"/>
            </dgm:constrLst>
          </dgm:if>
          <dgm:if name="Name15" axis="ch" ptType="node" func="cnt" op="equ" val="3">
            <dgm:alg type="composite">
              <dgm:param type="ar" val="0.9039"/>
            </dgm:alg>
            <dgm:shape xmlns:r="http://schemas.openxmlformats.org/officeDocument/2006/relationships" r:blip="">
              <dgm:adjLst/>
            </dgm:shape>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Accent1" refType="w" fact="0"/>
              <dgm:constr type="t" for="ch" forName="Accent1" refType="h" fact="0"/>
              <dgm:constr type="w" for="ch" forName="Accent1" refType="w" fact="0.5325"/>
              <dgm:constr type="h" for="ch" forName="Accent1" refType="h" fact="0.4814"/>
              <dgm:constr type="l" for="ch" forName="Accent2" refType="w" fact="0.1479"/>
              <dgm:constr type="t" for="ch" forName="Accent2" refType="h" fact="0.2766"/>
              <dgm:constr type="w" for="ch" forName="Accent2" refType="w" fact="0.5325"/>
              <dgm:constr type="h" for="ch" forName="Accent2" refType="h" fact="0.4814"/>
              <dgm:constr type="l" for="ch" forName="Accent3" refType="w" fact="0.0378"/>
              <dgm:constr type="t" for="ch" forName="Accent3" refType="h" fact="0.5863"/>
              <dgm:constr type="w" for="ch" forName="Accent3" refType="w" fact="0.4575"/>
              <dgm:constr type="h" for="ch" forName="Accent3" refType="h" fact="0.4137"/>
              <dgm:constr type="l" for="ch" forName="Parent1" refType="w" fact="0.1183"/>
              <dgm:constr type="t" for="ch" forName="Parent1" refType="h" fact="0.1738"/>
              <dgm:constr type="w" for="ch" forName="Parent1" refType="w" fact="0.2959"/>
              <dgm:constr type="h" for="ch" forName="Parent1" refType="h" fact="0.1337"/>
              <dgm:constr type="l" for="ch" forName="Parent2" refType="w" fact="0.2656"/>
              <dgm:constr type="t" for="ch" forName="Parent2" refType="h" fact="0.452"/>
              <dgm:constr type="w" for="ch" forName="Parent2" refType="w" fact="0.2959"/>
              <dgm:constr type="h" for="ch" forName="Parent2" refType="h" fact="0.1337"/>
              <dgm:constr type="l" for="ch" forName="Parent3" refType="w" fact="0.1183"/>
              <dgm:constr type="t" for="ch" forName="Parent3" refType="h" fact="0.7306"/>
              <dgm:constr type="w" for="ch" forName="Parent3" refType="w" fact="0.2959"/>
              <dgm:constr type="h" for="ch" forName="Parent3" refType="h" fact="0.1337"/>
              <dgm:constr type="l" for="ch" forName="Child1" refType="w" fact="0.5325"/>
              <dgm:constr type="t" for="ch" forName="Child1" refType="h" fact="0.1435"/>
              <dgm:constr type="w" for="ch" forName="Child1" refType="w" fact="0.3195"/>
              <dgm:constr type="h" for="ch" forName="Child1" refType="h" fact="0.1926"/>
              <dgm:constr type="l" for="ch" forName="Child2" refType="w" fact="0.6805"/>
              <dgm:constr type="t" for="ch" forName="Child2" refType="h" fact="0.4217"/>
              <dgm:constr type="w" for="ch" forName="Child2" refType="w" fact="0.3195"/>
              <dgm:constr type="h" for="ch" forName="Child2" refType="h" fact="0.1926"/>
              <dgm:constr type="l" for="ch" forName="Child3" refType="w" fact="0.5325"/>
              <dgm:constr type="t" for="ch" forName="Child3" refType="h" fact="0.6998"/>
              <dgm:constr type="w" for="ch" forName="Child3" refType="w" fact="0.3195"/>
              <dgm:constr type="h" for="ch" forName="Child3" refType="h" fact="0.1926"/>
            </dgm:constrLst>
          </dgm:if>
          <dgm:if name="Name16" axis="ch" ptType="node" func="cnt" op="equ" val="4">
            <dgm:alg type="composite">
              <dgm:param type="ar" val="0.707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1" refType="w" fact="0"/>
              <dgm:constr type="t" for="ch" forName="Accent1" refType="h" fact="0"/>
              <dgm:constr type="w" for="ch" forName="Accent1" refType="w" fact="0.5331"/>
              <dgm:constr type="h" for="ch" forName="Accent1" refType="h" fact="0.3771"/>
              <dgm:constr type="l" for="ch" forName="Accent2" refType="w" fact="0.1481"/>
              <dgm:constr type="t" for="ch" forName="Accent2" refType="h" fact="0.2167"/>
              <dgm:constr type="w" for="ch" forName="Accent2" refType="w" fact="0.5331"/>
              <dgm:constr type="h" for="ch" forName="Accent2" refType="h" fact="0.3771"/>
              <dgm:constr type="l" for="ch" forName="Accent3" refType="w" fact="0"/>
              <dgm:constr type="t" for="ch" forName="Accent3" refType="h" fact="0.4342"/>
              <dgm:constr type="w" for="ch" forName="Accent3" refType="w" fact="0.5331"/>
              <dgm:constr type="h" for="ch" forName="Accent3" refType="h" fact="0.3771"/>
              <dgm:constr type="l" for="ch" forName="Accent4" refType="w" fact="0.186"/>
              <dgm:constr type="t" for="ch" forName="Accent4" refType="h" fact="0.6759"/>
              <dgm:constr type="w" for="ch" forName="Accent4" refType="w" fact="0.458"/>
              <dgm:constr type="h" for="ch" forName="Accent4" refType="h" fact="0.3241"/>
              <dgm:constr type="l" for="ch" forName="Parent1" refType="w" fact="0.1171"/>
              <dgm:constr type="t" for="ch" forName="Parent1" refType="h" fact="0.1365"/>
              <dgm:constr type="w" for="ch" forName="Parent1" refType="w" fact="0.2975"/>
              <dgm:constr type="h" for="ch" forName="Parent1" refType="h" fact="0.1052"/>
              <dgm:constr type="l" for="ch" forName="Parent2" refType="w" fact="0.2658"/>
              <dgm:constr type="t" for="ch" forName="Parent2" refType="h" fact="0.3536"/>
              <dgm:constr type="w" for="ch" forName="Parent2" refType="w" fact="0.2975"/>
              <dgm:constr type="h" for="ch" forName="Parent2" refType="h" fact="0.1052"/>
              <dgm:constr type="l" for="ch" forName="Parent3" refType="w" fact="0.1171"/>
              <dgm:constr type="t" for="ch" forName="Parent3" refType="h" fact="0.5707"/>
              <dgm:constr type="w" for="ch" forName="Parent3" refType="w" fact="0.2975"/>
              <dgm:constr type="h" for="ch" forName="Parent3" refType="h" fact="0.1052"/>
              <dgm:constr type="l" for="ch" forName="Parent4" refType="w" fact="0.2658"/>
              <dgm:constr type="t" for="ch" forName="Parent4" refType="h" fact="0.7878"/>
              <dgm:constr type="w" for="ch" forName="Parent4" refType="w" fact="0.2975"/>
              <dgm:constr type="h" for="ch" forName="Parent4" refType="h" fact="0.1052"/>
              <dgm:constr type="l" for="ch" forName="Child1" refType="w" fact="0.5348"/>
              <dgm:constr type="t" for="ch" forName="Child1" refType="h" fact="0.1119"/>
              <dgm:constr type="w" for="ch" forName="Child1" refType="w" fact="0.3196"/>
              <dgm:constr type="h" for="ch" forName="Child1" refType="h" fact="0.15"/>
              <dgm:constr type="l" for="ch" forName="Child2" refType="w" fact="0.6804"/>
              <dgm:constr type="t" for="ch" forName="Child2" refType="h" fact="0.3312"/>
              <dgm:constr type="w" for="ch" forName="Child2" refType="w" fact="0.3196"/>
              <dgm:constr type="h" for="ch" forName="Child2" refType="h" fact="0.15"/>
              <dgm:constr type="l" for="ch" forName="Child3" refType="w" fact="0.5348"/>
              <dgm:constr type="t" for="ch" forName="Child3" refType="h" fact="0.5461"/>
              <dgm:constr type="w" for="ch" forName="Child3" refType="w" fact="0.3196"/>
              <dgm:constr type="h" for="ch" forName="Child3" refType="h" fact="0.15"/>
              <dgm:constr type="l" for="ch" forName="Child4" refType="w" fact="0.6804"/>
              <dgm:constr type="t" for="ch" forName="Child4" refType="h" fact="0.7632"/>
              <dgm:constr type="w" for="ch" forName="Child4" refType="w" fact="0.3196"/>
              <dgm:constr type="h" for="ch" forName="Child4" refType="h" fact="0.15"/>
            </dgm:constrLst>
          </dgm:if>
          <dgm:if name="Name17" axis="ch" ptType="node" func="cnt" op="equ" val="5">
            <dgm:alg type="composite">
              <dgm:param type="ar" val="0.581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1" refType="w" fact="0"/>
              <dgm:constr type="t" for="ch" forName="Accent1" refType="h" fact="0"/>
              <dgm:constr type="w" for="ch" forName="Accent1" refType="w" fact="0.5331"/>
              <dgm:constr type="h" for="ch" forName="Accent1" refType="h" fact="0.3098"/>
              <dgm:constr type="l" for="ch" forName="Accent2" refType="w" fact="0.1481"/>
              <dgm:constr type="t" for="ch" forName="Accent2" refType="h" fact="0.178"/>
              <dgm:constr type="w" for="ch" forName="Accent2" refType="w" fact="0.5331"/>
              <dgm:constr type="h" for="ch" forName="Accent2" refType="h" fact="0.3098"/>
              <dgm:constr type="l" for="ch" forName="Accent3" refType="w" fact="0"/>
              <dgm:constr type="t" for="ch" forName="Accent3" refType="h" fact="0.3568"/>
              <dgm:constr type="w" for="ch" forName="Accent3" refType="w" fact="0.5331"/>
              <dgm:constr type="h" for="ch" forName="Accent3" refType="h" fact="0.3098"/>
              <dgm:constr type="l" for="ch" forName="Accent4" refType="w" fact="0.1481"/>
              <dgm:constr type="t" for="ch" forName="Accent4" refType="h" fact="0.5351"/>
              <dgm:constr type="w" for="ch" forName="Accent4" refType="w" fact="0.5331"/>
              <dgm:constr type="h" for="ch" forName="Accent4" refType="h" fact="0.3098"/>
              <dgm:constr type="l" for="ch" forName="Accent5" refType="w" fact="0.0378"/>
              <dgm:constr type="t" for="ch" forName="Accent5" refType="h" fact="0.7337"/>
              <dgm:constr type="w" for="ch" forName="Accent5" refType="w" fact="0.458"/>
              <dgm:constr type="h" for="ch" forName="Accent5" refType="h" fact="0.2663"/>
              <dgm:constr type="l" for="ch" forName="Parent1" refType="w" fact="0.1171"/>
              <dgm:constr type="t" for="ch" forName="Parent1" refType="h" fact="0.1122"/>
              <dgm:constr type="w" for="ch" forName="Parent1" refType="w" fact="0.2975"/>
              <dgm:constr type="h" for="ch" forName="Parent1" refType="h" fact="0.0864"/>
              <dgm:constr type="l" for="ch" forName="Parent2" refType="w" fact="0.2658"/>
              <dgm:constr type="t" for="ch" forName="Parent2" refType="h" fact="0.2906"/>
              <dgm:constr type="w" for="ch" forName="Parent2" refType="w" fact="0.2975"/>
              <dgm:constr type="h" for="ch" forName="Parent2" refType="h" fact="0.0864"/>
              <dgm:constr type="l" for="ch" forName="Parent3" refType="w" fact="0.1171"/>
              <dgm:constr type="t" for="ch" forName="Parent3" refType="h" fact="0.4689"/>
              <dgm:constr type="w" for="ch" forName="Parent3" refType="w" fact="0.2975"/>
              <dgm:constr type="h" for="ch" forName="Parent3" refType="h" fact="0.0864"/>
              <dgm:constr type="l" for="ch" forName="Parent4" refType="w" fact="0.2658"/>
              <dgm:constr type="t" for="ch" forName="Parent4" refType="h" fact="0.6473"/>
              <dgm:constr type="w" for="ch" forName="Parent4" refType="w" fact="0.2975"/>
              <dgm:constr type="h" for="ch" forName="Parent4" refType="h" fact="0.0864"/>
              <dgm:constr type="l" for="ch" forName="Parent5" refType="w" fact="0.1171"/>
              <dgm:constr type="t" for="ch" forName="Parent5" refType="h" fact="0.8257"/>
              <dgm:constr type="w" for="ch" forName="Parent5" refType="w" fact="0.2975"/>
              <dgm:constr type="h" for="ch" forName="Parent5" refType="h" fact="0.0864"/>
              <dgm:constr type="l" for="ch" forName="Child1" refType="w" fact="0.5348"/>
              <dgm:constr type="t" for="ch" forName="Child1" refType="h" fact="0.0919"/>
              <dgm:constr type="w" for="ch" forName="Child1" refType="w" fact="0.3196"/>
              <dgm:constr type="h" for="ch" forName="Child1" refType="h" fact="0.1232"/>
              <dgm:constr type="l" for="ch" forName="Child2" refType="w" fact="0.6804"/>
              <dgm:constr type="t" for="ch" forName="Child2" refType="h" fact="0.2722"/>
              <dgm:constr type="w" for="ch" forName="Child2" refType="w" fact="0.3196"/>
              <dgm:constr type="h" for="ch" forName="Child2" refType="h" fact="0.1232"/>
              <dgm:constr type="l" for="ch" forName="Child3" refType="w" fact="0.5348"/>
              <dgm:constr type="t" for="ch" forName="Child3" refType="h" fact="0.4487"/>
              <dgm:constr type="w" for="ch" forName="Child3" refType="w" fact="0.3196"/>
              <dgm:constr type="h" for="ch" forName="Child3" refType="h" fact="0.1232"/>
              <dgm:constr type="l" for="ch" forName="Child4" refType="w" fact="0.6804"/>
              <dgm:constr type="t" for="ch" forName="Child4" refType="h" fact="0.6271"/>
              <dgm:constr type="w" for="ch" forName="Child4" refType="w" fact="0.3196"/>
              <dgm:constr type="h" for="ch" forName="Child4" refType="h" fact="0.1232"/>
              <dgm:constr type="l" for="ch" forName="Child5" refType="w" fact="0.5348"/>
              <dgm:constr type="t" for="ch" forName="Child5" refType="h" fact="0.8073"/>
              <dgm:constr type="w" for="ch" forName="Child5" refType="w" fact="0.3196"/>
              <dgm:constr type="h" for="ch" forName="Child5" refType="h" fact="0.1232"/>
            </dgm:constrLst>
          </dgm:if>
          <dgm:if name="Name18" axis="ch" ptType="node" func="cnt" op="equ" val="6">
            <dgm:alg type="composite">
              <dgm:param type="ar" val="0.493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Accent1" refType="w" fact="0"/>
              <dgm:constr type="t" for="ch" forName="Accent1" refType="h" fact="0"/>
              <dgm:constr type="w" for="ch" forName="Accent1" refType="w" fact="0.5331"/>
              <dgm:constr type="h" for="ch" forName="Accent1" refType="h" fact="0.2629"/>
              <dgm:constr type="l" for="ch" forName="Accent2" refType="w" fact="0.1481"/>
              <dgm:constr type="t" for="ch" forName="Accent2" refType="h" fact="0.1511"/>
              <dgm:constr type="w" for="ch" forName="Accent2" refType="w" fact="0.5331"/>
              <dgm:constr type="h" for="ch" forName="Accent2" refType="h" fact="0.2629"/>
              <dgm:constr type="l" for="ch" forName="Accent3" refType="w" fact="0"/>
              <dgm:constr type="t" for="ch" forName="Accent3" refType="h" fact="0.3027"/>
              <dgm:constr type="w" for="ch" forName="Accent3" refType="w" fact="0.5331"/>
              <dgm:constr type="h" for="ch" forName="Accent3" refType="h" fact="0.2629"/>
              <dgm:constr type="l" for="ch" forName="Accent4" refType="w" fact="0.1481"/>
              <dgm:constr type="t" for="ch" forName="Accent4" refType="h" fact="0.4541"/>
              <dgm:constr type="w" for="ch" forName="Accent4" refType="w" fact="0.5331"/>
              <dgm:constr type="h" for="ch" forName="Accent4" refType="h" fact="0.2629"/>
              <dgm:constr type="l" for="ch" forName="Accent5" refType="w" fact="0"/>
              <dgm:constr type="t" for="ch" forName="Accent5" refType="h" fact="0.6053"/>
              <dgm:constr type="w" for="ch" forName="Accent5" refType="w" fact="0.5331"/>
              <dgm:constr type="h" for="ch" forName="Accent5" refType="h" fact="0.2629"/>
              <dgm:constr type="l" for="ch" forName="Accent6" refType="w" fact="0.186"/>
              <dgm:constr type="t" for="ch" forName="Accent6" refType="h" fact="0.774"/>
              <dgm:constr type="w" for="ch" forName="Accent6" refType="w" fact="0.458"/>
              <dgm:constr type="h" for="ch" forName="Accent6" refType="h" fact="0.226"/>
              <dgm:constr type="l" for="ch" forName="Parent1" refType="w" fact="0.1171"/>
              <dgm:constr type="t" for="ch" forName="Parent1" refType="h" fact="0.0952"/>
              <dgm:constr type="w" for="ch" forName="Parent1" refType="w" fact="0.2975"/>
              <dgm:constr type="h" for="ch" forName="Parent1" refType="h" fact="0.0733"/>
              <dgm:constr type="l" for="ch" forName="Parent2" refType="w" fact="0.2658"/>
              <dgm:constr type="t" for="ch" forName="Parent2" refType="h" fact="0.2466"/>
              <dgm:constr type="w" for="ch" forName="Parent2" refType="w" fact="0.2975"/>
              <dgm:constr type="h" for="ch" forName="Parent2" refType="h" fact="0.0733"/>
              <dgm:constr type="l" for="ch" forName="Parent3" refType="w" fact="0.1171"/>
              <dgm:constr type="t" for="ch" forName="Parent3" refType="h" fact="0.3979"/>
              <dgm:constr type="w" for="ch" forName="Parent3" refType="w" fact="0.2975"/>
              <dgm:constr type="h" for="ch" forName="Parent3" refType="h" fact="0.0733"/>
              <dgm:constr type="l" for="ch" forName="Parent4" refType="w" fact="0.2658"/>
              <dgm:constr type="t" for="ch" forName="Parent4" refType="h" fact="0.5493"/>
              <dgm:constr type="w" for="ch" forName="Parent4" refType="w" fact="0.2975"/>
              <dgm:constr type="h" for="ch" forName="Parent4" refType="h" fact="0.0733"/>
              <dgm:constr type="l" for="ch" forName="Parent5" refType="w" fact="0.1171"/>
              <dgm:constr type="t" for="ch" forName="Parent5" refType="h" fact="0.7005"/>
              <dgm:constr type="w" for="ch" forName="Parent5" refType="w" fact="0.2975"/>
              <dgm:constr type="h" for="ch" forName="Parent5" refType="h" fact="0.0733"/>
              <dgm:constr type="l" for="ch" forName="Parent6" refType="w" fact="0.2658"/>
              <dgm:constr type="t" for="ch" forName="Parent6" refType="h" fact="0.8519"/>
              <dgm:constr type="w" for="ch" forName="Parent6" refType="w" fact="0.2975"/>
              <dgm:constr type="h" for="ch" forName="Parent6" refType="h" fact="0.0733"/>
              <dgm:constr type="l" for="ch" forName="Child1" refType="w" fact="0.5348"/>
              <dgm:constr type="t" for="ch" forName="Child1" refType="h" fact="0.078"/>
              <dgm:constr type="w" for="ch" forName="Child1" refType="w" fact="0.3196"/>
              <dgm:constr type="h" for="ch" forName="Child1" refType="h" fact="0.1046"/>
              <dgm:constr type="l" for="ch" forName="Child2" refType="w" fact="0.6804"/>
              <dgm:constr type="t" for="ch" forName="Child2" refType="h" fact="0.231"/>
              <dgm:constr type="w" for="ch" forName="Child2" refType="w" fact="0.3196"/>
              <dgm:constr type="h" for="ch" forName="Child2" refType="h" fact="0.1046"/>
              <dgm:constr type="l" for="ch" forName="Child3" refType="w" fact="0.5348"/>
              <dgm:constr type="t" for="ch" forName="Child3" refType="h" fact="0.3808"/>
              <dgm:constr type="w" for="ch" forName="Child3" refType="w" fact="0.3196"/>
              <dgm:constr type="h" for="ch" forName="Child3" refType="h" fact="0.1046"/>
              <dgm:constr type="l" for="ch" forName="Child4" refType="w" fact="0.6804"/>
              <dgm:constr type="t" for="ch" forName="Child4" refType="h" fact="0.5322"/>
              <dgm:constr type="w" for="ch" forName="Child4" refType="w" fact="0.3196"/>
              <dgm:constr type="h" for="ch" forName="Child4" refType="h" fact="0.1046"/>
              <dgm:constr type="l" for="ch" forName="Child5" refType="w" fact="0.5348"/>
              <dgm:constr type="t" for="ch" forName="Child5" refType="h" fact="0.6833"/>
              <dgm:constr type="w" for="ch" forName="Child5" refType="w" fact="0.3196"/>
              <dgm:constr type="h" for="ch" forName="Child5" refType="h" fact="0.1046"/>
              <dgm:constr type="l" for="ch" forName="Child6" refType="w" fact="0.6804"/>
              <dgm:constr type="t" for="ch" forName="Child6" refType="h" fact="0.8347"/>
              <dgm:constr type="w" for="ch" forName="Child6" refType="w" fact="0.3196"/>
              <dgm:constr type="h" for="ch" forName="Child6" refType="h" fact="0.1046"/>
            </dgm:constrLst>
          </dgm:if>
          <dgm:else name="Name19">
            <dgm:alg type="composite">
              <dgm:param type="ar" val="0.428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Accent1" refType="w" fact="0"/>
              <dgm:constr type="t" for="ch" forName="Accent1" refType="h" fact="0"/>
              <dgm:constr type="w" for="ch" forName="Accent1" refType="w" fact="0.5331"/>
              <dgm:constr type="h" for="ch" forName="Accent1" refType="h" fact="0.2284"/>
              <dgm:constr type="l" for="ch" forName="Accent2" refType="w" fact="0.1481"/>
              <dgm:constr type="t" for="ch" forName="Accent2" refType="h" fact="0.1312"/>
              <dgm:constr type="w" for="ch" forName="Accent2" refType="w" fact="0.5331"/>
              <dgm:constr type="h" for="ch" forName="Accent2" refType="h" fact="0.2284"/>
              <dgm:constr type="l" for="ch" forName="Accent3" refType="w" fact="0"/>
              <dgm:constr type="t" for="ch" forName="Accent3" refType="h" fact="0.263"/>
              <dgm:constr type="w" for="ch" forName="Accent3" refType="w" fact="0.5331"/>
              <dgm:constr type="h" for="ch" forName="Accent3" refType="h" fact="0.2284"/>
              <dgm:constr type="l" for="ch" forName="Accent4" refType="w" fact="0.1481"/>
              <dgm:constr type="t" for="ch" forName="Accent4" refType="h" fact="0.3945"/>
              <dgm:constr type="w" for="ch" forName="Accent4" refType="w" fact="0.5331"/>
              <dgm:constr type="h" for="ch" forName="Accent4" refType="h" fact="0.2284"/>
              <dgm:constr type="l" for="ch" forName="Accent5" refType="w" fact="0"/>
              <dgm:constr type="t" for="ch" forName="Accent5" refType="h" fact="0.5258"/>
              <dgm:constr type="w" for="ch" forName="Accent5" refType="w" fact="0.5331"/>
              <dgm:constr type="h" for="ch" forName="Accent5" refType="h" fact="0.2284"/>
              <dgm:constr type="l" for="ch" forName="Accent6" refType="w" fact="0.1481"/>
              <dgm:constr type="t" for="ch" forName="Accent6" refType="h" fact="0.6573"/>
              <dgm:constr type="w" for="ch" forName="Accent6" refType="w" fact="0.5331"/>
              <dgm:constr type="h" for="ch" forName="Accent6" refType="h" fact="0.2284"/>
              <dgm:constr type="l" for="ch" forName="Accent7" refType="w" fact="0.0378"/>
              <dgm:constr type="t" for="ch" forName="Accent7" refType="h" fact="0.8037"/>
              <dgm:constr type="w" for="ch" forName="Accent7" refType="w" fact="0.458"/>
              <dgm:constr type="h" for="ch" forName="Accent7" refType="h" fact="0.1963"/>
              <dgm:constr type="l" for="ch" forName="Parent1" refType="w" fact="0.1171"/>
              <dgm:constr type="t" for="ch" forName="Parent1" refType="h" fact="0.0827"/>
              <dgm:constr type="w" for="ch" forName="Parent1" refType="w" fact="0.2975"/>
              <dgm:constr type="h" for="ch" forName="Parent1" refType="h" fact="0.0637"/>
              <dgm:constr type="l" for="ch" forName="Parent2" refType="w" fact="0.2658"/>
              <dgm:constr type="t" for="ch" forName="Parent2" refType="h" fact="0.2142"/>
              <dgm:constr type="w" for="ch" forName="Parent2" refType="w" fact="0.2975"/>
              <dgm:constr type="h" for="ch" forName="Parent2" refType="h" fact="0.0637"/>
              <dgm:constr type="l" for="ch" forName="Parent3" refType="w" fact="0.1171"/>
              <dgm:constr type="t" for="ch" forName="Parent3" refType="h" fact="0.3457"/>
              <dgm:constr type="w" for="ch" forName="Parent3" refType="w" fact="0.2975"/>
              <dgm:constr type="h" for="ch" forName="Parent3" refType="h" fact="0.0637"/>
              <dgm:constr type="l" for="ch" forName="Parent4" refType="w" fact="0.2658"/>
              <dgm:constr type="t" for="ch" forName="Parent4" refType="h" fact="0.4772"/>
              <dgm:constr type="w" for="ch" forName="Parent4" refType="w" fact="0.2975"/>
              <dgm:constr type="h" for="ch" forName="Parent4" refType="h" fact="0.0637"/>
              <dgm:constr type="l" for="ch" forName="Parent5" refType="w" fact="0.1171"/>
              <dgm:constr type="t" for="ch" forName="Parent5" refType="h" fact="0.6085"/>
              <dgm:constr type="w" for="ch" forName="Parent5" refType="w" fact="0.2975"/>
              <dgm:constr type="h" for="ch" forName="Parent5" refType="h" fact="0.0637"/>
              <dgm:constr type="l" for="ch" forName="Parent6" refType="w" fact="0.2658"/>
              <dgm:constr type="t" for="ch" forName="Parent6" refType="h" fact="0.74"/>
              <dgm:constr type="w" for="ch" forName="Parent6" refType="w" fact="0.2975"/>
              <dgm:constr type="h" for="ch" forName="Parent6" refType="h" fact="0.0637"/>
              <dgm:constr type="l" for="ch" forName="Parent7" refType="w" fact="0.1171"/>
              <dgm:constr type="t" for="ch" forName="Parent7" refType="h" fact="0.8715"/>
              <dgm:constr type="w" for="ch" forName="Parent7" refType="w" fact="0.2975"/>
              <dgm:constr type="h" for="ch" forName="Parent7" refType="h" fact="0.0637"/>
              <dgm:constr type="l" for="ch" forName="Child1" refType="w" fact="0.5348"/>
              <dgm:constr type="t" for="ch" forName="Child1" refType="h" fact="0.0678"/>
              <dgm:constr type="w" for="ch" forName="Child1" refType="w" fact="0.3196"/>
              <dgm:constr type="h" for="ch" forName="Child1" refType="h" fact="0.0908"/>
              <dgm:constr type="l" for="ch" forName="Child2" refType="w" fact="0.6804"/>
              <dgm:constr type="t" for="ch" forName="Child2" refType="h" fact="0.2006"/>
              <dgm:constr type="w" for="ch" forName="Child2" refType="w" fact="0.3196"/>
              <dgm:constr type="h" for="ch" forName="Child2" refType="h" fact="0.0908"/>
              <dgm:constr type="l" for="ch" forName="Child3" refType="w" fact="0.5348"/>
              <dgm:constr type="t" for="ch" forName="Child3" refType="h" fact="0.3308"/>
              <dgm:constr type="w" for="ch" forName="Child3" refType="w" fact="0.3196"/>
              <dgm:constr type="h" for="ch" forName="Child3" refType="h" fact="0.0908"/>
              <dgm:constr type="l" for="ch" forName="Child4" refType="w" fact="0.6804"/>
              <dgm:constr type="t" for="ch" forName="Child4" refType="h" fact="0.4623"/>
              <dgm:constr type="w" for="ch" forName="Child4" refType="w" fact="0.3196"/>
              <dgm:constr type="h" for="ch" forName="Child4" refType="h" fact="0.0908"/>
              <dgm:constr type="l" for="ch" forName="Child5" refType="w" fact="0.5348"/>
              <dgm:constr type="t" for="ch" forName="Child5" refType="h" fact="0.5936"/>
              <dgm:constr type="w" for="ch" forName="Child5" refType="w" fact="0.3196"/>
              <dgm:constr type="h" for="ch" forName="Child5" refType="h" fact="0.0908"/>
              <dgm:constr type="l" for="ch" forName="Child6" refType="w" fact="0.6804"/>
              <dgm:constr type="t" for="ch" forName="Child6" refType="h" fact="0.7251"/>
              <dgm:constr type="w" for="ch" forName="Child6" refType="w" fact="0.3196"/>
              <dgm:constr type="h" for="ch" forName="Child6" refType="h" fact="0.0908"/>
              <dgm:constr type="l" for="ch" forName="Child7" refType="w" fact="0.5348"/>
              <dgm:constr type="t" for="ch" forName="Child7" refType="h" fact="0.8579"/>
              <dgm:constr type="w" for="ch" forName="Child7" refType="w" fact="0.3196"/>
              <dgm:constr type="h" for="ch" forName="Child7" refType="h" fact="0.0908"/>
            </dgm:constrLst>
          </dgm:else>
        </dgm:choose>
      </dgm:else>
    </dgm:choose>
    <dgm:forEach name="wrapper" axis="self" ptType="parTrans">
      <dgm:forEach name="accentRepeat" axis="self">
        <dgm:layoutNode name="Accent" styleLbl="node1">
          <dgm:alg type="sp"/>
          <dgm:choose name="Name20">
            <dgm:if name="Name21" func="var" arg="dir" op="equ" val="norm">
              <dgm:choose name="Name22">
                <dgm:if name="Name23" axis="precedSib" ptType="node" func="cnt" op="equ" val="0">
                  <dgm:choose name="Name24">
                    <dgm:if name="Name25" axis="followSib" ptType="node" func="cnt" op="equ" val="0">
                      <dgm:shape xmlns:r="http://schemas.openxmlformats.org/officeDocument/2006/relationships" type="circularArrow" r:blip="">
                        <dgm:adjLst>
                          <dgm:adj idx="1" val="0.1098"/>
                          <dgm:adj idx="2" val="19.0387"/>
                          <dgm:adj idx="3" val="150"/>
                          <dgm:adj idx="4" val="180"/>
                          <dgm:adj idx="5" val="0.125"/>
                        </dgm:adjLst>
                      </dgm:shape>
                    </dgm:if>
                    <dgm:else name="Name26">
                      <dgm:shape xmlns:r="http://schemas.openxmlformats.org/officeDocument/2006/relationships" type="circularArrow" r:blip="">
                        <dgm:adjLst>
                          <dgm:adj idx="1" val="0.1098"/>
                          <dgm:adj idx="2" val="19.0387"/>
                          <dgm:adj idx="3" val="75"/>
                          <dgm:adj idx="4" val="180"/>
                          <dgm:adj idx="5" val="0.125"/>
                        </dgm:adjLst>
                      </dgm:shape>
                    </dgm:else>
                  </dgm:choose>
                </dgm:if>
                <dgm:else name="Name27">
                  <dgm:choose name="Name28">
                    <dgm:if name="Name29" axis="followSib" ptType="node" func="cnt" op="equ" val="0">
                      <dgm:choose name="Name30">
                        <dgm:if name="Name31" axis="precedSib" ptType="node" func="cnt" op="equ" val="1">
                          <dgm:shape xmlns:r="http://schemas.openxmlformats.org/officeDocument/2006/relationships" type="blockArc" r:blip="">
                            <dgm:adjLst>
                              <dgm:adj idx="1" val="0"/>
                              <dgm:adj idx="2" val="-45"/>
                              <dgm:adj idx="3" val="0.1274"/>
                            </dgm:adjLst>
                          </dgm:shape>
                        </dgm:if>
                        <dgm:if name="Name32" axis="precedSib" ptType="node" func="cnt" op="equ" val="2">
                          <dgm:shape xmlns:r="http://schemas.openxmlformats.org/officeDocument/2006/relationships" type="blockArc" r:blip="">
                            <dgm:adjLst>
                              <dgm:adj idx="1" val="-135"/>
                              <dgm:adj idx="2" val="180"/>
                              <dgm:adj idx="3" val="0.1274"/>
                            </dgm:adjLst>
                          </dgm:shape>
                        </dgm:if>
                        <dgm:if name="Name33" axis="precedSib" ptType="node" func="cnt" op="equ" val="3">
                          <dgm:shape xmlns:r="http://schemas.openxmlformats.org/officeDocument/2006/relationships" type="blockArc" r:blip="">
                            <dgm:adjLst>
                              <dgm:adj idx="1" val="0"/>
                              <dgm:adj idx="2" val="-45"/>
                              <dgm:adj idx="3" val="0.1274"/>
                            </dgm:adjLst>
                          </dgm:shape>
                        </dgm:if>
                        <dgm:if name="Name34" axis="precedSib" ptType="node" func="cnt" op="equ" val="4">
                          <dgm:shape xmlns:r="http://schemas.openxmlformats.org/officeDocument/2006/relationships" type="blockArc" r:blip="">
                            <dgm:adjLst>
                              <dgm:adj idx="1" val="-135"/>
                              <dgm:adj idx="2" val="180"/>
                              <dgm:adj idx="3" val="0.1274"/>
                            </dgm:adjLst>
                          </dgm:shape>
                        </dgm:if>
                        <dgm:if name="Name35" axis="precedSib" ptType="node" func="cnt" op="equ" val="5">
                          <dgm:shape xmlns:r="http://schemas.openxmlformats.org/officeDocument/2006/relationships" type="blockArc" r:blip="">
                            <dgm:adjLst>
                              <dgm:adj idx="1" val="0"/>
                              <dgm:adj idx="2" val="-45"/>
                              <dgm:adj idx="3" val="0.1274"/>
                            </dgm:adjLst>
                          </dgm:shape>
                        </dgm:if>
                        <dgm:if name="Name36" axis="precedSib" ptType="node" func="cnt" op="equ" val="6">
                          <dgm:shape xmlns:r="http://schemas.openxmlformats.org/officeDocument/2006/relationships" type="blockArc" r:blip="">
                            <dgm:adjLst>
                              <dgm:adj idx="1" val="-135"/>
                              <dgm:adj idx="2" val="180"/>
                              <dgm:adj idx="3" val="0.1274"/>
                            </dgm:adjLst>
                          </dgm:shape>
                        </dgm:if>
                        <dgm:else name="Name37"/>
                      </dgm:choose>
                    </dgm:if>
                    <dgm:else name="Name38">
                      <dgm:choose name="Name39">
                        <dgm:if name="Name40" axis="precedSib" ptType="node" func="cnt" op="equ" val="0">
                          <dgm:shape xmlns:r="http://schemas.openxmlformats.org/officeDocument/2006/relationships" type="blockArc" r:blip="">
                            <dgm:adjLst>
                              <dgm:adj idx="1" val="-133.1632"/>
                              <dgm:adj idx="2" val="65"/>
                              <dgm:adj idx="3" val="0.13"/>
                            </dgm:adjLst>
                          </dgm:shape>
                        </dgm:if>
                        <dgm:if name="Name41" axis="precedSib" ptType="node" func="cnt" op="equ" val="1">
                          <dgm:shape xmlns:r="http://schemas.openxmlformats.org/officeDocument/2006/relationships" type="leftCircularArrow" r:blip="">
                            <dgm:adjLst>
                              <dgm:adj idx="1" val="0.1098"/>
                              <dgm:adj idx="2" val="19.0387"/>
                              <dgm:adj idx="3" val="105"/>
                              <dgm:adj idx="4" val="-45"/>
                              <dgm:adj idx="5" val="0.125"/>
                            </dgm:adjLst>
                          </dgm:shape>
                        </dgm:if>
                        <dgm:if name="Name42" axis="precedSib" ptType="node" func="cnt" op="equ" val="2">
                          <dgm:shape xmlns:r="http://schemas.openxmlformats.org/officeDocument/2006/relationships" type="circularArrow" r:blip="">
                            <dgm:adjLst>
                              <dgm:adj idx="1" val="0.1098"/>
                              <dgm:adj idx="2" val="19.0387"/>
                              <dgm:adj idx="3" val="75"/>
                              <dgm:adj idx="4" val="-135"/>
                              <dgm:adj idx="5" val="0.125"/>
                            </dgm:adjLst>
                          </dgm:shape>
                        </dgm:if>
                        <dgm:if name="Name43" axis="precedSib" ptType="node" func="cnt" op="equ" val="3">
                          <dgm:shape xmlns:r="http://schemas.openxmlformats.org/officeDocument/2006/relationships" type="leftCircularArrow" r:blip="">
                            <dgm:adjLst>
                              <dgm:adj idx="1" val="0.1098"/>
                              <dgm:adj idx="2" val="19.0387"/>
                              <dgm:adj idx="3" val="105"/>
                              <dgm:adj idx="4" val="-45"/>
                              <dgm:adj idx="5" val="0.125"/>
                            </dgm:adjLst>
                          </dgm:shape>
                        </dgm:if>
                        <dgm:if name="Name44" axis="precedSib" ptType="node" func="cnt" op="equ" val="4">
                          <dgm:shape xmlns:r="http://schemas.openxmlformats.org/officeDocument/2006/relationships" type="circularArrow" r:blip="">
                            <dgm:adjLst>
                              <dgm:adj idx="1" val="0.1098"/>
                              <dgm:adj idx="2" val="19.0387"/>
                              <dgm:adj idx="3" val="75"/>
                              <dgm:adj idx="4" val="-135"/>
                              <dgm:adj idx="5" val="0.125"/>
                            </dgm:adjLst>
                          </dgm:shape>
                        </dgm:if>
                        <dgm:if name="Name45" axis="precedSib" ptType="node" func="cnt" op="equ" val="5">
                          <dgm:shape xmlns:r="http://schemas.openxmlformats.org/officeDocument/2006/relationships" type="leftCircularArrow" r:blip="">
                            <dgm:adjLst>
                              <dgm:adj idx="1" val="0.1098"/>
                              <dgm:adj idx="2" val="19.0387"/>
                              <dgm:adj idx="3" val="105"/>
                              <dgm:adj idx="4" val="-45"/>
                              <dgm:adj idx="5" val="0.125"/>
                            </dgm:adjLst>
                          </dgm:shape>
                        </dgm:if>
                        <dgm:if name="Name46" axis="precedSib" ptType="node" func="cnt" op="equ" val="6">
                          <dgm:shape xmlns:r="http://schemas.openxmlformats.org/officeDocument/2006/relationships" type="blockArc" r:blip="">
                            <dgm:adjLst>
                              <dgm:adj idx="1" val="-135"/>
                              <dgm:adj idx="2" val="180"/>
                              <dgm:adj idx="3" val="0.1274"/>
                            </dgm:adjLst>
                          </dgm:shape>
                        </dgm:if>
                        <dgm:else name="Name47"/>
                      </dgm:choose>
                    </dgm:else>
                  </dgm:choose>
                </dgm:else>
              </dgm:choose>
            </dgm:if>
            <dgm:else name="Name48">
              <dgm:choose name="Name49">
                <dgm:if name="Name50" axis="precedSib" ptType="node" func="cnt" op="equ" val="0">
                  <dgm:choose name="Name51">
                    <dgm:if name="Name52" axis="followSib" ptType="node" func="cnt" op="equ" val="0">
                      <dgm:shape xmlns:r="http://schemas.openxmlformats.org/officeDocument/2006/relationships" type="leftCircularArrow" r:blip="">
                        <dgm:adjLst>
                          <dgm:adj idx="1" val="0.1098"/>
                          <dgm:adj idx="2" val="19.0387"/>
                          <dgm:adj idx="3" val="30"/>
                          <dgm:adj idx="4" val="0"/>
                          <dgm:adj idx="5" val="0.125"/>
                        </dgm:adjLst>
                      </dgm:shape>
                    </dgm:if>
                    <dgm:else name="Name53">
                      <dgm:shape xmlns:r="http://schemas.openxmlformats.org/officeDocument/2006/relationships" type="leftCircularArrow" r:blip="">
                        <dgm:adjLst>
                          <dgm:adj idx="1" val="0.1098"/>
                          <dgm:adj idx="2" val="19.0387"/>
                          <dgm:adj idx="3" val="105"/>
                          <dgm:adj idx="4" val="0"/>
                          <dgm:adj idx="5" val="0.125"/>
                        </dgm:adjLst>
                      </dgm:shape>
                    </dgm:else>
                  </dgm:choose>
                </dgm:if>
                <dgm:else name="Name54">
                  <dgm:choose name="Name55">
                    <dgm:if name="Name56" axis="followSib" ptType="node" func="cnt" op="equ" val="0">
                      <dgm:choose name="Name57">
                        <dgm:if name="Name58" axis="precedSib" ptType="node" func="cnt" op="equ" val="1">
                          <dgm:shape xmlns:r="http://schemas.openxmlformats.org/officeDocument/2006/relationships" type="blockArc" r:blip="">
                            <dgm:adjLst>
                              <dgm:adj idx="1" val="-135"/>
                              <dgm:adj idx="2" val="180"/>
                              <dgm:adj idx="3" val="0.1274"/>
                            </dgm:adjLst>
                          </dgm:shape>
                        </dgm:if>
                        <dgm:if name="Name59" axis="precedSib" ptType="node" func="cnt" op="equ" val="2">
                          <dgm:shape xmlns:r="http://schemas.openxmlformats.org/officeDocument/2006/relationships" type="blockArc" r:blip="">
                            <dgm:adjLst>
                              <dgm:adj idx="1" val="0"/>
                              <dgm:adj idx="2" val="-45"/>
                              <dgm:adj idx="3" val="0.1274"/>
                            </dgm:adjLst>
                          </dgm:shape>
                        </dgm:if>
                        <dgm:if name="Name60" axis="precedSib" ptType="node" func="cnt" op="equ" val="3">
                          <dgm:shape xmlns:r="http://schemas.openxmlformats.org/officeDocument/2006/relationships" type="blockArc" r:blip="">
                            <dgm:adjLst>
                              <dgm:adj idx="1" val="-135"/>
                              <dgm:adj idx="2" val="180"/>
                              <dgm:adj idx="3" val="0.1274"/>
                            </dgm:adjLst>
                          </dgm:shape>
                        </dgm:if>
                        <dgm:if name="Name61" axis="precedSib" ptType="node" func="cnt" op="equ" val="4">
                          <dgm:shape xmlns:r="http://schemas.openxmlformats.org/officeDocument/2006/relationships" type="blockArc" r:blip="">
                            <dgm:adjLst>
                              <dgm:adj idx="1" val="0"/>
                              <dgm:adj idx="2" val="-45"/>
                              <dgm:adj idx="3" val="0.1274"/>
                            </dgm:adjLst>
                          </dgm:shape>
                        </dgm:if>
                        <dgm:if name="Name62" axis="precedSib" ptType="node" func="cnt" op="equ" val="5">
                          <dgm:shape xmlns:r="http://schemas.openxmlformats.org/officeDocument/2006/relationships" type="blockArc" r:blip="">
                            <dgm:adjLst>
                              <dgm:adj idx="1" val="-135"/>
                              <dgm:adj idx="2" val="180"/>
                              <dgm:adj idx="3" val="0.1274"/>
                            </dgm:adjLst>
                          </dgm:shape>
                        </dgm:if>
                        <dgm:if name="Name63" axis="precedSib" ptType="node" func="cnt" op="equ" val="6">
                          <dgm:shape xmlns:r="http://schemas.openxmlformats.org/officeDocument/2006/relationships" type="blockArc" r:blip="">
                            <dgm:adjLst>
                              <dgm:adj idx="1" val="0"/>
                              <dgm:adj idx="2" val="-45"/>
                              <dgm:adj idx="3" val="0.1274"/>
                            </dgm:adjLst>
                          </dgm:shape>
                        </dgm:if>
                        <dgm:else name="Name64"/>
                      </dgm:choose>
                    </dgm:if>
                    <dgm:else name="Name65">
                      <dgm:choose name="Name66">
                        <dgm:if name="Name67" axis="precedSib" ptType="node" func="cnt" op="equ" val="0">
                          <dgm:shape xmlns:r="http://schemas.openxmlformats.org/officeDocument/2006/relationships" type="blockArc" r:blip="">
                            <dgm:adjLst>
                              <dgm:adj idx="1" val="-133.1632"/>
                              <dgm:adj idx="2" val="65"/>
                              <dgm:adj idx="3" val="0.13"/>
                            </dgm:adjLst>
                          </dgm:shape>
                        </dgm:if>
                        <dgm:if name="Name68" axis="precedSib" ptType="node" func="cnt" op="equ" val="1">
                          <dgm:shape xmlns:r="http://schemas.openxmlformats.org/officeDocument/2006/relationships" type="circularArrow" r:blip="">
                            <dgm:adjLst>
                              <dgm:adj idx="1" val="0.1098"/>
                              <dgm:adj idx="2" val="19.0387"/>
                              <dgm:adj idx="3" val="75"/>
                              <dgm:adj idx="4" val="-135"/>
                              <dgm:adj idx="5" val="0.125"/>
                            </dgm:adjLst>
                          </dgm:shape>
                        </dgm:if>
                        <dgm:if name="Name69" axis="precedSib" ptType="node" func="cnt" op="equ" val="2">
                          <dgm:shape xmlns:r="http://schemas.openxmlformats.org/officeDocument/2006/relationships" type="leftCircularArrow" r:blip="">
                            <dgm:adjLst>
                              <dgm:adj idx="1" val="0.1098"/>
                              <dgm:adj idx="2" val="19.0387"/>
                              <dgm:adj idx="3" val="105"/>
                              <dgm:adj idx="4" val="-45"/>
                              <dgm:adj idx="5" val="0.125"/>
                            </dgm:adjLst>
                          </dgm:shape>
                        </dgm:if>
                        <dgm:if name="Name70" axis="precedSib" ptType="node" func="cnt" op="equ" val="3">
                          <dgm:shape xmlns:r="http://schemas.openxmlformats.org/officeDocument/2006/relationships" type="circularArrow" r:blip="">
                            <dgm:adjLst>
                              <dgm:adj idx="1" val="0.1098"/>
                              <dgm:adj idx="2" val="19.0387"/>
                              <dgm:adj idx="3" val="75"/>
                              <dgm:adj idx="4" val="-135"/>
                              <dgm:adj idx="5" val="0.125"/>
                            </dgm:adjLst>
                          </dgm:shape>
                        </dgm:if>
                        <dgm:if name="Name71" axis="precedSib" ptType="node" func="cnt" op="equ" val="4">
                          <dgm:shape xmlns:r="http://schemas.openxmlformats.org/officeDocument/2006/relationships" type="leftCircularArrow" r:blip="">
                            <dgm:adjLst>
                              <dgm:adj idx="1" val="0.1098"/>
                              <dgm:adj idx="2" val="19.0387"/>
                              <dgm:adj idx="3" val="105"/>
                              <dgm:adj idx="4" val="-45"/>
                              <dgm:adj idx="5" val="0.125"/>
                            </dgm:adjLst>
                          </dgm:shape>
                        </dgm:if>
                        <dgm:if name="Name72" axis="precedSib" ptType="node" func="cnt" op="equ" val="5">
                          <dgm:shape xmlns:r="http://schemas.openxmlformats.org/officeDocument/2006/relationships" type="circularArrow" r:blip="">
                            <dgm:adjLst>
                              <dgm:adj idx="1" val="0.1098"/>
                              <dgm:adj idx="2" val="19.0387"/>
                              <dgm:adj idx="3" val="75"/>
                              <dgm:adj idx="4" val="-135"/>
                              <dgm:adj idx="5" val="0.125"/>
                            </dgm:adjLst>
                          </dgm:shape>
                        </dgm:if>
                        <dgm:if name="Name73" axis="precedSib" ptType="node" func="cnt" op="equ" val="6">
                          <dgm:shape xmlns:r="http://schemas.openxmlformats.org/officeDocument/2006/relationships" type="blockArc" r:blip="">
                            <dgm:adjLst>
                              <dgm:adj idx="1" val="0"/>
                              <dgm:adj idx="2" val="-45"/>
                              <dgm:adj idx="3" val="0.1274"/>
                            </dgm:adjLst>
                          </dgm:shape>
                        </dgm:if>
                        <dgm:else name="Name74"/>
                      </dgm:choose>
                    </dgm:else>
                  </dgm:choose>
                </dgm:else>
              </dgm:choose>
            </dgm:else>
          </dgm:choose>
          <dgm:presOf/>
        </dgm:layoutNode>
      </dgm:forEach>
    </dgm:forEach>
    <dgm:forEach name="Name75" axis="ch" ptType="node" cnt="1">
      <dgm:layoutNode name="Accent1">
        <dgm:alg type="sp"/>
        <dgm:shape xmlns:r="http://schemas.openxmlformats.org/officeDocument/2006/relationships" r:blip="">
          <dgm:adjLst/>
        </dgm:shape>
        <dgm:presOf/>
        <dgm:constrLst/>
        <dgm:forEach name="Name76" ref="accentRepeat"/>
      </dgm:layoutNode>
      <dgm:choose name="Name77">
        <dgm:if name="Name78" axis="ch" ptType="node" func="cnt" op="gte" val="1">
          <dgm:layoutNode name="Child1"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79"/>
      </dgm:choose>
      <dgm:layoutNode name="Parent1"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80" axis="ch" ptType="node" st="2" cnt="1">
      <dgm:layoutNode name="Accent2">
        <dgm:alg type="sp"/>
        <dgm:shape xmlns:r="http://schemas.openxmlformats.org/officeDocument/2006/relationships" r:blip="">
          <dgm:adjLst/>
        </dgm:shape>
        <dgm:presOf/>
        <dgm:constrLst/>
        <dgm:forEach name="Name81" ref="accentRepeat"/>
      </dgm:layoutNode>
      <dgm:choose name="Name82">
        <dgm:if name="Name83" axis="ch" ptType="node" func="cnt" op="gte" val="1">
          <dgm:layoutNode name="Child2"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84"/>
      </dgm:choose>
      <dgm:layoutNode name="Parent2"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85" axis="ch" ptType="node" st="3" cnt="1">
      <dgm:layoutNode name="Accent3">
        <dgm:alg type="sp"/>
        <dgm:shape xmlns:r="http://schemas.openxmlformats.org/officeDocument/2006/relationships" r:blip="">
          <dgm:adjLst/>
        </dgm:shape>
        <dgm:presOf/>
        <dgm:constrLst/>
        <dgm:forEach name="Name86" ref="accentRepeat"/>
      </dgm:layoutNode>
      <dgm:choose name="Name87">
        <dgm:if name="Name88" axis="ch" ptType="node" func="cnt" op="gte" val="1">
          <dgm:layoutNode name="Child3"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89"/>
      </dgm:choose>
      <dgm:layoutNode name="Parent3"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90" axis="ch" ptType="node" st="4" cnt="1">
      <dgm:layoutNode name="Accent4">
        <dgm:alg type="sp"/>
        <dgm:shape xmlns:r="http://schemas.openxmlformats.org/officeDocument/2006/relationships" r:blip="">
          <dgm:adjLst/>
        </dgm:shape>
        <dgm:presOf/>
        <dgm:constrLst/>
        <dgm:forEach name="Name91" ref="accentRepeat"/>
      </dgm:layoutNode>
      <dgm:choose name="Name92">
        <dgm:if name="Name93" axis="ch" ptType="node" func="cnt" op="gte" val="1">
          <dgm:layoutNode name="Child4"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94"/>
      </dgm:choose>
      <dgm:layoutNode name="Parent4"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95" axis="ch" ptType="node" st="5" cnt="1">
      <dgm:layoutNode name="Accent5">
        <dgm:alg type="sp"/>
        <dgm:shape xmlns:r="http://schemas.openxmlformats.org/officeDocument/2006/relationships" r:blip="">
          <dgm:adjLst/>
        </dgm:shape>
        <dgm:presOf/>
        <dgm:constrLst/>
        <dgm:forEach name="Name96" ref="accentRepeat"/>
      </dgm:layoutNode>
      <dgm:choose name="Name97">
        <dgm:if name="Name98" axis="ch" ptType="node" func="cnt" op="gte" val="1">
          <dgm:layoutNode name="Child5"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99"/>
      </dgm:choose>
      <dgm:layoutNode name="Parent5"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100" axis="ch" ptType="node" st="6" cnt="1">
      <dgm:layoutNode name="Accent6">
        <dgm:alg type="sp"/>
        <dgm:shape xmlns:r="http://schemas.openxmlformats.org/officeDocument/2006/relationships" r:blip="">
          <dgm:adjLst/>
        </dgm:shape>
        <dgm:presOf/>
        <dgm:constrLst/>
        <dgm:forEach name="Name101" ref="accentRepeat"/>
      </dgm:layoutNode>
      <dgm:choose name="Name102">
        <dgm:if name="Name103" axis="ch" ptType="node" func="cnt" op="gte" val="1">
          <dgm:layoutNode name="Child6"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104"/>
      </dgm:choose>
      <dgm:layoutNode name="Parent6"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105" axis="ch" ptType="node" st="7" cnt="1">
      <dgm:layoutNode name="Accent7">
        <dgm:alg type="sp"/>
        <dgm:shape xmlns:r="http://schemas.openxmlformats.org/officeDocument/2006/relationships" r:blip="">
          <dgm:adjLst/>
        </dgm:shape>
        <dgm:presOf/>
        <dgm:constrLst/>
        <dgm:forEach name="Name106" ref="accentRepeat"/>
      </dgm:layoutNode>
      <dgm:choose name="Name107">
        <dgm:if name="Name108" axis="ch" ptType="node" func="cnt" op="gte" val="1">
          <dgm:layoutNode name="Child7"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109"/>
      </dgm:choose>
      <dgm:layoutNode name="Parent7"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5.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6.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1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3.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1524000" y="1122363"/>
            <a:ext cx="9144000" cy="2387600"/>
          </a:xfrm>
        </p:spPr>
        <p:txBody>
          <a:bodyPr anchor="b"/>
          <a:lstStyle>
            <a:lvl1pPr algn="ctr">
              <a:defRPr sz="6000"/>
            </a:lvl1pPr>
          </a:lstStyle>
          <a:p>
            <a:r>
              <a:rPr lang="es-ES" smtClean="0"/>
              <a:t>Haga clic para modificar el estilo de título del patrón</a:t>
            </a:r>
            <a:endParaRPr lang="es-MX"/>
          </a:p>
        </p:txBody>
      </p:sp>
      <p:sp>
        <p:nvSpPr>
          <p:cNvPr id="3" name="Subtítulo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smtClean="0"/>
              <a:t>Haga clic para modificar el estilo de subtítulo del patrón</a:t>
            </a:r>
            <a:endParaRPr lang="es-MX"/>
          </a:p>
        </p:txBody>
      </p:sp>
      <p:sp>
        <p:nvSpPr>
          <p:cNvPr id="4" name="Marcador de fecha 3"/>
          <p:cNvSpPr>
            <a:spLocks noGrp="1"/>
          </p:cNvSpPr>
          <p:nvPr>
            <p:ph type="dt" sz="half" idx="10"/>
          </p:nvPr>
        </p:nvSpPr>
        <p:spPr/>
        <p:txBody>
          <a:bodyPr/>
          <a:lstStyle/>
          <a:p>
            <a:fld id="{D5D7AD92-C2AC-479C-96E1-4FC00190FD22}" type="datetimeFigureOut">
              <a:rPr lang="es-MX" smtClean="0"/>
              <a:t>16/10/2017</a:t>
            </a:fld>
            <a:endParaRPr lang="es-MX"/>
          </a:p>
        </p:txBody>
      </p:sp>
      <p:sp>
        <p:nvSpPr>
          <p:cNvPr id="5" name="Marcador de pie de página 4"/>
          <p:cNvSpPr>
            <a:spLocks noGrp="1"/>
          </p:cNvSpPr>
          <p:nvPr>
            <p:ph type="ftr" sz="quarter" idx="11"/>
          </p:nvPr>
        </p:nvSpPr>
        <p:spPr/>
        <p:txBody>
          <a:bodyPr/>
          <a:lstStyle/>
          <a:p>
            <a:endParaRPr lang="es-MX"/>
          </a:p>
        </p:txBody>
      </p:sp>
      <p:sp>
        <p:nvSpPr>
          <p:cNvPr id="6" name="Marcador de número de diapositiva 5"/>
          <p:cNvSpPr>
            <a:spLocks noGrp="1"/>
          </p:cNvSpPr>
          <p:nvPr>
            <p:ph type="sldNum" sz="quarter" idx="12"/>
          </p:nvPr>
        </p:nvSpPr>
        <p:spPr/>
        <p:txBody>
          <a:bodyPr/>
          <a:lstStyle/>
          <a:p>
            <a:fld id="{18EE4B51-E06B-468B-91CA-915F1A6D2145}" type="slidenum">
              <a:rPr lang="es-MX" smtClean="0"/>
              <a:t>‹Nº›</a:t>
            </a:fld>
            <a:endParaRPr lang="es-MX"/>
          </a:p>
        </p:txBody>
      </p:sp>
    </p:spTree>
    <p:extLst>
      <p:ext uri="{BB962C8B-B14F-4D97-AF65-F5344CB8AC3E}">
        <p14:creationId xmlns:p14="http://schemas.microsoft.com/office/powerpoint/2010/main" val="326559713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MX"/>
          </a:p>
        </p:txBody>
      </p:sp>
      <p:sp>
        <p:nvSpPr>
          <p:cNvPr id="3" name="Marcador de texto vertical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fecha 3"/>
          <p:cNvSpPr>
            <a:spLocks noGrp="1"/>
          </p:cNvSpPr>
          <p:nvPr>
            <p:ph type="dt" sz="half" idx="10"/>
          </p:nvPr>
        </p:nvSpPr>
        <p:spPr/>
        <p:txBody>
          <a:bodyPr/>
          <a:lstStyle/>
          <a:p>
            <a:fld id="{D5D7AD92-C2AC-479C-96E1-4FC00190FD22}" type="datetimeFigureOut">
              <a:rPr lang="es-MX" smtClean="0"/>
              <a:t>16/10/2017</a:t>
            </a:fld>
            <a:endParaRPr lang="es-MX"/>
          </a:p>
        </p:txBody>
      </p:sp>
      <p:sp>
        <p:nvSpPr>
          <p:cNvPr id="5" name="Marcador de pie de página 4"/>
          <p:cNvSpPr>
            <a:spLocks noGrp="1"/>
          </p:cNvSpPr>
          <p:nvPr>
            <p:ph type="ftr" sz="quarter" idx="11"/>
          </p:nvPr>
        </p:nvSpPr>
        <p:spPr/>
        <p:txBody>
          <a:bodyPr/>
          <a:lstStyle/>
          <a:p>
            <a:endParaRPr lang="es-MX"/>
          </a:p>
        </p:txBody>
      </p:sp>
      <p:sp>
        <p:nvSpPr>
          <p:cNvPr id="6" name="Marcador de número de diapositiva 5"/>
          <p:cNvSpPr>
            <a:spLocks noGrp="1"/>
          </p:cNvSpPr>
          <p:nvPr>
            <p:ph type="sldNum" sz="quarter" idx="12"/>
          </p:nvPr>
        </p:nvSpPr>
        <p:spPr/>
        <p:txBody>
          <a:bodyPr/>
          <a:lstStyle/>
          <a:p>
            <a:fld id="{18EE4B51-E06B-468B-91CA-915F1A6D2145}" type="slidenum">
              <a:rPr lang="es-MX" smtClean="0"/>
              <a:t>‹Nº›</a:t>
            </a:fld>
            <a:endParaRPr lang="es-MX"/>
          </a:p>
        </p:txBody>
      </p:sp>
    </p:spTree>
    <p:extLst>
      <p:ext uri="{BB962C8B-B14F-4D97-AF65-F5344CB8AC3E}">
        <p14:creationId xmlns:p14="http://schemas.microsoft.com/office/powerpoint/2010/main" val="307137225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8724900" y="365125"/>
            <a:ext cx="2628900" cy="5811838"/>
          </a:xfrm>
        </p:spPr>
        <p:txBody>
          <a:bodyPr vert="eaVert"/>
          <a:lstStyle/>
          <a:p>
            <a:r>
              <a:rPr lang="es-ES" smtClean="0"/>
              <a:t>Haga clic para modificar el estilo de título del patrón</a:t>
            </a:r>
            <a:endParaRPr lang="es-MX"/>
          </a:p>
        </p:txBody>
      </p:sp>
      <p:sp>
        <p:nvSpPr>
          <p:cNvPr id="3" name="Marcador de texto vertical 2"/>
          <p:cNvSpPr>
            <a:spLocks noGrp="1"/>
          </p:cNvSpPr>
          <p:nvPr>
            <p:ph type="body" orient="vert" idx="1"/>
          </p:nvPr>
        </p:nvSpPr>
        <p:spPr>
          <a:xfrm>
            <a:off x="838200" y="365125"/>
            <a:ext cx="7734300" cy="5811838"/>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fecha 3"/>
          <p:cNvSpPr>
            <a:spLocks noGrp="1"/>
          </p:cNvSpPr>
          <p:nvPr>
            <p:ph type="dt" sz="half" idx="10"/>
          </p:nvPr>
        </p:nvSpPr>
        <p:spPr/>
        <p:txBody>
          <a:bodyPr/>
          <a:lstStyle/>
          <a:p>
            <a:fld id="{D5D7AD92-C2AC-479C-96E1-4FC00190FD22}" type="datetimeFigureOut">
              <a:rPr lang="es-MX" smtClean="0"/>
              <a:t>16/10/2017</a:t>
            </a:fld>
            <a:endParaRPr lang="es-MX"/>
          </a:p>
        </p:txBody>
      </p:sp>
      <p:sp>
        <p:nvSpPr>
          <p:cNvPr id="5" name="Marcador de pie de página 4"/>
          <p:cNvSpPr>
            <a:spLocks noGrp="1"/>
          </p:cNvSpPr>
          <p:nvPr>
            <p:ph type="ftr" sz="quarter" idx="11"/>
          </p:nvPr>
        </p:nvSpPr>
        <p:spPr/>
        <p:txBody>
          <a:bodyPr/>
          <a:lstStyle/>
          <a:p>
            <a:endParaRPr lang="es-MX"/>
          </a:p>
        </p:txBody>
      </p:sp>
      <p:sp>
        <p:nvSpPr>
          <p:cNvPr id="6" name="Marcador de número de diapositiva 5"/>
          <p:cNvSpPr>
            <a:spLocks noGrp="1"/>
          </p:cNvSpPr>
          <p:nvPr>
            <p:ph type="sldNum" sz="quarter" idx="12"/>
          </p:nvPr>
        </p:nvSpPr>
        <p:spPr/>
        <p:txBody>
          <a:bodyPr/>
          <a:lstStyle/>
          <a:p>
            <a:fld id="{18EE4B51-E06B-468B-91CA-915F1A6D2145}" type="slidenum">
              <a:rPr lang="es-MX" smtClean="0"/>
              <a:t>‹Nº›</a:t>
            </a:fld>
            <a:endParaRPr lang="es-MX"/>
          </a:p>
        </p:txBody>
      </p:sp>
    </p:spTree>
    <p:extLst>
      <p:ext uri="{BB962C8B-B14F-4D97-AF65-F5344CB8AC3E}">
        <p14:creationId xmlns:p14="http://schemas.microsoft.com/office/powerpoint/2010/main" val="308463580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MX"/>
          </a:p>
        </p:txBody>
      </p:sp>
      <p:sp>
        <p:nvSpPr>
          <p:cNvPr id="3" name="Marcador de contenido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fecha 3"/>
          <p:cNvSpPr>
            <a:spLocks noGrp="1"/>
          </p:cNvSpPr>
          <p:nvPr>
            <p:ph type="dt" sz="half" idx="10"/>
          </p:nvPr>
        </p:nvSpPr>
        <p:spPr/>
        <p:txBody>
          <a:bodyPr/>
          <a:lstStyle/>
          <a:p>
            <a:fld id="{D5D7AD92-C2AC-479C-96E1-4FC00190FD22}" type="datetimeFigureOut">
              <a:rPr lang="es-MX" smtClean="0"/>
              <a:t>16/10/2017</a:t>
            </a:fld>
            <a:endParaRPr lang="es-MX"/>
          </a:p>
        </p:txBody>
      </p:sp>
      <p:sp>
        <p:nvSpPr>
          <p:cNvPr id="5" name="Marcador de pie de página 4"/>
          <p:cNvSpPr>
            <a:spLocks noGrp="1"/>
          </p:cNvSpPr>
          <p:nvPr>
            <p:ph type="ftr" sz="quarter" idx="11"/>
          </p:nvPr>
        </p:nvSpPr>
        <p:spPr/>
        <p:txBody>
          <a:bodyPr/>
          <a:lstStyle/>
          <a:p>
            <a:endParaRPr lang="es-MX"/>
          </a:p>
        </p:txBody>
      </p:sp>
      <p:sp>
        <p:nvSpPr>
          <p:cNvPr id="6" name="Marcador de número de diapositiva 5"/>
          <p:cNvSpPr>
            <a:spLocks noGrp="1"/>
          </p:cNvSpPr>
          <p:nvPr>
            <p:ph type="sldNum" sz="quarter" idx="12"/>
          </p:nvPr>
        </p:nvSpPr>
        <p:spPr/>
        <p:txBody>
          <a:bodyPr/>
          <a:lstStyle/>
          <a:p>
            <a:fld id="{18EE4B51-E06B-468B-91CA-915F1A6D2145}" type="slidenum">
              <a:rPr lang="es-MX" smtClean="0"/>
              <a:t>‹Nº›</a:t>
            </a:fld>
            <a:endParaRPr lang="es-MX"/>
          </a:p>
        </p:txBody>
      </p:sp>
    </p:spTree>
    <p:extLst>
      <p:ext uri="{BB962C8B-B14F-4D97-AF65-F5344CB8AC3E}">
        <p14:creationId xmlns:p14="http://schemas.microsoft.com/office/powerpoint/2010/main" val="260904358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p:cNvSpPr>
            <a:spLocks noGrp="1"/>
          </p:cNvSpPr>
          <p:nvPr>
            <p:ph type="title"/>
          </p:nvPr>
        </p:nvSpPr>
        <p:spPr>
          <a:xfrm>
            <a:off x="831850" y="1709738"/>
            <a:ext cx="10515600" cy="2852737"/>
          </a:xfrm>
        </p:spPr>
        <p:txBody>
          <a:bodyPr anchor="b"/>
          <a:lstStyle>
            <a:lvl1pPr>
              <a:defRPr sz="6000"/>
            </a:lvl1pPr>
          </a:lstStyle>
          <a:p>
            <a:r>
              <a:rPr lang="es-ES" smtClean="0"/>
              <a:t>Haga clic para modificar el estilo de título del patrón</a:t>
            </a:r>
            <a:endParaRPr lang="es-MX"/>
          </a:p>
        </p:txBody>
      </p:sp>
      <p:sp>
        <p:nvSpPr>
          <p:cNvPr id="3" name="Marcador de texto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smtClean="0"/>
              <a:t>Haga clic para modificar el estilo de texto del patrón</a:t>
            </a:r>
          </a:p>
        </p:txBody>
      </p:sp>
      <p:sp>
        <p:nvSpPr>
          <p:cNvPr id="4" name="Marcador de fecha 3"/>
          <p:cNvSpPr>
            <a:spLocks noGrp="1"/>
          </p:cNvSpPr>
          <p:nvPr>
            <p:ph type="dt" sz="half" idx="10"/>
          </p:nvPr>
        </p:nvSpPr>
        <p:spPr/>
        <p:txBody>
          <a:bodyPr/>
          <a:lstStyle/>
          <a:p>
            <a:fld id="{D5D7AD92-C2AC-479C-96E1-4FC00190FD22}" type="datetimeFigureOut">
              <a:rPr lang="es-MX" smtClean="0"/>
              <a:t>16/10/2017</a:t>
            </a:fld>
            <a:endParaRPr lang="es-MX"/>
          </a:p>
        </p:txBody>
      </p:sp>
      <p:sp>
        <p:nvSpPr>
          <p:cNvPr id="5" name="Marcador de pie de página 4"/>
          <p:cNvSpPr>
            <a:spLocks noGrp="1"/>
          </p:cNvSpPr>
          <p:nvPr>
            <p:ph type="ftr" sz="quarter" idx="11"/>
          </p:nvPr>
        </p:nvSpPr>
        <p:spPr/>
        <p:txBody>
          <a:bodyPr/>
          <a:lstStyle/>
          <a:p>
            <a:endParaRPr lang="es-MX"/>
          </a:p>
        </p:txBody>
      </p:sp>
      <p:sp>
        <p:nvSpPr>
          <p:cNvPr id="6" name="Marcador de número de diapositiva 5"/>
          <p:cNvSpPr>
            <a:spLocks noGrp="1"/>
          </p:cNvSpPr>
          <p:nvPr>
            <p:ph type="sldNum" sz="quarter" idx="12"/>
          </p:nvPr>
        </p:nvSpPr>
        <p:spPr/>
        <p:txBody>
          <a:bodyPr/>
          <a:lstStyle/>
          <a:p>
            <a:fld id="{18EE4B51-E06B-468B-91CA-915F1A6D2145}" type="slidenum">
              <a:rPr lang="es-MX" smtClean="0"/>
              <a:t>‹Nº›</a:t>
            </a:fld>
            <a:endParaRPr lang="es-MX"/>
          </a:p>
        </p:txBody>
      </p:sp>
    </p:spTree>
    <p:extLst>
      <p:ext uri="{BB962C8B-B14F-4D97-AF65-F5344CB8AC3E}">
        <p14:creationId xmlns:p14="http://schemas.microsoft.com/office/powerpoint/2010/main" val="364783561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MX"/>
          </a:p>
        </p:txBody>
      </p:sp>
      <p:sp>
        <p:nvSpPr>
          <p:cNvPr id="3" name="Marcador de contenido 2"/>
          <p:cNvSpPr>
            <a:spLocks noGrp="1"/>
          </p:cNvSpPr>
          <p:nvPr>
            <p:ph sz="half" idx="1"/>
          </p:nvPr>
        </p:nvSpPr>
        <p:spPr>
          <a:xfrm>
            <a:off x="838200" y="1825625"/>
            <a:ext cx="5181600" cy="435133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contenido 3"/>
          <p:cNvSpPr>
            <a:spLocks noGrp="1"/>
          </p:cNvSpPr>
          <p:nvPr>
            <p:ph sz="half" idx="2"/>
          </p:nvPr>
        </p:nvSpPr>
        <p:spPr>
          <a:xfrm>
            <a:off x="6172200" y="1825625"/>
            <a:ext cx="5181600" cy="435133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Marcador de fecha 4"/>
          <p:cNvSpPr>
            <a:spLocks noGrp="1"/>
          </p:cNvSpPr>
          <p:nvPr>
            <p:ph type="dt" sz="half" idx="10"/>
          </p:nvPr>
        </p:nvSpPr>
        <p:spPr/>
        <p:txBody>
          <a:bodyPr/>
          <a:lstStyle/>
          <a:p>
            <a:fld id="{D5D7AD92-C2AC-479C-96E1-4FC00190FD22}" type="datetimeFigureOut">
              <a:rPr lang="es-MX" smtClean="0"/>
              <a:t>16/10/2017</a:t>
            </a:fld>
            <a:endParaRPr lang="es-MX"/>
          </a:p>
        </p:txBody>
      </p:sp>
      <p:sp>
        <p:nvSpPr>
          <p:cNvPr id="6" name="Marcador de pie de página 5"/>
          <p:cNvSpPr>
            <a:spLocks noGrp="1"/>
          </p:cNvSpPr>
          <p:nvPr>
            <p:ph type="ftr" sz="quarter" idx="11"/>
          </p:nvPr>
        </p:nvSpPr>
        <p:spPr/>
        <p:txBody>
          <a:bodyPr/>
          <a:lstStyle/>
          <a:p>
            <a:endParaRPr lang="es-MX"/>
          </a:p>
        </p:txBody>
      </p:sp>
      <p:sp>
        <p:nvSpPr>
          <p:cNvPr id="7" name="Marcador de número de diapositiva 6"/>
          <p:cNvSpPr>
            <a:spLocks noGrp="1"/>
          </p:cNvSpPr>
          <p:nvPr>
            <p:ph type="sldNum" sz="quarter" idx="12"/>
          </p:nvPr>
        </p:nvSpPr>
        <p:spPr/>
        <p:txBody>
          <a:bodyPr/>
          <a:lstStyle/>
          <a:p>
            <a:fld id="{18EE4B51-E06B-468B-91CA-915F1A6D2145}" type="slidenum">
              <a:rPr lang="es-MX" smtClean="0"/>
              <a:t>‹Nº›</a:t>
            </a:fld>
            <a:endParaRPr lang="es-MX"/>
          </a:p>
        </p:txBody>
      </p:sp>
    </p:spTree>
    <p:extLst>
      <p:ext uri="{BB962C8B-B14F-4D97-AF65-F5344CB8AC3E}">
        <p14:creationId xmlns:p14="http://schemas.microsoft.com/office/powerpoint/2010/main" val="41059740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p:cNvSpPr>
            <a:spLocks noGrp="1"/>
          </p:cNvSpPr>
          <p:nvPr>
            <p:ph type="title"/>
          </p:nvPr>
        </p:nvSpPr>
        <p:spPr>
          <a:xfrm>
            <a:off x="839788" y="365125"/>
            <a:ext cx="10515600" cy="1325563"/>
          </a:xfrm>
        </p:spPr>
        <p:txBody>
          <a:bodyPr/>
          <a:lstStyle/>
          <a:p>
            <a:r>
              <a:rPr lang="es-ES" smtClean="0"/>
              <a:t>Haga clic para modificar el estilo de título del patrón</a:t>
            </a:r>
            <a:endParaRPr lang="es-MX"/>
          </a:p>
        </p:txBody>
      </p:sp>
      <p:sp>
        <p:nvSpPr>
          <p:cNvPr id="3" name="Marcador de texto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Marcador de contenido 3"/>
          <p:cNvSpPr>
            <a:spLocks noGrp="1"/>
          </p:cNvSpPr>
          <p:nvPr>
            <p:ph sz="half" idx="2"/>
          </p:nvPr>
        </p:nvSpPr>
        <p:spPr>
          <a:xfrm>
            <a:off x="839788" y="2505075"/>
            <a:ext cx="5157787" cy="368458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Marcador de texto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Marcador de contenido 5"/>
          <p:cNvSpPr>
            <a:spLocks noGrp="1"/>
          </p:cNvSpPr>
          <p:nvPr>
            <p:ph sz="quarter" idx="4"/>
          </p:nvPr>
        </p:nvSpPr>
        <p:spPr>
          <a:xfrm>
            <a:off x="6172200" y="2505075"/>
            <a:ext cx="5183188" cy="368458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7" name="Marcador de fecha 6"/>
          <p:cNvSpPr>
            <a:spLocks noGrp="1"/>
          </p:cNvSpPr>
          <p:nvPr>
            <p:ph type="dt" sz="half" idx="10"/>
          </p:nvPr>
        </p:nvSpPr>
        <p:spPr/>
        <p:txBody>
          <a:bodyPr/>
          <a:lstStyle/>
          <a:p>
            <a:fld id="{D5D7AD92-C2AC-479C-96E1-4FC00190FD22}" type="datetimeFigureOut">
              <a:rPr lang="es-MX" smtClean="0"/>
              <a:t>16/10/2017</a:t>
            </a:fld>
            <a:endParaRPr lang="es-MX"/>
          </a:p>
        </p:txBody>
      </p:sp>
      <p:sp>
        <p:nvSpPr>
          <p:cNvPr id="8" name="Marcador de pie de página 7"/>
          <p:cNvSpPr>
            <a:spLocks noGrp="1"/>
          </p:cNvSpPr>
          <p:nvPr>
            <p:ph type="ftr" sz="quarter" idx="11"/>
          </p:nvPr>
        </p:nvSpPr>
        <p:spPr/>
        <p:txBody>
          <a:bodyPr/>
          <a:lstStyle/>
          <a:p>
            <a:endParaRPr lang="es-MX"/>
          </a:p>
        </p:txBody>
      </p:sp>
      <p:sp>
        <p:nvSpPr>
          <p:cNvPr id="9" name="Marcador de número de diapositiva 8"/>
          <p:cNvSpPr>
            <a:spLocks noGrp="1"/>
          </p:cNvSpPr>
          <p:nvPr>
            <p:ph type="sldNum" sz="quarter" idx="12"/>
          </p:nvPr>
        </p:nvSpPr>
        <p:spPr/>
        <p:txBody>
          <a:bodyPr/>
          <a:lstStyle/>
          <a:p>
            <a:fld id="{18EE4B51-E06B-468B-91CA-915F1A6D2145}" type="slidenum">
              <a:rPr lang="es-MX" smtClean="0"/>
              <a:t>‹Nº›</a:t>
            </a:fld>
            <a:endParaRPr lang="es-MX"/>
          </a:p>
        </p:txBody>
      </p:sp>
    </p:spTree>
    <p:extLst>
      <p:ext uri="{BB962C8B-B14F-4D97-AF65-F5344CB8AC3E}">
        <p14:creationId xmlns:p14="http://schemas.microsoft.com/office/powerpoint/2010/main" val="296362273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MX"/>
          </a:p>
        </p:txBody>
      </p:sp>
      <p:sp>
        <p:nvSpPr>
          <p:cNvPr id="3" name="Marcador de fecha 2"/>
          <p:cNvSpPr>
            <a:spLocks noGrp="1"/>
          </p:cNvSpPr>
          <p:nvPr>
            <p:ph type="dt" sz="half" idx="10"/>
          </p:nvPr>
        </p:nvSpPr>
        <p:spPr/>
        <p:txBody>
          <a:bodyPr/>
          <a:lstStyle/>
          <a:p>
            <a:fld id="{D5D7AD92-C2AC-479C-96E1-4FC00190FD22}" type="datetimeFigureOut">
              <a:rPr lang="es-MX" smtClean="0"/>
              <a:t>16/10/2017</a:t>
            </a:fld>
            <a:endParaRPr lang="es-MX"/>
          </a:p>
        </p:txBody>
      </p:sp>
      <p:sp>
        <p:nvSpPr>
          <p:cNvPr id="4" name="Marcador de pie de página 3"/>
          <p:cNvSpPr>
            <a:spLocks noGrp="1"/>
          </p:cNvSpPr>
          <p:nvPr>
            <p:ph type="ftr" sz="quarter" idx="11"/>
          </p:nvPr>
        </p:nvSpPr>
        <p:spPr/>
        <p:txBody>
          <a:bodyPr/>
          <a:lstStyle/>
          <a:p>
            <a:endParaRPr lang="es-MX"/>
          </a:p>
        </p:txBody>
      </p:sp>
      <p:sp>
        <p:nvSpPr>
          <p:cNvPr id="5" name="Marcador de número de diapositiva 4"/>
          <p:cNvSpPr>
            <a:spLocks noGrp="1"/>
          </p:cNvSpPr>
          <p:nvPr>
            <p:ph type="sldNum" sz="quarter" idx="12"/>
          </p:nvPr>
        </p:nvSpPr>
        <p:spPr/>
        <p:txBody>
          <a:bodyPr/>
          <a:lstStyle/>
          <a:p>
            <a:fld id="{18EE4B51-E06B-468B-91CA-915F1A6D2145}" type="slidenum">
              <a:rPr lang="es-MX" smtClean="0"/>
              <a:t>‹Nº›</a:t>
            </a:fld>
            <a:endParaRPr lang="es-MX"/>
          </a:p>
        </p:txBody>
      </p:sp>
    </p:spTree>
    <p:extLst>
      <p:ext uri="{BB962C8B-B14F-4D97-AF65-F5344CB8AC3E}">
        <p14:creationId xmlns:p14="http://schemas.microsoft.com/office/powerpoint/2010/main" val="316897284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p:cNvSpPr>
            <a:spLocks noGrp="1"/>
          </p:cNvSpPr>
          <p:nvPr>
            <p:ph type="dt" sz="half" idx="10"/>
          </p:nvPr>
        </p:nvSpPr>
        <p:spPr/>
        <p:txBody>
          <a:bodyPr/>
          <a:lstStyle/>
          <a:p>
            <a:fld id="{D5D7AD92-C2AC-479C-96E1-4FC00190FD22}" type="datetimeFigureOut">
              <a:rPr lang="es-MX" smtClean="0"/>
              <a:t>16/10/2017</a:t>
            </a:fld>
            <a:endParaRPr lang="es-MX"/>
          </a:p>
        </p:txBody>
      </p:sp>
      <p:sp>
        <p:nvSpPr>
          <p:cNvPr id="3" name="Marcador de pie de página 2"/>
          <p:cNvSpPr>
            <a:spLocks noGrp="1"/>
          </p:cNvSpPr>
          <p:nvPr>
            <p:ph type="ftr" sz="quarter" idx="11"/>
          </p:nvPr>
        </p:nvSpPr>
        <p:spPr/>
        <p:txBody>
          <a:bodyPr/>
          <a:lstStyle/>
          <a:p>
            <a:endParaRPr lang="es-MX"/>
          </a:p>
        </p:txBody>
      </p:sp>
      <p:sp>
        <p:nvSpPr>
          <p:cNvPr id="4" name="Marcador de número de diapositiva 3"/>
          <p:cNvSpPr>
            <a:spLocks noGrp="1"/>
          </p:cNvSpPr>
          <p:nvPr>
            <p:ph type="sldNum" sz="quarter" idx="12"/>
          </p:nvPr>
        </p:nvSpPr>
        <p:spPr/>
        <p:txBody>
          <a:bodyPr/>
          <a:lstStyle/>
          <a:p>
            <a:fld id="{18EE4B51-E06B-468B-91CA-915F1A6D2145}" type="slidenum">
              <a:rPr lang="es-MX" smtClean="0"/>
              <a:t>‹Nº›</a:t>
            </a:fld>
            <a:endParaRPr lang="es-MX"/>
          </a:p>
        </p:txBody>
      </p:sp>
    </p:spTree>
    <p:extLst>
      <p:ext uri="{BB962C8B-B14F-4D97-AF65-F5344CB8AC3E}">
        <p14:creationId xmlns:p14="http://schemas.microsoft.com/office/powerpoint/2010/main" val="265919097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lvl1pPr>
          </a:lstStyle>
          <a:p>
            <a:r>
              <a:rPr lang="es-ES" smtClean="0"/>
              <a:t>Haga clic para modificar el estilo de título del patrón</a:t>
            </a:r>
            <a:endParaRPr lang="es-MX"/>
          </a:p>
        </p:txBody>
      </p:sp>
      <p:sp>
        <p:nvSpPr>
          <p:cNvPr id="3" name="Marcador de contenido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Marcador de fecha 4"/>
          <p:cNvSpPr>
            <a:spLocks noGrp="1"/>
          </p:cNvSpPr>
          <p:nvPr>
            <p:ph type="dt" sz="half" idx="10"/>
          </p:nvPr>
        </p:nvSpPr>
        <p:spPr/>
        <p:txBody>
          <a:bodyPr/>
          <a:lstStyle/>
          <a:p>
            <a:fld id="{D5D7AD92-C2AC-479C-96E1-4FC00190FD22}" type="datetimeFigureOut">
              <a:rPr lang="es-MX" smtClean="0"/>
              <a:t>16/10/2017</a:t>
            </a:fld>
            <a:endParaRPr lang="es-MX"/>
          </a:p>
        </p:txBody>
      </p:sp>
      <p:sp>
        <p:nvSpPr>
          <p:cNvPr id="6" name="Marcador de pie de página 5"/>
          <p:cNvSpPr>
            <a:spLocks noGrp="1"/>
          </p:cNvSpPr>
          <p:nvPr>
            <p:ph type="ftr" sz="quarter" idx="11"/>
          </p:nvPr>
        </p:nvSpPr>
        <p:spPr/>
        <p:txBody>
          <a:bodyPr/>
          <a:lstStyle/>
          <a:p>
            <a:endParaRPr lang="es-MX"/>
          </a:p>
        </p:txBody>
      </p:sp>
      <p:sp>
        <p:nvSpPr>
          <p:cNvPr id="7" name="Marcador de número de diapositiva 6"/>
          <p:cNvSpPr>
            <a:spLocks noGrp="1"/>
          </p:cNvSpPr>
          <p:nvPr>
            <p:ph type="sldNum" sz="quarter" idx="12"/>
          </p:nvPr>
        </p:nvSpPr>
        <p:spPr/>
        <p:txBody>
          <a:bodyPr/>
          <a:lstStyle/>
          <a:p>
            <a:fld id="{18EE4B51-E06B-468B-91CA-915F1A6D2145}" type="slidenum">
              <a:rPr lang="es-MX" smtClean="0"/>
              <a:t>‹Nº›</a:t>
            </a:fld>
            <a:endParaRPr lang="es-MX"/>
          </a:p>
        </p:txBody>
      </p:sp>
    </p:spTree>
    <p:extLst>
      <p:ext uri="{BB962C8B-B14F-4D97-AF65-F5344CB8AC3E}">
        <p14:creationId xmlns:p14="http://schemas.microsoft.com/office/powerpoint/2010/main" val="214171578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lvl1pPr>
          </a:lstStyle>
          <a:p>
            <a:r>
              <a:rPr lang="es-ES" smtClean="0"/>
              <a:t>Haga clic para modificar el estilo de título del patrón</a:t>
            </a:r>
            <a:endParaRPr lang="es-MX"/>
          </a:p>
        </p:txBody>
      </p:sp>
      <p:sp>
        <p:nvSpPr>
          <p:cNvPr id="3" name="Marcador de posición de imagen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MX"/>
          </a:p>
        </p:txBody>
      </p:sp>
      <p:sp>
        <p:nvSpPr>
          <p:cNvPr id="4" name="Marcador de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Marcador de fecha 4"/>
          <p:cNvSpPr>
            <a:spLocks noGrp="1"/>
          </p:cNvSpPr>
          <p:nvPr>
            <p:ph type="dt" sz="half" idx="10"/>
          </p:nvPr>
        </p:nvSpPr>
        <p:spPr/>
        <p:txBody>
          <a:bodyPr/>
          <a:lstStyle/>
          <a:p>
            <a:fld id="{D5D7AD92-C2AC-479C-96E1-4FC00190FD22}" type="datetimeFigureOut">
              <a:rPr lang="es-MX" smtClean="0"/>
              <a:t>16/10/2017</a:t>
            </a:fld>
            <a:endParaRPr lang="es-MX"/>
          </a:p>
        </p:txBody>
      </p:sp>
      <p:sp>
        <p:nvSpPr>
          <p:cNvPr id="6" name="Marcador de pie de página 5"/>
          <p:cNvSpPr>
            <a:spLocks noGrp="1"/>
          </p:cNvSpPr>
          <p:nvPr>
            <p:ph type="ftr" sz="quarter" idx="11"/>
          </p:nvPr>
        </p:nvSpPr>
        <p:spPr/>
        <p:txBody>
          <a:bodyPr/>
          <a:lstStyle/>
          <a:p>
            <a:endParaRPr lang="es-MX"/>
          </a:p>
        </p:txBody>
      </p:sp>
      <p:sp>
        <p:nvSpPr>
          <p:cNvPr id="7" name="Marcador de número de diapositiva 6"/>
          <p:cNvSpPr>
            <a:spLocks noGrp="1"/>
          </p:cNvSpPr>
          <p:nvPr>
            <p:ph type="sldNum" sz="quarter" idx="12"/>
          </p:nvPr>
        </p:nvSpPr>
        <p:spPr/>
        <p:txBody>
          <a:bodyPr/>
          <a:lstStyle/>
          <a:p>
            <a:fld id="{18EE4B51-E06B-468B-91CA-915F1A6D2145}" type="slidenum">
              <a:rPr lang="es-MX" smtClean="0"/>
              <a:t>‹Nº›</a:t>
            </a:fld>
            <a:endParaRPr lang="es-MX"/>
          </a:p>
        </p:txBody>
      </p:sp>
    </p:spTree>
    <p:extLst>
      <p:ext uri="{BB962C8B-B14F-4D97-AF65-F5344CB8AC3E}">
        <p14:creationId xmlns:p14="http://schemas.microsoft.com/office/powerpoint/2010/main" val="118776614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accent1">
                <a:lumMod val="5000"/>
                <a:lumOff val="95000"/>
              </a:schemeClr>
            </a:gs>
            <a:gs pos="66000">
              <a:srgbClr val="92D050"/>
            </a:gs>
            <a:gs pos="83000">
              <a:schemeClr val="accent1">
                <a:lumMod val="45000"/>
                <a:lumOff val="55000"/>
              </a:schemeClr>
            </a:gs>
            <a:gs pos="100000">
              <a:schemeClr val="accent1">
                <a:lumMod val="30000"/>
                <a:lumOff val="70000"/>
              </a:schemeClr>
            </a:gs>
          </a:gsLst>
          <a:lin ang="5400000" scaled="1"/>
          <a:tileRect/>
        </a:gradFill>
        <a:effectLst/>
      </p:bgPr>
    </p:bg>
    <p:spTree>
      <p:nvGrpSpPr>
        <p:cNvPr id="1" name=""/>
        <p:cNvGrpSpPr/>
        <p:nvPr/>
      </p:nvGrpSpPr>
      <p:grpSpPr>
        <a:xfrm>
          <a:off x="0" y="0"/>
          <a:ext cx="0" cy="0"/>
          <a:chOff x="0" y="0"/>
          <a:chExt cx="0" cy="0"/>
        </a:xfrm>
      </p:grpSpPr>
      <p:sp>
        <p:nvSpPr>
          <p:cNvPr id="2" name="Marcador de título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ES" smtClean="0"/>
              <a:t>Haga clic para modificar el estilo de título del patrón</a:t>
            </a:r>
            <a:endParaRPr lang="es-MX"/>
          </a:p>
        </p:txBody>
      </p:sp>
      <p:sp>
        <p:nvSpPr>
          <p:cNvPr id="3" name="Marcador de texto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fecha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5D7AD92-C2AC-479C-96E1-4FC00190FD22}" type="datetimeFigureOut">
              <a:rPr lang="es-MX" smtClean="0"/>
              <a:t>16/10/2017</a:t>
            </a:fld>
            <a:endParaRPr lang="es-MX"/>
          </a:p>
        </p:txBody>
      </p:sp>
      <p:sp>
        <p:nvSpPr>
          <p:cNvPr id="5" name="Marcador de pie de página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MX"/>
          </a:p>
        </p:txBody>
      </p:sp>
      <p:sp>
        <p:nvSpPr>
          <p:cNvPr id="6" name="Marcador de número de diapositiva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8EE4B51-E06B-468B-91CA-915F1A6D2145}" type="slidenum">
              <a:rPr lang="es-MX" smtClean="0"/>
              <a:t>‹Nº›</a:t>
            </a:fld>
            <a:endParaRPr lang="es-MX"/>
          </a:p>
        </p:txBody>
      </p:sp>
    </p:spTree>
    <p:extLst>
      <p:ext uri="{BB962C8B-B14F-4D97-AF65-F5344CB8AC3E}">
        <p14:creationId xmlns:p14="http://schemas.microsoft.com/office/powerpoint/2010/main" val="356370021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5.xml"/><Relationship Id="rId7" Type="http://schemas.openxmlformats.org/officeDocument/2006/relationships/image" Target="../media/image1.png"/><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6.xml"/><Relationship Id="rId7" Type="http://schemas.openxmlformats.org/officeDocument/2006/relationships/image" Target="../media/image1.png"/><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7.xml"/><Relationship Id="rId7" Type="http://schemas.openxmlformats.org/officeDocument/2006/relationships/image" Target="../media/image1.png"/><Relationship Id="rId2" Type="http://schemas.openxmlformats.org/officeDocument/2006/relationships/diagramData" Target="../diagrams/data7.xml"/><Relationship Id="rId1" Type="http://schemas.openxmlformats.org/officeDocument/2006/relationships/slideLayout" Target="../slideLayouts/slideLayout8.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8.xml"/><Relationship Id="rId7" Type="http://schemas.openxmlformats.org/officeDocument/2006/relationships/image" Target="../media/image1.png"/><Relationship Id="rId2" Type="http://schemas.openxmlformats.org/officeDocument/2006/relationships/diagramData" Target="../diagrams/data8.xml"/><Relationship Id="rId1" Type="http://schemas.openxmlformats.org/officeDocument/2006/relationships/slideLayout" Target="../slideLayouts/slideLayout2.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14.xml.rels><?xml version="1.0" encoding="UTF-8" standalone="yes"?>
<Relationships xmlns="http://schemas.openxmlformats.org/package/2006/relationships"><Relationship Id="rId3" Type="http://schemas.openxmlformats.org/officeDocument/2006/relationships/diagramLayout" Target="../diagrams/layout9.xml"/><Relationship Id="rId7" Type="http://schemas.openxmlformats.org/officeDocument/2006/relationships/image" Target="../media/image1.png"/><Relationship Id="rId2" Type="http://schemas.openxmlformats.org/officeDocument/2006/relationships/diagramData" Target="../diagrams/data9.xml"/><Relationship Id="rId1" Type="http://schemas.openxmlformats.org/officeDocument/2006/relationships/slideLayout" Target="../slideLayouts/slideLayout2.xml"/><Relationship Id="rId6" Type="http://schemas.microsoft.com/office/2007/relationships/diagramDrawing" Target="../diagrams/drawing9.xml"/><Relationship Id="rId5" Type="http://schemas.openxmlformats.org/officeDocument/2006/relationships/diagramColors" Target="../diagrams/colors9.xml"/><Relationship Id="rId4" Type="http://schemas.openxmlformats.org/officeDocument/2006/relationships/diagramQuickStyle" Target="../diagrams/quickStyle9.xml"/></Relationships>
</file>

<file path=ppt/slides/_rels/slide15.xml.rels><?xml version="1.0" encoding="UTF-8" standalone="yes"?>
<Relationships xmlns="http://schemas.openxmlformats.org/package/2006/relationships"><Relationship Id="rId3" Type="http://schemas.openxmlformats.org/officeDocument/2006/relationships/diagramLayout" Target="../diagrams/layout10.xml"/><Relationship Id="rId7" Type="http://schemas.openxmlformats.org/officeDocument/2006/relationships/image" Target="../media/image1.png"/><Relationship Id="rId2" Type="http://schemas.openxmlformats.org/officeDocument/2006/relationships/diagramData" Target="../diagrams/data10.xml"/><Relationship Id="rId1" Type="http://schemas.openxmlformats.org/officeDocument/2006/relationships/slideLayout" Target="../slideLayouts/slideLayout2.xml"/><Relationship Id="rId6" Type="http://schemas.microsoft.com/office/2007/relationships/diagramDrawing" Target="../diagrams/drawing10.xml"/><Relationship Id="rId5" Type="http://schemas.openxmlformats.org/officeDocument/2006/relationships/diagramColors" Target="../diagrams/colors10.xml"/><Relationship Id="rId4" Type="http://schemas.openxmlformats.org/officeDocument/2006/relationships/diagramQuickStyle" Target="../diagrams/quickStyle10.xml"/></Relationships>
</file>

<file path=ppt/slides/_rels/slide16.xml.rels><?xml version="1.0" encoding="UTF-8" standalone="yes"?>
<Relationships xmlns="http://schemas.openxmlformats.org/package/2006/relationships"><Relationship Id="rId3" Type="http://schemas.openxmlformats.org/officeDocument/2006/relationships/diagramLayout" Target="../diagrams/layout11.xml"/><Relationship Id="rId2" Type="http://schemas.openxmlformats.org/officeDocument/2006/relationships/diagramData" Target="../diagrams/data11.xml"/><Relationship Id="rId1" Type="http://schemas.openxmlformats.org/officeDocument/2006/relationships/slideLayout" Target="../slideLayouts/slideLayout2.xml"/><Relationship Id="rId6" Type="http://schemas.microsoft.com/office/2007/relationships/diagramDrawing" Target="../diagrams/drawing11.xml"/><Relationship Id="rId5" Type="http://schemas.openxmlformats.org/officeDocument/2006/relationships/diagramColors" Target="../diagrams/colors11.xml"/><Relationship Id="rId4" Type="http://schemas.openxmlformats.org/officeDocument/2006/relationships/diagramQuickStyle" Target="../diagrams/quickStyle11.xml"/></Relationships>
</file>

<file path=ppt/slides/_rels/slide17.xml.rels><?xml version="1.0" encoding="UTF-8" standalone="yes"?>
<Relationships xmlns="http://schemas.openxmlformats.org/package/2006/relationships"><Relationship Id="rId3" Type="http://schemas.openxmlformats.org/officeDocument/2006/relationships/diagramLayout" Target="../diagrams/layout12.xml"/><Relationship Id="rId7" Type="http://schemas.openxmlformats.org/officeDocument/2006/relationships/image" Target="../media/image1.png"/><Relationship Id="rId2" Type="http://schemas.openxmlformats.org/officeDocument/2006/relationships/diagramData" Target="../diagrams/data12.xml"/><Relationship Id="rId1" Type="http://schemas.openxmlformats.org/officeDocument/2006/relationships/slideLayout" Target="../slideLayouts/slideLayout2.xml"/><Relationship Id="rId6" Type="http://schemas.microsoft.com/office/2007/relationships/diagramDrawing" Target="../diagrams/drawing12.xml"/><Relationship Id="rId5" Type="http://schemas.openxmlformats.org/officeDocument/2006/relationships/diagramColors" Target="../diagrams/colors12.xml"/><Relationship Id="rId4" Type="http://schemas.openxmlformats.org/officeDocument/2006/relationships/diagramQuickStyle" Target="../diagrams/quickStyle12.xml"/></Relationships>
</file>

<file path=ppt/slides/_rels/slide18.xml.rels><?xml version="1.0" encoding="UTF-8" standalone="yes"?>
<Relationships xmlns="http://schemas.openxmlformats.org/package/2006/relationships"><Relationship Id="rId3" Type="http://schemas.openxmlformats.org/officeDocument/2006/relationships/diagramLayout" Target="../diagrams/layout13.xml"/><Relationship Id="rId7" Type="http://schemas.openxmlformats.org/officeDocument/2006/relationships/image" Target="../media/image1.png"/><Relationship Id="rId2" Type="http://schemas.openxmlformats.org/officeDocument/2006/relationships/diagramData" Target="../diagrams/data13.xml"/><Relationship Id="rId1" Type="http://schemas.openxmlformats.org/officeDocument/2006/relationships/slideLayout" Target="../slideLayouts/slideLayout2.xml"/><Relationship Id="rId6" Type="http://schemas.microsoft.com/office/2007/relationships/diagramDrawing" Target="../diagrams/drawing13.xml"/><Relationship Id="rId5" Type="http://schemas.openxmlformats.org/officeDocument/2006/relationships/diagramColors" Target="../diagrams/colors13.xml"/><Relationship Id="rId4" Type="http://schemas.openxmlformats.org/officeDocument/2006/relationships/diagramQuickStyle" Target="../diagrams/quickStyle13.xml"/></Relationships>
</file>

<file path=ppt/slides/_rels/slide1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diagramLayout" Target="../diagrams/layout14.xml"/><Relationship Id="rId7" Type="http://schemas.openxmlformats.org/officeDocument/2006/relationships/image" Target="../media/image1.png"/><Relationship Id="rId2" Type="http://schemas.openxmlformats.org/officeDocument/2006/relationships/diagramData" Target="../diagrams/data14.xml"/><Relationship Id="rId1" Type="http://schemas.openxmlformats.org/officeDocument/2006/relationships/slideLayout" Target="../slideLayouts/slideLayout2.xml"/><Relationship Id="rId6" Type="http://schemas.microsoft.com/office/2007/relationships/diagramDrawing" Target="../diagrams/drawing14.xml"/><Relationship Id="rId5" Type="http://schemas.openxmlformats.org/officeDocument/2006/relationships/diagramColors" Target="../diagrams/colors14.xml"/><Relationship Id="rId4" Type="http://schemas.openxmlformats.org/officeDocument/2006/relationships/diagramQuickStyle" Target="../diagrams/quickStyle14.xml"/></Relationships>
</file>

<file path=ppt/slides/_rels/slide22.xml.rels><?xml version="1.0" encoding="UTF-8" standalone="yes"?>
<Relationships xmlns="http://schemas.openxmlformats.org/package/2006/relationships"><Relationship Id="rId3" Type="http://schemas.openxmlformats.org/officeDocument/2006/relationships/diagramLayout" Target="../diagrams/layout15.xml"/><Relationship Id="rId7" Type="http://schemas.openxmlformats.org/officeDocument/2006/relationships/image" Target="../media/image1.png"/><Relationship Id="rId2" Type="http://schemas.openxmlformats.org/officeDocument/2006/relationships/diagramData" Target="../diagrams/data15.xml"/><Relationship Id="rId1" Type="http://schemas.openxmlformats.org/officeDocument/2006/relationships/slideLayout" Target="../slideLayouts/slideLayout2.xml"/><Relationship Id="rId6" Type="http://schemas.microsoft.com/office/2007/relationships/diagramDrawing" Target="../diagrams/drawing15.xml"/><Relationship Id="rId5" Type="http://schemas.openxmlformats.org/officeDocument/2006/relationships/diagramColors" Target="../diagrams/colors15.xml"/><Relationship Id="rId4" Type="http://schemas.openxmlformats.org/officeDocument/2006/relationships/diagramQuickStyle" Target="../diagrams/quickStyle15.xml"/></Relationships>
</file>

<file path=ppt/slides/_rels/slide23.xml.rels><?xml version="1.0" encoding="UTF-8" standalone="yes"?>
<Relationships xmlns="http://schemas.openxmlformats.org/package/2006/relationships"><Relationship Id="rId3" Type="http://schemas.openxmlformats.org/officeDocument/2006/relationships/diagramLayout" Target="../diagrams/layout16.xml"/><Relationship Id="rId2" Type="http://schemas.openxmlformats.org/officeDocument/2006/relationships/diagramData" Target="../diagrams/data16.xml"/><Relationship Id="rId1" Type="http://schemas.openxmlformats.org/officeDocument/2006/relationships/slideLayout" Target="../slideLayouts/slideLayout2.xml"/><Relationship Id="rId6" Type="http://schemas.microsoft.com/office/2007/relationships/diagramDrawing" Target="../diagrams/drawing16.xml"/><Relationship Id="rId5" Type="http://schemas.openxmlformats.org/officeDocument/2006/relationships/diagramColors" Target="../diagrams/colors16.xml"/><Relationship Id="rId4" Type="http://schemas.openxmlformats.org/officeDocument/2006/relationships/diagramQuickStyle" Target="../diagrams/quickStyle16.xml"/></Relationships>
</file>

<file path=ppt/slides/_rels/slide24.xml.rels><?xml version="1.0" encoding="UTF-8" standalone="yes"?>
<Relationships xmlns="http://schemas.openxmlformats.org/package/2006/relationships"><Relationship Id="rId3" Type="http://schemas.openxmlformats.org/officeDocument/2006/relationships/diagramLayout" Target="../diagrams/layout17.xml"/><Relationship Id="rId7" Type="http://schemas.openxmlformats.org/officeDocument/2006/relationships/image" Target="../media/image1.png"/><Relationship Id="rId2" Type="http://schemas.openxmlformats.org/officeDocument/2006/relationships/diagramData" Target="../diagrams/data17.xml"/><Relationship Id="rId1" Type="http://schemas.openxmlformats.org/officeDocument/2006/relationships/slideLayout" Target="../slideLayouts/slideLayout2.xml"/><Relationship Id="rId6" Type="http://schemas.microsoft.com/office/2007/relationships/diagramDrawing" Target="../diagrams/drawing17.xml"/><Relationship Id="rId5" Type="http://schemas.openxmlformats.org/officeDocument/2006/relationships/diagramColors" Target="../diagrams/colors17.xml"/><Relationship Id="rId4" Type="http://schemas.openxmlformats.org/officeDocument/2006/relationships/diagramQuickStyle" Target="../diagrams/quickStyle17.xml"/></Relationships>
</file>

<file path=ppt/slides/_rels/slide25.xml.rels><?xml version="1.0" encoding="UTF-8" standalone="yes"?>
<Relationships xmlns="http://schemas.openxmlformats.org/package/2006/relationships"><Relationship Id="rId3" Type="http://schemas.openxmlformats.org/officeDocument/2006/relationships/diagramLayout" Target="../diagrams/layout18.xml"/><Relationship Id="rId7" Type="http://schemas.openxmlformats.org/officeDocument/2006/relationships/image" Target="../media/image1.png"/><Relationship Id="rId2" Type="http://schemas.openxmlformats.org/officeDocument/2006/relationships/diagramData" Target="../diagrams/data18.xml"/><Relationship Id="rId1" Type="http://schemas.openxmlformats.org/officeDocument/2006/relationships/slideLayout" Target="../slideLayouts/slideLayout2.xml"/><Relationship Id="rId6" Type="http://schemas.microsoft.com/office/2007/relationships/diagramDrawing" Target="../diagrams/drawing18.xml"/><Relationship Id="rId5" Type="http://schemas.openxmlformats.org/officeDocument/2006/relationships/diagramColors" Target="../diagrams/colors18.xml"/><Relationship Id="rId4" Type="http://schemas.openxmlformats.org/officeDocument/2006/relationships/diagramQuickStyle" Target="../diagrams/quickStyle18.xml"/></Relationships>
</file>

<file path=ppt/slides/_rels/slide26.xml.rels><?xml version="1.0" encoding="UTF-8" standalone="yes"?>
<Relationships xmlns="http://schemas.openxmlformats.org/package/2006/relationships"><Relationship Id="rId3" Type="http://schemas.openxmlformats.org/officeDocument/2006/relationships/diagramLayout" Target="../diagrams/layout19.xml"/><Relationship Id="rId7" Type="http://schemas.openxmlformats.org/officeDocument/2006/relationships/image" Target="../media/image1.png"/><Relationship Id="rId2" Type="http://schemas.openxmlformats.org/officeDocument/2006/relationships/diagramData" Target="../diagrams/data19.xml"/><Relationship Id="rId1" Type="http://schemas.openxmlformats.org/officeDocument/2006/relationships/slideLayout" Target="../slideLayouts/slideLayout2.xml"/><Relationship Id="rId6" Type="http://schemas.microsoft.com/office/2007/relationships/diagramDrawing" Target="../diagrams/drawing19.xml"/><Relationship Id="rId5" Type="http://schemas.openxmlformats.org/officeDocument/2006/relationships/diagramColors" Target="../diagrams/colors19.xml"/><Relationship Id="rId4" Type="http://schemas.openxmlformats.org/officeDocument/2006/relationships/diagramQuickStyle" Target="../diagrams/quickStyle19.xml"/></Relationships>
</file>

<file path=ppt/slides/_rels/slide27.xml.rels><?xml version="1.0" encoding="UTF-8" standalone="yes"?>
<Relationships xmlns="http://schemas.openxmlformats.org/package/2006/relationships"><Relationship Id="rId3" Type="http://schemas.openxmlformats.org/officeDocument/2006/relationships/diagramLayout" Target="../diagrams/layout20.xml"/><Relationship Id="rId2" Type="http://schemas.openxmlformats.org/officeDocument/2006/relationships/diagramData" Target="../diagrams/data20.xml"/><Relationship Id="rId1" Type="http://schemas.openxmlformats.org/officeDocument/2006/relationships/slideLayout" Target="../slideLayouts/slideLayout2.xml"/><Relationship Id="rId6" Type="http://schemas.microsoft.com/office/2007/relationships/diagramDrawing" Target="../diagrams/drawing20.xml"/><Relationship Id="rId5" Type="http://schemas.openxmlformats.org/officeDocument/2006/relationships/diagramColors" Target="../diagrams/colors20.xml"/><Relationship Id="rId4" Type="http://schemas.openxmlformats.org/officeDocument/2006/relationships/diagramQuickStyle" Target="../diagrams/quickStyle20.xml"/></Relationships>
</file>

<file path=ppt/slides/_rels/slide28.xml.rels><?xml version="1.0" encoding="UTF-8" standalone="yes"?>
<Relationships xmlns="http://schemas.openxmlformats.org/package/2006/relationships"><Relationship Id="rId3" Type="http://schemas.openxmlformats.org/officeDocument/2006/relationships/diagramLayout" Target="../diagrams/layout21.xml"/><Relationship Id="rId7" Type="http://schemas.openxmlformats.org/officeDocument/2006/relationships/image" Target="../media/image1.png"/><Relationship Id="rId2" Type="http://schemas.openxmlformats.org/officeDocument/2006/relationships/diagramData" Target="../diagrams/data21.xml"/><Relationship Id="rId1" Type="http://schemas.openxmlformats.org/officeDocument/2006/relationships/slideLayout" Target="../slideLayouts/slideLayout2.xml"/><Relationship Id="rId6" Type="http://schemas.microsoft.com/office/2007/relationships/diagramDrawing" Target="../diagrams/drawing21.xml"/><Relationship Id="rId5" Type="http://schemas.openxmlformats.org/officeDocument/2006/relationships/diagramColors" Target="../diagrams/colors21.xml"/><Relationship Id="rId4" Type="http://schemas.openxmlformats.org/officeDocument/2006/relationships/diagramQuickStyle" Target="../diagrams/quickStyle21.xml"/></Relationships>
</file>

<file path=ppt/slides/_rels/slide29.xml.rels><?xml version="1.0" encoding="UTF-8" standalone="yes"?>
<Relationships xmlns="http://schemas.openxmlformats.org/package/2006/relationships"><Relationship Id="rId3" Type="http://schemas.openxmlformats.org/officeDocument/2006/relationships/diagramLayout" Target="../diagrams/layout22.xml"/><Relationship Id="rId7" Type="http://schemas.openxmlformats.org/officeDocument/2006/relationships/image" Target="../media/image1.png"/><Relationship Id="rId2" Type="http://schemas.openxmlformats.org/officeDocument/2006/relationships/diagramData" Target="../diagrams/data22.xml"/><Relationship Id="rId1" Type="http://schemas.openxmlformats.org/officeDocument/2006/relationships/slideLayout" Target="../slideLayouts/slideLayout2.xml"/><Relationship Id="rId6" Type="http://schemas.microsoft.com/office/2007/relationships/diagramDrawing" Target="../diagrams/drawing22.xml"/><Relationship Id="rId5" Type="http://schemas.openxmlformats.org/officeDocument/2006/relationships/diagramColors" Target="../diagrams/colors22.xml"/><Relationship Id="rId4" Type="http://schemas.openxmlformats.org/officeDocument/2006/relationships/diagramQuickStyle" Target="../diagrams/quickStyle22.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8.xml"/></Relationships>
</file>

<file path=ppt/slides/_rels/slide3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8.xml"/></Relationships>
</file>

<file path=ppt/slides/_rels/slide3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8.xml"/></Relationships>
</file>

<file path=ppt/slides/_rels/slide3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8.xml"/></Relationships>
</file>

<file path=ppt/slides/_rels/slide37.xml.rels><?xml version="1.0" encoding="UTF-8" standalone="yes"?>
<Relationships xmlns="http://schemas.openxmlformats.org/package/2006/relationships"><Relationship Id="rId3" Type="http://schemas.openxmlformats.org/officeDocument/2006/relationships/diagramLayout" Target="../diagrams/layout23.xml"/><Relationship Id="rId7" Type="http://schemas.openxmlformats.org/officeDocument/2006/relationships/image" Target="../media/image1.png"/><Relationship Id="rId2" Type="http://schemas.openxmlformats.org/officeDocument/2006/relationships/diagramData" Target="../diagrams/data23.xml"/><Relationship Id="rId1" Type="http://schemas.openxmlformats.org/officeDocument/2006/relationships/slideLayout" Target="../slideLayouts/slideLayout2.xml"/><Relationship Id="rId6" Type="http://schemas.microsoft.com/office/2007/relationships/diagramDrawing" Target="../diagrams/drawing23.xml"/><Relationship Id="rId5" Type="http://schemas.openxmlformats.org/officeDocument/2006/relationships/diagramColors" Target="../diagrams/colors23.xml"/><Relationship Id="rId4" Type="http://schemas.openxmlformats.org/officeDocument/2006/relationships/diagramQuickStyle" Target="../diagrams/quickStyle23.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1.xml"/><Relationship Id="rId7" Type="http://schemas.openxmlformats.org/officeDocument/2006/relationships/image" Target="../media/image1.png"/><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2.xml"/><Relationship Id="rId7" Type="http://schemas.openxmlformats.org/officeDocument/2006/relationships/image" Target="../media/image1.png"/><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3.xml"/><Relationship Id="rId7" Type="http://schemas.openxmlformats.org/officeDocument/2006/relationships/image" Target="../media/image1.png"/><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4.xml"/><Relationship Id="rId7" Type="http://schemas.openxmlformats.org/officeDocument/2006/relationships/image" Target="../media/image1.png"/><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1399310" y="3394600"/>
            <a:ext cx="9144000" cy="2387600"/>
          </a:xfrm>
        </p:spPr>
        <p:txBody>
          <a:bodyPr>
            <a:normAutofit fontScale="90000"/>
          </a:bodyPr>
          <a:lstStyle/>
          <a:p>
            <a:r>
              <a:rPr lang="es-MX" sz="4900" b="1" dirty="0" smtClean="0">
                <a:effectLst>
                  <a:outerShdw blurRad="38100" dist="38100" dir="2700000" algn="tl">
                    <a:srgbClr val="000000">
                      <a:alpha val="43137"/>
                    </a:srgbClr>
                  </a:outerShdw>
                </a:effectLst>
              </a:rPr>
              <a:t>Universidad Autónoma del Estado de México</a:t>
            </a:r>
            <a:r>
              <a:rPr lang="es-MX" sz="4900" b="1" dirty="0" smtClean="0"/>
              <a:t/>
            </a:r>
            <a:br>
              <a:rPr lang="es-MX" sz="4900" b="1" dirty="0" smtClean="0"/>
            </a:br>
            <a:r>
              <a:rPr lang="es-MX" sz="4900" b="1" dirty="0" smtClean="0"/>
              <a:t>Centro Universitario UAEM Zumpango.</a:t>
            </a:r>
            <a:br>
              <a:rPr lang="es-MX" sz="4900" b="1" dirty="0" smtClean="0"/>
            </a:br>
            <a:r>
              <a:rPr lang="es-MX" sz="4400" dirty="0" smtClean="0">
                <a:effectLst>
                  <a:outerShdw blurRad="38100" dist="38100" dir="2700000" algn="tl">
                    <a:srgbClr val="000000">
                      <a:alpha val="43137"/>
                    </a:srgbClr>
                  </a:outerShdw>
                </a:effectLst>
              </a:rPr>
              <a:t>Licenciatura en Administración.</a:t>
            </a:r>
            <a:br>
              <a:rPr lang="es-MX" sz="4400" dirty="0" smtClean="0">
                <a:effectLst>
                  <a:outerShdw blurRad="38100" dist="38100" dir="2700000" algn="tl">
                    <a:srgbClr val="000000">
                      <a:alpha val="43137"/>
                    </a:srgbClr>
                  </a:outerShdw>
                </a:effectLst>
              </a:rPr>
            </a:br>
            <a:r>
              <a:rPr lang="es-MX" sz="4400" dirty="0" smtClean="0">
                <a:effectLst>
                  <a:outerShdw blurRad="38100" dist="38100" dir="2700000" algn="tl">
                    <a:srgbClr val="000000">
                      <a:alpha val="43137"/>
                    </a:srgbClr>
                  </a:outerShdw>
                </a:effectLst>
              </a:rPr>
              <a:t>Contabilidad </a:t>
            </a:r>
            <a:r>
              <a:rPr lang="es-MX" sz="4400" dirty="0">
                <a:effectLst>
                  <a:outerShdw blurRad="38100" dist="38100" dir="2700000" algn="tl">
                    <a:srgbClr val="000000">
                      <a:alpha val="43137"/>
                    </a:srgbClr>
                  </a:outerShdw>
                </a:effectLst>
              </a:rPr>
              <a:t>B</a:t>
            </a:r>
            <a:r>
              <a:rPr lang="es-MX" sz="4400" dirty="0" smtClean="0">
                <a:effectLst>
                  <a:outerShdw blurRad="38100" dist="38100" dir="2700000" algn="tl">
                    <a:srgbClr val="000000">
                      <a:alpha val="43137"/>
                    </a:srgbClr>
                  </a:outerShdw>
                </a:effectLst>
              </a:rPr>
              <a:t>ásica </a:t>
            </a:r>
            <a:r>
              <a:rPr lang="es-MX" sz="4400" u="sng" dirty="0" smtClean="0">
                <a:effectLst>
                  <a:outerShdw blurRad="38100" dist="38100" dir="2700000" algn="tl">
                    <a:srgbClr val="000000">
                      <a:alpha val="43137"/>
                    </a:srgbClr>
                  </a:outerShdw>
                </a:effectLst>
              </a:rPr>
              <a:t/>
            </a:r>
            <a:br>
              <a:rPr lang="es-MX" sz="4400" u="sng" dirty="0" smtClean="0">
                <a:effectLst>
                  <a:outerShdw blurRad="38100" dist="38100" dir="2700000" algn="tl">
                    <a:srgbClr val="000000">
                      <a:alpha val="43137"/>
                    </a:srgbClr>
                  </a:outerShdw>
                </a:effectLst>
              </a:rPr>
            </a:br>
            <a:r>
              <a:rPr lang="es-MX" sz="4400" u="sng" dirty="0" smtClean="0">
                <a:effectLst>
                  <a:outerShdw blurRad="38100" dist="38100" dir="2700000" algn="tl">
                    <a:srgbClr val="000000">
                      <a:alpha val="43137"/>
                    </a:srgbClr>
                  </a:outerShdw>
                </a:effectLst>
              </a:rPr>
              <a:t>Sistema de Inventarios </a:t>
            </a:r>
            <a:r>
              <a:rPr lang="es-MX" sz="4400" u="sng" dirty="0" smtClean="0">
                <a:effectLst>
                  <a:outerShdw blurRad="38100" dist="38100" dir="2700000" algn="tl">
                    <a:srgbClr val="000000">
                      <a:alpha val="43137"/>
                    </a:srgbClr>
                  </a:outerShdw>
                </a:effectLst>
              </a:rPr>
              <a:t>Perpetuos</a:t>
            </a:r>
            <a:br>
              <a:rPr lang="es-MX" sz="4400" u="sng" dirty="0" smtClean="0">
                <a:effectLst>
                  <a:outerShdw blurRad="38100" dist="38100" dir="2700000" algn="tl">
                    <a:srgbClr val="000000">
                      <a:alpha val="43137"/>
                    </a:srgbClr>
                  </a:outerShdw>
                </a:effectLst>
              </a:rPr>
            </a:br>
            <a:r>
              <a:rPr lang="es-MX" sz="4400" b="1" dirty="0"/>
              <a:t>C</a:t>
            </a:r>
            <a:r>
              <a:rPr lang="es-MX" sz="4400" b="1" dirty="0" smtClean="0"/>
              <a:t>lave de la UA: L00041</a:t>
            </a:r>
            <a:r>
              <a:rPr lang="es-MX" sz="4400" b="1" dirty="0" smtClean="0"/>
              <a:t/>
            </a:r>
            <a:br>
              <a:rPr lang="es-MX" sz="4400" b="1" dirty="0" smtClean="0"/>
            </a:br>
            <a:r>
              <a:rPr lang="es-MX" sz="4400" dirty="0" smtClean="0"/>
              <a:t/>
            </a:r>
            <a:br>
              <a:rPr lang="es-MX" sz="4400" dirty="0" smtClean="0"/>
            </a:br>
            <a:endParaRPr lang="es-MX" sz="4400" dirty="0"/>
          </a:p>
        </p:txBody>
      </p:sp>
      <p:sp>
        <p:nvSpPr>
          <p:cNvPr id="3" name="Subtítulo 2"/>
          <p:cNvSpPr>
            <a:spLocks noGrp="1"/>
          </p:cNvSpPr>
          <p:nvPr>
            <p:ph type="subTitle" idx="1"/>
          </p:nvPr>
        </p:nvSpPr>
        <p:spPr>
          <a:xfrm>
            <a:off x="1524000" y="5202238"/>
            <a:ext cx="9144000" cy="1655762"/>
          </a:xfrm>
        </p:spPr>
        <p:txBody>
          <a:bodyPr>
            <a:normAutofit/>
          </a:bodyPr>
          <a:lstStyle/>
          <a:p>
            <a:pPr algn="r"/>
            <a:r>
              <a:rPr lang="es-MX" b="1" dirty="0" smtClean="0"/>
              <a:t>Presenta: </a:t>
            </a:r>
            <a:r>
              <a:rPr lang="es-MX" b="1" dirty="0"/>
              <a:t>D</a:t>
            </a:r>
            <a:r>
              <a:rPr lang="es-MX" b="1" dirty="0" smtClean="0"/>
              <a:t>ra.</a:t>
            </a:r>
            <a:r>
              <a:rPr lang="es-MX" b="1" dirty="0"/>
              <a:t> e</a:t>
            </a:r>
            <a:r>
              <a:rPr lang="es-MX" b="1" dirty="0" smtClean="0"/>
              <a:t>n C. </a:t>
            </a:r>
            <a:r>
              <a:rPr lang="es-MX" b="1" dirty="0"/>
              <a:t>M</a:t>
            </a:r>
            <a:r>
              <a:rPr lang="es-MX" b="1" dirty="0" smtClean="0"/>
              <a:t>aría Guadalupe Soriano Hernández</a:t>
            </a:r>
            <a:r>
              <a:rPr lang="es-MX" b="1" dirty="0" smtClean="0"/>
              <a:t>.</a:t>
            </a:r>
            <a:r>
              <a:rPr lang="es-MX" dirty="0">
                <a:effectLst>
                  <a:outerShdw blurRad="38100" dist="38100" dir="2700000" algn="tl">
                    <a:srgbClr val="000000">
                      <a:alpha val="43137"/>
                    </a:srgbClr>
                  </a:outerShdw>
                </a:effectLst>
              </a:rPr>
              <a:t> </a:t>
            </a:r>
            <a:endParaRPr lang="es-MX" dirty="0" smtClean="0">
              <a:effectLst>
                <a:outerShdw blurRad="38100" dist="38100" dir="2700000" algn="tl">
                  <a:srgbClr val="000000">
                    <a:alpha val="43137"/>
                  </a:srgbClr>
                </a:outerShdw>
              </a:effectLst>
            </a:endParaRPr>
          </a:p>
          <a:p>
            <a:pPr algn="r"/>
            <a:endParaRPr lang="es-MX" dirty="0">
              <a:effectLst>
                <a:outerShdw blurRad="38100" dist="38100" dir="2700000" algn="tl">
                  <a:srgbClr val="000000">
                    <a:alpha val="43137"/>
                  </a:srgbClr>
                </a:outerShdw>
              </a:effectLst>
            </a:endParaRPr>
          </a:p>
          <a:p>
            <a:pPr algn="r"/>
            <a:r>
              <a:rPr lang="es-MX" dirty="0" smtClean="0">
                <a:effectLst>
                  <a:outerShdw blurRad="38100" dist="38100" dir="2700000" algn="tl">
                    <a:srgbClr val="000000">
                      <a:alpha val="43137"/>
                    </a:srgbClr>
                  </a:outerShdw>
                </a:effectLst>
              </a:rPr>
              <a:t>Octubre 2017</a:t>
            </a:r>
            <a:r>
              <a:rPr lang="es-MX" dirty="0" smtClean="0"/>
              <a:t> </a:t>
            </a:r>
            <a:endParaRPr lang="es-MX" b="1" dirty="0"/>
          </a:p>
        </p:txBody>
      </p:sp>
      <p:pic>
        <p:nvPicPr>
          <p:cNvPr id="5" name="Imagen 4"/>
          <p:cNvPicPr>
            <a:picLocks noChangeAspect="1"/>
          </p:cNvPicPr>
          <p:nvPr/>
        </p:nvPicPr>
        <p:blipFill>
          <a:blip r:embed="rId2"/>
          <a:stretch>
            <a:fillRect/>
          </a:stretch>
        </p:blipFill>
        <p:spPr>
          <a:xfrm>
            <a:off x="0" y="89325"/>
            <a:ext cx="1733550" cy="857250"/>
          </a:xfrm>
          <a:prstGeom prst="rect">
            <a:avLst/>
          </a:prstGeom>
        </p:spPr>
      </p:pic>
    </p:spTree>
    <p:extLst>
      <p:ext uri="{BB962C8B-B14F-4D97-AF65-F5344CB8AC3E}">
        <p14:creationId xmlns:p14="http://schemas.microsoft.com/office/powerpoint/2010/main" val="211188360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b="1" dirty="0" smtClean="0"/>
              <a:t>Relación entre administración y contabilidad.</a:t>
            </a:r>
            <a:endParaRPr lang="es-MX" b="1" dirty="0"/>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2186549789"/>
              </p:ext>
            </p:extLst>
          </p:nvPr>
        </p:nvGraphicFramePr>
        <p:xfrm>
          <a:off x="1096963" y="1808019"/>
          <a:ext cx="10058400" cy="403521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5" name="Imagen 4"/>
          <p:cNvPicPr>
            <a:picLocks noChangeAspect="1"/>
          </p:cNvPicPr>
          <p:nvPr/>
        </p:nvPicPr>
        <p:blipFill>
          <a:blip r:embed="rId7"/>
          <a:stretch>
            <a:fillRect/>
          </a:stretch>
        </p:blipFill>
        <p:spPr>
          <a:xfrm>
            <a:off x="10642022" y="103031"/>
            <a:ext cx="1423555" cy="712857"/>
          </a:xfrm>
          <a:prstGeom prst="rect">
            <a:avLst/>
          </a:prstGeom>
        </p:spPr>
      </p:pic>
    </p:spTree>
    <p:extLst>
      <p:ext uri="{BB962C8B-B14F-4D97-AF65-F5344CB8AC3E}">
        <p14:creationId xmlns:p14="http://schemas.microsoft.com/office/powerpoint/2010/main" val="297342324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24133" y="0"/>
            <a:ext cx="10515600" cy="1325563"/>
          </a:xfrm>
        </p:spPr>
        <p:txBody>
          <a:bodyPr/>
          <a:lstStyle/>
          <a:p>
            <a:pPr algn="ctr"/>
            <a:r>
              <a:rPr lang="es-MX" b="1" dirty="0" smtClean="0">
                <a:effectLst>
                  <a:outerShdw blurRad="38100" dist="38100" dir="2700000" algn="tl">
                    <a:srgbClr val="000000">
                      <a:alpha val="43137"/>
                    </a:srgbClr>
                  </a:outerShdw>
                </a:effectLst>
              </a:rPr>
              <a:t>Información Financiera</a:t>
            </a:r>
            <a:endParaRPr lang="es-MX" b="1" dirty="0">
              <a:effectLst>
                <a:outerShdw blurRad="38100" dist="38100" dir="2700000" algn="tl">
                  <a:srgbClr val="000000">
                    <a:alpha val="43137"/>
                  </a:srgbClr>
                </a:outerShdw>
              </a:effectLst>
            </a:endParaRPr>
          </a:p>
        </p:txBody>
      </p:sp>
      <p:graphicFrame>
        <p:nvGraphicFramePr>
          <p:cNvPr id="4" name="Marcador de contenido 4"/>
          <p:cNvGraphicFramePr>
            <a:graphicFrameLocks noGrp="1"/>
          </p:cNvGraphicFramePr>
          <p:nvPr>
            <p:ph idx="1"/>
            <p:extLst>
              <p:ext uri="{D42A27DB-BD31-4B8C-83A1-F6EECF244321}">
                <p14:modId xmlns:p14="http://schemas.microsoft.com/office/powerpoint/2010/main" val="1178486957"/>
              </p:ext>
            </p:extLst>
          </p:nvPr>
        </p:nvGraphicFramePr>
        <p:xfrm>
          <a:off x="430237" y="1325563"/>
          <a:ext cx="11353800" cy="486866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5" name="Imagen 4"/>
          <p:cNvPicPr>
            <a:picLocks noChangeAspect="1"/>
          </p:cNvPicPr>
          <p:nvPr/>
        </p:nvPicPr>
        <p:blipFill>
          <a:blip r:embed="rId7"/>
          <a:stretch>
            <a:fillRect/>
          </a:stretch>
        </p:blipFill>
        <p:spPr>
          <a:xfrm>
            <a:off x="10075780" y="234156"/>
            <a:ext cx="1733550" cy="857250"/>
          </a:xfrm>
          <a:prstGeom prst="rect">
            <a:avLst/>
          </a:prstGeom>
        </p:spPr>
      </p:pic>
    </p:spTree>
    <p:extLst>
      <p:ext uri="{BB962C8B-B14F-4D97-AF65-F5344CB8AC3E}">
        <p14:creationId xmlns:p14="http://schemas.microsoft.com/office/powerpoint/2010/main" val="427080381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39788" y="407963"/>
            <a:ext cx="3932237" cy="1649437"/>
          </a:xfrm>
        </p:spPr>
        <p:txBody>
          <a:bodyPr>
            <a:normAutofit/>
          </a:bodyPr>
          <a:lstStyle/>
          <a:p>
            <a:r>
              <a:rPr lang="es-MX" sz="4800" b="1" dirty="0" smtClean="0">
                <a:effectLst>
                  <a:outerShdw blurRad="38100" dist="38100" dir="2700000" algn="tl">
                    <a:srgbClr val="000000">
                      <a:alpha val="43137"/>
                    </a:srgbClr>
                  </a:outerShdw>
                </a:effectLst>
              </a:rPr>
              <a:t>Estados Financieros</a:t>
            </a:r>
            <a:endParaRPr lang="es-MX" sz="4800" b="1" dirty="0">
              <a:effectLst>
                <a:outerShdw blurRad="38100" dist="38100" dir="2700000" algn="tl">
                  <a:srgbClr val="000000">
                    <a:alpha val="43137"/>
                  </a:srgbClr>
                </a:outerShdw>
              </a:effectLst>
            </a:endParaRPr>
          </a:p>
        </p:txBody>
      </p:sp>
      <p:graphicFrame>
        <p:nvGraphicFramePr>
          <p:cNvPr id="5" name="Marcador de contenido 4"/>
          <p:cNvGraphicFramePr>
            <a:graphicFrameLocks noGrp="1"/>
          </p:cNvGraphicFramePr>
          <p:nvPr>
            <p:ph idx="1"/>
            <p:extLst>
              <p:ext uri="{D42A27DB-BD31-4B8C-83A1-F6EECF244321}">
                <p14:modId xmlns:p14="http://schemas.microsoft.com/office/powerpoint/2010/main" val="2604286355"/>
              </p:ext>
            </p:extLst>
          </p:nvPr>
        </p:nvGraphicFramePr>
        <p:xfrm>
          <a:off x="5183188" y="987425"/>
          <a:ext cx="6172200" cy="48736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Marcador de texto 3"/>
          <p:cNvSpPr>
            <a:spLocks noGrp="1"/>
          </p:cNvSpPr>
          <p:nvPr>
            <p:ph type="body" sz="half" idx="2"/>
          </p:nvPr>
        </p:nvSpPr>
        <p:spPr/>
        <p:txBody>
          <a:bodyPr>
            <a:noAutofit/>
          </a:bodyPr>
          <a:lstStyle/>
          <a:p>
            <a:pPr algn="ctr"/>
            <a:r>
              <a:rPr lang="es-MX" sz="2800" dirty="0" smtClean="0"/>
              <a:t>Documentos formales que muestran en unidades monetarias la estructura financiera de la entidad. </a:t>
            </a:r>
          </a:p>
          <a:p>
            <a:pPr algn="ctr"/>
            <a:r>
              <a:rPr lang="es-MX" sz="2800" dirty="0" smtClean="0"/>
              <a:t>Constituyen una herramienta fundamental para la toma de decisiones a fin de reducir el riesgo y la incertidumbre.</a:t>
            </a:r>
            <a:endParaRPr lang="es-MX" sz="2800" dirty="0"/>
          </a:p>
        </p:txBody>
      </p:sp>
      <p:sp>
        <p:nvSpPr>
          <p:cNvPr id="6" name="CuadroTexto 5"/>
          <p:cNvSpPr txBox="1"/>
          <p:nvPr/>
        </p:nvSpPr>
        <p:spPr>
          <a:xfrm>
            <a:off x="6274191" y="208235"/>
            <a:ext cx="4206240" cy="954107"/>
          </a:xfrm>
          <a:prstGeom prst="rect">
            <a:avLst/>
          </a:prstGeom>
          <a:noFill/>
        </p:spPr>
        <p:txBody>
          <a:bodyPr wrap="square" rtlCol="0">
            <a:spAutoFit/>
          </a:bodyPr>
          <a:lstStyle/>
          <a:p>
            <a:pPr algn="ctr"/>
            <a:r>
              <a:rPr lang="es-MX" sz="2800" b="1" dirty="0" smtClean="0">
                <a:effectLst>
                  <a:outerShdw blurRad="38100" dist="38100" dir="2700000" algn="tl">
                    <a:srgbClr val="000000">
                      <a:alpha val="43137"/>
                    </a:srgbClr>
                  </a:outerShdw>
                </a:effectLst>
              </a:rPr>
              <a:t>Estados Financieros Principales</a:t>
            </a:r>
            <a:endParaRPr lang="es-MX" sz="2800" b="1" dirty="0">
              <a:effectLst>
                <a:outerShdw blurRad="38100" dist="38100" dir="2700000" algn="tl">
                  <a:srgbClr val="000000">
                    <a:alpha val="43137"/>
                  </a:srgbClr>
                </a:outerShdw>
              </a:effectLst>
            </a:endParaRPr>
          </a:p>
        </p:txBody>
      </p:sp>
      <p:sp>
        <p:nvSpPr>
          <p:cNvPr id="7" name="Bisel 6"/>
          <p:cNvSpPr/>
          <p:nvPr/>
        </p:nvSpPr>
        <p:spPr>
          <a:xfrm>
            <a:off x="6274191" y="5868988"/>
            <a:ext cx="3995224" cy="728760"/>
          </a:xfrm>
          <a:prstGeom prst="bevel">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t>RESULTADO DEL EJERCICIO  ES LA CUENTA QUE LOS INTEGRA </a:t>
            </a:r>
            <a:endParaRPr lang="es-MX" dirty="0"/>
          </a:p>
        </p:txBody>
      </p:sp>
      <p:pic>
        <p:nvPicPr>
          <p:cNvPr id="8" name="Imagen 7"/>
          <p:cNvPicPr>
            <a:picLocks noChangeAspect="1"/>
          </p:cNvPicPr>
          <p:nvPr/>
        </p:nvPicPr>
        <p:blipFill>
          <a:blip r:embed="rId7"/>
          <a:stretch>
            <a:fillRect/>
          </a:stretch>
        </p:blipFill>
        <p:spPr>
          <a:xfrm>
            <a:off x="10249047" y="256663"/>
            <a:ext cx="1733550" cy="857250"/>
          </a:xfrm>
          <a:prstGeom prst="rect">
            <a:avLst/>
          </a:prstGeom>
        </p:spPr>
      </p:pic>
    </p:spTree>
    <p:extLst>
      <p:ext uri="{BB962C8B-B14F-4D97-AF65-F5344CB8AC3E}">
        <p14:creationId xmlns:p14="http://schemas.microsoft.com/office/powerpoint/2010/main" val="116023208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b="1" dirty="0" smtClean="0">
                <a:effectLst>
                  <a:outerShdw blurRad="38100" dist="38100" dir="2700000" algn="tl">
                    <a:srgbClr val="000000">
                      <a:alpha val="43137"/>
                    </a:srgbClr>
                  </a:outerShdw>
                </a:effectLst>
              </a:rPr>
              <a:t>Estados Financieros Secundarios</a:t>
            </a:r>
            <a:endParaRPr lang="es-MX" b="1" dirty="0">
              <a:effectLst>
                <a:outerShdw blurRad="38100" dist="38100" dir="2700000" algn="tl">
                  <a:srgbClr val="000000">
                    <a:alpha val="43137"/>
                  </a:srgbClr>
                </a:outerShdw>
              </a:effectLst>
            </a:endParaRPr>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3940907032"/>
              </p:ext>
            </p:extLst>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5" name="Imagen 4"/>
          <p:cNvPicPr>
            <a:picLocks noChangeAspect="1"/>
          </p:cNvPicPr>
          <p:nvPr/>
        </p:nvPicPr>
        <p:blipFill>
          <a:blip r:embed="rId7"/>
          <a:stretch>
            <a:fillRect/>
          </a:stretch>
        </p:blipFill>
        <p:spPr>
          <a:xfrm>
            <a:off x="532535" y="199818"/>
            <a:ext cx="1733550" cy="857250"/>
          </a:xfrm>
          <a:prstGeom prst="rect">
            <a:avLst/>
          </a:prstGeom>
        </p:spPr>
      </p:pic>
    </p:spTree>
    <p:extLst>
      <p:ext uri="{BB962C8B-B14F-4D97-AF65-F5344CB8AC3E}">
        <p14:creationId xmlns:p14="http://schemas.microsoft.com/office/powerpoint/2010/main" val="418722692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b="1" dirty="0" smtClean="0">
                <a:effectLst>
                  <a:outerShdw blurRad="38100" dist="38100" dir="2700000" algn="tl">
                    <a:srgbClr val="000000">
                      <a:alpha val="43137"/>
                    </a:srgbClr>
                  </a:outerShdw>
                </a:effectLst>
              </a:rPr>
              <a:t>Sistema Contables</a:t>
            </a:r>
            <a:endParaRPr lang="es-MX" b="1" dirty="0">
              <a:effectLst>
                <a:outerShdw blurRad="38100" dist="38100" dir="2700000" algn="tl">
                  <a:srgbClr val="000000">
                    <a:alpha val="43137"/>
                  </a:srgbClr>
                </a:outerShdw>
              </a:effectLst>
            </a:endParaRPr>
          </a:p>
        </p:txBody>
      </p:sp>
      <p:sp>
        <p:nvSpPr>
          <p:cNvPr id="5" name="Llamada de nube 4"/>
          <p:cNvSpPr/>
          <p:nvPr/>
        </p:nvSpPr>
        <p:spPr>
          <a:xfrm>
            <a:off x="4220308" y="2926081"/>
            <a:ext cx="4206240" cy="2124222"/>
          </a:xfrm>
          <a:prstGeom prst="cloudCallout">
            <a:avLst/>
          </a:prstGeom>
        </p:spPr>
        <p:style>
          <a:lnRef idx="2">
            <a:schemeClr val="accent5"/>
          </a:lnRef>
          <a:fillRef idx="1">
            <a:schemeClr val="lt1"/>
          </a:fillRef>
          <a:effectRef idx="0">
            <a:schemeClr val="accent5"/>
          </a:effectRef>
          <a:fontRef idx="minor">
            <a:schemeClr val="dk1"/>
          </a:fontRef>
        </p:style>
        <p:txBody>
          <a:bodyPr rtlCol="0" anchor="ctr"/>
          <a:lstStyle/>
          <a:p>
            <a:pPr algn="ctr"/>
            <a:endParaRPr lang="es-MX"/>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2119767744"/>
              </p:ext>
            </p:extLst>
          </p:nvPr>
        </p:nvGraphicFramePr>
        <p:xfrm>
          <a:off x="838200" y="1547446"/>
          <a:ext cx="11353800" cy="462951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Bisel 6"/>
          <p:cNvSpPr/>
          <p:nvPr/>
        </p:nvSpPr>
        <p:spPr>
          <a:xfrm>
            <a:off x="2166425" y="5430129"/>
            <a:ext cx="3460652" cy="1181687"/>
          </a:xfrm>
          <a:prstGeom prst="bevel">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MX" smtClean="0"/>
              <a:t>También llamado sistema de inventario constante o permanente</a:t>
            </a:r>
            <a:endParaRPr lang="es-MX" dirty="0"/>
          </a:p>
        </p:txBody>
      </p:sp>
      <p:pic>
        <p:nvPicPr>
          <p:cNvPr id="6" name="Imagen 5"/>
          <p:cNvPicPr>
            <a:picLocks noChangeAspect="1"/>
          </p:cNvPicPr>
          <p:nvPr/>
        </p:nvPicPr>
        <p:blipFill>
          <a:blip r:embed="rId7"/>
          <a:stretch>
            <a:fillRect/>
          </a:stretch>
        </p:blipFill>
        <p:spPr>
          <a:xfrm>
            <a:off x="532535" y="199818"/>
            <a:ext cx="1733550" cy="857250"/>
          </a:xfrm>
          <a:prstGeom prst="rect">
            <a:avLst/>
          </a:prstGeom>
        </p:spPr>
      </p:pic>
    </p:spTree>
    <p:extLst>
      <p:ext uri="{BB962C8B-B14F-4D97-AF65-F5344CB8AC3E}">
        <p14:creationId xmlns:p14="http://schemas.microsoft.com/office/powerpoint/2010/main" val="306035699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38200" y="365125"/>
            <a:ext cx="10515600" cy="575033"/>
          </a:xfrm>
        </p:spPr>
        <p:txBody>
          <a:bodyPr>
            <a:normAutofit fontScale="90000"/>
          </a:bodyPr>
          <a:lstStyle/>
          <a:p>
            <a:pPr algn="ctr"/>
            <a:r>
              <a:rPr lang="es-MX" b="1" dirty="0" smtClean="0">
                <a:effectLst>
                  <a:outerShdw blurRad="38100" dist="38100" dir="2700000" algn="tl">
                    <a:srgbClr val="000000">
                      <a:alpha val="43137"/>
                    </a:srgbClr>
                  </a:outerShdw>
                </a:effectLst>
              </a:rPr>
              <a:t>El Impuesto al Valor Agregado (IVA)</a:t>
            </a:r>
            <a:endParaRPr lang="es-MX" b="1" dirty="0">
              <a:effectLst>
                <a:outerShdw blurRad="38100" dist="38100" dir="2700000" algn="tl">
                  <a:srgbClr val="000000">
                    <a:alpha val="43137"/>
                  </a:srgbClr>
                </a:outerShdw>
              </a:effectLst>
            </a:endParaRPr>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4175610382"/>
              </p:ext>
            </p:extLst>
          </p:nvPr>
        </p:nvGraphicFramePr>
        <p:xfrm>
          <a:off x="838200" y="1146220"/>
          <a:ext cx="10515600" cy="549927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5" name="Imagen 4"/>
          <p:cNvPicPr>
            <a:picLocks noChangeAspect="1"/>
          </p:cNvPicPr>
          <p:nvPr/>
        </p:nvPicPr>
        <p:blipFill>
          <a:blip r:embed="rId7"/>
          <a:stretch>
            <a:fillRect/>
          </a:stretch>
        </p:blipFill>
        <p:spPr>
          <a:xfrm>
            <a:off x="532535" y="199818"/>
            <a:ext cx="1733550" cy="857250"/>
          </a:xfrm>
          <a:prstGeom prst="rect">
            <a:avLst/>
          </a:prstGeom>
        </p:spPr>
      </p:pic>
    </p:spTree>
    <p:extLst>
      <p:ext uri="{BB962C8B-B14F-4D97-AF65-F5344CB8AC3E}">
        <p14:creationId xmlns:p14="http://schemas.microsoft.com/office/powerpoint/2010/main" val="192857427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Marcador de contenido 6"/>
          <p:cNvGraphicFramePr>
            <a:graphicFrameLocks noGrp="1"/>
          </p:cNvGraphicFramePr>
          <p:nvPr>
            <p:ph idx="1"/>
            <p:extLst>
              <p:ext uri="{D42A27DB-BD31-4B8C-83A1-F6EECF244321}">
                <p14:modId xmlns:p14="http://schemas.microsoft.com/office/powerpoint/2010/main" val="3670038388"/>
              </p:ext>
            </p:extLst>
          </p:nvPr>
        </p:nvGraphicFramePr>
        <p:xfrm>
          <a:off x="838200" y="489397"/>
          <a:ext cx="10515600" cy="568756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11143314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b="1" dirty="0" smtClean="0">
                <a:effectLst>
                  <a:outerShdw blurRad="38100" dist="38100" dir="2700000" algn="tl">
                    <a:srgbClr val="000000">
                      <a:alpha val="43137"/>
                    </a:srgbClr>
                  </a:outerShdw>
                </a:effectLst>
              </a:rPr>
              <a:t>Art. 1º. LIVA</a:t>
            </a:r>
            <a:endParaRPr lang="es-MX" b="1" dirty="0">
              <a:effectLst>
                <a:outerShdw blurRad="38100" dist="38100" dir="2700000" algn="tl">
                  <a:srgbClr val="000000">
                    <a:alpha val="43137"/>
                  </a:srgbClr>
                </a:outerShdw>
              </a:effectLst>
            </a:endParaRPr>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1456706216"/>
              </p:ext>
            </p:extLst>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5" name="Imagen 4"/>
          <p:cNvPicPr>
            <a:picLocks noChangeAspect="1"/>
          </p:cNvPicPr>
          <p:nvPr/>
        </p:nvPicPr>
        <p:blipFill>
          <a:blip r:embed="rId7"/>
          <a:stretch>
            <a:fillRect/>
          </a:stretch>
        </p:blipFill>
        <p:spPr>
          <a:xfrm>
            <a:off x="532535" y="199818"/>
            <a:ext cx="1733550" cy="857250"/>
          </a:xfrm>
          <a:prstGeom prst="rect">
            <a:avLst/>
          </a:prstGeom>
        </p:spPr>
      </p:pic>
    </p:spTree>
    <p:extLst>
      <p:ext uri="{BB962C8B-B14F-4D97-AF65-F5344CB8AC3E}">
        <p14:creationId xmlns:p14="http://schemas.microsoft.com/office/powerpoint/2010/main" val="239477667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b="1" dirty="0" smtClean="0">
                <a:effectLst>
                  <a:outerShdw blurRad="38100" dist="38100" dir="2700000" algn="tl">
                    <a:srgbClr val="000000">
                      <a:alpha val="43137"/>
                    </a:srgbClr>
                  </a:outerShdw>
                </a:effectLst>
              </a:rPr>
              <a:t>Art. 1º. LIVA</a:t>
            </a:r>
            <a:endParaRPr lang="es-MX" b="1" dirty="0">
              <a:effectLst>
                <a:outerShdw blurRad="38100" dist="38100" dir="2700000" algn="tl">
                  <a:srgbClr val="000000">
                    <a:alpha val="43137"/>
                  </a:srgbClr>
                </a:outerShdw>
              </a:effectLst>
            </a:endParaRPr>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3768132299"/>
              </p:ext>
            </p:extLst>
          </p:nvPr>
        </p:nvGraphicFramePr>
        <p:xfrm>
          <a:off x="838200" y="695459"/>
          <a:ext cx="10515600" cy="574397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5" name="Imagen 4"/>
          <p:cNvPicPr>
            <a:picLocks noChangeAspect="1"/>
          </p:cNvPicPr>
          <p:nvPr/>
        </p:nvPicPr>
        <p:blipFill>
          <a:blip r:embed="rId7"/>
          <a:stretch>
            <a:fillRect/>
          </a:stretch>
        </p:blipFill>
        <p:spPr>
          <a:xfrm>
            <a:off x="532535" y="199818"/>
            <a:ext cx="1733550" cy="857250"/>
          </a:xfrm>
          <a:prstGeom prst="rect">
            <a:avLst/>
          </a:prstGeom>
        </p:spPr>
      </p:pic>
    </p:spTree>
    <p:extLst>
      <p:ext uri="{BB962C8B-B14F-4D97-AF65-F5344CB8AC3E}">
        <p14:creationId xmlns:p14="http://schemas.microsoft.com/office/powerpoint/2010/main" val="297597440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b="1" dirty="0" smtClean="0">
                <a:effectLst>
                  <a:outerShdw blurRad="38100" dist="38100" dir="2700000" algn="tl">
                    <a:srgbClr val="000000">
                      <a:alpha val="43137"/>
                    </a:srgbClr>
                  </a:outerShdw>
                </a:effectLst>
              </a:rPr>
              <a:t>Las cuentas para el manejo del IVA</a:t>
            </a:r>
            <a:endParaRPr lang="es-MX" b="1" dirty="0">
              <a:effectLst>
                <a:outerShdw blurRad="38100" dist="38100" dir="2700000" algn="tl">
                  <a:srgbClr val="000000">
                    <a:alpha val="43137"/>
                  </a:srgbClr>
                </a:outerShdw>
              </a:effectLst>
            </a:endParaRPr>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954228398"/>
              </p:ext>
            </p:extLst>
          </p:nvPr>
        </p:nvGraphicFramePr>
        <p:xfrm>
          <a:off x="2332148" y="2946087"/>
          <a:ext cx="5614117" cy="3474720"/>
        </p:xfrm>
        <a:graphic>
          <a:graphicData uri="http://schemas.openxmlformats.org/drawingml/2006/table">
            <a:tbl>
              <a:tblPr firstRow="1" bandRow="1">
                <a:tableStyleId>{3B4B98B0-60AC-42C2-AFA5-B58CD77FA1E5}</a:tableStyleId>
              </a:tblPr>
              <a:tblGrid>
                <a:gridCol w="1480327"/>
                <a:gridCol w="2066895"/>
                <a:gridCol w="2066895"/>
              </a:tblGrid>
              <a:tr h="370840">
                <a:tc>
                  <a:txBody>
                    <a:bodyPr/>
                    <a:lstStyle/>
                    <a:p>
                      <a:r>
                        <a:rPr lang="es-MX" dirty="0" smtClean="0"/>
                        <a:t>NOMBRE DE LA OPRACION</a:t>
                      </a:r>
                      <a:endParaRPr lang="es-MX" dirty="0"/>
                    </a:p>
                  </a:txBody>
                  <a:tcPr/>
                </a:tc>
                <a:tc>
                  <a:txBody>
                    <a:bodyPr/>
                    <a:lstStyle/>
                    <a:p>
                      <a:r>
                        <a:rPr lang="es-MX" dirty="0" smtClean="0"/>
                        <a:t>NOMBRE DE LA CUENTA</a:t>
                      </a:r>
                      <a:endParaRPr lang="es-MX" dirty="0"/>
                    </a:p>
                  </a:txBody>
                  <a:tcPr/>
                </a:tc>
                <a:tc>
                  <a:txBody>
                    <a:bodyPr/>
                    <a:lstStyle/>
                    <a:p>
                      <a:r>
                        <a:rPr lang="es-MX" dirty="0" smtClean="0"/>
                        <a:t>Naturaleza de la cuenta</a:t>
                      </a:r>
                      <a:endParaRPr lang="es-MX" dirty="0"/>
                    </a:p>
                  </a:txBody>
                  <a:tcPr/>
                </a:tc>
              </a:tr>
              <a:tr h="370840">
                <a:tc>
                  <a:txBody>
                    <a:bodyPr/>
                    <a:lstStyle/>
                    <a:p>
                      <a:r>
                        <a:rPr lang="es-MX" dirty="0" smtClean="0"/>
                        <a:t>COMPRA EN EFECTIVO </a:t>
                      </a:r>
                      <a:endParaRPr lang="es-MX" dirty="0"/>
                    </a:p>
                  </a:txBody>
                  <a:tcPr/>
                </a:tc>
                <a:tc>
                  <a:txBody>
                    <a:bodyPr/>
                    <a:lstStyle/>
                    <a:p>
                      <a:r>
                        <a:rPr lang="es-MX" dirty="0" smtClean="0"/>
                        <a:t>IVA ACREDITABLE </a:t>
                      </a:r>
                      <a:endParaRPr lang="es-MX" dirty="0"/>
                    </a:p>
                  </a:txBody>
                  <a:tcPr/>
                </a:tc>
                <a:tc>
                  <a:txBody>
                    <a:bodyPr/>
                    <a:lstStyle/>
                    <a:p>
                      <a:r>
                        <a:rPr lang="es-MX" dirty="0" smtClean="0"/>
                        <a:t>Activo</a:t>
                      </a:r>
                      <a:r>
                        <a:rPr lang="es-MX" baseline="0" dirty="0" smtClean="0"/>
                        <a:t> circulante</a:t>
                      </a:r>
                      <a:endParaRPr lang="es-MX" dirty="0"/>
                    </a:p>
                  </a:txBody>
                  <a:tcPr/>
                </a:tc>
              </a:tr>
              <a:tr h="370840">
                <a:tc>
                  <a:txBody>
                    <a:bodyPr/>
                    <a:lstStyle/>
                    <a:p>
                      <a:r>
                        <a:rPr lang="es-MX" dirty="0" smtClean="0"/>
                        <a:t>COMPRA A CRÉDITO</a:t>
                      </a:r>
                      <a:endParaRPr lang="es-MX" dirty="0"/>
                    </a:p>
                  </a:txBody>
                  <a:tcPr/>
                </a:tc>
                <a:tc>
                  <a:txBody>
                    <a:bodyPr/>
                    <a:lstStyle/>
                    <a:p>
                      <a:r>
                        <a:rPr lang="es-MX" dirty="0" smtClean="0"/>
                        <a:t>IVA</a:t>
                      </a:r>
                      <a:r>
                        <a:rPr lang="es-MX" baseline="0" dirty="0" smtClean="0"/>
                        <a:t> ACREDITABLE NO PAGADO</a:t>
                      </a:r>
                      <a:endParaRPr lang="es-MX" dirty="0"/>
                    </a:p>
                  </a:txBody>
                  <a:tcPr/>
                </a:tc>
                <a:tc>
                  <a:txBody>
                    <a:bodyPr/>
                    <a:lstStyle/>
                    <a:p>
                      <a:r>
                        <a:rPr lang="es-MX" dirty="0" smtClean="0"/>
                        <a:t>Activo circulante</a:t>
                      </a:r>
                      <a:endParaRPr lang="es-MX" dirty="0"/>
                    </a:p>
                  </a:txBody>
                  <a:tcPr/>
                </a:tc>
              </a:tr>
              <a:tr h="370840">
                <a:tc>
                  <a:txBody>
                    <a:bodyPr/>
                    <a:lstStyle/>
                    <a:p>
                      <a:r>
                        <a:rPr lang="es-MX" dirty="0" smtClean="0"/>
                        <a:t>VENTA EN EFECTIVO</a:t>
                      </a:r>
                      <a:endParaRPr lang="es-MX" dirty="0"/>
                    </a:p>
                  </a:txBody>
                  <a:tcPr/>
                </a:tc>
                <a:tc>
                  <a:txBody>
                    <a:bodyPr/>
                    <a:lstStyle/>
                    <a:p>
                      <a:r>
                        <a:rPr lang="es-MX" dirty="0" smtClean="0"/>
                        <a:t>IVA TRASLADADO</a:t>
                      </a:r>
                      <a:endParaRPr lang="es-MX" dirty="0"/>
                    </a:p>
                  </a:txBody>
                  <a:tcPr/>
                </a:tc>
                <a:tc>
                  <a:txBody>
                    <a:bodyPr/>
                    <a:lstStyle/>
                    <a:p>
                      <a:r>
                        <a:rPr lang="es-MX" dirty="0" smtClean="0"/>
                        <a:t>Pasivo a corto plazo</a:t>
                      </a:r>
                      <a:endParaRPr lang="es-MX" dirty="0"/>
                    </a:p>
                  </a:txBody>
                  <a:tcPr/>
                </a:tc>
              </a:tr>
              <a:tr h="370840">
                <a:tc>
                  <a:txBody>
                    <a:bodyPr/>
                    <a:lstStyle/>
                    <a:p>
                      <a:r>
                        <a:rPr lang="es-MX" dirty="0" smtClean="0"/>
                        <a:t>VENTA A CRÉDITO</a:t>
                      </a:r>
                      <a:r>
                        <a:rPr lang="es-MX" baseline="0" dirty="0" smtClean="0"/>
                        <a:t> </a:t>
                      </a:r>
                      <a:endParaRPr lang="es-MX" dirty="0"/>
                    </a:p>
                  </a:txBody>
                  <a:tcPr/>
                </a:tc>
                <a:tc>
                  <a:txBody>
                    <a:bodyPr/>
                    <a:lstStyle/>
                    <a:p>
                      <a:r>
                        <a:rPr lang="es-MX" dirty="0" smtClean="0"/>
                        <a:t>IVA TRASLADADO NO COBRADO </a:t>
                      </a:r>
                      <a:endParaRPr lang="es-MX" dirty="0"/>
                    </a:p>
                  </a:txBody>
                  <a:tcPr/>
                </a:tc>
                <a:tc>
                  <a:txBody>
                    <a:bodyPr/>
                    <a:lstStyle/>
                    <a:p>
                      <a:r>
                        <a:rPr lang="es-MX" dirty="0" smtClean="0"/>
                        <a:t>Pasivo a corto</a:t>
                      </a:r>
                      <a:r>
                        <a:rPr lang="es-MX" baseline="0" dirty="0" smtClean="0"/>
                        <a:t> plazo</a:t>
                      </a:r>
                      <a:endParaRPr lang="es-MX" dirty="0"/>
                    </a:p>
                  </a:txBody>
                  <a:tcPr/>
                </a:tc>
              </a:tr>
            </a:tbl>
          </a:graphicData>
        </a:graphic>
      </p:graphicFrame>
      <p:sp>
        <p:nvSpPr>
          <p:cNvPr id="13" name="Llamada de nube 12"/>
          <p:cNvSpPr/>
          <p:nvPr/>
        </p:nvSpPr>
        <p:spPr>
          <a:xfrm rot="1247047">
            <a:off x="7384211" y="1496447"/>
            <a:ext cx="3784243" cy="1738648"/>
          </a:xfrm>
          <a:prstGeom prst="cloudCallou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s-MX" dirty="0" smtClean="0"/>
              <a:t>EL IVA SE MANEJA EN BASE AL FLUJO DEL EFECTIVO</a:t>
            </a:r>
            <a:endParaRPr lang="es-MX" dirty="0"/>
          </a:p>
        </p:txBody>
      </p:sp>
      <p:pic>
        <p:nvPicPr>
          <p:cNvPr id="14" name="Imagen 13"/>
          <p:cNvPicPr>
            <a:picLocks noChangeAspect="1"/>
          </p:cNvPicPr>
          <p:nvPr/>
        </p:nvPicPr>
        <p:blipFill>
          <a:blip r:embed="rId2"/>
          <a:stretch>
            <a:fillRect/>
          </a:stretch>
        </p:blipFill>
        <p:spPr>
          <a:xfrm>
            <a:off x="9921234" y="194739"/>
            <a:ext cx="1733550" cy="857250"/>
          </a:xfrm>
          <a:prstGeom prst="rect">
            <a:avLst/>
          </a:prstGeom>
        </p:spPr>
      </p:pic>
    </p:spTree>
    <p:extLst>
      <p:ext uri="{BB962C8B-B14F-4D97-AF65-F5344CB8AC3E}">
        <p14:creationId xmlns:p14="http://schemas.microsoft.com/office/powerpoint/2010/main" val="122337482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786684" y="146184"/>
            <a:ext cx="10515600" cy="1325563"/>
          </a:xfrm>
        </p:spPr>
        <p:txBody>
          <a:bodyPr/>
          <a:lstStyle/>
          <a:p>
            <a:r>
              <a:rPr lang="es-MX" b="1" dirty="0">
                <a:effectLst>
                  <a:outerShdw blurRad="38100" dist="38100" dir="2700000" algn="tl">
                    <a:srgbClr val="000000">
                      <a:alpha val="43137"/>
                    </a:srgbClr>
                  </a:outerShdw>
                </a:effectLst>
              </a:rPr>
              <a:t>C</a:t>
            </a:r>
            <a:r>
              <a:rPr lang="es-MX" b="1" dirty="0" smtClean="0">
                <a:effectLst>
                  <a:outerShdw blurRad="38100" dist="38100" dir="2700000" algn="tl">
                    <a:srgbClr val="000000">
                      <a:alpha val="43137"/>
                    </a:srgbClr>
                  </a:outerShdw>
                </a:effectLst>
              </a:rPr>
              <a:t>ontenido</a:t>
            </a:r>
            <a:endParaRPr lang="es-MX" b="1" dirty="0">
              <a:effectLst>
                <a:outerShdw blurRad="38100" dist="38100" dir="2700000" algn="tl">
                  <a:srgbClr val="000000">
                    <a:alpha val="43137"/>
                  </a:srgbClr>
                </a:outerShdw>
              </a:effectLst>
            </a:endParaRPr>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3123572842"/>
              </p:ext>
            </p:extLst>
          </p:nvPr>
        </p:nvGraphicFramePr>
        <p:xfrm>
          <a:off x="854800" y="1189479"/>
          <a:ext cx="9718754" cy="5394960"/>
        </p:xfrm>
        <a:graphic>
          <a:graphicData uri="http://schemas.openxmlformats.org/drawingml/2006/table">
            <a:tbl>
              <a:tblPr firstRow="1" bandRow="1">
                <a:tableStyleId>{3B4B98B0-60AC-42C2-AFA5-B58CD77FA1E5}</a:tableStyleId>
              </a:tblPr>
              <a:tblGrid>
                <a:gridCol w="951793"/>
                <a:gridCol w="7434483"/>
                <a:gridCol w="1332478"/>
              </a:tblGrid>
              <a:tr h="327044">
                <a:tc>
                  <a:txBody>
                    <a:bodyPr/>
                    <a:lstStyle/>
                    <a:p>
                      <a:r>
                        <a:rPr lang="es-MX" sz="1800" dirty="0" smtClean="0">
                          <a:latin typeface="+mj-lt"/>
                        </a:rPr>
                        <a:t>No.</a:t>
                      </a:r>
                      <a:endParaRPr lang="es-MX" sz="1800" dirty="0">
                        <a:latin typeface="+mj-lt"/>
                      </a:endParaRPr>
                    </a:p>
                  </a:txBody>
                  <a:tcPr/>
                </a:tc>
                <a:tc>
                  <a:txBody>
                    <a:bodyPr/>
                    <a:lstStyle/>
                    <a:p>
                      <a:r>
                        <a:rPr lang="es-MX" sz="1800" dirty="0" smtClean="0">
                          <a:latin typeface="+mj-lt"/>
                        </a:rPr>
                        <a:t>Tema </a:t>
                      </a:r>
                      <a:endParaRPr lang="es-MX" sz="1800" dirty="0">
                        <a:latin typeface="+mj-lt"/>
                      </a:endParaRPr>
                    </a:p>
                  </a:txBody>
                  <a:tcPr/>
                </a:tc>
                <a:tc>
                  <a:txBody>
                    <a:bodyPr/>
                    <a:lstStyle/>
                    <a:p>
                      <a:r>
                        <a:rPr lang="es-MX" sz="1800" baseline="0" dirty="0" smtClean="0">
                          <a:latin typeface="+mj-lt"/>
                        </a:rPr>
                        <a:t>No. Diapositiva</a:t>
                      </a:r>
                      <a:endParaRPr lang="es-MX" sz="1800" dirty="0">
                        <a:latin typeface="+mj-lt"/>
                      </a:endParaRPr>
                    </a:p>
                  </a:txBody>
                  <a:tcPr/>
                </a:tc>
              </a:tr>
              <a:tr h="327044">
                <a:tc>
                  <a:txBody>
                    <a:bodyPr/>
                    <a:lstStyle/>
                    <a:p>
                      <a:r>
                        <a:rPr lang="es-MX" sz="1800" dirty="0" smtClean="0">
                          <a:latin typeface="+mj-lt"/>
                        </a:rPr>
                        <a:t>1</a:t>
                      </a:r>
                      <a:endParaRPr lang="es-MX" sz="1800" dirty="0">
                        <a:latin typeface="+mj-lt"/>
                      </a:endParaRPr>
                    </a:p>
                  </a:txBody>
                  <a:tcPr/>
                </a:tc>
                <a:tc>
                  <a:txBody>
                    <a:bodyPr/>
                    <a:lstStyle/>
                    <a:p>
                      <a:r>
                        <a:rPr lang="es-MX" sz="1800" dirty="0" smtClean="0">
                          <a:latin typeface="+mj-lt"/>
                        </a:rPr>
                        <a:t>Presentación de la unidad de aprendizaje</a:t>
                      </a:r>
                      <a:endParaRPr lang="es-MX" sz="1800" dirty="0">
                        <a:latin typeface="+mj-lt"/>
                      </a:endParaRPr>
                    </a:p>
                  </a:txBody>
                  <a:tcPr/>
                </a:tc>
                <a:tc>
                  <a:txBody>
                    <a:bodyPr/>
                    <a:lstStyle/>
                    <a:p>
                      <a:pPr algn="r"/>
                      <a:r>
                        <a:rPr lang="es-MX" sz="1800" dirty="0" smtClean="0">
                          <a:latin typeface="+mj-lt"/>
                        </a:rPr>
                        <a:t>3</a:t>
                      </a:r>
                      <a:endParaRPr lang="es-MX" sz="1800" dirty="0">
                        <a:latin typeface="+mj-lt"/>
                      </a:endParaRPr>
                    </a:p>
                  </a:txBody>
                  <a:tcPr/>
                </a:tc>
              </a:tr>
              <a:tr h="327044">
                <a:tc>
                  <a:txBody>
                    <a:bodyPr/>
                    <a:lstStyle/>
                    <a:p>
                      <a:r>
                        <a:rPr lang="es-MX" sz="1800" dirty="0" smtClean="0">
                          <a:latin typeface="+mj-lt"/>
                        </a:rPr>
                        <a:t>2</a:t>
                      </a:r>
                      <a:endParaRPr lang="es-MX" sz="1800" dirty="0">
                        <a:latin typeface="+mj-lt"/>
                      </a:endParaRPr>
                    </a:p>
                  </a:txBody>
                  <a:tcPr/>
                </a:tc>
                <a:tc>
                  <a:txBody>
                    <a:bodyPr/>
                    <a:lstStyle/>
                    <a:p>
                      <a:r>
                        <a:rPr lang="es-MX" sz="1800" dirty="0" smtClean="0">
                          <a:latin typeface="+mj-lt"/>
                        </a:rPr>
                        <a:t>De la unidad de aprendizaje: Objetivo,</a:t>
                      </a:r>
                      <a:r>
                        <a:rPr lang="es-MX" sz="1800" baseline="0" dirty="0" smtClean="0">
                          <a:latin typeface="+mj-lt"/>
                        </a:rPr>
                        <a:t> </a:t>
                      </a:r>
                      <a:r>
                        <a:rPr lang="es-MX" sz="1800" dirty="0" smtClean="0">
                          <a:latin typeface="+mj-lt"/>
                        </a:rPr>
                        <a:t>propósito y unidad de aprendizaje</a:t>
                      </a:r>
                      <a:endParaRPr lang="es-MX" sz="1800" dirty="0">
                        <a:latin typeface="+mj-lt"/>
                      </a:endParaRPr>
                    </a:p>
                  </a:txBody>
                  <a:tcPr/>
                </a:tc>
                <a:tc>
                  <a:txBody>
                    <a:bodyPr/>
                    <a:lstStyle/>
                    <a:p>
                      <a:pPr algn="r"/>
                      <a:r>
                        <a:rPr lang="es-MX" sz="1800" dirty="0" smtClean="0">
                          <a:latin typeface="+mj-lt"/>
                        </a:rPr>
                        <a:t>4</a:t>
                      </a:r>
                      <a:endParaRPr lang="es-MX" sz="1800" dirty="0">
                        <a:latin typeface="+mj-lt"/>
                      </a:endParaRPr>
                    </a:p>
                  </a:txBody>
                  <a:tcPr/>
                </a:tc>
              </a:tr>
              <a:tr h="327044">
                <a:tc>
                  <a:txBody>
                    <a:bodyPr/>
                    <a:lstStyle/>
                    <a:p>
                      <a:r>
                        <a:rPr lang="es-MX" sz="1800" dirty="0" smtClean="0">
                          <a:latin typeface="+mj-lt"/>
                        </a:rPr>
                        <a:t>3</a:t>
                      </a:r>
                      <a:endParaRPr lang="es-MX" sz="1800" dirty="0">
                        <a:latin typeface="+mj-lt"/>
                      </a:endParaRPr>
                    </a:p>
                  </a:txBody>
                  <a:tcPr/>
                </a:tc>
                <a:tc>
                  <a:txBody>
                    <a:bodyPr/>
                    <a:lstStyle/>
                    <a:p>
                      <a:r>
                        <a:rPr lang="es-MX" sz="1800" dirty="0" smtClean="0">
                          <a:latin typeface="+mj-lt"/>
                        </a:rPr>
                        <a:t>Guía para el usuario</a:t>
                      </a:r>
                      <a:endParaRPr lang="es-MX" sz="1800" dirty="0">
                        <a:latin typeface="+mj-lt"/>
                      </a:endParaRPr>
                    </a:p>
                  </a:txBody>
                  <a:tcPr/>
                </a:tc>
                <a:tc>
                  <a:txBody>
                    <a:bodyPr/>
                    <a:lstStyle/>
                    <a:p>
                      <a:pPr algn="r"/>
                      <a:r>
                        <a:rPr lang="es-MX" sz="1800" dirty="0" smtClean="0">
                          <a:latin typeface="+mj-lt"/>
                        </a:rPr>
                        <a:t>5</a:t>
                      </a:r>
                      <a:endParaRPr lang="es-MX" sz="1800" dirty="0">
                        <a:latin typeface="+mj-lt"/>
                      </a:endParaRPr>
                    </a:p>
                  </a:txBody>
                  <a:tcPr/>
                </a:tc>
              </a:tr>
              <a:tr h="327044">
                <a:tc>
                  <a:txBody>
                    <a:bodyPr/>
                    <a:lstStyle/>
                    <a:p>
                      <a:r>
                        <a:rPr lang="es-MX" sz="1800" dirty="0" smtClean="0">
                          <a:latin typeface="+mj-lt"/>
                        </a:rPr>
                        <a:t>4</a:t>
                      </a:r>
                      <a:endParaRPr lang="es-MX" sz="1800" dirty="0">
                        <a:latin typeface="+mj-lt"/>
                      </a:endParaRPr>
                    </a:p>
                  </a:txBody>
                  <a:tcPr/>
                </a:tc>
                <a:tc>
                  <a:txBody>
                    <a:bodyPr/>
                    <a:lstStyle/>
                    <a:p>
                      <a:r>
                        <a:rPr lang="es-MX" sz="1800" dirty="0" smtClean="0">
                          <a:latin typeface="+mj-lt"/>
                        </a:rPr>
                        <a:t>Introducción</a:t>
                      </a:r>
                      <a:endParaRPr lang="es-MX" sz="1800" dirty="0">
                        <a:latin typeface="+mj-lt"/>
                      </a:endParaRPr>
                    </a:p>
                  </a:txBody>
                  <a:tcPr/>
                </a:tc>
                <a:tc>
                  <a:txBody>
                    <a:bodyPr/>
                    <a:lstStyle/>
                    <a:p>
                      <a:pPr algn="r"/>
                      <a:r>
                        <a:rPr lang="es-MX" sz="1800" dirty="0" smtClean="0">
                          <a:latin typeface="+mj-lt"/>
                        </a:rPr>
                        <a:t>6</a:t>
                      </a:r>
                      <a:endParaRPr lang="es-MX" sz="1800" dirty="0">
                        <a:latin typeface="+mj-lt"/>
                      </a:endParaRPr>
                    </a:p>
                  </a:txBody>
                  <a:tcPr/>
                </a:tc>
              </a:tr>
              <a:tr h="327044">
                <a:tc>
                  <a:txBody>
                    <a:bodyPr/>
                    <a:lstStyle/>
                    <a:p>
                      <a:r>
                        <a:rPr lang="es-MX" sz="1800" dirty="0" smtClean="0">
                          <a:latin typeface="+mj-lt"/>
                        </a:rPr>
                        <a:t>5</a:t>
                      </a:r>
                      <a:endParaRPr lang="es-MX" sz="1800" dirty="0">
                        <a:latin typeface="+mj-lt"/>
                      </a:endParaRPr>
                    </a:p>
                  </a:txBody>
                  <a:tcPr/>
                </a:tc>
                <a:tc>
                  <a:txBody>
                    <a:bodyPr/>
                    <a:lstStyle/>
                    <a:p>
                      <a:r>
                        <a:rPr lang="es-MX" sz="1800" dirty="0" smtClean="0">
                          <a:latin typeface="+mj-lt"/>
                        </a:rPr>
                        <a:t>Objetivo</a:t>
                      </a:r>
                      <a:endParaRPr lang="es-MX" sz="1800" dirty="0">
                        <a:latin typeface="+mj-lt"/>
                      </a:endParaRPr>
                    </a:p>
                  </a:txBody>
                  <a:tcPr/>
                </a:tc>
                <a:tc>
                  <a:txBody>
                    <a:bodyPr/>
                    <a:lstStyle/>
                    <a:p>
                      <a:pPr algn="r"/>
                      <a:r>
                        <a:rPr lang="es-MX" sz="1800" dirty="0" smtClean="0">
                          <a:latin typeface="+mj-lt"/>
                        </a:rPr>
                        <a:t>7</a:t>
                      </a:r>
                      <a:endParaRPr lang="es-MX" sz="1800" dirty="0">
                        <a:latin typeface="+mj-lt"/>
                      </a:endParaRPr>
                    </a:p>
                  </a:txBody>
                  <a:tcPr/>
                </a:tc>
              </a:tr>
              <a:tr h="327044">
                <a:tc>
                  <a:txBody>
                    <a:bodyPr/>
                    <a:lstStyle/>
                    <a:p>
                      <a:r>
                        <a:rPr lang="es-MX" sz="1800" dirty="0" smtClean="0">
                          <a:latin typeface="+mj-lt"/>
                        </a:rPr>
                        <a:t>6</a:t>
                      </a:r>
                      <a:endParaRPr lang="es-MX" sz="1800" dirty="0">
                        <a:latin typeface="+mj-lt"/>
                      </a:endParaRPr>
                    </a:p>
                  </a:txBody>
                  <a:tcPr/>
                </a:tc>
                <a:tc>
                  <a:txBody>
                    <a:bodyPr/>
                    <a:lstStyle/>
                    <a:p>
                      <a:r>
                        <a:rPr lang="es-MX" sz="1800" dirty="0" smtClean="0">
                          <a:latin typeface="+mj-lt"/>
                        </a:rPr>
                        <a:t>Ramas de la contaduría</a:t>
                      </a:r>
                      <a:endParaRPr lang="es-MX" sz="1800" dirty="0">
                        <a:latin typeface="+mj-lt"/>
                      </a:endParaRPr>
                    </a:p>
                  </a:txBody>
                  <a:tcPr/>
                </a:tc>
                <a:tc>
                  <a:txBody>
                    <a:bodyPr/>
                    <a:lstStyle/>
                    <a:p>
                      <a:pPr algn="r"/>
                      <a:r>
                        <a:rPr lang="es-MX" sz="1800" dirty="0" smtClean="0">
                          <a:latin typeface="+mj-lt"/>
                        </a:rPr>
                        <a:t>8</a:t>
                      </a:r>
                      <a:endParaRPr lang="es-MX" sz="1800" dirty="0">
                        <a:latin typeface="+mj-lt"/>
                      </a:endParaRPr>
                    </a:p>
                  </a:txBody>
                  <a:tcPr/>
                </a:tc>
              </a:tr>
              <a:tr h="327044">
                <a:tc>
                  <a:txBody>
                    <a:bodyPr/>
                    <a:lstStyle/>
                    <a:p>
                      <a:r>
                        <a:rPr lang="es-MX" sz="1800" dirty="0" smtClean="0">
                          <a:latin typeface="+mj-lt"/>
                        </a:rPr>
                        <a:t>7</a:t>
                      </a:r>
                      <a:endParaRPr lang="es-MX" sz="1800" dirty="0">
                        <a:latin typeface="+mj-lt"/>
                      </a:endParaRPr>
                    </a:p>
                  </a:txBody>
                  <a:tcPr/>
                </a:tc>
                <a:tc>
                  <a:txBody>
                    <a:bodyPr/>
                    <a:lstStyle/>
                    <a:p>
                      <a:r>
                        <a:rPr lang="es-MX" sz="1800" dirty="0" smtClean="0">
                          <a:latin typeface="+mj-lt"/>
                        </a:rPr>
                        <a:t>Relación entre administración y contabilidad</a:t>
                      </a:r>
                      <a:endParaRPr lang="es-MX" sz="1800" dirty="0">
                        <a:latin typeface="+mj-lt"/>
                      </a:endParaRPr>
                    </a:p>
                  </a:txBody>
                  <a:tcPr/>
                </a:tc>
                <a:tc>
                  <a:txBody>
                    <a:bodyPr/>
                    <a:lstStyle/>
                    <a:p>
                      <a:pPr algn="r"/>
                      <a:r>
                        <a:rPr lang="es-MX" sz="1800" dirty="0" smtClean="0">
                          <a:latin typeface="+mj-lt"/>
                        </a:rPr>
                        <a:t>10</a:t>
                      </a:r>
                      <a:endParaRPr lang="es-MX" sz="1800" dirty="0">
                        <a:latin typeface="+mj-lt"/>
                      </a:endParaRPr>
                    </a:p>
                  </a:txBody>
                  <a:tcPr/>
                </a:tc>
              </a:tr>
              <a:tr h="327044">
                <a:tc>
                  <a:txBody>
                    <a:bodyPr/>
                    <a:lstStyle/>
                    <a:p>
                      <a:r>
                        <a:rPr lang="es-MX" sz="1800" dirty="0" smtClean="0">
                          <a:latin typeface="+mj-lt"/>
                        </a:rPr>
                        <a:t>8</a:t>
                      </a:r>
                      <a:endParaRPr lang="es-MX" sz="1800" dirty="0">
                        <a:latin typeface="+mj-lt"/>
                      </a:endParaRPr>
                    </a:p>
                  </a:txBody>
                  <a:tcPr/>
                </a:tc>
                <a:tc>
                  <a:txBody>
                    <a:bodyPr/>
                    <a:lstStyle/>
                    <a:p>
                      <a:r>
                        <a:rPr lang="es-MX" sz="1800" dirty="0" smtClean="0">
                          <a:latin typeface="+mj-lt"/>
                        </a:rPr>
                        <a:t>Estados Financieros</a:t>
                      </a:r>
                      <a:endParaRPr lang="es-MX" sz="1800" dirty="0">
                        <a:latin typeface="+mj-lt"/>
                      </a:endParaRPr>
                    </a:p>
                  </a:txBody>
                  <a:tcPr/>
                </a:tc>
                <a:tc>
                  <a:txBody>
                    <a:bodyPr/>
                    <a:lstStyle/>
                    <a:p>
                      <a:pPr algn="r"/>
                      <a:r>
                        <a:rPr lang="es-MX" sz="1800" dirty="0" smtClean="0">
                          <a:latin typeface="+mj-lt"/>
                        </a:rPr>
                        <a:t>12</a:t>
                      </a:r>
                      <a:endParaRPr lang="es-MX" sz="1800" dirty="0">
                        <a:latin typeface="+mj-lt"/>
                      </a:endParaRPr>
                    </a:p>
                  </a:txBody>
                  <a:tcPr/>
                </a:tc>
              </a:tr>
              <a:tr h="327044">
                <a:tc>
                  <a:txBody>
                    <a:bodyPr/>
                    <a:lstStyle/>
                    <a:p>
                      <a:r>
                        <a:rPr lang="es-MX" sz="1800" dirty="0" smtClean="0">
                          <a:latin typeface="+mj-lt"/>
                        </a:rPr>
                        <a:t>9</a:t>
                      </a:r>
                      <a:endParaRPr lang="es-MX" sz="1800" dirty="0">
                        <a:latin typeface="+mj-lt"/>
                      </a:endParaRPr>
                    </a:p>
                  </a:txBody>
                  <a:tcPr/>
                </a:tc>
                <a:tc>
                  <a:txBody>
                    <a:bodyPr/>
                    <a:lstStyle/>
                    <a:p>
                      <a:r>
                        <a:rPr lang="es-MX" sz="1800" dirty="0" smtClean="0">
                          <a:latin typeface="+mj-lt"/>
                        </a:rPr>
                        <a:t>El impuesto al Valor</a:t>
                      </a:r>
                      <a:r>
                        <a:rPr lang="es-MX" sz="1800" baseline="0" dirty="0" smtClean="0">
                          <a:latin typeface="+mj-lt"/>
                        </a:rPr>
                        <a:t> Agregado</a:t>
                      </a:r>
                      <a:endParaRPr lang="es-MX" sz="1800" dirty="0">
                        <a:latin typeface="+mj-lt"/>
                      </a:endParaRPr>
                    </a:p>
                  </a:txBody>
                  <a:tcPr/>
                </a:tc>
                <a:tc>
                  <a:txBody>
                    <a:bodyPr/>
                    <a:lstStyle/>
                    <a:p>
                      <a:pPr algn="r"/>
                      <a:r>
                        <a:rPr lang="es-MX" sz="1800" dirty="0" smtClean="0">
                          <a:latin typeface="+mj-lt"/>
                        </a:rPr>
                        <a:t>15</a:t>
                      </a:r>
                      <a:endParaRPr lang="es-MX" sz="1800" dirty="0">
                        <a:latin typeface="+mj-lt"/>
                      </a:endParaRPr>
                    </a:p>
                  </a:txBody>
                  <a:tcPr/>
                </a:tc>
              </a:tr>
              <a:tr h="327044">
                <a:tc>
                  <a:txBody>
                    <a:bodyPr/>
                    <a:lstStyle/>
                    <a:p>
                      <a:r>
                        <a:rPr lang="es-MX" sz="1800" dirty="0" smtClean="0">
                          <a:latin typeface="+mj-lt"/>
                        </a:rPr>
                        <a:t>10</a:t>
                      </a:r>
                      <a:endParaRPr lang="es-MX" sz="1800" dirty="0">
                        <a:latin typeface="+mj-lt"/>
                      </a:endParaRPr>
                    </a:p>
                  </a:txBody>
                  <a:tcPr/>
                </a:tc>
                <a:tc>
                  <a:txBody>
                    <a:bodyPr/>
                    <a:lstStyle/>
                    <a:p>
                      <a:r>
                        <a:rPr lang="es-MX" sz="1800" dirty="0" smtClean="0">
                          <a:latin typeface="+mj-lt"/>
                        </a:rPr>
                        <a:t>Inventarios perpetuos</a:t>
                      </a:r>
                      <a:r>
                        <a:rPr lang="es-MX" sz="1800" baseline="0" dirty="0" smtClean="0">
                          <a:latin typeface="+mj-lt"/>
                        </a:rPr>
                        <a:t>. Generalidades </a:t>
                      </a:r>
                      <a:endParaRPr lang="es-MX" sz="1800" dirty="0">
                        <a:latin typeface="+mj-lt"/>
                      </a:endParaRPr>
                    </a:p>
                  </a:txBody>
                  <a:tcPr/>
                </a:tc>
                <a:tc>
                  <a:txBody>
                    <a:bodyPr/>
                    <a:lstStyle/>
                    <a:p>
                      <a:pPr algn="r"/>
                      <a:r>
                        <a:rPr lang="es-MX" sz="1800" dirty="0" smtClean="0">
                          <a:latin typeface="+mj-lt"/>
                        </a:rPr>
                        <a:t>21</a:t>
                      </a:r>
                      <a:endParaRPr lang="es-MX" sz="1800" dirty="0">
                        <a:latin typeface="+mj-lt"/>
                      </a:endParaRPr>
                    </a:p>
                  </a:txBody>
                  <a:tcPr/>
                </a:tc>
              </a:tr>
              <a:tr h="327044">
                <a:tc>
                  <a:txBody>
                    <a:bodyPr/>
                    <a:lstStyle/>
                    <a:p>
                      <a:r>
                        <a:rPr lang="es-MX" sz="1800" dirty="0" smtClean="0">
                          <a:latin typeface="+mj-lt"/>
                        </a:rPr>
                        <a:t>11</a:t>
                      </a:r>
                      <a:endParaRPr lang="es-MX" sz="1800" dirty="0">
                        <a:latin typeface="+mj-lt"/>
                      </a:endParaRPr>
                    </a:p>
                  </a:txBody>
                  <a:tcPr/>
                </a:tc>
                <a:tc>
                  <a:txBody>
                    <a:bodyPr/>
                    <a:lstStyle/>
                    <a:p>
                      <a:r>
                        <a:rPr lang="es-MX" sz="1800" dirty="0" smtClean="0">
                          <a:latin typeface="+mj-lt"/>
                        </a:rPr>
                        <a:t>Movimiento de las cuentas</a:t>
                      </a:r>
                      <a:endParaRPr lang="es-MX" sz="1800" dirty="0">
                        <a:latin typeface="+mj-lt"/>
                      </a:endParaRPr>
                    </a:p>
                  </a:txBody>
                  <a:tcPr/>
                </a:tc>
                <a:tc>
                  <a:txBody>
                    <a:bodyPr/>
                    <a:lstStyle/>
                    <a:p>
                      <a:pPr algn="r"/>
                      <a:r>
                        <a:rPr lang="es-MX" sz="1800" dirty="0" smtClean="0">
                          <a:latin typeface="+mj-lt"/>
                        </a:rPr>
                        <a:t>25</a:t>
                      </a:r>
                      <a:endParaRPr lang="es-MX" sz="1800" dirty="0">
                        <a:latin typeface="+mj-lt"/>
                      </a:endParaRPr>
                    </a:p>
                  </a:txBody>
                  <a:tcPr/>
                </a:tc>
              </a:tr>
              <a:tr h="289256">
                <a:tc>
                  <a:txBody>
                    <a:bodyPr/>
                    <a:lstStyle/>
                    <a:p>
                      <a:r>
                        <a:rPr lang="es-MX" sz="1800" dirty="0" smtClean="0">
                          <a:latin typeface="+mj-lt"/>
                        </a:rPr>
                        <a:t>12</a:t>
                      </a:r>
                      <a:endParaRPr lang="es-MX" sz="1800" dirty="0">
                        <a:latin typeface="+mj-lt"/>
                      </a:endParaRPr>
                    </a:p>
                  </a:txBody>
                  <a:tcPr/>
                </a:tc>
                <a:tc>
                  <a:txBody>
                    <a:bodyPr/>
                    <a:lstStyle/>
                    <a:p>
                      <a:r>
                        <a:rPr lang="es-MX" sz="1800" dirty="0" smtClean="0">
                          <a:latin typeface="+mj-lt"/>
                        </a:rPr>
                        <a:t>Conclusiones</a:t>
                      </a:r>
                      <a:endParaRPr lang="es-MX" sz="1800" dirty="0">
                        <a:latin typeface="+mj-lt"/>
                      </a:endParaRPr>
                    </a:p>
                  </a:txBody>
                  <a:tcPr/>
                </a:tc>
                <a:tc>
                  <a:txBody>
                    <a:bodyPr/>
                    <a:lstStyle/>
                    <a:p>
                      <a:pPr algn="r"/>
                      <a:r>
                        <a:rPr lang="es-MX" sz="1800" dirty="0" smtClean="0">
                          <a:latin typeface="+mj-lt"/>
                        </a:rPr>
                        <a:t>38</a:t>
                      </a:r>
                      <a:endParaRPr lang="es-MX" sz="1800" dirty="0">
                        <a:latin typeface="+mj-lt"/>
                      </a:endParaRPr>
                    </a:p>
                  </a:txBody>
                  <a:tcPr/>
                </a:tc>
              </a:tr>
              <a:tr h="289256">
                <a:tc>
                  <a:txBody>
                    <a:bodyPr/>
                    <a:lstStyle/>
                    <a:p>
                      <a:r>
                        <a:rPr lang="es-MX" sz="1800" dirty="0" smtClean="0">
                          <a:latin typeface="+mj-lt"/>
                        </a:rPr>
                        <a:t>13</a:t>
                      </a:r>
                      <a:endParaRPr lang="es-MX" sz="1800" dirty="0">
                        <a:latin typeface="+mj-lt"/>
                      </a:endParaRPr>
                    </a:p>
                  </a:txBody>
                  <a:tcPr/>
                </a:tc>
                <a:tc>
                  <a:txBody>
                    <a:bodyPr/>
                    <a:lstStyle/>
                    <a:p>
                      <a:r>
                        <a:rPr lang="es-MX" sz="1800" dirty="0" smtClean="0">
                          <a:latin typeface="+mj-lt"/>
                        </a:rPr>
                        <a:t>Bibliografía</a:t>
                      </a:r>
                      <a:endParaRPr lang="es-MX" sz="1800" dirty="0">
                        <a:latin typeface="+mj-lt"/>
                      </a:endParaRPr>
                    </a:p>
                  </a:txBody>
                  <a:tcPr/>
                </a:tc>
                <a:tc>
                  <a:txBody>
                    <a:bodyPr/>
                    <a:lstStyle/>
                    <a:p>
                      <a:pPr algn="r"/>
                      <a:r>
                        <a:rPr lang="es-MX" sz="1800" dirty="0" smtClean="0">
                          <a:latin typeface="+mj-lt"/>
                        </a:rPr>
                        <a:t>39</a:t>
                      </a:r>
                      <a:endParaRPr lang="es-MX" sz="1800" dirty="0">
                        <a:latin typeface="+mj-lt"/>
                      </a:endParaRPr>
                    </a:p>
                  </a:txBody>
                  <a:tcPr/>
                </a:tc>
              </a:tr>
            </a:tbl>
          </a:graphicData>
        </a:graphic>
      </p:graphicFrame>
      <p:pic>
        <p:nvPicPr>
          <p:cNvPr id="5" name="Imagen 4"/>
          <p:cNvPicPr>
            <a:picLocks noChangeAspect="1"/>
          </p:cNvPicPr>
          <p:nvPr/>
        </p:nvPicPr>
        <p:blipFill>
          <a:blip r:embed="rId2"/>
          <a:stretch>
            <a:fillRect/>
          </a:stretch>
        </p:blipFill>
        <p:spPr>
          <a:xfrm>
            <a:off x="9341390" y="146184"/>
            <a:ext cx="1733550" cy="857250"/>
          </a:xfrm>
          <a:prstGeom prst="rect">
            <a:avLst/>
          </a:prstGeom>
        </p:spPr>
      </p:pic>
    </p:spTree>
    <p:extLst>
      <p:ext uri="{BB962C8B-B14F-4D97-AF65-F5344CB8AC3E}">
        <p14:creationId xmlns:p14="http://schemas.microsoft.com/office/powerpoint/2010/main" val="186592801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b="1" dirty="0" smtClean="0">
                <a:effectLst>
                  <a:outerShdw blurRad="38100" dist="38100" dir="2700000" algn="tl">
                    <a:srgbClr val="000000">
                      <a:alpha val="43137"/>
                    </a:srgbClr>
                  </a:outerShdw>
                </a:effectLst>
              </a:rPr>
              <a:t>Las cuentas para el manejo del IVA</a:t>
            </a:r>
            <a:endParaRPr lang="es-MX" b="1" dirty="0">
              <a:effectLst>
                <a:outerShdw blurRad="38100" dist="38100" dir="2700000" algn="tl">
                  <a:srgbClr val="000000">
                    <a:alpha val="43137"/>
                  </a:srgbClr>
                </a:outerShdw>
              </a:effectLst>
            </a:endParaRPr>
          </a:p>
        </p:txBody>
      </p:sp>
      <p:sp>
        <p:nvSpPr>
          <p:cNvPr id="6" name="Bisel 5"/>
          <p:cNvSpPr/>
          <p:nvPr/>
        </p:nvSpPr>
        <p:spPr>
          <a:xfrm>
            <a:off x="3990304" y="2122130"/>
            <a:ext cx="4211391" cy="618186"/>
          </a:xfrm>
          <a:prstGeom prst="bevel">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t>EL EFECTO…..</a:t>
            </a:r>
            <a:endParaRPr lang="es-MX" dirty="0"/>
          </a:p>
        </p:txBody>
      </p:sp>
      <p:sp>
        <p:nvSpPr>
          <p:cNvPr id="7" name="Elipse 6"/>
          <p:cNvSpPr/>
          <p:nvPr/>
        </p:nvSpPr>
        <p:spPr>
          <a:xfrm>
            <a:off x="2334297" y="3195737"/>
            <a:ext cx="1740794" cy="86288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400" dirty="0" smtClean="0"/>
              <a:t>IVA TRASLADADO</a:t>
            </a:r>
            <a:endParaRPr lang="es-MX" sz="1400" dirty="0"/>
          </a:p>
        </p:txBody>
      </p:sp>
      <p:sp>
        <p:nvSpPr>
          <p:cNvPr id="8" name="Elipse 7"/>
          <p:cNvSpPr/>
          <p:nvPr/>
        </p:nvSpPr>
        <p:spPr>
          <a:xfrm>
            <a:off x="5339369" y="3218595"/>
            <a:ext cx="1740795" cy="86288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400" dirty="0" smtClean="0"/>
              <a:t>IVA ACREDITABLE</a:t>
            </a:r>
            <a:endParaRPr lang="es-MX" sz="1400" dirty="0"/>
          </a:p>
        </p:txBody>
      </p:sp>
      <p:sp>
        <p:nvSpPr>
          <p:cNvPr id="9" name="Elipse 8"/>
          <p:cNvSpPr/>
          <p:nvPr/>
        </p:nvSpPr>
        <p:spPr>
          <a:xfrm>
            <a:off x="8611674" y="3218595"/>
            <a:ext cx="1730062" cy="86288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t>IVA POR PAGAR</a:t>
            </a:r>
            <a:endParaRPr lang="es-MX" dirty="0"/>
          </a:p>
        </p:txBody>
      </p:sp>
      <p:sp>
        <p:nvSpPr>
          <p:cNvPr id="11" name="Menos 10"/>
          <p:cNvSpPr/>
          <p:nvPr/>
        </p:nvSpPr>
        <p:spPr>
          <a:xfrm>
            <a:off x="4509754" y="3604319"/>
            <a:ext cx="394952" cy="45719"/>
          </a:xfrm>
          <a:prstGeom prst="mathMin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2" name="Igual que 11"/>
          <p:cNvSpPr/>
          <p:nvPr/>
        </p:nvSpPr>
        <p:spPr>
          <a:xfrm>
            <a:off x="7514827" y="3433674"/>
            <a:ext cx="476518" cy="341289"/>
          </a:xfrm>
          <a:prstGeom prst="mathEqual">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solidFill>
                <a:schemeClr val="tx1"/>
              </a:solidFill>
            </a:endParaRPr>
          </a:p>
        </p:txBody>
      </p:sp>
      <p:sp>
        <p:nvSpPr>
          <p:cNvPr id="5" name="Rectángulo 4"/>
          <p:cNvSpPr/>
          <p:nvPr/>
        </p:nvSpPr>
        <p:spPr>
          <a:xfrm>
            <a:off x="1232081" y="5009222"/>
            <a:ext cx="9955369" cy="1200329"/>
          </a:xfrm>
          <a:prstGeom prst="rect">
            <a:avLst/>
          </a:prstGeom>
        </p:spPr>
        <p:txBody>
          <a:bodyPr wrap="square">
            <a:spAutoFit/>
          </a:bodyPr>
          <a:lstStyle/>
          <a:p>
            <a:r>
              <a:rPr lang="es-MX" sz="2400" dirty="0"/>
              <a:t>El contribuyente </a:t>
            </a:r>
            <a:r>
              <a:rPr lang="es-MX" sz="2400" dirty="0" smtClean="0"/>
              <a:t>pagará </a:t>
            </a:r>
            <a:r>
              <a:rPr lang="es-MX" sz="2400" dirty="0"/>
              <a:t>la diferencia entre el impuesto a su cargo y el que le hubieran trasladado o el que él hubiese pagado en la importación de bienes o </a:t>
            </a:r>
            <a:r>
              <a:rPr lang="es-MX" sz="2400" dirty="0" smtClean="0"/>
              <a:t>servicios, </a:t>
            </a:r>
            <a:r>
              <a:rPr lang="es-MX" sz="2400" dirty="0"/>
              <a:t>siempre que sean acreditables en los términos de </a:t>
            </a:r>
            <a:r>
              <a:rPr lang="es-MX" sz="2400" dirty="0" smtClean="0"/>
              <a:t>LIVA</a:t>
            </a:r>
            <a:endParaRPr lang="es-MX" sz="2400" dirty="0"/>
          </a:p>
        </p:txBody>
      </p:sp>
      <p:pic>
        <p:nvPicPr>
          <p:cNvPr id="14" name="Imagen 13"/>
          <p:cNvPicPr>
            <a:picLocks noChangeAspect="1"/>
          </p:cNvPicPr>
          <p:nvPr/>
        </p:nvPicPr>
        <p:blipFill>
          <a:blip r:embed="rId2"/>
          <a:stretch>
            <a:fillRect/>
          </a:stretch>
        </p:blipFill>
        <p:spPr>
          <a:xfrm>
            <a:off x="9620250" y="620534"/>
            <a:ext cx="1733550" cy="857250"/>
          </a:xfrm>
          <a:prstGeom prst="rect">
            <a:avLst/>
          </a:prstGeom>
        </p:spPr>
      </p:pic>
    </p:spTree>
    <p:extLst>
      <p:ext uri="{BB962C8B-B14F-4D97-AF65-F5344CB8AC3E}">
        <p14:creationId xmlns:p14="http://schemas.microsoft.com/office/powerpoint/2010/main" val="842248696"/>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44062" y="309490"/>
            <a:ext cx="10509738" cy="731520"/>
          </a:xfrm>
        </p:spPr>
        <p:txBody>
          <a:bodyPr/>
          <a:lstStyle/>
          <a:p>
            <a:pPr algn="ctr"/>
            <a:r>
              <a:rPr lang="es-MX" b="1" dirty="0" smtClean="0">
                <a:effectLst>
                  <a:outerShdw blurRad="38100" dist="38100" dir="2700000" algn="tl">
                    <a:srgbClr val="000000">
                      <a:alpha val="43137"/>
                    </a:srgbClr>
                  </a:outerShdw>
                </a:effectLst>
              </a:rPr>
              <a:t>Inventarios Perpetuos. Generalidades</a:t>
            </a:r>
            <a:endParaRPr lang="es-MX" b="1" dirty="0">
              <a:effectLst>
                <a:outerShdw blurRad="38100" dist="38100" dir="2700000" algn="tl">
                  <a:srgbClr val="000000">
                    <a:alpha val="43137"/>
                  </a:srgbClr>
                </a:outerShdw>
              </a:effectLst>
            </a:endParaRPr>
          </a:p>
        </p:txBody>
      </p:sp>
      <p:graphicFrame>
        <p:nvGraphicFramePr>
          <p:cNvPr id="5" name="Marcador de contenido 4"/>
          <p:cNvGraphicFramePr>
            <a:graphicFrameLocks noGrp="1"/>
          </p:cNvGraphicFramePr>
          <p:nvPr>
            <p:ph idx="1"/>
            <p:extLst>
              <p:ext uri="{D42A27DB-BD31-4B8C-83A1-F6EECF244321}">
                <p14:modId xmlns:p14="http://schemas.microsoft.com/office/powerpoint/2010/main" val="780905444"/>
              </p:ext>
            </p:extLst>
          </p:nvPr>
        </p:nvGraphicFramePr>
        <p:xfrm>
          <a:off x="838200" y="3026535"/>
          <a:ext cx="10515600" cy="256537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0" name="Bisel 9"/>
          <p:cNvSpPr/>
          <p:nvPr/>
        </p:nvSpPr>
        <p:spPr>
          <a:xfrm>
            <a:off x="1519311" y="1041010"/>
            <a:ext cx="9268265" cy="1637796"/>
          </a:xfrm>
          <a:prstGeom prst="bevel">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t>CONSISTE EN REGISTRAR LAS OPERACIONES DE MERCANCÍAS DE TAL FORMA QUE SE PUEDA CONOCER EN CUALQUIER MOMENTO EL VALOR DEL INVENTARIO FINAL, COSTO DE LO VENDIDO Y LA UTILIDAD O PÉRDIDA BRUTA.</a:t>
            </a:r>
            <a:endParaRPr lang="es-MX" dirty="0"/>
          </a:p>
        </p:txBody>
      </p:sp>
      <p:pic>
        <p:nvPicPr>
          <p:cNvPr id="11" name="Imagen 10"/>
          <p:cNvPicPr>
            <a:picLocks noChangeAspect="1"/>
          </p:cNvPicPr>
          <p:nvPr/>
        </p:nvPicPr>
        <p:blipFill>
          <a:blip r:embed="rId7"/>
          <a:stretch>
            <a:fillRect/>
          </a:stretch>
        </p:blipFill>
        <p:spPr>
          <a:xfrm>
            <a:off x="169726" y="124449"/>
            <a:ext cx="1540964" cy="762015"/>
          </a:xfrm>
          <a:prstGeom prst="rect">
            <a:avLst/>
          </a:prstGeom>
        </p:spPr>
      </p:pic>
    </p:spTree>
    <p:extLst>
      <p:ext uri="{BB962C8B-B14F-4D97-AF65-F5344CB8AC3E}">
        <p14:creationId xmlns:p14="http://schemas.microsoft.com/office/powerpoint/2010/main" val="1771933685"/>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44062" y="309490"/>
            <a:ext cx="10509738" cy="731520"/>
          </a:xfrm>
        </p:spPr>
        <p:txBody>
          <a:bodyPr/>
          <a:lstStyle/>
          <a:p>
            <a:pPr algn="ctr"/>
            <a:r>
              <a:rPr lang="es-MX" b="1" dirty="0" smtClean="0">
                <a:effectLst>
                  <a:outerShdw blurRad="38100" dist="38100" dir="2700000" algn="tl">
                    <a:srgbClr val="000000">
                      <a:alpha val="43137"/>
                    </a:srgbClr>
                  </a:outerShdw>
                </a:effectLst>
              </a:rPr>
              <a:t>Inventarios Perpetuos </a:t>
            </a:r>
            <a:endParaRPr lang="es-MX" b="1" dirty="0">
              <a:effectLst>
                <a:outerShdw blurRad="38100" dist="38100" dir="2700000" algn="tl">
                  <a:srgbClr val="000000">
                    <a:alpha val="43137"/>
                  </a:srgbClr>
                </a:outerShdw>
              </a:effectLst>
            </a:endParaRPr>
          </a:p>
        </p:txBody>
      </p:sp>
      <p:graphicFrame>
        <p:nvGraphicFramePr>
          <p:cNvPr id="5" name="Marcador de contenido 4"/>
          <p:cNvGraphicFramePr>
            <a:graphicFrameLocks noGrp="1"/>
          </p:cNvGraphicFramePr>
          <p:nvPr>
            <p:ph idx="1"/>
            <p:extLst>
              <p:ext uri="{D42A27DB-BD31-4B8C-83A1-F6EECF244321}">
                <p14:modId xmlns:p14="http://schemas.microsoft.com/office/powerpoint/2010/main" val="716163566"/>
              </p:ext>
            </p:extLst>
          </p:nvPr>
        </p:nvGraphicFramePr>
        <p:xfrm>
          <a:off x="2898819" y="1546934"/>
          <a:ext cx="6876245" cy="226312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Bisel 5"/>
          <p:cNvSpPr/>
          <p:nvPr/>
        </p:nvSpPr>
        <p:spPr>
          <a:xfrm>
            <a:off x="2505733" y="4986995"/>
            <a:ext cx="3235570" cy="1209821"/>
          </a:xfrm>
          <a:prstGeom prst="bevel">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t>Ventas </a:t>
            </a:r>
          </a:p>
          <a:p>
            <a:pPr algn="ctr"/>
            <a:r>
              <a:rPr lang="es-MX" dirty="0" smtClean="0"/>
              <a:t>Costo de ventas </a:t>
            </a:r>
          </a:p>
          <a:p>
            <a:pPr algn="ctr"/>
            <a:r>
              <a:rPr lang="es-MX" dirty="0" smtClean="0"/>
              <a:t>Son Cuentas de resultados</a:t>
            </a:r>
            <a:endParaRPr lang="es-MX" dirty="0"/>
          </a:p>
        </p:txBody>
      </p:sp>
      <p:sp>
        <p:nvSpPr>
          <p:cNvPr id="7" name="Bisel 6"/>
          <p:cNvSpPr/>
          <p:nvPr/>
        </p:nvSpPr>
        <p:spPr>
          <a:xfrm>
            <a:off x="7444186" y="5092503"/>
            <a:ext cx="2715065" cy="998806"/>
          </a:xfrm>
          <a:prstGeom prst="bevel">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t>Almacén </a:t>
            </a:r>
          </a:p>
          <a:p>
            <a:pPr algn="ctr"/>
            <a:r>
              <a:rPr lang="es-MX" dirty="0" smtClean="0"/>
              <a:t>Es cuenta de activo</a:t>
            </a:r>
            <a:endParaRPr lang="es-MX" dirty="0"/>
          </a:p>
        </p:txBody>
      </p:sp>
      <p:sp>
        <p:nvSpPr>
          <p:cNvPr id="8" name="Flecha abajo 7"/>
          <p:cNvSpPr/>
          <p:nvPr/>
        </p:nvSpPr>
        <p:spPr>
          <a:xfrm>
            <a:off x="3778860" y="4180284"/>
            <a:ext cx="689317" cy="520504"/>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9" name="Flecha abajo 8"/>
          <p:cNvSpPr/>
          <p:nvPr/>
        </p:nvSpPr>
        <p:spPr>
          <a:xfrm>
            <a:off x="8457059" y="4164730"/>
            <a:ext cx="689317" cy="626012"/>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11" name="Imagen 10"/>
          <p:cNvPicPr>
            <a:picLocks noChangeAspect="1"/>
          </p:cNvPicPr>
          <p:nvPr/>
        </p:nvPicPr>
        <p:blipFill>
          <a:blip r:embed="rId7"/>
          <a:stretch>
            <a:fillRect/>
          </a:stretch>
        </p:blipFill>
        <p:spPr>
          <a:xfrm>
            <a:off x="532535" y="199818"/>
            <a:ext cx="1733550" cy="857250"/>
          </a:xfrm>
          <a:prstGeom prst="rect">
            <a:avLst/>
          </a:prstGeom>
        </p:spPr>
      </p:pic>
    </p:spTree>
    <p:extLst>
      <p:ext uri="{BB962C8B-B14F-4D97-AF65-F5344CB8AC3E}">
        <p14:creationId xmlns:p14="http://schemas.microsoft.com/office/powerpoint/2010/main" val="2140528436"/>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pPr algn="ctr"/>
            <a:r>
              <a:rPr lang="es-MX" b="1" dirty="0" smtClean="0">
                <a:effectLst>
                  <a:outerShdw blurRad="38100" dist="38100" dir="2700000" algn="tl">
                    <a:srgbClr val="000000">
                      <a:alpha val="43137"/>
                    </a:srgbClr>
                  </a:outerShdw>
                </a:effectLst>
              </a:rPr>
              <a:t>Postulados básicos que le aplican directamente al sistema de inventarios perpetuos</a:t>
            </a:r>
            <a:endParaRPr lang="es-MX" b="1" dirty="0">
              <a:effectLst>
                <a:outerShdw blurRad="38100" dist="38100" dir="2700000" algn="tl">
                  <a:srgbClr val="000000">
                    <a:alpha val="43137"/>
                  </a:srgbClr>
                </a:outerShdw>
              </a:effectLst>
            </a:endParaRPr>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2782681278"/>
              </p:ext>
            </p:extLst>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879082594"/>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b="1" dirty="0" smtClean="0">
                <a:effectLst>
                  <a:outerShdw blurRad="38100" dist="38100" dir="2700000" algn="tl">
                    <a:srgbClr val="000000">
                      <a:alpha val="43137"/>
                    </a:srgbClr>
                  </a:outerShdw>
                </a:effectLst>
              </a:rPr>
              <a:t>Postulado Básico.</a:t>
            </a:r>
            <a:br>
              <a:rPr lang="es-MX" b="1" dirty="0" smtClean="0">
                <a:effectLst>
                  <a:outerShdw blurRad="38100" dist="38100" dir="2700000" algn="tl">
                    <a:srgbClr val="000000">
                      <a:alpha val="43137"/>
                    </a:srgbClr>
                  </a:outerShdw>
                </a:effectLst>
              </a:rPr>
            </a:br>
            <a:r>
              <a:rPr lang="es-MX" b="1" dirty="0" smtClean="0">
                <a:effectLst>
                  <a:outerShdw blurRad="38100" dist="38100" dir="2700000" algn="tl">
                    <a:srgbClr val="000000">
                      <a:alpha val="43137"/>
                    </a:srgbClr>
                  </a:outerShdw>
                </a:effectLst>
              </a:rPr>
              <a:t>Dualidad Económica</a:t>
            </a:r>
            <a:endParaRPr lang="es-MX" b="1" dirty="0">
              <a:effectLst>
                <a:outerShdw blurRad="38100" dist="38100" dir="2700000" algn="tl">
                  <a:srgbClr val="000000">
                    <a:alpha val="43137"/>
                  </a:srgbClr>
                </a:outerShdw>
              </a:effectLst>
            </a:endParaRPr>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428825300"/>
              </p:ext>
            </p:extLst>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5" name="Imagen 4"/>
          <p:cNvPicPr>
            <a:picLocks noChangeAspect="1"/>
          </p:cNvPicPr>
          <p:nvPr/>
        </p:nvPicPr>
        <p:blipFill>
          <a:blip r:embed="rId7"/>
          <a:stretch>
            <a:fillRect/>
          </a:stretch>
        </p:blipFill>
        <p:spPr>
          <a:xfrm>
            <a:off x="9728050" y="365125"/>
            <a:ext cx="1733550" cy="857250"/>
          </a:xfrm>
          <a:prstGeom prst="rect">
            <a:avLst/>
          </a:prstGeom>
        </p:spPr>
      </p:pic>
    </p:spTree>
    <p:extLst>
      <p:ext uri="{BB962C8B-B14F-4D97-AF65-F5344CB8AC3E}">
        <p14:creationId xmlns:p14="http://schemas.microsoft.com/office/powerpoint/2010/main" val="562687729"/>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b="1" dirty="0" smtClean="0">
                <a:effectLst>
                  <a:outerShdw blurRad="38100" dist="38100" dir="2700000" algn="tl">
                    <a:srgbClr val="000000">
                      <a:alpha val="43137"/>
                    </a:srgbClr>
                  </a:outerShdw>
                </a:effectLst>
              </a:rPr>
              <a:t>Movimiento de las cuentas</a:t>
            </a:r>
            <a:endParaRPr lang="es-MX" b="1" dirty="0">
              <a:effectLst>
                <a:outerShdw blurRad="38100" dist="38100" dir="2700000" algn="tl">
                  <a:srgbClr val="000000">
                    <a:alpha val="43137"/>
                  </a:srgbClr>
                </a:outerShdw>
              </a:effectLst>
            </a:endParaRPr>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503053637"/>
              </p:ext>
            </p:extLst>
          </p:nvPr>
        </p:nvGraphicFramePr>
        <p:xfrm>
          <a:off x="838200" y="1825624"/>
          <a:ext cx="10515600" cy="477212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cxnSp>
        <p:nvCxnSpPr>
          <p:cNvPr id="6" name="Conector recto 5"/>
          <p:cNvCxnSpPr/>
          <p:nvPr/>
        </p:nvCxnSpPr>
        <p:spPr>
          <a:xfrm>
            <a:off x="7512148" y="3066757"/>
            <a:ext cx="3221501" cy="0"/>
          </a:xfrm>
          <a:prstGeom prst="line">
            <a:avLst/>
          </a:prstGeom>
          <a:ln w="76200"/>
        </p:spPr>
        <p:style>
          <a:lnRef idx="1">
            <a:schemeClr val="accent1"/>
          </a:lnRef>
          <a:fillRef idx="0">
            <a:schemeClr val="accent1"/>
          </a:fillRef>
          <a:effectRef idx="0">
            <a:schemeClr val="accent1"/>
          </a:effectRef>
          <a:fontRef idx="minor">
            <a:schemeClr val="tx1"/>
          </a:fontRef>
        </p:style>
      </p:cxnSp>
      <p:cxnSp>
        <p:nvCxnSpPr>
          <p:cNvPr id="9" name="Conector recto 8"/>
          <p:cNvCxnSpPr/>
          <p:nvPr/>
        </p:nvCxnSpPr>
        <p:spPr>
          <a:xfrm>
            <a:off x="9101797" y="3080825"/>
            <a:ext cx="14068" cy="2574387"/>
          </a:xfrm>
          <a:prstGeom prst="line">
            <a:avLst/>
          </a:prstGeom>
          <a:ln w="76200">
            <a:solidFill>
              <a:schemeClr val="accent1"/>
            </a:solidFill>
          </a:ln>
        </p:spPr>
        <p:style>
          <a:lnRef idx="1">
            <a:schemeClr val="accent1"/>
          </a:lnRef>
          <a:fillRef idx="0">
            <a:schemeClr val="accent1"/>
          </a:fillRef>
          <a:effectRef idx="0">
            <a:schemeClr val="accent1"/>
          </a:effectRef>
          <a:fontRef idx="minor">
            <a:schemeClr val="tx1"/>
          </a:fontRef>
        </p:style>
      </p:cxnSp>
      <p:sp>
        <p:nvSpPr>
          <p:cNvPr id="10" name="Más 9"/>
          <p:cNvSpPr/>
          <p:nvPr/>
        </p:nvSpPr>
        <p:spPr>
          <a:xfrm>
            <a:off x="8257735" y="3601329"/>
            <a:ext cx="576776" cy="984739"/>
          </a:xfrm>
          <a:prstGeom prst="mathPl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1" name="Menos 10"/>
          <p:cNvSpPr/>
          <p:nvPr/>
        </p:nvSpPr>
        <p:spPr>
          <a:xfrm>
            <a:off x="9256542" y="3868615"/>
            <a:ext cx="900332" cy="534573"/>
          </a:xfrm>
          <a:prstGeom prst="mathMin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cxnSp>
        <p:nvCxnSpPr>
          <p:cNvPr id="14" name="Conector angular 13"/>
          <p:cNvCxnSpPr/>
          <p:nvPr/>
        </p:nvCxnSpPr>
        <p:spPr>
          <a:xfrm rot="5400000" flipH="1" flipV="1">
            <a:off x="7772400" y="4860388"/>
            <a:ext cx="1069144" cy="520505"/>
          </a:xfrm>
          <a:prstGeom prst="bentConnector3">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16" name="CuadroTexto 15"/>
          <p:cNvSpPr txBox="1"/>
          <p:nvPr/>
        </p:nvSpPr>
        <p:spPr>
          <a:xfrm>
            <a:off x="7807569" y="5809957"/>
            <a:ext cx="1294228" cy="369332"/>
          </a:xfrm>
          <a:prstGeom prst="rect">
            <a:avLst/>
          </a:prstGeom>
          <a:noFill/>
        </p:spPr>
        <p:txBody>
          <a:bodyPr wrap="square" rtlCol="0">
            <a:spAutoFit/>
          </a:bodyPr>
          <a:lstStyle/>
          <a:p>
            <a:r>
              <a:rPr lang="es-MX" dirty="0" smtClean="0"/>
              <a:t>AUMENTO</a:t>
            </a:r>
            <a:endParaRPr lang="es-MX" dirty="0"/>
          </a:p>
        </p:txBody>
      </p:sp>
      <p:cxnSp>
        <p:nvCxnSpPr>
          <p:cNvPr id="18" name="Conector angular 17"/>
          <p:cNvCxnSpPr/>
          <p:nvPr/>
        </p:nvCxnSpPr>
        <p:spPr>
          <a:xfrm rot="16200000" flipH="1">
            <a:off x="9376118" y="4916659"/>
            <a:ext cx="1111347" cy="450166"/>
          </a:xfrm>
          <a:prstGeom prst="bentConnector3">
            <a:avLst>
              <a:gd name="adj1" fmla="val 42405"/>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19" name="CuadroTexto 18"/>
          <p:cNvSpPr txBox="1"/>
          <p:nvPr/>
        </p:nvSpPr>
        <p:spPr>
          <a:xfrm>
            <a:off x="9369083" y="5809957"/>
            <a:ext cx="1519311" cy="369332"/>
          </a:xfrm>
          <a:prstGeom prst="rect">
            <a:avLst/>
          </a:prstGeom>
          <a:noFill/>
        </p:spPr>
        <p:txBody>
          <a:bodyPr wrap="square" rtlCol="0">
            <a:spAutoFit/>
          </a:bodyPr>
          <a:lstStyle/>
          <a:p>
            <a:r>
              <a:rPr lang="es-MX" dirty="0" smtClean="0"/>
              <a:t>DISMINUCIÓN</a:t>
            </a:r>
            <a:endParaRPr lang="es-MX" dirty="0"/>
          </a:p>
        </p:txBody>
      </p:sp>
      <p:pic>
        <p:nvPicPr>
          <p:cNvPr id="12" name="Imagen 11"/>
          <p:cNvPicPr>
            <a:picLocks noChangeAspect="1"/>
          </p:cNvPicPr>
          <p:nvPr/>
        </p:nvPicPr>
        <p:blipFill>
          <a:blip r:embed="rId7"/>
          <a:stretch>
            <a:fillRect/>
          </a:stretch>
        </p:blipFill>
        <p:spPr>
          <a:xfrm>
            <a:off x="532535" y="199818"/>
            <a:ext cx="1733550" cy="857250"/>
          </a:xfrm>
          <a:prstGeom prst="rect">
            <a:avLst/>
          </a:prstGeom>
        </p:spPr>
      </p:pic>
    </p:spTree>
    <p:extLst>
      <p:ext uri="{BB962C8B-B14F-4D97-AF65-F5344CB8AC3E}">
        <p14:creationId xmlns:p14="http://schemas.microsoft.com/office/powerpoint/2010/main" val="2339643969"/>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b="1" dirty="0" smtClean="0">
                <a:effectLst>
                  <a:outerShdw blurRad="38100" dist="38100" dir="2700000" algn="tl">
                    <a:srgbClr val="000000">
                      <a:alpha val="43137"/>
                    </a:srgbClr>
                  </a:outerShdw>
                </a:effectLst>
              </a:rPr>
              <a:t>Movimiento de las cuentas</a:t>
            </a:r>
            <a:endParaRPr lang="es-MX" b="1" dirty="0">
              <a:effectLst>
                <a:outerShdw blurRad="38100" dist="38100" dir="2700000" algn="tl">
                  <a:srgbClr val="000000">
                    <a:alpha val="43137"/>
                  </a:srgbClr>
                </a:outerShdw>
              </a:effectLst>
            </a:endParaRPr>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2339840697"/>
              </p:ext>
            </p:extLst>
          </p:nvPr>
        </p:nvGraphicFramePr>
        <p:xfrm>
          <a:off x="838200" y="1825624"/>
          <a:ext cx="10515600" cy="477212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cxnSp>
        <p:nvCxnSpPr>
          <p:cNvPr id="6" name="Conector recto 5"/>
          <p:cNvCxnSpPr/>
          <p:nvPr/>
        </p:nvCxnSpPr>
        <p:spPr>
          <a:xfrm>
            <a:off x="7512148" y="3066757"/>
            <a:ext cx="3221501" cy="0"/>
          </a:xfrm>
          <a:prstGeom prst="line">
            <a:avLst/>
          </a:prstGeom>
          <a:ln w="76200"/>
        </p:spPr>
        <p:style>
          <a:lnRef idx="1">
            <a:schemeClr val="accent1"/>
          </a:lnRef>
          <a:fillRef idx="0">
            <a:schemeClr val="accent1"/>
          </a:fillRef>
          <a:effectRef idx="0">
            <a:schemeClr val="accent1"/>
          </a:effectRef>
          <a:fontRef idx="minor">
            <a:schemeClr val="tx1"/>
          </a:fontRef>
        </p:style>
      </p:cxnSp>
      <p:cxnSp>
        <p:nvCxnSpPr>
          <p:cNvPr id="9" name="Conector recto 8"/>
          <p:cNvCxnSpPr/>
          <p:nvPr/>
        </p:nvCxnSpPr>
        <p:spPr>
          <a:xfrm>
            <a:off x="9101797" y="3080825"/>
            <a:ext cx="14068" cy="2574387"/>
          </a:xfrm>
          <a:prstGeom prst="line">
            <a:avLst/>
          </a:prstGeom>
          <a:ln w="76200">
            <a:solidFill>
              <a:schemeClr val="accent1"/>
            </a:solidFill>
          </a:ln>
        </p:spPr>
        <p:style>
          <a:lnRef idx="1">
            <a:schemeClr val="accent1"/>
          </a:lnRef>
          <a:fillRef idx="0">
            <a:schemeClr val="accent1"/>
          </a:fillRef>
          <a:effectRef idx="0">
            <a:schemeClr val="accent1"/>
          </a:effectRef>
          <a:fontRef idx="minor">
            <a:schemeClr val="tx1"/>
          </a:fontRef>
        </p:style>
      </p:cxnSp>
      <p:sp>
        <p:nvSpPr>
          <p:cNvPr id="10" name="Más 9"/>
          <p:cNvSpPr/>
          <p:nvPr/>
        </p:nvSpPr>
        <p:spPr>
          <a:xfrm>
            <a:off x="9281159" y="3545058"/>
            <a:ext cx="738555" cy="984739"/>
          </a:xfrm>
          <a:prstGeom prst="mathPl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cxnSp>
        <p:nvCxnSpPr>
          <p:cNvPr id="14" name="Conector angular 13"/>
          <p:cNvCxnSpPr/>
          <p:nvPr/>
        </p:nvCxnSpPr>
        <p:spPr>
          <a:xfrm rot="5400000" flipH="1" flipV="1">
            <a:off x="7772400" y="4860388"/>
            <a:ext cx="1069144" cy="520505"/>
          </a:xfrm>
          <a:prstGeom prst="bentConnector3">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16" name="CuadroTexto 15"/>
          <p:cNvSpPr txBox="1"/>
          <p:nvPr/>
        </p:nvSpPr>
        <p:spPr>
          <a:xfrm>
            <a:off x="7512148" y="5809957"/>
            <a:ext cx="1589649" cy="369332"/>
          </a:xfrm>
          <a:prstGeom prst="rect">
            <a:avLst/>
          </a:prstGeom>
          <a:noFill/>
        </p:spPr>
        <p:txBody>
          <a:bodyPr wrap="square" rtlCol="0">
            <a:spAutoFit/>
          </a:bodyPr>
          <a:lstStyle/>
          <a:p>
            <a:r>
              <a:rPr lang="es-MX" dirty="0" smtClean="0"/>
              <a:t>DISMINUCIÓN </a:t>
            </a:r>
            <a:endParaRPr lang="es-MX" dirty="0"/>
          </a:p>
        </p:txBody>
      </p:sp>
      <p:cxnSp>
        <p:nvCxnSpPr>
          <p:cNvPr id="18" name="Conector angular 17"/>
          <p:cNvCxnSpPr/>
          <p:nvPr/>
        </p:nvCxnSpPr>
        <p:spPr>
          <a:xfrm rot="16200000" flipH="1">
            <a:off x="9376118" y="4916659"/>
            <a:ext cx="1111347" cy="450166"/>
          </a:xfrm>
          <a:prstGeom prst="bentConnector3">
            <a:avLst>
              <a:gd name="adj1" fmla="val 42405"/>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19" name="CuadroTexto 18"/>
          <p:cNvSpPr txBox="1"/>
          <p:nvPr/>
        </p:nvSpPr>
        <p:spPr>
          <a:xfrm>
            <a:off x="9369083" y="5809957"/>
            <a:ext cx="1519311" cy="369332"/>
          </a:xfrm>
          <a:prstGeom prst="rect">
            <a:avLst/>
          </a:prstGeom>
          <a:noFill/>
        </p:spPr>
        <p:txBody>
          <a:bodyPr wrap="square" rtlCol="0">
            <a:spAutoFit/>
          </a:bodyPr>
          <a:lstStyle/>
          <a:p>
            <a:r>
              <a:rPr lang="es-MX" dirty="0" smtClean="0"/>
              <a:t>AUMENTO</a:t>
            </a:r>
            <a:endParaRPr lang="es-MX" dirty="0"/>
          </a:p>
        </p:txBody>
      </p:sp>
      <p:sp>
        <p:nvSpPr>
          <p:cNvPr id="12" name="Menos 11"/>
          <p:cNvSpPr/>
          <p:nvPr/>
        </p:nvSpPr>
        <p:spPr>
          <a:xfrm>
            <a:off x="7779435" y="3931920"/>
            <a:ext cx="900332" cy="534573"/>
          </a:xfrm>
          <a:prstGeom prst="mathMin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13" name="Imagen 12"/>
          <p:cNvPicPr>
            <a:picLocks noChangeAspect="1"/>
          </p:cNvPicPr>
          <p:nvPr/>
        </p:nvPicPr>
        <p:blipFill>
          <a:blip r:embed="rId7"/>
          <a:stretch>
            <a:fillRect/>
          </a:stretch>
        </p:blipFill>
        <p:spPr>
          <a:xfrm>
            <a:off x="532535" y="199818"/>
            <a:ext cx="1733550" cy="857250"/>
          </a:xfrm>
          <a:prstGeom prst="rect">
            <a:avLst/>
          </a:prstGeom>
        </p:spPr>
      </p:pic>
    </p:spTree>
    <p:extLst>
      <p:ext uri="{BB962C8B-B14F-4D97-AF65-F5344CB8AC3E}">
        <p14:creationId xmlns:p14="http://schemas.microsoft.com/office/powerpoint/2010/main" val="1774489135"/>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b="1" dirty="0" smtClean="0">
                <a:effectLst>
                  <a:outerShdw blurRad="38100" dist="38100" dir="2700000" algn="tl">
                    <a:srgbClr val="000000">
                      <a:alpha val="43137"/>
                    </a:srgbClr>
                  </a:outerShdw>
                </a:effectLst>
              </a:rPr>
              <a:t>Movimiento de las cuentas</a:t>
            </a:r>
            <a:endParaRPr lang="es-MX" b="1" dirty="0">
              <a:effectLst>
                <a:outerShdw blurRad="38100" dist="38100" dir="2700000" algn="tl">
                  <a:srgbClr val="000000">
                    <a:alpha val="43137"/>
                  </a:srgbClr>
                </a:outerShdw>
              </a:effectLst>
            </a:endParaRPr>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2139173820"/>
              </p:ext>
            </p:extLst>
          </p:nvPr>
        </p:nvGraphicFramePr>
        <p:xfrm>
          <a:off x="838200" y="1825624"/>
          <a:ext cx="10515600" cy="477212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cxnSp>
        <p:nvCxnSpPr>
          <p:cNvPr id="6" name="Conector recto 5"/>
          <p:cNvCxnSpPr/>
          <p:nvPr/>
        </p:nvCxnSpPr>
        <p:spPr>
          <a:xfrm>
            <a:off x="7512148" y="3066757"/>
            <a:ext cx="3221501" cy="0"/>
          </a:xfrm>
          <a:prstGeom prst="line">
            <a:avLst/>
          </a:prstGeom>
          <a:ln w="76200"/>
        </p:spPr>
        <p:style>
          <a:lnRef idx="1">
            <a:schemeClr val="accent1"/>
          </a:lnRef>
          <a:fillRef idx="0">
            <a:schemeClr val="accent1"/>
          </a:fillRef>
          <a:effectRef idx="0">
            <a:schemeClr val="accent1"/>
          </a:effectRef>
          <a:fontRef idx="minor">
            <a:schemeClr val="tx1"/>
          </a:fontRef>
        </p:style>
      </p:cxnSp>
      <p:cxnSp>
        <p:nvCxnSpPr>
          <p:cNvPr id="9" name="Conector recto 8"/>
          <p:cNvCxnSpPr/>
          <p:nvPr/>
        </p:nvCxnSpPr>
        <p:spPr>
          <a:xfrm>
            <a:off x="9101797" y="3080825"/>
            <a:ext cx="14068" cy="2574387"/>
          </a:xfrm>
          <a:prstGeom prst="line">
            <a:avLst/>
          </a:prstGeom>
          <a:ln w="76200">
            <a:solidFill>
              <a:schemeClr val="accent1"/>
            </a:solidFill>
          </a:ln>
        </p:spPr>
        <p:style>
          <a:lnRef idx="1">
            <a:schemeClr val="accent1"/>
          </a:lnRef>
          <a:fillRef idx="0">
            <a:schemeClr val="accent1"/>
          </a:fillRef>
          <a:effectRef idx="0">
            <a:schemeClr val="accent1"/>
          </a:effectRef>
          <a:fontRef idx="minor">
            <a:schemeClr val="tx1"/>
          </a:fontRef>
        </p:style>
      </p:cxnSp>
      <p:sp>
        <p:nvSpPr>
          <p:cNvPr id="10" name="Más 9"/>
          <p:cNvSpPr/>
          <p:nvPr/>
        </p:nvSpPr>
        <p:spPr>
          <a:xfrm>
            <a:off x="9281159" y="3545058"/>
            <a:ext cx="738555" cy="984739"/>
          </a:xfrm>
          <a:prstGeom prst="mathPl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cxnSp>
        <p:nvCxnSpPr>
          <p:cNvPr id="14" name="Conector angular 13"/>
          <p:cNvCxnSpPr/>
          <p:nvPr/>
        </p:nvCxnSpPr>
        <p:spPr>
          <a:xfrm rot="5400000" flipH="1" flipV="1">
            <a:off x="7772400" y="4860388"/>
            <a:ext cx="1069144" cy="520505"/>
          </a:xfrm>
          <a:prstGeom prst="bentConnector3">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16" name="CuadroTexto 15"/>
          <p:cNvSpPr txBox="1"/>
          <p:nvPr/>
        </p:nvSpPr>
        <p:spPr>
          <a:xfrm>
            <a:off x="7512148" y="5809957"/>
            <a:ext cx="1589649" cy="369332"/>
          </a:xfrm>
          <a:prstGeom prst="rect">
            <a:avLst/>
          </a:prstGeom>
          <a:noFill/>
        </p:spPr>
        <p:txBody>
          <a:bodyPr wrap="square" rtlCol="0">
            <a:spAutoFit/>
          </a:bodyPr>
          <a:lstStyle/>
          <a:p>
            <a:r>
              <a:rPr lang="es-MX" dirty="0" smtClean="0"/>
              <a:t>DISMINUCIÓN </a:t>
            </a:r>
            <a:endParaRPr lang="es-MX" dirty="0"/>
          </a:p>
        </p:txBody>
      </p:sp>
      <p:cxnSp>
        <p:nvCxnSpPr>
          <p:cNvPr id="18" name="Conector angular 17"/>
          <p:cNvCxnSpPr/>
          <p:nvPr/>
        </p:nvCxnSpPr>
        <p:spPr>
          <a:xfrm rot="16200000" flipH="1">
            <a:off x="9376118" y="4916659"/>
            <a:ext cx="1111347" cy="450166"/>
          </a:xfrm>
          <a:prstGeom prst="bentConnector3">
            <a:avLst>
              <a:gd name="adj1" fmla="val 42405"/>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19" name="CuadroTexto 18"/>
          <p:cNvSpPr txBox="1"/>
          <p:nvPr/>
        </p:nvSpPr>
        <p:spPr>
          <a:xfrm>
            <a:off x="9369083" y="5809957"/>
            <a:ext cx="1519311" cy="369332"/>
          </a:xfrm>
          <a:prstGeom prst="rect">
            <a:avLst/>
          </a:prstGeom>
          <a:noFill/>
        </p:spPr>
        <p:txBody>
          <a:bodyPr wrap="square" rtlCol="0">
            <a:spAutoFit/>
          </a:bodyPr>
          <a:lstStyle/>
          <a:p>
            <a:r>
              <a:rPr lang="es-MX" dirty="0" smtClean="0"/>
              <a:t>AUMENTO</a:t>
            </a:r>
            <a:endParaRPr lang="es-MX" dirty="0"/>
          </a:p>
        </p:txBody>
      </p:sp>
      <p:sp>
        <p:nvSpPr>
          <p:cNvPr id="12" name="Menos 11"/>
          <p:cNvSpPr/>
          <p:nvPr/>
        </p:nvSpPr>
        <p:spPr>
          <a:xfrm>
            <a:off x="7779435" y="3931920"/>
            <a:ext cx="900332" cy="534573"/>
          </a:xfrm>
          <a:prstGeom prst="mathMin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3468289154"/>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b="1" dirty="0" smtClean="0">
                <a:effectLst>
                  <a:outerShdw blurRad="38100" dist="38100" dir="2700000" algn="tl">
                    <a:srgbClr val="000000">
                      <a:alpha val="43137"/>
                    </a:srgbClr>
                  </a:outerShdw>
                </a:effectLst>
              </a:rPr>
              <a:t>Movimiento de las cuentas</a:t>
            </a:r>
            <a:endParaRPr lang="es-MX" b="1" dirty="0">
              <a:effectLst>
                <a:outerShdw blurRad="38100" dist="38100" dir="2700000" algn="tl">
                  <a:srgbClr val="000000">
                    <a:alpha val="43137"/>
                  </a:srgbClr>
                </a:outerShdw>
              </a:effectLst>
            </a:endParaRPr>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1921861908"/>
              </p:ext>
            </p:extLst>
          </p:nvPr>
        </p:nvGraphicFramePr>
        <p:xfrm>
          <a:off x="838200" y="1825624"/>
          <a:ext cx="10515600" cy="477212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cxnSp>
        <p:nvCxnSpPr>
          <p:cNvPr id="6" name="Conector recto 5"/>
          <p:cNvCxnSpPr/>
          <p:nvPr/>
        </p:nvCxnSpPr>
        <p:spPr>
          <a:xfrm>
            <a:off x="7512148" y="3066757"/>
            <a:ext cx="3221501" cy="0"/>
          </a:xfrm>
          <a:prstGeom prst="line">
            <a:avLst/>
          </a:prstGeom>
          <a:ln w="76200"/>
        </p:spPr>
        <p:style>
          <a:lnRef idx="1">
            <a:schemeClr val="accent1"/>
          </a:lnRef>
          <a:fillRef idx="0">
            <a:schemeClr val="accent1"/>
          </a:fillRef>
          <a:effectRef idx="0">
            <a:schemeClr val="accent1"/>
          </a:effectRef>
          <a:fontRef idx="minor">
            <a:schemeClr val="tx1"/>
          </a:fontRef>
        </p:style>
      </p:cxnSp>
      <p:cxnSp>
        <p:nvCxnSpPr>
          <p:cNvPr id="9" name="Conector recto 8"/>
          <p:cNvCxnSpPr/>
          <p:nvPr/>
        </p:nvCxnSpPr>
        <p:spPr>
          <a:xfrm>
            <a:off x="9101797" y="3080825"/>
            <a:ext cx="14068" cy="2574387"/>
          </a:xfrm>
          <a:prstGeom prst="line">
            <a:avLst/>
          </a:prstGeom>
          <a:ln w="76200">
            <a:solidFill>
              <a:schemeClr val="accent1"/>
            </a:solidFill>
          </a:ln>
        </p:spPr>
        <p:style>
          <a:lnRef idx="1">
            <a:schemeClr val="accent1"/>
          </a:lnRef>
          <a:fillRef idx="0">
            <a:schemeClr val="accent1"/>
          </a:fillRef>
          <a:effectRef idx="0">
            <a:schemeClr val="accent1"/>
          </a:effectRef>
          <a:fontRef idx="minor">
            <a:schemeClr val="tx1"/>
          </a:fontRef>
        </p:style>
      </p:cxnSp>
      <p:sp>
        <p:nvSpPr>
          <p:cNvPr id="10" name="Más 9"/>
          <p:cNvSpPr/>
          <p:nvPr/>
        </p:nvSpPr>
        <p:spPr>
          <a:xfrm>
            <a:off x="8257735" y="3601329"/>
            <a:ext cx="576776" cy="984739"/>
          </a:xfrm>
          <a:prstGeom prst="mathPl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1" name="Menos 10"/>
          <p:cNvSpPr/>
          <p:nvPr/>
        </p:nvSpPr>
        <p:spPr>
          <a:xfrm>
            <a:off x="9256542" y="3868615"/>
            <a:ext cx="900332" cy="534573"/>
          </a:xfrm>
          <a:prstGeom prst="mathMin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cxnSp>
        <p:nvCxnSpPr>
          <p:cNvPr id="14" name="Conector angular 13"/>
          <p:cNvCxnSpPr/>
          <p:nvPr/>
        </p:nvCxnSpPr>
        <p:spPr>
          <a:xfrm rot="5400000" flipH="1" flipV="1">
            <a:off x="7772400" y="4860388"/>
            <a:ext cx="1069144" cy="520505"/>
          </a:xfrm>
          <a:prstGeom prst="bentConnector3">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16" name="CuadroTexto 15"/>
          <p:cNvSpPr txBox="1"/>
          <p:nvPr/>
        </p:nvSpPr>
        <p:spPr>
          <a:xfrm>
            <a:off x="7807569" y="5809957"/>
            <a:ext cx="1294228" cy="369332"/>
          </a:xfrm>
          <a:prstGeom prst="rect">
            <a:avLst/>
          </a:prstGeom>
          <a:noFill/>
        </p:spPr>
        <p:txBody>
          <a:bodyPr wrap="square" rtlCol="0">
            <a:spAutoFit/>
          </a:bodyPr>
          <a:lstStyle/>
          <a:p>
            <a:r>
              <a:rPr lang="es-MX" dirty="0" smtClean="0"/>
              <a:t>AUMENTO</a:t>
            </a:r>
            <a:endParaRPr lang="es-MX" dirty="0"/>
          </a:p>
        </p:txBody>
      </p:sp>
      <p:cxnSp>
        <p:nvCxnSpPr>
          <p:cNvPr id="18" name="Conector angular 17"/>
          <p:cNvCxnSpPr/>
          <p:nvPr/>
        </p:nvCxnSpPr>
        <p:spPr>
          <a:xfrm rot="16200000" flipH="1">
            <a:off x="9376118" y="4916659"/>
            <a:ext cx="1111347" cy="450166"/>
          </a:xfrm>
          <a:prstGeom prst="bentConnector3">
            <a:avLst>
              <a:gd name="adj1" fmla="val 42405"/>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19" name="CuadroTexto 18"/>
          <p:cNvSpPr txBox="1"/>
          <p:nvPr/>
        </p:nvSpPr>
        <p:spPr>
          <a:xfrm>
            <a:off x="9369083" y="5809957"/>
            <a:ext cx="1519311" cy="369332"/>
          </a:xfrm>
          <a:prstGeom prst="rect">
            <a:avLst/>
          </a:prstGeom>
          <a:noFill/>
        </p:spPr>
        <p:txBody>
          <a:bodyPr wrap="square" rtlCol="0">
            <a:spAutoFit/>
          </a:bodyPr>
          <a:lstStyle/>
          <a:p>
            <a:r>
              <a:rPr lang="es-MX" dirty="0" smtClean="0"/>
              <a:t>DISMINUCIÓN</a:t>
            </a:r>
            <a:endParaRPr lang="es-MX" dirty="0"/>
          </a:p>
        </p:txBody>
      </p:sp>
      <p:pic>
        <p:nvPicPr>
          <p:cNvPr id="12" name="Imagen 11"/>
          <p:cNvPicPr>
            <a:picLocks noChangeAspect="1"/>
          </p:cNvPicPr>
          <p:nvPr/>
        </p:nvPicPr>
        <p:blipFill>
          <a:blip r:embed="rId7"/>
          <a:stretch>
            <a:fillRect/>
          </a:stretch>
        </p:blipFill>
        <p:spPr>
          <a:xfrm>
            <a:off x="532535" y="199818"/>
            <a:ext cx="1733550" cy="857250"/>
          </a:xfrm>
          <a:prstGeom prst="rect">
            <a:avLst/>
          </a:prstGeom>
        </p:spPr>
      </p:pic>
    </p:spTree>
    <p:extLst>
      <p:ext uri="{BB962C8B-B14F-4D97-AF65-F5344CB8AC3E}">
        <p14:creationId xmlns:p14="http://schemas.microsoft.com/office/powerpoint/2010/main" val="1837959835"/>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b="1" dirty="0" smtClean="0">
                <a:effectLst>
                  <a:outerShdw blurRad="38100" dist="38100" dir="2700000" algn="tl">
                    <a:srgbClr val="000000">
                      <a:alpha val="43137"/>
                    </a:srgbClr>
                  </a:outerShdw>
                </a:effectLst>
              </a:rPr>
              <a:t>Movimiento de las cuentas</a:t>
            </a:r>
            <a:endParaRPr lang="es-MX" b="1" dirty="0">
              <a:effectLst>
                <a:outerShdw blurRad="38100" dist="38100" dir="2700000" algn="tl">
                  <a:srgbClr val="000000">
                    <a:alpha val="43137"/>
                  </a:srgbClr>
                </a:outerShdw>
              </a:effectLst>
            </a:endParaRPr>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3606927560"/>
              </p:ext>
            </p:extLst>
          </p:nvPr>
        </p:nvGraphicFramePr>
        <p:xfrm>
          <a:off x="838200" y="1825624"/>
          <a:ext cx="10515600" cy="477212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cxnSp>
        <p:nvCxnSpPr>
          <p:cNvPr id="6" name="Conector recto 5"/>
          <p:cNvCxnSpPr/>
          <p:nvPr/>
        </p:nvCxnSpPr>
        <p:spPr>
          <a:xfrm>
            <a:off x="7512148" y="3066757"/>
            <a:ext cx="3221501" cy="0"/>
          </a:xfrm>
          <a:prstGeom prst="line">
            <a:avLst/>
          </a:prstGeom>
          <a:ln w="76200"/>
        </p:spPr>
        <p:style>
          <a:lnRef idx="1">
            <a:schemeClr val="accent1"/>
          </a:lnRef>
          <a:fillRef idx="0">
            <a:schemeClr val="accent1"/>
          </a:fillRef>
          <a:effectRef idx="0">
            <a:schemeClr val="accent1"/>
          </a:effectRef>
          <a:fontRef idx="minor">
            <a:schemeClr val="tx1"/>
          </a:fontRef>
        </p:style>
      </p:cxnSp>
      <p:cxnSp>
        <p:nvCxnSpPr>
          <p:cNvPr id="9" name="Conector recto 8"/>
          <p:cNvCxnSpPr/>
          <p:nvPr/>
        </p:nvCxnSpPr>
        <p:spPr>
          <a:xfrm>
            <a:off x="9101797" y="3080825"/>
            <a:ext cx="14068" cy="2574387"/>
          </a:xfrm>
          <a:prstGeom prst="line">
            <a:avLst/>
          </a:prstGeom>
          <a:ln w="76200">
            <a:solidFill>
              <a:schemeClr val="accent1"/>
            </a:solidFill>
          </a:ln>
        </p:spPr>
        <p:style>
          <a:lnRef idx="1">
            <a:schemeClr val="accent1"/>
          </a:lnRef>
          <a:fillRef idx="0">
            <a:schemeClr val="accent1"/>
          </a:fillRef>
          <a:effectRef idx="0">
            <a:schemeClr val="accent1"/>
          </a:effectRef>
          <a:fontRef idx="minor">
            <a:schemeClr val="tx1"/>
          </a:fontRef>
        </p:style>
      </p:cxnSp>
      <p:sp>
        <p:nvSpPr>
          <p:cNvPr id="10" name="Más 9"/>
          <p:cNvSpPr/>
          <p:nvPr/>
        </p:nvSpPr>
        <p:spPr>
          <a:xfrm>
            <a:off x="9281159" y="3545058"/>
            <a:ext cx="738555" cy="984739"/>
          </a:xfrm>
          <a:prstGeom prst="mathPl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cxnSp>
        <p:nvCxnSpPr>
          <p:cNvPr id="14" name="Conector angular 13"/>
          <p:cNvCxnSpPr/>
          <p:nvPr/>
        </p:nvCxnSpPr>
        <p:spPr>
          <a:xfrm rot="5400000" flipH="1" flipV="1">
            <a:off x="7772400" y="4860388"/>
            <a:ext cx="1069144" cy="520505"/>
          </a:xfrm>
          <a:prstGeom prst="bentConnector3">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16" name="CuadroTexto 15"/>
          <p:cNvSpPr txBox="1"/>
          <p:nvPr/>
        </p:nvSpPr>
        <p:spPr>
          <a:xfrm>
            <a:off x="7512148" y="5809957"/>
            <a:ext cx="1589649" cy="369332"/>
          </a:xfrm>
          <a:prstGeom prst="rect">
            <a:avLst/>
          </a:prstGeom>
          <a:noFill/>
        </p:spPr>
        <p:txBody>
          <a:bodyPr wrap="square" rtlCol="0">
            <a:spAutoFit/>
          </a:bodyPr>
          <a:lstStyle/>
          <a:p>
            <a:r>
              <a:rPr lang="es-MX" dirty="0" smtClean="0"/>
              <a:t>DISMINUCIÓN </a:t>
            </a:r>
            <a:endParaRPr lang="es-MX" dirty="0"/>
          </a:p>
        </p:txBody>
      </p:sp>
      <p:cxnSp>
        <p:nvCxnSpPr>
          <p:cNvPr id="18" name="Conector angular 17"/>
          <p:cNvCxnSpPr/>
          <p:nvPr/>
        </p:nvCxnSpPr>
        <p:spPr>
          <a:xfrm rot="16200000" flipH="1">
            <a:off x="9376118" y="4916659"/>
            <a:ext cx="1111347" cy="450166"/>
          </a:xfrm>
          <a:prstGeom prst="bentConnector3">
            <a:avLst>
              <a:gd name="adj1" fmla="val 42405"/>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19" name="CuadroTexto 18"/>
          <p:cNvSpPr txBox="1"/>
          <p:nvPr/>
        </p:nvSpPr>
        <p:spPr>
          <a:xfrm>
            <a:off x="9369083" y="5809957"/>
            <a:ext cx="1519311" cy="369332"/>
          </a:xfrm>
          <a:prstGeom prst="rect">
            <a:avLst/>
          </a:prstGeom>
          <a:noFill/>
        </p:spPr>
        <p:txBody>
          <a:bodyPr wrap="square" rtlCol="0">
            <a:spAutoFit/>
          </a:bodyPr>
          <a:lstStyle/>
          <a:p>
            <a:r>
              <a:rPr lang="es-MX" dirty="0" smtClean="0"/>
              <a:t>AUMENTO</a:t>
            </a:r>
            <a:endParaRPr lang="es-MX" dirty="0"/>
          </a:p>
        </p:txBody>
      </p:sp>
      <p:sp>
        <p:nvSpPr>
          <p:cNvPr id="12" name="Menos 11"/>
          <p:cNvSpPr/>
          <p:nvPr/>
        </p:nvSpPr>
        <p:spPr>
          <a:xfrm>
            <a:off x="7779435" y="3931920"/>
            <a:ext cx="900332" cy="534573"/>
          </a:xfrm>
          <a:prstGeom prst="mathMin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13" name="Imagen 12"/>
          <p:cNvPicPr>
            <a:picLocks noChangeAspect="1"/>
          </p:cNvPicPr>
          <p:nvPr/>
        </p:nvPicPr>
        <p:blipFill>
          <a:blip r:embed="rId7"/>
          <a:stretch>
            <a:fillRect/>
          </a:stretch>
        </p:blipFill>
        <p:spPr>
          <a:xfrm>
            <a:off x="9706708" y="244222"/>
            <a:ext cx="1733550" cy="857250"/>
          </a:xfrm>
          <a:prstGeom prst="rect">
            <a:avLst/>
          </a:prstGeom>
        </p:spPr>
      </p:pic>
    </p:spTree>
    <p:extLst>
      <p:ext uri="{BB962C8B-B14F-4D97-AF65-F5344CB8AC3E}">
        <p14:creationId xmlns:p14="http://schemas.microsoft.com/office/powerpoint/2010/main" val="274872056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MX" sz="4400" b="1" dirty="0" smtClean="0"/>
              <a:t>Presentación de la Unidad de Aprendizaje.</a:t>
            </a:r>
            <a:endParaRPr lang="es-MX" sz="4400" b="1" dirty="0"/>
          </a:p>
        </p:txBody>
      </p:sp>
      <p:sp>
        <p:nvSpPr>
          <p:cNvPr id="3" name="Marcador de contenido 2"/>
          <p:cNvSpPr>
            <a:spLocks noGrp="1"/>
          </p:cNvSpPr>
          <p:nvPr>
            <p:ph idx="1"/>
          </p:nvPr>
        </p:nvSpPr>
        <p:spPr/>
        <p:txBody>
          <a:bodyPr>
            <a:normAutofit fontScale="92500" lnSpcReduction="20000"/>
          </a:bodyPr>
          <a:lstStyle/>
          <a:p>
            <a:r>
              <a:rPr lang="es-MX" dirty="0" smtClean="0"/>
              <a:t>La unidad de aprendizaje contabilidad básica se integra en el plan de la Licenciatura en Administración en el núcleo de formación sustantivo, con una carga crediticia de 10 créditos y debe cursarse de manera obligatoria. </a:t>
            </a:r>
          </a:p>
          <a:p>
            <a:r>
              <a:rPr lang="es-MX" dirty="0" smtClean="0"/>
              <a:t>No se requiere que el alumno tenga conocimientos previos de contabilidad, pero si que cuente con el manejo de operaciones aritméticas básicas. </a:t>
            </a:r>
          </a:p>
          <a:p>
            <a:r>
              <a:rPr lang="es-MX" dirty="0" smtClean="0"/>
              <a:t>Al finalizar el programa, el estudiante estará capacitado para continuar con la unidad de aprendizaje de Sistemas Contables y Boletines de Activo, que se presenta como subsecuente en el programa de estudios. </a:t>
            </a:r>
          </a:p>
          <a:p>
            <a:r>
              <a:rPr lang="es-MX" dirty="0"/>
              <a:t>Esta Unidad de aprendizaje se imparte también en </a:t>
            </a:r>
            <a:r>
              <a:rPr lang="es-MX" dirty="0" smtClean="0"/>
              <a:t>las Licenciaturas </a:t>
            </a:r>
            <a:r>
              <a:rPr lang="es-MX" dirty="0"/>
              <a:t>en Contaduría </a:t>
            </a:r>
            <a:r>
              <a:rPr lang="es-MX" dirty="0" smtClean="0"/>
              <a:t>y en Informática Administrativa, por lo que el presente material se puede compartir en las tres licenciaturas, toda vez que ha sido elaborado en base al programa de estudios que se aplica en las tres carreras.</a:t>
            </a:r>
          </a:p>
          <a:p>
            <a:endParaRPr lang="es-MX" dirty="0"/>
          </a:p>
        </p:txBody>
      </p:sp>
      <p:pic>
        <p:nvPicPr>
          <p:cNvPr id="5" name="Imagen 4"/>
          <p:cNvPicPr>
            <a:picLocks noChangeAspect="1"/>
          </p:cNvPicPr>
          <p:nvPr/>
        </p:nvPicPr>
        <p:blipFill>
          <a:blip r:embed="rId2"/>
          <a:stretch>
            <a:fillRect/>
          </a:stretch>
        </p:blipFill>
        <p:spPr>
          <a:xfrm>
            <a:off x="10133295" y="68911"/>
            <a:ext cx="1733550" cy="857250"/>
          </a:xfrm>
          <a:prstGeom prst="rect">
            <a:avLst/>
          </a:prstGeom>
        </p:spPr>
      </p:pic>
    </p:spTree>
    <p:extLst>
      <p:ext uri="{BB962C8B-B14F-4D97-AF65-F5344CB8AC3E}">
        <p14:creationId xmlns:p14="http://schemas.microsoft.com/office/powerpoint/2010/main" val="2716670546"/>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b="1" dirty="0" smtClean="0">
                <a:effectLst>
                  <a:outerShdw blurRad="38100" dist="38100" dir="2700000" algn="tl">
                    <a:srgbClr val="000000">
                      <a:alpha val="43137"/>
                    </a:srgbClr>
                  </a:outerShdw>
                </a:effectLst>
              </a:rPr>
              <a:t>Movimiento de la cuenta de Almacén</a:t>
            </a:r>
            <a:endParaRPr lang="es-MX" b="1" dirty="0">
              <a:effectLst>
                <a:outerShdw blurRad="38100" dist="38100" dir="2700000" algn="tl">
                  <a:srgbClr val="000000">
                    <a:alpha val="43137"/>
                  </a:srgbClr>
                </a:outerShdw>
              </a:effectLst>
            </a:endParaRPr>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4211906695"/>
              </p:ext>
            </p:extLst>
          </p:nvPr>
        </p:nvGraphicFramePr>
        <p:xfrm>
          <a:off x="838200" y="1825624"/>
          <a:ext cx="10515600" cy="4448567"/>
        </p:xfrm>
        <a:graphic>
          <a:graphicData uri="http://schemas.openxmlformats.org/drawingml/2006/table">
            <a:tbl>
              <a:tblPr firstRow="1" bandRow="1">
                <a:tableStyleId>{3B4B98B0-60AC-42C2-AFA5-B58CD77FA1E5}</a:tableStyleId>
              </a:tblPr>
              <a:tblGrid>
                <a:gridCol w="5257800"/>
                <a:gridCol w="5257800"/>
              </a:tblGrid>
              <a:tr h="619882">
                <a:tc gridSpan="2">
                  <a:txBody>
                    <a:bodyPr/>
                    <a:lstStyle/>
                    <a:p>
                      <a:pPr algn="ctr"/>
                      <a:r>
                        <a:rPr lang="es-MX" sz="3200" dirty="0" smtClean="0">
                          <a:effectLst>
                            <a:outerShdw blurRad="38100" dist="38100" dir="2700000" algn="tl">
                              <a:srgbClr val="000000">
                                <a:alpha val="43137"/>
                              </a:srgbClr>
                            </a:outerShdw>
                          </a:effectLst>
                        </a:rPr>
                        <a:t>Almacén </a:t>
                      </a:r>
                      <a:endParaRPr lang="es-MX" sz="3200" dirty="0">
                        <a:effectLst>
                          <a:outerShdw blurRad="38100" dist="38100" dir="2700000" algn="tl">
                            <a:srgbClr val="000000">
                              <a:alpha val="43137"/>
                            </a:srgbClr>
                          </a:outerShdw>
                        </a:effectLst>
                      </a:endParaRPr>
                    </a:p>
                  </a:txBody>
                  <a:tcPr/>
                </a:tc>
                <a:tc hMerge="1">
                  <a:txBody>
                    <a:bodyPr/>
                    <a:lstStyle/>
                    <a:p>
                      <a:endParaRPr lang="es-MX" dirty="0"/>
                    </a:p>
                  </a:txBody>
                  <a:tcPr/>
                </a:tc>
              </a:tr>
              <a:tr h="3062948">
                <a:tc>
                  <a:txBody>
                    <a:bodyPr/>
                    <a:lstStyle/>
                    <a:p>
                      <a:r>
                        <a:rPr lang="es-MX" dirty="0" smtClean="0"/>
                        <a:t>SE</a:t>
                      </a:r>
                      <a:r>
                        <a:rPr lang="es-MX" baseline="0" dirty="0" smtClean="0"/>
                        <a:t> CARGA DE: </a:t>
                      </a:r>
                    </a:p>
                    <a:p>
                      <a:pPr marL="285750" indent="-285750">
                        <a:buFont typeface="Arial" panose="020B0604020202020204" pitchFamily="34" charset="0"/>
                        <a:buChar char="•"/>
                      </a:pPr>
                      <a:r>
                        <a:rPr lang="es-MX" baseline="0" dirty="0" smtClean="0"/>
                        <a:t>EL VALOR  DEL INVENTARIO INICIAL (A PRECIO DE COSTO)</a:t>
                      </a:r>
                    </a:p>
                    <a:p>
                      <a:pPr marL="285750" indent="-285750">
                        <a:buFont typeface="Arial" panose="020B0604020202020204" pitchFamily="34" charset="0"/>
                        <a:buChar char="•"/>
                      </a:pPr>
                      <a:r>
                        <a:rPr lang="es-MX" baseline="0" dirty="0" smtClean="0"/>
                        <a:t>DEL VALOR DE LAS COMPRAS (A PRECIO DE ADQUISICIÓN)</a:t>
                      </a:r>
                    </a:p>
                    <a:p>
                      <a:pPr marL="285750" indent="-285750">
                        <a:buFont typeface="Arial" panose="020B0604020202020204" pitchFamily="34" charset="0"/>
                        <a:buChar char="•"/>
                      </a:pPr>
                      <a:r>
                        <a:rPr lang="es-MX" baseline="0" dirty="0" smtClean="0"/>
                        <a:t>DEL VALOR DE GASTOS DE COMPRA</a:t>
                      </a:r>
                    </a:p>
                    <a:p>
                      <a:pPr marL="285750" indent="-285750">
                        <a:buFont typeface="Arial" panose="020B0604020202020204" pitchFamily="34" charset="0"/>
                        <a:buChar char="•"/>
                      </a:pPr>
                      <a:r>
                        <a:rPr lang="es-MX" baseline="0" dirty="0" smtClean="0"/>
                        <a:t>DEL VALOR DE LAS DEVOLUCIONES, REBAJAS Y DESCUENTOS (A PRECIO DE COSTO)</a:t>
                      </a:r>
                    </a:p>
                    <a:p>
                      <a:endParaRPr lang="es-MX" dirty="0"/>
                    </a:p>
                  </a:txBody>
                  <a:tcPr/>
                </a:tc>
                <a:tc>
                  <a:txBody>
                    <a:bodyPr/>
                    <a:lstStyle/>
                    <a:p>
                      <a:r>
                        <a:rPr lang="es-MX" dirty="0" smtClean="0"/>
                        <a:t>SE ABAONA DE:</a:t>
                      </a:r>
                    </a:p>
                    <a:p>
                      <a:pPr marL="285750" indent="-285750">
                        <a:buFont typeface="Arial" panose="020B0604020202020204" pitchFamily="34" charset="0"/>
                        <a:buChar char="•"/>
                      </a:pPr>
                      <a:r>
                        <a:rPr lang="es-MX" dirty="0" smtClean="0"/>
                        <a:t>DEL</a:t>
                      </a:r>
                      <a:r>
                        <a:rPr lang="es-MX" baseline="0" dirty="0" smtClean="0"/>
                        <a:t> VALOR DE LAS VENTAS (A PRECIO DE COSTO)</a:t>
                      </a:r>
                    </a:p>
                    <a:p>
                      <a:pPr marL="285750" indent="-285750">
                        <a:buFont typeface="Arial" panose="020B0604020202020204" pitchFamily="34" charset="0"/>
                        <a:buChar char="•"/>
                      </a:pPr>
                      <a:r>
                        <a:rPr lang="es-MX" baseline="0" dirty="0" smtClean="0"/>
                        <a:t>DEL VALOR DE LAS DEVOLUCIONES SOBRE LAS COMPRAS</a:t>
                      </a:r>
                    </a:p>
                    <a:p>
                      <a:pPr marL="285750" indent="-285750">
                        <a:buFont typeface="Arial" panose="020B0604020202020204" pitchFamily="34" charset="0"/>
                        <a:buChar char="•"/>
                      </a:pPr>
                      <a:r>
                        <a:rPr lang="es-MX" baseline="0" dirty="0" smtClean="0"/>
                        <a:t>DEL VALOR DE LAS REBAJAS SOBRE LAS COMPRAS </a:t>
                      </a:r>
                      <a:endParaRPr lang="es-MX" dirty="0" smtClean="0"/>
                    </a:p>
                    <a:p>
                      <a:endParaRPr lang="es-MX" dirty="0" smtClean="0"/>
                    </a:p>
                    <a:p>
                      <a:endParaRPr lang="es-MX" dirty="0"/>
                    </a:p>
                  </a:txBody>
                  <a:tcPr/>
                </a:tc>
              </a:tr>
              <a:tr h="765737">
                <a:tc gridSpan="2">
                  <a:txBody>
                    <a:bodyPr/>
                    <a:lstStyle/>
                    <a:p>
                      <a:r>
                        <a:rPr lang="es-MX" dirty="0" smtClean="0"/>
                        <a:t>SALDO</a:t>
                      </a:r>
                      <a:r>
                        <a:rPr lang="es-MX" baseline="0" dirty="0" smtClean="0"/>
                        <a:t> DEUDOR:</a:t>
                      </a:r>
                    </a:p>
                    <a:p>
                      <a:r>
                        <a:rPr lang="es-MX" baseline="0" dirty="0" smtClean="0"/>
                        <a:t> INVENTARIO FINAL. REPRESENTA EL VALOR DE LA MERCANCÍA EXISTENTE EN EL ALMACÉN.</a:t>
                      </a:r>
                      <a:endParaRPr lang="es-MX" dirty="0"/>
                    </a:p>
                  </a:txBody>
                  <a:tcPr/>
                </a:tc>
                <a:tc hMerge="1">
                  <a:txBody>
                    <a:bodyPr/>
                    <a:lstStyle/>
                    <a:p>
                      <a:endParaRPr lang="es-MX" dirty="0"/>
                    </a:p>
                  </a:txBody>
                  <a:tcPr/>
                </a:tc>
              </a:tr>
            </a:tbl>
          </a:graphicData>
        </a:graphic>
      </p:graphicFrame>
      <p:pic>
        <p:nvPicPr>
          <p:cNvPr id="5" name="Imagen 4"/>
          <p:cNvPicPr>
            <a:picLocks noChangeAspect="1"/>
          </p:cNvPicPr>
          <p:nvPr/>
        </p:nvPicPr>
        <p:blipFill>
          <a:blip r:embed="rId2"/>
          <a:stretch>
            <a:fillRect/>
          </a:stretch>
        </p:blipFill>
        <p:spPr>
          <a:xfrm>
            <a:off x="10320479" y="123657"/>
            <a:ext cx="1733550" cy="857250"/>
          </a:xfrm>
          <a:prstGeom prst="rect">
            <a:avLst/>
          </a:prstGeom>
        </p:spPr>
      </p:pic>
    </p:spTree>
    <p:extLst>
      <p:ext uri="{BB962C8B-B14F-4D97-AF65-F5344CB8AC3E}">
        <p14:creationId xmlns:p14="http://schemas.microsoft.com/office/powerpoint/2010/main" val="950069288"/>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b="1" dirty="0" smtClean="0">
                <a:effectLst>
                  <a:outerShdw blurRad="38100" dist="38100" dir="2700000" algn="tl">
                    <a:srgbClr val="000000">
                      <a:alpha val="43137"/>
                    </a:srgbClr>
                  </a:outerShdw>
                </a:effectLst>
              </a:rPr>
              <a:t>Movimiento de la cuenta de Ventas</a:t>
            </a:r>
            <a:endParaRPr lang="es-MX" b="1" dirty="0">
              <a:effectLst>
                <a:outerShdw blurRad="38100" dist="38100" dir="2700000" algn="tl">
                  <a:srgbClr val="000000">
                    <a:alpha val="43137"/>
                  </a:srgbClr>
                </a:outerShdw>
              </a:effectLst>
            </a:endParaRPr>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137628650"/>
              </p:ext>
            </p:extLst>
          </p:nvPr>
        </p:nvGraphicFramePr>
        <p:xfrm>
          <a:off x="838200" y="1825624"/>
          <a:ext cx="10515600" cy="4597230"/>
        </p:xfrm>
        <a:graphic>
          <a:graphicData uri="http://schemas.openxmlformats.org/drawingml/2006/table">
            <a:tbl>
              <a:tblPr firstRow="1" bandRow="1">
                <a:tableStyleId>{3B4B98B0-60AC-42C2-AFA5-B58CD77FA1E5}</a:tableStyleId>
              </a:tblPr>
              <a:tblGrid>
                <a:gridCol w="5257800"/>
                <a:gridCol w="5257800"/>
              </a:tblGrid>
              <a:tr h="619882">
                <a:tc gridSpan="2">
                  <a:txBody>
                    <a:bodyPr/>
                    <a:lstStyle/>
                    <a:p>
                      <a:pPr algn="ctr"/>
                      <a:r>
                        <a:rPr lang="es-MX" sz="3200" dirty="0" smtClean="0">
                          <a:effectLst>
                            <a:outerShdw blurRad="38100" dist="38100" dir="2700000" algn="tl">
                              <a:srgbClr val="000000">
                                <a:alpha val="43137"/>
                              </a:srgbClr>
                            </a:outerShdw>
                          </a:effectLst>
                        </a:rPr>
                        <a:t>Ventas</a:t>
                      </a:r>
                      <a:endParaRPr lang="es-MX" sz="3200" dirty="0">
                        <a:effectLst>
                          <a:outerShdw blurRad="38100" dist="38100" dir="2700000" algn="tl">
                            <a:srgbClr val="000000">
                              <a:alpha val="43137"/>
                            </a:srgbClr>
                          </a:outerShdw>
                        </a:effectLst>
                      </a:endParaRPr>
                    </a:p>
                  </a:txBody>
                  <a:tcPr/>
                </a:tc>
                <a:tc hMerge="1">
                  <a:txBody>
                    <a:bodyPr/>
                    <a:lstStyle/>
                    <a:p>
                      <a:endParaRPr lang="es-MX" dirty="0"/>
                    </a:p>
                  </a:txBody>
                  <a:tcPr/>
                </a:tc>
              </a:tr>
              <a:tr h="3062948">
                <a:tc>
                  <a:txBody>
                    <a:bodyPr/>
                    <a:lstStyle/>
                    <a:p>
                      <a:r>
                        <a:rPr lang="es-MX" dirty="0" smtClean="0"/>
                        <a:t>SE</a:t>
                      </a:r>
                      <a:r>
                        <a:rPr lang="es-MX" baseline="0" dirty="0" smtClean="0"/>
                        <a:t> CARGA DE: </a:t>
                      </a:r>
                    </a:p>
                    <a:p>
                      <a:pPr marL="285750" indent="-285750">
                        <a:buFont typeface="Arial" panose="020B0604020202020204" pitchFamily="34" charset="0"/>
                        <a:buChar char="•"/>
                      </a:pPr>
                      <a:r>
                        <a:rPr lang="es-MX" baseline="0" dirty="0" smtClean="0"/>
                        <a:t>DEL VALOR DE LAS DEVOLUCIONES SOBRE VENTA  (A PRECIO DE VENTA)</a:t>
                      </a:r>
                    </a:p>
                    <a:p>
                      <a:pPr marL="285750" indent="-285750">
                        <a:buFont typeface="Arial" panose="020B0604020202020204" pitchFamily="34" charset="0"/>
                        <a:buChar char="•"/>
                      </a:pPr>
                      <a:r>
                        <a:rPr lang="es-MX" baseline="0" dirty="0" smtClean="0"/>
                        <a:t>DEL VALOR DE LAS REBAJAS SOBRE VENTA</a:t>
                      </a:r>
                    </a:p>
                    <a:p>
                      <a:endParaRPr lang="es-MX" dirty="0"/>
                    </a:p>
                  </a:txBody>
                  <a:tcPr/>
                </a:tc>
                <a:tc>
                  <a:txBody>
                    <a:bodyPr/>
                    <a:lstStyle/>
                    <a:p>
                      <a:r>
                        <a:rPr lang="es-MX" dirty="0" smtClean="0"/>
                        <a:t>SE ABONA DE:</a:t>
                      </a:r>
                    </a:p>
                    <a:p>
                      <a:pPr marL="285750" indent="-285750">
                        <a:buFont typeface="Arial" panose="020B0604020202020204" pitchFamily="34" charset="0"/>
                        <a:buChar char="•"/>
                      </a:pPr>
                      <a:r>
                        <a:rPr lang="es-MX" dirty="0" smtClean="0"/>
                        <a:t>DEL VALOR DE LAS VENTAS A PRECIO DE VENTA</a:t>
                      </a:r>
                    </a:p>
                    <a:p>
                      <a:endParaRPr lang="es-MX" dirty="0"/>
                    </a:p>
                  </a:txBody>
                  <a:tcPr/>
                </a:tc>
              </a:tr>
              <a:tr h="765737">
                <a:tc>
                  <a:txBody>
                    <a:bodyPr/>
                    <a:lstStyle/>
                    <a:p>
                      <a:endParaRPr lang="es-MX" dirty="0"/>
                    </a:p>
                  </a:txBody>
                  <a:tcPr/>
                </a:tc>
                <a:tc>
                  <a:txBody>
                    <a:bodyPr/>
                    <a:lstStyle/>
                    <a:p>
                      <a:r>
                        <a:rPr lang="es-MX" dirty="0" smtClean="0"/>
                        <a:t>SALDO</a:t>
                      </a:r>
                      <a:r>
                        <a:rPr lang="es-MX" baseline="0" dirty="0" smtClean="0"/>
                        <a:t> ACREEDOR: VENTAS NETAS. Representa el importe de las ventas netas efectuadas durante el ejercicio</a:t>
                      </a:r>
                      <a:endParaRPr lang="es-MX" dirty="0"/>
                    </a:p>
                  </a:txBody>
                  <a:tcPr/>
                </a:tc>
              </a:tr>
            </a:tbl>
          </a:graphicData>
        </a:graphic>
      </p:graphicFrame>
      <p:pic>
        <p:nvPicPr>
          <p:cNvPr id="5" name="Imagen 4"/>
          <p:cNvPicPr>
            <a:picLocks noChangeAspect="1"/>
          </p:cNvPicPr>
          <p:nvPr/>
        </p:nvPicPr>
        <p:blipFill>
          <a:blip r:embed="rId2"/>
          <a:stretch>
            <a:fillRect/>
          </a:stretch>
        </p:blipFill>
        <p:spPr>
          <a:xfrm>
            <a:off x="10165932" y="170656"/>
            <a:ext cx="1733550" cy="857250"/>
          </a:xfrm>
          <a:prstGeom prst="rect">
            <a:avLst/>
          </a:prstGeom>
        </p:spPr>
      </p:pic>
    </p:spTree>
    <p:extLst>
      <p:ext uri="{BB962C8B-B14F-4D97-AF65-F5344CB8AC3E}">
        <p14:creationId xmlns:p14="http://schemas.microsoft.com/office/powerpoint/2010/main" val="583961996"/>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b="1" dirty="0" smtClean="0">
                <a:effectLst>
                  <a:outerShdw blurRad="38100" dist="38100" dir="2700000" algn="tl">
                    <a:srgbClr val="000000">
                      <a:alpha val="43137"/>
                    </a:srgbClr>
                  </a:outerShdw>
                </a:effectLst>
              </a:rPr>
              <a:t>Movimiento de la cuenta de Costo de Ventas</a:t>
            </a:r>
            <a:endParaRPr lang="es-MX" b="1" dirty="0">
              <a:effectLst>
                <a:outerShdw blurRad="38100" dist="38100" dir="2700000" algn="tl">
                  <a:srgbClr val="000000">
                    <a:alpha val="43137"/>
                  </a:srgbClr>
                </a:outerShdw>
              </a:effectLst>
            </a:endParaRPr>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433684653"/>
              </p:ext>
            </p:extLst>
          </p:nvPr>
        </p:nvGraphicFramePr>
        <p:xfrm>
          <a:off x="838200" y="1825624"/>
          <a:ext cx="10515600" cy="4448567"/>
        </p:xfrm>
        <a:graphic>
          <a:graphicData uri="http://schemas.openxmlformats.org/drawingml/2006/table">
            <a:tbl>
              <a:tblPr firstRow="1" bandRow="1">
                <a:tableStyleId>{3B4B98B0-60AC-42C2-AFA5-B58CD77FA1E5}</a:tableStyleId>
              </a:tblPr>
              <a:tblGrid>
                <a:gridCol w="5257800"/>
                <a:gridCol w="5257800"/>
              </a:tblGrid>
              <a:tr h="619882">
                <a:tc gridSpan="2">
                  <a:txBody>
                    <a:bodyPr/>
                    <a:lstStyle/>
                    <a:p>
                      <a:pPr algn="ctr"/>
                      <a:r>
                        <a:rPr lang="es-MX" sz="3200" dirty="0" smtClean="0">
                          <a:effectLst>
                            <a:outerShdw blurRad="38100" dist="38100" dir="2700000" algn="tl">
                              <a:srgbClr val="000000">
                                <a:alpha val="43137"/>
                              </a:srgbClr>
                            </a:outerShdw>
                          </a:effectLst>
                        </a:rPr>
                        <a:t>Costo de Ventas</a:t>
                      </a:r>
                      <a:endParaRPr lang="es-MX" sz="3200" dirty="0">
                        <a:effectLst>
                          <a:outerShdw blurRad="38100" dist="38100" dir="2700000" algn="tl">
                            <a:srgbClr val="000000">
                              <a:alpha val="43137"/>
                            </a:srgbClr>
                          </a:outerShdw>
                        </a:effectLst>
                      </a:endParaRPr>
                    </a:p>
                  </a:txBody>
                  <a:tcPr/>
                </a:tc>
                <a:tc hMerge="1">
                  <a:txBody>
                    <a:bodyPr/>
                    <a:lstStyle/>
                    <a:p>
                      <a:endParaRPr lang="es-MX" dirty="0"/>
                    </a:p>
                  </a:txBody>
                  <a:tcPr/>
                </a:tc>
              </a:tr>
              <a:tr h="3062948">
                <a:tc>
                  <a:txBody>
                    <a:bodyPr/>
                    <a:lstStyle/>
                    <a:p>
                      <a:r>
                        <a:rPr lang="es-MX" dirty="0" smtClean="0"/>
                        <a:t>SE</a:t>
                      </a:r>
                      <a:r>
                        <a:rPr lang="es-MX" baseline="0" dirty="0" smtClean="0"/>
                        <a:t> CARGA DE: </a:t>
                      </a:r>
                    </a:p>
                    <a:p>
                      <a:pPr marL="285750" indent="-285750">
                        <a:buFont typeface="Arial" panose="020B0604020202020204" pitchFamily="34" charset="0"/>
                        <a:buChar char="•"/>
                      </a:pPr>
                      <a:r>
                        <a:rPr lang="es-MX" baseline="0" dirty="0" smtClean="0"/>
                        <a:t>DEL VALOR DE LAS VENTAS A PRECIO DE COSTO</a:t>
                      </a:r>
                      <a:endParaRPr lang="es-MX" dirty="0"/>
                    </a:p>
                  </a:txBody>
                  <a:tcPr/>
                </a:tc>
                <a:tc>
                  <a:txBody>
                    <a:bodyPr/>
                    <a:lstStyle/>
                    <a:p>
                      <a:r>
                        <a:rPr lang="es-MX" dirty="0" smtClean="0"/>
                        <a:t>SE ABONA DE:</a:t>
                      </a:r>
                    </a:p>
                    <a:p>
                      <a:pPr marL="285750" indent="-285750">
                        <a:buFont typeface="Arial" panose="020B0604020202020204" pitchFamily="34" charset="0"/>
                        <a:buChar char="•"/>
                      </a:pPr>
                      <a:r>
                        <a:rPr lang="es-MX" dirty="0" smtClean="0"/>
                        <a:t>DEL VALOR DE LAS DEVOLUCIONES SOBRE VENTAS A PRECIO DE COSTO</a:t>
                      </a:r>
                    </a:p>
                    <a:p>
                      <a:endParaRPr lang="es-MX" dirty="0"/>
                    </a:p>
                  </a:txBody>
                  <a:tcPr/>
                </a:tc>
              </a:tr>
              <a:tr h="765737">
                <a:tc>
                  <a:txBody>
                    <a:bodyPr/>
                    <a:lstStyle/>
                    <a:p>
                      <a:r>
                        <a:rPr lang="es-MX" dirty="0" smtClean="0"/>
                        <a:t>SALDO</a:t>
                      </a:r>
                      <a:r>
                        <a:rPr lang="es-MX" baseline="0" dirty="0" smtClean="0"/>
                        <a:t> DEUDOR: REPRESENTA EL IMPORTE DEL COSTO DE LAS MERCANCÍAS VENDIDAS</a:t>
                      </a:r>
                      <a:endParaRPr lang="es-MX" dirty="0"/>
                    </a:p>
                  </a:txBody>
                  <a:tcPr/>
                </a:tc>
                <a:tc>
                  <a:txBody>
                    <a:bodyPr/>
                    <a:lstStyle/>
                    <a:p>
                      <a:endParaRPr lang="es-MX" dirty="0"/>
                    </a:p>
                  </a:txBody>
                  <a:tcPr/>
                </a:tc>
              </a:tr>
            </a:tbl>
          </a:graphicData>
        </a:graphic>
      </p:graphicFrame>
      <p:pic>
        <p:nvPicPr>
          <p:cNvPr id="5" name="Imagen 4"/>
          <p:cNvPicPr>
            <a:picLocks noChangeAspect="1"/>
          </p:cNvPicPr>
          <p:nvPr/>
        </p:nvPicPr>
        <p:blipFill>
          <a:blip r:embed="rId2"/>
          <a:stretch>
            <a:fillRect/>
          </a:stretch>
        </p:blipFill>
        <p:spPr>
          <a:xfrm>
            <a:off x="10346236" y="0"/>
            <a:ext cx="1733550" cy="857250"/>
          </a:xfrm>
          <a:prstGeom prst="rect">
            <a:avLst/>
          </a:prstGeom>
        </p:spPr>
      </p:pic>
    </p:spTree>
    <p:extLst>
      <p:ext uri="{BB962C8B-B14F-4D97-AF65-F5344CB8AC3E}">
        <p14:creationId xmlns:p14="http://schemas.microsoft.com/office/powerpoint/2010/main" val="629088473"/>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b="1" dirty="0" smtClean="0">
                <a:effectLst>
                  <a:outerShdw blurRad="38100" dist="38100" dir="2700000" algn="tl">
                    <a:srgbClr val="000000">
                      <a:alpha val="43137"/>
                    </a:srgbClr>
                  </a:outerShdw>
                </a:effectLst>
              </a:rPr>
              <a:t>REGISTRO CONTABLE DE UNA COMPRA </a:t>
            </a:r>
            <a:endParaRPr lang="es-MX" b="1" dirty="0">
              <a:effectLst>
                <a:outerShdw blurRad="38100" dist="38100" dir="2700000" algn="tl">
                  <a:srgbClr val="000000">
                    <a:alpha val="43137"/>
                  </a:srgbClr>
                </a:outerShdw>
              </a:effectLst>
            </a:endParaRPr>
          </a:p>
        </p:txBody>
      </p:sp>
      <p:graphicFrame>
        <p:nvGraphicFramePr>
          <p:cNvPr id="5" name="Marcador de contenido 4"/>
          <p:cNvGraphicFramePr>
            <a:graphicFrameLocks noGrp="1"/>
          </p:cNvGraphicFramePr>
          <p:nvPr>
            <p:ph idx="1"/>
            <p:extLst>
              <p:ext uri="{D42A27DB-BD31-4B8C-83A1-F6EECF244321}">
                <p14:modId xmlns:p14="http://schemas.microsoft.com/office/powerpoint/2010/main" val="2261922780"/>
              </p:ext>
            </p:extLst>
          </p:nvPr>
        </p:nvGraphicFramePr>
        <p:xfrm>
          <a:off x="4919730" y="2288191"/>
          <a:ext cx="6993228" cy="2225040"/>
        </p:xfrm>
        <a:graphic>
          <a:graphicData uri="http://schemas.openxmlformats.org/drawingml/2006/table">
            <a:tbl>
              <a:tblPr firstRow="1" bandRow="1">
                <a:tableStyleId>{3B4B98B0-60AC-42C2-AFA5-B58CD77FA1E5}</a:tableStyleId>
              </a:tblPr>
              <a:tblGrid>
                <a:gridCol w="515501"/>
                <a:gridCol w="877637"/>
                <a:gridCol w="2612192"/>
                <a:gridCol w="927278"/>
                <a:gridCol w="991674"/>
                <a:gridCol w="1068946"/>
              </a:tblGrid>
              <a:tr h="370840">
                <a:tc>
                  <a:txBody>
                    <a:bodyPr/>
                    <a:lstStyle/>
                    <a:p>
                      <a:r>
                        <a:rPr lang="es-MX" sz="1200" dirty="0" smtClean="0"/>
                        <a:t>CTA</a:t>
                      </a:r>
                      <a:endParaRPr lang="es-MX" sz="1200" dirty="0"/>
                    </a:p>
                  </a:txBody>
                  <a:tcPr/>
                </a:tc>
                <a:tc>
                  <a:txBody>
                    <a:bodyPr/>
                    <a:lstStyle/>
                    <a:p>
                      <a:r>
                        <a:rPr lang="es-MX" sz="1200" dirty="0" smtClean="0"/>
                        <a:t>SBCTA</a:t>
                      </a:r>
                      <a:endParaRPr lang="es-MX" sz="1200" dirty="0"/>
                    </a:p>
                  </a:txBody>
                  <a:tcPr/>
                </a:tc>
                <a:tc>
                  <a:txBody>
                    <a:bodyPr/>
                    <a:lstStyle/>
                    <a:p>
                      <a:r>
                        <a:rPr lang="es-MX" sz="1600" dirty="0" smtClean="0"/>
                        <a:t>CONCEPTO</a:t>
                      </a:r>
                      <a:endParaRPr lang="es-MX" sz="1600" dirty="0"/>
                    </a:p>
                  </a:txBody>
                  <a:tcPr/>
                </a:tc>
                <a:tc>
                  <a:txBody>
                    <a:bodyPr/>
                    <a:lstStyle/>
                    <a:p>
                      <a:r>
                        <a:rPr lang="es-MX" sz="1600" dirty="0" smtClean="0"/>
                        <a:t>PARCIAL</a:t>
                      </a:r>
                      <a:endParaRPr lang="es-MX" sz="1600" dirty="0"/>
                    </a:p>
                  </a:txBody>
                  <a:tcPr/>
                </a:tc>
                <a:tc>
                  <a:txBody>
                    <a:bodyPr/>
                    <a:lstStyle/>
                    <a:p>
                      <a:r>
                        <a:rPr lang="es-MX" sz="1600" dirty="0" smtClean="0"/>
                        <a:t>DEBE</a:t>
                      </a:r>
                      <a:endParaRPr lang="es-MX" sz="1600" dirty="0"/>
                    </a:p>
                  </a:txBody>
                  <a:tcPr/>
                </a:tc>
                <a:tc>
                  <a:txBody>
                    <a:bodyPr/>
                    <a:lstStyle/>
                    <a:p>
                      <a:r>
                        <a:rPr lang="es-MX" sz="1600" dirty="0" smtClean="0"/>
                        <a:t>HABER</a:t>
                      </a:r>
                      <a:endParaRPr lang="es-MX" sz="1600" dirty="0"/>
                    </a:p>
                  </a:txBody>
                  <a:tcPr/>
                </a:tc>
              </a:tr>
              <a:tr h="370840">
                <a:tc>
                  <a:txBody>
                    <a:bodyPr/>
                    <a:lstStyle/>
                    <a:p>
                      <a:endParaRPr lang="es-MX" dirty="0"/>
                    </a:p>
                  </a:txBody>
                  <a:tcPr/>
                </a:tc>
                <a:tc>
                  <a:txBody>
                    <a:bodyPr/>
                    <a:lstStyle/>
                    <a:p>
                      <a:endParaRPr lang="es-MX" dirty="0"/>
                    </a:p>
                  </a:txBody>
                  <a:tcPr/>
                </a:tc>
                <a:tc>
                  <a:txBody>
                    <a:bodyPr/>
                    <a:lstStyle/>
                    <a:p>
                      <a:r>
                        <a:rPr lang="es-MX" dirty="0" smtClean="0"/>
                        <a:t>---------1---------</a:t>
                      </a:r>
                      <a:endParaRPr lang="es-MX" dirty="0"/>
                    </a:p>
                  </a:txBody>
                  <a:tcPr/>
                </a:tc>
                <a:tc>
                  <a:txBody>
                    <a:bodyPr/>
                    <a:lstStyle/>
                    <a:p>
                      <a:endParaRPr lang="es-MX"/>
                    </a:p>
                  </a:txBody>
                  <a:tcPr/>
                </a:tc>
                <a:tc>
                  <a:txBody>
                    <a:bodyPr/>
                    <a:lstStyle/>
                    <a:p>
                      <a:endParaRPr lang="es-MX" dirty="0"/>
                    </a:p>
                  </a:txBody>
                  <a:tcPr/>
                </a:tc>
                <a:tc>
                  <a:txBody>
                    <a:bodyPr/>
                    <a:lstStyle/>
                    <a:p>
                      <a:endParaRPr lang="es-MX" dirty="0"/>
                    </a:p>
                  </a:txBody>
                  <a:tcPr/>
                </a:tc>
              </a:tr>
              <a:tr h="370840">
                <a:tc>
                  <a:txBody>
                    <a:bodyPr/>
                    <a:lstStyle/>
                    <a:p>
                      <a:endParaRPr lang="es-MX"/>
                    </a:p>
                  </a:txBody>
                  <a:tcPr/>
                </a:tc>
                <a:tc>
                  <a:txBody>
                    <a:bodyPr/>
                    <a:lstStyle/>
                    <a:p>
                      <a:endParaRPr lang="es-MX"/>
                    </a:p>
                  </a:txBody>
                  <a:tcPr/>
                </a:tc>
                <a:tc>
                  <a:txBody>
                    <a:bodyPr/>
                    <a:lstStyle/>
                    <a:p>
                      <a:r>
                        <a:rPr lang="es-MX" dirty="0" smtClean="0"/>
                        <a:t>ALMACEN</a:t>
                      </a:r>
                      <a:endParaRPr lang="es-MX" dirty="0"/>
                    </a:p>
                  </a:txBody>
                  <a:tcPr/>
                </a:tc>
                <a:tc>
                  <a:txBody>
                    <a:bodyPr/>
                    <a:lstStyle/>
                    <a:p>
                      <a:endParaRPr lang="es-MX" dirty="0"/>
                    </a:p>
                  </a:txBody>
                  <a:tcPr/>
                </a:tc>
                <a:tc>
                  <a:txBody>
                    <a:bodyPr/>
                    <a:lstStyle/>
                    <a:p>
                      <a:r>
                        <a:rPr lang="es-MX" dirty="0" smtClean="0"/>
                        <a:t>250,000</a:t>
                      </a:r>
                      <a:endParaRPr lang="es-MX" dirty="0"/>
                    </a:p>
                  </a:txBody>
                  <a:tcPr/>
                </a:tc>
                <a:tc>
                  <a:txBody>
                    <a:bodyPr/>
                    <a:lstStyle/>
                    <a:p>
                      <a:endParaRPr lang="es-MX" dirty="0"/>
                    </a:p>
                  </a:txBody>
                  <a:tcPr/>
                </a:tc>
              </a:tr>
              <a:tr h="370840">
                <a:tc>
                  <a:txBody>
                    <a:bodyPr/>
                    <a:lstStyle/>
                    <a:p>
                      <a:endParaRPr lang="es-MX"/>
                    </a:p>
                  </a:txBody>
                  <a:tcPr/>
                </a:tc>
                <a:tc>
                  <a:txBody>
                    <a:bodyPr/>
                    <a:lstStyle/>
                    <a:p>
                      <a:endParaRPr lang="es-MX"/>
                    </a:p>
                  </a:txBody>
                  <a:tcPr/>
                </a:tc>
                <a:tc>
                  <a:txBody>
                    <a:bodyPr/>
                    <a:lstStyle/>
                    <a:p>
                      <a:r>
                        <a:rPr lang="es-MX" dirty="0" smtClean="0"/>
                        <a:t>IVA ACREDITABLE</a:t>
                      </a:r>
                      <a:endParaRPr lang="es-MX" dirty="0"/>
                    </a:p>
                  </a:txBody>
                  <a:tcPr/>
                </a:tc>
                <a:tc>
                  <a:txBody>
                    <a:bodyPr/>
                    <a:lstStyle/>
                    <a:p>
                      <a:endParaRPr lang="es-MX"/>
                    </a:p>
                  </a:txBody>
                  <a:tcPr/>
                </a:tc>
                <a:tc>
                  <a:txBody>
                    <a:bodyPr/>
                    <a:lstStyle/>
                    <a:p>
                      <a:r>
                        <a:rPr lang="es-MX" dirty="0" smtClean="0"/>
                        <a:t>   40,000</a:t>
                      </a:r>
                      <a:endParaRPr lang="es-MX" dirty="0"/>
                    </a:p>
                  </a:txBody>
                  <a:tcPr/>
                </a:tc>
                <a:tc>
                  <a:txBody>
                    <a:bodyPr/>
                    <a:lstStyle/>
                    <a:p>
                      <a:endParaRPr lang="es-MX" dirty="0"/>
                    </a:p>
                  </a:txBody>
                  <a:tcPr/>
                </a:tc>
              </a:tr>
              <a:tr h="370840">
                <a:tc>
                  <a:txBody>
                    <a:bodyPr/>
                    <a:lstStyle/>
                    <a:p>
                      <a:endParaRPr lang="es-MX"/>
                    </a:p>
                  </a:txBody>
                  <a:tcPr/>
                </a:tc>
                <a:tc>
                  <a:txBody>
                    <a:bodyPr/>
                    <a:lstStyle/>
                    <a:p>
                      <a:endParaRPr lang="es-MX"/>
                    </a:p>
                  </a:txBody>
                  <a:tcPr/>
                </a:tc>
                <a:tc>
                  <a:txBody>
                    <a:bodyPr/>
                    <a:lstStyle/>
                    <a:p>
                      <a:r>
                        <a:rPr lang="es-MX" dirty="0" smtClean="0"/>
                        <a:t>                 BANCOS</a:t>
                      </a:r>
                      <a:endParaRPr lang="es-MX" dirty="0"/>
                    </a:p>
                  </a:txBody>
                  <a:tcPr/>
                </a:tc>
                <a:tc>
                  <a:txBody>
                    <a:bodyPr/>
                    <a:lstStyle/>
                    <a:p>
                      <a:endParaRPr lang="es-MX"/>
                    </a:p>
                  </a:txBody>
                  <a:tcPr/>
                </a:tc>
                <a:tc>
                  <a:txBody>
                    <a:bodyPr/>
                    <a:lstStyle/>
                    <a:p>
                      <a:endParaRPr lang="es-MX" dirty="0"/>
                    </a:p>
                  </a:txBody>
                  <a:tcPr/>
                </a:tc>
                <a:tc>
                  <a:txBody>
                    <a:bodyPr/>
                    <a:lstStyle/>
                    <a:p>
                      <a:r>
                        <a:rPr lang="es-MX" dirty="0" smtClean="0"/>
                        <a:t>290,000</a:t>
                      </a:r>
                      <a:endParaRPr lang="es-MX" dirty="0"/>
                    </a:p>
                  </a:txBody>
                  <a:tcPr/>
                </a:tc>
              </a:tr>
              <a:tr h="370840">
                <a:tc>
                  <a:txBody>
                    <a:bodyPr/>
                    <a:lstStyle/>
                    <a:p>
                      <a:endParaRPr lang="es-MX"/>
                    </a:p>
                  </a:txBody>
                  <a:tcPr/>
                </a:tc>
                <a:tc>
                  <a:txBody>
                    <a:bodyPr/>
                    <a:lstStyle/>
                    <a:p>
                      <a:endParaRPr lang="es-MX"/>
                    </a:p>
                  </a:txBody>
                  <a:tcPr/>
                </a:tc>
                <a:tc>
                  <a:txBody>
                    <a:bodyPr/>
                    <a:lstStyle/>
                    <a:p>
                      <a:r>
                        <a:rPr lang="es-MX" sz="1400" dirty="0" smtClean="0">
                          <a:effectLst>
                            <a:outerShdw blurRad="38100" dist="38100" dir="2700000" algn="tl">
                              <a:srgbClr val="000000">
                                <a:alpha val="43137"/>
                              </a:srgbClr>
                            </a:outerShdw>
                          </a:effectLst>
                        </a:rPr>
                        <a:t>COMPRA</a:t>
                      </a:r>
                      <a:r>
                        <a:rPr lang="es-MX" sz="1400" baseline="0" dirty="0" smtClean="0">
                          <a:effectLst>
                            <a:outerShdw blurRad="38100" dist="38100" dir="2700000" algn="tl">
                              <a:srgbClr val="000000">
                                <a:alpha val="43137"/>
                              </a:srgbClr>
                            </a:outerShdw>
                          </a:effectLst>
                        </a:rPr>
                        <a:t> 500 ART. W A $500 C/U</a:t>
                      </a:r>
                      <a:endParaRPr lang="es-MX" sz="1400" dirty="0">
                        <a:effectLst>
                          <a:outerShdw blurRad="38100" dist="38100" dir="2700000" algn="tl">
                            <a:srgbClr val="000000">
                              <a:alpha val="43137"/>
                            </a:srgbClr>
                          </a:outerShdw>
                        </a:effectLst>
                      </a:endParaRPr>
                    </a:p>
                  </a:txBody>
                  <a:tcPr/>
                </a:tc>
                <a:tc>
                  <a:txBody>
                    <a:bodyPr/>
                    <a:lstStyle/>
                    <a:p>
                      <a:endParaRPr lang="es-MX"/>
                    </a:p>
                  </a:txBody>
                  <a:tcPr/>
                </a:tc>
                <a:tc>
                  <a:txBody>
                    <a:bodyPr/>
                    <a:lstStyle/>
                    <a:p>
                      <a:endParaRPr lang="es-MX" dirty="0"/>
                    </a:p>
                  </a:txBody>
                  <a:tcPr/>
                </a:tc>
                <a:tc>
                  <a:txBody>
                    <a:bodyPr/>
                    <a:lstStyle/>
                    <a:p>
                      <a:endParaRPr lang="es-MX" dirty="0"/>
                    </a:p>
                  </a:txBody>
                  <a:tcPr/>
                </a:tc>
              </a:tr>
            </a:tbl>
          </a:graphicData>
        </a:graphic>
      </p:graphicFrame>
      <p:sp>
        <p:nvSpPr>
          <p:cNvPr id="4" name="Marcador de texto 3"/>
          <p:cNvSpPr>
            <a:spLocks noGrp="1"/>
          </p:cNvSpPr>
          <p:nvPr>
            <p:ph type="body" sz="half" idx="2"/>
          </p:nvPr>
        </p:nvSpPr>
        <p:spPr>
          <a:xfrm>
            <a:off x="839788" y="2588654"/>
            <a:ext cx="3932237" cy="3280334"/>
          </a:xfrm>
        </p:spPr>
        <p:txBody>
          <a:bodyPr>
            <a:normAutofit/>
          </a:bodyPr>
          <a:lstStyle/>
          <a:p>
            <a:r>
              <a:rPr lang="es-MX" sz="2800" dirty="0" smtClean="0"/>
              <a:t>La empresa compra 500 art. W a  500.00 cada uno más IVA, el pago se realiza con cheque 2301 de BANAMEX</a:t>
            </a:r>
            <a:endParaRPr lang="es-MX" sz="2800" dirty="0"/>
          </a:p>
        </p:txBody>
      </p:sp>
      <p:pic>
        <p:nvPicPr>
          <p:cNvPr id="6" name="Imagen 5"/>
          <p:cNvPicPr>
            <a:picLocks noChangeAspect="1"/>
          </p:cNvPicPr>
          <p:nvPr/>
        </p:nvPicPr>
        <p:blipFill>
          <a:blip r:embed="rId2"/>
          <a:stretch>
            <a:fillRect/>
          </a:stretch>
        </p:blipFill>
        <p:spPr>
          <a:xfrm>
            <a:off x="9998507" y="457200"/>
            <a:ext cx="1733550" cy="857250"/>
          </a:xfrm>
          <a:prstGeom prst="rect">
            <a:avLst/>
          </a:prstGeom>
        </p:spPr>
      </p:pic>
    </p:spTree>
    <p:extLst>
      <p:ext uri="{BB962C8B-B14F-4D97-AF65-F5344CB8AC3E}">
        <p14:creationId xmlns:p14="http://schemas.microsoft.com/office/powerpoint/2010/main" val="435269704"/>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b="1" dirty="0" smtClean="0">
                <a:effectLst>
                  <a:outerShdw blurRad="38100" dist="38100" dir="2700000" algn="tl">
                    <a:srgbClr val="000000">
                      <a:alpha val="43137"/>
                    </a:srgbClr>
                  </a:outerShdw>
                </a:effectLst>
              </a:rPr>
              <a:t>REGISTRO CONTABLE DE UN GASTO SOBRE COMPRA </a:t>
            </a:r>
            <a:endParaRPr lang="es-MX" b="1" dirty="0">
              <a:effectLst>
                <a:outerShdw blurRad="38100" dist="38100" dir="2700000" algn="tl">
                  <a:srgbClr val="000000">
                    <a:alpha val="43137"/>
                  </a:srgbClr>
                </a:outerShdw>
              </a:effectLst>
            </a:endParaRPr>
          </a:p>
        </p:txBody>
      </p:sp>
      <p:graphicFrame>
        <p:nvGraphicFramePr>
          <p:cNvPr id="5" name="Marcador de contenido 4"/>
          <p:cNvGraphicFramePr>
            <a:graphicFrameLocks noGrp="1"/>
          </p:cNvGraphicFramePr>
          <p:nvPr>
            <p:ph idx="1"/>
            <p:extLst>
              <p:ext uri="{D42A27DB-BD31-4B8C-83A1-F6EECF244321}">
                <p14:modId xmlns:p14="http://schemas.microsoft.com/office/powerpoint/2010/main" val="4171103015"/>
              </p:ext>
            </p:extLst>
          </p:nvPr>
        </p:nvGraphicFramePr>
        <p:xfrm>
          <a:off x="4919730" y="2288191"/>
          <a:ext cx="6993228" cy="2225040"/>
        </p:xfrm>
        <a:graphic>
          <a:graphicData uri="http://schemas.openxmlformats.org/drawingml/2006/table">
            <a:tbl>
              <a:tblPr firstRow="1" bandRow="1">
                <a:tableStyleId>{3B4B98B0-60AC-42C2-AFA5-B58CD77FA1E5}</a:tableStyleId>
              </a:tblPr>
              <a:tblGrid>
                <a:gridCol w="515501"/>
                <a:gridCol w="877637"/>
                <a:gridCol w="2612192"/>
                <a:gridCol w="927278"/>
                <a:gridCol w="991674"/>
                <a:gridCol w="1068946"/>
              </a:tblGrid>
              <a:tr h="370840">
                <a:tc>
                  <a:txBody>
                    <a:bodyPr/>
                    <a:lstStyle/>
                    <a:p>
                      <a:r>
                        <a:rPr lang="es-MX" sz="1200" dirty="0" smtClean="0"/>
                        <a:t>CTA</a:t>
                      </a:r>
                      <a:endParaRPr lang="es-MX" sz="1200" dirty="0"/>
                    </a:p>
                  </a:txBody>
                  <a:tcPr/>
                </a:tc>
                <a:tc>
                  <a:txBody>
                    <a:bodyPr/>
                    <a:lstStyle/>
                    <a:p>
                      <a:r>
                        <a:rPr lang="es-MX" sz="1200" dirty="0" smtClean="0"/>
                        <a:t>SBCTA</a:t>
                      </a:r>
                      <a:endParaRPr lang="es-MX" sz="1200" dirty="0"/>
                    </a:p>
                  </a:txBody>
                  <a:tcPr/>
                </a:tc>
                <a:tc>
                  <a:txBody>
                    <a:bodyPr/>
                    <a:lstStyle/>
                    <a:p>
                      <a:r>
                        <a:rPr lang="es-MX" sz="1600" dirty="0" smtClean="0"/>
                        <a:t>CONCEPTO</a:t>
                      </a:r>
                      <a:endParaRPr lang="es-MX" sz="1600" dirty="0"/>
                    </a:p>
                  </a:txBody>
                  <a:tcPr/>
                </a:tc>
                <a:tc>
                  <a:txBody>
                    <a:bodyPr/>
                    <a:lstStyle/>
                    <a:p>
                      <a:r>
                        <a:rPr lang="es-MX" sz="1600" dirty="0" smtClean="0"/>
                        <a:t>PARCIAL</a:t>
                      </a:r>
                      <a:endParaRPr lang="es-MX" sz="1600" dirty="0"/>
                    </a:p>
                  </a:txBody>
                  <a:tcPr/>
                </a:tc>
                <a:tc>
                  <a:txBody>
                    <a:bodyPr/>
                    <a:lstStyle/>
                    <a:p>
                      <a:r>
                        <a:rPr lang="es-MX" sz="1600" dirty="0" smtClean="0"/>
                        <a:t>DEBE</a:t>
                      </a:r>
                      <a:endParaRPr lang="es-MX" sz="1600" dirty="0"/>
                    </a:p>
                  </a:txBody>
                  <a:tcPr/>
                </a:tc>
                <a:tc>
                  <a:txBody>
                    <a:bodyPr/>
                    <a:lstStyle/>
                    <a:p>
                      <a:r>
                        <a:rPr lang="es-MX" sz="1600" dirty="0" smtClean="0"/>
                        <a:t>HABER</a:t>
                      </a:r>
                      <a:endParaRPr lang="es-MX" sz="1600" dirty="0"/>
                    </a:p>
                  </a:txBody>
                  <a:tcPr/>
                </a:tc>
              </a:tr>
              <a:tr h="370840">
                <a:tc>
                  <a:txBody>
                    <a:bodyPr/>
                    <a:lstStyle/>
                    <a:p>
                      <a:endParaRPr lang="es-MX" dirty="0"/>
                    </a:p>
                  </a:txBody>
                  <a:tcPr/>
                </a:tc>
                <a:tc>
                  <a:txBody>
                    <a:bodyPr/>
                    <a:lstStyle/>
                    <a:p>
                      <a:endParaRPr lang="es-MX"/>
                    </a:p>
                  </a:txBody>
                  <a:tcPr/>
                </a:tc>
                <a:tc>
                  <a:txBody>
                    <a:bodyPr/>
                    <a:lstStyle/>
                    <a:p>
                      <a:r>
                        <a:rPr lang="es-MX" dirty="0" smtClean="0"/>
                        <a:t>---------1---------</a:t>
                      </a:r>
                      <a:endParaRPr lang="es-MX" dirty="0"/>
                    </a:p>
                  </a:txBody>
                  <a:tcPr/>
                </a:tc>
                <a:tc>
                  <a:txBody>
                    <a:bodyPr/>
                    <a:lstStyle/>
                    <a:p>
                      <a:endParaRPr lang="es-MX"/>
                    </a:p>
                  </a:txBody>
                  <a:tcPr/>
                </a:tc>
                <a:tc>
                  <a:txBody>
                    <a:bodyPr/>
                    <a:lstStyle/>
                    <a:p>
                      <a:endParaRPr lang="es-MX" dirty="0"/>
                    </a:p>
                  </a:txBody>
                  <a:tcPr/>
                </a:tc>
                <a:tc>
                  <a:txBody>
                    <a:bodyPr/>
                    <a:lstStyle/>
                    <a:p>
                      <a:endParaRPr lang="es-MX" dirty="0"/>
                    </a:p>
                  </a:txBody>
                  <a:tcPr/>
                </a:tc>
              </a:tr>
              <a:tr h="370840">
                <a:tc>
                  <a:txBody>
                    <a:bodyPr/>
                    <a:lstStyle/>
                    <a:p>
                      <a:endParaRPr lang="es-MX"/>
                    </a:p>
                  </a:txBody>
                  <a:tcPr/>
                </a:tc>
                <a:tc>
                  <a:txBody>
                    <a:bodyPr/>
                    <a:lstStyle/>
                    <a:p>
                      <a:endParaRPr lang="es-MX"/>
                    </a:p>
                  </a:txBody>
                  <a:tcPr/>
                </a:tc>
                <a:tc>
                  <a:txBody>
                    <a:bodyPr/>
                    <a:lstStyle/>
                    <a:p>
                      <a:r>
                        <a:rPr lang="es-MX" dirty="0" smtClean="0"/>
                        <a:t>ALMACEN</a:t>
                      </a:r>
                      <a:endParaRPr lang="es-MX" dirty="0"/>
                    </a:p>
                  </a:txBody>
                  <a:tcPr/>
                </a:tc>
                <a:tc>
                  <a:txBody>
                    <a:bodyPr/>
                    <a:lstStyle/>
                    <a:p>
                      <a:endParaRPr lang="es-MX" dirty="0"/>
                    </a:p>
                  </a:txBody>
                  <a:tcPr/>
                </a:tc>
                <a:tc>
                  <a:txBody>
                    <a:bodyPr/>
                    <a:lstStyle/>
                    <a:p>
                      <a:r>
                        <a:rPr lang="es-MX" dirty="0" smtClean="0"/>
                        <a:t>5,000</a:t>
                      </a:r>
                      <a:endParaRPr lang="es-MX" dirty="0"/>
                    </a:p>
                  </a:txBody>
                  <a:tcPr/>
                </a:tc>
                <a:tc>
                  <a:txBody>
                    <a:bodyPr/>
                    <a:lstStyle/>
                    <a:p>
                      <a:endParaRPr lang="es-MX" dirty="0"/>
                    </a:p>
                  </a:txBody>
                  <a:tcPr/>
                </a:tc>
              </a:tr>
              <a:tr h="370840">
                <a:tc>
                  <a:txBody>
                    <a:bodyPr/>
                    <a:lstStyle/>
                    <a:p>
                      <a:endParaRPr lang="es-MX"/>
                    </a:p>
                  </a:txBody>
                  <a:tcPr/>
                </a:tc>
                <a:tc>
                  <a:txBody>
                    <a:bodyPr/>
                    <a:lstStyle/>
                    <a:p>
                      <a:endParaRPr lang="es-MX"/>
                    </a:p>
                  </a:txBody>
                  <a:tcPr/>
                </a:tc>
                <a:tc>
                  <a:txBody>
                    <a:bodyPr/>
                    <a:lstStyle/>
                    <a:p>
                      <a:r>
                        <a:rPr lang="es-MX" dirty="0" smtClean="0"/>
                        <a:t>IVA ACREDITABLE</a:t>
                      </a:r>
                      <a:endParaRPr lang="es-MX" dirty="0"/>
                    </a:p>
                  </a:txBody>
                  <a:tcPr/>
                </a:tc>
                <a:tc>
                  <a:txBody>
                    <a:bodyPr/>
                    <a:lstStyle/>
                    <a:p>
                      <a:endParaRPr lang="es-MX"/>
                    </a:p>
                  </a:txBody>
                  <a:tcPr/>
                </a:tc>
                <a:tc>
                  <a:txBody>
                    <a:bodyPr/>
                    <a:lstStyle/>
                    <a:p>
                      <a:r>
                        <a:rPr lang="es-MX" dirty="0" smtClean="0"/>
                        <a:t>    800</a:t>
                      </a:r>
                      <a:endParaRPr lang="es-MX" dirty="0"/>
                    </a:p>
                  </a:txBody>
                  <a:tcPr/>
                </a:tc>
                <a:tc>
                  <a:txBody>
                    <a:bodyPr/>
                    <a:lstStyle/>
                    <a:p>
                      <a:endParaRPr lang="es-MX" dirty="0"/>
                    </a:p>
                  </a:txBody>
                  <a:tcPr/>
                </a:tc>
              </a:tr>
              <a:tr h="370840">
                <a:tc>
                  <a:txBody>
                    <a:bodyPr/>
                    <a:lstStyle/>
                    <a:p>
                      <a:endParaRPr lang="es-MX"/>
                    </a:p>
                  </a:txBody>
                  <a:tcPr/>
                </a:tc>
                <a:tc>
                  <a:txBody>
                    <a:bodyPr/>
                    <a:lstStyle/>
                    <a:p>
                      <a:endParaRPr lang="es-MX"/>
                    </a:p>
                  </a:txBody>
                  <a:tcPr/>
                </a:tc>
                <a:tc>
                  <a:txBody>
                    <a:bodyPr/>
                    <a:lstStyle/>
                    <a:p>
                      <a:r>
                        <a:rPr lang="es-MX" dirty="0" smtClean="0"/>
                        <a:t>                 BANCOS</a:t>
                      </a:r>
                      <a:endParaRPr lang="es-MX" dirty="0"/>
                    </a:p>
                  </a:txBody>
                  <a:tcPr/>
                </a:tc>
                <a:tc>
                  <a:txBody>
                    <a:bodyPr/>
                    <a:lstStyle/>
                    <a:p>
                      <a:endParaRPr lang="es-MX"/>
                    </a:p>
                  </a:txBody>
                  <a:tcPr/>
                </a:tc>
                <a:tc>
                  <a:txBody>
                    <a:bodyPr/>
                    <a:lstStyle/>
                    <a:p>
                      <a:endParaRPr lang="es-MX" dirty="0"/>
                    </a:p>
                  </a:txBody>
                  <a:tcPr/>
                </a:tc>
                <a:tc>
                  <a:txBody>
                    <a:bodyPr/>
                    <a:lstStyle/>
                    <a:p>
                      <a:r>
                        <a:rPr lang="es-MX" dirty="0" smtClean="0"/>
                        <a:t>5,800</a:t>
                      </a:r>
                      <a:endParaRPr lang="es-MX" dirty="0"/>
                    </a:p>
                  </a:txBody>
                  <a:tcPr/>
                </a:tc>
              </a:tr>
              <a:tr h="370840">
                <a:tc>
                  <a:txBody>
                    <a:bodyPr/>
                    <a:lstStyle/>
                    <a:p>
                      <a:endParaRPr lang="es-MX"/>
                    </a:p>
                  </a:txBody>
                  <a:tcPr/>
                </a:tc>
                <a:tc>
                  <a:txBody>
                    <a:bodyPr/>
                    <a:lstStyle/>
                    <a:p>
                      <a:endParaRPr lang="es-MX"/>
                    </a:p>
                  </a:txBody>
                  <a:tcPr/>
                </a:tc>
                <a:tc>
                  <a:txBody>
                    <a:bodyPr/>
                    <a:lstStyle/>
                    <a:p>
                      <a:r>
                        <a:rPr lang="es-MX" sz="1400" dirty="0" smtClean="0">
                          <a:effectLst>
                            <a:outerShdw blurRad="38100" dist="38100" dir="2700000" algn="tl">
                              <a:srgbClr val="000000">
                                <a:alpha val="43137"/>
                              </a:srgbClr>
                            </a:outerShdw>
                          </a:effectLst>
                        </a:rPr>
                        <a:t>Pago</a:t>
                      </a:r>
                      <a:r>
                        <a:rPr lang="es-MX" sz="1400" baseline="0" dirty="0" smtClean="0">
                          <a:effectLst>
                            <a:outerShdw blurRad="38100" dist="38100" dir="2700000" algn="tl">
                              <a:srgbClr val="000000">
                                <a:alpha val="43137"/>
                              </a:srgbClr>
                            </a:outerShdw>
                          </a:effectLst>
                        </a:rPr>
                        <a:t> fletes, ch/2302</a:t>
                      </a:r>
                      <a:endParaRPr lang="es-MX" sz="1400" dirty="0">
                        <a:effectLst>
                          <a:outerShdw blurRad="38100" dist="38100" dir="2700000" algn="tl">
                            <a:srgbClr val="000000">
                              <a:alpha val="43137"/>
                            </a:srgbClr>
                          </a:outerShdw>
                        </a:effectLst>
                      </a:endParaRPr>
                    </a:p>
                  </a:txBody>
                  <a:tcPr/>
                </a:tc>
                <a:tc>
                  <a:txBody>
                    <a:bodyPr/>
                    <a:lstStyle/>
                    <a:p>
                      <a:endParaRPr lang="es-MX"/>
                    </a:p>
                  </a:txBody>
                  <a:tcPr/>
                </a:tc>
                <a:tc>
                  <a:txBody>
                    <a:bodyPr/>
                    <a:lstStyle/>
                    <a:p>
                      <a:endParaRPr lang="es-MX" dirty="0"/>
                    </a:p>
                  </a:txBody>
                  <a:tcPr/>
                </a:tc>
                <a:tc>
                  <a:txBody>
                    <a:bodyPr/>
                    <a:lstStyle/>
                    <a:p>
                      <a:endParaRPr lang="es-MX" dirty="0"/>
                    </a:p>
                  </a:txBody>
                  <a:tcPr/>
                </a:tc>
              </a:tr>
            </a:tbl>
          </a:graphicData>
        </a:graphic>
      </p:graphicFrame>
      <p:sp>
        <p:nvSpPr>
          <p:cNvPr id="4" name="Marcador de texto 3"/>
          <p:cNvSpPr>
            <a:spLocks noGrp="1"/>
          </p:cNvSpPr>
          <p:nvPr>
            <p:ph type="body" sz="half" idx="2"/>
          </p:nvPr>
        </p:nvSpPr>
        <p:spPr>
          <a:xfrm>
            <a:off x="839788" y="2588654"/>
            <a:ext cx="3932237" cy="3280334"/>
          </a:xfrm>
        </p:spPr>
        <p:txBody>
          <a:bodyPr>
            <a:normAutofit/>
          </a:bodyPr>
          <a:lstStyle/>
          <a:p>
            <a:r>
              <a:rPr lang="es-MX" sz="2800" dirty="0" smtClean="0"/>
              <a:t>Se pagan fletes para llevar la mercancía a nuestro almacén por $5,000.00 más IVA, el pago se realiza con cheque 2302 de BANAMEX</a:t>
            </a:r>
            <a:endParaRPr lang="es-MX" sz="2800" dirty="0"/>
          </a:p>
        </p:txBody>
      </p:sp>
      <p:pic>
        <p:nvPicPr>
          <p:cNvPr id="6" name="Imagen 5"/>
          <p:cNvPicPr>
            <a:picLocks noChangeAspect="1"/>
          </p:cNvPicPr>
          <p:nvPr/>
        </p:nvPicPr>
        <p:blipFill>
          <a:blip r:embed="rId2"/>
          <a:stretch>
            <a:fillRect/>
          </a:stretch>
        </p:blipFill>
        <p:spPr>
          <a:xfrm>
            <a:off x="9689414" y="400050"/>
            <a:ext cx="1733550" cy="857250"/>
          </a:xfrm>
          <a:prstGeom prst="rect">
            <a:avLst/>
          </a:prstGeom>
        </p:spPr>
      </p:pic>
    </p:spTree>
    <p:extLst>
      <p:ext uri="{BB962C8B-B14F-4D97-AF65-F5344CB8AC3E}">
        <p14:creationId xmlns:p14="http://schemas.microsoft.com/office/powerpoint/2010/main" val="2776787530"/>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b="1" dirty="0" smtClean="0">
                <a:effectLst>
                  <a:outerShdw blurRad="38100" dist="38100" dir="2700000" algn="tl">
                    <a:srgbClr val="000000">
                      <a:alpha val="43137"/>
                    </a:srgbClr>
                  </a:outerShdw>
                </a:effectLst>
              </a:rPr>
              <a:t>REGISTRO CONTABLE DE UNA VENTA</a:t>
            </a:r>
            <a:endParaRPr lang="es-MX" b="1" dirty="0">
              <a:effectLst>
                <a:outerShdw blurRad="38100" dist="38100" dir="2700000" algn="tl">
                  <a:srgbClr val="000000">
                    <a:alpha val="43137"/>
                  </a:srgbClr>
                </a:outerShdw>
              </a:effectLst>
            </a:endParaRPr>
          </a:p>
        </p:txBody>
      </p:sp>
      <p:graphicFrame>
        <p:nvGraphicFramePr>
          <p:cNvPr id="5" name="Marcador de contenido 4"/>
          <p:cNvGraphicFramePr>
            <a:graphicFrameLocks noGrp="1"/>
          </p:cNvGraphicFramePr>
          <p:nvPr>
            <p:ph idx="1"/>
            <p:extLst>
              <p:ext uri="{D42A27DB-BD31-4B8C-83A1-F6EECF244321}">
                <p14:modId xmlns:p14="http://schemas.microsoft.com/office/powerpoint/2010/main" val="2442532436"/>
              </p:ext>
            </p:extLst>
          </p:nvPr>
        </p:nvGraphicFramePr>
        <p:xfrm>
          <a:off x="4772025" y="1167729"/>
          <a:ext cx="6993228" cy="4546600"/>
        </p:xfrm>
        <a:graphic>
          <a:graphicData uri="http://schemas.openxmlformats.org/drawingml/2006/table">
            <a:tbl>
              <a:tblPr firstRow="1" bandRow="1">
                <a:tableStyleId>{3B4B98B0-60AC-42C2-AFA5-B58CD77FA1E5}</a:tableStyleId>
              </a:tblPr>
              <a:tblGrid>
                <a:gridCol w="515501"/>
                <a:gridCol w="877637"/>
                <a:gridCol w="2612192"/>
                <a:gridCol w="927278"/>
                <a:gridCol w="991674"/>
                <a:gridCol w="1068946"/>
              </a:tblGrid>
              <a:tr h="370840">
                <a:tc>
                  <a:txBody>
                    <a:bodyPr/>
                    <a:lstStyle/>
                    <a:p>
                      <a:r>
                        <a:rPr lang="es-MX" sz="1200" dirty="0" smtClean="0"/>
                        <a:t>CTA</a:t>
                      </a:r>
                      <a:endParaRPr lang="es-MX" sz="1200" dirty="0"/>
                    </a:p>
                  </a:txBody>
                  <a:tcPr/>
                </a:tc>
                <a:tc>
                  <a:txBody>
                    <a:bodyPr/>
                    <a:lstStyle/>
                    <a:p>
                      <a:r>
                        <a:rPr lang="es-MX" sz="1200" dirty="0" smtClean="0"/>
                        <a:t>SBCTA</a:t>
                      </a:r>
                      <a:endParaRPr lang="es-MX" sz="1200" dirty="0"/>
                    </a:p>
                  </a:txBody>
                  <a:tcPr/>
                </a:tc>
                <a:tc>
                  <a:txBody>
                    <a:bodyPr/>
                    <a:lstStyle/>
                    <a:p>
                      <a:r>
                        <a:rPr lang="es-MX" sz="1600" dirty="0" smtClean="0"/>
                        <a:t>CONCEPTO</a:t>
                      </a:r>
                      <a:endParaRPr lang="es-MX" sz="1600" dirty="0"/>
                    </a:p>
                  </a:txBody>
                  <a:tcPr/>
                </a:tc>
                <a:tc>
                  <a:txBody>
                    <a:bodyPr/>
                    <a:lstStyle/>
                    <a:p>
                      <a:r>
                        <a:rPr lang="es-MX" sz="1600" dirty="0" smtClean="0"/>
                        <a:t>PARCIAL</a:t>
                      </a:r>
                      <a:endParaRPr lang="es-MX" sz="1600" dirty="0"/>
                    </a:p>
                  </a:txBody>
                  <a:tcPr/>
                </a:tc>
                <a:tc>
                  <a:txBody>
                    <a:bodyPr/>
                    <a:lstStyle/>
                    <a:p>
                      <a:r>
                        <a:rPr lang="es-MX" sz="1600" dirty="0" smtClean="0"/>
                        <a:t>DEBE</a:t>
                      </a:r>
                      <a:endParaRPr lang="es-MX" sz="1600" dirty="0"/>
                    </a:p>
                  </a:txBody>
                  <a:tcPr/>
                </a:tc>
                <a:tc>
                  <a:txBody>
                    <a:bodyPr/>
                    <a:lstStyle/>
                    <a:p>
                      <a:r>
                        <a:rPr lang="es-MX" sz="1600" dirty="0" smtClean="0"/>
                        <a:t>HABER</a:t>
                      </a:r>
                      <a:endParaRPr lang="es-MX" sz="1600" dirty="0"/>
                    </a:p>
                  </a:txBody>
                  <a:tcPr/>
                </a:tc>
              </a:tr>
              <a:tr h="370840">
                <a:tc>
                  <a:txBody>
                    <a:bodyPr/>
                    <a:lstStyle/>
                    <a:p>
                      <a:endParaRPr lang="es-MX" dirty="0"/>
                    </a:p>
                  </a:txBody>
                  <a:tcPr/>
                </a:tc>
                <a:tc>
                  <a:txBody>
                    <a:bodyPr/>
                    <a:lstStyle/>
                    <a:p>
                      <a:endParaRPr lang="es-MX"/>
                    </a:p>
                  </a:txBody>
                  <a:tcPr/>
                </a:tc>
                <a:tc>
                  <a:txBody>
                    <a:bodyPr/>
                    <a:lstStyle/>
                    <a:p>
                      <a:r>
                        <a:rPr lang="es-MX" dirty="0" smtClean="0"/>
                        <a:t>----------------1---------------</a:t>
                      </a:r>
                      <a:endParaRPr lang="es-MX" dirty="0"/>
                    </a:p>
                  </a:txBody>
                  <a:tcPr/>
                </a:tc>
                <a:tc>
                  <a:txBody>
                    <a:bodyPr/>
                    <a:lstStyle/>
                    <a:p>
                      <a:endParaRPr lang="es-MX"/>
                    </a:p>
                  </a:txBody>
                  <a:tcPr/>
                </a:tc>
                <a:tc>
                  <a:txBody>
                    <a:bodyPr/>
                    <a:lstStyle/>
                    <a:p>
                      <a:endParaRPr lang="es-MX" dirty="0"/>
                    </a:p>
                  </a:txBody>
                  <a:tcPr/>
                </a:tc>
                <a:tc>
                  <a:txBody>
                    <a:bodyPr/>
                    <a:lstStyle/>
                    <a:p>
                      <a:endParaRPr lang="es-MX" dirty="0"/>
                    </a:p>
                  </a:txBody>
                  <a:tcPr/>
                </a:tc>
              </a:tr>
              <a:tr h="370840">
                <a:tc>
                  <a:txBody>
                    <a:bodyPr/>
                    <a:lstStyle/>
                    <a:p>
                      <a:endParaRPr lang="es-MX"/>
                    </a:p>
                  </a:txBody>
                  <a:tcPr/>
                </a:tc>
                <a:tc>
                  <a:txBody>
                    <a:bodyPr/>
                    <a:lstStyle/>
                    <a:p>
                      <a:endParaRPr lang="es-MX"/>
                    </a:p>
                  </a:txBody>
                  <a:tcPr/>
                </a:tc>
                <a:tc>
                  <a:txBody>
                    <a:bodyPr/>
                    <a:lstStyle/>
                    <a:p>
                      <a:r>
                        <a:rPr lang="es-MX" dirty="0" smtClean="0"/>
                        <a:t>BANCOS</a:t>
                      </a:r>
                      <a:endParaRPr lang="es-MX" dirty="0"/>
                    </a:p>
                  </a:txBody>
                  <a:tcPr/>
                </a:tc>
                <a:tc>
                  <a:txBody>
                    <a:bodyPr/>
                    <a:lstStyle/>
                    <a:p>
                      <a:endParaRPr lang="es-MX" dirty="0"/>
                    </a:p>
                  </a:txBody>
                  <a:tcPr/>
                </a:tc>
                <a:tc>
                  <a:txBody>
                    <a:bodyPr/>
                    <a:lstStyle/>
                    <a:p>
                      <a:r>
                        <a:rPr lang="es-MX" dirty="0" smtClean="0"/>
                        <a:t>174,000</a:t>
                      </a:r>
                      <a:endParaRPr lang="es-MX" dirty="0"/>
                    </a:p>
                  </a:txBody>
                  <a:tcPr/>
                </a:tc>
                <a:tc>
                  <a:txBody>
                    <a:bodyPr/>
                    <a:lstStyle/>
                    <a:p>
                      <a:endParaRPr lang="es-MX"/>
                    </a:p>
                  </a:txBody>
                  <a:tcPr/>
                </a:tc>
              </a:tr>
              <a:tr h="370840">
                <a:tc>
                  <a:txBody>
                    <a:bodyPr/>
                    <a:lstStyle/>
                    <a:p>
                      <a:endParaRPr lang="es-MX" dirty="0"/>
                    </a:p>
                  </a:txBody>
                  <a:tcPr/>
                </a:tc>
                <a:tc>
                  <a:txBody>
                    <a:bodyPr/>
                    <a:lstStyle/>
                    <a:p>
                      <a:endParaRPr lang="es-MX" dirty="0"/>
                    </a:p>
                  </a:txBody>
                  <a:tcPr/>
                </a:tc>
                <a:tc>
                  <a:txBody>
                    <a:bodyPr/>
                    <a:lstStyle/>
                    <a:p>
                      <a:r>
                        <a:rPr lang="es-MX" dirty="0" smtClean="0"/>
                        <a:t>                               VENTAS</a:t>
                      </a:r>
                      <a:endParaRPr lang="es-MX" dirty="0"/>
                    </a:p>
                  </a:txBody>
                  <a:tcPr/>
                </a:tc>
                <a:tc>
                  <a:txBody>
                    <a:bodyPr/>
                    <a:lstStyle/>
                    <a:p>
                      <a:endParaRPr lang="es-MX"/>
                    </a:p>
                  </a:txBody>
                  <a:tcPr/>
                </a:tc>
                <a:tc>
                  <a:txBody>
                    <a:bodyPr/>
                    <a:lstStyle/>
                    <a:p>
                      <a:endParaRPr lang="es-MX"/>
                    </a:p>
                  </a:txBody>
                  <a:tcPr/>
                </a:tc>
                <a:tc>
                  <a:txBody>
                    <a:bodyPr/>
                    <a:lstStyle/>
                    <a:p>
                      <a:r>
                        <a:rPr lang="es-MX" dirty="0" smtClean="0"/>
                        <a:t>150,000</a:t>
                      </a:r>
                      <a:endParaRPr lang="es-MX" dirty="0"/>
                    </a:p>
                  </a:txBody>
                  <a:tcPr/>
                </a:tc>
              </a:tr>
              <a:tr h="370840">
                <a:tc>
                  <a:txBody>
                    <a:bodyPr/>
                    <a:lstStyle/>
                    <a:p>
                      <a:endParaRPr lang="es-MX" dirty="0"/>
                    </a:p>
                  </a:txBody>
                  <a:tcPr/>
                </a:tc>
                <a:tc>
                  <a:txBody>
                    <a:bodyPr/>
                    <a:lstStyle/>
                    <a:p>
                      <a:endParaRPr lang="es-MX" dirty="0"/>
                    </a:p>
                  </a:txBody>
                  <a:tcPr/>
                </a:tc>
                <a:tc>
                  <a:txBody>
                    <a:bodyPr/>
                    <a:lstStyle/>
                    <a:p>
                      <a:pPr algn="r"/>
                      <a:r>
                        <a:rPr lang="es-MX" dirty="0" smtClean="0"/>
                        <a:t>                 IVA</a:t>
                      </a:r>
                      <a:r>
                        <a:rPr lang="es-MX" baseline="0" dirty="0" smtClean="0"/>
                        <a:t> TRASLADADO</a:t>
                      </a:r>
                      <a:endParaRPr lang="es-MX" dirty="0"/>
                    </a:p>
                  </a:txBody>
                  <a:tcPr/>
                </a:tc>
                <a:tc>
                  <a:txBody>
                    <a:bodyPr/>
                    <a:lstStyle/>
                    <a:p>
                      <a:endParaRPr lang="es-MX" dirty="0"/>
                    </a:p>
                  </a:txBody>
                  <a:tcPr/>
                </a:tc>
                <a:tc>
                  <a:txBody>
                    <a:bodyPr/>
                    <a:lstStyle/>
                    <a:p>
                      <a:endParaRPr lang="es-MX"/>
                    </a:p>
                  </a:txBody>
                  <a:tcPr/>
                </a:tc>
                <a:tc>
                  <a:txBody>
                    <a:bodyPr/>
                    <a:lstStyle/>
                    <a:p>
                      <a:r>
                        <a:rPr lang="es-MX" dirty="0" smtClean="0"/>
                        <a:t>   24,000</a:t>
                      </a:r>
                      <a:endParaRPr lang="es-MX" dirty="0"/>
                    </a:p>
                  </a:txBody>
                  <a:tcPr/>
                </a:tc>
              </a:tr>
              <a:tr h="370840">
                <a:tc>
                  <a:txBody>
                    <a:bodyPr/>
                    <a:lstStyle/>
                    <a:p>
                      <a:endParaRPr lang="es-MX"/>
                    </a:p>
                  </a:txBody>
                  <a:tcPr/>
                </a:tc>
                <a:tc>
                  <a:txBody>
                    <a:bodyPr/>
                    <a:lstStyle/>
                    <a:p>
                      <a:endParaRPr lang="es-MX"/>
                    </a:p>
                  </a:txBody>
                  <a:tcPr/>
                </a:tc>
                <a:tc>
                  <a:txBody>
                    <a:bodyPr/>
                    <a:lstStyle/>
                    <a:p>
                      <a:r>
                        <a:rPr lang="es-MX" sz="1400" dirty="0" smtClean="0">
                          <a:effectLst>
                            <a:outerShdw blurRad="38100" dist="38100" dir="2700000" algn="tl">
                              <a:srgbClr val="000000">
                                <a:alpha val="43137"/>
                              </a:srgbClr>
                            </a:outerShdw>
                          </a:effectLst>
                        </a:rPr>
                        <a:t>VENTA</a:t>
                      </a:r>
                      <a:r>
                        <a:rPr lang="es-MX" sz="1400" baseline="0" dirty="0" smtClean="0">
                          <a:effectLst>
                            <a:outerShdw blurRad="38100" dist="38100" dir="2700000" algn="tl">
                              <a:srgbClr val="000000">
                                <a:alpha val="43137"/>
                              </a:srgbClr>
                            </a:outerShdw>
                          </a:effectLst>
                        </a:rPr>
                        <a:t> 200 ART. A 750 C/U PAGO CH 5454</a:t>
                      </a:r>
                      <a:endParaRPr lang="es-MX" sz="1400" dirty="0">
                        <a:effectLst>
                          <a:outerShdw blurRad="38100" dist="38100" dir="2700000" algn="tl">
                            <a:srgbClr val="000000">
                              <a:alpha val="43137"/>
                            </a:srgbClr>
                          </a:outerShdw>
                        </a:effectLst>
                      </a:endParaRPr>
                    </a:p>
                  </a:txBody>
                  <a:tcPr/>
                </a:tc>
                <a:tc>
                  <a:txBody>
                    <a:bodyPr/>
                    <a:lstStyle/>
                    <a:p>
                      <a:endParaRPr lang="es-MX" dirty="0"/>
                    </a:p>
                  </a:txBody>
                  <a:tcPr/>
                </a:tc>
                <a:tc>
                  <a:txBody>
                    <a:bodyPr/>
                    <a:lstStyle/>
                    <a:p>
                      <a:endParaRPr lang="es-MX" dirty="0"/>
                    </a:p>
                  </a:txBody>
                  <a:tcPr/>
                </a:tc>
                <a:tc>
                  <a:txBody>
                    <a:bodyPr/>
                    <a:lstStyle/>
                    <a:p>
                      <a:endParaRPr lang="es-MX" dirty="0"/>
                    </a:p>
                  </a:txBody>
                  <a:tcPr/>
                </a:tc>
              </a:tr>
              <a:tr h="370840">
                <a:tc>
                  <a:txBody>
                    <a:bodyPr/>
                    <a:lstStyle/>
                    <a:p>
                      <a:endParaRPr lang="es-MX"/>
                    </a:p>
                  </a:txBody>
                  <a:tcPr/>
                </a:tc>
                <a:tc>
                  <a:txBody>
                    <a:bodyPr/>
                    <a:lstStyle/>
                    <a:p>
                      <a:endParaRPr lang="es-MX"/>
                    </a:p>
                  </a:txBody>
                  <a:tcPr/>
                </a:tc>
                <a:tc>
                  <a:txBody>
                    <a:bodyPr/>
                    <a:lstStyle/>
                    <a:p>
                      <a:r>
                        <a:rPr lang="es-MX" dirty="0" smtClean="0"/>
                        <a:t>----------------1 A--------------</a:t>
                      </a:r>
                      <a:endParaRPr lang="es-MX" dirty="0"/>
                    </a:p>
                  </a:txBody>
                  <a:tcPr/>
                </a:tc>
                <a:tc>
                  <a:txBody>
                    <a:bodyPr/>
                    <a:lstStyle/>
                    <a:p>
                      <a:endParaRPr lang="es-MX" dirty="0"/>
                    </a:p>
                  </a:txBody>
                  <a:tcPr/>
                </a:tc>
                <a:tc>
                  <a:txBody>
                    <a:bodyPr/>
                    <a:lstStyle/>
                    <a:p>
                      <a:endParaRPr lang="es-MX" dirty="0"/>
                    </a:p>
                  </a:txBody>
                  <a:tcPr/>
                </a:tc>
                <a:tc>
                  <a:txBody>
                    <a:bodyPr/>
                    <a:lstStyle/>
                    <a:p>
                      <a:endParaRPr lang="es-MX" dirty="0"/>
                    </a:p>
                  </a:txBody>
                  <a:tcPr/>
                </a:tc>
              </a:tr>
              <a:tr h="370840">
                <a:tc>
                  <a:txBody>
                    <a:bodyPr/>
                    <a:lstStyle/>
                    <a:p>
                      <a:endParaRPr lang="es-MX"/>
                    </a:p>
                  </a:txBody>
                  <a:tcPr/>
                </a:tc>
                <a:tc>
                  <a:txBody>
                    <a:bodyPr/>
                    <a:lstStyle/>
                    <a:p>
                      <a:endParaRPr lang="es-MX"/>
                    </a:p>
                  </a:txBody>
                  <a:tcPr/>
                </a:tc>
                <a:tc>
                  <a:txBody>
                    <a:bodyPr/>
                    <a:lstStyle/>
                    <a:p>
                      <a:r>
                        <a:rPr lang="es-MX" dirty="0" smtClean="0"/>
                        <a:t>COSTO</a:t>
                      </a:r>
                      <a:r>
                        <a:rPr lang="es-MX" baseline="0" dirty="0" smtClean="0"/>
                        <a:t> DE VENTAS</a:t>
                      </a:r>
                      <a:endParaRPr lang="es-MX" dirty="0"/>
                    </a:p>
                  </a:txBody>
                  <a:tcPr/>
                </a:tc>
                <a:tc>
                  <a:txBody>
                    <a:bodyPr/>
                    <a:lstStyle/>
                    <a:p>
                      <a:endParaRPr lang="es-MX" dirty="0"/>
                    </a:p>
                  </a:txBody>
                  <a:tcPr/>
                </a:tc>
                <a:tc>
                  <a:txBody>
                    <a:bodyPr/>
                    <a:lstStyle/>
                    <a:p>
                      <a:r>
                        <a:rPr lang="es-MX" dirty="0" smtClean="0"/>
                        <a:t> 100,000</a:t>
                      </a:r>
                      <a:endParaRPr lang="es-MX" dirty="0"/>
                    </a:p>
                  </a:txBody>
                  <a:tcPr/>
                </a:tc>
                <a:tc>
                  <a:txBody>
                    <a:bodyPr/>
                    <a:lstStyle/>
                    <a:p>
                      <a:endParaRPr lang="es-MX" dirty="0"/>
                    </a:p>
                  </a:txBody>
                  <a:tcPr/>
                </a:tc>
              </a:tr>
              <a:tr h="370840">
                <a:tc>
                  <a:txBody>
                    <a:bodyPr/>
                    <a:lstStyle/>
                    <a:p>
                      <a:endParaRPr lang="es-MX" dirty="0"/>
                    </a:p>
                  </a:txBody>
                  <a:tcPr/>
                </a:tc>
                <a:tc>
                  <a:txBody>
                    <a:bodyPr/>
                    <a:lstStyle/>
                    <a:p>
                      <a:endParaRPr lang="es-MX" dirty="0"/>
                    </a:p>
                  </a:txBody>
                  <a:tcPr/>
                </a:tc>
                <a:tc>
                  <a:txBody>
                    <a:bodyPr/>
                    <a:lstStyle/>
                    <a:p>
                      <a:r>
                        <a:rPr lang="es-MX" dirty="0" smtClean="0"/>
                        <a:t>                            ALMACEN  </a:t>
                      </a:r>
                      <a:endParaRPr lang="es-MX" dirty="0"/>
                    </a:p>
                  </a:txBody>
                  <a:tcPr/>
                </a:tc>
                <a:tc>
                  <a:txBody>
                    <a:bodyPr/>
                    <a:lstStyle/>
                    <a:p>
                      <a:endParaRPr lang="es-MX" dirty="0"/>
                    </a:p>
                  </a:txBody>
                  <a:tcPr/>
                </a:tc>
                <a:tc>
                  <a:txBody>
                    <a:bodyPr/>
                    <a:lstStyle/>
                    <a:p>
                      <a:endParaRPr lang="es-MX" dirty="0"/>
                    </a:p>
                  </a:txBody>
                  <a:tcPr/>
                </a:tc>
                <a:tc>
                  <a:txBody>
                    <a:bodyPr/>
                    <a:lstStyle/>
                    <a:p>
                      <a:r>
                        <a:rPr lang="es-MX" dirty="0" smtClean="0"/>
                        <a:t> 100,000</a:t>
                      </a:r>
                      <a:endParaRPr lang="es-MX" dirty="0"/>
                    </a:p>
                  </a:txBody>
                  <a:tcPr/>
                </a:tc>
              </a:tr>
              <a:tr h="370840">
                <a:tc>
                  <a:txBody>
                    <a:bodyPr/>
                    <a:lstStyle/>
                    <a:p>
                      <a:endParaRPr lang="es-MX" dirty="0"/>
                    </a:p>
                  </a:txBody>
                  <a:tcPr/>
                </a:tc>
                <a:tc>
                  <a:txBody>
                    <a:bodyPr/>
                    <a:lstStyle/>
                    <a:p>
                      <a:endParaRPr lang="es-MX"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MX" sz="1400" baseline="0" dirty="0" smtClean="0">
                          <a:effectLst>
                            <a:outerShdw blurRad="38100" dist="38100" dir="2700000" algn="tl">
                              <a:srgbClr val="000000">
                                <a:alpha val="43137"/>
                              </a:srgbClr>
                            </a:outerShdw>
                          </a:effectLst>
                        </a:rPr>
                        <a:t>REGISTRO COSTO VENTAS  200 ART. A 500 C/U </a:t>
                      </a:r>
                      <a:endParaRPr lang="es-MX" sz="1400" dirty="0" smtClean="0">
                        <a:effectLst>
                          <a:outerShdw blurRad="38100" dist="38100" dir="2700000" algn="tl">
                            <a:srgbClr val="000000">
                              <a:alpha val="43137"/>
                            </a:srgbClr>
                          </a:outerShdw>
                        </a:effectLst>
                      </a:endParaRPr>
                    </a:p>
                    <a:p>
                      <a:endParaRPr lang="es-MX" dirty="0"/>
                    </a:p>
                  </a:txBody>
                  <a:tcPr/>
                </a:tc>
                <a:tc>
                  <a:txBody>
                    <a:bodyPr/>
                    <a:lstStyle/>
                    <a:p>
                      <a:endParaRPr lang="es-MX" dirty="0"/>
                    </a:p>
                  </a:txBody>
                  <a:tcPr/>
                </a:tc>
                <a:tc>
                  <a:txBody>
                    <a:bodyPr/>
                    <a:lstStyle/>
                    <a:p>
                      <a:endParaRPr lang="es-MX" dirty="0"/>
                    </a:p>
                  </a:txBody>
                  <a:tcPr/>
                </a:tc>
                <a:tc>
                  <a:txBody>
                    <a:bodyPr/>
                    <a:lstStyle/>
                    <a:p>
                      <a:endParaRPr lang="es-MX" dirty="0"/>
                    </a:p>
                  </a:txBody>
                  <a:tcPr/>
                </a:tc>
              </a:tr>
            </a:tbl>
          </a:graphicData>
        </a:graphic>
      </p:graphicFrame>
      <p:sp>
        <p:nvSpPr>
          <p:cNvPr id="4" name="Marcador de texto 3"/>
          <p:cNvSpPr>
            <a:spLocks noGrp="1"/>
          </p:cNvSpPr>
          <p:nvPr>
            <p:ph type="body" sz="half" idx="2"/>
          </p:nvPr>
        </p:nvSpPr>
        <p:spPr>
          <a:xfrm>
            <a:off x="839788" y="2588654"/>
            <a:ext cx="3932237" cy="3280334"/>
          </a:xfrm>
        </p:spPr>
        <p:txBody>
          <a:bodyPr>
            <a:normAutofit/>
          </a:bodyPr>
          <a:lstStyle/>
          <a:p>
            <a:r>
              <a:rPr lang="es-MX" sz="2800" dirty="0" smtClean="0"/>
              <a:t>Se venden 200 art. W a $750.00 el pago nos lo hacen con cheque 5454 de BANAMEX.</a:t>
            </a:r>
          </a:p>
          <a:p>
            <a:endParaRPr lang="es-MX" sz="2800" dirty="0"/>
          </a:p>
          <a:p>
            <a:r>
              <a:rPr lang="es-MX" sz="2800" dirty="0" smtClean="0"/>
              <a:t>El costo de ventas es de 500.00 por cada articulo </a:t>
            </a:r>
            <a:endParaRPr lang="es-MX" sz="2800" dirty="0"/>
          </a:p>
        </p:txBody>
      </p:sp>
      <p:pic>
        <p:nvPicPr>
          <p:cNvPr id="6" name="Imagen 5"/>
          <p:cNvPicPr>
            <a:picLocks noChangeAspect="1"/>
          </p:cNvPicPr>
          <p:nvPr/>
        </p:nvPicPr>
        <p:blipFill>
          <a:blip r:embed="rId2"/>
          <a:stretch>
            <a:fillRect/>
          </a:stretch>
        </p:blipFill>
        <p:spPr>
          <a:xfrm>
            <a:off x="10024264" y="186939"/>
            <a:ext cx="1733550" cy="857250"/>
          </a:xfrm>
          <a:prstGeom prst="rect">
            <a:avLst/>
          </a:prstGeom>
        </p:spPr>
      </p:pic>
    </p:spTree>
    <p:extLst>
      <p:ext uri="{BB962C8B-B14F-4D97-AF65-F5344CB8AC3E}">
        <p14:creationId xmlns:p14="http://schemas.microsoft.com/office/powerpoint/2010/main" val="1408577595"/>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MX" b="1" dirty="0" smtClean="0">
                <a:effectLst>
                  <a:outerShdw blurRad="38100" dist="38100" dir="2700000" algn="tl">
                    <a:srgbClr val="000000">
                      <a:alpha val="43137"/>
                    </a:srgbClr>
                  </a:outerShdw>
                </a:effectLst>
              </a:rPr>
              <a:t>REGISTRO CONTABLE DE UNA DEVOLUCIÓN SOBRE VENTAS</a:t>
            </a:r>
            <a:endParaRPr lang="es-MX" b="1" dirty="0">
              <a:effectLst>
                <a:outerShdw blurRad="38100" dist="38100" dir="2700000" algn="tl">
                  <a:srgbClr val="000000">
                    <a:alpha val="43137"/>
                  </a:srgbClr>
                </a:outerShdw>
              </a:effectLst>
            </a:endParaRPr>
          </a:p>
        </p:txBody>
      </p:sp>
      <p:graphicFrame>
        <p:nvGraphicFramePr>
          <p:cNvPr id="5" name="Marcador de contenido 4"/>
          <p:cNvGraphicFramePr>
            <a:graphicFrameLocks noGrp="1"/>
          </p:cNvGraphicFramePr>
          <p:nvPr>
            <p:ph idx="1"/>
            <p:extLst>
              <p:ext uri="{D42A27DB-BD31-4B8C-83A1-F6EECF244321}">
                <p14:modId xmlns:p14="http://schemas.microsoft.com/office/powerpoint/2010/main" val="2232038641"/>
              </p:ext>
            </p:extLst>
          </p:nvPr>
        </p:nvGraphicFramePr>
        <p:xfrm>
          <a:off x="4772025" y="678332"/>
          <a:ext cx="6993228" cy="5029200"/>
        </p:xfrm>
        <a:graphic>
          <a:graphicData uri="http://schemas.openxmlformats.org/drawingml/2006/table">
            <a:tbl>
              <a:tblPr firstRow="1" bandRow="1">
                <a:tableStyleId>{3B4B98B0-60AC-42C2-AFA5-B58CD77FA1E5}</a:tableStyleId>
              </a:tblPr>
              <a:tblGrid>
                <a:gridCol w="515501"/>
                <a:gridCol w="877637"/>
                <a:gridCol w="2612192"/>
                <a:gridCol w="927278"/>
                <a:gridCol w="991674"/>
                <a:gridCol w="1068946"/>
              </a:tblGrid>
              <a:tr h="370840">
                <a:tc>
                  <a:txBody>
                    <a:bodyPr/>
                    <a:lstStyle/>
                    <a:p>
                      <a:r>
                        <a:rPr lang="es-MX" sz="1200" dirty="0" smtClean="0"/>
                        <a:t>CTA</a:t>
                      </a:r>
                      <a:endParaRPr lang="es-MX" sz="1200" dirty="0"/>
                    </a:p>
                  </a:txBody>
                  <a:tcPr/>
                </a:tc>
                <a:tc>
                  <a:txBody>
                    <a:bodyPr/>
                    <a:lstStyle/>
                    <a:p>
                      <a:r>
                        <a:rPr lang="es-MX" sz="1200" dirty="0" smtClean="0"/>
                        <a:t>SBCTA</a:t>
                      </a:r>
                      <a:endParaRPr lang="es-MX" sz="1200" dirty="0"/>
                    </a:p>
                  </a:txBody>
                  <a:tcPr/>
                </a:tc>
                <a:tc>
                  <a:txBody>
                    <a:bodyPr/>
                    <a:lstStyle/>
                    <a:p>
                      <a:r>
                        <a:rPr lang="es-MX" sz="1600" dirty="0" smtClean="0"/>
                        <a:t>CONCEPTO</a:t>
                      </a:r>
                      <a:endParaRPr lang="es-MX" sz="1600" dirty="0"/>
                    </a:p>
                  </a:txBody>
                  <a:tcPr/>
                </a:tc>
                <a:tc>
                  <a:txBody>
                    <a:bodyPr/>
                    <a:lstStyle/>
                    <a:p>
                      <a:r>
                        <a:rPr lang="es-MX" sz="1600" dirty="0" smtClean="0"/>
                        <a:t>PARCIAL</a:t>
                      </a:r>
                      <a:endParaRPr lang="es-MX" sz="1600" dirty="0"/>
                    </a:p>
                  </a:txBody>
                  <a:tcPr/>
                </a:tc>
                <a:tc>
                  <a:txBody>
                    <a:bodyPr/>
                    <a:lstStyle/>
                    <a:p>
                      <a:r>
                        <a:rPr lang="es-MX" sz="1600" dirty="0" smtClean="0"/>
                        <a:t>DEBE</a:t>
                      </a:r>
                      <a:endParaRPr lang="es-MX" sz="1600" dirty="0"/>
                    </a:p>
                  </a:txBody>
                  <a:tcPr/>
                </a:tc>
                <a:tc>
                  <a:txBody>
                    <a:bodyPr/>
                    <a:lstStyle/>
                    <a:p>
                      <a:r>
                        <a:rPr lang="es-MX" sz="1600" dirty="0" smtClean="0"/>
                        <a:t>HABER</a:t>
                      </a:r>
                      <a:endParaRPr lang="es-MX" sz="1600" dirty="0"/>
                    </a:p>
                  </a:txBody>
                  <a:tcPr/>
                </a:tc>
              </a:tr>
              <a:tr h="370840">
                <a:tc>
                  <a:txBody>
                    <a:bodyPr/>
                    <a:lstStyle/>
                    <a:p>
                      <a:endParaRPr lang="es-MX" dirty="0"/>
                    </a:p>
                  </a:txBody>
                  <a:tcPr/>
                </a:tc>
                <a:tc>
                  <a:txBody>
                    <a:bodyPr/>
                    <a:lstStyle/>
                    <a:p>
                      <a:endParaRPr lang="es-MX"/>
                    </a:p>
                  </a:txBody>
                  <a:tcPr/>
                </a:tc>
                <a:tc>
                  <a:txBody>
                    <a:bodyPr/>
                    <a:lstStyle/>
                    <a:p>
                      <a:r>
                        <a:rPr lang="es-MX" dirty="0" smtClean="0"/>
                        <a:t>----------------1---------------</a:t>
                      </a:r>
                      <a:endParaRPr lang="es-MX" dirty="0"/>
                    </a:p>
                  </a:txBody>
                  <a:tcPr/>
                </a:tc>
                <a:tc>
                  <a:txBody>
                    <a:bodyPr/>
                    <a:lstStyle/>
                    <a:p>
                      <a:endParaRPr lang="es-MX"/>
                    </a:p>
                  </a:txBody>
                  <a:tcPr/>
                </a:tc>
                <a:tc>
                  <a:txBody>
                    <a:bodyPr/>
                    <a:lstStyle/>
                    <a:p>
                      <a:endParaRPr lang="es-MX" dirty="0"/>
                    </a:p>
                  </a:txBody>
                  <a:tcPr/>
                </a:tc>
                <a:tc>
                  <a:txBody>
                    <a:bodyPr/>
                    <a:lstStyle/>
                    <a:p>
                      <a:endParaRPr lang="es-MX" dirty="0"/>
                    </a:p>
                  </a:txBody>
                  <a:tcPr/>
                </a:tc>
              </a:tr>
              <a:tr h="370840">
                <a:tc>
                  <a:txBody>
                    <a:bodyPr/>
                    <a:lstStyle/>
                    <a:p>
                      <a:endParaRPr lang="es-MX"/>
                    </a:p>
                  </a:txBody>
                  <a:tcPr/>
                </a:tc>
                <a:tc>
                  <a:txBody>
                    <a:bodyPr/>
                    <a:lstStyle/>
                    <a:p>
                      <a:endParaRPr lang="es-MX"/>
                    </a:p>
                  </a:txBody>
                  <a:tcPr/>
                </a:tc>
                <a:tc>
                  <a:txBody>
                    <a:bodyPr/>
                    <a:lstStyle/>
                    <a:p>
                      <a:pPr algn="l"/>
                      <a:r>
                        <a:rPr lang="es-MX" dirty="0" smtClean="0"/>
                        <a:t>VENTAS</a:t>
                      </a:r>
                      <a:endParaRPr lang="es-MX" dirty="0"/>
                    </a:p>
                  </a:txBody>
                  <a:tcPr/>
                </a:tc>
                <a:tc>
                  <a:txBody>
                    <a:bodyPr/>
                    <a:lstStyle/>
                    <a:p>
                      <a:endParaRPr lang="es-MX" dirty="0"/>
                    </a:p>
                  </a:txBody>
                  <a:tcPr/>
                </a:tc>
                <a:tc>
                  <a:txBody>
                    <a:bodyPr/>
                    <a:lstStyle/>
                    <a:p>
                      <a:pPr algn="r"/>
                      <a:r>
                        <a:rPr lang="es-MX" baseline="0" dirty="0" smtClean="0"/>
                        <a:t>        15</a:t>
                      </a:r>
                      <a:r>
                        <a:rPr lang="es-MX" dirty="0" smtClean="0"/>
                        <a:t>,000</a:t>
                      </a:r>
                      <a:endParaRPr lang="es-MX" dirty="0"/>
                    </a:p>
                  </a:txBody>
                  <a:tcPr/>
                </a:tc>
                <a:tc>
                  <a:txBody>
                    <a:bodyPr/>
                    <a:lstStyle/>
                    <a:p>
                      <a:endParaRPr lang="es-MX"/>
                    </a:p>
                  </a:txBody>
                  <a:tcPr/>
                </a:tc>
              </a:tr>
              <a:tr h="370840">
                <a:tc>
                  <a:txBody>
                    <a:bodyPr/>
                    <a:lstStyle/>
                    <a:p>
                      <a:endParaRPr lang="es-MX" dirty="0"/>
                    </a:p>
                  </a:txBody>
                  <a:tcPr/>
                </a:tc>
                <a:tc>
                  <a:txBody>
                    <a:bodyPr/>
                    <a:lstStyle/>
                    <a:p>
                      <a:endParaRPr lang="es-MX" dirty="0"/>
                    </a:p>
                  </a:txBody>
                  <a:tcPr/>
                </a:tc>
                <a:tc>
                  <a:txBody>
                    <a:bodyPr/>
                    <a:lstStyle/>
                    <a:p>
                      <a:pPr algn="l"/>
                      <a:r>
                        <a:rPr lang="es-MX" dirty="0" smtClean="0"/>
                        <a:t>                 IVA</a:t>
                      </a:r>
                      <a:r>
                        <a:rPr lang="es-MX" baseline="0" dirty="0" smtClean="0"/>
                        <a:t> TRASLADADO</a:t>
                      </a:r>
                      <a:endParaRPr lang="es-MX" dirty="0"/>
                    </a:p>
                  </a:txBody>
                  <a:tcPr/>
                </a:tc>
                <a:tc>
                  <a:txBody>
                    <a:bodyPr/>
                    <a:lstStyle/>
                    <a:p>
                      <a:endParaRPr lang="es-MX"/>
                    </a:p>
                  </a:txBody>
                  <a:tcPr/>
                </a:tc>
                <a:tc>
                  <a:txBody>
                    <a:bodyPr/>
                    <a:lstStyle/>
                    <a:p>
                      <a:r>
                        <a:rPr lang="es-MX" dirty="0" smtClean="0"/>
                        <a:t>     2,400</a:t>
                      </a:r>
                      <a:endParaRPr lang="es-MX" dirty="0"/>
                    </a:p>
                  </a:txBody>
                  <a:tcPr/>
                </a:tc>
                <a:tc>
                  <a:txBody>
                    <a:bodyPr/>
                    <a:lstStyle/>
                    <a:p>
                      <a:endParaRPr lang="es-MX" dirty="0"/>
                    </a:p>
                  </a:txBody>
                  <a:tcPr/>
                </a:tc>
              </a:tr>
              <a:tr h="370840">
                <a:tc>
                  <a:txBody>
                    <a:bodyPr/>
                    <a:lstStyle/>
                    <a:p>
                      <a:endParaRPr lang="es-MX" dirty="0"/>
                    </a:p>
                  </a:txBody>
                  <a:tcPr/>
                </a:tc>
                <a:tc>
                  <a:txBody>
                    <a:bodyPr/>
                    <a:lstStyle/>
                    <a:p>
                      <a:endParaRPr lang="es-MX" dirty="0"/>
                    </a:p>
                  </a:txBody>
                  <a:tcPr/>
                </a:tc>
                <a:tc>
                  <a:txBody>
                    <a:bodyPr/>
                    <a:lstStyle/>
                    <a:p>
                      <a:pPr algn="r"/>
                      <a:r>
                        <a:rPr lang="es-MX" dirty="0" smtClean="0"/>
                        <a:t>BANCOS                 </a:t>
                      </a:r>
                      <a:endParaRPr lang="es-MX" dirty="0"/>
                    </a:p>
                  </a:txBody>
                  <a:tcPr/>
                </a:tc>
                <a:tc>
                  <a:txBody>
                    <a:bodyPr/>
                    <a:lstStyle/>
                    <a:p>
                      <a:endParaRPr lang="es-MX" dirty="0"/>
                    </a:p>
                  </a:txBody>
                  <a:tcPr/>
                </a:tc>
                <a:tc>
                  <a:txBody>
                    <a:bodyPr/>
                    <a:lstStyle/>
                    <a:p>
                      <a:endParaRPr lang="es-MX"/>
                    </a:p>
                  </a:txBody>
                  <a:tcPr/>
                </a:tc>
                <a:tc>
                  <a:txBody>
                    <a:bodyPr/>
                    <a:lstStyle/>
                    <a:p>
                      <a:r>
                        <a:rPr lang="es-MX" dirty="0" smtClean="0"/>
                        <a:t>   17,400</a:t>
                      </a:r>
                      <a:endParaRPr lang="es-MX" dirty="0"/>
                    </a:p>
                  </a:txBody>
                  <a:tcPr/>
                </a:tc>
              </a:tr>
              <a:tr h="370840">
                <a:tc>
                  <a:txBody>
                    <a:bodyPr/>
                    <a:lstStyle/>
                    <a:p>
                      <a:endParaRPr lang="es-MX"/>
                    </a:p>
                  </a:txBody>
                  <a:tcPr/>
                </a:tc>
                <a:tc>
                  <a:txBody>
                    <a:bodyPr/>
                    <a:lstStyle/>
                    <a:p>
                      <a:endParaRPr lang="es-MX"/>
                    </a:p>
                  </a:txBody>
                  <a:tcPr/>
                </a:tc>
                <a:tc>
                  <a:txBody>
                    <a:bodyPr/>
                    <a:lstStyle/>
                    <a:p>
                      <a:r>
                        <a:rPr lang="es-MX" sz="1400" dirty="0" smtClean="0">
                          <a:effectLst>
                            <a:outerShdw blurRad="38100" dist="38100" dir="2700000" algn="tl">
                              <a:srgbClr val="000000">
                                <a:alpha val="43137"/>
                              </a:srgbClr>
                            </a:outerShdw>
                          </a:effectLst>
                        </a:rPr>
                        <a:t>DEVOLUCIÓN S/VENTA</a:t>
                      </a:r>
                      <a:r>
                        <a:rPr lang="es-MX" sz="1400" baseline="0" dirty="0" smtClean="0">
                          <a:effectLst>
                            <a:outerShdw blurRad="38100" dist="38100" dir="2700000" algn="tl">
                              <a:srgbClr val="000000">
                                <a:alpha val="43137"/>
                              </a:srgbClr>
                            </a:outerShdw>
                          </a:effectLst>
                        </a:rPr>
                        <a:t> 20 ART. A 750 C/U PAGO CH 2303</a:t>
                      </a:r>
                      <a:endParaRPr lang="es-MX" sz="1400" dirty="0">
                        <a:effectLst>
                          <a:outerShdw blurRad="38100" dist="38100" dir="2700000" algn="tl">
                            <a:srgbClr val="000000">
                              <a:alpha val="43137"/>
                            </a:srgbClr>
                          </a:outerShdw>
                        </a:effectLst>
                      </a:endParaRPr>
                    </a:p>
                  </a:txBody>
                  <a:tcPr/>
                </a:tc>
                <a:tc>
                  <a:txBody>
                    <a:bodyPr/>
                    <a:lstStyle/>
                    <a:p>
                      <a:endParaRPr lang="es-MX" dirty="0"/>
                    </a:p>
                  </a:txBody>
                  <a:tcPr/>
                </a:tc>
                <a:tc>
                  <a:txBody>
                    <a:bodyPr/>
                    <a:lstStyle/>
                    <a:p>
                      <a:endParaRPr lang="es-MX" dirty="0"/>
                    </a:p>
                  </a:txBody>
                  <a:tcPr/>
                </a:tc>
                <a:tc>
                  <a:txBody>
                    <a:bodyPr/>
                    <a:lstStyle/>
                    <a:p>
                      <a:endParaRPr lang="es-MX" dirty="0"/>
                    </a:p>
                  </a:txBody>
                  <a:tcPr/>
                </a:tc>
              </a:tr>
              <a:tr h="370840">
                <a:tc>
                  <a:txBody>
                    <a:bodyPr/>
                    <a:lstStyle/>
                    <a:p>
                      <a:endParaRPr lang="es-MX"/>
                    </a:p>
                  </a:txBody>
                  <a:tcPr/>
                </a:tc>
                <a:tc>
                  <a:txBody>
                    <a:bodyPr/>
                    <a:lstStyle/>
                    <a:p>
                      <a:endParaRPr lang="es-MX"/>
                    </a:p>
                  </a:txBody>
                  <a:tcPr/>
                </a:tc>
                <a:tc>
                  <a:txBody>
                    <a:bodyPr/>
                    <a:lstStyle/>
                    <a:p>
                      <a:r>
                        <a:rPr lang="es-MX" dirty="0" smtClean="0"/>
                        <a:t>----------------1 A--------------</a:t>
                      </a:r>
                      <a:endParaRPr lang="es-MX" dirty="0"/>
                    </a:p>
                  </a:txBody>
                  <a:tcPr/>
                </a:tc>
                <a:tc>
                  <a:txBody>
                    <a:bodyPr/>
                    <a:lstStyle/>
                    <a:p>
                      <a:endParaRPr lang="es-MX" dirty="0"/>
                    </a:p>
                  </a:txBody>
                  <a:tcPr/>
                </a:tc>
                <a:tc>
                  <a:txBody>
                    <a:bodyPr/>
                    <a:lstStyle/>
                    <a:p>
                      <a:endParaRPr lang="es-MX" dirty="0"/>
                    </a:p>
                  </a:txBody>
                  <a:tcPr/>
                </a:tc>
                <a:tc>
                  <a:txBody>
                    <a:bodyPr/>
                    <a:lstStyle/>
                    <a:p>
                      <a:endParaRPr lang="es-MX" dirty="0"/>
                    </a:p>
                  </a:txBody>
                  <a:tcPr/>
                </a:tc>
              </a:tr>
              <a:tr h="370840">
                <a:tc>
                  <a:txBody>
                    <a:bodyPr/>
                    <a:lstStyle/>
                    <a:p>
                      <a:endParaRPr lang="es-MX"/>
                    </a:p>
                  </a:txBody>
                  <a:tcPr/>
                </a:tc>
                <a:tc>
                  <a:txBody>
                    <a:bodyPr/>
                    <a:lstStyle/>
                    <a:p>
                      <a:endParaRPr lang="es-MX"/>
                    </a:p>
                  </a:txBody>
                  <a:tcPr/>
                </a:tc>
                <a:tc>
                  <a:txBody>
                    <a:bodyPr/>
                    <a:lstStyle/>
                    <a:p>
                      <a:r>
                        <a:rPr lang="es-MX" dirty="0" smtClean="0"/>
                        <a:t>ALMACEN</a:t>
                      </a:r>
                      <a:endParaRPr lang="es-MX" dirty="0"/>
                    </a:p>
                  </a:txBody>
                  <a:tcPr/>
                </a:tc>
                <a:tc>
                  <a:txBody>
                    <a:bodyPr/>
                    <a:lstStyle/>
                    <a:p>
                      <a:endParaRPr lang="es-MX" dirty="0"/>
                    </a:p>
                  </a:txBody>
                  <a:tcPr/>
                </a:tc>
                <a:tc>
                  <a:txBody>
                    <a:bodyPr/>
                    <a:lstStyle/>
                    <a:p>
                      <a:r>
                        <a:rPr lang="es-MX" dirty="0" smtClean="0"/>
                        <a:t> 10,000</a:t>
                      </a:r>
                      <a:endParaRPr lang="es-MX" dirty="0"/>
                    </a:p>
                  </a:txBody>
                  <a:tcPr/>
                </a:tc>
                <a:tc>
                  <a:txBody>
                    <a:bodyPr/>
                    <a:lstStyle/>
                    <a:p>
                      <a:endParaRPr lang="es-MX" dirty="0"/>
                    </a:p>
                  </a:txBody>
                  <a:tcPr/>
                </a:tc>
              </a:tr>
              <a:tr h="370840">
                <a:tc>
                  <a:txBody>
                    <a:bodyPr/>
                    <a:lstStyle/>
                    <a:p>
                      <a:endParaRPr lang="es-MX" dirty="0"/>
                    </a:p>
                  </a:txBody>
                  <a:tcPr/>
                </a:tc>
                <a:tc>
                  <a:txBody>
                    <a:bodyPr/>
                    <a:lstStyle/>
                    <a:p>
                      <a:endParaRPr lang="es-MX" dirty="0"/>
                    </a:p>
                  </a:txBody>
                  <a:tcPr/>
                </a:tc>
                <a:tc>
                  <a:txBody>
                    <a:bodyPr/>
                    <a:lstStyle/>
                    <a:p>
                      <a:r>
                        <a:rPr lang="es-MX" dirty="0" smtClean="0"/>
                        <a:t>            COSTO</a:t>
                      </a:r>
                      <a:r>
                        <a:rPr lang="es-MX" baseline="0" dirty="0" smtClean="0"/>
                        <a:t> DE VENTAS</a:t>
                      </a:r>
                      <a:r>
                        <a:rPr lang="es-MX" dirty="0" smtClean="0"/>
                        <a:t>  </a:t>
                      </a:r>
                      <a:endParaRPr lang="es-MX" dirty="0"/>
                    </a:p>
                  </a:txBody>
                  <a:tcPr/>
                </a:tc>
                <a:tc>
                  <a:txBody>
                    <a:bodyPr/>
                    <a:lstStyle/>
                    <a:p>
                      <a:endParaRPr lang="es-MX" dirty="0"/>
                    </a:p>
                  </a:txBody>
                  <a:tcPr/>
                </a:tc>
                <a:tc>
                  <a:txBody>
                    <a:bodyPr/>
                    <a:lstStyle/>
                    <a:p>
                      <a:endParaRPr lang="es-MX" dirty="0"/>
                    </a:p>
                  </a:txBody>
                  <a:tcPr/>
                </a:tc>
                <a:tc>
                  <a:txBody>
                    <a:bodyPr/>
                    <a:lstStyle/>
                    <a:p>
                      <a:r>
                        <a:rPr lang="es-MX" dirty="0" smtClean="0"/>
                        <a:t> 10,000</a:t>
                      </a:r>
                      <a:endParaRPr lang="es-MX" dirty="0"/>
                    </a:p>
                  </a:txBody>
                  <a:tcPr/>
                </a:tc>
              </a:tr>
              <a:tr h="370840">
                <a:tc>
                  <a:txBody>
                    <a:bodyPr/>
                    <a:lstStyle/>
                    <a:p>
                      <a:endParaRPr lang="es-MX" dirty="0"/>
                    </a:p>
                  </a:txBody>
                  <a:tcPr/>
                </a:tc>
                <a:tc>
                  <a:txBody>
                    <a:bodyPr/>
                    <a:lstStyle/>
                    <a:p>
                      <a:endParaRPr lang="es-MX"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MX" sz="1400" baseline="0" dirty="0" smtClean="0">
                          <a:effectLst>
                            <a:outerShdw blurRad="38100" dist="38100" dir="2700000" algn="tl">
                              <a:srgbClr val="000000">
                                <a:alpha val="43137"/>
                              </a:srgbClr>
                            </a:outerShdw>
                          </a:effectLst>
                        </a:rPr>
                        <a:t>REGISTRO  DEL COSTO DE LA DEVOLUCION S/VENTAS  20 ART. A 500 C/U </a:t>
                      </a:r>
                      <a:endParaRPr lang="es-MX" sz="1400" dirty="0" smtClean="0">
                        <a:effectLst>
                          <a:outerShdw blurRad="38100" dist="38100" dir="2700000" algn="tl">
                            <a:srgbClr val="000000">
                              <a:alpha val="43137"/>
                            </a:srgbClr>
                          </a:outerShdw>
                        </a:effectLst>
                      </a:endParaRPr>
                    </a:p>
                    <a:p>
                      <a:endParaRPr lang="es-MX" dirty="0"/>
                    </a:p>
                  </a:txBody>
                  <a:tcPr/>
                </a:tc>
                <a:tc>
                  <a:txBody>
                    <a:bodyPr/>
                    <a:lstStyle/>
                    <a:p>
                      <a:endParaRPr lang="es-MX" dirty="0"/>
                    </a:p>
                  </a:txBody>
                  <a:tcPr/>
                </a:tc>
                <a:tc>
                  <a:txBody>
                    <a:bodyPr/>
                    <a:lstStyle/>
                    <a:p>
                      <a:endParaRPr lang="es-MX" dirty="0"/>
                    </a:p>
                  </a:txBody>
                  <a:tcPr/>
                </a:tc>
                <a:tc>
                  <a:txBody>
                    <a:bodyPr/>
                    <a:lstStyle/>
                    <a:p>
                      <a:endParaRPr lang="es-MX" dirty="0"/>
                    </a:p>
                  </a:txBody>
                  <a:tcPr/>
                </a:tc>
              </a:tr>
            </a:tbl>
          </a:graphicData>
        </a:graphic>
      </p:graphicFrame>
      <p:sp>
        <p:nvSpPr>
          <p:cNvPr id="4" name="Marcador de texto 3"/>
          <p:cNvSpPr>
            <a:spLocks noGrp="1"/>
          </p:cNvSpPr>
          <p:nvPr>
            <p:ph type="body" sz="half" idx="2"/>
          </p:nvPr>
        </p:nvSpPr>
        <p:spPr>
          <a:xfrm>
            <a:off x="839788" y="2588654"/>
            <a:ext cx="3932237" cy="3280334"/>
          </a:xfrm>
        </p:spPr>
        <p:txBody>
          <a:bodyPr>
            <a:normAutofit fontScale="92500" lnSpcReduction="10000"/>
          </a:bodyPr>
          <a:lstStyle/>
          <a:p>
            <a:r>
              <a:rPr lang="es-MX" sz="2800" dirty="0" smtClean="0"/>
              <a:t>Nos devuelven  20 art. W que tenían un precio de  $750.00 el pago  lo hacemos  con cheque 2303 de BANAMEX.</a:t>
            </a:r>
          </a:p>
          <a:p>
            <a:endParaRPr lang="es-MX" sz="2800" dirty="0"/>
          </a:p>
          <a:p>
            <a:r>
              <a:rPr lang="es-MX" sz="2800" dirty="0" smtClean="0"/>
              <a:t>El costo de la devolución sobre la venta es de 500.00 por cada articulo </a:t>
            </a:r>
            <a:endParaRPr lang="es-MX" sz="2800" dirty="0"/>
          </a:p>
        </p:txBody>
      </p:sp>
      <p:pic>
        <p:nvPicPr>
          <p:cNvPr id="6" name="Imagen 5"/>
          <p:cNvPicPr>
            <a:picLocks noChangeAspect="1"/>
          </p:cNvPicPr>
          <p:nvPr/>
        </p:nvPicPr>
        <p:blipFill>
          <a:blip r:embed="rId2"/>
          <a:stretch>
            <a:fillRect/>
          </a:stretch>
        </p:blipFill>
        <p:spPr>
          <a:xfrm>
            <a:off x="94654" y="174907"/>
            <a:ext cx="1141719" cy="564586"/>
          </a:xfrm>
          <a:prstGeom prst="rect">
            <a:avLst/>
          </a:prstGeom>
        </p:spPr>
      </p:pic>
    </p:spTree>
    <p:extLst>
      <p:ext uri="{BB962C8B-B14F-4D97-AF65-F5344CB8AC3E}">
        <p14:creationId xmlns:p14="http://schemas.microsoft.com/office/powerpoint/2010/main" val="1809934502"/>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b="1" dirty="0" smtClean="0">
                <a:effectLst>
                  <a:outerShdw blurRad="38100" dist="38100" dir="2700000" algn="tl">
                    <a:srgbClr val="000000">
                      <a:alpha val="43137"/>
                    </a:srgbClr>
                  </a:outerShdw>
                </a:effectLst>
              </a:rPr>
              <a:t>Pérdidas y Ganancias: Punto de unión entre Estados Financieros</a:t>
            </a:r>
            <a:endParaRPr lang="es-MX" b="1" dirty="0">
              <a:effectLst>
                <a:outerShdw blurRad="38100" dist="38100" dir="2700000" algn="tl">
                  <a:srgbClr val="000000">
                    <a:alpha val="43137"/>
                  </a:srgbClr>
                </a:outerShdw>
              </a:effectLst>
            </a:endParaRPr>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2682532694"/>
              </p:ext>
            </p:extLst>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5" name="Imagen 4"/>
          <p:cNvPicPr>
            <a:picLocks noChangeAspect="1"/>
          </p:cNvPicPr>
          <p:nvPr/>
        </p:nvPicPr>
        <p:blipFill>
          <a:blip r:embed="rId7"/>
          <a:stretch>
            <a:fillRect/>
          </a:stretch>
        </p:blipFill>
        <p:spPr>
          <a:xfrm>
            <a:off x="120411" y="257576"/>
            <a:ext cx="1200045" cy="593429"/>
          </a:xfrm>
          <a:prstGeom prst="rect">
            <a:avLst/>
          </a:prstGeom>
        </p:spPr>
      </p:pic>
    </p:spTree>
    <p:extLst>
      <p:ext uri="{BB962C8B-B14F-4D97-AF65-F5344CB8AC3E}">
        <p14:creationId xmlns:p14="http://schemas.microsoft.com/office/powerpoint/2010/main" val="1036403516"/>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pPr algn="ctr"/>
            <a:r>
              <a:rPr lang="es-MX" sz="4800" b="1" dirty="0" smtClean="0">
                <a:effectLst>
                  <a:outerShdw blurRad="38100" dist="38100" dir="2700000" algn="tl">
                    <a:srgbClr val="000000">
                      <a:alpha val="43137"/>
                    </a:srgbClr>
                  </a:outerShdw>
                </a:effectLst>
              </a:rPr>
              <a:t>Conclusiones</a:t>
            </a:r>
            <a:endParaRPr lang="es-MX" sz="4800" b="1" dirty="0">
              <a:effectLst>
                <a:outerShdw blurRad="38100" dist="38100" dir="2700000" algn="tl">
                  <a:srgbClr val="000000">
                    <a:alpha val="43137"/>
                  </a:srgbClr>
                </a:outerShdw>
              </a:effectLst>
            </a:endParaRPr>
          </a:p>
        </p:txBody>
      </p:sp>
      <p:sp>
        <p:nvSpPr>
          <p:cNvPr id="3" name="Marcador de contenido 2"/>
          <p:cNvSpPr>
            <a:spLocks noGrp="1"/>
          </p:cNvSpPr>
          <p:nvPr>
            <p:ph idx="1"/>
          </p:nvPr>
        </p:nvSpPr>
        <p:spPr/>
        <p:txBody>
          <a:bodyPr/>
          <a:lstStyle/>
          <a:p>
            <a:r>
              <a:rPr lang="es-MX" dirty="0" smtClean="0"/>
              <a:t>La UA de Contabilidad Básica tiene como fin que el estudiante aprenda a generar Estados Financieros principales, es decir, Balance General y Estado de resultados. Mediante estas diapositivas El alumno identifica  el manejo de las cuentas y su registro contable, así como la conexión entre Estados Financieros.</a:t>
            </a:r>
          </a:p>
          <a:p>
            <a:r>
              <a:rPr lang="es-MX" dirty="0" smtClean="0"/>
              <a:t>En el caso de las presentes diapositivas se explica el manejo contable del sistema de inventarios perpetuos, este sistema representa una buena opción para aquellas entidades que requieren saber de manera rápida el saldo de su inventario</a:t>
            </a:r>
            <a:endParaRPr lang="es-MX" dirty="0"/>
          </a:p>
        </p:txBody>
      </p:sp>
    </p:spTree>
    <p:extLst>
      <p:ext uri="{BB962C8B-B14F-4D97-AF65-F5344CB8AC3E}">
        <p14:creationId xmlns:p14="http://schemas.microsoft.com/office/powerpoint/2010/main" val="1471429375"/>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b="1" dirty="0" smtClean="0">
                <a:effectLst>
                  <a:outerShdw blurRad="38100" dist="38100" dir="2700000" algn="tl">
                    <a:srgbClr val="000000">
                      <a:alpha val="43137"/>
                    </a:srgbClr>
                  </a:outerShdw>
                </a:effectLst>
              </a:rPr>
              <a:t>Bibliografía </a:t>
            </a:r>
            <a:endParaRPr lang="es-MX" b="1" dirty="0">
              <a:effectLst>
                <a:outerShdw blurRad="38100" dist="38100" dir="2700000" algn="tl">
                  <a:srgbClr val="000000">
                    <a:alpha val="43137"/>
                  </a:srgbClr>
                </a:outerShdw>
              </a:effectLst>
            </a:endParaRPr>
          </a:p>
        </p:txBody>
      </p:sp>
      <p:sp>
        <p:nvSpPr>
          <p:cNvPr id="3" name="Marcador de contenido 2"/>
          <p:cNvSpPr>
            <a:spLocks noGrp="1"/>
          </p:cNvSpPr>
          <p:nvPr>
            <p:ph idx="1"/>
          </p:nvPr>
        </p:nvSpPr>
        <p:spPr>
          <a:xfrm>
            <a:off x="838200" y="1468192"/>
            <a:ext cx="10515600" cy="5100033"/>
          </a:xfrm>
        </p:spPr>
        <p:txBody>
          <a:bodyPr>
            <a:noAutofit/>
          </a:bodyPr>
          <a:lstStyle/>
          <a:p>
            <a:pPr marL="0" indent="0">
              <a:buNone/>
            </a:pPr>
            <a:r>
              <a:rPr lang="es-MX" sz="2400" dirty="0"/>
              <a:t>1. Romero López, J. Última Ed. </a:t>
            </a:r>
            <a:r>
              <a:rPr lang="es-MX" sz="2400" i="1" dirty="0"/>
              <a:t>Principios de Contabilidad</a:t>
            </a:r>
            <a:r>
              <a:rPr lang="es-MX" sz="2400" dirty="0"/>
              <a:t>, México: Mc. Graw Hill</a:t>
            </a:r>
          </a:p>
          <a:p>
            <a:pPr marL="0" indent="0">
              <a:buNone/>
            </a:pPr>
            <a:r>
              <a:rPr lang="es-MX" sz="2400" dirty="0"/>
              <a:t>2. Moreno Fernández, J. Segunda Edición, </a:t>
            </a:r>
            <a:r>
              <a:rPr lang="es-MX" sz="2400" i="1" dirty="0"/>
              <a:t>Contabilidad Básica</a:t>
            </a:r>
            <a:r>
              <a:rPr lang="es-MX" sz="2400" dirty="0"/>
              <a:t>, México: Ed. CECSA.</a:t>
            </a:r>
          </a:p>
          <a:p>
            <a:pPr marL="0" indent="0">
              <a:buNone/>
            </a:pPr>
            <a:r>
              <a:rPr lang="es-MX" sz="2400" dirty="0"/>
              <a:t>3. Guajardo Cantú, G. Última Edición. </a:t>
            </a:r>
            <a:r>
              <a:rPr lang="es-MX" sz="2400" i="1" dirty="0"/>
              <a:t>Contabilidad Financiera</a:t>
            </a:r>
            <a:r>
              <a:rPr lang="es-MX" sz="2400" dirty="0"/>
              <a:t>, última edición, Ed. Mc. Graw Hill, México.</a:t>
            </a:r>
          </a:p>
          <a:p>
            <a:pPr marL="0" indent="0">
              <a:buNone/>
            </a:pPr>
            <a:r>
              <a:rPr lang="es-MX" sz="2400" dirty="0"/>
              <a:t>4. Elizondo López, A. (2001). </a:t>
            </a:r>
            <a:r>
              <a:rPr lang="es-MX" sz="2400" i="1" dirty="0"/>
              <a:t>Proceso Contable I, Contabilidad Fundamental</a:t>
            </a:r>
            <a:r>
              <a:rPr lang="es-MX" sz="2400" dirty="0"/>
              <a:t>, México: ECAFSA</a:t>
            </a:r>
          </a:p>
          <a:p>
            <a:pPr marL="0" indent="0">
              <a:buNone/>
            </a:pPr>
            <a:r>
              <a:rPr lang="es-MX" sz="2400" dirty="0"/>
              <a:t>5. Elizondo López, A. Última Edición. </a:t>
            </a:r>
            <a:r>
              <a:rPr lang="es-MX" sz="2400" i="1" dirty="0"/>
              <a:t>Inducción a la Profesión Contable Selección y Desarrollo</a:t>
            </a:r>
            <a:r>
              <a:rPr lang="es-MX" sz="2400" dirty="0"/>
              <a:t>, México: Ed. ECAFSA.</a:t>
            </a:r>
          </a:p>
          <a:p>
            <a:pPr marL="0" indent="0">
              <a:buNone/>
            </a:pPr>
            <a:r>
              <a:rPr lang="es-MX" sz="2400" dirty="0"/>
              <a:t>6. Huerta Anaya, J. </a:t>
            </a:r>
            <a:r>
              <a:rPr lang="es-MX" sz="2400" i="1" dirty="0"/>
              <a:t>Documentación Mercantil</a:t>
            </a:r>
            <a:r>
              <a:rPr lang="es-MX" sz="2400" dirty="0"/>
              <a:t>. Ed. Herrero.</a:t>
            </a:r>
          </a:p>
          <a:p>
            <a:pPr marL="0" indent="0">
              <a:buNone/>
            </a:pPr>
            <a:r>
              <a:rPr lang="es-MX" sz="2400" dirty="0"/>
              <a:t>7. Instituto Mexicano de Contadores Públicos</a:t>
            </a:r>
            <a:r>
              <a:rPr lang="es-MX" sz="2400" i="1" dirty="0"/>
              <a:t>. </a:t>
            </a:r>
            <a:r>
              <a:rPr lang="es-MX" sz="2400" dirty="0"/>
              <a:t>última edición. </a:t>
            </a:r>
            <a:r>
              <a:rPr lang="es-MX" sz="2400" i="1" dirty="0" err="1"/>
              <a:t>NIF´s</a:t>
            </a:r>
            <a:r>
              <a:rPr lang="es-MX" sz="2400" i="1" dirty="0"/>
              <a:t>, </a:t>
            </a:r>
            <a:r>
              <a:rPr lang="es-MX" sz="2400" dirty="0"/>
              <a:t>México: Ed. </a:t>
            </a:r>
            <a:r>
              <a:rPr lang="es-MX" sz="2400" dirty="0" smtClean="0"/>
              <a:t>IMCP</a:t>
            </a:r>
            <a:endParaRPr lang="es-MX" sz="2400" dirty="0"/>
          </a:p>
        </p:txBody>
      </p:sp>
      <p:pic>
        <p:nvPicPr>
          <p:cNvPr id="4" name="Imagen 3"/>
          <p:cNvPicPr>
            <a:picLocks noChangeAspect="1"/>
          </p:cNvPicPr>
          <p:nvPr/>
        </p:nvPicPr>
        <p:blipFill>
          <a:blip r:embed="rId2"/>
          <a:stretch>
            <a:fillRect/>
          </a:stretch>
        </p:blipFill>
        <p:spPr>
          <a:xfrm>
            <a:off x="9620250" y="365125"/>
            <a:ext cx="1733550" cy="857250"/>
          </a:xfrm>
          <a:prstGeom prst="rect">
            <a:avLst/>
          </a:prstGeom>
        </p:spPr>
      </p:pic>
    </p:spTree>
    <p:extLst>
      <p:ext uri="{BB962C8B-B14F-4D97-AF65-F5344CB8AC3E}">
        <p14:creationId xmlns:p14="http://schemas.microsoft.com/office/powerpoint/2010/main" val="350403175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b="1" dirty="0" smtClean="0"/>
              <a:t> </a:t>
            </a:r>
            <a:r>
              <a:rPr lang="es-MX" b="1" dirty="0"/>
              <a:t>D</a:t>
            </a:r>
            <a:r>
              <a:rPr lang="es-MX" b="1" dirty="0" smtClean="0"/>
              <a:t>e la unidad de aprendizaje…</a:t>
            </a:r>
            <a:endParaRPr lang="es-MX" b="1" dirty="0"/>
          </a:p>
        </p:txBody>
      </p:sp>
      <p:graphicFrame>
        <p:nvGraphicFramePr>
          <p:cNvPr id="8" name="Marcador de contenido 7"/>
          <p:cNvGraphicFramePr>
            <a:graphicFrameLocks noGrp="1"/>
          </p:cNvGraphicFramePr>
          <p:nvPr>
            <p:ph idx="1"/>
            <p:extLst>
              <p:ext uri="{D42A27DB-BD31-4B8C-83A1-F6EECF244321}">
                <p14:modId xmlns:p14="http://schemas.microsoft.com/office/powerpoint/2010/main" val="4166251314"/>
              </p:ext>
            </p:extLst>
          </p:nvPr>
        </p:nvGraphicFramePr>
        <p:xfrm>
          <a:off x="1097280" y="1845734"/>
          <a:ext cx="10058400" cy="402336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10" name="Imagen 9"/>
          <p:cNvPicPr>
            <a:picLocks noChangeAspect="1"/>
          </p:cNvPicPr>
          <p:nvPr/>
        </p:nvPicPr>
        <p:blipFill>
          <a:blip r:embed="rId7"/>
          <a:stretch>
            <a:fillRect/>
          </a:stretch>
        </p:blipFill>
        <p:spPr>
          <a:xfrm>
            <a:off x="9292071" y="286603"/>
            <a:ext cx="1733550" cy="857250"/>
          </a:xfrm>
          <a:prstGeom prst="rect">
            <a:avLst/>
          </a:prstGeom>
        </p:spPr>
      </p:pic>
    </p:spTree>
    <p:extLst>
      <p:ext uri="{BB962C8B-B14F-4D97-AF65-F5344CB8AC3E}">
        <p14:creationId xmlns:p14="http://schemas.microsoft.com/office/powerpoint/2010/main" val="406128686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b="1" dirty="0" smtClean="0"/>
              <a:t>Guía para el usuario</a:t>
            </a:r>
            <a:endParaRPr lang="es-MX" b="1" dirty="0"/>
          </a:p>
        </p:txBody>
      </p:sp>
      <p:sp>
        <p:nvSpPr>
          <p:cNvPr id="3" name="Marcador de contenido 2"/>
          <p:cNvSpPr>
            <a:spLocks noGrp="1"/>
          </p:cNvSpPr>
          <p:nvPr>
            <p:ph idx="1"/>
          </p:nvPr>
        </p:nvSpPr>
        <p:spPr/>
        <p:txBody>
          <a:bodyPr>
            <a:normAutofit fontScale="92500" lnSpcReduction="10000"/>
          </a:bodyPr>
          <a:lstStyle/>
          <a:p>
            <a:r>
              <a:rPr lang="es-MX" dirty="0"/>
              <a:t>En este material didáctico el usuario encontrará información organizada, útil para </a:t>
            </a:r>
            <a:r>
              <a:rPr lang="es-MX" dirty="0" smtClean="0"/>
              <a:t>resolver </a:t>
            </a:r>
            <a:r>
              <a:rPr lang="es-MX" dirty="0"/>
              <a:t>ejercicios con </a:t>
            </a:r>
            <a:r>
              <a:rPr lang="es-MX" dirty="0" smtClean="0"/>
              <a:t>el procedimiento de Inventarios perpetuos </a:t>
            </a:r>
            <a:r>
              <a:rPr lang="es-MX" dirty="0"/>
              <a:t>o continuos</a:t>
            </a:r>
            <a:r>
              <a:rPr lang="es-MX" dirty="0" smtClean="0"/>
              <a:t>.</a:t>
            </a:r>
          </a:p>
          <a:p>
            <a:r>
              <a:rPr lang="es-MX" dirty="0" smtClean="0"/>
              <a:t>Aun cuando la Unidad de aprendizaje hace alusión a dos procedimientos, no se presenta en estas diapositivas el método analítico debido a la extensión de la información.</a:t>
            </a:r>
            <a:endParaRPr lang="es-MX" dirty="0"/>
          </a:p>
          <a:p>
            <a:r>
              <a:rPr lang="es-MX" dirty="0" smtClean="0"/>
              <a:t>Los contenidos son vigentes a la presentación de las diapositivas. </a:t>
            </a:r>
          </a:p>
          <a:p>
            <a:r>
              <a:rPr lang="es-MX" dirty="0" smtClean="0"/>
              <a:t>El material se ha dividido en cuatro apartados,  el primero refiere las Generalidades de la Contaduría, la segunda parte contiene información de Estados Financieros, en el tercer apartado se trata lo concerniente al Impuesto al Valor Agregado y finalmente se explica el manejo de las cuentas y su aplicación contable.</a:t>
            </a:r>
            <a:endParaRPr lang="es-MX" dirty="0"/>
          </a:p>
        </p:txBody>
      </p:sp>
      <p:pic>
        <p:nvPicPr>
          <p:cNvPr id="5" name="Imagen 4"/>
          <p:cNvPicPr>
            <a:picLocks noChangeAspect="1"/>
          </p:cNvPicPr>
          <p:nvPr/>
        </p:nvPicPr>
        <p:blipFill>
          <a:blip r:embed="rId2"/>
          <a:stretch>
            <a:fillRect/>
          </a:stretch>
        </p:blipFill>
        <p:spPr>
          <a:xfrm>
            <a:off x="9422130" y="178229"/>
            <a:ext cx="1733550" cy="857250"/>
          </a:xfrm>
          <a:prstGeom prst="rect">
            <a:avLst/>
          </a:prstGeom>
        </p:spPr>
      </p:pic>
    </p:spTree>
    <p:extLst>
      <p:ext uri="{BB962C8B-B14F-4D97-AF65-F5344CB8AC3E}">
        <p14:creationId xmlns:p14="http://schemas.microsoft.com/office/powerpoint/2010/main" val="59185289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097280" y="299482"/>
            <a:ext cx="10058400" cy="1450757"/>
          </a:xfrm>
        </p:spPr>
        <p:txBody>
          <a:bodyPr/>
          <a:lstStyle/>
          <a:p>
            <a:r>
              <a:rPr lang="es-MX" b="1" dirty="0" smtClean="0"/>
              <a:t>Introducción.</a:t>
            </a:r>
            <a:endParaRPr lang="es-MX" b="1" dirty="0"/>
          </a:p>
        </p:txBody>
      </p:sp>
      <p:sp>
        <p:nvSpPr>
          <p:cNvPr id="3" name="Marcador de contenido 2"/>
          <p:cNvSpPr>
            <a:spLocks noGrp="1"/>
          </p:cNvSpPr>
          <p:nvPr>
            <p:ph idx="1"/>
          </p:nvPr>
        </p:nvSpPr>
        <p:spPr/>
        <p:txBody>
          <a:bodyPr>
            <a:normAutofit fontScale="92500" lnSpcReduction="10000"/>
          </a:bodyPr>
          <a:lstStyle/>
          <a:p>
            <a:r>
              <a:rPr lang="es-MX" dirty="0" smtClean="0"/>
              <a:t>La contabilidad es una técnica en constante evolución, es una disciplina útil para generar información que sirve de base para que los interesados en ella la utilicen al llevar a cabo decisiones económicas.</a:t>
            </a:r>
          </a:p>
          <a:p>
            <a:r>
              <a:rPr lang="es-MX" dirty="0" smtClean="0"/>
              <a:t>La contabilidad de una entidad por ser una técnica, se construye a base de pasos ordenados, y para ello se han establecido diversos sistemas, acordes a las necesidades del tipo de organización, de tal forma que uno de esos sistemas es el de inventarios perpetuos, este sistema es el más usado en las empresas comerciales.</a:t>
            </a:r>
          </a:p>
          <a:p>
            <a:r>
              <a:rPr lang="es-MX" dirty="0" smtClean="0"/>
              <a:t>En estas diapositivas se presenta información relevante aplicable en 2017, y como una forma de fortalecer el contenido se han revisado diversos autores que han hecho contribuciones importantes en el campo de la contaduría.</a:t>
            </a:r>
            <a:endParaRPr lang="es-MX" dirty="0"/>
          </a:p>
        </p:txBody>
      </p:sp>
      <p:pic>
        <p:nvPicPr>
          <p:cNvPr id="5" name="Imagen 4"/>
          <p:cNvPicPr>
            <a:picLocks noChangeAspect="1"/>
          </p:cNvPicPr>
          <p:nvPr/>
        </p:nvPicPr>
        <p:blipFill>
          <a:blip r:embed="rId2"/>
          <a:stretch>
            <a:fillRect/>
          </a:stretch>
        </p:blipFill>
        <p:spPr>
          <a:xfrm>
            <a:off x="9219334" y="512112"/>
            <a:ext cx="1733550" cy="857250"/>
          </a:xfrm>
          <a:prstGeom prst="rect">
            <a:avLst/>
          </a:prstGeom>
        </p:spPr>
      </p:pic>
    </p:spTree>
    <p:extLst>
      <p:ext uri="{BB962C8B-B14F-4D97-AF65-F5344CB8AC3E}">
        <p14:creationId xmlns:p14="http://schemas.microsoft.com/office/powerpoint/2010/main" val="40947583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097280" y="299482"/>
            <a:ext cx="10058400" cy="1450757"/>
          </a:xfrm>
        </p:spPr>
        <p:txBody>
          <a:bodyPr/>
          <a:lstStyle/>
          <a:p>
            <a:r>
              <a:rPr lang="es-MX" b="1" dirty="0" smtClean="0"/>
              <a:t>Objetivo del presente material </a:t>
            </a:r>
            <a:endParaRPr lang="es-MX" b="1" dirty="0"/>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3533732375"/>
              </p:ext>
            </p:extLst>
          </p:nvPr>
        </p:nvGraphicFramePr>
        <p:xfrm>
          <a:off x="1097280" y="1845734"/>
          <a:ext cx="10058400" cy="402336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6" name="Imagen 5"/>
          <p:cNvPicPr>
            <a:picLocks noChangeAspect="1"/>
          </p:cNvPicPr>
          <p:nvPr/>
        </p:nvPicPr>
        <p:blipFill>
          <a:blip r:embed="rId7"/>
          <a:stretch>
            <a:fillRect/>
          </a:stretch>
        </p:blipFill>
        <p:spPr>
          <a:xfrm>
            <a:off x="9499889" y="299482"/>
            <a:ext cx="1733550" cy="857250"/>
          </a:xfrm>
          <a:prstGeom prst="rect">
            <a:avLst/>
          </a:prstGeom>
        </p:spPr>
      </p:pic>
    </p:spTree>
    <p:extLst>
      <p:ext uri="{BB962C8B-B14F-4D97-AF65-F5344CB8AC3E}">
        <p14:creationId xmlns:p14="http://schemas.microsoft.com/office/powerpoint/2010/main" val="263784515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pPr algn="ctr"/>
            <a:r>
              <a:rPr lang="es-MX" sz="4800" b="1" dirty="0" smtClean="0">
                <a:effectLst>
                  <a:outerShdw blurRad="38100" dist="38100" dir="2700000" algn="tl">
                    <a:srgbClr val="000000">
                      <a:alpha val="43137"/>
                    </a:srgbClr>
                  </a:outerShdw>
                </a:effectLst>
              </a:rPr>
              <a:t>Ramas de la Contaduría</a:t>
            </a:r>
            <a:endParaRPr lang="es-MX" sz="4800" b="1" dirty="0">
              <a:effectLst>
                <a:outerShdw blurRad="38100" dist="38100" dir="2700000" algn="tl">
                  <a:srgbClr val="000000">
                    <a:alpha val="43137"/>
                  </a:srgbClr>
                </a:outerShdw>
              </a:effectLst>
            </a:endParaRPr>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3533880192"/>
              </p:ext>
            </p:extLst>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5" name="Imagen 4"/>
          <p:cNvPicPr>
            <a:picLocks noChangeAspect="1"/>
          </p:cNvPicPr>
          <p:nvPr/>
        </p:nvPicPr>
        <p:blipFill>
          <a:blip r:embed="rId7"/>
          <a:stretch>
            <a:fillRect/>
          </a:stretch>
        </p:blipFill>
        <p:spPr>
          <a:xfrm>
            <a:off x="532535" y="199818"/>
            <a:ext cx="1733550" cy="857250"/>
          </a:xfrm>
          <a:prstGeom prst="rect">
            <a:avLst/>
          </a:prstGeom>
        </p:spPr>
      </p:pic>
    </p:spTree>
    <p:extLst>
      <p:ext uri="{BB962C8B-B14F-4D97-AF65-F5344CB8AC3E}">
        <p14:creationId xmlns:p14="http://schemas.microsoft.com/office/powerpoint/2010/main" val="287042302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b="1" dirty="0" smtClean="0">
                <a:effectLst>
                  <a:outerShdw blurRad="38100" dist="38100" dir="2700000" algn="tl">
                    <a:srgbClr val="000000">
                      <a:alpha val="43137"/>
                    </a:srgbClr>
                  </a:outerShdw>
                </a:effectLst>
              </a:rPr>
              <a:t>Contabilidad</a:t>
            </a:r>
            <a:endParaRPr lang="es-MX" b="1" dirty="0">
              <a:effectLst>
                <a:outerShdw blurRad="38100" dist="38100" dir="2700000" algn="tl">
                  <a:srgbClr val="000000">
                    <a:alpha val="43137"/>
                  </a:srgbClr>
                </a:outerShdw>
              </a:effectLst>
            </a:endParaRPr>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115194441"/>
              </p:ext>
            </p:extLst>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5" name="Imagen 4"/>
          <p:cNvPicPr>
            <a:picLocks noChangeAspect="1"/>
          </p:cNvPicPr>
          <p:nvPr/>
        </p:nvPicPr>
        <p:blipFill>
          <a:blip r:embed="rId7"/>
          <a:stretch>
            <a:fillRect/>
          </a:stretch>
        </p:blipFill>
        <p:spPr>
          <a:xfrm>
            <a:off x="468141" y="365125"/>
            <a:ext cx="1733550" cy="857250"/>
          </a:xfrm>
          <a:prstGeom prst="rect">
            <a:avLst/>
          </a:prstGeom>
        </p:spPr>
      </p:pic>
    </p:spTree>
    <p:extLst>
      <p:ext uri="{BB962C8B-B14F-4D97-AF65-F5344CB8AC3E}">
        <p14:creationId xmlns:p14="http://schemas.microsoft.com/office/powerpoint/2010/main" val="235602639"/>
      </p:ext>
    </p:extLst>
  </p:cSld>
  <p:clrMapOvr>
    <a:masterClrMapping/>
  </p:clrMapOvr>
  <p:timing>
    <p:tnLst>
      <p:par>
        <p:cTn id="1" dur="indefinite" restart="never" nodeType="tmRoot"/>
      </p:par>
    </p:tn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314</TotalTime>
  <Words>2414</Words>
  <Application>Microsoft Office PowerPoint</Application>
  <PresentationFormat>Panorámica</PresentationFormat>
  <Paragraphs>321</Paragraphs>
  <Slides>39</Slides>
  <Notes>0</Notes>
  <HiddenSlides>0</HiddenSlides>
  <MMClips>0</MMClips>
  <ScaleCrop>false</ScaleCrop>
  <HeadingPairs>
    <vt:vector size="6" baseType="variant">
      <vt:variant>
        <vt:lpstr>Fuentes usadas</vt:lpstr>
      </vt:variant>
      <vt:variant>
        <vt:i4>3</vt:i4>
      </vt:variant>
      <vt:variant>
        <vt:lpstr>Tema</vt:lpstr>
      </vt:variant>
      <vt:variant>
        <vt:i4>1</vt:i4>
      </vt:variant>
      <vt:variant>
        <vt:lpstr>Títulos de diapositiva</vt:lpstr>
      </vt:variant>
      <vt:variant>
        <vt:i4>39</vt:i4>
      </vt:variant>
    </vt:vector>
  </HeadingPairs>
  <TitlesOfParts>
    <vt:vector size="43" baseType="lpstr">
      <vt:lpstr>Arial</vt:lpstr>
      <vt:lpstr>Calibri</vt:lpstr>
      <vt:lpstr>Calibri Light</vt:lpstr>
      <vt:lpstr>Tema de Office</vt:lpstr>
      <vt:lpstr>Universidad Autónoma del Estado de México Centro Universitario UAEM Zumpango. Licenciatura en Administración. Contabilidad Básica  Sistema de Inventarios Perpetuos Clave de la UA: L00041  </vt:lpstr>
      <vt:lpstr>Contenido</vt:lpstr>
      <vt:lpstr>Presentación de la Unidad de Aprendizaje.</vt:lpstr>
      <vt:lpstr> De la unidad de aprendizaje…</vt:lpstr>
      <vt:lpstr>Guía para el usuario</vt:lpstr>
      <vt:lpstr>Introducción.</vt:lpstr>
      <vt:lpstr>Objetivo del presente material </vt:lpstr>
      <vt:lpstr>Ramas de la Contaduría</vt:lpstr>
      <vt:lpstr>Contabilidad</vt:lpstr>
      <vt:lpstr>Relación entre administración y contabilidad.</vt:lpstr>
      <vt:lpstr>Información Financiera</vt:lpstr>
      <vt:lpstr>Estados Financieros</vt:lpstr>
      <vt:lpstr>Estados Financieros Secundarios</vt:lpstr>
      <vt:lpstr>Sistema Contables</vt:lpstr>
      <vt:lpstr>El Impuesto al Valor Agregado (IVA)</vt:lpstr>
      <vt:lpstr>Presentación de PowerPoint</vt:lpstr>
      <vt:lpstr>Art. 1º. LIVA</vt:lpstr>
      <vt:lpstr>Art. 1º. LIVA</vt:lpstr>
      <vt:lpstr>Las cuentas para el manejo del IVA</vt:lpstr>
      <vt:lpstr>Las cuentas para el manejo del IVA</vt:lpstr>
      <vt:lpstr>Inventarios Perpetuos. Generalidades</vt:lpstr>
      <vt:lpstr>Inventarios Perpetuos </vt:lpstr>
      <vt:lpstr>Postulados básicos que le aplican directamente al sistema de inventarios perpetuos</vt:lpstr>
      <vt:lpstr>Postulado Básico. Dualidad Económica</vt:lpstr>
      <vt:lpstr>Movimiento de las cuentas</vt:lpstr>
      <vt:lpstr>Movimiento de las cuentas</vt:lpstr>
      <vt:lpstr>Movimiento de las cuentas</vt:lpstr>
      <vt:lpstr>Movimiento de las cuentas</vt:lpstr>
      <vt:lpstr>Movimiento de las cuentas</vt:lpstr>
      <vt:lpstr>Movimiento de la cuenta de Almacén</vt:lpstr>
      <vt:lpstr>Movimiento de la cuenta de Ventas</vt:lpstr>
      <vt:lpstr>Movimiento de la cuenta de Costo de Ventas</vt:lpstr>
      <vt:lpstr>REGISTRO CONTABLE DE UNA COMPRA </vt:lpstr>
      <vt:lpstr>REGISTRO CONTABLE DE UN GASTO SOBRE COMPRA </vt:lpstr>
      <vt:lpstr>REGISTRO CONTABLE DE UNA VENTA</vt:lpstr>
      <vt:lpstr>REGISTRO CONTABLE DE UNA DEVOLUCIÓN SOBRE VENTAS</vt:lpstr>
      <vt:lpstr>Pérdidas y Ganancias: Punto de unión entre Estados Financieros</vt:lpstr>
      <vt:lpstr>Conclusiones</vt:lpstr>
      <vt:lpstr>Bibliografía </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Contabilidad Básica</dc:title>
  <dc:creator>UAEM</dc:creator>
  <cp:lastModifiedBy>UAEM</cp:lastModifiedBy>
  <cp:revision>36</cp:revision>
  <dcterms:created xsi:type="dcterms:W3CDTF">2017-10-10T03:13:34Z</dcterms:created>
  <dcterms:modified xsi:type="dcterms:W3CDTF">2017-10-17T04:51:23Z</dcterms:modified>
</cp:coreProperties>
</file>