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38"/>
  </p:notesMasterIdLst>
  <p:sldIdLst>
    <p:sldId id="275" r:id="rId3"/>
    <p:sldId id="276" r:id="rId4"/>
    <p:sldId id="277" r:id="rId5"/>
    <p:sldId id="278" r:id="rId6"/>
    <p:sldId id="273" r:id="rId7"/>
    <p:sldId id="280" r:id="rId8"/>
    <p:sldId id="285" r:id="rId9"/>
    <p:sldId id="286" r:id="rId10"/>
    <p:sldId id="288" r:id="rId11"/>
    <p:sldId id="304" r:id="rId12"/>
    <p:sldId id="305" r:id="rId13"/>
    <p:sldId id="281" r:id="rId14"/>
    <p:sldId id="282" r:id="rId15"/>
    <p:sldId id="283" r:id="rId16"/>
    <p:sldId id="284" r:id="rId17"/>
    <p:sldId id="287" r:id="rId18"/>
    <p:sldId id="289" r:id="rId19"/>
    <p:sldId id="297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8" r:id="rId28"/>
    <p:sldId id="299" r:id="rId29"/>
    <p:sldId id="306" r:id="rId30"/>
    <p:sldId id="309" r:id="rId31"/>
    <p:sldId id="308" r:id="rId32"/>
    <p:sldId id="310" r:id="rId33"/>
    <p:sldId id="300" r:id="rId34"/>
    <p:sldId id="301" r:id="rId35"/>
    <p:sldId id="302" r:id="rId36"/>
    <p:sldId id="303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4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slide" Target="../slides/slide17.xml"/><Relationship Id="rId1" Type="http://schemas.openxmlformats.org/officeDocument/2006/relationships/slide" Target="../slides/slide5.xml"/><Relationship Id="rId5" Type="http://schemas.openxmlformats.org/officeDocument/2006/relationships/slide" Target="../slides/slide32.xml"/><Relationship Id="rId4" Type="http://schemas.openxmlformats.org/officeDocument/2006/relationships/slide" Target="../slides/slide35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8E8ED35-FC2A-4A70-8952-059A308A3071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Comunicación escrita</a:t>
          </a:r>
          <a:endParaRPr lang="es-MX" dirty="0"/>
        </a:p>
      </dgm:t>
    </dgm:pt>
    <dgm:pt modelId="{EA98C8C6-ED7F-464B-881B-5965994BE710}" type="parTrans" cxnId="{D8A21B70-9DCD-46B8-BBEE-F36DFEB0D47B}">
      <dgm:prSet/>
      <dgm:spPr/>
      <dgm:t>
        <a:bodyPr/>
        <a:lstStyle/>
        <a:p>
          <a:endParaRPr lang="es-MX"/>
        </a:p>
      </dgm:t>
    </dgm:pt>
    <dgm:pt modelId="{F8268980-4FB8-489E-A743-512FC340224E}" type="sibTrans" cxnId="{D8A21B70-9DCD-46B8-BBEE-F36DFEB0D47B}">
      <dgm:prSet/>
      <dgm:spPr/>
      <dgm:t>
        <a:bodyPr/>
        <a:lstStyle/>
        <a:p>
          <a:endParaRPr lang="es-MX"/>
        </a:p>
      </dgm:t>
    </dgm:pt>
    <dgm:pt modelId="{11D15057-8671-464C-AAC9-AB6A00F1DC9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Textos </a:t>
          </a:r>
          <a:r>
            <a:rPr lang="es-MX" dirty="0" smtClean="0">
              <a:hlinkClick xmlns:r="http://schemas.openxmlformats.org/officeDocument/2006/relationships" r:id="rId2" action="ppaction://hlinksldjump"/>
            </a:rPr>
            <a:t>administrativos</a:t>
          </a:r>
          <a:endParaRPr lang="es-MX" dirty="0"/>
        </a:p>
      </dgm:t>
    </dgm:pt>
    <dgm:pt modelId="{09C04A46-FA5C-4D91-AB9A-8BCADB86F956}" type="parTrans" cxnId="{68D0ADF3-0D48-43A3-AC16-B15946BCDA03}">
      <dgm:prSet/>
      <dgm:spPr/>
      <dgm:t>
        <a:bodyPr/>
        <a:lstStyle/>
        <a:p>
          <a:endParaRPr lang="es-MX"/>
        </a:p>
      </dgm:t>
    </dgm:pt>
    <dgm:pt modelId="{D7388638-2A03-4AF1-9A62-9CA6A1C446F3}" type="sibTrans" cxnId="{68D0ADF3-0D48-43A3-AC16-B15946BCDA03}">
      <dgm:prSet/>
      <dgm:spPr/>
      <dgm:t>
        <a:bodyPr/>
        <a:lstStyle/>
        <a:p>
          <a:endParaRPr lang="es-MX"/>
        </a:p>
      </dgm:t>
    </dgm:pt>
    <dgm:pt modelId="{0F67E644-68EF-4234-A139-2CBC5C224C3C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Textos académicos</a:t>
          </a:r>
          <a:endParaRPr lang="es-MX" dirty="0"/>
        </a:p>
      </dgm:t>
    </dgm:pt>
    <dgm:pt modelId="{3C84AAD6-7328-4F52-A16F-36924B5E5201}" type="parTrans" cxnId="{A2F892F8-D35C-49EF-94FA-80BE19AD9D1C}">
      <dgm:prSet/>
      <dgm:spPr/>
      <dgm:t>
        <a:bodyPr/>
        <a:lstStyle/>
        <a:p>
          <a:endParaRPr lang="es-MX"/>
        </a:p>
      </dgm:t>
    </dgm:pt>
    <dgm:pt modelId="{86AFEDE7-6DBB-4AA1-A989-4DC4341063D4}" type="sibTrans" cxnId="{A2F892F8-D35C-49EF-94FA-80BE19AD9D1C}">
      <dgm:prSet/>
      <dgm:spPr/>
      <dgm:t>
        <a:bodyPr/>
        <a:lstStyle/>
        <a:p>
          <a:endParaRPr lang="es-MX"/>
        </a:p>
      </dgm:t>
    </dgm:pt>
    <dgm:pt modelId="{D7C6FBBD-483A-48E2-9771-49F55549E4C9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Bibliografía</a:t>
          </a:r>
          <a:endParaRPr lang="es-MX" dirty="0"/>
        </a:p>
      </dgm:t>
    </dgm:pt>
    <dgm:pt modelId="{3B1240BE-1523-40B5-ADE0-EBECA1D7BA47}" type="parTrans" cxnId="{C4167116-40F4-4874-B168-600B63A32930}">
      <dgm:prSet/>
      <dgm:spPr/>
      <dgm:t>
        <a:bodyPr/>
        <a:lstStyle/>
        <a:p>
          <a:endParaRPr lang="es-MX"/>
        </a:p>
      </dgm:t>
    </dgm:pt>
    <dgm:pt modelId="{913B9A3D-213D-4CA6-BE19-ECDDE49A5919}" type="sibTrans" cxnId="{C4167116-40F4-4874-B168-600B63A32930}">
      <dgm:prSet/>
      <dgm:spPr/>
      <dgm:t>
        <a:bodyPr/>
        <a:lstStyle/>
        <a:p>
          <a:endParaRPr lang="es-MX"/>
        </a:p>
      </dgm:t>
    </dgm:pt>
    <dgm:pt modelId="{2031018B-75E1-44BE-AF18-679DE309577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5" action="ppaction://hlinksldjump"/>
            </a:rPr>
            <a:t>Textos familiares</a:t>
          </a:r>
          <a:endParaRPr lang="es-MX" dirty="0"/>
        </a:p>
      </dgm:t>
    </dgm:pt>
    <dgm:pt modelId="{D1323AE0-D019-4029-A55A-DDF9F9036862}" type="parTrans" cxnId="{34391C89-CF93-4EBE-8D98-85026F1ED33C}">
      <dgm:prSet/>
      <dgm:spPr/>
      <dgm:t>
        <a:bodyPr/>
        <a:lstStyle/>
        <a:p>
          <a:endParaRPr lang="es-MX"/>
        </a:p>
      </dgm:t>
    </dgm:pt>
    <dgm:pt modelId="{B07CA132-EF7B-4975-AF6F-BB2AF440C462}" type="sibTrans" cxnId="{34391C89-CF93-4EBE-8D98-85026F1ED33C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</dgm:pt>
    <dgm:pt modelId="{A7FAE9F9-8F3C-4CF7-B073-0CC70B9E40E5}" type="pres">
      <dgm:prSet presAssocID="{B21BDEAF-A287-41F1-8CC9-CC43D5663C40}" presName="cycle" presStyleCnt="0"/>
      <dgm:spPr/>
    </dgm:pt>
    <dgm:pt modelId="{DEF14CEB-8D36-4D51-8EDC-98EC99D5081A}" type="pres">
      <dgm:prSet presAssocID="{B21BDEAF-A287-41F1-8CC9-CC43D5663C40}" presName="srcNode" presStyleLbl="node1" presStyleIdx="0" presStyleCnt="5"/>
      <dgm:spPr/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5"/>
      <dgm:spPr/>
    </dgm:pt>
    <dgm:pt modelId="{139CF2D3-08C5-4564-94DF-31901E2E62B5}" type="pres">
      <dgm:prSet presAssocID="{B21BDEAF-A287-41F1-8CC9-CC43D5663C40}" presName="dstNode" presStyleLbl="node1" presStyleIdx="0" presStyleCnt="5"/>
      <dgm:spPr/>
    </dgm:pt>
    <dgm:pt modelId="{0CA09E28-37AB-4236-AEE9-380F65FAC54F}" type="pres">
      <dgm:prSet presAssocID="{C8E8ED35-FC2A-4A70-8952-059A308A3071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C268F0-DFFE-4A44-AA8C-7B0889B01592}" type="pres">
      <dgm:prSet presAssocID="{C8E8ED35-FC2A-4A70-8952-059A308A3071}" presName="accent_1" presStyleCnt="0"/>
      <dgm:spPr/>
    </dgm:pt>
    <dgm:pt modelId="{5B62D067-B63E-44A9-9897-E9AC0859BC30}" type="pres">
      <dgm:prSet presAssocID="{C8E8ED35-FC2A-4A70-8952-059A308A3071}" presName="accentRepeatNode" presStyleLbl="solidFgAcc1" presStyleIdx="0" presStyleCnt="5"/>
      <dgm:spPr/>
    </dgm:pt>
    <dgm:pt modelId="{47BA56E2-ADE8-4BD8-9B83-C5BC72540306}" type="pres">
      <dgm:prSet presAssocID="{11D15057-8671-464C-AAC9-AB6A00F1DC9E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BB5E20-440A-49C8-9521-CEE463C2006B}" type="pres">
      <dgm:prSet presAssocID="{11D15057-8671-464C-AAC9-AB6A00F1DC9E}" presName="accent_2" presStyleCnt="0"/>
      <dgm:spPr/>
    </dgm:pt>
    <dgm:pt modelId="{705F424F-B5DB-4990-8EF1-8791B6B3A795}" type="pres">
      <dgm:prSet presAssocID="{11D15057-8671-464C-AAC9-AB6A00F1DC9E}" presName="accentRepeatNode" presStyleLbl="solidFgAcc1" presStyleIdx="1" presStyleCnt="5"/>
      <dgm:spPr/>
    </dgm:pt>
    <dgm:pt modelId="{1B62977C-D967-4DD0-A20A-C54A8B38137A}" type="pres">
      <dgm:prSet presAssocID="{0F67E644-68EF-4234-A139-2CBC5C224C3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5E227E-6593-44BB-8FED-699FBE0964F3}" type="pres">
      <dgm:prSet presAssocID="{0F67E644-68EF-4234-A139-2CBC5C224C3C}" presName="accent_3" presStyleCnt="0"/>
      <dgm:spPr/>
    </dgm:pt>
    <dgm:pt modelId="{2446A71A-7793-4DC5-A1A9-E92BBC6BDF38}" type="pres">
      <dgm:prSet presAssocID="{0F67E644-68EF-4234-A139-2CBC5C224C3C}" presName="accentRepeatNode" presStyleLbl="solidFgAcc1" presStyleIdx="2" presStyleCnt="5"/>
      <dgm:spPr/>
    </dgm:pt>
    <dgm:pt modelId="{E21A9C0F-40A0-4507-8551-5CD9CE935258}" type="pres">
      <dgm:prSet presAssocID="{2031018B-75E1-44BE-AF18-679DE309577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94E574-2A62-4052-B4E6-F8DE018CBD6B}" type="pres">
      <dgm:prSet presAssocID="{2031018B-75E1-44BE-AF18-679DE309577E}" presName="accent_4" presStyleCnt="0"/>
      <dgm:spPr/>
    </dgm:pt>
    <dgm:pt modelId="{0574EB1B-A100-457D-9C24-1EB5366616E1}" type="pres">
      <dgm:prSet presAssocID="{2031018B-75E1-44BE-AF18-679DE309577E}" presName="accentRepeatNode" presStyleLbl="solidFgAcc1" presStyleIdx="3" presStyleCnt="5"/>
      <dgm:spPr/>
    </dgm:pt>
    <dgm:pt modelId="{8CE93897-C10A-4062-8CA7-A247BEBA2CFF}" type="pres">
      <dgm:prSet presAssocID="{D7C6FBBD-483A-48E2-9771-49F55549E4C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6BFAB3-E07F-4AC5-AF5B-3F9954001A53}" type="pres">
      <dgm:prSet presAssocID="{D7C6FBBD-483A-48E2-9771-49F55549E4C9}" presName="accent_5" presStyleCnt="0"/>
      <dgm:spPr/>
    </dgm:pt>
    <dgm:pt modelId="{4D74C628-7B04-4959-827A-3A62BEB49DF4}" type="pres">
      <dgm:prSet presAssocID="{D7C6FBBD-483A-48E2-9771-49F55549E4C9}" presName="accentRepeatNode" presStyleLbl="solidFgAcc1" presStyleIdx="4" presStyleCnt="5"/>
      <dgm:spPr/>
    </dgm:pt>
  </dgm:ptLst>
  <dgm:cxnLst>
    <dgm:cxn modelId="{9F0AD349-F04F-407D-976A-CD504E9BF622}" type="presOf" srcId="{0F67E644-68EF-4234-A139-2CBC5C224C3C}" destId="{1B62977C-D967-4DD0-A20A-C54A8B38137A}" srcOrd="0" destOrd="0" presId="urn:microsoft.com/office/officeart/2008/layout/VerticalCurvedList"/>
    <dgm:cxn modelId="{D8A21B70-9DCD-46B8-BBEE-F36DFEB0D47B}" srcId="{B21BDEAF-A287-41F1-8CC9-CC43D5663C40}" destId="{C8E8ED35-FC2A-4A70-8952-059A308A3071}" srcOrd="0" destOrd="0" parTransId="{EA98C8C6-ED7F-464B-881B-5965994BE710}" sibTransId="{F8268980-4FB8-489E-A743-512FC340224E}"/>
    <dgm:cxn modelId="{8CA74BA7-0391-4996-A1D2-6ED777848FBD}" type="presOf" srcId="{2031018B-75E1-44BE-AF18-679DE309577E}" destId="{E21A9C0F-40A0-4507-8551-5CD9CE935258}" srcOrd="0" destOrd="0" presId="urn:microsoft.com/office/officeart/2008/layout/VerticalCurvedList"/>
    <dgm:cxn modelId="{C4167116-40F4-4874-B168-600B63A32930}" srcId="{B21BDEAF-A287-41F1-8CC9-CC43D5663C40}" destId="{D7C6FBBD-483A-48E2-9771-49F55549E4C9}" srcOrd="4" destOrd="0" parTransId="{3B1240BE-1523-40B5-ADE0-EBECA1D7BA47}" sibTransId="{913B9A3D-213D-4CA6-BE19-ECDDE49A5919}"/>
    <dgm:cxn modelId="{34391C89-CF93-4EBE-8D98-85026F1ED33C}" srcId="{B21BDEAF-A287-41F1-8CC9-CC43D5663C40}" destId="{2031018B-75E1-44BE-AF18-679DE309577E}" srcOrd="3" destOrd="0" parTransId="{D1323AE0-D019-4029-A55A-DDF9F9036862}" sibTransId="{B07CA132-EF7B-4975-AF6F-BB2AF440C462}"/>
    <dgm:cxn modelId="{68D0ADF3-0D48-43A3-AC16-B15946BCDA03}" srcId="{B21BDEAF-A287-41F1-8CC9-CC43D5663C40}" destId="{11D15057-8671-464C-AAC9-AB6A00F1DC9E}" srcOrd="1" destOrd="0" parTransId="{09C04A46-FA5C-4D91-AB9A-8BCADB86F956}" sibTransId="{D7388638-2A03-4AF1-9A62-9CA6A1C446F3}"/>
    <dgm:cxn modelId="{A2F892F8-D35C-49EF-94FA-80BE19AD9D1C}" srcId="{B21BDEAF-A287-41F1-8CC9-CC43D5663C40}" destId="{0F67E644-68EF-4234-A139-2CBC5C224C3C}" srcOrd="2" destOrd="0" parTransId="{3C84AAD6-7328-4F52-A16F-36924B5E5201}" sibTransId="{86AFEDE7-6DBB-4AA1-A989-4DC4341063D4}"/>
    <dgm:cxn modelId="{7227D3F2-B25B-4CD2-BB42-90C4F0EB58C5}" type="presOf" srcId="{C8E8ED35-FC2A-4A70-8952-059A308A3071}" destId="{0CA09E28-37AB-4236-AEE9-380F65FAC54F}" srcOrd="0" destOrd="0" presId="urn:microsoft.com/office/officeart/2008/layout/VerticalCurvedList"/>
    <dgm:cxn modelId="{86FB8043-2A15-4111-AFB0-CAF3A8303702}" type="presOf" srcId="{B21BDEAF-A287-41F1-8CC9-CC43D5663C40}" destId="{AC144ED7-CAB0-4CD6-890B-4C28843ED31C}" srcOrd="0" destOrd="0" presId="urn:microsoft.com/office/officeart/2008/layout/VerticalCurvedList"/>
    <dgm:cxn modelId="{3FD11F79-74F4-4B41-9D00-1BEA9BAABF84}" type="presOf" srcId="{D7C6FBBD-483A-48E2-9771-49F55549E4C9}" destId="{8CE93897-C10A-4062-8CA7-A247BEBA2CFF}" srcOrd="0" destOrd="0" presId="urn:microsoft.com/office/officeart/2008/layout/VerticalCurvedList"/>
    <dgm:cxn modelId="{F29C660C-4021-4E9C-BDA1-1829EFFDC4B4}" type="presOf" srcId="{F8268980-4FB8-489E-A743-512FC340224E}" destId="{05039510-780A-489B-AC84-42894FB90535}" srcOrd="0" destOrd="0" presId="urn:microsoft.com/office/officeart/2008/layout/VerticalCurvedList"/>
    <dgm:cxn modelId="{9AA97524-FFA6-427E-972D-C35D5C82C180}" type="presOf" srcId="{11D15057-8671-464C-AAC9-AB6A00F1DC9E}" destId="{47BA56E2-ADE8-4BD8-9B83-C5BC72540306}" srcOrd="0" destOrd="0" presId="urn:microsoft.com/office/officeart/2008/layout/VerticalCurvedList"/>
    <dgm:cxn modelId="{19239CC5-1A76-43A8-BB39-E67C58AEFC01}" type="presParOf" srcId="{AC144ED7-CAB0-4CD6-890B-4C28843ED31C}" destId="{A3C0ACD0-CC7F-4275-97E7-3A890DA5E50A}" srcOrd="0" destOrd="0" presId="urn:microsoft.com/office/officeart/2008/layout/VerticalCurvedList"/>
    <dgm:cxn modelId="{5FACB33E-953A-4A9C-80F9-016B01E160D8}" type="presParOf" srcId="{A3C0ACD0-CC7F-4275-97E7-3A890DA5E50A}" destId="{A7FAE9F9-8F3C-4CF7-B073-0CC70B9E40E5}" srcOrd="0" destOrd="0" presId="urn:microsoft.com/office/officeart/2008/layout/VerticalCurvedList"/>
    <dgm:cxn modelId="{EF95B130-EB46-4991-AFDB-9C97F1626157}" type="presParOf" srcId="{A7FAE9F9-8F3C-4CF7-B073-0CC70B9E40E5}" destId="{DEF14CEB-8D36-4D51-8EDC-98EC99D5081A}" srcOrd="0" destOrd="0" presId="urn:microsoft.com/office/officeart/2008/layout/VerticalCurvedList"/>
    <dgm:cxn modelId="{CB46D62B-100A-4D7F-B48C-DF9147EBAD34}" type="presParOf" srcId="{A7FAE9F9-8F3C-4CF7-B073-0CC70B9E40E5}" destId="{05039510-780A-489B-AC84-42894FB90535}" srcOrd="1" destOrd="0" presId="urn:microsoft.com/office/officeart/2008/layout/VerticalCurvedList"/>
    <dgm:cxn modelId="{7C541230-A0A1-465F-9869-C42FBEDD02C6}" type="presParOf" srcId="{A7FAE9F9-8F3C-4CF7-B073-0CC70B9E40E5}" destId="{490313B2-09D7-4BE1-9A11-51AFC8A83BAC}" srcOrd="2" destOrd="0" presId="urn:microsoft.com/office/officeart/2008/layout/VerticalCurvedList"/>
    <dgm:cxn modelId="{956758A1-D34F-4B4B-95B2-D26E77376A50}" type="presParOf" srcId="{A7FAE9F9-8F3C-4CF7-B073-0CC70B9E40E5}" destId="{139CF2D3-08C5-4564-94DF-31901E2E62B5}" srcOrd="3" destOrd="0" presId="urn:microsoft.com/office/officeart/2008/layout/VerticalCurvedList"/>
    <dgm:cxn modelId="{D54A52FA-5BA3-4AD3-9C32-0CDCA4C809C6}" type="presParOf" srcId="{A3C0ACD0-CC7F-4275-97E7-3A890DA5E50A}" destId="{0CA09E28-37AB-4236-AEE9-380F65FAC54F}" srcOrd="1" destOrd="0" presId="urn:microsoft.com/office/officeart/2008/layout/VerticalCurvedList"/>
    <dgm:cxn modelId="{69E6FB04-BF68-4EC5-AF58-E3E4DDB2C870}" type="presParOf" srcId="{A3C0ACD0-CC7F-4275-97E7-3A890DA5E50A}" destId="{F1C268F0-DFFE-4A44-AA8C-7B0889B01592}" srcOrd="2" destOrd="0" presId="urn:microsoft.com/office/officeart/2008/layout/VerticalCurvedList"/>
    <dgm:cxn modelId="{CB1DD6C7-42BD-46AE-903C-9E5E54EAC9D8}" type="presParOf" srcId="{F1C268F0-DFFE-4A44-AA8C-7B0889B01592}" destId="{5B62D067-B63E-44A9-9897-E9AC0859BC30}" srcOrd="0" destOrd="0" presId="urn:microsoft.com/office/officeart/2008/layout/VerticalCurvedList"/>
    <dgm:cxn modelId="{27634628-B213-424E-8988-D0F2DBBAE142}" type="presParOf" srcId="{A3C0ACD0-CC7F-4275-97E7-3A890DA5E50A}" destId="{47BA56E2-ADE8-4BD8-9B83-C5BC72540306}" srcOrd="3" destOrd="0" presId="urn:microsoft.com/office/officeart/2008/layout/VerticalCurvedList"/>
    <dgm:cxn modelId="{5ADC4B77-2B9C-4281-BBDE-79926E4C52D3}" type="presParOf" srcId="{A3C0ACD0-CC7F-4275-97E7-3A890DA5E50A}" destId="{C2BB5E20-440A-49C8-9521-CEE463C2006B}" srcOrd="4" destOrd="0" presId="urn:microsoft.com/office/officeart/2008/layout/VerticalCurvedList"/>
    <dgm:cxn modelId="{8978A901-E9EC-4000-8AD8-A16576E1E123}" type="presParOf" srcId="{C2BB5E20-440A-49C8-9521-CEE463C2006B}" destId="{705F424F-B5DB-4990-8EF1-8791B6B3A795}" srcOrd="0" destOrd="0" presId="urn:microsoft.com/office/officeart/2008/layout/VerticalCurvedList"/>
    <dgm:cxn modelId="{5A806DD5-031D-43F2-9373-7ABDB869318D}" type="presParOf" srcId="{A3C0ACD0-CC7F-4275-97E7-3A890DA5E50A}" destId="{1B62977C-D967-4DD0-A20A-C54A8B38137A}" srcOrd="5" destOrd="0" presId="urn:microsoft.com/office/officeart/2008/layout/VerticalCurvedList"/>
    <dgm:cxn modelId="{32D29DE9-7414-4D58-A0E0-AAAD1F5BD564}" type="presParOf" srcId="{A3C0ACD0-CC7F-4275-97E7-3A890DA5E50A}" destId="{185E227E-6593-44BB-8FED-699FBE0964F3}" srcOrd="6" destOrd="0" presId="urn:microsoft.com/office/officeart/2008/layout/VerticalCurvedList"/>
    <dgm:cxn modelId="{03FA518E-804B-4ED6-AF2B-99C9A59BBC7B}" type="presParOf" srcId="{185E227E-6593-44BB-8FED-699FBE0964F3}" destId="{2446A71A-7793-4DC5-A1A9-E92BBC6BDF38}" srcOrd="0" destOrd="0" presId="urn:microsoft.com/office/officeart/2008/layout/VerticalCurvedList"/>
    <dgm:cxn modelId="{207CB5D4-2D7E-4F6C-B086-413A9CC9BC00}" type="presParOf" srcId="{A3C0ACD0-CC7F-4275-97E7-3A890DA5E50A}" destId="{E21A9C0F-40A0-4507-8551-5CD9CE935258}" srcOrd="7" destOrd="0" presId="urn:microsoft.com/office/officeart/2008/layout/VerticalCurvedList"/>
    <dgm:cxn modelId="{9236B0E1-E16F-44F5-8445-064F08FB705A}" type="presParOf" srcId="{A3C0ACD0-CC7F-4275-97E7-3A890DA5E50A}" destId="{3294E574-2A62-4052-B4E6-F8DE018CBD6B}" srcOrd="8" destOrd="0" presId="urn:microsoft.com/office/officeart/2008/layout/VerticalCurvedList"/>
    <dgm:cxn modelId="{9AFC1CC6-1FAD-4275-A036-E1C16FDF1EF7}" type="presParOf" srcId="{3294E574-2A62-4052-B4E6-F8DE018CBD6B}" destId="{0574EB1B-A100-457D-9C24-1EB5366616E1}" srcOrd="0" destOrd="0" presId="urn:microsoft.com/office/officeart/2008/layout/VerticalCurvedList"/>
    <dgm:cxn modelId="{D1D1C306-2F0E-4ED3-9295-D92D43C70FEF}" type="presParOf" srcId="{A3C0ACD0-CC7F-4275-97E7-3A890DA5E50A}" destId="{8CE93897-C10A-4062-8CA7-A247BEBA2CFF}" srcOrd="9" destOrd="0" presId="urn:microsoft.com/office/officeart/2008/layout/VerticalCurvedList"/>
    <dgm:cxn modelId="{CA454DE4-926E-4039-8859-A259176536F7}" type="presParOf" srcId="{A3C0ACD0-CC7F-4275-97E7-3A890DA5E50A}" destId="{1B6BFAB3-E07F-4AC5-AF5B-3F9954001A53}" srcOrd="10" destOrd="0" presId="urn:microsoft.com/office/officeart/2008/layout/VerticalCurvedList"/>
    <dgm:cxn modelId="{052AA7A3-2E9E-44F7-B316-A56FE8681E49}" type="presParOf" srcId="{1B6BFAB3-E07F-4AC5-AF5B-3F9954001A53}" destId="{4D74C628-7B04-4959-827A-3A62BEB49DF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9D3493F-BA34-4C6B-841A-A82AB68B6BC1}" type="doc">
      <dgm:prSet loTypeId="urn:microsoft.com/office/officeart/2005/8/layout/process1" loCatId="process" qsTypeId="urn:microsoft.com/office/officeart/2005/8/quickstyle/simple1" qsCatId="simple" csTypeId="urn:microsoft.com/office/officeart/2005/8/colors/accent6_1" csCatId="accent6" phldr="1"/>
      <dgm:spPr/>
    </dgm:pt>
    <dgm:pt modelId="{01398CC4-0E25-47CF-8C10-EF20A06A6F20}">
      <dgm:prSet phldrT="[Texto]"/>
      <dgm:spPr/>
      <dgm:t>
        <a:bodyPr/>
        <a:lstStyle/>
        <a:p>
          <a:r>
            <a:rPr lang="es-MX" dirty="0" smtClean="0"/>
            <a:t>Seleccionar colores e imágenes que llamen la atención espontáneamente.</a:t>
          </a:r>
          <a:endParaRPr lang="es-MX" dirty="0"/>
        </a:p>
      </dgm:t>
    </dgm:pt>
    <dgm:pt modelId="{0C6B08D4-52F5-41E6-83A6-518003DA76D9}" type="parTrans" cxnId="{A8EE85CF-88C7-4FD0-9995-A275A2EB4918}">
      <dgm:prSet/>
      <dgm:spPr/>
      <dgm:t>
        <a:bodyPr/>
        <a:lstStyle/>
        <a:p>
          <a:endParaRPr lang="es-MX"/>
        </a:p>
      </dgm:t>
    </dgm:pt>
    <dgm:pt modelId="{D9B3E145-6B7B-4CAB-A4FD-C195471135CE}" type="sibTrans" cxnId="{A8EE85CF-88C7-4FD0-9995-A275A2EB4918}">
      <dgm:prSet/>
      <dgm:spPr/>
      <dgm:t>
        <a:bodyPr/>
        <a:lstStyle/>
        <a:p>
          <a:endParaRPr lang="es-MX"/>
        </a:p>
      </dgm:t>
    </dgm:pt>
    <dgm:pt modelId="{E70E648A-7681-4406-B6E5-601E87344B3E}">
      <dgm:prSet phldrT="[Texto]"/>
      <dgm:spPr/>
      <dgm:t>
        <a:bodyPr/>
        <a:lstStyle/>
        <a:p>
          <a:r>
            <a:rPr lang="es-MX" dirty="0" smtClean="0"/>
            <a:t>No saturar al espectador, puede ser confuso.</a:t>
          </a:r>
          <a:endParaRPr lang="es-MX" dirty="0"/>
        </a:p>
      </dgm:t>
    </dgm:pt>
    <dgm:pt modelId="{B20C342A-61B5-4192-84EA-EE1D3F1811A5}" type="parTrans" cxnId="{39F8B19A-5AE1-4CF8-AD9F-AE1894522D08}">
      <dgm:prSet/>
      <dgm:spPr/>
      <dgm:t>
        <a:bodyPr/>
        <a:lstStyle/>
        <a:p>
          <a:endParaRPr lang="es-MX"/>
        </a:p>
      </dgm:t>
    </dgm:pt>
    <dgm:pt modelId="{278C5457-C584-422C-B196-16B05AEBD19A}" type="sibTrans" cxnId="{39F8B19A-5AE1-4CF8-AD9F-AE1894522D08}">
      <dgm:prSet/>
      <dgm:spPr/>
      <dgm:t>
        <a:bodyPr/>
        <a:lstStyle/>
        <a:p>
          <a:endParaRPr lang="es-MX"/>
        </a:p>
      </dgm:t>
    </dgm:pt>
    <dgm:pt modelId="{824C1281-39F1-4B1F-A897-922933748378}">
      <dgm:prSet phldrT="[Texto]"/>
      <dgm:spPr/>
      <dgm:t>
        <a:bodyPr/>
        <a:lstStyle/>
        <a:p>
          <a:r>
            <a:rPr lang="es-MX" dirty="0" smtClean="0"/>
            <a:t>Para causar impacto, usar letras negritas para destacar los títulos más relevantes.</a:t>
          </a:r>
          <a:endParaRPr lang="es-MX" dirty="0"/>
        </a:p>
      </dgm:t>
    </dgm:pt>
    <dgm:pt modelId="{856289F3-E2D5-40FF-83C3-AD9FFAE4421F}" type="parTrans" cxnId="{676981F7-15D2-4B0A-BECF-BDD602F0FD6C}">
      <dgm:prSet/>
      <dgm:spPr/>
      <dgm:t>
        <a:bodyPr/>
        <a:lstStyle/>
        <a:p>
          <a:endParaRPr lang="es-MX"/>
        </a:p>
      </dgm:t>
    </dgm:pt>
    <dgm:pt modelId="{A3AF34A2-802F-48E9-B3F5-82177F842CE5}" type="sibTrans" cxnId="{676981F7-15D2-4B0A-BECF-BDD602F0FD6C}">
      <dgm:prSet/>
      <dgm:spPr/>
      <dgm:t>
        <a:bodyPr/>
        <a:lstStyle/>
        <a:p>
          <a:endParaRPr lang="es-MX"/>
        </a:p>
      </dgm:t>
    </dgm:pt>
    <dgm:pt modelId="{72F5F1D1-133D-416C-9A0D-AFD55FB95542}">
      <dgm:prSet phldrT="[Texto]"/>
      <dgm:spPr/>
      <dgm:t>
        <a:bodyPr/>
        <a:lstStyle/>
        <a:p>
          <a:r>
            <a:rPr lang="es-MX" dirty="0" smtClean="0"/>
            <a:t>Impresión, buena resolución de imagen, el papel y la presentación.</a:t>
          </a:r>
          <a:endParaRPr lang="es-MX" dirty="0"/>
        </a:p>
      </dgm:t>
    </dgm:pt>
    <dgm:pt modelId="{5A9D5AB1-71EE-4BE4-893F-1EDA8E3D93B0}" type="parTrans" cxnId="{47CD6B3E-DDA3-4246-AA7D-3CCD6B77A36F}">
      <dgm:prSet/>
      <dgm:spPr/>
      <dgm:t>
        <a:bodyPr/>
        <a:lstStyle/>
        <a:p>
          <a:endParaRPr lang="es-MX"/>
        </a:p>
      </dgm:t>
    </dgm:pt>
    <dgm:pt modelId="{4CDFA146-06A1-49CF-B267-99FED1618532}" type="sibTrans" cxnId="{47CD6B3E-DDA3-4246-AA7D-3CCD6B77A36F}">
      <dgm:prSet/>
      <dgm:spPr/>
      <dgm:t>
        <a:bodyPr/>
        <a:lstStyle/>
        <a:p>
          <a:endParaRPr lang="es-MX"/>
        </a:p>
      </dgm:t>
    </dgm:pt>
    <dgm:pt modelId="{1D2849CB-C9A6-4E59-BC6C-BE1E41CFDADF}" type="pres">
      <dgm:prSet presAssocID="{E9D3493F-BA34-4C6B-841A-A82AB68B6BC1}" presName="Name0" presStyleCnt="0">
        <dgm:presLayoutVars>
          <dgm:dir/>
          <dgm:resizeHandles val="exact"/>
        </dgm:presLayoutVars>
      </dgm:prSet>
      <dgm:spPr/>
    </dgm:pt>
    <dgm:pt modelId="{3C905997-BC85-4A9A-BA19-B26BEB9D67D3}" type="pres">
      <dgm:prSet presAssocID="{01398CC4-0E25-47CF-8C10-EF20A06A6F2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49BD3B-5560-4D9E-A32A-4A58176582AC}" type="pres">
      <dgm:prSet presAssocID="{D9B3E145-6B7B-4CAB-A4FD-C195471135CE}" presName="sibTrans" presStyleLbl="sibTrans2D1" presStyleIdx="0" presStyleCnt="3"/>
      <dgm:spPr/>
      <dgm:t>
        <a:bodyPr/>
        <a:lstStyle/>
        <a:p>
          <a:endParaRPr lang="es-MX"/>
        </a:p>
      </dgm:t>
    </dgm:pt>
    <dgm:pt modelId="{0C6845F8-293B-42AD-85B7-EB936682703A}" type="pres">
      <dgm:prSet presAssocID="{D9B3E145-6B7B-4CAB-A4FD-C195471135CE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5989149A-A0A4-4C6A-8C78-E3CE80DB757B}" type="pres">
      <dgm:prSet presAssocID="{E70E648A-7681-4406-B6E5-601E87344B3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2F459C-4CBD-4499-9B31-F7E4F7BA864A}" type="pres">
      <dgm:prSet presAssocID="{278C5457-C584-422C-B196-16B05AEBD19A}" presName="sibTrans" presStyleLbl="sibTrans2D1" presStyleIdx="1" presStyleCnt="3"/>
      <dgm:spPr/>
      <dgm:t>
        <a:bodyPr/>
        <a:lstStyle/>
        <a:p>
          <a:endParaRPr lang="es-MX"/>
        </a:p>
      </dgm:t>
    </dgm:pt>
    <dgm:pt modelId="{05B9E5BE-3ECC-4964-9510-9C125157EA3B}" type="pres">
      <dgm:prSet presAssocID="{278C5457-C584-422C-B196-16B05AEBD19A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3AA0690F-473E-40FD-88CB-657ED8F058C9}" type="pres">
      <dgm:prSet presAssocID="{824C1281-39F1-4B1F-A897-92293374837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AFA784-7161-49B8-A784-D75009A21BAD}" type="pres">
      <dgm:prSet presAssocID="{A3AF34A2-802F-48E9-B3F5-82177F842CE5}" presName="sibTrans" presStyleLbl="sibTrans2D1" presStyleIdx="2" presStyleCnt="3"/>
      <dgm:spPr/>
      <dgm:t>
        <a:bodyPr/>
        <a:lstStyle/>
        <a:p>
          <a:endParaRPr lang="es-MX"/>
        </a:p>
      </dgm:t>
    </dgm:pt>
    <dgm:pt modelId="{56B60017-DA65-4512-9B7C-9C0460336E38}" type="pres">
      <dgm:prSet presAssocID="{A3AF34A2-802F-48E9-B3F5-82177F842CE5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F376F4F9-0079-4B73-9E7F-14CEF93D3EAF}" type="pres">
      <dgm:prSet presAssocID="{72F5F1D1-133D-416C-9A0D-AFD55FB9554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CD6B3E-DDA3-4246-AA7D-3CCD6B77A36F}" srcId="{E9D3493F-BA34-4C6B-841A-A82AB68B6BC1}" destId="{72F5F1D1-133D-416C-9A0D-AFD55FB95542}" srcOrd="3" destOrd="0" parTransId="{5A9D5AB1-71EE-4BE4-893F-1EDA8E3D93B0}" sibTransId="{4CDFA146-06A1-49CF-B267-99FED1618532}"/>
    <dgm:cxn modelId="{A8EE85CF-88C7-4FD0-9995-A275A2EB4918}" srcId="{E9D3493F-BA34-4C6B-841A-A82AB68B6BC1}" destId="{01398CC4-0E25-47CF-8C10-EF20A06A6F20}" srcOrd="0" destOrd="0" parTransId="{0C6B08D4-52F5-41E6-83A6-518003DA76D9}" sibTransId="{D9B3E145-6B7B-4CAB-A4FD-C195471135CE}"/>
    <dgm:cxn modelId="{BB5A8074-F721-47AE-AA17-5B8EFB408CB7}" type="presOf" srcId="{A3AF34A2-802F-48E9-B3F5-82177F842CE5}" destId="{29AFA784-7161-49B8-A784-D75009A21BAD}" srcOrd="0" destOrd="0" presId="urn:microsoft.com/office/officeart/2005/8/layout/process1"/>
    <dgm:cxn modelId="{D85B25F8-9044-4474-A06F-1AC86F461714}" type="presOf" srcId="{824C1281-39F1-4B1F-A897-922933748378}" destId="{3AA0690F-473E-40FD-88CB-657ED8F058C9}" srcOrd="0" destOrd="0" presId="urn:microsoft.com/office/officeart/2005/8/layout/process1"/>
    <dgm:cxn modelId="{C30A3AD9-56EA-4BF9-B24B-843B05E9542E}" type="presOf" srcId="{D9B3E145-6B7B-4CAB-A4FD-C195471135CE}" destId="{4349BD3B-5560-4D9E-A32A-4A58176582AC}" srcOrd="0" destOrd="0" presId="urn:microsoft.com/office/officeart/2005/8/layout/process1"/>
    <dgm:cxn modelId="{A1D583D2-4A7C-4A96-B7D6-F085372EFF15}" type="presOf" srcId="{01398CC4-0E25-47CF-8C10-EF20A06A6F20}" destId="{3C905997-BC85-4A9A-BA19-B26BEB9D67D3}" srcOrd="0" destOrd="0" presId="urn:microsoft.com/office/officeart/2005/8/layout/process1"/>
    <dgm:cxn modelId="{EFA95EA4-DCDD-445C-A327-E2997C0CDE57}" type="presOf" srcId="{A3AF34A2-802F-48E9-B3F5-82177F842CE5}" destId="{56B60017-DA65-4512-9B7C-9C0460336E38}" srcOrd="1" destOrd="0" presId="urn:microsoft.com/office/officeart/2005/8/layout/process1"/>
    <dgm:cxn modelId="{39F8B19A-5AE1-4CF8-AD9F-AE1894522D08}" srcId="{E9D3493F-BA34-4C6B-841A-A82AB68B6BC1}" destId="{E70E648A-7681-4406-B6E5-601E87344B3E}" srcOrd="1" destOrd="0" parTransId="{B20C342A-61B5-4192-84EA-EE1D3F1811A5}" sibTransId="{278C5457-C584-422C-B196-16B05AEBD19A}"/>
    <dgm:cxn modelId="{DE2F521C-CB0E-4B8E-9079-1F290FF07D7B}" type="presOf" srcId="{72F5F1D1-133D-416C-9A0D-AFD55FB95542}" destId="{F376F4F9-0079-4B73-9E7F-14CEF93D3EAF}" srcOrd="0" destOrd="0" presId="urn:microsoft.com/office/officeart/2005/8/layout/process1"/>
    <dgm:cxn modelId="{676981F7-15D2-4B0A-BECF-BDD602F0FD6C}" srcId="{E9D3493F-BA34-4C6B-841A-A82AB68B6BC1}" destId="{824C1281-39F1-4B1F-A897-922933748378}" srcOrd="2" destOrd="0" parTransId="{856289F3-E2D5-40FF-83C3-AD9FFAE4421F}" sibTransId="{A3AF34A2-802F-48E9-B3F5-82177F842CE5}"/>
    <dgm:cxn modelId="{3DE294BF-A197-49B7-968A-A5F10C9878DD}" type="presOf" srcId="{278C5457-C584-422C-B196-16B05AEBD19A}" destId="{FA2F459C-4CBD-4499-9B31-F7E4F7BA864A}" srcOrd="0" destOrd="0" presId="urn:microsoft.com/office/officeart/2005/8/layout/process1"/>
    <dgm:cxn modelId="{571DA9B7-551C-470E-BE31-1915E77786A1}" type="presOf" srcId="{E9D3493F-BA34-4C6B-841A-A82AB68B6BC1}" destId="{1D2849CB-C9A6-4E59-BC6C-BE1E41CFDADF}" srcOrd="0" destOrd="0" presId="urn:microsoft.com/office/officeart/2005/8/layout/process1"/>
    <dgm:cxn modelId="{95407359-402D-4CE5-84D3-E3164503432C}" type="presOf" srcId="{D9B3E145-6B7B-4CAB-A4FD-C195471135CE}" destId="{0C6845F8-293B-42AD-85B7-EB936682703A}" srcOrd="1" destOrd="0" presId="urn:microsoft.com/office/officeart/2005/8/layout/process1"/>
    <dgm:cxn modelId="{58DB8ABC-B629-49F0-A696-5EFF3DBF5121}" type="presOf" srcId="{E70E648A-7681-4406-B6E5-601E87344B3E}" destId="{5989149A-A0A4-4C6A-8C78-E3CE80DB757B}" srcOrd="0" destOrd="0" presId="urn:microsoft.com/office/officeart/2005/8/layout/process1"/>
    <dgm:cxn modelId="{702634AD-F4AB-4496-92D1-DE43AB77DF2A}" type="presOf" srcId="{278C5457-C584-422C-B196-16B05AEBD19A}" destId="{05B9E5BE-3ECC-4964-9510-9C125157EA3B}" srcOrd="1" destOrd="0" presId="urn:microsoft.com/office/officeart/2005/8/layout/process1"/>
    <dgm:cxn modelId="{1C8BE45D-4243-4755-84E0-32B6C4EB7D84}" type="presParOf" srcId="{1D2849CB-C9A6-4E59-BC6C-BE1E41CFDADF}" destId="{3C905997-BC85-4A9A-BA19-B26BEB9D67D3}" srcOrd="0" destOrd="0" presId="urn:microsoft.com/office/officeart/2005/8/layout/process1"/>
    <dgm:cxn modelId="{F4AB772C-DDB7-4590-B0AD-20DC0BCA1F88}" type="presParOf" srcId="{1D2849CB-C9A6-4E59-BC6C-BE1E41CFDADF}" destId="{4349BD3B-5560-4D9E-A32A-4A58176582AC}" srcOrd="1" destOrd="0" presId="urn:microsoft.com/office/officeart/2005/8/layout/process1"/>
    <dgm:cxn modelId="{50AAF70F-3121-4D44-9FB1-4DCDA228C529}" type="presParOf" srcId="{4349BD3B-5560-4D9E-A32A-4A58176582AC}" destId="{0C6845F8-293B-42AD-85B7-EB936682703A}" srcOrd="0" destOrd="0" presId="urn:microsoft.com/office/officeart/2005/8/layout/process1"/>
    <dgm:cxn modelId="{2566C6CE-7CB7-41D2-BF9A-BF764557F3D0}" type="presParOf" srcId="{1D2849CB-C9A6-4E59-BC6C-BE1E41CFDADF}" destId="{5989149A-A0A4-4C6A-8C78-E3CE80DB757B}" srcOrd="2" destOrd="0" presId="urn:microsoft.com/office/officeart/2005/8/layout/process1"/>
    <dgm:cxn modelId="{CD07905F-6123-4592-B465-E2E8CB5699D0}" type="presParOf" srcId="{1D2849CB-C9A6-4E59-BC6C-BE1E41CFDADF}" destId="{FA2F459C-4CBD-4499-9B31-F7E4F7BA864A}" srcOrd="3" destOrd="0" presId="urn:microsoft.com/office/officeart/2005/8/layout/process1"/>
    <dgm:cxn modelId="{A451097A-F2B1-4940-8445-303B20C8E9B4}" type="presParOf" srcId="{FA2F459C-4CBD-4499-9B31-F7E4F7BA864A}" destId="{05B9E5BE-3ECC-4964-9510-9C125157EA3B}" srcOrd="0" destOrd="0" presId="urn:microsoft.com/office/officeart/2005/8/layout/process1"/>
    <dgm:cxn modelId="{BB2AEE77-8341-4984-84D0-C1C75BEDDF27}" type="presParOf" srcId="{1D2849CB-C9A6-4E59-BC6C-BE1E41CFDADF}" destId="{3AA0690F-473E-40FD-88CB-657ED8F058C9}" srcOrd="4" destOrd="0" presId="urn:microsoft.com/office/officeart/2005/8/layout/process1"/>
    <dgm:cxn modelId="{0951CC9B-25CA-4CF3-B048-2AE18200074B}" type="presParOf" srcId="{1D2849CB-C9A6-4E59-BC6C-BE1E41CFDADF}" destId="{29AFA784-7161-49B8-A784-D75009A21BAD}" srcOrd="5" destOrd="0" presId="urn:microsoft.com/office/officeart/2005/8/layout/process1"/>
    <dgm:cxn modelId="{E13D0AEF-1F89-4DAC-9D9A-1CFA9A6F3E01}" type="presParOf" srcId="{29AFA784-7161-49B8-A784-D75009A21BAD}" destId="{56B60017-DA65-4512-9B7C-9C0460336E38}" srcOrd="0" destOrd="0" presId="urn:microsoft.com/office/officeart/2005/8/layout/process1"/>
    <dgm:cxn modelId="{B8BBA27A-2278-4675-8BB1-FB55208F225C}" type="presParOf" srcId="{1D2849CB-C9A6-4E59-BC6C-BE1E41CFDADF}" destId="{F376F4F9-0079-4B73-9E7F-14CEF93D3EAF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0741F94-E8FF-4A52-B754-A16035B45AB4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4A0B3BB6-2595-4F44-B54E-953DC025FD40}">
      <dgm:prSet phldrT="[Texto]"/>
      <dgm:spPr/>
      <dgm:t>
        <a:bodyPr/>
        <a:lstStyle/>
        <a:p>
          <a:r>
            <a:rPr lang="es-MX" dirty="0" smtClean="0"/>
            <a:t>Breve</a:t>
          </a:r>
          <a:endParaRPr lang="es-MX" dirty="0"/>
        </a:p>
      </dgm:t>
    </dgm:pt>
    <dgm:pt modelId="{F53E8D8D-D479-40AC-ACAA-5713E41F4831}" type="parTrans" cxnId="{13D07AD0-F7BB-4EDB-972B-E6B3E2CCA9A9}">
      <dgm:prSet/>
      <dgm:spPr/>
      <dgm:t>
        <a:bodyPr/>
        <a:lstStyle/>
        <a:p>
          <a:endParaRPr lang="es-MX"/>
        </a:p>
      </dgm:t>
    </dgm:pt>
    <dgm:pt modelId="{1DEC3F42-0AFE-4559-BC73-3AE3FD91AED8}" type="sibTrans" cxnId="{13D07AD0-F7BB-4EDB-972B-E6B3E2CCA9A9}">
      <dgm:prSet/>
      <dgm:spPr/>
      <dgm:t>
        <a:bodyPr/>
        <a:lstStyle/>
        <a:p>
          <a:endParaRPr lang="es-MX"/>
        </a:p>
      </dgm:t>
    </dgm:pt>
    <dgm:pt modelId="{2C676AA7-E7AB-4888-A610-95A46BD91FF7}">
      <dgm:prSet phldrT="[Texto]"/>
      <dgm:spPr/>
      <dgm:t>
        <a:bodyPr/>
        <a:lstStyle/>
        <a:p>
          <a:r>
            <a:rPr lang="es-MX" dirty="0" smtClean="0"/>
            <a:t>Sea directo, al grano.</a:t>
          </a:r>
          <a:endParaRPr lang="es-MX" dirty="0"/>
        </a:p>
      </dgm:t>
    </dgm:pt>
    <dgm:pt modelId="{F5138C0F-E4FE-4B43-B518-F4FE59C21C40}" type="parTrans" cxnId="{D096501C-F24E-4A20-923F-354A12BD2095}">
      <dgm:prSet/>
      <dgm:spPr/>
      <dgm:t>
        <a:bodyPr/>
        <a:lstStyle/>
        <a:p>
          <a:endParaRPr lang="es-MX"/>
        </a:p>
      </dgm:t>
    </dgm:pt>
    <dgm:pt modelId="{EF5B56E1-B0E7-4E83-8CCE-6B922243C568}" type="sibTrans" cxnId="{D096501C-F24E-4A20-923F-354A12BD2095}">
      <dgm:prSet/>
      <dgm:spPr/>
      <dgm:t>
        <a:bodyPr/>
        <a:lstStyle/>
        <a:p>
          <a:endParaRPr lang="es-MX"/>
        </a:p>
      </dgm:t>
    </dgm:pt>
    <dgm:pt modelId="{B5DB354A-7CB1-4D24-9377-2A38B11B81F5}">
      <dgm:prSet phldrT="[Texto]"/>
      <dgm:spPr/>
      <dgm:t>
        <a:bodyPr/>
        <a:lstStyle/>
        <a:p>
          <a:r>
            <a:rPr lang="es-MX" dirty="0" smtClean="0"/>
            <a:t>Colores</a:t>
          </a:r>
          <a:endParaRPr lang="es-MX" dirty="0"/>
        </a:p>
      </dgm:t>
    </dgm:pt>
    <dgm:pt modelId="{20ACFC75-430C-49ED-B25A-B84A945F132A}" type="parTrans" cxnId="{81AB0BF9-0248-445B-AC3B-B012DEB5BF69}">
      <dgm:prSet/>
      <dgm:spPr/>
      <dgm:t>
        <a:bodyPr/>
        <a:lstStyle/>
        <a:p>
          <a:endParaRPr lang="es-MX"/>
        </a:p>
      </dgm:t>
    </dgm:pt>
    <dgm:pt modelId="{A09ECB40-6588-44DB-AFEC-B712AB27A8A2}" type="sibTrans" cxnId="{81AB0BF9-0248-445B-AC3B-B012DEB5BF69}">
      <dgm:prSet/>
      <dgm:spPr/>
      <dgm:t>
        <a:bodyPr/>
        <a:lstStyle/>
        <a:p>
          <a:endParaRPr lang="es-MX"/>
        </a:p>
      </dgm:t>
    </dgm:pt>
    <dgm:pt modelId="{E6F34CFA-12A2-4BFB-83CB-FCCE9DDB9C13}">
      <dgm:prSet phldrT="[Texto]"/>
      <dgm:spPr/>
      <dgm:t>
        <a:bodyPr/>
        <a:lstStyle/>
        <a:p>
          <a:r>
            <a:rPr lang="es-MX" dirty="0" smtClean="0"/>
            <a:t>No tan colorido.</a:t>
          </a:r>
          <a:endParaRPr lang="es-MX" dirty="0"/>
        </a:p>
      </dgm:t>
    </dgm:pt>
    <dgm:pt modelId="{696C0CBE-7615-4178-96E1-A74A44A031AA}" type="parTrans" cxnId="{832204D6-B721-496E-A5F1-79124AB82A9F}">
      <dgm:prSet/>
      <dgm:spPr/>
      <dgm:t>
        <a:bodyPr/>
        <a:lstStyle/>
        <a:p>
          <a:endParaRPr lang="es-MX"/>
        </a:p>
      </dgm:t>
    </dgm:pt>
    <dgm:pt modelId="{3935C4F7-BCF0-41E4-BD3C-0DB8EA11593C}" type="sibTrans" cxnId="{832204D6-B721-496E-A5F1-79124AB82A9F}">
      <dgm:prSet/>
      <dgm:spPr/>
      <dgm:t>
        <a:bodyPr/>
        <a:lstStyle/>
        <a:p>
          <a:endParaRPr lang="es-MX"/>
        </a:p>
      </dgm:t>
    </dgm:pt>
    <dgm:pt modelId="{FF1221D9-B0EE-4DE3-8419-4B2D665E7969}">
      <dgm:prSet phldrT="[Texto]"/>
      <dgm:spPr/>
      <dgm:t>
        <a:bodyPr/>
        <a:lstStyle/>
        <a:p>
          <a:r>
            <a:rPr lang="es-MX" dirty="0" smtClean="0"/>
            <a:t>Tipografía</a:t>
          </a:r>
          <a:endParaRPr lang="es-MX" dirty="0"/>
        </a:p>
      </dgm:t>
    </dgm:pt>
    <dgm:pt modelId="{6F3617FF-E2D1-4471-817B-C58AEEA86524}" type="parTrans" cxnId="{C3A8C193-2B50-4AB2-8073-D3E875D0BB99}">
      <dgm:prSet/>
      <dgm:spPr/>
      <dgm:t>
        <a:bodyPr/>
        <a:lstStyle/>
        <a:p>
          <a:endParaRPr lang="es-MX"/>
        </a:p>
      </dgm:t>
    </dgm:pt>
    <dgm:pt modelId="{2D330987-FA98-47C2-B420-EC9159D96BB2}" type="sibTrans" cxnId="{C3A8C193-2B50-4AB2-8073-D3E875D0BB99}">
      <dgm:prSet/>
      <dgm:spPr/>
      <dgm:t>
        <a:bodyPr/>
        <a:lstStyle/>
        <a:p>
          <a:endParaRPr lang="es-MX"/>
        </a:p>
      </dgm:t>
    </dgm:pt>
    <dgm:pt modelId="{AC1E9D64-3618-4AAB-8F40-B4EFEF7348AB}">
      <dgm:prSet phldrT="[Texto]"/>
      <dgm:spPr/>
      <dgm:t>
        <a:bodyPr/>
        <a:lstStyle/>
        <a:p>
          <a:r>
            <a:rPr lang="es-MX" dirty="0" smtClean="0"/>
            <a:t>Utiliza al menos dos tipos de letra.</a:t>
          </a:r>
          <a:endParaRPr lang="es-MX" dirty="0"/>
        </a:p>
      </dgm:t>
    </dgm:pt>
    <dgm:pt modelId="{8FB13856-BF20-492A-8212-4E4F5CCF046E}" type="parTrans" cxnId="{7C5E007B-F0F8-4739-89DE-188F333AC74D}">
      <dgm:prSet/>
      <dgm:spPr/>
      <dgm:t>
        <a:bodyPr/>
        <a:lstStyle/>
        <a:p>
          <a:endParaRPr lang="es-MX"/>
        </a:p>
      </dgm:t>
    </dgm:pt>
    <dgm:pt modelId="{52D9040D-48E2-4D7D-A865-E425EEE713F1}" type="sibTrans" cxnId="{7C5E007B-F0F8-4739-89DE-188F333AC74D}">
      <dgm:prSet/>
      <dgm:spPr/>
      <dgm:t>
        <a:bodyPr/>
        <a:lstStyle/>
        <a:p>
          <a:endParaRPr lang="es-MX"/>
        </a:p>
      </dgm:t>
    </dgm:pt>
    <dgm:pt modelId="{DE027934-3A9C-437F-8C50-DCA7FBFF22B6}">
      <dgm:prSet phldrT="[Texto]"/>
      <dgm:spPr/>
      <dgm:t>
        <a:bodyPr/>
        <a:lstStyle/>
        <a:p>
          <a:r>
            <a:rPr lang="es-MX" dirty="0" smtClean="0"/>
            <a:t>Tamaño</a:t>
          </a:r>
          <a:endParaRPr lang="es-MX" dirty="0"/>
        </a:p>
      </dgm:t>
    </dgm:pt>
    <dgm:pt modelId="{19978951-B7F8-44D6-A19C-5EC58D3B22AE}" type="parTrans" cxnId="{5591C19A-374A-4C90-84D8-48031B7ED278}">
      <dgm:prSet/>
      <dgm:spPr/>
      <dgm:t>
        <a:bodyPr/>
        <a:lstStyle/>
        <a:p>
          <a:endParaRPr lang="es-MX"/>
        </a:p>
      </dgm:t>
    </dgm:pt>
    <dgm:pt modelId="{6AA2FAB7-9DDA-4FEF-86D8-96798716D846}" type="sibTrans" cxnId="{5591C19A-374A-4C90-84D8-48031B7ED278}">
      <dgm:prSet/>
      <dgm:spPr/>
      <dgm:t>
        <a:bodyPr/>
        <a:lstStyle/>
        <a:p>
          <a:endParaRPr lang="es-MX"/>
        </a:p>
      </dgm:t>
    </dgm:pt>
    <dgm:pt modelId="{460D1F35-58AC-4227-BB3E-FBD265C19DE7}">
      <dgm:prSet phldrT="[Texto]"/>
      <dgm:spPr/>
      <dgm:t>
        <a:bodyPr/>
        <a:lstStyle/>
        <a:p>
          <a:r>
            <a:rPr lang="es-MX" dirty="0" smtClean="0"/>
            <a:t>Dependiendo del producto a destacar.</a:t>
          </a:r>
          <a:endParaRPr lang="es-MX" dirty="0"/>
        </a:p>
      </dgm:t>
    </dgm:pt>
    <dgm:pt modelId="{586D4EE8-CFDA-4E94-9772-CC6B2C175BF7}" type="parTrans" cxnId="{BB4DA1E0-66FE-4C8E-8FA9-B75C6E1131D5}">
      <dgm:prSet/>
      <dgm:spPr/>
      <dgm:t>
        <a:bodyPr/>
        <a:lstStyle/>
        <a:p>
          <a:endParaRPr lang="es-MX"/>
        </a:p>
      </dgm:t>
    </dgm:pt>
    <dgm:pt modelId="{52573EEF-C80F-4D27-A80F-E554A6FDE67C}" type="sibTrans" cxnId="{BB4DA1E0-66FE-4C8E-8FA9-B75C6E1131D5}">
      <dgm:prSet/>
      <dgm:spPr/>
      <dgm:t>
        <a:bodyPr/>
        <a:lstStyle/>
        <a:p>
          <a:endParaRPr lang="es-MX"/>
        </a:p>
      </dgm:t>
    </dgm:pt>
    <dgm:pt modelId="{55DD16F8-396F-4DDD-9E2B-960548D08964}">
      <dgm:prSet phldrT="[Texto]"/>
      <dgm:spPr/>
      <dgm:t>
        <a:bodyPr/>
        <a:lstStyle/>
        <a:p>
          <a:r>
            <a:rPr lang="es-MX" dirty="0" smtClean="0"/>
            <a:t>Forma</a:t>
          </a:r>
          <a:endParaRPr lang="es-MX" dirty="0"/>
        </a:p>
      </dgm:t>
    </dgm:pt>
    <dgm:pt modelId="{4E6024F1-C380-402F-9357-44AA083F6F27}" type="parTrans" cxnId="{3855E2DA-82EE-4BF7-946A-5E26DC1DC0FF}">
      <dgm:prSet/>
      <dgm:spPr/>
      <dgm:t>
        <a:bodyPr/>
        <a:lstStyle/>
        <a:p>
          <a:endParaRPr lang="es-MX"/>
        </a:p>
      </dgm:t>
    </dgm:pt>
    <dgm:pt modelId="{67B445D7-17EF-4EA6-AFAD-1960CE1CBF8C}" type="sibTrans" cxnId="{3855E2DA-82EE-4BF7-946A-5E26DC1DC0FF}">
      <dgm:prSet/>
      <dgm:spPr/>
      <dgm:t>
        <a:bodyPr/>
        <a:lstStyle/>
        <a:p>
          <a:endParaRPr lang="es-MX"/>
        </a:p>
      </dgm:t>
    </dgm:pt>
    <dgm:pt modelId="{FD61E1DC-E065-40AA-9BD4-75A0AFA29480}">
      <dgm:prSet phldrT="[Texto]"/>
      <dgm:spPr/>
      <dgm:t>
        <a:bodyPr/>
        <a:lstStyle/>
        <a:p>
          <a:r>
            <a:rPr lang="es-MX" dirty="0" smtClean="0"/>
            <a:t>Novedoso, que llame la atención.</a:t>
          </a:r>
          <a:endParaRPr lang="es-MX" dirty="0"/>
        </a:p>
      </dgm:t>
    </dgm:pt>
    <dgm:pt modelId="{B40483B4-EDF8-4EE6-8DE7-1EA2604BA034}" type="parTrans" cxnId="{3EE7B135-F3A7-4EEE-A7F0-FFD56A66D920}">
      <dgm:prSet/>
      <dgm:spPr/>
      <dgm:t>
        <a:bodyPr/>
        <a:lstStyle/>
        <a:p>
          <a:endParaRPr lang="es-MX"/>
        </a:p>
      </dgm:t>
    </dgm:pt>
    <dgm:pt modelId="{F68AF07A-FB40-4B5B-9D90-45195BF55856}" type="sibTrans" cxnId="{3EE7B135-F3A7-4EEE-A7F0-FFD56A66D920}">
      <dgm:prSet/>
      <dgm:spPr/>
      <dgm:t>
        <a:bodyPr/>
        <a:lstStyle/>
        <a:p>
          <a:endParaRPr lang="es-MX"/>
        </a:p>
      </dgm:t>
    </dgm:pt>
    <dgm:pt modelId="{09BAC54E-BAF1-4446-84EA-FDDEB1909655}" type="pres">
      <dgm:prSet presAssocID="{F0741F94-E8FF-4A52-B754-A16035B45AB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0D0D9FB-85D2-4E58-ACDE-F6BD453D0D95}" type="pres">
      <dgm:prSet presAssocID="{4A0B3BB6-2595-4F44-B54E-953DC025FD40}" presName="composite" presStyleCnt="0"/>
      <dgm:spPr/>
      <dgm:t>
        <a:bodyPr/>
        <a:lstStyle/>
        <a:p>
          <a:endParaRPr lang="es-MX"/>
        </a:p>
      </dgm:t>
    </dgm:pt>
    <dgm:pt modelId="{0E5E007B-B831-4C6B-9C75-8E09760F9705}" type="pres">
      <dgm:prSet presAssocID="{4A0B3BB6-2595-4F44-B54E-953DC025FD40}" presName="bentUpArrow1" presStyleLbl="alignImgPlace1" presStyleIdx="0" presStyleCnt="4"/>
      <dgm:spPr/>
      <dgm:t>
        <a:bodyPr/>
        <a:lstStyle/>
        <a:p>
          <a:endParaRPr lang="es-MX"/>
        </a:p>
      </dgm:t>
    </dgm:pt>
    <dgm:pt modelId="{926499DC-055C-46A9-8B12-57CC1EAA58E6}" type="pres">
      <dgm:prSet presAssocID="{4A0B3BB6-2595-4F44-B54E-953DC025FD40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15EBAC-E66F-4633-99EE-958E348EB596}" type="pres">
      <dgm:prSet presAssocID="{4A0B3BB6-2595-4F44-B54E-953DC025FD40}" presName="ChildText" presStyleLbl="revTx" presStyleIdx="0" presStyleCnt="5" custScaleX="184296" custLinFactNeighborX="42565" custLinFactNeighborY="25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27690F-7413-44A6-8E06-727F23462CF1}" type="pres">
      <dgm:prSet presAssocID="{1DEC3F42-0AFE-4559-BC73-3AE3FD91AED8}" presName="sibTrans" presStyleCnt="0"/>
      <dgm:spPr/>
      <dgm:t>
        <a:bodyPr/>
        <a:lstStyle/>
        <a:p>
          <a:endParaRPr lang="es-MX"/>
        </a:p>
      </dgm:t>
    </dgm:pt>
    <dgm:pt modelId="{430BFABE-C6E3-4B00-AA1B-6A6B0550FC22}" type="pres">
      <dgm:prSet presAssocID="{B5DB354A-7CB1-4D24-9377-2A38B11B81F5}" presName="composite" presStyleCnt="0"/>
      <dgm:spPr/>
      <dgm:t>
        <a:bodyPr/>
        <a:lstStyle/>
        <a:p>
          <a:endParaRPr lang="es-MX"/>
        </a:p>
      </dgm:t>
    </dgm:pt>
    <dgm:pt modelId="{886877F6-7740-4BF7-8763-900069F511E8}" type="pres">
      <dgm:prSet presAssocID="{B5DB354A-7CB1-4D24-9377-2A38B11B81F5}" presName="bentUpArrow1" presStyleLbl="alignImgPlace1" presStyleIdx="1" presStyleCnt="4"/>
      <dgm:spPr/>
      <dgm:t>
        <a:bodyPr/>
        <a:lstStyle/>
        <a:p>
          <a:endParaRPr lang="es-MX"/>
        </a:p>
      </dgm:t>
    </dgm:pt>
    <dgm:pt modelId="{25BDBE59-FC32-4043-8A93-42A297023074}" type="pres">
      <dgm:prSet presAssocID="{B5DB354A-7CB1-4D24-9377-2A38B11B81F5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66D57D-4925-4965-8150-4D722AA4AE46}" type="pres">
      <dgm:prSet presAssocID="{B5DB354A-7CB1-4D24-9377-2A38B11B81F5}" presName="ChildText" presStyleLbl="revTx" presStyleIdx="1" presStyleCnt="5" custScaleX="246688" custLinFactNeighborX="737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083879-FC74-46AB-82E9-2CF1E5DEAE78}" type="pres">
      <dgm:prSet presAssocID="{A09ECB40-6588-44DB-AFEC-B712AB27A8A2}" presName="sibTrans" presStyleCnt="0"/>
      <dgm:spPr/>
      <dgm:t>
        <a:bodyPr/>
        <a:lstStyle/>
        <a:p>
          <a:endParaRPr lang="es-MX"/>
        </a:p>
      </dgm:t>
    </dgm:pt>
    <dgm:pt modelId="{BA557904-86EA-4EED-8C1F-5A3436C33570}" type="pres">
      <dgm:prSet presAssocID="{FF1221D9-B0EE-4DE3-8419-4B2D665E7969}" presName="composite" presStyleCnt="0"/>
      <dgm:spPr/>
      <dgm:t>
        <a:bodyPr/>
        <a:lstStyle/>
        <a:p>
          <a:endParaRPr lang="es-MX"/>
        </a:p>
      </dgm:t>
    </dgm:pt>
    <dgm:pt modelId="{97C6BB80-F6D4-4FF4-BD97-DCC7641185E8}" type="pres">
      <dgm:prSet presAssocID="{FF1221D9-B0EE-4DE3-8419-4B2D665E7969}" presName="bentUpArrow1" presStyleLbl="alignImgPlace1" presStyleIdx="2" presStyleCnt="4"/>
      <dgm:spPr/>
      <dgm:t>
        <a:bodyPr/>
        <a:lstStyle/>
        <a:p>
          <a:endParaRPr lang="es-MX"/>
        </a:p>
      </dgm:t>
    </dgm:pt>
    <dgm:pt modelId="{EAB1C63B-5612-4756-AF3E-2312A29EE32A}" type="pres">
      <dgm:prSet presAssocID="{FF1221D9-B0EE-4DE3-8419-4B2D665E7969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A7B793-8AFE-4ED9-9E2B-4F2595268432}" type="pres">
      <dgm:prSet presAssocID="{FF1221D9-B0EE-4DE3-8419-4B2D665E7969}" presName="ChildText" presStyleLbl="revTx" presStyleIdx="2" presStyleCnt="5" custScaleX="290048" custLinFactX="611" custLinFactNeighborX="100000" custLinFactNeighborY="43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0FB1AC-3119-4243-B8DD-CD862B58AE99}" type="pres">
      <dgm:prSet presAssocID="{2D330987-FA98-47C2-B420-EC9159D96BB2}" presName="sibTrans" presStyleCnt="0"/>
      <dgm:spPr/>
      <dgm:t>
        <a:bodyPr/>
        <a:lstStyle/>
        <a:p>
          <a:endParaRPr lang="es-MX"/>
        </a:p>
      </dgm:t>
    </dgm:pt>
    <dgm:pt modelId="{961F55D7-6558-436F-AB3A-391C750229CC}" type="pres">
      <dgm:prSet presAssocID="{DE027934-3A9C-437F-8C50-DCA7FBFF22B6}" presName="composite" presStyleCnt="0"/>
      <dgm:spPr/>
      <dgm:t>
        <a:bodyPr/>
        <a:lstStyle/>
        <a:p>
          <a:endParaRPr lang="es-MX"/>
        </a:p>
      </dgm:t>
    </dgm:pt>
    <dgm:pt modelId="{C13DA8A8-2572-47CB-8C08-E01954924D8B}" type="pres">
      <dgm:prSet presAssocID="{DE027934-3A9C-437F-8C50-DCA7FBFF22B6}" presName="bentUpArrow1" presStyleLbl="alignImgPlace1" presStyleIdx="3" presStyleCnt="4"/>
      <dgm:spPr/>
      <dgm:t>
        <a:bodyPr/>
        <a:lstStyle/>
        <a:p>
          <a:endParaRPr lang="es-MX"/>
        </a:p>
      </dgm:t>
    </dgm:pt>
    <dgm:pt modelId="{E3839F0F-D721-454C-B2D4-1B6F3D42F6A4}" type="pres">
      <dgm:prSet presAssocID="{DE027934-3A9C-437F-8C50-DCA7FBFF22B6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E24B41-BB2C-4E5D-8264-630B99645939}" type="pres">
      <dgm:prSet presAssocID="{DE027934-3A9C-437F-8C50-DCA7FBFF22B6}" presName="ChildText" presStyleLbl="revTx" presStyleIdx="3" presStyleCnt="5" custScaleX="242880" custLinFactNeighborX="687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A1CA06-7311-4E2D-8E1D-C7DCC653A602}" type="pres">
      <dgm:prSet presAssocID="{6AA2FAB7-9DDA-4FEF-86D8-96798716D846}" presName="sibTrans" presStyleCnt="0"/>
      <dgm:spPr/>
      <dgm:t>
        <a:bodyPr/>
        <a:lstStyle/>
        <a:p>
          <a:endParaRPr lang="es-MX"/>
        </a:p>
      </dgm:t>
    </dgm:pt>
    <dgm:pt modelId="{02BA0EAE-7CB5-4270-9597-A4D276791F24}" type="pres">
      <dgm:prSet presAssocID="{55DD16F8-396F-4DDD-9E2B-960548D08964}" presName="composite" presStyleCnt="0"/>
      <dgm:spPr/>
      <dgm:t>
        <a:bodyPr/>
        <a:lstStyle/>
        <a:p>
          <a:endParaRPr lang="es-MX"/>
        </a:p>
      </dgm:t>
    </dgm:pt>
    <dgm:pt modelId="{01660985-D3D7-4B64-909E-0006FEAC9083}" type="pres">
      <dgm:prSet presAssocID="{55DD16F8-396F-4DDD-9E2B-960548D08964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3CD7AF-1E79-4513-9F83-94FD89804232}" type="pres">
      <dgm:prSet presAssocID="{55DD16F8-396F-4DDD-9E2B-960548D08964}" presName="FinalChildText" presStyleLbl="revTx" presStyleIdx="4" presStyleCnt="5" custScaleX="197337" custLinFactNeighborX="45264" custLinFactNeighborY="21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5E007B-F0F8-4739-89DE-188F333AC74D}" srcId="{FF1221D9-B0EE-4DE3-8419-4B2D665E7969}" destId="{AC1E9D64-3618-4AAB-8F40-B4EFEF7348AB}" srcOrd="0" destOrd="0" parTransId="{8FB13856-BF20-492A-8212-4E4F5CCF046E}" sibTransId="{52D9040D-48E2-4D7D-A865-E425EEE713F1}"/>
    <dgm:cxn modelId="{0E24A35F-0353-421B-97B7-F985BD12D8C9}" type="presOf" srcId="{B5DB354A-7CB1-4D24-9377-2A38B11B81F5}" destId="{25BDBE59-FC32-4043-8A93-42A297023074}" srcOrd="0" destOrd="0" presId="urn:microsoft.com/office/officeart/2005/8/layout/StepDownProcess"/>
    <dgm:cxn modelId="{D096501C-F24E-4A20-923F-354A12BD2095}" srcId="{4A0B3BB6-2595-4F44-B54E-953DC025FD40}" destId="{2C676AA7-E7AB-4888-A610-95A46BD91FF7}" srcOrd="0" destOrd="0" parTransId="{F5138C0F-E4FE-4B43-B518-F4FE59C21C40}" sibTransId="{EF5B56E1-B0E7-4E83-8CCE-6B922243C568}"/>
    <dgm:cxn modelId="{46AC7D43-2492-403A-8B88-D9B8C598A41E}" type="presOf" srcId="{F0741F94-E8FF-4A52-B754-A16035B45AB4}" destId="{09BAC54E-BAF1-4446-84EA-FDDEB1909655}" srcOrd="0" destOrd="0" presId="urn:microsoft.com/office/officeart/2005/8/layout/StepDownProcess"/>
    <dgm:cxn modelId="{13D07AD0-F7BB-4EDB-972B-E6B3E2CCA9A9}" srcId="{F0741F94-E8FF-4A52-B754-A16035B45AB4}" destId="{4A0B3BB6-2595-4F44-B54E-953DC025FD40}" srcOrd="0" destOrd="0" parTransId="{F53E8D8D-D479-40AC-ACAA-5713E41F4831}" sibTransId="{1DEC3F42-0AFE-4559-BC73-3AE3FD91AED8}"/>
    <dgm:cxn modelId="{B24A3689-D6FC-4830-A2EE-88AAE23E955F}" type="presOf" srcId="{55DD16F8-396F-4DDD-9E2B-960548D08964}" destId="{01660985-D3D7-4B64-909E-0006FEAC9083}" srcOrd="0" destOrd="0" presId="urn:microsoft.com/office/officeart/2005/8/layout/StepDownProcess"/>
    <dgm:cxn modelId="{3855E2DA-82EE-4BF7-946A-5E26DC1DC0FF}" srcId="{F0741F94-E8FF-4A52-B754-A16035B45AB4}" destId="{55DD16F8-396F-4DDD-9E2B-960548D08964}" srcOrd="4" destOrd="0" parTransId="{4E6024F1-C380-402F-9357-44AA083F6F27}" sibTransId="{67B445D7-17EF-4EA6-AFAD-1960CE1CBF8C}"/>
    <dgm:cxn modelId="{C3A8C193-2B50-4AB2-8073-D3E875D0BB99}" srcId="{F0741F94-E8FF-4A52-B754-A16035B45AB4}" destId="{FF1221D9-B0EE-4DE3-8419-4B2D665E7969}" srcOrd="2" destOrd="0" parTransId="{6F3617FF-E2D1-4471-817B-C58AEEA86524}" sibTransId="{2D330987-FA98-47C2-B420-EC9159D96BB2}"/>
    <dgm:cxn modelId="{3EE7B135-F3A7-4EEE-A7F0-FFD56A66D920}" srcId="{55DD16F8-396F-4DDD-9E2B-960548D08964}" destId="{FD61E1DC-E065-40AA-9BD4-75A0AFA29480}" srcOrd="0" destOrd="0" parTransId="{B40483B4-EDF8-4EE6-8DE7-1EA2604BA034}" sibTransId="{F68AF07A-FB40-4B5B-9D90-45195BF55856}"/>
    <dgm:cxn modelId="{300B461A-A356-4D15-8708-F1537536B075}" type="presOf" srcId="{E6F34CFA-12A2-4BFB-83CB-FCCE9DDB9C13}" destId="{4B66D57D-4925-4965-8150-4D722AA4AE46}" srcOrd="0" destOrd="0" presId="urn:microsoft.com/office/officeart/2005/8/layout/StepDownProcess"/>
    <dgm:cxn modelId="{DFF8AD99-550D-4278-A430-4DA7E68ACF3C}" type="presOf" srcId="{FF1221D9-B0EE-4DE3-8419-4B2D665E7969}" destId="{EAB1C63B-5612-4756-AF3E-2312A29EE32A}" srcOrd="0" destOrd="0" presId="urn:microsoft.com/office/officeart/2005/8/layout/StepDownProcess"/>
    <dgm:cxn modelId="{0878B86D-06D9-44E2-B208-EB936AF1255E}" type="presOf" srcId="{460D1F35-58AC-4227-BB3E-FBD265C19DE7}" destId="{D1E24B41-BB2C-4E5D-8264-630B99645939}" srcOrd="0" destOrd="0" presId="urn:microsoft.com/office/officeart/2005/8/layout/StepDownProcess"/>
    <dgm:cxn modelId="{5591C19A-374A-4C90-84D8-48031B7ED278}" srcId="{F0741F94-E8FF-4A52-B754-A16035B45AB4}" destId="{DE027934-3A9C-437F-8C50-DCA7FBFF22B6}" srcOrd="3" destOrd="0" parTransId="{19978951-B7F8-44D6-A19C-5EC58D3B22AE}" sibTransId="{6AA2FAB7-9DDA-4FEF-86D8-96798716D846}"/>
    <dgm:cxn modelId="{BB4DA1E0-66FE-4C8E-8FA9-B75C6E1131D5}" srcId="{DE027934-3A9C-437F-8C50-DCA7FBFF22B6}" destId="{460D1F35-58AC-4227-BB3E-FBD265C19DE7}" srcOrd="0" destOrd="0" parTransId="{586D4EE8-CFDA-4E94-9772-CC6B2C175BF7}" sibTransId="{52573EEF-C80F-4D27-A80F-E554A6FDE67C}"/>
    <dgm:cxn modelId="{BBCBD370-8FCD-4E25-A2B0-238EAEC7B212}" type="presOf" srcId="{AC1E9D64-3618-4AAB-8F40-B4EFEF7348AB}" destId="{FBA7B793-8AFE-4ED9-9E2B-4F2595268432}" srcOrd="0" destOrd="0" presId="urn:microsoft.com/office/officeart/2005/8/layout/StepDownProcess"/>
    <dgm:cxn modelId="{81AB0BF9-0248-445B-AC3B-B012DEB5BF69}" srcId="{F0741F94-E8FF-4A52-B754-A16035B45AB4}" destId="{B5DB354A-7CB1-4D24-9377-2A38B11B81F5}" srcOrd="1" destOrd="0" parTransId="{20ACFC75-430C-49ED-B25A-B84A945F132A}" sibTransId="{A09ECB40-6588-44DB-AFEC-B712AB27A8A2}"/>
    <dgm:cxn modelId="{F7F4CAAA-01D5-4F14-A2BB-65AD65D0A23A}" type="presOf" srcId="{4A0B3BB6-2595-4F44-B54E-953DC025FD40}" destId="{926499DC-055C-46A9-8B12-57CC1EAA58E6}" srcOrd="0" destOrd="0" presId="urn:microsoft.com/office/officeart/2005/8/layout/StepDownProcess"/>
    <dgm:cxn modelId="{D2BA4912-E7FA-406F-B6F0-8EEB492769CB}" type="presOf" srcId="{FD61E1DC-E065-40AA-9BD4-75A0AFA29480}" destId="{3F3CD7AF-1E79-4513-9F83-94FD89804232}" srcOrd="0" destOrd="0" presId="urn:microsoft.com/office/officeart/2005/8/layout/StepDownProcess"/>
    <dgm:cxn modelId="{832204D6-B721-496E-A5F1-79124AB82A9F}" srcId="{B5DB354A-7CB1-4D24-9377-2A38B11B81F5}" destId="{E6F34CFA-12A2-4BFB-83CB-FCCE9DDB9C13}" srcOrd="0" destOrd="0" parTransId="{696C0CBE-7615-4178-96E1-A74A44A031AA}" sibTransId="{3935C4F7-BCF0-41E4-BD3C-0DB8EA11593C}"/>
    <dgm:cxn modelId="{40C53510-3CF6-4993-B52B-AEA54EA71DBE}" type="presOf" srcId="{DE027934-3A9C-437F-8C50-DCA7FBFF22B6}" destId="{E3839F0F-D721-454C-B2D4-1B6F3D42F6A4}" srcOrd="0" destOrd="0" presId="urn:microsoft.com/office/officeart/2005/8/layout/StepDownProcess"/>
    <dgm:cxn modelId="{3722228E-8EED-4160-88BB-2C50D6F45E57}" type="presOf" srcId="{2C676AA7-E7AB-4888-A610-95A46BD91FF7}" destId="{8E15EBAC-E66F-4633-99EE-958E348EB596}" srcOrd="0" destOrd="0" presId="urn:microsoft.com/office/officeart/2005/8/layout/StepDownProcess"/>
    <dgm:cxn modelId="{E2BD6D07-E046-4CCF-BC4F-9A92DC8A0168}" type="presParOf" srcId="{09BAC54E-BAF1-4446-84EA-FDDEB1909655}" destId="{40D0D9FB-85D2-4E58-ACDE-F6BD453D0D95}" srcOrd="0" destOrd="0" presId="urn:microsoft.com/office/officeart/2005/8/layout/StepDownProcess"/>
    <dgm:cxn modelId="{80ABF0B3-BC3C-4E47-AD77-37B83ED38AEE}" type="presParOf" srcId="{40D0D9FB-85D2-4E58-ACDE-F6BD453D0D95}" destId="{0E5E007B-B831-4C6B-9C75-8E09760F9705}" srcOrd="0" destOrd="0" presId="urn:microsoft.com/office/officeart/2005/8/layout/StepDownProcess"/>
    <dgm:cxn modelId="{885811D5-E995-492E-B222-156913DE8DE4}" type="presParOf" srcId="{40D0D9FB-85D2-4E58-ACDE-F6BD453D0D95}" destId="{926499DC-055C-46A9-8B12-57CC1EAA58E6}" srcOrd="1" destOrd="0" presId="urn:microsoft.com/office/officeart/2005/8/layout/StepDownProcess"/>
    <dgm:cxn modelId="{1DA7AD95-AD45-47DD-88DD-79223A09111A}" type="presParOf" srcId="{40D0D9FB-85D2-4E58-ACDE-F6BD453D0D95}" destId="{8E15EBAC-E66F-4633-99EE-958E348EB596}" srcOrd="2" destOrd="0" presId="urn:microsoft.com/office/officeart/2005/8/layout/StepDownProcess"/>
    <dgm:cxn modelId="{161E0F39-4B67-4FDC-9C5B-69768C2B56D6}" type="presParOf" srcId="{09BAC54E-BAF1-4446-84EA-FDDEB1909655}" destId="{D827690F-7413-44A6-8E06-727F23462CF1}" srcOrd="1" destOrd="0" presId="urn:microsoft.com/office/officeart/2005/8/layout/StepDownProcess"/>
    <dgm:cxn modelId="{A200D0BA-8E31-4FF9-AC43-A397D5C6093E}" type="presParOf" srcId="{09BAC54E-BAF1-4446-84EA-FDDEB1909655}" destId="{430BFABE-C6E3-4B00-AA1B-6A6B0550FC22}" srcOrd="2" destOrd="0" presId="urn:microsoft.com/office/officeart/2005/8/layout/StepDownProcess"/>
    <dgm:cxn modelId="{FA1A19C3-43D8-44A3-AC69-C1848101250A}" type="presParOf" srcId="{430BFABE-C6E3-4B00-AA1B-6A6B0550FC22}" destId="{886877F6-7740-4BF7-8763-900069F511E8}" srcOrd="0" destOrd="0" presId="urn:microsoft.com/office/officeart/2005/8/layout/StepDownProcess"/>
    <dgm:cxn modelId="{CDA4B955-53F3-4EFB-83AF-BEEA886A0657}" type="presParOf" srcId="{430BFABE-C6E3-4B00-AA1B-6A6B0550FC22}" destId="{25BDBE59-FC32-4043-8A93-42A297023074}" srcOrd="1" destOrd="0" presId="urn:microsoft.com/office/officeart/2005/8/layout/StepDownProcess"/>
    <dgm:cxn modelId="{34A3F443-4D77-4280-B8D4-3BF3B8A6CC1C}" type="presParOf" srcId="{430BFABE-C6E3-4B00-AA1B-6A6B0550FC22}" destId="{4B66D57D-4925-4965-8150-4D722AA4AE46}" srcOrd="2" destOrd="0" presId="urn:microsoft.com/office/officeart/2005/8/layout/StepDownProcess"/>
    <dgm:cxn modelId="{E9EC3442-45B9-4F5E-B551-BC0EFCD32627}" type="presParOf" srcId="{09BAC54E-BAF1-4446-84EA-FDDEB1909655}" destId="{7C083879-FC74-46AB-82E9-2CF1E5DEAE78}" srcOrd="3" destOrd="0" presId="urn:microsoft.com/office/officeart/2005/8/layout/StepDownProcess"/>
    <dgm:cxn modelId="{099D71DA-9F14-45D5-AD2D-4F2DD2618D95}" type="presParOf" srcId="{09BAC54E-BAF1-4446-84EA-FDDEB1909655}" destId="{BA557904-86EA-4EED-8C1F-5A3436C33570}" srcOrd="4" destOrd="0" presId="urn:microsoft.com/office/officeart/2005/8/layout/StepDownProcess"/>
    <dgm:cxn modelId="{42C5F75C-CDEB-4CED-B8F4-4495F7619804}" type="presParOf" srcId="{BA557904-86EA-4EED-8C1F-5A3436C33570}" destId="{97C6BB80-F6D4-4FF4-BD97-DCC7641185E8}" srcOrd="0" destOrd="0" presId="urn:microsoft.com/office/officeart/2005/8/layout/StepDownProcess"/>
    <dgm:cxn modelId="{CD1FB78A-BDAC-4636-8439-07A2F7ED1F3C}" type="presParOf" srcId="{BA557904-86EA-4EED-8C1F-5A3436C33570}" destId="{EAB1C63B-5612-4756-AF3E-2312A29EE32A}" srcOrd="1" destOrd="0" presId="urn:microsoft.com/office/officeart/2005/8/layout/StepDownProcess"/>
    <dgm:cxn modelId="{D7D2730F-6D71-4D38-B4AD-FF651DF0040D}" type="presParOf" srcId="{BA557904-86EA-4EED-8C1F-5A3436C33570}" destId="{FBA7B793-8AFE-4ED9-9E2B-4F2595268432}" srcOrd="2" destOrd="0" presId="urn:microsoft.com/office/officeart/2005/8/layout/StepDownProcess"/>
    <dgm:cxn modelId="{6BFF68D4-BB31-4ADA-A2F9-6958CB7C25F3}" type="presParOf" srcId="{09BAC54E-BAF1-4446-84EA-FDDEB1909655}" destId="{740FB1AC-3119-4243-B8DD-CD862B58AE99}" srcOrd="5" destOrd="0" presId="urn:microsoft.com/office/officeart/2005/8/layout/StepDownProcess"/>
    <dgm:cxn modelId="{C42D95BA-90C3-4F89-B0AD-87F20C1CE971}" type="presParOf" srcId="{09BAC54E-BAF1-4446-84EA-FDDEB1909655}" destId="{961F55D7-6558-436F-AB3A-391C750229CC}" srcOrd="6" destOrd="0" presId="urn:microsoft.com/office/officeart/2005/8/layout/StepDownProcess"/>
    <dgm:cxn modelId="{24022EFC-79F1-456C-8189-D76569CE4AD0}" type="presParOf" srcId="{961F55D7-6558-436F-AB3A-391C750229CC}" destId="{C13DA8A8-2572-47CB-8C08-E01954924D8B}" srcOrd="0" destOrd="0" presId="urn:microsoft.com/office/officeart/2005/8/layout/StepDownProcess"/>
    <dgm:cxn modelId="{D2688795-65CF-40BA-8E60-31570331647C}" type="presParOf" srcId="{961F55D7-6558-436F-AB3A-391C750229CC}" destId="{E3839F0F-D721-454C-B2D4-1B6F3D42F6A4}" srcOrd="1" destOrd="0" presId="urn:microsoft.com/office/officeart/2005/8/layout/StepDownProcess"/>
    <dgm:cxn modelId="{0A210C84-63BC-4BDC-9BB0-1EDF7D4F2379}" type="presParOf" srcId="{961F55D7-6558-436F-AB3A-391C750229CC}" destId="{D1E24B41-BB2C-4E5D-8264-630B99645939}" srcOrd="2" destOrd="0" presId="urn:microsoft.com/office/officeart/2005/8/layout/StepDownProcess"/>
    <dgm:cxn modelId="{A43174C1-B8FE-47A4-80B8-C700D3C4B212}" type="presParOf" srcId="{09BAC54E-BAF1-4446-84EA-FDDEB1909655}" destId="{1CA1CA06-7311-4E2D-8E1D-C7DCC653A602}" srcOrd="7" destOrd="0" presId="urn:microsoft.com/office/officeart/2005/8/layout/StepDownProcess"/>
    <dgm:cxn modelId="{9D432379-C8F9-4FC8-865F-2EB89C1773A8}" type="presParOf" srcId="{09BAC54E-BAF1-4446-84EA-FDDEB1909655}" destId="{02BA0EAE-7CB5-4270-9597-A4D276791F24}" srcOrd="8" destOrd="0" presId="urn:microsoft.com/office/officeart/2005/8/layout/StepDownProcess"/>
    <dgm:cxn modelId="{ED79A0FA-E793-4BFE-8069-52E83B984BD3}" type="presParOf" srcId="{02BA0EAE-7CB5-4270-9597-A4D276791F24}" destId="{01660985-D3D7-4B64-909E-0006FEAC9083}" srcOrd="0" destOrd="0" presId="urn:microsoft.com/office/officeart/2005/8/layout/StepDownProcess"/>
    <dgm:cxn modelId="{0D52CF12-3E4C-4900-8EFB-FA13DFFEC433}" type="presParOf" srcId="{02BA0EAE-7CB5-4270-9597-A4D276791F24}" destId="{3F3CD7AF-1E79-4513-9F83-94FD89804232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CFCD28F-E400-4D71-9C54-5EEC8A5C8F9D}" type="doc">
      <dgm:prSet loTypeId="urn:microsoft.com/office/officeart/2005/8/layout/arrow3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DD8267F1-608C-458B-B206-F8B3EA8676BE}">
      <dgm:prSet custT="1"/>
      <dgm:spPr/>
      <dgm:t>
        <a:bodyPr/>
        <a:lstStyle/>
        <a:p>
          <a:pPr rtl="0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Documentos a través de los cuales se realiza la comunicación entre la Administración y los ciudadanos.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93FBB6-7150-4CE7-A2F8-A2711F51DF3F}" type="parTrans" cxnId="{63CCE48A-7548-46C7-BF63-96667C5FA50C}">
      <dgm:prSet/>
      <dgm:spPr/>
      <dgm:t>
        <a:bodyPr/>
        <a:lstStyle/>
        <a:p>
          <a:endParaRPr lang="es-MX"/>
        </a:p>
      </dgm:t>
    </dgm:pt>
    <dgm:pt modelId="{2C3CF609-AE73-4D45-97F6-6239C0D8CC22}" type="sibTrans" cxnId="{63CCE48A-7548-46C7-BF63-96667C5FA50C}">
      <dgm:prSet/>
      <dgm:spPr/>
      <dgm:t>
        <a:bodyPr/>
        <a:lstStyle/>
        <a:p>
          <a:endParaRPr lang="es-MX"/>
        </a:p>
      </dgm:t>
    </dgm:pt>
    <dgm:pt modelId="{F3ADA155-E8FE-4485-B460-A82DE9D8A586}">
      <dgm:prSet custT="1"/>
      <dgm:spPr/>
      <dgm:t>
        <a:bodyPr/>
        <a:lstStyle/>
        <a:p>
          <a:pPr rtl="0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Documentos de actividades formales dentro de una organización.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92FD97-21B6-461C-9E00-5B0FA836FD22}" type="parTrans" cxnId="{44E85B85-CC8B-48FD-9886-5C23D7C84366}">
      <dgm:prSet/>
      <dgm:spPr/>
      <dgm:t>
        <a:bodyPr/>
        <a:lstStyle/>
        <a:p>
          <a:endParaRPr lang="es-MX"/>
        </a:p>
      </dgm:t>
    </dgm:pt>
    <dgm:pt modelId="{262757C0-F66F-4D30-806A-FA7503B4E3F7}" type="sibTrans" cxnId="{44E85B85-CC8B-48FD-9886-5C23D7C84366}">
      <dgm:prSet/>
      <dgm:spPr/>
      <dgm:t>
        <a:bodyPr/>
        <a:lstStyle/>
        <a:p>
          <a:endParaRPr lang="es-MX"/>
        </a:p>
      </dgm:t>
    </dgm:pt>
    <dgm:pt modelId="{34376961-6042-4A7D-B368-618D43B6D750}" type="pres">
      <dgm:prSet presAssocID="{4CFCD28F-E400-4D71-9C54-5EEC8A5C8F9D}" presName="compositeShape" presStyleCnt="0">
        <dgm:presLayoutVars>
          <dgm:chMax val="2"/>
          <dgm:dir/>
          <dgm:resizeHandles val="exact"/>
        </dgm:presLayoutVars>
      </dgm:prSet>
      <dgm:spPr/>
    </dgm:pt>
    <dgm:pt modelId="{04C51E89-4AD8-48A1-8594-72F7EF545896}" type="pres">
      <dgm:prSet presAssocID="{4CFCD28F-E400-4D71-9C54-5EEC8A5C8F9D}" presName="divider" presStyleLbl="fgShp" presStyleIdx="0" presStyleCnt="1"/>
      <dgm:spPr/>
    </dgm:pt>
    <dgm:pt modelId="{9EEB9078-B66B-476C-841D-79A8D1D9E3BA}" type="pres">
      <dgm:prSet presAssocID="{DD8267F1-608C-458B-B206-F8B3EA8676BE}" presName="downArrow" presStyleLbl="node1" presStyleIdx="0" presStyleCnt="2"/>
      <dgm:spPr/>
    </dgm:pt>
    <dgm:pt modelId="{3D3ADA62-8D33-4A82-82D0-6D29578432DE}" type="pres">
      <dgm:prSet presAssocID="{DD8267F1-608C-458B-B206-F8B3EA8676BE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E789CB-5C6F-47B3-9D1E-B89C30DCC7F9}" type="pres">
      <dgm:prSet presAssocID="{F3ADA155-E8FE-4485-B460-A82DE9D8A586}" presName="upArrow" presStyleLbl="node1" presStyleIdx="1" presStyleCnt="2"/>
      <dgm:spPr/>
    </dgm:pt>
    <dgm:pt modelId="{02E84BD5-E006-415F-876B-42729C68FA93}" type="pres">
      <dgm:prSet presAssocID="{F3ADA155-E8FE-4485-B460-A82DE9D8A586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04751A-2149-4F45-8351-1B18327387EE}" type="presOf" srcId="{4CFCD28F-E400-4D71-9C54-5EEC8A5C8F9D}" destId="{34376961-6042-4A7D-B368-618D43B6D750}" srcOrd="0" destOrd="0" presId="urn:microsoft.com/office/officeart/2005/8/layout/arrow3"/>
    <dgm:cxn modelId="{364D0566-041A-4422-A763-51A8CAFD756B}" type="presOf" srcId="{F3ADA155-E8FE-4485-B460-A82DE9D8A586}" destId="{02E84BD5-E006-415F-876B-42729C68FA93}" srcOrd="0" destOrd="0" presId="urn:microsoft.com/office/officeart/2005/8/layout/arrow3"/>
    <dgm:cxn modelId="{E04EA6A9-C916-4C02-BAB2-9DEB3C763C16}" type="presOf" srcId="{DD8267F1-608C-458B-B206-F8B3EA8676BE}" destId="{3D3ADA62-8D33-4A82-82D0-6D29578432DE}" srcOrd="0" destOrd="0" presId="urn:microsoft.com/office/officeart/2005/8/layout/arrow3"/>
    <dgm:cxn modelId="{44E85B85-CC8B-48FD-9886-5C23D7C84366}" srcId="{4CFCD28F-E400-4D71-9C54-5EEC8A5C8F9D}" destId="{F3ADA155-E8FE-4485-B460-A82DE9D8A586}" srcOrd="1" destOrd="0" parTransId="{D992FD97-21B6-461C-9E00-5B0FA836FD22}" sibTransId="{262757C0-F66F-4D30-806A-FA7503B4E3F7}"/>
    <dgm:cxn modelId="{63CCE48A-7548-46C7-BF63-96667C5FA50C}" srcId="{4CFCD28F-E400-4D71-9C54-5EEC8A5C8F9D}" destId="{DD8267F1-608C-458B-B206-F8B3EA8676BE}" srcOrd="0" destOrd="0" parTransId="{D593FBB6-7150-4CE7-A2F8-A2711F51DF3F}" sibTransId="{2C3CF609-AE73-4D45-97F6-6239C0D8CC22}"/>
    <dgm:cxn modelId="{D157C3C6-505B-4881-ADD5-167B702A7014}" type="presParOf" srcId="{34376961-6042-4A7D-B368-618D43B6D750}" destId="{04C51E89-4AD8-48A1-8594-72F7EF545896}" srcOrd="0" destOrd="0" presId="urn:microsoft.com/office/officeart/2005/8/layout/arrow3"/>
    <dgm:cxn modelId="{8B9D446F-4192-4247-ADD6-AA5A2AED4C1E}" type="presParOf" srcId="{34376961-6042-4A7D-B368-618D43B6D750}" destId="{9EEB9078-B66B-476C-841D-79A8D1D9E3BA}" srcOrd="1" destOrd="0" presId="urn:microsoft.com/office/officeart/2005/8/layout/arrow3"/>
    <dgm:cxn modelId="{BC500242-7BEB-44D0-A3DC-64F521DD8B9E}" type="presParOf" srcId="{34376961-6042-4A7D-B368-618D43B6D750}" destId="{3D3ADA62-8D33-4A82-82D0-6D29578432DE}" srcOrd="2" destOrd="0" presId="urn:microsoft.com/office/officeart/2005/8/layout/arrow3"/>
    <dgm:cxn modelId="{C6289695-CC5F-413B-850F-60AD409F9270}" type="presParOf" srcId="{34376961-6042-4A7D-B368-618D43B6D750}" destId="{CEE789CB-5C6F-47B3-9D1E-B89C30DCC7F9}" srcOrd="3" destOrd="0" presId="urn:microsoft.com/office/officeart/2005/8/layout/arrow3"/>
    <dgm:cxn modelId="{7ED85EF6-1FA0-41B8-A9F7-79FB9E6CCC14}" type="presParOf" srcId="{34376961-6042-4A7D-B368-618D43B6D750}" destId="{02E84BD5-E006-415F-876B-42729C68FA93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63CBFD9-EC4A-40FA-A579-27ED159B16B0}" type="doc">
      <dgm:prSet loTypeId="urn:microsoft.com/office/officeart/2005/8/layout/target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18EDF25-8183-4485-9022-199DE62EACDF}">
      <dgm:prSet custT="1"/>
      <dgm:spPr/>
      <dgm:t>
        <a:bodyPr/>
        <a:lstStyle/>
        <a:p>
          <a:pPr rtl="0"/>
          <a:r>
            <a:rPr lang="es-MX" sz="2400" dirty="0" smtClean="0"/>
            <a:t>Carta u Oficio</a:t>
          </a:r>
          <a:endParaRPr lang="es-MX" sz="2400" dirty="0"/>
        </a:p>
      </dgm:t>
    </dgm:pt>
    <dgm:pt modelId="{E6667400-E335-405D-B29E-6CE588F9F357}" type="parTrans" cxnId="{8338CDE1-3A3B-4D53-84C1-1222FA72D3B2}">
      <dgm:prSet/>
      <dgm:spPr/>
      <dgm:t>
        <a:bodyPr/>
        <a:lstStyle/>
        <a:p>
          <a:endParaRPr lang="es-MX"/>
        </a:p>
      </dgm:t>
    </dgm:pt>
    <dgm:pt modelId="{463A73E6-A8F3-4626-A833-FC9595C417D7}" type="sibTrans" cxnId="{8338CDE1-3A3B-4D53-84C1-1222FA72D3B2}">
      <dgm:prSet/>
      <dgm:spPr/>
      <dgm:t>
        <a:bodyPr/>
        <a:lstStyle/>
        <a:p>
          <a:endParaRPr lang="es-MX"/>
        </a:p>
      </dgm:t>
    </dgm:pt>
    <dgm:pt modelId="{6177C9E0-E32B-4C90-B823-45F92F664E7F}">
      <dgm:prSet custT="1"/>
      <dgm:spPr/>
      <dgm:t>
        <a:bodyPr/>
        <a:lstStyle/>
        <a:p>
          <a:pPr rtl="0"/>
          <a:r>
            <a:rPr lang="es-MX" sz="2400" dirty="0" smtClean="0"/>
            <a:t>Memorándum</a:t>
          </a:r>
          <a:endParaRPr lang="es-MX" sz="2400" dirty="0"/>
        </a:p>
      </dgm:t>
    </dgm:pt>
    <dgm:pt modelId="{52AFEAEA-6D40-4968-8EB9-FF42FAB7B39E}" type="parTrans" cxnId="{D9606743-65DB-4DEE-9D06-6D9B32E4E20B}">
      <dgm:prSet/>
      <dgm:spPr/>
      <dgm:t>
        <a:bodyPr/>
        <a:lstStyle/>
        <a:p>
          <a:endParaRPr lang="es-MX"/>
        </a:p>
      </dgm:t>
    </dgm:pt>
    <dgm:pt modelId="{B0E99A09-EA3E-45A7-98FA-B4A964F3BD4D}" type="sibTrans" cxnId="{D9606743-65DB-4DEE-9D06-6D9B32E4E20B}">
      <dgm:prSet/>
      <dgm:spPr/>
      <dgm:t>
        <a:bodyPr/>
        <a:lstStyle/>
        <a:p>
          <a:endParaRPr lang="es-MX"/>
        </a:p>
      </dgm:t>
    </dgm:pt>
    <dgm:pt modelId="{5124016B-8598-40CE-96C5-F74E8BEB63AE}">
      <dgm:prSet custT="1"/>
      <dgm:spPr/>
      <dgm:t>
        <a:bodyPr/>
        <a:lstStyle/>
        <a:p>
          <a:pPr rtl="0"/>
          <a:r>
            <a:rPr lang="es-MX" sz="2400" dirty="0" smtClean="0"/>
            <a:t>Circular</a:t>
          </a:r>
          <a:endParaRPr lang="es-MX" sz="2400" dirty="0"/>
        </a:p>
      </dgm:t>
    </dgm:pt>
    <dgm:pt modelId="{2AA0A020-27F9-4B75-A36B-FE2AF9ED0B0B}" type="parTrans" cxnId="{7F22BBE4-F794-4EBF-AF4D-D18FA37ABD53}">
      <dgm:prSet/>
      <dgm:spPr/>
      <dgm:t>
        <a:bodyPr/>
        <a:lstStyle/>
        <a:p>
          <a:endParaRPr lang="es-MX"/>
        </a:p>
      </dgm:t>
    </dgm:pt>
    <dgm:pt modelId="{E3799896-CDC6-4BEF-9C6E-3C3E45F02093}" type="sibTrans" cxnId="{7F22BBE4-F794-4EBF-AF4D-D18FA37ABD53}">
      <dgm:prSet/>
      <dgm:spPr/>
      <dgm:t>
        <a:bodyPr/>
        <a:lstStyle/>
        <a:p>
          <a:endParaRPr lang="es-MX"/>
        </a:p>
      </dgm:t>
    </dgm:pt>
    <dgm:pt modelId="{791ABEB8-04CE-4B1C-A064-19777CFB0C4B}">
      <dgm:prSet custT="1"/>
      <dgm:spPr/>
      <dgm:t>
        <a:bodyPr/>
        <a:lstStyle/>
        <a:p>
          <a:pPr rtl="0"/>
          <a:r>
            <a:rPr lang="es-MX" sz="2400" dirty="0" smtClean="0"/>
            <a:t>Avisos</a:t>
          </a:r>
          <a:endParaRPr lang="es-MX" sz="2400" dirty="0"/>
        </a:p>
      </dgm:t>
    </dgm:pt>
    <dgm:pt modelId="{A9FB5AD4-82CE-440D-A137-CDB4306EF618}" type="parTrans" cxnId="{DE968192-00DA-4772-9D93-8A6B0B32589F}">
      <dgm:prSet/>
      <dgm:spPr/>
      <dgm:t>
        <a:bodyPr/>
        <a:lstStyle/>
        <a:p>
          <a:endParaRPr lang="es-MX"/>
        </a:p>
      </dgm:t>
    </dgm:pt>
    <dgm:pt modelId="{77502BA7-105B-47C4-99E6-CB8821E3485E}" type="sibTrans" cxnId="{DE968192-00DA-4772-9D93-8A6B0B32589F}">
      <dgm:prSet/>
      <dgm:spPr/>
      <dgm:t>
        <a:bodyPr/>
        <a:lstStyle/>
        <a:p>
          <a:endParaRPr lang="es-MX"/>
        </a:p>
      </dgm:t>
    </dgm:pt>
    <dgm:pt modelId="{83459018-EFC6-4A04-9415-C013092AA700}">
      <dgm:prSet custT="1"/>
      <dgm:spPr/>
      <dgm:t>
        <a:bodyPr/>
        <a:lstStyle/>
        <a:p>
          <a:pPr rtl="0"/>
          <a:r>
            <a:rPr lang="es-MX" sz="2400" dirty="0" smtClean="0"/>
            <a:t>Bitácora</a:t>
          </a:r>
          <a:endParaRPr lang="es-MX" sz="2400" dirty="0"/>
        </a:p>
      </dgm:t>
    </dgm:pt>
    <dgm:pt modelId="{F225C81C-3449-4822-84B6-FB119922BE9D}" type="parTrans" cxnId="{CAC33CA8-CB39-4C2E-9803-93A8540933B0}">
      <dgm:prSet/>
      <dgm:spPr/>
      <dgm:t>
        <a:bodyPr/>
        <a:lstStyle/>
        <a:p>
          <a:endParaRPr lang="es-MX"/>
        </a:p>
      </dgm:t>
    </dgm:pt>
    <dgm:pt modelId="{5283B7E9-F0D1-42C0-877F-EDD96FD9711A}" type="sibTrans" cxnId="{CAC33CA8-CB39-4C2E-9803-93A8540933B0}">
      <dgm:prSet/>
      <dgm:spPr/>
      <dgm:t>
        <a:bodyPr/>
        <a:lstStyle/>
        <a:p>
          <a:endParaRPr lang="es-MX"/>
        </a:p>
      </dgm:t>
    </dgm:pt>
    <dgm:pt modelId="{48AC44A8-011E-433E-BD68-5F788A506CAE}">
      <dgm:prSet/>
      <dgm:spPr/>
      <dgm:t>
        <a:bodyPr/>
        <a:lstStyle/>
        <a:p>
          <a:endParaRPr lang="es-MX" dirty="0"/>
        </a:p>
      </dgm:t>
    </dgm:pt>
    <dgm:pt modelId="{30F497DC-27C3-41AF-8EC7-C0567D879E1B}" type="parTrans" cxnId="{639103BB-952A-4098-8ABF-CDB3F033F9D5}">
      <dgm:prSet/>
      <dgm:spPr/>
      <dgm:t>
        <a:bodyPr/>
        <a:lstStyle/>
        <a:p>
          <a:endParaRPr lang="es-MX"/>
        </a:p>
      </dgm:t>
    </dgm:pt>
    <dgm:pt modelId="{51B38D06-EC9F-428F-A127-3E58128B3EF5}" type="sibTrans" cxnId="{639103BB-952A-4098-8ABF-CDB3F033F9D5}">
      <dgm:prSet/>
      <dgm:spPr/>
      <dgm:t>
        <a:bodyPr/>
        <a:lstStyle/>
        <a:p>
          <a:endParaRPr lang="es-MX"/>
        </a:p>
      </dgm:t>
    </dgm:pt>
    <dgm:pt modelId="{ADA39D3B-38EC-4764-A71F-91DC155AFE3A}" type="pres">
      <dgm:prSet presAssocID="{563CBFD9-EC4A-40FA-A579-27ED159B16B0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68FA57-1C5C-41B5-B2E8-A0038407E72E}" type="pres">
      <dgm:prSet presAssocID="{D18EDF25-8183-4485-9022-199DE62EACDF}" presName="circle1" presStyleLbl="lnNode1" presStyleIdx="0" presStyleCnt="5"/>
      <dgm:spPr/>
      <dgm:t>
        <a:bodyPr/>
        <a:lstStyle/>
        <a:p>
          <a:endParaRPr lang="es-MX"/>
        </a:p>
      </dgm:t>
    </dgm:pt>
    <dgm:pt modelId="{5110FEA3-8695-4ED0-8754-52DBFFECE534}" type="pres">
      <dgm:prSet presAssocID="{D18EDF25-8183-4485-9022-199DE62EACDF}" presName="text1" presStyleLbl="revTx" presStyleIdx="0" presStyleCnt="5" custScaleX="156857" custLinFactNeighborX="28019" custLinFactNeighborY="-29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03FDEE-3C10-4961-93BC-EA856246EC90}" type="pres">
      <dgm:prSet presAssocID="{D18EDF25-8183-4485-9022-199DE62EACDF}" presName="line1" presStyleLbl="callout" presStyleIdx="0" presStyleCnt="10"/>
      <dgm:spPr/>
      <dgm:t>
        <a:bodyPr/>
        <a:lstStyle/>
        <a:p>
          <a:endParaRPr lang="es-MX"/>
        </a:p>
      </dgm:t>
    </dgm:pt>
    <dgm:pt modelId="{176B5FC0-F947-4546-9C26-B460839E5378}" type="pres">
      <dgm:prSet presAssocID="{D18EDF25-8183-4485-9022-199DE62EACDF}" presName="d1" presStyleLbl="callout" presStyleIdx="1" presStyleCnt="10"/>
      <dgm:spPr/>
      <dgm:t>
        <a:bodyPr/>
        <a:lstStyle/>
        <a:p>
          <a:endParaRPr lang="es-MX"/>
        </a:p>
      </dgm:t>
    </dgm:pt>
    <dgm:pt modelId="{7CAC3B6D-C1F0-4AD3-AB4F-4940D0E12503}" type="pres">
      <dgm:prSet presAssocID="{6177C9E0-E32B-4C90-B823-45F92F664E7F}" presName="circle2" presStyleLbl="lnNode1" presStyleIdx="1" presStyleCnt="5"/>
      <dgm:spPr/>
      <dgm:t>
        <a:bodyPr/>
        <a:lstStyle/>
        <a:p>
          <a:endParaRPr lang="es-MX"/>
        </a:p>
      </dgm:t>
    </dgm:pt>
    <dgm:pt modelId="{36499AAB-F4E2-4EC7-9CA9-C67442E19FC4}" type="pres">
      <dgm:prSet presAssocID="{6177C9E0-E32B-4C90-B823-45F92F664E7F}" presName="text2" presStyleLbl="revTx" presStyleIdx="1" presStyleCnt="5" custScaleX="156857" custLinFactNeighborX="28019" custLinFactNeighborY="-29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F5132D-AE1B-43BE-B8FA-6061BD189713}" type="pres">
      <dgm:prSet presAssocID="{6177C9E0-E32B-4C90-B823-45F92F664E7F}" presName="line2" presStyleLbl="callout" presStyleIdx="2" presStyleCnt="10"/>
      <dgm:spPr/>
      <dgm:t>
        <a:bodyPr/>
        <a:lstStyle/>
        <a:p>
          <a:endParaRPr lang="es-MX"/>
        </a:p>
      </dgm:t>
    </dgm:pt>
    <dgm:pt modelId="{8C340BE8-D6F8-4975-AE5C-B17DD840CE7A}" type="pres">
      <dgm:prSet presAssocID="{6177C9E0-E32B-4C90-B823-45F92F664E7F}" presName="d2" presStyleLbl="callout" presStyleIdx="3" presStyleCnt="10"/>
      <dgm:spPr/>
      <dgm:t>
        <a:bodyPr/>
        <a:lstStyle/>
        <a:p>
          <a:endParaRPr lang="es-MX"/>
        </a:p>
      </dgm:t>
    </dgm:pt>
    <dgm:pt modelId="{C2CD5AA8-2BF1-431D-9EB3-5B3F95A34109}" type="pres">
      <dgm:prSet presAssocID="{5124016B-8598-40CE-96C5-F74E8BEB63AE}" presName="circle3" presStyleLbl="lnNode1" presStyleIdx="2" presStyleCnt="5"/>
      <dgm:spPr/>
      <dgm:t>
        <a:bodyPr/>
        <a:lstStyle/>
        <a:p>
          <a:endParaRPr lang="es-MX"/>
        </a:p>
      </dgm:t>
    </dgm:pt>
    <dgm:pt modelId="{A3813CF2-1C93-4BAB-A55D-47A05BE3213E}" type="pres">
      <dgm:prSet presAssocID="{5124016B-8598-40CE-96C5-F74E8BEB63AE}" presName="text3" presStyleLbl="revTx" presStyleIdx="2" presStyleCnt="5" custScaleX="156857" custLinFactNeighborX="28019" custLinFactNeighborY="-29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6DE72D-8F82-49BE-A587-04246F8A8768}" type="pres">
      <dgm:prSet presAssocID="{5124016B-8598-40CE-96C5-F74E8BEB63AE}" presName="line3" presStyleLbl="callout" presStyleIdx="4" presStyleCnt="10"/>
      <dgm:spPr/>
      <dgm:t>
        <a:bodyPr/>
        <a:lstStyle/>
        <a:p>
          <a:endParaRPr lang="es-MX"/>
        </a:p>
      </dgm:t>
    </dgm:pt>
    <dgm:pt modelId="{E5E8F787-2242-409D-82D7-145DBEF33BD1}" type="pres">
      <dgm:prSet presAssocID="{5124016B-8598-40CE-96C5-F74E8BEB63AE}" presName="d3" presStyleLbl="callout" presStyleIdx="5" presStyleCnt="10"/>
      <dgm:spPr/>
      <dgm:t>
        <a:bodyPr/>
        <a:lstStyle/>
        <a:p>
          <a:endParaRPr lang="es-MX"/>
        </a:p>
      </dgm:t>
    </dgm:pt>
    <dgm:pt modelId="{3A8D9933-3DCF-4DAD-9E56-090C32107B47}" type="pres">
      <dgm:prSet presAssocID="{791ABEB8-04CE-4B1C-A064-19777CFB0C4B}" presName="circle4" presStyleLbl="lnNode1" presStyleIdx="3" presStyleCnt="5"/>
      <dgm:spPr/>
      <dgm:t>
        <a:bodyPr/>
        <a:lstStyle/>
        <a:p>
          <a:endParaRPr lang="es-MX"/>
        </a:p>
      </dgm:t>
    </dgm:pt>
    <dgm:pt modelId="{A4E0F583-E331-4A72-9260-6178ADAA08F0}" type="pres">
      <dgm:prSet presAssocID="{791ABEB8-04CE-4B1C-A064-19777CFB0C4B}" presName="text4" presStyleLbl="revTx" presStyleIdx="3" presStyleCnt="5" custScaleX="156857" custLinFactNeighborX="28019" custLinFactNeighborY="-29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61A55D-9572-492D-A6B0-B93C2EBBE98B}" type="pres">
      <dgm:prSet presAssocID="{791ABEB8-04CE-4B1C-A064-19777CFB0C4B}" presName="line4" presStyleLbl="callout" presStyleIdx="6" presStyleCnt="10"/>
      <dgm:spPr/>
      <dgm:t>
        <a:bodyPr/>
        <a:lstStyle/>
        <a:p>
          <a:endParaRPr lang="es-MX"/>
        </a:p>
      </dgm:t>
    </dgm:pt>
    <dgm:pt modelId="{23B94A69-317A-48C3-BDEF-479D1F73E3C5}" type="pres">
      <dgm:prSet presAssocID="{791ABEB8-04CE-4B1C-A064-19777CFB0C4B}" presName="d4" presStyleLbl="callout" presStyleIdx="7" presStyleCnt="10"/>
      <dgm:spPr/>
      <dgm:t>
        <a:bodyPr/>
        <a:lstStyle/>
        <a:p>
          <a:endParaRPr lang="es-MX"/>
        </a:p>
      </dgm:t>
    </dgm:pt>
    <dgm:pt modelId="{6111278C-1B00-4C4B-ABCA-6AE72A8BC41D}" type="pres">
      <dgm:prSet presAssocID="{83459018-EFC6-4A04-9415-C013092AA700}" presName="circle5" presStyleLbl="lnNode1" presStyleIdx="4" presStyleCnt="5"/>
      <dgm:spPr/>
      <dgm:t>
        <a:bodyPr/>
        <a:lstStyle/>
        <a:p>
          <a:endParaRPr lang="es-MX"/>
        </a:p>
      </dgm:t>
    </dgm:pt>
    <dgm:pt modelId="{7DC36575-BF1E-44EC-82D7-6ED188F36F56}" type="pres">
      <dgm:prSet presAssocID="{83459018-EFC6-4A04-9415-C013092AA700}" presName="text5" presStyleLbl="revTx" presStyleIdx="4" presStyleCnt="5" custScaleX="156857" custLinFactNeighborX="28019" custLinFactNeighborY="-29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7F73B2-B01D-475E-BB48-81E8AA7B5243}" type="pres">
      <dgm:prSet presAssocID="{83459018-EFC6-4A04-9415-C013092AA700}" presName="line5" presStyleLbl="callout" presStyleIdx="8" presStyleCnt="10"/>
      <dgm:spPr/>
      <dgm:t>
        <a:bodyPr/>
        <a:lstStyle/>
        <a:p>
          <a:endParaRPr lang="es-MX"/>
        </a:p>
      </dgm:t>
    </dgm:pt>
    <dgm:pt modelId="{2D493660-ADE6-40C2-A676-00BC101D59DD}" type="pres">
      <dgm:prSet presAssocID="{83459018-EFC6-4A04-9415-C013092AA700}" presName="d5" presStyleLbl="callout" presStyleIdx="9" presStyleCnt="10"/>
      <dgm:spPr/>
      <dgm:t>
        <a:bodyPr/>
        <a:lstStyle/>
        <a:p>
          <a:endParaRPr lang="es-MX"/>
        </a:p>
      </dgm:t>
    </dgm:pt>
  </dgm:ptLst>
  <dgm:cxnLst>
    <dgm:cxn modelId="{DE968192-00DA-4772-9D93-8A6B0B32589F}" srcId="{563CBFD9-EC4A-40FA-A579-27ED159B16B0}" destId="{791ABEB8-04CE-4B1C-A064-19777CFB0C4B}" srcOrd="3" destOrd="0" parTransId="{A9FB5AD4-82CE-440D-A137-CDB4306EF618}" sibTransId="{77502BA7-105B-47C4-99E6-CB8821E3485E}"/>
    <dgm:cxn modelId="{7F22BBE4-F794-4EBF-AF4D-D18FA37ABD53}" srcId="{563CBFD9-EC4A-40FA-A579-27ED159B16B0}" destId="{5124016B-8598-40CE-96C5-F74E8BEB63AE}" srcOrd="2" destOrd="0" parTransId="{2AA0A020-27F9-4B75-A36B-FE2AF9ED0B0B}" sibTransId="{E3799896-CDC6-4BEF-9C6E-3C3E45F02093}"/>
    <dgm:cxn modelId="{CA96B737-B397-4523-9591-C95DB67B88EB}" type="presOf" srcId="{563CBFD9-EC4A-40FA-A579-27ED159B16B0}" destId="{ADA39D3B-38EC-4764-A71F-91DC155AFE3A}" srcOrd="0" destOrd="0" presId="urn:microsoft.com/office/officeart/2005/8/layout/target1"/>
    <dgm:cxn modelId="{639103BB-952A-4098-8ABF-CDB3F033F9D5}" srcId="{563CBFD9-EC4A-40FA-A579-27ED159B16B0}" destId="{48AC44A8-011E-433E-BD68-5F788A506CAE}" srcOrd="5" destOrd="0" parTransId="{30F497DC-27C3-41AF-8EC7-C0567D879E1B}" sibTransId="{51B38D06-EC9F-428F-A127-3E58128B3EF5}"/>
    <dgm:cxn modelId="{A7CB10B5-B470-4D1C-A51F-2F9035F832FB}" type="presOf" srcId="{5124016B-8598-40CE-96C5-F74E8BEB63AE}" destId="{A3813CF2-1C93-4BAB-A55D-47A05BE3213E}" srcOrd="0" destOrd="0" presId="urn:microsoft.com/office/officeart/2005/8/layout/target1"/>
    <dgm:cxn modelId="{D9606743-65DB-4DEE-9D06-6D9B32E4E20B}" srcId="{563CBFD9-EC4A-40FA-A579-27ED159B16B0}" destId="{6177C9E0-E32B-4C90-B823-45F92F664E7F}" srcOrd="1" destOrd="0" parTransId="{52AFEAEA-6D40-4968-8EB9-FF42FAB7B39E}" sibTransId="{B0E99A09-EA3E-45A7-98FA-B4A964F3BD4D}"/>
    <dgm:cxn modelId="{C8F49629-BF8B-4755-98E1-43C9E2DD7661}" type="presOf" srcId="{791ABEB8-04CE-4B1C-A064-19777CFB0C4B}" destId="{A4E0F583-E331-4A72-9260-6178ADAA08F0}" srcOrd="0" destOrd="0" presId="urn:microsoft.com/office/officeart/2005/8/layout/target1"/>
    <dgm:cxn modelId="{8338CDE1-3A3B-4D53-84C1-1222FA72D3B2}" srcId="{563CBFD9-EC4A-40FA-A579-27ED159B16B0}" destId="{D18EDF25-8183-4485-9022-199DE62EACDF}" srcOrd="0" destOrd="0" parTransId="{E6667400-E335-405D-B29E-6CE588F9F357}" sibTransId="{463A73E6-A8F3-4626-A833-FC9595C417D7}"/>
    <dgm:cxn modelId="{CAC33CA8-CB39-4C2E-9803-93A8540933B0}" srcId="{563CBFD9-EC4A-40FA-A579-27ED159B16B0}" destId="{83459018-EFC6-4A04-9415-C013092AA700}" srcOrd="4" destOrd="0" parTransId="{F225C81C-3449-4822-84B6-FB119922BE9D}" sibTransId="{5283B7E9-F0D1-42C0-877F-EDD96FD9711A}"/>
    <dgm:cxn modelId="{C5A21613-DCC5-43C2-91AF-38083C415492}" type="presOf" srcId="{83459018-EFC6-4A04-9415-C013092AA700}" destId="{7DC36575-BF1E-44EC-82D7-6ED188F36F56}" srcOrd="0" destOrd="0" presId="urn:microsoft.com/office/officeart/2005/8/layout/target1"/>
    <dgm:cxn modelId="{3DC40508-4CE3-4DE6-8361-DFF5CD205254}" type="presOf" srcId="{6177C9E0-E32B-4C90-B823-45F92F664E7F}" destId="{36499AAB-F4E2-4EC7-9CA9-C67442E19FC4}" srcOrd="0" destOrd="0" presId="urn:microsoft.com/office/officeart/2005/8/layout/target1"/>
    <dgm:cxn modelId="{CC460114-C680-48D4-BB5D-D843FD0748D5}" type="presOf" srcId="{D18EDF25-8183-4485-9022-199DE62EACDF}" destId="{5110FEA3-8695-4ED0-8754-52DBFFECE534}" srcOrd="0" destOrd="0" presId="urn:microsoft.com/office/officeart/2005/8/layout/target1"/>
    <dgm:cxn modelId="{CFF312B7-7BC2-4ECB-A105-A957B45DE7FA}" type="presParOf" srcId="{ADA39D3B-38EC-4764-A71F-91DC155AFE3A}" destId="{DC68FA57-1C5C-41B5-B2E8-A0038407E72E}" srcOrd="0" destOrd="0" presId="urn:microsoft.com/office/officeart/2005/8/layout/target1"/>
    <dgm:cxn modelId="{1C4AA9A0-6DE7-4597-A4AF-2019CDE18D7D}" type="presParOf" srcId="{ADA39D3B-38EC-4764-A71F-91DC155AFE3A}" destId="{5110FEA3-8695-4ED0-8754-52DBFFECE534}" srcOrd="1" destOrd="0" presId="urn:microsoft.com/office/officeart/2005/8/layout/target1"/>
    <dgm:cxn modelId="{9A37111C-E0DB-4322-BAC2-51BD7C344AD7}" type="presParOf" srcId="{ADA39D3B-38EC-4764-A71F-91DC155AFE3A}" destId="{3903FDEE-3C10-4961-93BC-EA856246EC90}" srcOrd="2" destOrd="0" presId="urn:microsoft.com/office/officeart/2005/8/layout/target1"/>
    <dgm:cxn modelId="{DF838024-CB8E-4301-9545-81D622792A32}" type="presParOf" srcId="{ADA39D3B-38EC-4764-A71F-91DC155AFE3A}" destId="{176B5FC0-F947-4546-9C26-B460839E5378}" srcOrd="3" destOrd="0" presId="urn:microsoft.com/office/officeart/2005/8/layout/target1"/>
    <dgm:cxn modelId="{2E860D25-2C57-4B23-B469-F02FB5C00C82}" type="presParOf" srcId="{ADA39D3B-38EC-4764-A71F-91DC155AFE3A}" destId="{7CAC3B6D-C1F0-4AD3-AB4F-4940D0E12503}" srcOrd="4" destOrd="0" presId="urn:microsoft.com/office/officeart/2005/8/layout/target1"/>
    <dgm:cxn modelId="{463AFD51-09C4-4136-9D04-1FCC74C4419B}" type="presParOf" srcId="{ADA39D3B-38EC-4764-A71F-91DC155AFE3A}" destId="{36499AAB-F4E2-4EC7-9CA9-C67442E19FC4}" srcOrd="5" destOrd="0" presId="urn:microsoft.com/office/officeart/2005/8/layout/target1"/>
    <dgm:cxn modelId="{E6F5C630-5F13-4BD1-87AB-4682DBEFD390}" type="presParOf" srcId="{ADA39D3B-38EC-4764-A71F-91DC155AFE3A}" destId="{8BF5132D-AE1B-43BE-B8FA-6061BD189713}" srcOrd="6" destOrd="0" presId="urn:microsoft.com/office/officeart/2005/8/layout/target1"/>
    <dgm:cxn modelId="{19CFC1D4-CEF9-46FB-AB5D-5026E0EC4459}" type="presParOf" srcId="{ADA39D3B-38EC-4764-A71F-91DC155AFE3A}" destId="{8C340BE8-D6F8-4975-AE5C-B17DD840CE7A}" srcOrd="7" destOrd="0" presId="urn:microsoft.com/office/officeart/2005/8/layout/target1"/>
    <dgm:cxn modelId="{D600AB46-D460-4543-A581-ECC334FC218B}" type="presParOf" srcId="{ADA39D3B-38EC-4764-A71F-91DC155AFE3A}" destId="{C2CD5AA8-2BF1-431D-9EB3-5B3F95A34109}" srcOrd="8" destOrd="0" presId="urn:microsoft.com/office/officeart/2005/8/layout/target1"/>
    <dgm:cxn modelId="{943A6740-D8D5-4364-8828-242096679CA1}" type="presParOf" srcId="{ADA39D3B-38EC-4764-A71F-91DC155AFE3A}" destId="{A3813CF2-1C93-4BAB-A55D-47A05BE3213E}" srcOrd="9" destOrd="0" presId="urn:microsoft.com/office/officeart/2005/8/layout/target1"/>
    <dgm:cxn modelId="{E497EDA6-80C1-4CD7-A926-EA721BA1805C}" type="presParOf" srcId="{ADA39D3B-38EC-4764-A71F-91DC155AFE3A}" destId="{E76DE72D-8F82-49BE-A587-04246F8A8768}" srcOrd="10" destOrd="0" presId="urn:microsoft.com/office/officeart/2005/8/layout/target1"/>
    <dgm:cxn modelId="{E2C733DD-B5D5-4D83-8C5B-B1CD2C5D4AAF}" type="presParOf" srcId="{ADA39D3B-38EC-4764-A71F-91DC155AFE3A}" destId="{E5E8F787-2242-409D-82D7-145DBEF33BD1}" srcOrd="11" destOrd="0" presId="urn:microsoft.com/office/officeart/2005/8/layout/target1"/>
    <dgm:cxn modelId="{61535E6A-CFBA-40CD-8EE9-7AF9E984235C}" type="presParOf" srcId="{ADA39D3B-38EC-4764-A71F-91DC155AFE3A}" destId="{3A8D9933-3DCF-4DAD-9E56-090C32107B47}" srcOrd="12" destOrd="0" presId="urn:microsoft.com/office/officeart/2005/8/layout/target1"/>
    <dgm:cxn modelId="{B8682385-CFFF-4BA1-89D1-9E7D1CDD0D11}" type="presParOf" srcId="{ADA39D3B-38EC-4764-A71F-91DC155AFE3A}" destId="{A4E0F583-E331-4A72-9260-6178ADAA08F0}" srcOrd="13" destOrd="0" presId="urn:microsoft.com/office/officeart/2005/8/layout/target1"/>
    <dgm:cxn modelId="{37228C59-CBC4-436A-8240-600091A5DF8F}" type="presParOf" srcId="{ADA39D3B-38EC-4764-A71F-91DC155AFE3A}" destId="{3661A55D-9572-492D-A6B0-B93C2EBBE98B}" srcOrd="14" destOrd="0" presId="urn:microsoft.com/office/officeart/2005/8/layout/target1"/>
    <dgm:cxn modelId="{9F0CF3C3-59AF-4713-8C6A-806CEAB102AB}" type="presParOf" srcId="{ADA39D3B-38EC-4764-A71F-91DC155AFE3A}" destId="{23B94A69-317A-48C3-BDEF-479D1F73E3C5}" srcOrd="15" destOrd="0" presId="urn:microsoft.com/office/officeart/2005/8/layout/target1"/>
    <dgm:cxn modelId="{FB5F733B-F3D6-4156-881C-E383B65B75B9}" type="presParOf" srcId="{ADA39D3B-38EC-4764-A71F-91DC155AFE3A}" destId="{6111278C-1B00-4C4B-ABCA-6AE72A8BC41D}" srcOrd="16" destOrd="0" presId="urn:microsoft.com/office/officeart/2005/8/layout/target1"/>
    <dgm:cxn modelId="{07CC7A96-0913-4494-878C-1D00AF8C9DD5}" type="presParOf" srcId="{ADA39D3B-38EC-4764-A71F-91DC155AFE3A}" destId="{7DC36575-BF1E-44EC-82D7-6ED188F36F56}" srcOrd="17" destOrd="0" presId="urn:microsoft.com/office/officeart/2005/8/layout/target1"/>
    <dgm:cxn modelId="{F158EAC7-5D89-4C0E-90D5-D405272FA72F}" type="presParOf" srcId="{ADA39D3B-38EC-4764-A71F-91DC155AFE3A}" destId="{027F73B2-B01D-475E-BB48-81E8AA7B5243}" srcOrd="18" destOrd="0" presId="urn:microsoft.com/office/officeart/2005/8/layout/target1"/>
    <dgm:cxn modelId="{73201EE5-DE69-40C7-BAAE-EABCA1DBCEA5}" type="presParOf" srcId="{ADA39D3B-38EC-4764-A71F-91DC155AFE3A}" destId="{2D493660-ADE6-40C2-A676-00BC101D59DD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0EE3005-EB1E-4BEE-A286-FC2D6DBE162B}" type="doc">
      <dgm:prSet loTypeId="urn:microsoft.com/office/officeart/2005/8/layout/venn1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921C727E-A522-455B-AC55-22D13159F7B2}">
      <dgm:prSet/>
      <dgm:spPr/>
      <dgm:t>
        <a:bodyPr/>
        <a:lstStyle/>
        <a:p>
          <a:pPr rtl="0"/>
          <a:r>
            <a:rPr lang="es-MX" smtClean="0"/>
            <a:t>Membrete</a:t>
          </a:r>
          <a:endParaRPr lang="es-MX"/>
        </a:p>
      </dgm:t>
    </dgm:pt>
    <dgm:pt modelId="{1FE7F767-936B-479A-9581-7ED5D9F979CE}" type="parTrans" cxnId="{17C57824-A099-4492-9049-F69864497569}">
      <dgm:prSet/>
      <dgm:spPr/>
      <dgm:t>
        <a:bodyPr/>
        <a:lstStyle/>
        <a:p>
          <a:endParaRPr lang="es-MX"/>
        </a:p>
      </dgm:t>
    </dgm:pt>
    <dgm:pt modelId="{7A3B3AB5-F309-480E-B89C-A333FD748709}" type="sibTrans" cxnId="{17C57824-A099-4492-9049-F69864497569}">
      <dgm:prSet/>
      <dgm:spPr/>
      <dgm:t>
        <a:bodyPr/>
        <a:lstStyle/>
        <a:p>
          <a:endParaRPr lang="es-MX"/>
        </a:p>
      </dgm:t>
    </dgm:pt>
    <dgm:pt modelId="{5AAF03FB-7064-4F1D-B75D-967E788AC983}">
      <dgm:prSet/>
      <dgm:spPr/>
      <dgm:t>
        <a:bodyPr/>
        <a:lstStyle/>
        <a:p>
          <a:pPr rtl="0"/>
          <a:r>
            <a:rPr lang="es-MX" smtClean="0"/>
            <a:t>Lugar y fecha</a:t>
          </a:r>
          <a:endParaRPr lang="es-MX"/>
        </a:p>
      </dgm:t>
    </dgm:pt>
    <dgm:pt modelId="{B0E4505F-0A5A-45DD-A045-D6098BEF3726}" type="parTrans" cxnId="{0BA6A380-8CA0-4374-BA10-93CAE6B1DD98}">
      <dgm:prSet/>
      <dgm:spPr/>
      <dgm:t>
        <a:bodyPr/>
        <a:lstStyle/>
        <a:p>
          <a:endParaRPr lang="es-MX"/>
        </a:p>
      </dgm:t>
    </dgm:pt>
    <dgm:pt modelId="{DF03AA9E-572F-4F1E-AB5F-69158A9B73C4}" type="sibTrans" cxnId="{0BA6A380-8CA0-4374-BA10-93CAE6B1DD98}">
      <dgm:prSet/>
      <dgm:spPr/>
      <dgm:t>
        <a:bodyPr/>
        <a:lstStyle/>
        <a:p>
          <a:endParaRPr lang="es-MX"/>
        </a:p>
      </dgm:t>
    </dgm:pt>
    <dgm:pt modelId="{2BA81E5B-FEE0-44DE-882B-F38915CE6BF6}">
      <dgm:prSet/>
      <dgm:spPr/>
      <dgm:t>
        <a:bodyPr/>
        <a:lstStyle/>
        <a:p>
          <a:pPr rtl="0"/>
          <a:r>
            <a:rPr lang="es-MX" smtClean="0"/>
            <a:t>Destinatario</a:t>
          </a:r>
          <a:endParaRPr lang="es-MX"/>
        </a:p>
      </dgm:t>
    </dgm:pt>
    <dgm:pt modelId="{51B7D8C8-C31D-46AC-830A-01C2068F379D}" type="parTrans" cxnId="{234EEB8E-DE41-4D45-BE86-10BF185B4A2A}">
      <dgm:prSet/>
      <dgm:spPr/>
      <dgm:t>
        <a:bodyPr/>
        <a:lstStyle/>
        <a:p>
          <a:endParaRPr lang="es-MX"/>
        </a:p>
      </dgm:t>
    </dgm:pt>
    <dgm:pt modelId="{BD3A871F-C7D3-44A8-A8ED-FDFF8C1D3423}" type="sibTrans" cxnId="{234EEB8E-DE41-4D45-BE86-10BF185B4A2A}">
      <dgm:prSet/>
      <dgm:spPr/>
      <dgm:t>
        <a:bodyPr/>
        <a:lstStyle/>
        <a:p>
          <a:endParaRPr lang="es-MX"/>
        </a:p>
      </dgm:t>
    </dgm:pt>
    <dgm:pt modelId="{9213EFF5-4DE2-4759-9BD7-6961AA59ACC8}">
      <dgm:prSet/>
      <dgm:spPr/>
      <dgm:t>
        <a:bodyPr/>
        <a:lstStyle/>
        <a:p>
          <a:pPr rtl="0"/>
          <a:r>
            <a:rPr lang="es-MX" dirty="0" smtClean="0"/>
            <a:t>Vocativo o saludo</a:t>
          </a:r>
          <a:endParaRPr lang="es-MX" dirty="0"/>
        </a:p>
      </dgm:t>
    </dgm:pt>
    <dgm:pt modelId="{98CC843A-F415-4824-A086-A69FEC179329}" type="parTrans" cxnId="{8FD37FF7-05A2-4066-953B-3BC1C45DE486}">
      <dgm:prSet/>
      <dgm:spPr/>
      <dgm:t>
        <a:bodyPr/>
        <a:lstStyle/>
        <a:p>
          <a:endParaRPr lang="es-MX"/>
        </a:p>
      </dgm:t>
    </dgm:pt>
    <dgm:pt modelId="{367DB28E-C64D-4184-BF69-A46F2610C3B5}" type="sibTrans" cxnId="{8FD37FF7-05A2-4066-953B-3BC1C45DE486}">
      <dgm:prSet/>
      <dgm:spPr/>
      <dgm:t>
        <a:bodyPr/>
        <a:lstStyle/>
        <a:p>
          <a:endParaRPr lang="es-MX"/>
        </a:p>
      </dgm:t>
    </dgm:pt>
    <dgm:pt modelId="{B5DD5694-CAA6-40F7-81A1-3770146CF4D9}">
      <dgm:prSet/>
      <dgm:spPr/>
      <dgm:t>
        <a:bodyPr/>
        <a:lstStyle/>
        <a:p>
          <a:pPr rtl="0"/>
          <a:r>
            <a:rPr lang="es-MX" smtClean="0"/>
            <a:t>Cuerpo</a:t>
          </a:r>
          <a:endParaRPr lang="es-MX"/>
        </a:p>
      </dgm:t>
    </dgm:pt>
    <dgm:pt modelId="{8969DAB9-EA23-4C42-AA46-718D6AD3895E}" type="parTrans" cxnId="{6E9283C5-0432-4642-9F75-D1F330C22FC5}">
      <dgm:prSet/>
      <dgm:spPr/>
      <dgm:t>
        <a:bodyPr/>
        <a:lstStyle/>
        <a:p>
          <a:endParaRPr lang="es-MX"/>
        </a:p>
      </dgm:t>
    </dgm:pt>
    <dgm:pt modelId="{37EF3344-B1EA-48E8-ADBB-20D3441AEBA9}" type="sibTrans" cxnId="{6E9283C5-0432-4642-9F75-D1F330C22FC5}">
      <dgm:prSet/>
      <dgm:spPr/>
      <dgm:t>
        <a:bodyPr/>
        <a:lstStyle/>
        <a:p>
          <a:endParaRPr lang="es-MX"/>
        </a:p>
      </dgm:t>
    </dgm:pt>
    <dgm:pt modelId="{03BCF7B4-EA2A-4EC9-88FA-8958CCBD1EDB}">
      <dgm:prSet/>
      <dgm:spPr/>
      <dgm:t>
        <a:bodyPr/>
        <a:lstStyle/>
        <a:p>
          <a:pPr rtl="0"/>
          <a:r>
            <a:rPr lang="es-MX" smtClean="0"/>
            <a:t>Despedida</a:t>
          </a:r>
          <a:endParaRPr lang="es-MX"/>
        </a:p>
      </dgm:t>
    </dgm:pt>
    <dgm:pt modelId="{603371F4-087B-4995-A6FB-2424D6F93A7C}" type="parTrans" cxnId="{2D36430D-1AC0-4338-899F-817D772B81D3}">
      <dgm:prSet/>
      <dgm:spPr/>
      <dgm:t>
        <a:bodyPr/>
        <a:lstStyle/>
        <a:p>
          <a:endParaRPr lang="es-MX"/>
        </a:p>
      </dgm:t>
    </dgm:pt>
    <dgm:pt modelId="{A093715A-4AC4-4616-95BA-F8198D9BC604}" type="sibTrans" cxnId="{2D36430D-1AC0-4338-899F-817D772B81D3}">
      <dgm:prSet/>
      <dgm:spPr/>
      <dgm:t>
        <a:bodyPr/>
        <a:lstStyle/>
        <a:p>
          <a:endParaRPr lang="es-MX"/>
        </a:p>
      </dgm:t>
    </dgm:pt>
    <dgm:pt modelId="{D86F210F-A601-4A74-9E80-F4F41D176569}">
      <dgm:prSet/>
      <dgm:spPr/>
      <dgm:t>
        <a:bodyPr/>
        <a:lstStyle/>
        <a:p>
          <a:pPr rtl="0"/>
          <a:r>
            <a:rPr lang="es-MX" dirty="0" smtClean="0"/>
            <a:t>Firma y cargo</a:t>
          </a:r>
          <a:endParaRPr lang="es-MX" dirty="0"/>
        </a:p>
      </dgm:t>
    </dgm:pt>
    <dgm:pt modelId="{D2985779-ED1E-4F4E-91CE-9E39A129BD45}" type="parTrans" cxnId="{415344F6-173C-4813-AC60-66C2DDCF7D5F}">
      <dgm:prSet/>
      <dgm:spPr/>
      <dgm:t>
        <a:bodyPr/>
        <a:lstStyle/>
        <a:p>
          <a:endParaRPr lang="es-MX"/>
        </a:p>
      </dgm:t>
    </dgm:pt>
    <dgm:pt modelId="{E6F4EE60-E3F0-4E22-8B29-622DA02E52FD}" type="sibTrans" cxnId="{415344F6-173C-4813-AC60-66C2DDCF7D5F}">
      <dgm:prSet/>
      <dgm:spPr/>
      <dgm:t>
        <a:bodyPr/>
        <a:lstStyle/>
        <a:p>
          <a:endParaRPr lang="es-MX"/>
        </a:p>
      </dgm:t>
    </dgm:pt>
    <dgm:pt modelId="{2C1CADF1-1A2F-4593-A18F-FB8763F58F3D}">
      <dgm:prSet/>
      <dgm:spPr/>
      <dgm:t>
        <a:bodyPr/>
        <a:lstStyle/>
        <a:p>
          <a:endParaRPr lang="es-MX"/>
        </a:p>
      </dgm:t>
    </dgm:pt>
    <dgm:pt modelId="{E814262A-899D-48D2-A74F-DDCD75726063}" type="parTrans" cxnId="{23F2F8A8-25B9-4726-BECB-0B30ACF13EEA}">
      <dgm:prSet/>
      <dgm:spPr/>
      <dgm:t>
        <a:bodyPr/>
        <a:lstStyle/>
        <a:p>
          <a:endParaRPr lang="es-MX"/>
        </a:p>
      </dgm:t>
    </dgm:pt>
    <dgm:pt modelId="{9D630700-AFDF-4B49-A94D-A3C82178D6EF}" type="sibTrans" cxnId="{23F2F8A8-25B9-4726-BECB-0B30ACF13EEA}">
      <dgm:prSet/>
      <dgm:spPr/>
      <dgm:t>
        <a:bodyPr/>
        <a:lstStyle/>
        <a:p>
          <a:endParaRPr lang="es-MX"/>
        </a:p>
      </dgm:t>
    </dgm:pt>
    <dgm:pt modelId="{4ABE77AE-487C-410F-8967-B3EFD33BDC78}" type="pres">
      <dgm:prSet presAssocID="{50EE3005-EB1E-4BEE-A286-FC2D6DBE162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F7EC07-D7F2-4C90-A01D-F1C9A708F827}" type="pres">
      <dgm:prSet presAssocID="{921C727E-A522-455B-AC55-22D13159F7B2}" presName="circ1" presStyleLbl="vennNode1" presStyleIdx="0" presStyleCnt="7"/>
      <dgm:spPr/>
      <dgm:t>
        <a:bodyPr/>
        <a:lstStyle/>
        <a:p>
          <a:endParaRPr lang="es-MX"/>
        </a:p>
      </dgm:t>
    </dgm:pt>
    <dgm:pt modelId="{A11E8944-1C2D-46F8-ABB5-D4BB3B8F214C}" type="pres">
      <dgm:prSet presAssocID="{921C727E-A522-455B-AC55-22D13159F7B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0E6BA7-2E92-4D99-8026-C052A692F8BE}" type="pres">
      <dgm:prSet presAssocID="{5AAF03FB-7064-4F1D-B75D-967E788AC983}" presName="circ2" presStyleLbl="vennNode1" presStyleIdx="1" presStyleCnt="7"/>
      <dgm:spPr/>
      <dgm:t>
        <a:bodyPr/>
        <a:lstStyle/>
        <a:p>
          <a:endParaRPr lang="es-MX"/>
        </a:p>
      </dgm:t>
    </dgm:pt>
    <dgm:pt modelId="{C3169E71-7868-455A-AABB-34B8B2D05770}" type="pres">
      <dgm:prSet presAssocID="{5AAF03FB-7064-4F1D-B75D-967E788AC98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92576D-5E5F-48AE-A35C-7D768EFD610A}" type="pres">
      <dgm:prSet presAssocID="{2BA81E5B-FEE0-44DE-882B-F38915CE6BF6}" presName="circ3" presStyleLbl="vennNode1" presStyleIdx="2" presStyleCnt="7"/>
      <dgm:spPr/>
      <dgm:t>
        <a:bodyPr/>
        <a:lstStyle/>
        <a:p>
          <a:endParaRPr lang="es-MX"/>
        </a:p>
      </dgm:t>
    </dgm:pt>
    <dgm:pt modelId="{E2C2C883-E44B-4D35-B0F3-D99DD8512915}" type="pres">
      <dgm:prSet presAssocID="{2BA81E5B-FEE0-44DE-882B-F38915CE6BF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46D6E7-94F6-461B-80ED-278918570684}" type="pres">
      <dgm:prSet presAssocID="{9213EFF5-4DE2-4759-9BD7-6961AA59ACC8}" presName="circ4" presStyleLbl="vennNode1" presStyleIdx="3" presStyleCnt="7"/>
      <dgm:spPr/>
      <dgm:t>
        <a:bodyPr/>
        <a:lstStyle/>
        <a:p>
          <a:endParaRPr lang="es-MX"/>
        </a:p>
      </dgm:t>
    </dgm:pt>
    <dgm:pt modelId="{477F4242-B2F5-4379-9C79-0167B56A41E3}" type="pres">
      <dgm:prSet presAssocID="{9213EFF5-4DE2-4759-9BD7-6961AA59ACC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982FAD-0E54-451F-94ED-208F1956EB1A}" type="pres">
      <dgm:prSet presAssocID="{B5DD5694-CAA6-40F7-81A1-3770146CF4D9}" presName="circ5" presStyleLbl="vennNode1" presStyleIdx="4" presStyleCnt="7"/>
      <dgm:spPr/>
      <dgm:t>
        <a:bodyPr/>
        <a:lstStyle/>
        <a:p>
          <a:endParaRPr lang="es-MX"/>
        </a:p>
      </dgm:t>
    </dgm:pt>
    <dgm:pt modelId="{EE8B96AA-212A-4DEF-A3E0-10D693F7A4D0}" type="pres">
      <dgm:prSet presAssocID="{B5DD5694-CAA6-40F7-81A1-3770146CF4D9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097269-7752-4BD5-A8F4-F5A38708180C}" type="pres">
      <dgm:prSet presAssocID="{03BCF7B4-EA2A-4EC9-88FA-8958CCBD1EDB}" presName="circ6" presStyleLbl="vennNode1" presStyleIdx="5" presStyleCnt="7"/>
      <dgm:spPr/>
      <dgm:t>
        <a:bodyPr/>
        <a:lstStyle/>
        <a:p>
          <a:endParaRPr lang="es-MX"/>
        </a:p>
      </dgm:t>
    </dgm:pt>
    <dgm:pt modelId="{943BF5AE-62A7-4F83-A7F6-E24A4FAAEE9C}" type="pres">
      <dgm:prSet presAssocID="{03BCF7B4-EA2A-4EC9-88FA-8958CCBD1EDB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3BF2A0-7491-4AB2-BB36-C37DDB9B0DA0}" type="pres">
      <dgm:prSet presAssocID="{D86F210F-A601-4A74-9E80-F4F41D176569}" presName="circ7" presStyleLbl="vennNode1" presStyleIdx="6" presStyleCnt="7"/>
      <dgm:spPr/>
      <dgm:t>
        <a:bodyPr/>
        <a:lstStyle/>
        <a:p>
          <a:endParaRPr lang="es-MX"/>
        </a:p>
      </dgm:t>
    </dgm:pt>
    <dgm:pt modelId="{D8FA8402-1DE3-485A-8FA0-52AE4EC1EA67}" type="pres">
      <dgm:prSet presAssocID="{D86F210F-A601-4A74-9E80-F4F41D176569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4EEB8E-DE41-4D45-BE86-10BF185B4A2A}" srcId="{50EE3005-EB1E-4BEE-A286-FC2D6DBE162B}" destId="{2BA81E5B-FEE0-44DE-882B-F38915CE6BF6}" srcOrd="2" destOrd="0" parTransId="{51B7D8C8-C31D-46AC-830A-01C2068F379D}" sibTransId="{BD3A871F-C7D3-44A8-A8ED-FDFF8C1D3423}"/>
    <dgm:cxn modelId="{415344F6-173C-4813-AC60-66C2DDCF7D5F}" srcId="{50EE3005-EB1E-4BEE-A286-FC2D6DBE162B}" destId="{D86F210F-A601-4A74-9E80-F4F41D176569}" srcOrd="6" destOrd="0" parTransId="{D2985779-ED1E-4F4E-91CE-9E39A129BD45}" sibTransId="{E6F4EE60-E3F0-4E22-8B29-622DA02E52FD}"/>
    <dgm:cxn modelId="{F2C7B6B5-5578-43CB-9B19-BCEA0B999201}" type="presOf" srcId="{2BA81E5B-FEE0-44DE-882B-F38915CE6BF6}" destId="{E2C2C883-E44B-4D35-B0F3-D99DD8512915}" srcOrd="0" destOrd="0" presId="urn:microsoft.com/office/officeart/2005/8/layout/venn1"/>
    <dgm:cxn modelId="{17C57824-A099-4492-9049-F69864497569}" srcId="{50EE3005-EB1E-4BEE-A286-FC2D6DBE162B}" destId="{921C727E-A522-455B-AC55-22D13159F7B2}" srcOrd="0" destOrd="0" parTransId="{1FE7F767-936B-479A-9581-7ED5D9F979CE}" sibTransId="{7A3B3AB5-F309-480E-B89C-A333FD748709}"/>
    <dgm:cxn modelId="{27200DB5-200B-4459-9E29-7346DDB22341}" type="presOf" srcId="{9213EFF5-4DE2-4759-9BD7-6961AA59ACC8}" destId="{477F4242-B2F5-4379-9C79-0167B56A41E3}" srcOrd="0" destOrd="0" presId="urn:microsoft.com/office/officeart/2005/8/layout/venn1"/>
    <dgm:cxn modelId="{7C8BD53B-D829-45E6-8140-3A6156B79F17}" type="presOf" srcId="{5AAF03FB-7064-4F1D-B75D-967E788AC983}" destId="{C3169E71-7868-455A-AABB-34B8B2D05770}" srcOrd="0" destOrd="0" presId="urn:microsoft.com/office/officeart/2005/8/layout/venn1"/>
    <dgm:cxn modelId="{23F2F8A8-25B9-4726-BECB-0B30ACF13EEA}" srcId="{50EE3005-EB1E-4BEE-A286-FC2D6DBE162B}" destId="{2C1CADF1-1A2F-4593-A18F-FB8763F58F3D}" srcOrd="7" destOrd="0" parTransId="{E814262A-899D-48D2-A74F-DDCD75726063}" sibTransId="{9D630700-AFDF-4B49-A94D-A3C82178D6EF}"/>
    <dgm:cxn modelId="{9D94F307-C89E-47E4-B27F-70BCABD49763}" type="presOf" srcId="{B5DD5694-CAA6-40F7-81A1-3770146CF4D9}" destId="{EE8B96AA-212A-4DEF-A3E0-10D693F7A4D0}" srcOrd="0" destOrd="0" presId="urn:microsoft.com/office/officeart/2005/8/layout/venn1"/>
    <dgm:cxn modelId="{8B1C63C0-BEAD-4BC8-BBA5-59970E659C3C}" type="presOf" srcId="{921C727E-A522-455B-AC55-22D13159F7B2}" destId="{A11E8944-1C2D-46F8-ABB5-D4BB3B8F214C}" srcOrd="0" destOrd="0" presId="urn:microsoft.com/office/officeart/2005/8/layout/venn1"/>
    <dgm:cxn modelId="{6E9283C5-0432-4642-9F75-D1F330C22FC5}" srcId="{50EE3005-EB1E-4BEE-A286-FC2D6DBE162B}" destId="{B5DD5694-CAA6-40F7-81A1-3770146CF4D9}" srcOrd="4" destOrd="0" parTransId="{8969DAB9-EA23-4C42-AA46-718D6AD3895E}" sibTransId="{37EF3344-B1EA-48E8-ADBB-20D3441AEBA9}"/>
    <dgm:cxn modelId="{7EE93F8F-16C3-4313-BC8E-36F564E39CC8}" type="presOf" srcId="{50EE3005-EB1E-4BEE-A286-FC2D6DBE162B}" destId="{4ABE77AE-487C-410F-8967-B3EFD33BDC78}" srcOrd="0" destOrd="0" presId="urn:microsoft.com/office/officeart/2005/8/layout/venn1"/>
    <dgm:cxn modelId="{69D7E47A-C764-45D6-AF63-36F234954CF1}" type="presOf" srcId="{D86F210F-A601-4A74-9E80-F4F41D176569}" destId="{D8FA8402-1DE3-485A-8FA0-52AE4EC1EA67}" srcOrd="0" destOrd="0" presId="urn:microsoft.com/office/officeart/2005/8/layout/venn1"/>
    <dgm:cxn modelId="{0BA6A380-8CA0-4374-BA10-93CAE6B1DD98}" srcId="{50EE3005-EB1E-4BEE-A286-FC2D6DBE162B}" destId="{5AAF03FB-7064-4F1D-B75D-967E788AC983}" srcOrd="1" destOrd="0" parTransId="{B0E4505F-0A5A-45DD-A045-D6098BEF3726}" sibTransId="{DF03AA9E-572F-4F1E-AB5F-69158A9B73C4}"/>
    <dgm:cxn modelId="{09F9F16E-34A9-4066-93F9-95D499F76D34}" type="presOf" srcId="{03BCF7B4-EA2A-4EC9-88FA-8958CCBD1EDB}" destId="{943BF5AE-62A7-4F83-A7F6-E24A4FAAEE9C}" srcOrd="0" destOrd="0" presId="urn:microsoft.com/office/officeart/2005/8/layout/venn1"/>
    <dgm:cxn modelId="{2D36430D-1AC0-4338-899F-817D772B81D3}" srcId="{50EE3005-EB1E-4BEE-A286-FC2D6DBE162B}" destId="{03BCF7B4-EA2A-4EC9-88FA-8958CCBD1EDB}" srcOrd="5" destOrd="0" parTransId="{603371F4-087B-4995-A6FB-2424D6F93A7C}" sibTransId="{A093715A-4AC4-4616-95BA-F8198D9BC604}"/>
    <dgm:cxn modelId="{8FD37FF7-05A2-4066-953B-3BC1C45DE486}" srcId="{50EE3005-EB1E-4BEE-A286-FC2D6DBE162B}" destId="{9213EFF5-4DE2-4759-9BD7-6961AA59ACC8}" srcOrd="3" destOrd="0" parTransId="{98CC843A-F415-4824-A086-A69FEC179329}" sibTransId="{367DB28E-C64D-4184-BF69-A46F2610C3B5}"/>
    <dgm:cxn modelId="{4F2F0968-935C-4E48-9DBA-BAC4AC01E01E}" type="presParOf" srcId="{4ABE77AE-487C-410F-8967-B3EFD33BDC78}" destId="{F8F7EC07-D7F2-4C90-A01D-F1C9A708F827}" srcOrd="0" destOrd="0" presId="urn:microsoft.com/office/officeart/2005/8/layout/venn1"/>
    <dgm:cxn modelId="{D577435E-B036-4BF4-9389-90DB1348C5AB}" type="presParOf" srcId="{4ABE77AE-487C-410F-8967-B3EFD33BDC78}" destId="{A11E8944-1C2D-46F8-ABB5-D4BB3B8F214C}" srcOrd="1" destOrd="0" presId="urn:microsoft.com/office/officeart/2005/8/layout/venn1"/>
    <dgm:cxn modelId="{919FAC8E-6CF5-423E-91C0-DB02C45248F0}" type="presParOf" srcId="{4ABE77AE-487C-410F-8967-B3EFD33BDC78}" destId="{EA0E6BA7-2E92-4D99-8026-C052A692F8BE}" srcOrd="2" destOrd="0" presId="urn:microsoft.com/office/officeart/2005/8/layout/venn1"/>
    <dgm:cxn modelId="{7D2EA856-8001-4DC8-AF10-10BD54AB766D}" type="presParOf" srcId="{4ABE77AE-487C-410F-8967-B3EFD33BDC78}" destId="{C3169E71-7868-455A-AABB-34B8B2D05770}" srcOrd="3" destOrd="0" presId="urn:microsoft.com/office/officeart/2005/8/layout/venn1"/>
    <dgm:cxn modelId="{4350BE96-2F04-43F5-B837-901B6F4697D5}" type="presParOf" srcId="{4ABE77AE-487C-410F-8967-B3EFD33BDC78}" destId="{D292576D-5E5F-48AE-A35C-7D768EFD610A}" srcOrd="4" destOrd="0" presId="urn:microsoft.com/office/officeart/2005/8/layout/venn1"/>
    <dgm:cxn modelId="{7B5C3CFF-8BC8-44B0-9E3E-76FEBAD121D6}" type="presParOf" srcId="{4ABE77AE-487C-410F-8967-B3EFD33BDC78}" destId="{E2C2C883-E44B-4D35-B0F3-D99DD8512915}" srcOrd="5" destOrd="0" presId="urn:microsoft.com/office/officeart/2005/8/layout/venn1"/>
    <dgm:cxn modelId="{9EDF51FE-06CD-4E8C-9BCC-FBBC31A04B62}" type="presParOf" srcId="{4ABE77AE-487C-410F-8967-B3EFD33BDC78}" destId="{B146D6E7-94F6-461B-80ED-278918570684}" srcOrd="6" destOrd="0" presId="urn:microsoft.com/office/officeart/2005/8/layout/venn1"/>
    <dgm:cxn modelId="{EBBD7559-26FA-4F8D-A1F0-982087895BC4}" type="presParOf" srcId="{4ABE77AE-487C-410F-8967-B3EFD33BDC78}" destId="{477F4242-B2F5-4379-9C79-0167B56A41E3}" srcOrd="7" destOrd="0" presId="urn:microsoft.com/office/officeart/2005/8/layout/venn1"/>
    <dgm:cxn modelId="{AE68CBEF-59FA-4CD0-8B8D-49076FAC5410}" type="presParOf" srcId="{4ABE77AE-487C-410F-8967-B3EFD33BDC78}" destId="{A3982FAD-0E54-451F-94ED-208F1956EB1A}" srcOrd="8" destOrd="0" presId="urn:microsoft.com/office/officeart/2005/8/layout/venn1"/>
    <dgm:cxn modelId="{14402975-9828-4666-90D8-EFB04D4921F4}" type="presParOf" srcId="{4ABE77AE-487C-410F-8967-B3EFD33BDC78}" destId="{EE8B96AA-212A-4DEF-A3E0-10D693F7A4D0}" srcOrd="9" destOrd="0" presId="urn:microsoft.com/office/officeart/2005/8/layout/venn1"/>
    <dgm:cxn modelId="{571BE7B5-7083-46DE-9B01-BD5CA383B61A}" type="presParOf" srcId="{4ABE77AE-487C-410F-8967-B3EFD33BDC78}" destId="{CC097269-7752-4BD5-A8F4-F5A38708180C}" srcOrd="10" destOrd="0" presId="urn:microsoft.com/office/officeart/2005/8/layout/venn1"/>
    <dgm:cxn modelId="{5BD8743B-3362-47A2-8793-4787F99C7593}" type="presParOf" srcId="{4ABE77AE-487C-410F-8967-B3EFD33BDC78}" destId="{943BF5AE-62A7-4F83-A7F6-E24A4FAAEE9C}" srcOrd="11" destOrd="0" presId="urn:microsoft.com/office/officeart/2005/8/layout/venn1"/>
    <dgm:cxn modelId="{5170AC8D-5AEE-44C2-9795-27E8DE5EA1CE}" type="presParOf" srcId="{4ABE77AE-487C-410F-8967-B3EFD33BDC78}" destId="{F13BF2A0-7491-4AB2-BB36-C37DDB9B0DA0}" srcOrd="12" destOrd="0" presId="urn:microsoft.com/office/officeart/2005/8/layout/venn1"/>
    <dgm:cxn modelId="{0B997441-C6F1-48F6-A9A7-5404BC201887}" type="presParOf" srcId="{4ABE77AE-487C-410F-8967-B3EFD33BDC78}" destId="{D8FA8402-1DE3-485A-8FA0-52AE4EC1EA67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DC789A1-98E6-4F0C-85B7-CB1743BC31A2}" type="doc">
      <dgm:prSet loTypeId="urn:microsoft.com/office/officeart/2005/8/layout/hProcess9" loCatId="process" qsTypeId="urn:microsoft.com/office/officeart/2005/8/quickstyle/simple1" qsCatId="simple" csTypeId="urn:microsoft.com/office/officeart/2005/8/colors/accent6_2" csCatId="accent6" phldr="1"/>
      <dgm:spPr/>
    </dgm:pt>
    <dgm:pt modelId="{D707B977-2D7E-4E3B-85CA-1A06EFB71B8B}">
      <dgm:prSet phldrT="[Texto]"/>
      <dgm:spPr/>
      <dgm:t>
        <a:bodyPr/>
        <a:lstStyle/>
        <a:p>
          <a:r>
            <a:rPr lang="es-MX" dirty="0" smtClean="0"/>
            <a:t>Significa: Cosa que debe recordarse.</a:t>
          </a:r>
          <a:endParaRPr lang="es-MX" dirty="0"/>
        </a:p>
      </dgm:t>
    </dgm:pt>
    <dgm:pt modelId="{884B24E9-FB8F-41A2-9E65-0CDA6BB50046}" type="parTrans" cxnId="{AE1E3DFB-0DCF-4642-A56E-89E686D1DD08}">
      <dgm:prSet/>
      <dgm:spPr/>
      <dgm:t>
        <a:bodyPr/>
        <a:lstStyle/>
        <a:p>
          <a:endParaRPr lang="es-MX"/>
        </a:p>
      </dgm:t>
    </dgm:pt>
    <dgm:pt modelId="{F2C8AD07-FBC4-4A14-BA2C-690FFF71E6C7}" type="sibTrans" cxnId="{AE1E3DFB-0DCF-4642-A56E-89E686D1DD08}">
      <dgm:prSet/>
      <dgm:spPr/>
      <dgm:t>
        <a:bodyPr/>
        <a:lstStyle/>
        <a:p>
          <a:endParaRPr lang="es-MX"/>
        </a:p>
      </dgm:t>
    </dgm:pt>
    <dgm:pt modelId="{B91D297B-B56E-4626-8355-4006A8C72163}">
      <dgm:prSet phldrT="[Texto]"/>
      <dgm:spPr/>
      <dgm:t>
        <a:bodyPr/>
        <a:lstStyle/>
        <a:p>
          <a:r>
            <a:rPr lang="es-MX" dirty="0" smtClean="0"/>
            <a:t>Informe sobre un asunto que debe ser tomado en cuenta.</a:t>
          </a:r>
          <a:endParaRPr lang="es-MX" dirty="0"/>
        </a:p>
      </dgm:t>
    </dgm:pt>
    <dgm:pt modelId="{A3C8062C-2F98-4D30-B8B3-DC6C96C34FC4}" type="parTrans" cxnId="{051E7DFF-C2D5-44D8-919F-9A3E55AECF44}">
      <dgm:prSet/>
      <dgm:spPr/>
      <dgm:t>
        <a:bodyPr/>
        <a:lstStyle/>
        <a:p>
          <a:endParaRPr lang="es-MX"/>
        </a:p>
      </dgm:t>
    </dgm:pt>
    <dgm:pt modelId="{94096425-45FA-45EC-9583-506686F70153}" type="sibTrans" cxnId="{051E7DFF-C2D5-44D8-919F-9A3E55AECF44}">
      <dgm:prSet/>
      <dgm:spPr/>
      <dgm:t>
        <a:bodyPr/>
        <a:lstStyle/>
        <a:p>
          <a:endParaRPr lang="es-MX"/>
        </a:p>
      </dgm:t>
    </dgm:pt>
    <dgm:pt modelId="{2FF94816-30EF-4FAE-9C8C-AE90D054EE1F}">
      <dgm:prSet phldrT="[Texto]"/>
      <dgm:spPr/>
      <dgm:t>
        <a:bodyPr/>
        <a:lstStyle/>
        <a:p>
          <a:r>
            <a:rPr lang="es-MX" dirty="0" smtClean="0"/>
            <a:t>Documento interno que anuncia cambios, instrucciones o informes.</a:t>
          </a:r>
          <a:endParaRPr lang="es-MX" dirty="0"/>
        </a:p>
      </dgm:t>
    </dgm:pt>
    <dgm:pt modelId="{F273D406-DE70-4638-8438-F25C5486D5E6}" type="parTrans" cxnId="{720A93E1-24CF-403B-AC17-F7743A006C0C}">
      <dgm:prSet/>
      <dgm:spPr/>
      <dgm:t>
        <a:bodyPr/>
        <a:lstStyle/>
        <a:p>
          <a:endParaRPr lang="es-MX"/>
        </a:p>
      </dgm:t>
    </dgm:pt>
    <dgm:pt modelId="{2ECDE205-04B9-42F8-8A89-DDE501C9FF9F}" type="sibTrans" cxnId="{720A93E1-24CF-403B-AC17-F7743A006C0C}">
      <dgm:prSet/>
      <dgm:spPr/>
      <dgm:t>
        <a:bodyPr/>
        <a:lstStyle/>
        <a:p>
          <a:endParaRPr lang="es-MX"/>
        </a:p>
      </dgm:t>
    </dgm:pt>
    <dgm:pt modelId="{06A8C0D7-AE54-4A18-83A6-E9FC29FD94B7}" type="pres">
      <dgm:prSet presAssocID="{DDC789A1-98E6-4F0C-85B7-CB1743BC31A2}" presName="CompostProcess" presStyleCnt="0">
        <dgm:presLayoutVars>
          <dgm:dir/>
          <dgm:resizeHandles val="exact"/>
        </dgm:presLayoutVars>
      </dgm:prSet>
      <dgm:spPr/>
    </dgm:pt>
    <dgm:pt modelId="{2D34DF4A-1000-4FFE-94E6-6ED60A61A3BB}" type="pres">
      <dgm:prSet presAssocID="{DDC789A1-98E6-4F0C-85B7-CB1743BC31A2}" presName="arrow" presStyleLbl="bgShp" presStyleIdx="0" presStyleCnt="1"/>
      <dgm:spPr/>
    </dgm:pt>
    <dgm:pt modelId="{BCC31056-92B4-4181-B17B-C24A2606C515}" type="pres">
      <dgm:prSet presAssocID="{DDC789A1-98E6-4F0C-85B7-CB1743BC31A2}" presName="linearProcess" presStyleCnt="0"/>
      <dgm:spPr/>
    </dgm:pt>
    <dgm:pt modelId="{47A846D1-BE1D-43EC-9A78-F552B0FDC8F6}" type="pres">
      <dgm:prSet presAssocID="{D707B977-2D7E-4E3B-85CA-1A06EFB71B8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391E5F-AFDB-49D9-87B2-813847C1F6AB}" type="pres">
      <dgm:prSet presAssocID="{F2C8AD07-FBC4-4A14-BA2C-690FFF71E6C7}" presName="sibTrans" presStyleCnt="0"/>
      <dgm:spPr/>
    </dgm:pt>
    <dgm:pt modelId="{C76D242D-77D0-405D-BC55-F9FCB97CEB95}" type="pres">
      <dgm:prSet presAssocID="{B91D297B-B56E-4626-8355-4006A8C7216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6D7F23-79E6-4A6D-BEE4-007A8F7301C6}" type="pres">
      <dgm:prSet presAssocID="{94096425-45FA-45EC-9583-506686F70153}" presName="sibTrans" presStyleCnt="0"/>
      <dgm:spPr/>
    </dgm:pt>
    <dgm:pt modelId="{5A8E83A8-3506-492D-9B7B-1CF0EA447F8E}" type="pres">
      <dgm:prSet presAssocID="{2FF94816-30EF-4FAE-9C8C-AE90D054EE1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E1E3DFB-0DCF-4642-A56E-89E686D1DD08}" srcId="{DDC789A1-98E6-4F0C-85B7-CB1743BC31A2}" destId="{D707B977-2D7E-4E3B-85CA-1A06EFB71B8B}" srcOrd="0" destOrd="0" parTransId="{884B24E9-FB8F-41A2-9E65-0CDA6BB50046}" sibTransId="{F2C8AD07-FBC4-4A14-BA2C-690FFF71E6C7}"/>
    <dgm:cxn modelId="{43393421-597F-4A56-A8EA-A7F16887E0A7}" type="presOf" srcId="{B91D297B-B56E-4626-8355-4006A8C72163}" destId="{C76D242D-77D0-405D-BC55-F9FCB97CEB95}" srcOrd="0" destOrd="0" presId="urn:microsoft.com/office/officeart/2005/8/layout/hProcess9"/>
    <dgm:cxn modelId="{051E7DFF-C2D5-44D8-919F-9A3E55AECF44}" srcId="{DDC789A1-98E6-4F0C-85B7-CB1743BC31A2}" destId="{B91D297B-B56E-4626-8355-4006A8C72163}" srcOrd="1" destOrd="0" parTransId="{A3C8062C-2F98-4D30-B8B3-DC6C96C34FC4}" sibTransId="{94096425-45FA-45EC-9583-506686F70153}"/>
    <dgm:cxn modelId="{37E3F8A6-42BB-436B-BA0B-2C4DCC32BCF3}" type="presOf" srcId="{2FF94816-30EF-4FAE-9C8C-AE90D054EE1F}" destId="{5A8E83A8-3506-492D-9B7B-1CF0EA447F8E}" srcOrd="0" destOrd="0" presId="urn:microsoft.com/office/officeart/2005/8/layout/hProcess9"/>
    <dgm:cxn modelId="{720A93E1-24CF-403B-AC17-F7743A006C0C}" srcId="{DDC789A1-98E6-4F0C-85B7-CB1743BC31A2}" destId="{2FF94816-30EF-4FAE-9C8C-AE90D054EE1F}" srcOrd="2" destOrd="0" parTransId="{F273D406-DE70-4638-8438-F25C5486D5E6}" sibTransId="{2ECDE205-04B9-42F8-8A89-DDE501C9FF9F}"/>
    <dgm:cxn modelId="{DEB4B701-4594-4D04-9D29-66E4B37C43F2}" type="presOf" srcId="{DDC789A1-98E6-4F0C-85B7-CB1743BC31A2}" destId="{06A8C0D7-AE54-4A18-83A6-E9FC29FD94B7}" srcOrd="0" destOrd="0" presId="urn:microsoft.com/office/officeart/2005/8/layout/hProcess9"/>
    <dgm:cxn modelId="{16C0B93B-0950-4BAD-A953-FFCF4A97DC5D}" type="presOf" srcId="{D707B977-2D7E-4E3B-85CA-1A06EFB71B8B}" destId="{47A846D1-BE1D-43EC-9A78-F552B0FDC8F6}" srcOrd="0" destOrd="0" presId="urn:microsoft.com/office/officeart/2005/8/layout/hProcess9"/>
    <dgm:cxn modelId="{ED185787-47C1-41CA-A3AE-CB5081133791}" type="presParOf" srcId="{06A8C0D7-AE54-4A18-83A6-E9FC29FD94B7}" destId="{2D34DF4A-1000-4FFE-94E6-6ED60A61A3BB}" srcOrd="0" destOrd="0" presId="urn:microsoft.com/office/officeart/2005/8/layout/hProcess9"/>
    <dgm:cxn modelId="{9F81D151-FED8-4BAD-BB8C-348890B926B8}" type="presParOf" srcId="{06A8C0D7-AE54-4A18-83A6-E9FC29FD94B7}" destId="{BCC31056-92B4-4181-B17B-C24A2606C515}" srcOrd="1" destOrd="0" presId="urn:microsoft.com/office/officeart/2005/8/layout/hProcess9"/>
    <dgm:cxn modelId="{6CED045B-F66B-4406-808A-D35AAB5C378F}" type="presParOf" srcId="{BCC31056-92B4-4181-B17B-C24A2606C515}" destId="{47A846D1-BE1D-43EC-9A78-F552B0FDC8F6}" srcOrd="0" destOrd="0" presId="urn:microsoft.com/office/officeart/2005/8/layout/hProcess9"/>
    <dgm:cxn modelId="{FE924709-EF40-4AE8-864F-48C8711DBC44}" type="presParOf" srcId="{BCC31056-92B4-4181-B17B-C24A2606C515}" destId="{AA391E5F-AFDB-49D9-87B2-813847C1F6AB}" srcOrd="1" destOrd="0" presId="urn:microsoft.com/office/officeart/2005/8/layout/hProcess9"/>
    <dgm:cxn modelId="{DDCC9A9A-2364-4689-B03B-0A8C625D24BA}" type="presParOf" srcId="{BCC31056-92B4-4181-B17B-C24A2606C515}" destId="{C76D242D-77D0-405D-BC55-F9FCB97CEB95}" srcOrd="2" destOrd="0" presId="urn:microsoft.com/office/officeart/2005/8/layout/hProcess9"/>
    <dgm:cxn modelId="{0FD1AA37-412F-4299-A575-868AB994A9A5}" type="presParOf" srcId="{BCC31056-92B4-4181-B17B-C24A2606C515}" destId="{FD6D7F23-79E6-4A6D-BEE4-007A8F7301C6}" srcOrd="3" destOrd="0" presId="urn:microsoft.com/office/officeart/2005/8/layout/hProcess9"/>
    <dgm:cxn modelId="{6818DC9C-1254-43DC-81BC-C8A9E2D43A11}" type="presParOf" srcId="{BCC31056-92B4-4181-B17B-C24A2606C515}" destId="{5A8E83A8-3506-492D-9B7B-1CF0EA447F8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EF91650-16C7-475B-AE2C-2908915F892A}" type="doc">
      <dgm:prSet loTypeId="urn:microsoft.com/office/officeart/2005/8/layout/target3" loCatId="relationship" qsTypeId="urn:microsoft.com/office/officeart/2005/8/quickstyle/simple3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9FC0A74B-0469-4BC4-B5EA-A50DD310C51E}">
      <dgm:prSet/>
      <dgm:spPr/>
      <dgm:t>
        <a:bodyPr/>
        <a:lstStyle/>
        <a:p>
          <a:pPr rtl="0"/>
          <a:r>
            <a:rPr lang="es-MX" smtClean="0"/>
            <a:t>Documento de una autoridad para dar a conocer disposiciones internas.</a:t>
          </a:r>
          <a:endParaRPr lang="es-MX"/>
        </a:p>
      </dgm:t>
    </dgm:pt>
    <dgm:pt modelId="{82AC62A1-558E-408D-80BA-49D0DF36B925}" type="parTrans" cxnId="{8392EDA0-A0E3-4517-B238-886693A5F302}">
      <dgm:prSet/>
      <dgm:spPr/>
      <dgm:t>
        <a:bodyPr/>
        <a:lstStyle/>
        <a:p>
          <a:endParaRPr lang="es-MX"/>
        </a:p>
      </dgm:t>
    </dgm:pt>
    <dgm:pt modelId="{78BD4774-C9FD-4B71-B038-485666A5B7AF}" type="sibTrans" cxnId="{8392EDA0-A0E3-4517-B238-886693A5F302}">
      <dgm:prSet/>
      <dgm:spPr/>
      <dgm:t>
        <a:bodyPr/>
        <a:lstStyle/>
        <a:p>
          <a:endParaRPr lang="es-MX"/>
        </a:p>
      </dgm:t>
    </dgm:pt>
    <dgm:pt modelId="{4A65F3B8-ACB4-41E9-ABA6-CF66B1F8657B}">
      <dgm:prSet/>
      <dgm:spPr/>
      <dgm:t>
        <a:bodyPr/>
        <a:lstStyle/>
        <a:p>
          <a:pPr rtl="0"/>
          <a:r>
            <a:rPr lang="es-MX" smtClean="0"/>
            <a:t>Avisos referentes a: conducta, nueva disposición, cambio de personal, movimiento en la dirección, apertura de sucursales, entre otros.</a:t>
          </a:r>
          <a:endParaRPr lang="es-MX"/>
        </a:p>
      </dgm:t>
    </dgm:pt>
    <dgm:pt modelId="{DB92FF8A-DF71-419A-80B0-82DC1C7371DF}" type="parTrans" cxnId="{60F4F71E-5F29-423D-A89E-C929069052D8}">
      <dgm:prSet/>
      <dgm:spPr/>
      <dgm:t>
        <a:bodyPr/>
        <a:lstStyle/>
        <a:p>
          <a:endParaRPr lang="es-MX"/>
        </a:p>
      </dgm:t>
    </dgm:pt>
    <dgm:pt modelId="{D4135B0F-FDB9-47F1-885C-8A91E8258B5C}" type="sibTrans" cxnId="{60F4F71E-5F29-423D-A89E-C929069052D8}">
      <dgm:prSet/>
      <dgm:spPr/>
      <dgm:t>
        <a:bodyPr/>
        <a:lstStyle/>
        <a:p>
          <a:endParaRPr lang="es-MX"/>
        </a:p>
      </dgm:t>
    </dgm:pt>
    <dgm:pt modelId="{6D49225D-978F-4004-8095-B65AB6FBBA43}">
      <dgm:prSet/>
      <dgm:spPr/>
      <dgm:t>
        <a:bodyPr/>
        <a:lstStyle/>
        <a:p>
          <a:pPr rtl="0"/>
          <a:r>
            <a:rPr lang="es-MX" dirty="0" smtClean="0"/>
            <a:t>Características: la mención de ser una circular con su numeración respectiva, fecha, destinatario, asunto, cuerpo o texto, despedida, firma y cargo e iniciales del remitente.</a:t>
          </a:r>
          <a:endParaRPr lang="es-MX" dirty="0"/>
        </a:p>
      </dgm:t>
    </dgm:pt>
    <dgm:pt modelId="{19FD6C5B-58F0-483B-B6D1-E0099C727432}" type="parTrans" cxnId="{D465F008-B095-4F2A-8A94-99C734F78C90}">
      <dgm:prSet/>
      <dgm:spPr/>
      <dgm:t>
        <a:bodyPr/>
        <a:lstStyle/>
        <a:p>
          <a:endParaRPr lang="es-MX"/>
        </a:p>
      </dgm:t>
    </dgm:pt>
    <dgm:pt modelId="{78A91207-2513-4FF9-92C0-9893F0F56B16}" type="sibTrans" cxnId="{D465F008-B095-4F2A-8A94-99C734F78C90}">
      <dgm:prSet/>
      <dgm:spPr/>
      <dgm:t>
        <a:bodyPr/>
        <a:lstStyle/>
        <a:p>
          <a:endParaRPr lang="es-MX"/>
        </a:p>
      </dgm:t>
    </dgm:pt>
    <dgm:pt modelId="{C4E7E94E-A7C9-45BC-AC59-D57955DD0BA2}" type="pres">
      <dgm:prSet presAssocID="{2EF91650-16C7-475B-AE2C-2908915F892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4711AF-B0AD-4217-B966-90144FABDC6C}" type="pres">
      <dgm:prSet presAssocID="{9FC0A74B-0469-4BC4-B5EA-A50DD310C51E}" presName="circle1" presStyleLbl="node1" presStyleIdx="0" presStyleCnt="3"/>
      <dgm:spPr/>
      <dgm:t>
        <a:bodyPr/>
        <a:lstStyle/>
        <a:p>
          <a:endParaRPr lang="es-MX"/>
        </a:p>
      </dgm:t>
    </dgm:pt>
    <dgm:pt modelId="{D1CA4CBD-C748-4FB3-9F43-06E04A84F003}" type="pres">
      <dgm:prSet presAssocID="{9FC0A74B-0469-4BC4-B5EA-A50DD310C51E}" presName="space" presStyleCnt="0"/>
      <dgm:spPr/>
      <dgm:t>
        <a:bodyPr/>
        <a:lstStyle/>
        <a:p>
          <a:endParaRPr lang="es-MX"/>
        </a:p>
      </dgm:t>
    </dgm:pt>
    <dgm:pt modelId="{19AE279B-B6DD-4642-BA37-F812A30974EF}" type="pres">
      <dgm:prSet presAssocID="{9FC0A74B-0469-4BC4-B5EA-A50DD310C51E}" presName="rect1" presStyleLbl="alignAcc1" presStyleIdx="0" presStyleCnt="3"/>
      <dgm:spPr/>
      <dgm:t>
        <a:bodyPr/>
        <a:lstStyle/>
        <a:p>
          <a:endParaRPr lang="es-MX"/>
        </a:p>
      </dgm:t>
    </dgm:pt>
    <dgm:pt modelId="{6DCD70FA-8DD6-4958-8AC9-431954E1EBEF}" type="pres">
      <dgm:prSet presAssocID="{4A65F3B8-ACB4-41E9-ABA6-CF66B1F8657B}" presName="vertSpace2" presStyleLbl="node1" presStyleIdx="0" presStyleCnt="3"/>
      <dgm:spPr/>
      <dgm:t>
        <a:bodyPr/>
        <a:lstStyle/>
        <a:p>
          <a:endParaRPr lang="es-MX"/>
        </a:p>
      </dgm:t>
    </dgm:pt>
    <dgm:pt modelId="{A732F7F0-26D3-45D9-A0F6-FE5C41E7BA42}" type="pres">
      <dgm:prSet presAssocID="{4A65F3B8-ACB4-41E9-ABA6-CF66B1F8657B}" presName="circle2" presStyleLbl="node1" presStyleIdx="1" presStyleCnt="3"/>
      <dgm:spPr/>
      <dgm:t>
        <a:bodyPr/>
        <a:lstStyle/>
        <a:p>
          <a:endParaRPr lang="es-MX"/>
        </a:p>
      </dgm:t>
    </dgm:pt>
    <dgm:pt modelId="{9F1E6827-7300-459F-A498-7062D4506B87}" type="pres">
      <dgm:prSet presAssocID="{4A65F3B8-ACB4-41E9-ABA6-CF66B1F8657B}" presName="rect2" presStyleLbl="alignAcc1" presStyleIdx="1" presStyleCnt="3"/>
      <dgm:spPr/>
      <dgm:t>
        <a:bodyPr/>
        <a:lstStyle/>
        <a:p>
          <a:endParaRPr lang="es-MX"/>
        </a:p>
      </dgm:t>
    </dgm:pt>
    <dgm:pt modelId="{727EAD95-C455-48EB-BB70-7B13DF4D1351}" type="pres">
      <dgm:prSet presAssocID="{6D49225D-978F-4004-8095-B65AB6FBBA43}" presName="vertSpace3" presStyleLbl="node1" presStyleIdx="1" presStyleCnt="3"/>
      <dgm:spPr/>
      <dgm:t>
        <a:bodyPr/>
        <a:lstStyle/>
        <a:p>
          <a:endParaRPr lang="es-MX"/>
        </a:p>
      </dgm:t>
    </dgm:pt>
    <dgm:pt modelId="{D7EB8CBD-79AB-46C8-B0A8-C3E7D26926EA}" type="pres">
      <dgm:prSet presAssocID="{6D49225D-978F-4004-8095-B65AB6FBBA43}" presName="circle3" presStyleLbl="node1" presStyleIdx="2" presStyleCnt="3"/>
      <dgm:spPr/>
      <dgm:t>
        <a:bodyPr/>
        <a:lstStyle/>
        <a:p>
          <a:endParaRPr lang="es-MX"/>
        </a:p>
      </dgm:t>
    </dgm:pt>
    <dgm:pt modelId="{C26FA724-C1A6-46C8-BBB6-31BB92B0EEAF}" type="pres">
      <dgm:prSet presAssocID="{6D49225D-978F-4004-8095-B65AB6FBBA43}" presName="rect3" presStyleLbl="alignAcc1" presStyleIdx="2" presStyleCnt="3"/>
      <dgm:spPr/>
      <dgm:t>
        <a:bodyPr/>
        <a:lstStyle/>
        <a:p>
          <a:endParaRPr lang="es-MX"/>
        </a:p>
      </dgm:t>
    </dgm:pt>
    <dgm:pt modelId="{C215D331-C038-4CAB-9C63-B3854971D0B0}" type="pres">
      <dgm:prSet presAssocID="{9FC0A74B-0469-4BC4-B5EA-A50DD310C51E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4CBC6D-E233-48A5-96E7-D4A48DD5DD37}" type="pres">
      <dgm:prSet presAssocID="{4A65F3B8-ACB4-41E9-ABA6-CF66B1F8657B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D2B71D-96CE-4076-9293-19FD240DA242}" type="pres">
      <dgm:prSet presAssocID="{6D49225D-978F-4004-8095-B65AB6FBBA43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0F4F71E-5F29-423D-A89E-C929069052D8}" srcId="{2EF91650-16C7-475B-AE2C-2908915F892A}" destId="{4A65F3B8-ACB4-41E9-ABA6-CF66B1F8657B}" srcOrd="1" destOrd="0" parTransId="{DB92FF8A-DF71-419A-80B0-82DC1C7371DF}" sibTransId="{D4135B0F-FDB9-47F1-885C-8A91E8258B5C}"/>
    <dgm:cxn modelId="{C852A0CE-7495-442E-AD54-C7427B83680D}" type="presOf" srcId="{2EF91650-16C7-475B-AE2C-2908915F892A}" destId="{C4E7E94E-A7C9-45BC-AC59-D57955DD0BA2}" srcOrd="0" destOrd="0" presId="urn:microsoft.com/office/officeart/2005/8/layout/target3"/>
    <dgm:cxn modelId="{D465F008-B095-4F2A-8A94-99C734F78C90}" srcId="{2EF91650-16C7-475B-AE2C-2908915F892A}" destId="{6D49225D-978F-4004-8095-B65AB6FBBA43}" srcOrd="2" destOrd="0" parTransId="{19FD6C5B-58F0-483B-B6D1-E0099C727432}" sibTransId="{78A91207-2513-4FF9-92C0-9893F0F56B16}"/>
    <dgm:cxn modelId="{0BECFE8F-64E3-42A6-B6DA-2F6F7FF41C22}" type="presOf" srcId="{6D49225D-978F-4004-8095-B65AB6FBBA43}" destId="{EBD2B71D-96CE-4076-9293-19FD240DA242}" srcOrd="1" destOrd="0" presId="urn:microsoft.com/office/officeart/2005/8/layout/target3"/>
    <dgm:cxn modelId="{4F5D4BA7-6BC7-40A1-A5C1-ABAECDFABFEF}" type="presOf" srcId="{6D49225D-978F-4004-8095-B65AB6FBBA43}" destId="{C26FA724-C1A6-46C8-BBB6-31BB92B0EEAF}" srcOrd="0" destOrd="0" presId="urn:microsoft.com/office/officeart/2005/8/layout/target3"/>
    <dgm:cxn modelId="{C6D46DB7-DD78-47EF-8A08-FD9267DB7ADD}" type="presOf" srcId="{9FC0A74B-0469-4BC4-B5EA-A50DD310C51E}" destId="{19AE279B-B6DD-4642-BA37-F812A30974EF}" srcOrd="0" destOrd="0" presId="urn:microsoft.com/office/officeart/2005/8/layout/target3"/>
    <dgm:cxn modelId="{B261DFAC-C571-429C-92F0-A30ECCA9363D}" type="presOf" srcId="{4A65F3B8-ACB4-41E9-ABA6-CF66B1F8657B}" destId="{724CBC6D-E233-48A5-96E7-D4A48DD5DD37}" srcOrd="1" destOrd="0" presId="urn:microsoft.com/office/officeart/2005/8/layout/target3"/>
    <dgm:cxn modelId="{8392EDA0-A0E3-4517-B238-886693A5F302}" srcId="{2EF91650-16C7-475B-AE2C-2908915F892A}" destId="{9FC0A74B-0469-4BC4-B5EA-A50DD310C51E}" srcOrd="0" destOrd="0" parTransId="{82AC62A1-558E-408D-80BA-49D0DF36B925}" sibTransId="{78BD4774-C9FD-4B71-B038-485666A5B7AF}"/>
    <dgm:cxn modelId="{8D175612-266E-469C-B8CD-AB562D3B764C}" type="presOf" srcId="{9FC0A74B-0469-4BC4-B5EA-A50DD310C51E}" destId="{C215D331-C038-4CAB-9C63-B3854971D0B0}" srcOrd="1" destOrd="0" presId="urn:microsoft.com/office/officeart/2005/8/layout/target3"/>
    <dgm:cxn modelId="{E2DB2D75-2025-4DF9-B510-AA7C39330634}" type="presOf" srcId="{4A65F3B8-ACB4-41E9-ABA6-CF66B1F8657B}" destId="{9F1E6827-7300-459F-A498-7062D4506B87}" srcOrd="0" destOrd="0" presId="urn:microsoft.com/office/officeart/2005/8/layout/target3"/>
    <dgm:cxn modelId="{59DAFDFC-0049-4735-A2F6-DA9164B34E52}" type="presParOf" srcId="{C4E7E94E-A7C9-45BC-AC59-D57955DD0BA2}" destId="{F84711AF-B0AD-4217-B966-90144FABDC6C}" srcOrd="0" destOrd="0" presId="urn:microsoft.com/office/officeart/2005/8/layout/target3"/>
    <dgm:cxn modelId="{2FD4DB86-A322-4239-8685-5814BC06E6FA}" type="presParOf" srcId="{C4E7E94E-A7C9-45BC-AC59-D57955DD0BA2}" destId="{D1CA4CBD-C748-4FB3-9F43-06E04A84F003}" srcOrd="1" destOrd="0" presId="urn:microsoft.com/office/officeart/2005/8/layout/target3"/>
    <dgm:cxn modelId="{9F9DF243-C2C7-48F5-AEA7-CD1949D9CE36}" type="presParOf" srcId="{C4E7E94E-A7C9-45BC-AC59-D57955DD0BA2}" destId="{19AE279B-B6DD-4642-BA37-F812A30974EF}" srcOrd="2" destOrd="0" presId="urn:microsoft.com/office/officeart/2005/8/layout/target3"/>
    <dgm:cxn modelId="{558F6FAF-3994-4C44-A79B-E809080B3D3E}" type="presParOf" srcId="{C4E7E94E-A7C9-45BC-AC59-D57955DD0BA2}" destId="{6DCD70FA-8DD6-4958-8AC9-431954E1EBEF}" srcOrd="3" destOrd="0" presId="urn:microsoft.com/office/officeart/2005/8/layout/target3"/>
    <dgm:cxn modelId="{932D032A-3B59-4292-88C6-40FD91B433AE}" type="presParOf" srcId="{C4E7E94E-A7C9-45BC-AC59-D57955DD0BA2}" destId="{A732F7F0-26D3-45D9-A0F6-FE5C41E7BA42}" srcOrd="4" destOrd="0" presId="urn:microsoft.com/office/officeart/2005/8/layout/target3"/>
    <dgm:cxn modelId="{4F5974BD-851B-44F4-BE26-5CA4707FF79F}" type="presParOf" srcId="{C4E7E94E-A7C9-45BC-AC59-D57955DD0BA2}" destId="{9F1E6827-7300-459F-A498-7062D4506B87}" srcOrd="5" destOrd="0" presId="urn:microsoft.com/office/officeart/2005/8/layout/target3"/>
    <dgm:cxn modelId="{6D1DC296-9563-4E4F-910D-F101017AC79A}" type="presParOf" srcId="{C4E7E94E-A7C9-45BC-AC59-D57955DD0BA2}" destId="{727EAD95-C455-48EB-BB70-7B13DF4D1351}" srcOrd="6" destOrd="0" presId="urn:microsoft.com/office/officeart/2005/8/layout/target3"/>
    <dgm:cxn modelId="{8605AD07-E7F7-4BB8-877F-52693350EE26}" type="presParOf" srcId="{C4E7E94E-A7C9-45BC-AC59-D57955DD0BA2}" destId="{D7EB8CBD-79AB-46C8-B0A8-C3E7D26926EA}" srcOrd="7" destOrd="0" presId="urn:microsoft.com/office/officeart/2005/8/layout/target3"/>
    <dgm:cxn modelId="{D9D878CE-51E6-41D1-8E4E-691E87E8BD18}" type="presParOf" srcId="{C4E7E94E-A7C9-45BC-AC59-D57955DD0BA2}" destId="{C26FA724-C1A6-46C8-BBB6-31BB92B0EEAF}" srcOrd="8" destOrd="0" presId="urn:microsoft.com/office/officeart/2005/8/layout/target3"/>
    <dgm:cxn modelId="{A9819B95-0DC6-4E32-9ED2-0851D149E620}" type="presParOf" srcId="{C4E7E94E-A7C9-45BC-AC59-D57955DD0BA2}" destId="{C215D331-C038-4CAB-9C63-B3854971D0B0}" srcOrd="9" destOrd="0" presId="urn:microsoft.com/office/officeart/2005/8/layout/target3"/>
    <dgm:cxn modelId="{1B43EE52-8619-4E74-898E-643CFC386DD7}" type="presParOf" srcId="{C4E7E94E-A7C9-45BC-AC59-D57955DD0BA2}" destId="{724CBC6D-E233-48A5-96E7-D4A48DD5DD37}" srcOrd="10" destOrd="0" presId="urn:microsoft.com/office/officeart/2005/8/layout/target3"/>
    <dgm:cxn modelId="{D1D442BF-0FA1-488A-B1F9-50BD4EA5AF54}" type="presParOf" srcId="{C4E7E94E-A7C9-45BC-AC59-D57955DD0BA2}" destId="{EBD2B71D-96CE-4076-9293-19FD240DA242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5CCF497-1764-4651-B650-FCD388FCB1D8}" type="doc">
      <dgm:prSet loTypeId="urn:microsoft.com/office/officeart/2005/8/layout/matrix3" loCatId="matrix" qsTypeId="urn:microsoft.com/office/officeart/2005/8/quickstyle/simple2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1980C207-A552-4434-8BFA-D36FF113DB93}">
      <dgm:prSet/>
      <dgm:spPr/>
      <dgm:t>
        <a:bodyPr/>
        <a:lstStyle/>
        <a:p>
          <a:pPr rtl="0"/>
          <a:r>
            <a:rPr lang="es-MX" smtClean="0"/>
            <a:t>Textos portadores de información.</a:t>
          </a:r>
          <a:endParaRPr lang="es-MX"/>
        </a:p>
      </dgm:t>
    </dgm:pt>
    <dgm:pt modelId="{36CF3D16-74BE-44E6-9337-EF39316CBB8C}" type="parTrans" cxnId="{FEFDDB26-BDB5-489A-970E-26A220B23479}">
      <dgm:prSet/>
      <dgm:spPr/>
      <dgm:t>
        <a:bodyPr/>
        <a:lstStyle/>
        <a:p>
          <a:endParaRPr lang="es-MX"/>
        </a:p>
      </dgm:t>
    </dgm:pt>
    <dgm:pt modelId="{5C96FD0C-EA87-4387-B32C-6DBA8C587853}" type="sibTrans" cxnId="{FEFDDB26-BDB5-489A-970E-26A220B23479}">
      <dgm:prSet/>
      <dgm:spPr/>
      <dgm:t>
        <a:bodyPr/>
        <a:lstStyle/>
        <a:p>
          <a:endParaRPr lang="es-MX"/>
        </a:p>
      </dgm:t>
    </dgm:pt>
    <dgm:pt modelId="{B49F48F8-A81D-496A-BADD-9F373143E468}">
      <dgm:prSet/>
      <dgm:spPr/>
      <dgm:t>
        <a:bodyPr/>
        <a:lstStyle/>
        <a:p>
          <a:pPr rtl="0"/>
          <a:r>
            <a:rPr lang="es-MX" smtClean="0"/>
            <a:t>De extensión breve y directa.</a:t>
          </a:r>
          <a:endParaRPr lang="es-MX"/>
        </a:p>
      </dgm:t>
    </dgm:pt>
    <dgm:pt modelId="{CC1AD425-009D-4957-B980-CBB73411BB3A}" type="parTrans" cxnId="{31141167-0B7B-43AE-A5B0-991E176FBBD7}">
      <dgm:prSet/>
      <dgm:spPr/>
      <dgm:t>
        <a:bodyPr/>
        <a:lstStyle/>
        <a:p>
          <a:endParaRPr lang="es-MX"/>
        </a:p>
      </dgm:t>
    </dgm:pt>
    <dgm:pt modelId="{D4521E7B-DDDA-488F-816F-3D4A3DFAB7D2}" type="sibTrans" cxnId="{31141167-0B7B-43AE-A5B0-991E176FBBD7}">
      <dgm:prSet/>
      <dgm:spPr/>
      <dgm:t>
        <a:bodyPr/>
        <a:lstStyle/>
        <a:p>
          <a:endParaRPr lang="es-MX"/>
        </a:p>
      </dgm:t>
    </dgm:pt>
    <dgm:pt modelId="{A94EBB42-8DC5-4D64-AD40-F2DCF3811059}">
      <dgm:prSet/>
      <dgm:spPr/>
      <dgm:t>
        <a:bodyPr/>
        <a:lstStyle/>
        <a:p>
          <a:pPr rtl="0"/>
          <a:r>
            <a:rPr lang="es-MX" smtClean="0"/>
            <a:t>El mensaje es la expresión de una idea.</a:t>
          </a:r>
          <a:endParaRPr lang="es-MX"/>
        </a:p>
      </dgm:t>
    </dgm:pt>
    <dgm:pt modelId="{815AECC5-407C-40E3-A2A2-C6AAAB7B63D9}" type="parTrans" cxnId="{2FFC357E-E97E-4F2F-A67A-BC8CFB6689F5}">
      <dgm:prSet/>
      <dgm:spPr/>
      <dgm:t>
        <a:bodyPr/>
        <a:lstStyle/>
        <a:p>
          <a:endParaRPr lang="es-MX"/>
        </a:p>
      </dgm:t>
    </dgm:pt>
    <dgm:pt modelId="{B7EB39D1-DFEA-4FE5-9F4C-35F4C270B638}" type="sibTrans" cxnId="{2FFC357E-E97E-4F2F-A67A-BC8CFB6689F5}">
      <dgm:prSet/>
      <dgm:spPr/>
      <dgm:t>
        <a:bodyPr/>
        <a:lstStyle/>
        <a:p>
          <a:endParaRPr lang="es-MX"/>
        </a:p>
      </dgm:t>
    </dgm:pt>
    <dgm:pt modelId="{AB155808-08BC-493E-9302-6CC795109925}">
      <dgm:prSet/>
      <dgm:spPr/>
      <dgm:t>
        <a:bodyPr/>
        <a:lstStyle/>
        <a:p>
          <a:pPr rtl="0"/>
          <a:r>
            <a:rPr lang="es-MX" smtClean="0"/>
            <a:t>Es reflexivo o argumentativo.</a:t>
          </a:r>
          <a:endParaRPr lang="es-MX"/>
        </a:p>
      </dgm:t>
    </dgm:pt>
    <dgm:pt modelId="{2BBD8CFA-AA81-47DB-AFCC-C1426A152521}" type="parTrans" cxnId="{516A32DA-B6E6-419C-95A0-60F051253640}">
      <dgm:prSet/>
      <dgm:spPr/>
      <dgm:t>
        <a:bodyPr/>
        <a:lstStyle/>
        <a:p>
          <a:endParaRPr lang="es-MX"/>
        </a:p>
      </dgm:t>
    </dgm:pt>
    <dgm:pt modelId="{0AD7E6D1-E9ED-48AF-9E56-43DFD9D5D85D}" type="sibTrans" cxnId="{516A32DA-B6E6-419C-95A0-60F051253640}">
      <dgm:prSet/>
      <dgm:spPr/>
      <dgm:t>
        <a:bodyPr/>
        <a:lstStyle/>
        <a:p>
          <a:endParaRPr lang="es-MX"/>
        </a:p>
      </dgm:t>
    </dgm:pt>
    <dgm:pt modelId="{099492CA-DBF9-4BE0-9F82-D5AFC6447FFB}" type="pres">
      <dgm:prSet presAssocID="{E5CCF497-1764-4651-B650-FCD388FCB1D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5C2DFD-7D97-4FC5-A969-7BBBA1E534A2}" type="pres">
      <dgm:prSet presAssocID="{E5CCF497-1764-4651-B650-FCD388FCB1D8}" presName="diamond" presStyleLbl="bgShp" presStyleIdx="0" presStyleCnt="1"/>
      <dgm:spPr/>
      <dgm:t>
        <a:bodyPr/>
        <a:lstStyle/>
        <a:p>
          <a:endParaRPr lang="es-MX"/>
        </a:p>
      </dgm:t>
    </dgm:pt>
    <dgm:pt modelId="{395B24E5-74B7-48E0-A1CB-F479541F83D8}" type="pres">
      <dgm:prSet presAssocID="{E5CCF497-1764-4651-B650-FCD388FCB1D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936D3-4B5B-47B7-ADA7-E26930410C8C}" type="pres">
      <dgm:prSet presAssocID="{E5CCF497-1764-4651-B650-FCD388FCB1D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CDEBF5-1261-4462-9D22-F21F8E02F09E}" type="pres">
      <dgm:prSet presAssocID="{E5CCF497-1764-4651-B650-FCD388FCB1D8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B9E33C-9BA6-4183-8220-2840D0895D44}" type="pres">
      <dgm:prSet presAssocID="{E5CCF497-1764-4651-B650-FCD388FCB1D8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1A3F62-A383-4983-8427-044266DC1DC9}" type="presOf" srcId="{AB155808-08BC-493E-9302-6CC795109925}" destId="{CDB9E33C-9BA6-4183-8220-2840D0895D44}" srcOrd="0" destOrd="0" presId="urn:microsoft.com/office/officeart/2005/8/layout/matrix3"/>
    <dgm:cxn modelId="{2FFC357E-E97E-4F2F-A67A-BC8CFB6689F5}" srcId="{E5CCF497-1764-4651-B650-FCD388FCB1D8}" destId="{A94EBB42-8DC5-4D64-AD40-F2DCF3811059}" srcOrd="2" destOrd="0" parTransId="{815AECC5-407C-40E3-A2A2-C6AAAB7B63D9}" sibTransId="{B7EB39D1-DFEA-4FE5-9F4C-35F4C270B638}"/>
    <dgm:cxn modelId="{31141167-0B7B-43AE-A5B0-991E176FBBD7}" srcId="{E5CCF497-1764-4651-B650-FCD388FCB1D8}" destId="{B49F48F8-A81D-496A-BADD-9F373143E468}" srcOrd="1" destOrd="0" parTransId="{CC1AD425-009D-4957-B980-CBB73411BB3A}" sibTransId="{D4521E7B-DDDA-488F-816F-3D4A3DFAB7D2}"/>
    <dgm:cxn modelId="{516A32DA-B6E6-419C-95A0-60F051253640}" srcId="{E5CCF497-1764-4651-B650-FCD388FCB1D8}" destId="{AB155808-08BC-493E-9302-6CC795109925}" srcOrd="3" destOrd="0" parTransId="{2BBD8CFA-AA81-47DB-AFCC-C1426A152521}" sibTransId="{0AD7E6D1-E9ED-48AF-9E56-43DFD9D5D85D}"/>
    <dgm:cxn modelId="{D795B35B-2E5A-47CF-8ADD-99C0D960CA8E}" type="presOf" srcId="{E5CCF497-1764-4651-B650-FCD388FCB1D8}" destId="{099492CA-DBF9-4BE0-9F82-D5AFC6447FFB}" srcOrd="0" destOrd="0" presId="urn:microsoft.com/office/officeart/2005/8/layout/matrix3"/>
    <dgm:cxn modelId="{5F0A14BD-0415-43A4-9E53-25C3E9C38B11}" type="presOf" srcId="{B49F48F8-A81D-496A-BADD-9F373143E468}" destId="{8FE936D3-4B5B-47B7-ADA7-E26930410C8C}" srcOrd="0" destOrd="0" presId="urn:microsoft.com/office/officeart/2005/8/layout/matrix3"/>
    <dgm:cxn modelId="{1DCAE9E3-C169-4787-BCA5-A7607A0FFE1B}" type="presOf" srcId="{1980C207-A552-4434-8BFA-D36FF113DB93}" destId="{395B24E5-74B7-48E0-A1CB-F479541F83D8}" srcOrd="0" destOrd="0" presId="urn:microsoft.com/office/officeart/2005/8/layout/matrix3"/>
    <dgm:cxn modelId="{4F9B5EC7-3E34-4F8A-882D-2418C3F40F14}" type="presOf" srcId="{A94EBB42-8DC5-4D64-AD40-F2DCF3811059}" destId="{A4CDEBF5-1261-4462-9D22-F21F8E02F09E}" srcOrd="0" destOrd="0" presId="urn:microsoft.com/office/officeart/2005/8/layout/matrix3"/>
    <dgm:cxn modelId="{FEFDDB26-BDB5-489A-970E-26A220B23479}" srcId="{E5CCF497-1764-4651-B650-FCD388FCB1D8}" destId="{1980C207-A552-4434-8BFA-D36FF113DB93}" srcOrd="0" destOrd="0" parTransId="{36CF3D16-74BE-44E6-9337-EF39316CBB8C}" sibTransId="{5C96FD0C-EA87-4387-B32C-6DBA8C587853}"/>
    <dgm:cxn modelId="{E8D58539-B705-4C7C-B5A4-5D6FD022B24E}" type="presParOf" srcId="{099492CA-DBF9-4BE0-9F82-D5AFC6447FFB}" destId="{025C2DFD-7D97-4FC5-A969-7BBBA1E534A2}" srcOrd="0" destOrd="0" presId="urn:microsoft.com/office/officeart/2005/8/layout/matrix3"/>
    <dgm:cxn modelId="{8D70114D-A31C-430E-83A3-A20FDB868D25}" type="presParOf" srcId="{099492CA-DBF9-4BE0-9F82-D5AFC6447FFB}" destId="{395B24E5-74B7-48E0-A1CB-F479541F83D8}" srcOrd="1" destOrd="0" presId="urn:microsoft.com/office/officeart/2005/8/layout/matrix3"/>
    <dgm:cxn modelId="{39BA0718-95C4-4569-94C4-5F6F01366031}" type="presParOf" srcId="{099492CA-DBF9-4BE0-9F82-D5AFC6447FFB}" destId="{8FE936D3-4B5B-47B7-ADA7-E26930410C8C}" srcOrd="2" destOrd="0" presId="urn:microsoft.com/office/officeart/2005/8/layout/matrix3"/>
    <dgm:cxn modelId="{620891FB-862C-4187-9B1A-2755737690D0}" type="presParOf" srcId="{099492CA-DBF9-4BE0-9F82-D5AFC6447FFB}" destId="{A4CDEBF5-1261-4462-9D22-F21F8E02F09E}" srcOrd="3" destOrd="0" presId="urn:microsoft.com/office/officeart/2005/8/layout/matrix3"/>
    <dgm:cxn modelId="{64F55DDF-4DC6-4F35-B116-1AC99171BFBF}" type="presParOf" srcId="{099492CA-DBF9-4BE0-9F82-D5AFC6447FFB}" destId="{CDB9E33C-9BA6-4183-8220-2840D0895D4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D5EBD1C-31B5-48B3-9729-D1349EAAC591}" type="doc">
      <dgm:prSet loTypeId="urn:microsoft.com/office/officeart/2005/8/layout/lProcess3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284BD34F-54F9-41C5-AC42-A2ACC161E1BE}">
      <dgm:prSet/>
      <dgm:spPr/>
      <dgm:t>
        <a:bodyPr/>
        <a:lstStyle/>
        <a:p>
          <a:pPr rtl="0"/>
          <a:endParaRPr lang="es-MX"/>
        </a:p>
      </dgm:t>
    </dgm:pt>
    <dgm:pt modelId="{D3A9B343-BEF7-458B-9788-78F8D056A692}" type="parTrans" cxnId="{C44EA49A-5EA6-4D86-B9ED-C4BC80A79593}">
      <dgm:prSet/>
      <dgm:spPr/>
      <dgm:t>
        <a:bodyPr/>
        <a:lstStyle/>
        <a:p>
          <a:endParaRPr lang="es-MX"/>
        </a:p>
      </dgm:t>
    </dgm:pt>
    <dgm:pt modelId="{6EC0DA15-FFD7-4C4A-986E-302FF03946C8}" type="sibTrans" cxnId="{C44EA49A-5EA6-4D86-B9ED-C4BC80A79593}">
      <dgm:prSet/>
      <dgm:spPr/>
      <dgm:t>
        <a:bodyPr/>
        <a:lstStyle/>
        <a:p>
          <a:endParaRPr lang="es-MX"/>
        </a:p>
      </dgm:t>
    </dgm:pt>
    <dgm:pt modelId="{6DD38ACE-2E87-4736-9D5C-7F04967A322E}">
      <dgm:prSet custT="1"/>
      <dgm:spPr/>
      <dgm:t>
        <a:bodyPr/>
        <a:lstStyle/>
        <a:p>
          <a:pPr rtl="0"/>
          <a:r>
            <a:rPr lang="es-MX" sz="2000" dirty="0" smtClean="0"/>
            <a:t>Libro donde se registran las actividades del personal</a:t>
          </a:r>
          <a:endParaRPr lang="es-MX" sz="2000" dirty="0"/>
        </a:p>
      </dgm:t>
    </dgm:pt>
    <dgm:pt modelId="{DF564644-5DA5-4E24-9857-C1D9223A0BB9}" type="parTrans" cxnId="{6BB13291-BE5F-401B-BE6E-0BE9BE6AE11D}">
      <dgm:prSet/>
      <dgm:spPr/>
      <dgm:t>
        <a:bodyPr/>
        <a:lstStyle/>
        <a:p>
          <a:endParaRPr lang="es-MX"/>
        </a:p>
      </dgm:t>
    </dgm:pt>
    <dgm:pt modelId="{68D66C84-E048-401C-88E8-5D84D5072C77}" type="sibTrans" cxnId="{6BB13291-BE5F-401B-BE6E-0BE9BE6AE11D}">
      <dgm:prSet/>
      <dgm:spPr/>
      <dgm:t>
        <a:bodyPr/>
        <a:lstStyle/>
        <a:p>
          <a:endParaRPr lang="es-MX"/>
        </a:p>
      </dgm:t>
    </dgm:pt>
    <dgm:pt modelId="{B66E64A7-1FAF-448A-9040-E0704A312D30}">
      <dgm:prSet custT="1"/>
      <dgm:spPr/>
      <dgm:t>
        <a:bodyPr/>
        <a:lstStyle/>
        <a:p>
          <a:pPr rtl="0"/>
          <a:r>
            <a:rPr lang="es-MX" sz="2000" dirty="0" smtClean="0"/>
            <a:t>Incluye: portada, tabla de contenido, procedimientos y bibliografía.</a:t>
          </a:r>
          <a:endParaRPr lang="es-MX" sz="2000" dirty="0"/>
        </a:p>
      </dgm:t>
    </dgm:pt>
    <dgm:pt modelId="{260621F1-03E4-4B86-B384-E33D05E7C2C6}" type="parTrans" cxnId="{E6EAD849-FA79-42F0-8814-3D9A68E33767}">
      <dgm:prSet/>
      <dgm:spPr/>
      <dgm:t>
        <a:bodyPr/>
        <a:lstStyle/>
        <a:p>
          <a:endParaRPr lang="es-MX"/>
        </a:p>
      </dgm:t>
    </dgm:pt>
    <dgm:pt modelId="{1F11A438-9422-4AF3-8D2A-6C9007618CCF}" type="sibTrans" cxnId="{E6EAD849-FA79-42F0-8814-3D9A68E33767}">
      <dgm:prSet/>
      <dgm:spPr/>
      <dgm:t>
        <a:bodyPr/>
        <a:lstStyle/>
        <a:p>
          <a:endParaRPr lang="es-MX"/>
        </a:p>
      </dgm:t>
    </dgm:pt>
    <dgm:pt modelId="{8A8604FE-2BD3-4D44-8D8B-B7A0B3E062B6}" type="pres">
      <dgm:prSet presAssocID="{6D5EBD1C-31B5-48B3-9729-D1349EAAC59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13AAF33-719C-40EF-B7FA-57248771EDC4}" type="pres">
      <dgm:prSet presAssocID="{284BD34F-54F9-41C5-AC42-A2ACC161E1BE}" presName="horFlow" presStyleCnt="0"/>
      <dgm:spPr/>
      <dgm:t>
        <a:bodyPr/>
        <a:lstStyle/>
        <a:p>
          <a:endParaRPr lang="es-MX"/>
        </a:p>
      </dgm:t>
    </dgm:pt>
    <dgm:pt modelId="{DDBF9E34-6165-4F99-A07B-CCDC12F294C2}" type="pres">
      <dgm:prSet presAssocID="{284BD34F-54F9-41C5-AC42-A2ACC161E1BE}" presName="bigChev" presStyleLbl="node1" presStyleIdx="0" presStyleCnt="1" custScaleY="150114"/>
      <dgm:spPr/>
      <dgm:t>
        <a:bodyPr/>
        <a:lstStyle/>
        <a:p>
          <a:endParaRPr lang="es-MX"/>
        </a:p>
      </dgm:t>
    </dgm:pt>
    <dgm:pt modelId="{E2822656-5251-4120-9576-2112BC68E936}" type="pres">
      <dgm:prSet presAssocID="{DF564644-5DA5-4E24-9857-C1D9223A0BB9}" presName="parTrans" presStyleCnt="0"/>
      <dgm:spPr/>
      <dgm:t>
        <a:bodyPr/>
        <a:lstStyle/>
        <a:p>
          <a:endParaRPr lang="es-MX"/>
        </a:p>
      </dgm:t>
    </dgm:pt>
    <dgm:pt modelId="{A937BA0B-5823-406B-9894-D9B4801A17BA}" type="pres">
      <dgm:prSet presAssocID="{6DD38ACE-2E87-4736-9D5C-7F04967A322E}" presName="node" presStyleLbl="alignAccFollowNode1" presStyleIdx="0" presStyleCnt="2" custScaleX="119353" custScaleY="1501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23C09D-FA18-4575-BE98-AFFDBCE90AA9}" type="pres">
      <dgm:prSet presAssocID="{68D66C84-E048-401C-88E8-5D84D5072C77}" presName="sibTrans" presStyleCnt="0"/>
      <dgm:spPr/>
      <dgm:t>
        <a:bodyPr/>
        <a:lstStyle/>
        <a:p>
          <a:endParaRPr lang="es-MX"/>
        </a:p>
      </dgm:t>
    </dgm:pt>
    <dgm:pt modelId="{14916928-2417-4BBD-A5B6-273BD9A99070}" type="pres">
      <dgm:prSet presAssocID="{B66E64A7-1FAF-448A-9040-E0704A312D30}" presName="node" presStyleLbl="alignAccFollowNode1" presStyleIdx="1" presStyleCnt="2" custScaleX="122183" custScaleY="1501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0400114-F82E-4C14-AD63-5F37E6E30960}" type="presOf" srcId="{284BD34F-54F9-41C5-AC42-A2ACC161E1BE}" destId="{DDBF9E34-6165-4F99-A07B-CCDC12F294C2}" srcOrd="0" destOrd="0" presId="urn:microsoft.com/office/officeart/2005/8/layout/lProcess3"/>
    <dgm:cxn modelId="{C44EA49A-5EA6-4D86-B9ED-C4BC80A79593}" srcId="{6D5EBD1C-31B5-48B3-9729-D1349EAAC591}" destId="{284BD34F-54F9-41C5-AC42-A2ACC161E1BE}" srcOrd="0" destOrd="0" parTransId="{D3A9B343-BEF7-458B-9788-78F8D056A692}" sibTransId="{6EC0DA15-FFD7-4C4A-986E-302FF03946C8}"/>
    <dgm:cxn modelId="{42204C68-E815-4AF5-BC73-5137E754ACD7}" type="presOf" srcId="{6D5EBD1C-31B5-48B3-9729-D1349EAAC591}" destId="{8A8604FE-2BD3-4D44-8D8B-B7A0B3E062B6}" srcOrd="0" destOrd="0" presId="urn:microsoft.com/office/officeart/2005/8/layout/lProcess3"/>
    <dgm:cxn modelId="{E6EAD849-FA79-42F0-8814-3D9A68E33767}" srcId="{284BD34F-54F9-41C5-AC42-A2ACC161E1BE}" destId="{B66E64A7-1FAF-448A-9040-E0704A312D30}" srcOrd="1" destOrd="0" parTransId="{260621F1-03E4-4B86-B384-E33D05E7C2C6}" sibTransId="{1F11A438-9422-4AF3-8D2A-6C9007618CCF}"/>
    <dgm:cxn modelId="{6BB13291-BE5F-401B-BE6E-0BE9BE6AE11D}" srcId="{284BD34F-54F9-41C5-AC42-A2ACC161E1BE}" destId="{6DD38ACE-2E87-4736-9D5C-7F04967A322E}" srcOrd="0" destOrd="0" parTransId="{DF564644-5DA5-4E24-9857-C1D9223A0BB9}" sibTransId="{68D66C84-E048-401C-88E8-5D84D5072C77}"/>
    <dgm:cxn modelId="{2F46FF58-853C-4B4D-9B78-18EC24AE4CD3}" type="presOf" srcId="{B66E64A7-1FAF-448A-9040-E0704A312D30}" destId="{14916928-2417-4BBD-A5B6-273BD9A99070}" srcOrd="0" destOrd="0" presId="urn:microsoft.com/office/officeart/2005/8/layout/lProcess3"/>
    <dgm:cxn modelId="{88D310AC-A835-4A44-B88B-3DF40124A789}" type="presOf" srcId="{6DD38ACE-2E87-4736-9D5C-7F04967A322E}" destId="{A937BA0B-5823-406B-9894-D9B4801A17BA}" srcOrd="0" destOrd="0" presId="urn:microsoft.com/office/officeart/2005/8/layout/lProcess3"/>
    <dgm:cxn modelId="{14189AC8-6102-4128-B60B-139D8A53E161}" type="presParOf" srcId="{8A8604FE-2BD3-4D44-8D8B-B7A0B3E062B6}" destId="{613AAF33-719C-40EF-B7FA-57248771EDC4}" srcOrd="0" destOrd="0" presId="urn:microsoft.com/office/officeart/2005/8/layout/lProcess3"/>
    <dgm:cxn modelId="{C131E76B-0726-4B3C-8B72-E665EB85CA40}" type="presParOf" srcId="{613AAF33-719C-40EF-B7FA-57248771EDC4}" destId="{DDBF9E34-6165-4F99-A07B-CCDC12F294C2}" srcOrd="0" destOrd="0" presId="urn:microsoft.com/office/officeart/2005/8/layout/lProcess3"/>
    <dgm:cxn modelId="{B4E9746A-521F-42DE-8C15-7A608159DA11}" type="presParOf" srcId="{613AAF33-719C-40EF-B7FA-57248771EDC4}" destId="{E2822656-5251-4120-9576-2112BC68E936}" srcOrd="1" destOrd="0" presId="urn:microsoft.com/office/officeart/2005/8/layout/lProcess3"/>
    <dgm:cxn modelId="{AA5D59B9-6688-4C2E-8872-7264D328529D}" type="presParOf" srcId="{613AAF33-719C-40EF-B7FA-57248771EDC4}" destId="{A937BA0B-5823-406B-9894-D9B4801A17BA}" srcOrd="2" destOrd="0" presId="urn:microsoft.com/office/officeart/2005/8/layout/lProcess3"/>
    <dgm:cxn modelId="{22586D2E-BB32-4878-8F1B-3E88434F4001}" type="presParOf" srcId="{613AAF33-719C-40EF-B7FA-57248771EDC4}" destId="{F223C09D-FA18-4575-BE98-AFFDBCE90AA9}" srcOrd="3" destOrd="0" presId="urn:microsoft.com/office/officeart/2005/8/layout/lProcess3"/>
    <dgm:cxn modelId="{4251A0E4-78B3-4032-8EB1-E8C2F73481EA}" type="presParOf" srcId="{613AAF33-719C-40EF-B7FA-57248771EDC4}" destId="{14916928-2417-4BBD-A5B6-273BD9A99070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096927E-35F7-458C-9530-935205BC7F74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0C35E308-E74E-4E62-A145-016BC38F64E0}">
      <dgm:prSet/>
      <dgm:spPr/>
      <dgm:t>
        <a:bodyPr/>
        <a:lstStyle/>
        <a:p>
          <a:pPr rtl="0"/>
          <a:r>
            <a:rPr lang="es-MX" smtClean="0"/>
            <a:t>Documento escrito en prosa informativa (científica, técnica o comercial) con el propósito de comunicar información aun nivel más alto en una organización. </a:t>
          </a:r>
          <a:endParaRPr lang="es-MX"/>
        </a:p>
      </dgm:t>
    </dgm:pt>
    <dgm:pt modelId="{122AD593-4646-4601-9BFC-65FEA7B2EB37}" type="parTrans" cxnId="{08E5E9C2-D441-48B7-B8B5-32E28E2BCF9C}">
      <dgm:prSet/>
      <dgm:spPr/>
      <dgm:t>
        <a:bodyPr/>
        <a:lstStyle/>
        <a:p>
          <a:endParaRPr lang="es-MX"/>
        </a:p>
      </dgm:t>
    </dgm:pt>
    <dgm:pt modelId="{8135F765-7677-4D97-9272-D02D1F362B36}" type="sibTrans" cxnId="{08E5E9C2-D441-48B7-B8B5-32E28E2BCF9C}">
      <dgm:prSet/>
      <dgm:spPr/>
      <dgm:t>
        <a:bodyPr/>
        <a:lstStyle/>
        <a:p>
          <a:endParaRPr lang="es-MX"/>
        </a:p>
      </dgm:t>
    </dgm:pt>
    <dgm:pt modelId="{D589C6CC-FB03-4F9B-ACE8-C86B644E3EC8}">
      <dgm:prSet/>
      <dgm:spPr/>
      <dgm:t>
        <a:bodyPr/>
        <a:lstStyle/>
        <a:p>
          <a:pPr rtl="0"/>
          <a:r>
            <a:rPr lang="es-MX" smtClean="0"/>
            <a:t>Refiere hechos obtenidos o verificados por el autor, como pueden ser: reconocimientos, investigaciones, estudios o trabajos.</a:t>
          </a:r>
          <a:endParaRPr lang="es-MX"/>
        </a:p>
      </dgm:t>
    </dgm:pt>
    <dgm:pt modelId="{7B75B2D0-9B69-455B-A6E7-0287159DD781}" type="parTrans" cxnId="{07F72AC1-5F2C-49F4-ADEB-DCD410CDC90B}">
      <dgm:prSet/>
      <dgm:spPr/>
      <dgm:t>
        <a:bodyPr/>
        <a:lstStyle/>
        <a:p>
          <a:endParaRPr lang="es-MX"/>
        </a:p>
      </dgm:t>
    </dgm:pt>
    <dgm:pt modelId="{5420397F-1369-490E-8200-860434DBB5CF}" type="sibTrans" cxnId="{07F72AC1-5F2C-49F4-ADEB-DCD410CDC90B}">
      <dgm:prSet/>
      <dgm:spPr/>
      <dgm:t>
        <a:bodyPr/>
        <a:lstStyle/>
        <a:p>
          <a:endParaRPr lang="es-MX"/>
        </a:p>
      </dgm:t>
    </dgm:pt>
    <dgm:pt modelId="{6C944B16-C84C-4DC1-BA0F-8354B4F9BB3B}" type="pres">
      <dgm:prSet presAssocID="{F096927E-35F7-458C-9530-935205BC7F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A0FEA76-F7C9-4529-82F9-8F0B01055F93}" type="pres">
      <dgm:prSet presAssocID="{0C35E308-E74E-4E62-A145-016BC38F64E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51FAF3-5EE0-4DAD-A076-DC6724EFA8A9}" type="pres">
      <dgm:prSet presAssocID="{8135F765-7677-4D97-9272-D02D1F362B36}" presName="sibTrans" presStyleLbl="sibTrans2D1" presStyleIdx="0" presStyleCnt="1"/>
      <dgm:spPr/>
      <dgm:t>
        <a:bodyPr/>
        <a:lstStyle/>
        <a:p>
          <a:endParaRPr lang="es-MX"/>
        </a:p>
      </dgm:t>
    </dgm:pt>
    <dgm:pt modelId="{5345C565-2967-450C-ABE2-F99A9CF503A1}" type="pres">
      <dgm:prSet presAssocID="{8135F765-7677-4D97-9272-D02D1F362B36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5B30D359-FD76-46B8-94D0-AF05C77BE3A5}" type="pres">
      <dgm:prSet presAssocID="{D589C6CC-FB03-4F9B-ACE8-C86B644E3EC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F72AC1-5F2C-49F4-ADEB-DCD410CDC90B}" srcId="{F096927E-35F7-458C-9530-935205BC7F74}" destId="{D589C6CC-FB03-4F9B-ACE8-C86B644E3EC8}" srcOrd="1" destOrd="0" parTransId="{7B75B2D0-9B69-455B-A6E7-0287159DD781}" sibTransId="{5420397F-1369-490E-8200-860434DBB5CF}"/>
    <dgm:cxn modelId="{A6EB4B5C-ED77-4368-A16D-29FB3EA62EC4}" type="presOf" srcId="{0C35E308-E74E-4E62-A145-016BC38F64E0}" destId="{1A0FEA76-F7C9-4529-82F9-8F0B01055F93}" srcOrd="0" destOrd="0" presId="urn:microsoft.com/office/officeart/2005/8/layout/process1"/>
    <dgm:cxn modelId="{4B26A2E5-3223-43BD-A706-EC885FE4D2CE}" type="presOf" srcId="{8135F765-7677-4D97-9272-D02D1F362B36}" destId="{8F51FAF3-5EE0-4DAD-A076-DC6724EFA8A9}" srcOrd="0" destOrd="0" presId="urn:microsoft.com/office/officeart/2005/8/layout/process1"/>
    <dgm:cxn modelId="{08E5E9C2-D441-48B7-B8B5-32E28E2BCF9C}" srcId="{F096927E-35F7-458C-9530-935205BC7F74}" destId="{0C35E308-E74E-4E62-A145-016BC38F64E0}" srcOrd="0" destOrd="0" parTransId="{122AD593-4646-4601-9BFC-65FEA7B2EB37}" sibTransId="{8135F765-7677-4D97-9272-D02D1F362B36}"/>
    <dgm:cxn modelId="{52C6F66A-B11F-4957-9979-04C1EED78D95}" type="presOf" srcId="{D589C6CC-FB03-4F9B-ACE8-C86B644E3EC8}" destId="{5B30D359-FD76-46B8-94D0-AF05C77BE3A5}" srcOrd="0" destOrd="0" presId="urn:microsoft.com/office/officeart/2005/8/layout/process1"/>
    <dgm:cxn modelId="{FE37EE95-DFA3-4CF5-9976-DB13F215C724}" type="presOf" srcId="{F096927E-35F7-458C-9530-935205BC7F74}" destId="{6C944B16-C84C-4DC1-BA0F-8354B4F9BB3B}" srcOrd="0" destOrd="0" presId="urn:microsoft.com/office/officeart/2005/8/layout/process1"/>
    <dgm:cxn modelId="{301589B8-65CE-4DCB-91FF-A324B97AC316}" type="presOf" srcId="{8135F765-7677-4D97-9272-D02D1F362B36}" destId="{5345C565-2967-450C-ABE2-F99A9CF503A1}" srcOrd="1" destOrd="0" presId="urn:microsoft.com/office/officeart/2005/8/layout/process1"/>
    <dgm:cxn modelId="{B08584B3-1C46-4732-B6C2-9BF058EDCE48}" type="presParOf" srcId="{6C944B16-C84C-4DC1-BA0F-8354B4F9BB3B}" destId="{1A0FEA76-F7C9-4529-82F9-8F0B01055F93}" srcOrd="0" destOrd="0" presId="urn:microsoft.com/office/officeart/2005/8/layout/process1"/>
    <dgm:cxn modelId="{DDDDD65C-06E3-4657-B926-9F0B41EA0FF7}" type="presParOf" srcId="{6C944B16-C84C-4DC1-BA0F-8354B4F9BB3B}" destId="{8F51FAF3-5EE0-4DAD-A076-DC6724EFA8A9}" srcOrd="1" destOrd="0" presId="urn:microsoft.com/office/officeart/2005/8/layout/process1"/>
    <dgm:cxn modelId="{F26E348F-33C7-4FE7-873C-3558B726F019}" type="presParOf" srcId="{8F51FAF3-5EE0-4DAD-A076-DC6724EFA8A9}" destId="{5345C565-2967-450C-ABE2-F99A9CF503A1}" srcOrd="0" destOrd="0" presId="urn:microsoft.com/office/officeart/2005/8/layout/process1"/>
    <dgm:cxn modelId="{EC873C7A-0D84-413D-B9F2-BAACB934A4D9}" type="presParOf" srcId="{6C944B16-C84C-4DC1-BA0F-8354B4F9BB3B}" destId="{5B30D359-FD76-46B8-94D0-AF05C77BE3A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410035-9358-4333-B583-B90E9C42C20F}" type="doc">
      <dgm:prSet loTypeId="urn:microsoft.com/office/officeart/2005/8/layout/radial6" loCatId="cycle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396A9867-CC8B-49B2-8E16-FFEE789B3C44}">
      <dgm:prSet custT="1"/>
      <dgm:spPr/>
      <dgm:t>
        <a:bodyPr/>
        <a:lstStyle/>
        <a:p>
          <a:pPr rtl="0"/>
          <a:r>
            <a:rPr lang="es-MX" sz="2000" dirty="0" smtClean="0"/>
            <a:t>Características</a:t>
          </a:r>
          <a:endParaRPr lang="es-MX" sz="2000" dirty="0"/>
        </a:p>
      </dgm:t>
    </dgm:pt>
    <dgm:pt modelId="{37ADD040-D3C6-4F2F-BB3E-9BD751D6FC54}" type="parTrans" cxnId="{0B33151A-210A-4AF3-8A61-2513896F7F57}">
      <dgm:prSet/>
      <dgm:spPr/>
      <dgm:t>
        <a:bodyPr/>
        <a:lstStyle/>
        <a:p>
          <a:endParaRPr lang="es-MX"/>
        </a:p>
      </dgm:t>
    </dgm:pt>
    <dgm:pt modelId="{C78DCC1A-2445-4BD6-B4B4-672BBC6F8463}" type="sibTrans" cxnId="{0B33151A-210A-4AF3-8A61-2513896F7F57}">
      <dgm:prSet/>
      <dgm:spPr/>
      <dgm:t>
        <a:bodyPr/>
        <a:lstStyle/>
        <a:p>
          <a:endParaRPr lang="es-MX"/>
        </a:p>
      </dgm:t>
    </dgm:pt>
    <dgm:pt modelId="{640B358F-33CB-44F2-B60A-FC127C4CE5B1}">
      <dgm:prSet custT="1"/>
      <dgm:spPr/>
      <dgm:t>
        <a:bodyPr/>
        <a:lstStyle/>
        <a:p>
          <a:pPr rtl="0"/>
          <a:r>
            <a:rPr lang="es-MX" sz="1800" dirty="0" smtClean="0"/>
            <a:t>Claridad</a:t>
          </a:r>
          <a:endParaRPr lang="es-MX" sz="1800" dirty="0"/>
        </a:p>
      </dgm:t>
    </dgm:pt>
    <dgm:pt modelId="{917DA689-AAA0-4E0B-AE1B-FFC84EA92A68}" type="parTrans" cxnId="{CF58AA68-28E7-4E71-AEC5-61DC77B00A0E}">
      <dgm:prSet/>
      <dgm:spPr/>
      <dgm:t>
        <a:bodyPr/>
        <a:lstStyle/>
        <a:p>
          <a:endParaRPr lang="es-MX"/>
        </a:p>
      </dgm:t>
    </dgm:pt>
    <dgm:pt modelId="{33C8FE2F-358F-445C-8D62-170127D031CB}" type="sibTrans" cxnId="{CF58AA68-28E7-4E71-AEC5-61DC77B00A0E}">
      <dgm:prSet/>
      <dgm:spPr/>
      <dgm:t>
        <a:bodyPr/>
        <a:lstStyle/>
        <a:p>
          <a:endParaRPr lang="es-MX"/>
        </a:p>
      </dgm:t>
    </dgm:pt>
    <dgm:pt modelId="{B4DA51B0-3103-4A59-A897-62027392917C}">
      <dgm:prSet custT="1"/>
      <dgm:spPr/>
      <dgm:t>
        <a:bodyPr/>
        <a:lstStyle/>
        <a:p>
          <a:pPr rtl="0"/>
          <a:r>
            <a:rPr lang="es-MX" sz="1800" smtClean="0"/>
            <a:t>Brevedad</a:t>
          </a:r>
          <a:endParaRPr lang="es-MX" sz="1800"/>
        </a:p>
      </dgm:t>
    </dgm:pt>
    <dgm:pt modelId="{8E3112AA-BCA6-4DB8-8A3E-73249D6822B5}" type="parTrans" cxnId="{900DEAA1-D3A9-4B9A-991A-44E702D64F06}">
      <dgm:prSet/>
      <dgm:spPr/>
      <dgm:t>
        <a:bodyPr/>
        <a:lstStyle/>
        <a:p>
          <a:endParaRPr lang="es-MX"/>
        </a:p>
      </dgm:t>
    </dgm:pt>
    <dgm:pt modelId="{F970C0E7-73D4-4626-8961-5333B94BE0E6}" type="sibTrans" cxnId="{900DEAA1-D3A9-4B9A-991A-44E702D64F06}">
      <dgm:prSet/>
      <dgm:spPr/>
      <dgm:t>
        <a:bodyPr/>
        <a:lstStyle/>
        <a:p>
          <a:endParaRPr lang="es-MX"/>
        </a:p>
      </dgm:t>
    </dgm:pt>
    <dgm:pt modelId="{367BA9CF-26FA-4BE3-A03D-4882300AD178}">
      <dgm:prSet custT="1"/>
      <dgm:spPr/>
      <dgm:t>
        <a:bodyPr/>
        <a:lstStyle/>
        <a:p>
          <a:pPr rtl="0"/>
          <a:r>
            <a:rPr lang="es-MX" sz="1800" dirty="0" smtClean="0"/>
            <a:t>Precisión</a:t>
          </a:r>
          <a:endParaRPr lang="es-MX" sz="1800" dirty="0"/>
        </a:p>
      </dgm:t>
    </dgm:pt>
    <dgm:pt modelId="{B7D2A76C-FCFB-4599-A841-64AC7BCBEB3C}" type="parTrans" cxnId="{8187DEB7-3FC5-40D0-BC74-7FFC37737FF3}">
      <dgm:prSet/>
      <dgm:spPr/>
      <dgm:t>
        <a:bodyPr/>
        <a:lstStyle/>
        <a:p>
          <a:endParaRPr lang="es-MX"/>
        </a:p>
      </dgm:t>
    </dgm:pt>
    <dgm:pt modelId="{0E413EE0-F381-4F0A-8A3F-A71248F89357}" type="sibTrans" cxnId="{8187DEB7-3FC5-40D0-BC74-7FFC37737FF3}">
      <dgm:prSet/>
      <dgm:spPr/>
      <dgm:t>
        <a:bodyPr/>
        <a:lstStyle/>
        <a:p>
          <a:endParaRPr lang="es-MX"/>
        </a:p>
      </dgm:t>
    </dgm:pt>
    <dgm:pt modelId="{0BF91E74-EF17-4DC0-BCEF-25241829656E}">
      <dgm:prSet custT="1"/>
      <dgm:spPr/>
      <dgm:t>
        <a:bodyPr/>
        <a:lstStyle/>
        <a:p>
          <a:pPr rtl="0"/>
          <a:r>
            <a:rPr lang="es-MX" sz="1800" dirty="0" smtClean="0"/>
            <a:t>Corrección</a:t>
          </a:r>
          <a:endParaRPr lang="es-MX" sz="1800" dirty="0"/>
        </a:p>
      </dgm:t>
    </dgm:pt>
    <dgm:pt modelId="{822DA715-FE2A-4C6D-8709-75ED909BE57B}" type="parTrans" cxnId="{6057E852-56E5-46C4-98F5-A216D0D30B70}">
      <dgm:prSet/>
      <dgm:spPr/>
      <dgm:t>
        <a:bodyPr/>
        <a:lstStyle/>
        <a:p>
          <a:endParaRPr lang="es-MX"/>
        </a:p>
      </dgm:t>
    </dgm:pt>
    <dgm:pt modelId="{E9087322-8661-4C25-B759-A3BCB3C4B4C0}" type="sibTrans" cxnId="{6057E852-56E5-46C4-98F5-A216D0D30B70}">
      <dgm:prSet/>
      <dgm:spPr/>
      <dgm:t>
        <a:bodyPr/>
        <a:lstStyle/>
        <a:p>
          <a:endParaRPr lang="es-MX"/>
        </a:p>
      </dgm:t>
    </dgm:pt>
    <dgm:pt modelId="{5727A3EC-BC1A-4EDB-A7D1-BAC9EFBE4055}">
      <dgm:prSet custT="1"/>
      <dgm:spPr/>
      <dgm:t>
        <a:bodyPr/>
        <a:lstStyle/>
        <a:p>
          <a:pPr rtl="0"/>
          <a:r>
            <a:rPr lang="es-MX" sz="1800" dirty="0" smtClean="0"/>
            <a:t>Integridad</a:t>
          </a:r>
          <a:endParaRPr lang="es-MX" sz="1800" dirty="0"/>
        </a:p>
      </dgm:t>
    </dgm:pt>
    <dgm:pt modelId="{3D9F9D7F-AA9C-4DE1-B8DB-16D25B3A016B}" type="parTrans" cxnId="{2C00C39E-D3BE-4D3B-A9AC-F34A163938AE}">
      <dgm:prSet/>
      <dgm:spPr/>
      <dgm:t>
        <a:bodyPr/>
        <a:lstStyle/>
        <a:p>
          <a:endParaRPr lang="es-MX"/>
        </a:p>
      </dgm:t>
    </dgm:pt>
    <dgm:pt modelId="{6AB8FA98-88CA-43AB-B49D-D837DFA74DD5}" type="sibTrans" cxnId="{2C00C39E-D3BE-4D3B-A9AC-F34A163938AE}">
      <dgm:prSet/>
      <dgm:spPr/>
      <dgm:t>
        <a:bodyPr/>
        <a:lstStyle/>
        <a:p>
          <a:endParaRPr lang="es-MX"/>
        </a:p>
      </dgm:t>
    </dgm:pt>
    <dgm:pt modelId="{7D0371D3-2D18-4381-87FD-993AC0D99DAB}" type="pres">
      <dgm:prSet presAssocID="{0A410035-9358-4333-B583-B90E9C42C20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D6D545-8870-405B-8D4F-7FD3A1E28276}" type="pres">
      <dgm:prSet presAssocID="{396A9867-CC8B-49B2-8E16-FFEE789B3C44}" presName="centerShape" presStyleLbl="node0" presStyleIdx="0" presStyleCnt="1" custScaleX="118559"/>
      <dgm:spPr/>
      <dgm:t>
        <a:bodyPr/>
        <a:lstStyle/>
        <a:p>
          <a:endParaRPr lang="es-MX"/>
        </a:p>
      </dgm:t>
    </dgm:pt>
    <dgm:pt modelId="{9FF46EB9-F7F4-4C49-A54E-80E2A032E0C7}" type="pres">
      <dgm:prSet presAssocID="{640B358F-33CB-44F2-B60A-FC127C4CE5B1}" presName="node" presStyleLbl="node1" presStyleIdx="0" presStyleCnt="5" custScaleX="1185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B01102-A5B6-49A7-BF8F-2E69FDF71466}" type="pres">
      <dgm:prSet presAssocID="{640B358F-33CB-44F2-B60A-FC127C4CE5B1}" presName="dummy" presStyleCnt="0"/>
      <dgm:spPr/>
      <dgm:t>
        <a:bodyPr/>
        <a:lstStyle/>
        <a:p>
          <a:endParaRPr lang="es-MX"/>
        </a:p>
      </dgm:t>
    </dgm:pt>
    <dgm:pt modelId="{C57C1D94-059F-4B85-8E55-2D1A11021387}" type="pres">
      <dgm:prSet presAssocID="{33C8FE2F-358F-445C-8D62-170127D031CB}" presName="sibTrans" presStyleLbl="sibTrans2D1" presStyleIdx="0" presStyleCnt="5"/>
      <dgm:spPr/>
      <dgm:t>
        <a:bodyPr/>
        <a:lstStyle/>
        <a:p>
          <a:endParaRPr lang="es-MX"/>
        </a:p>
      </dgm:t>
    </dgm:pt>
    <dgm:pt modelId="{51432856-12A7-43C1-9A72-F52EABC2E2BA}" type="pres">
      <dgm:prSet presAssocID="{B4DA51B0-3103-4A59-A897-62027392917C}" presName="node" presStyleLbl="node1" presStyleIdx="1" presStyleCnt="5" custScaleX="1185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767FC2-2DA9-49A0-95C5-88B7FB216484}" type="pres">
      <dgm:prSet presAssocID="{B4DA51B0-3103-4A59-A897-62027392917C}" presName="dummy" presStyleCnt="0"/>
      <dgm:spPr/>
      <dgm:t>
        <a:bodyPr/>
        <a:lstStyle/>
        <a:p>
          <a:endParaRPr lang="es-MX"/>
        </a:p>
      </dgm:t>
    </dgm:pt>
    <dgm:pt modelId="{3E1E488C-416C-4B5F-ADDB-FBA38059F1C7}" type="pres">
      <dgm:prSet presAssocID="{F970C0E7-73D4-4626-8961-5333B94BE0E6}" presName="sibTrans" presStyleLbl="sibTrans2D1" presStyleIdx="1" presStyleCnt="5"/>
      <dgm:spPr/>
      <dgm:t>
        <a:bodyPr/>
        <a:lstStyle/>
        <a:p>
          <a:endParaRPr lang="es-MX"/>
        </a:p>
      </dgm:t>
    </dgm:pt>
    <dgm:pt modelId="{47372ABB-DDA2-435E-8F2B-BA52D48E800A}" type="pres">
      <dgm:prSet presAssocID="{367BA9CF-26FA-4BE3-A03D-4882300AD178}" presName="node" presStyleLbl="node1" presStyleIdx="2" presStyleCnt="5" custScaleX="1185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F4E1F0-88BD-4D9D-B5DC-7476628AD2A0}" type="pres">
      <dgm:prSet presAssocID="{367BA9CF-26FA-4BE3-A03D-4882300AD178}" presName="dummy" presStyleCnt="0"/>
      <dgm:spPr/>
      <dgm:t>
        <a:bodyPr/>
        <a:lstStyle/>
        <a:p>
          <a:endParaRPr lang="es-MX"/>
        </a:p>
      </dgm:t>
    </dgm:pt>
    <dgm:pt modelId="{75FD9A06-2BD6-469C-983F-F1D290F2C269}" type="pres">
      <dgm:prSet presAssocID="{0E413EE0-F381-4F0A-8A3F-A71248F89357}" presName="sibTrans" presStyleLbl="sibTrans2D1" presStyleIdx="2" presStyleCnt="5"/>
      <dgm:spPr/>
      <dgm:t>
        <a:bodyPr/>
        <a:lstStyle/>
        <a:p>
          <a:endParaRPr lang="es-MX"/>
        </a:p>
      </dgm:t>
    </dgm:pt>
    <dgm:pt modelId="{FD21C0CE-9311-4DE5-9A4D-45F7DB61AF6E}" type="pres">
      <dgm:prSet presAssocID="{0BF91E74-EF17-4DC0-BCEF-25241829656E}" presName="node" presStyleLbl="node1" presStyleIdx="3" presStyleCnt="5" custScaleX="1185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B93AE9-DEFF-46E2-981F-D34BDC9E5C36}" type="pres">
      <dgm:prSet presAssocID="{0BF91E74-EF17-4DC0-BCEF-25241829656E}" presName="dummy" presStyleCnt="0"/>
      <dgm:spPr/>
      <dgm:t>
        <a:bodyPr/>
        <a:lstStyle/>
        <a:p>
          <a:endParaRPr lang="es-MX"/>
        </a:p>
      </dgm:t>
    </dgm:pt>
    <dgm:pt modelId="{49F25A43-A42E-42F4-A1BC-624C676D757D}" type="pres">
      <dgm:prSet presAssocID="{E9087322-8661-4C25-B759-A3BCB3C4B4C0}" presName="sibTrans" presStyleLbl="sibTrans2D1" presStyleIdx="3" presStyleCnt="5"/>
      <dgm:spPr/>
      <dgm:t>
        <a:bodyPr/>
        <a:lstStyle/>
        <a:p>
          <a:endParaRPr lang="es-MX"/>
        </a:p>
      </dgm:t>
    </dgm:pt>
    <dgm:pt modelId="{BC95C8ED-D402-4CB4-8400-F7C0DF99AB09}" type="pres">
      <dgm:prSet presAssocID="{5727A3EC-BC1A-4EDB-A7D1-BAC9EFBE4055}" presName="node" presStyleLbl="node1" presStyleIdx="4" presStyleCnt="5" custScaleX="1185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5410A9-9CC8-4DB2-A2B8-21219CDFFDD1}" type="pres">
      <dgm:prSet presAssocID="{5727A3EC-BC1A-4EDB-A7D1-BAC9EFBE4055}" presName="dummy" presStyleCnt="0"/>
      <dgm:spPr/>
      <dgm:t>
        <a:bodyPr/>
        <a:lstStyle/>
        <a:p>
          <a:endParaRPr lang="es-MX"/>
        </a:p>
      </dgm:t>
    </dgm:pt>
    <dgm:pt modelId="{28F938A7-6141-48D2-B995-EF6197354AFA}" type="pres">
      <dgm:prSet presAssocID="{6AB8FA98-88CA-43AB-B49D-D837DFA74DD5}" presName="sibTrans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159D89C9-FDB4-4EEE-BAB9-F725F192529B}" type="presOf" srcId="{0A410035-9358-4333-B583-B90E9C42C20F}" destId="{7D0371D3-2D18-4381-87FD-993AC0D99DAB}" srcOrd="0" destOrd="0" presId="urn:microsoft.com/office/officeart/2005/8/layout/radial6"/>
    <dgm:cxn modelId="{F3886A19-C75E-4449-A493-8EEF11D1ACD6}" type="presOf" srcId="{F970C0E7-73D4-4626-8961-5333B94BE0E6}" destId="{3E1E488C-416C-4B5F-ADDB-FBA38059F1C7}" srcOrd="0" destOrd="0" presId="urn:microsoft.com/office/officeart/2005/8/layout/radial6"/>
    <dgm:cxn modelId="{CF58AA68-28E7-4E71-AEC5-61DC77B00A0E}" srcId="{396A9867-CC8B-49B2-8E16-FFEE789B3C44}" destId="{640B358F-33CB-44F2-B60A-FC127C4CE5B1}" srcOrd="0" destOrd="0" parTransId="{917DA689-AAA0-4E0B-AE1B-FFC84EA92A68}" sibTransId="{33C8FE2F-358F-445C-8D62-170127D031CB}"/>
    <dgm:cxn modelId="{5A3A1DD4-713E-4A8B-93EB-B59BAE46F0B8}" type="presOf" srcId="{0E413EE0-F381-4F0A-8A3F-A71248F89357}" destId="{75FD9A06-2BD6-469C-983F-F1D290F2C269}" srcOrd="0" destOrd="0" presId="urn:microsoft.com/office/officeart/2005/8/layout/radial6"/>
    <dgm:cxn modelId="{900DEAA1-D3A9-4B9A-991A-44E702D64F06}" srcId="{396A9867-CC8B-49B2-8E16-FFEE789B3C44}" destId="{B4DA51B0-3103-4A59-A897-62027392917C}" srcOrd="1" destOrd="0" parTransId="{8E3112AA-BCA6-4DB8-8A3E-73249D6822B5}" sibTransId="{F970C0E7-73D4-4626-8961-5333B94BE0E6}"/>
    <dgm:cxn modelId="{BE8B6CF6-22EE-404B-8111-AB941B9B1280}" type="presOf" srcId="{6AB8FA98-88CA-43AB-B49D-D837DFA74DD5}" destId="{28F938A7-6141-48D2-B995-EF6197354AFA}" srcOrd="0" destOrd="0" presId="urn:microsoft.com/office/officeart/2005/8/layout/radial6"/>
    <dgm:cxn modelId="{7A9F430E-758D-4129-B9BB-40D7F2B66BF2}" type="presOf" srcId="{33C8FE2F-358F-445C-8D62-170127D031CB}" destId="{C57C1D94-059F-4B85-8E55-2D1A11021387}" srcOrd="0" destOrd="0" presId="urn:microsoft.com/office/officeart/2005/8/layout/radial6"/>
    <dgm:cxn modelId="{0B33151A-210A-4AF3-8A61-2513896F7F57}" srcId="{0A410035-9358-4333-B583-B90E9C42C20F}" destId="{396A9867-CC8B-49B2-8E16-FFEE789B3C44}" srcOrd="0" destOrd="0" parTransId="{37ADD040-D3C6-4F2F-BB3E-9BD751D6FC54}" sibTransId="{C78DCC1A-2445-4BD6-B4B4-672BBC6F8463}"/>
    <dgm:cxn modelId="{6057E852-56E5-46C4-98F5-A216D0D30B70}" srcId="{396A9867-CC8B-49B2-8E16-FFEE789B3C44}" destId="{0BF91E74-EF17-4DC0-BCEF-25241829656E}" srcOrd="3" destOrd="0" parTransId="{822DA715-FE2A-4C6D-8709-75ED909BE57B}" sibTransId="{E9087322-8661-4C25-B759-A3BCB3C4B4C0}"/>
    <dgm:cxn modelId="{263E8F91-696C-4CA9-B733-B47D3670F86F}" type="presOf" srcId="{E9087322-8661-4C25-B759-A3BCB3C4B4C0}" destId="{49F25A43-A42E-42F4-A1BC-624C676D757D}" srcOrd="0" destOrd="0" presId="urn:microsoft.com/office/officeart/2005/8/layout/radial6"/>
    <dgm:cxn modelId="{2C00C39E-D3BE-4D3B-A9AC-F34A163938AE}" srcId="{396A9867-CC8B-49B2-8E16-FFEE789B3C44}" destId="{5727A3EC-BC1A-4EDB-A7D1-BAC9EFBE4055}" srcOrd="4" destOrd="0" parTransId="{3D9F9D7F-AA9C-4DE1-B8DB-16D25B3A016B}" sibTransId="{6AB8FA98-88CA-43AB-B49D-D837DFA74DD5}"/>
    <dgm:cxn modelId="{8187DEB7-3FC5-40D0-BC74-7FFC37737FF3}" srcId="{396A9867-CC8B-49B2-8E16-FFEE789B3C44}" destId="{367BA9CF-26FA-4BE3-A03D-4882300AD178}" srcOrd="2" destOrd="0" parTransId="{B7D2A76C-FCFB-4599-A841-64AC7BCBEB3C}" sibTransId="{0E413EE0-F381-4F0A-8A3F-A71248F89357}"/>
    <dgm:cxn modelId="{9B645F16-75F9-429B-AF3D-93885F1D85A4}" type="presOf" srcId="{0BF91E74-EF17-4DC0-BCEF-25241829656E}" destId="{FD21C0CE-9311-4DE5-9A4D-45F7DB61AF6E}" srcOrd="0" destOrd="0" presId="urn:microsoft.com/office/officeart/2005/8/layout/radial6"/>
    <dgm:cxn modelId="{D4F221D9-8ECE-4A52-A4A6-DDA39C8A456A}" type="presOf" srcId="{640B358F-33CB-44F2-B60A-FC127C4CE5B1}" destId="{9FF46EB9-F7F4-4C49-A54E-80E2A032E0C7}" srcOrd="0" destOrd="0" presId="urn:microsoft.com/office/officeart/2005/8/layout/radial6"/>
    <dgm:cxn modelId="{C733B334-5D3C-4269-BF53-3024247738EC}" type="presOf" srcId="{B4DA51B0-3103-4A59-A897-62027392917C}" destId="{51432856-12A7-43C1-9A72-F52EABC2E2BA}" srcOrd="0" destOrd="0" presId="urn:microsoft.com/office/officeart/2005/8/layout/radial6"/>
    <dgm:cxn modelId="{24843B22-57F8-461D-A2B9-6F7DFC1BF577}" type="presOf" srcId="{367BA9CF-26FA-4BE3-A03D-4882300AD178}" destId="{47372ABB-DDA2-435E-8F2B-BA52D48E800A}" srcOrd="0" destOrd="0" presId="urn:microsoft.com/office/officeart/2005/8/layout/radial6"/>
    <dgm:cxn modelId="{F1F110AA-5CC1-4C04-A190-CE9412B192EE}" type="presOf" srcId="{396A9867-CC8B-49B2-8E16-FFEE789B3C44}" destId="{14D6D545-8870-405B-8D4F-7FD3A1E28276}" srcOrd="0" destOrd="0" presId="urn:microsoft.com/office/officeart/2005/8/layout/radial6"/>
    <dgm:cxn modelId="{F5D6B47A-F6FB-41FF-AD57-BDD0D69AA5EE}" type="presOf" srcId="{5727A3EC-BC1A-4EDB-A7D1-BAC9EFBE4055}" destId="{BC95C8ED-D402-4CB4-8400-F7C0DF99AB09}" srcOrd="0" destOrd="0" presId="urn:microsoft.com/office/officeart/2005/8/layout/radial6"/>
    <dgm:cxn modelId="{1376CD92-5C7E-45C3-9349-B7C90232AEAD}" type="presParOf" srcId="{7D0371D3-2D18-4381-87FD-993AC0D99DAB}" destId="{14D6D545-8870-405B-8D4F-7FD3A1E28276}" srcOrd="0" destOrd="0" presId="urn:microsoft.com/office/officeart/2005/8/layout/radial6"/>
    <dgm:cxn modelId="{D7190CE7-A64A-407A-BE97-4DB6D70E8338}" type="presParOf" srcId="{7D0371D3-2D18-4381-87FD-993AC0D99DAB}" destId="{9FF46EB9-F7F4-4C49-A54E-80E2A032E0C7}" srcOrd="1" destOrd="0" presId="urn:microsoft.com/office/officeart/2005/8/layout/radial6"/>
    <dgm:cxn modelId="{33DED0DD-2C28-437D-B368-C790E2AC5B99}" type="presParOf" srcId="{7D0371D3-2D18-4381-87FD-993AC0D99DAB}" destId="{F3B01102-A5B6-49A7-BF8F-2E69FDF71466}" srcOrd="2" destOrd="0" presId="urn:microsoft.com/office/officeart/2005/8/layout/radial6"/>
    <dgm:cxn modelId="{0A992716-06BE-4B70-9853-E87FF72A1E89}" type="presParOf" srcId="{7D0371D3-2D18-4381-87FD-993AC0D99DAB}" destId="{C57C1D94-059F-4B85-8E55-2D1A11021387}" srcOrd="3" destOrd="0" presId="urn:microsoft.com/office/officeart/2005/8/layout/radial6"/>
    <dgm:cxn modelId="{62F1A11A-60BA-45E3-AD11-5E263B711674}" type="presParOf" srcId="{7D0371D3-2D18-4381-87FD-993AC0D99DAB}" destId="{51432856-12A7-43C1-9A72-F52EABC2E2BA}" srcOrd="4" destOrd="0" presId="urn:microsoft.com/office/officeart/2005/8/layout/radial6"/>
    <dgm:cxn modelId="{E6B7694B-0EDE-4F28-B23E-0C0F0C1F1CCC}" type="presParOf" srcId="{7D0371D3-2D18-4381-87FD-993AC0D99DAB}" destId="{38767FC2-2DA9-49A0-95C5-88B7FB216484}" srcOrd="5" destOrd="0" presId="urn:microsoft.com/office/officeart/2005/8/layout/radial6"/>
    <dgm:cxn modelId="{1AD3B69A-10B0-4E3C-B5E1-9C11EA635A9B}" type="presParOf" srcId="{7D0371D3-2D18-4381-87FD-993AC0D99DAB}" destId="{3E1E488C-416C-4B5F-ADDB-FBA38059F1C7}" srcOrd="6" destOrd="0" presId="urn:microsoft.com/office/officeart/2005/8/layout/radial6"/>
    <dgm:cxn modelId="{2BF7BAF9-0A3C-4CD0-A0B5-86BEBEEEBDA4}" type="presParOf" srcId="{7D0371D3-2D18-4381-87FD-993AC0D99DAB}" destId="{47372ABB-DDA2-435E-8F2B-BA52D48E800A}" srcOrd="7" destOrd="0" presId="urn:microsoft.com/office/officeart/2005/8/layout/radial6"/>
    <dgm:cxn modelId="{060DA4EA-4EEB-40BA-83C7-B73926E26CF9}" type="presParOf" srcId="{7D0371D3-2D18-4381-87FD-993AC0D99DAB}" destId="{AEF4E1F0-88BD-4D9D-B5DC-7476628AD2A0}" srcOrd="8" destOrd="0" presId="urn:microsoft.com/office/officeart/2005/8/layout/radial6"/>
    <dgm:cxn modelId="{23D1BED0-63DE-44B1-A3C9-5598726BCE23}" type="presParOf" srcId="{7D0371D3-2D18-4381-87FD-993AC0D99DAB}" destId="{75FD9A06-2BD6-469C-983F-F1D290F2C269}" srcOrd="9" destOrd="0" presId="urn:microsoft.com/office/officeart/2005/8/layout/radial6"/>
    <dgm:cxn modelId="{B03AF0A9-07F9-4929-8C81-F417A38D2FF7}" type="presParOf" srcId="{7D0371D3-2D18-4381-87FD-993AC0D99DAB}" destId="{FD21C0CE-9311-4DE5-9A4D-45F7DB61AF6E}" srcOrd="10" destOrd="0" presId="urn:microsoft.com/office/officeart/2005/8/layout/radial6"/>
    <dgm:cxn modelId="{7A3F58BE-9F3E-4F54-9217-FDADF96988C2}" type="presParOf" srcId="{7D0371D3-2D18-4381-87FD-993AC0D99DAB}" destId="{1DB93AE9-DEFF-46E2-981F-D34BDC9E5C36}" srcOrd="11" destOrd="0" presId="urn:microsoft.com/office/officeart/2005/8/layout/radial6"/>
    <dgm:cxn modelId="{CA518DF5-12E8-415D-A7E0-0A3CECE730E0}" type="presParOf" srcId="{7D0371D3-2D18-4381-87FD-993AC0D99DAB}" destId="{49F25A43-A42E-42F4-A1BC-624C676D757D}" srcOrd="12" destOrd="0" presId="urn:microsoft.com/office/officeart/2005/8/layout/radial6"/>
    <dgm:cxn modelId="{43CF66F5-16FA-406E-A893-A0D347B42086}" type="presParOf" srcId="{7D0371D3-2D18-4381-87FD-993AC0D99DAB}" destId="{BC95C8ED-D402-4CB4-8400-F7C0DF99AB09}" srcOrd="13" destOrd="0" presId="urn:microsoft.com/office/officeart/2005/8/layout/radial6"/>
    <dgm:cxn modelId="{23C979C3-04E2-4D8F-A541-FB73911BD12A}" type="presParOf" srcId="{7D0371D3-2D18-4381-87FD-993AC0D99DAB}" destId="{865410A9-9CC8-4DB2-A2B8-21219CDFFDD1}" srcOrd="14" destOrd="0" presId="urn:microsoft.com/office/officeart/2005/8/layout/radial6"/>
    <dgm:cxn modelId="{D43A1928-30BB-499E-9F30-376F56D13F82}" type="presParOf" srcId="{7D0371D3-2D18-4381-87FD-993AC0D99DAB}" destId="{28F938A7-6141-48D2-B995-EF6197354AF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75ADDB9-AF02-4BAC-9304-0D887B1E5F0E}" type="doc">
      <dgm:prSet loTypeId="urn:microsoft.com/office/officeart/2005/8/layout/hierarchy3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7CF67953-3C7D-4206-8D50-7C71A6CB7804}">
      <dgm:prSet/>
      <dgm:spPr/>
      <dgm:t>
        <a:bodyPr/>
        <a:lstStyle/>
        <a:p>
          <a:pPr rtl="0"/>
          <a:r>
            <a:rPr lang="es-MX" smtClean="0"/>
            <a:t>Convocatoria</a:t>
          </a:r>
          <a:endParaRPr lang="es-MX"/>
        </a:p>
      </dgm:t>
    </dgm:pt>
    <dgm:pt modelId="{02A50BF3-A3AB-40B8-8C14-AF6CF8AA8C80}" type="parTrans" cxnId="{0E413040-C392-4F0C-96ED-4E6A48D0F46E}">
      <dgm:prSet/>
      <dgm:spPr/>
      <dgm:t>
        <a:bodyPr/>
        <a:lstStyle/>
        <a:p>
          <a:endParaRPr lang="es-MX"/>
        </a:p>
      </dgm:t>
    </dgm:pt>
    <dgm:pt modelId="{8D7A17B9-B28C-47A7-9AEB-3D58F46475D7}" type="sibTrans" cxnId="{0E413040-C392-4F0C-96ED-4E6A48D0F46E}">
      <dgm:prSet/>
      <dgm:spPr/>
      <dgm:t>
        <a:bodyPr/>
        <a:lstStyle/>
        <a:p>
          <a:endParaRPr lang="es-MX"/>
        </a:p>
      </dgm:t>
    </dgm:pt>
    <dgm:pt modelId="{28F50360-E2E4-4F2A-8E55-A4FF6D10D25E}">
      <dgm:prSet/>
      <dgm:spPr/>
      <dgm:t>
        <a:bodyPr/>
        <a:lstStyle/>
        <a:p>
          <a:pPr rtl="0"/>
          <a:r>
            <a:rPr lang="es-MX" dirty="0" smtClean="0"/>
            <a:t>Currículo</a:t>
          </a:r>
          <a:endParaRPr lang="es-MX" dirty="0"/>
        </a:p>
      </dgm:t>
    </dgm:pt>
    <dgm:pt modelId="{81A88EC9-9F35-4604-99EE-A1425AF3702D}" type="parTrans" cxnId="{CE273EA5-3C1A-4CCC-B11F-A96FAC30C1EA}">
      <dgm:prSet/>
      <dgm:spPr/>
      <dgm:t>
        <a:bodyPr/>
        <a:lstStyle/>
        <a:p>
          <a:endParaRPr lang="es-MX"/>
        </a:p>
      </dgm:t>
    </dgm:pt>
    <dgm:pt modelId="{B547B624-7766-494C-9364-D32833502ED7}" type="sibTrans" cxnId="{CE273EA5-3C1A-4CCC-B11F-A96FAC30C1EA}">
      <dgm:prSet/>
      <dgm:spPr/>
      <dgm:t>
        <a:bodyPr/>
        <a:lstStyle/>
        <a:p>
          <a:endParaRPr lang="es-MX"/>
        </a:p>
      </dgm:t>
    </dgm:pt>
    <dgm:pt modelId="{A916F5CF-6DC4-4596-8569-4DF71C038292}">
      <dgm:prSet/>
      <dgm:spPr/>
      <dgm:t>
        <a:bodyPr/>
        <a:lstStyle/>
        <a:p>
          <a:pPr rtl="0"/>
          <a:r>
            <a:rPr lang="es-MX" dirty="0" smtClean="0"/>
            <a:t>Reporte</a:t>
          </a:r>
          <a:endParaRPr lang="es-MX" dirty="0"/>
        </a:p>
      </dgm:t>
    </dgm:pt>
    <dgm:pt modelId="{1D4D25A5-08E9-4895-9EBC-F6D5E9EF601F}" type="parTrans" cxnId="{8CFE388D-CBF9-4A8F-88F7-23049BF260CF}">
      <dgm:prSet/>
      <dgm:spPr/>
      <dgm:t>
        <a:bodyPr/>
        <a:lstStyle/>
        <a:p>
          <a:endParaRPr lang="es-MX"/>
        </a:p>
      </dgm:t>
    </dgm:pt>
    <dgm:pt modelId="{2D1B6DC8-3FFE-4C72-9EF8-05410AEFF683}" type="sibTrans" cxnId="{8CFE388D-CBF9-4A8F-88F7-23049BF260CF}">
      <dgm:prSet/>
      <dgm:spPr/>
      <dgm:t>
        <a:bodyPr/>
        <a:lstStyle/>
        <a:p>
          <a:endParaRPr lang="es-MX"/>
        </a:p>
      </dgm:t>
    </dgm:pt>
    <dgm:pt modelId="{00AC00FA-0BB7-4166-B9BE-2C6052BA6A2A}" type="pres">
      <dgm:prSet presAssocID="{175ADDB9-AF02-4BAC-9304-0D887B1E5F0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5451FCC-2AD6-4167-98C5-622165928541}" type="pres">
      <dgm:prSet presAssocID="{7CF67953-3C7D-4206-8D50-7C71A6CB7804}" presName="root" presStyleCnt="0"/>
      <dgm:spPr/>
      <dgm:t>
        <a:bodyPr/>
        <a:lstStyle/>
        <a:p>
          <a:endParaRPr lang="es-MX"/>
        </a:p>
      </dgm:t>
    </dgm:pt>
    <dgm:pt modelId="{5460B660-FF72-4D42-846A-CAEB460ABEF3}" type="pres">
      <dgm:prSet presAssocID="{7CF67953-3C7D-4206-8D50-7C71A6CB7804}" presName="rootComposite" presStyleCnt="0"/>
      <dgm:spPr/>
      <dgm:t>
        <a:bodyPr/>
        <a:lstStyle/>
        <a:p>
          <a:endParaRPr lang="es-MX"/>
        </a:p>
      </dgm:t>
    </dgm:pt>
    <dgm:pt modelId="{CAAF7365-007C-4C14-B477-6D81E5EA22C0}" type="pres">
      <dgm:prSet presAssocID="{7CF67953-3C7D-4206-8D50-7C71A6CB7804}" presName="rootText" presStyleLbl="node1" presStyleIdx="0" presStyleCnt="3"/>
      <dgm:spPr/>
      <dgm:t>
        <a:bodyPr/>
        <a:lstStyle/>
        <a:p>
          <a:endParaRPr lang="es-MX"/>
        </a:p>
      </dgm:t>
    </dgm:pt>
    <dgm:pt modelId="{A002DA20-F65C-4542-94C5-DC6C1CC74C71}" type="pres">
      <dgm:prSet presAssocID="{7CF67953-3C7D-4206-8D50-7C71A6CB7804}" presName="rootConnector" presStyleLbl="node1" presStyleIdx="0" presStyleCnt="3"/>
      <dgm:spPr/>
      <dgm:t>
        <a:bodyPr/>
        <a:lstStyle/>
        <a:p>
          <a:endParaRPr lang="es-MX"/>
        </a:p>
      </dgm:t>
    </dgm:pt>
    <dgm:pt modelId="{D2BD8436-87D2-4FEC-BBFA-1B442D13D35F}" type="pres">
      <dgm:prSet presAssocID="{7CF67953-3C7D-4206-8D50-7C71A6CB7804}" presName="childShape" presStyleCnt="0"/>
      <dgm:spPr/>
      <dgm:t>
        <a:bodyPr/>
        <a:lstStyle/>
        <a:p>
          <a:endParaRPr lang="es-MX"/>
        </a:p>
      </dgm:t>
    </dgm:pt>
    <dgm:pt modelId="{318416C3-1D0C-4CE3-B3CD-4852E261CEEC}" type="pres">
      <dgm:prSet presAssocID="{28F50360-E2E4-4F2A-8E55-A4FF6D10D25E}" presName="root" presStyleCnt="0"/>
      <dgm:spPr/>
      <dgm:t>
        <a:bodyPr/>
        <a:lstStyle/>
        <a:p>
          <a:endParaRPr lang="es-MX"/>
        </a:p>
      </dgm:t>
    </dgm:pt>
    <dgm:pt modelId="{6164B57F-3281-4EE7-B9B3-ADA97B081347}" type="pres">
      <dgm:prSet presAssocID="{28F50360-E2E4-4F2A-8E55-A4FF6D10D25E}" presName="rootComposite" presStyleCnt="0"/>
      <dgm:spPr/>
      <dgm:t>
        <a:bodyPr/>
        <a:lstStyle/>
        <a:p>
          <a:endParaRPr lang="es-MX"/>
        </a:p>
      </dgm:t>
    </dgm:pt>
    <dgm:pt modelId="{1E96491E-AEAB-44F6-BD80-38BE59333146}" type="pres">
      <dgm:prSet presAssocID="{28F50360-E2E4-4F2A-8E55-A4FF6D10D25E}" presName="rootText" presStyleLbl="node1" presStyleIdx="1" presStyleCnt="3"/>
      <dgm:spPr/>
      <dgm:t>
        <a:bodyPr/>
        <a:lstStyle/>
        <a:p>
          <a:endParaRPr lang="es-MX"/>
        </a:p>
      </dgm:t>
    </dgm:pt>
    <dgm:pt modelId="{F1ED2337-27AD-4CF5-8E1E-D29DB726D48B}" type="pres">
      <dgm:prSet presAssocID="{28F50360-E2E4-4F2A-8E55-A4FF6D10D25E}" presName="rootConnector" presStyleLbl="node1" presStyleIdx="1" presStyleCnt="3"/>
      <dgm:spPr/>
      <dgm:t>
        <a:bodyPr/>
        <a:lstStyle/>
        <a:p>
          <a:endParaRPr lang="es-MX"/>
        </a:p>
      </dgm:t>
    </dgm:pt>
    <dgm:pt modelId="{7153DAED-99AA-4EE6-B5B3-7B5FA0127C92}" type="pres">
      <dgm:prSet presAssocID="{28F50360-E2E4-4F2A-8E55-A4FF6D10D25E}" presName="childShape" presStyleCnt="0"/>
      <dgm:spPr/>
      <dgm:t>
        <a:bodyPr/>
        <a:lstStyle/>
        <a:p>
          <a:endParaRPr lang="es-MX"/>
        </a:p>
      </dgm:t>
    </dgm:pt>
    <dgm:pt modelId="{22FCB02C-CBF8-469E-8A3C-A5893D9933F6}" type="pres">
      <dgm:prSet presAssocID="{A916F5CF-6DC4-4596-8569-4DF71C038292}" presName="root" presStyleCnt="0"/>
      <dgm:spPr/>
      <dgm:t>
        <a:bodyPr/>
        <a:lstStyle/>
        <a:p>
          <a:endParaRPr lang="es-MX"/>
        </a:p>
      </dgm:t>
    </dgm:pt>
    <dgm:pt modelId="{697C4EAC-7834-4826-919D-59A726F506BF}" type="pres">
      <dgm:prSet presAssocID="{A916F5CF-6DC4-4596-8569-4DF71C038292}" presName="rootComposite" presStyleCnt="0"/>
      <dgm:spPr/>
      <dgm:t>
        <a:bodyPr/>
        <a:lstStyle/>
        <a:p>
          <a:endParaRPr lang="es-MX"/>
        </a:p>
      </dgm:t>
    </dgm:pt>
    <dgm:pt modelId="{BA513C84-5F4B-4C95-B319-58B958260633}" type="pres">
      <dgm:prSet presAssocID="{A916F5CF-6DC4-4596-8569-4DF71C038292}" presName="rootText" presStyleLbl="node1" presStyleIdx="2" presStyleCnt="3"/>
      <dgm:spPr/>
      <dgm:t>
        <a:bodyPr/>
        <a:lstStyle/>
        <a:p>
          <a:endParaRPr lang="es-MX"/>
        </a:p>
      </dgm:t>
    </dgm:pt>
    <dgm:pt modelId="{A27DA9D5-65B1-4619-99DB-497B04ACD641}" type="pres">
      <dgm:prSet presAssocID="{A916F5CF-6DC4-4596-8569-4DF71C038292}" presName="rootConnector" presStyleLbl="node1" presStyleIdx="2" presStyleCnt="3"/>
      <dgm:spPr/>
      <dgm:t>
        <a:bodyPr/>
        <a:lstStyle/>
        <a:p>
          <a:endParaRPr lang="es-MX"/>
        </a:p>
      </dgm:t>
    </dgm:pt>
    <dgm:pt modelId="{BAEC87B9-436B-4E9B-9DE5-CD9025BABC7D}" type="pres">
      <dgm:prSet presAssocID="{A916F5CF-6DC4-4596-8569-4DF71C038292}" presName="childShape" presStyleCnt="0"/>
      <dgm:spPr/>
      <dgm:t>
        <a:bodyPr/>
        <a:lstStyle/>
        <a:p>
          <a:endParaRPr lang="es-MX"/>
        </a:p>
      </dgm:t>
    </dgm:pt>
  </dgm:ptLst>
  <dgm:cxnLst>
    <dgm:cxn modelId="{C3CE52AA-8498-447E-BC72-6E66C2F0AC87}" type="presOf" srcId="{7CF67953-3C7D-4206-8D50-7C71A6CB7804}" destId="{CAAF7365-007C-4C14-B477-6D81E5EA22C0}" srcOrd="0" destOrd="0" presId="urn:microsoft.com/office/officeart/2005/8/layout/hierarchy3"/>
    <dgm:cxn modelId="{5BB89F39-ACCA-4157-9A4D-83C710742B56}" type="presOf" srcId="{A916F5CF-6DC4-4596-8569-4DF71C038292}" destId="{BA513C84-5F4B-4C95-B319-58B958260633}" srcOrd="0" destOrd="0" presId="urn:microsoft.com/office/officeart/2005/8/layout/hierarchy3"/>
    <dgm:cxn modelId="{468DE5CA-34EF-4D1C-AAE8-194FC526D3B6}" type="presOf" srcId="{7CF67953-3C7D-4206-8D50-7C71A6CB7804}" destId="{A002DA20-F65C-4542-94C5-DC6C1CC74C71}" srcOrd="1" destOrd="0" presId="urn:microsoft.com/office/officeart/2005/8/layout/hierarchy3"/>
    <dgm:cxn modelId="{C5C6ACEB-0653-4F47-8EB0-42939FE77093}" type="presOf" srcId="{28F50360-E2E4-4F2A-8E55-A4FF6D10D25E}" destId="{F1ED2337-27AD-4CF5-8E1E-D29DB726D48B}" srcOrd="1" destOrd="0" presId="urn:microsoft.com/office/officeart/2005/8/layout/hierarchy3"/>
    <dgm:cxn modelId="{CE273EA5-3C1A-4CCC-B11F-A96FAC30C1EA}" srcId="{175ADDB9-AF02-4BAC-9304-0D887B1E5F0E}" destId="{28F50360-E2E4-4F2A-8E55-A4FF6D10D25E}" srcOrd="1" destOrd="0" parTransId="{81A88EC9-9F35-4604-99EE-A1425AF3702D}" sibTransId="{B547B624-7766-494C-9364-D32833502ED7}"/>
    <dgm:cxn modelId="{8CFE388D-CBF9-4A8F-88F7-23049BF260CF}" srcId="{175ADDB9-AF02-4BAC-9304-0D887B1E5F0E}" destId="{A916F5CF-6DC4-4596-8569-4DF71C038292}" srcOrd="2" destOrd="0" parTransId="{1D4D25A5-08E9-4895-9EBC-F6D5E9EF601F}" sibTransId="{2D1B6DC8-3FFE-4C72-9EF8-05410AEFF683}"/>
    <dgm:cxn modelId="{DBB62A5C-7289-4DEE-BB90-CA96898ACA51}" type="presOf" srcId="{28F50360-E2E4-4F2A-8E55-A4FF6D10D25E}" destId="{1E96491E-AEAB-44F6-BD80-38BE59333146}" srcOrd="0" destOrd="0" presId="urn:microsoft.com/office/officeart/2005/8/layout/hierarchy3"/>
    <dgm:cxn modelId="{E242F4F5-3A90-4C04-A7BD-1F55BB620C50}" type="presOf" srcId="{175ADDB9-AF02-4BAC-9304-0D887B1E5F0E}" destId="{00AC00FA-0BB7-4166-B9BE-2C6052BA6A2A}" srcOrd="0" destOrd="0" presId="urn:microsoft.com/office/officeart/2005/8/layout/hierarchy3"/>
    <dgm:cxn modelId="{0E413040-C392-4F0C-96ED-4E6A48D0F46E}" srcId="{175ADDB9-AF02-4BAC-9304-0D887B1E5F0E}" destId="{7CF67953-3C7D-4206-8D50-7C71A6CB7804}" srcOrd="0" destOrd="0" parTransId="{02A50BF3-A3AB-40B8-8C14-AF6CF8AA8C80}" sibTransId="{8D7A17B9-B28C-47A7-9AEB-3D58F46475D7}"/>
    <dgm:cxn modelId="{881FC818-E239-4E8E-A632-A6A77F53C101}" type="presOf" srcId="{A916F5CF-6DC4-4596-8569-4DF71C038292}" destId="{A27DA9D5-65B1-4619-99DB-497B04ACD641}" srcOrd="1" destOrd="0" presId="urn:microsoft.com/office/officeart/2005/8/layout/hierarchy3"/>
    <dgm:cxn modelId="{08847655-757A-4722-A5C8-FF75B7F1B99F}" type="presParOf" srcId="{00AC00FA-0BB7-4166-B9BE-2C6052BA6A2A}" destId="{55451FCC-2AD6-4167-98C5-622165928541}" srcOrd="0" destOrd="0" presId="urn:microsoft.com/office/officeart/2005/8/layout/hierarchy3"/>
    <dgm:cxn modelId="{2D62A704-8D1E-4200-9F84-C65F1E35B98F}" type="presParOf" srcId="{55451FCC-2AD6-4167-98C5-622165928541}" destId="{5460B660-FF72-4D42-846A-CAEB460ABEF3}" srcOrd="0" destOrd="0" presId="urn:microsoft.com/office/officeart/2005/8/layout/hierarchy3"/>
    <dgm:cxn modelId="{BADE63B8-2561-4500-83FD-E405EC0B2442}" type="presParOf" srcId="{5460B660-FF72-4D42-846A-CAEB460ABEF3}" destId="{CAAF7365-007C-4C14-B477-6D81E5EA22C0}" srcOrd="0" destOrd="0" presId="urn:microsoft.com/office/officeart/2005/8/layout/hierarchy3"/>
    <dgm:cxn modelId="{2F20FD91-9FF2-4E6C-8B0D-02440358612C}" type="presParOf" srcId="{5460B660-FF72-4D42-846A-CAEB460ABEF3}" destId="{A002DA20-F65C-4542-94C5-DC6C1CC74C71}" srcOrd="1" destOrd="0" presId="urn:microsoft.com/office/officeart/2005/8/layout/hierarchy3"/>
    <dgm:cxn modelId="{6BA72413-3276-41B4-85E5-74B3E2FBE2E4}" type="presParOf" srcId="{55451FCC-2AD6-4167-98C5-622165928541}" destId="{D2BD8436-87D2-4FEC-BBFA-1B442D13D35F}" srcOrd="1" destOrd="0" presId="urn:microsoft.com/office/officeart/2005/8/layout/hierarchy3"/>
    <dgm:cxn modelId="{E15A2DC3-6195-4AA9-AAD5-AB58D3DFA837}" type="presParOf" srcId="{00AC00FA-0BB7-4166-B9BE-2C6052BA6A2A}" destId="{318416C3-1D0C-4CE3-B3CD-4852E261CEEC}" srcOrd="1" destOrd="0" presId="urn:microsoft.com/office/officeart/2005/8/layout/hierarchy3"/>
    <dgm:cxn modelId="{90A09550-DBE0-404F-A446-EA96583C147C}" type="presParOf" srcId="{318416C3-1D0C-4CE3-B3CD-4852E261CEEC}" destId="{6164B57F-3281-4EE7-B9B3-ADA97B081347}" srcOrd="0" destOrd="0" presId="urn:microsoft.com/office/officeart/2005/8/layout/hierarchy3"/>
    <dgm:cxn modelId="{A3155205-985B-444E-97A9-59E072B9A62D}" type="presParOf" srcId="{6164B57F-3281-4EE7-B9B3-ADA97B081347}" destId="{1E96491E-AEAB-44F6-BD80-38BE59333146}" srcOrd="0" destOrd="0" presId="urn:microsoft.com/office/officeart/2005/8/layout/hierarchy3"/>
    <dgm:cxn modelId="{441199FB-2B11-4F22-BCD1-989F9D187657}" type="presParOf" srcId="{6164B57F-3281-4EE7-B9B3-ADA97B081347}" destId="{F1ED2337-27AD-4CF5-8E1E-D29DB726D48B}" srcOrd="1" destOrd="0" presId="urn:microsoft.com/office/officeart/2005/8/layout/hierarchy3"/>
    <dgm:cxn modelId="{46ADBDE7-FAA8-4269-98E8-843AFD38B9FE}" type="presParOf" srcId="{318416C3-1D0C-4CE3-B3CD-4852E261CEEC}" destId="{7153DAED-99AA-4EE6-B5B3-7B5FA0127C92}" srcOrd="1" destOrd="0" presId="urn:microsoft.com/office/officeart/2005/8/layout/hierarchy3"/>
    <dgm:cxn modelId="{47B0148B-42A8-4FF2-B275-01BFC461E6D6}" type="presParOf" srcId="{00AC00FA-0BB7-4166-B9BE-2C6052BA6A2A}" destId="{22FCB02C-CBF8-469E-8A3C-A5893D9933F6}" srcOrd="2" destOrd="0" presId="urn:microsoft.com/office/officeart/2005/8/layout/hierarchy3"/>
    <dgm:cxn modelId="{D8DDEE52-AACA-42A0-A50E-C7BACDC22AA6}" type="presParOf" srcId="{22FCB02C-CBF8-469E-8A3C-A5893D9933F6}" destId="{697C4EAC-7834-4826-919D-59A726F506BF}" srcOrd="0" destOrd="0" presId="urn:microsoft.com/office/officeart/2005/8/layout/hierarchy3"/>
    <dgm:cxn modelId="{DDC9C332-5B10-4969-B41A-224FB75224BA}" type="presParOf" srcId="{697C4EAC-7834-4826-919D-59A726F506BF}" destId="{BA513C84-5F4B-4C95-B319-58B958260633}" srcOrd="0" destOrd="0" presId="urn:microsoft.com/office/officeart/2005/8/layout/hierarchy3"/>
    <dgm:cxn modelId="{0744D8D6-30BB-4E44-A11E-32A2065677C5}" type="presParOf" srcId="{697C4EAC-7834-4826-919D-59A726F506BF}" destId="{A27DA9D5-65B1-4619-99DB-497B04ACD641}" srcOrd="1" destOrd="0" presId="urn:microsoft.com/office/officeart/2005/8/layout/hierarchy3"/>
    <dgm:cxn modelId="{68AD381E-1C73-4CE8-B27A-A7D9E3C148F9}" type="presParOf" srcId="{22FCB02C-CBF8-469E-8A3C-A5893D9933F6}" destId="{BAEC87B9-436B-4E9B-9DE5-CD9025BABC7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6D7D9D4-5E4B-4043-A35B-A15AEF2BC2B1}" type="doc">
      <dgm:prSet loTypeId="urn:microsoft.com/office/officeart/2005/8/layout/hProcess11" loCatId="process" qsTypeId="urn:microsoft.com/office/officeart/2005/8/quickstyle/3d3" qsCatId="3D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AD41A8C6-451F-442E-AC49-9D5F73C68EEF}">
      <dgm:prSet/>
      <dgm:spPr/>
      <dgm:t>
        <a:bodyPr/>
        <a:lstStyle/>
        <a:p>
          <a:pPr rtl="0"/>
          <a:r>
            <a:rPr lang="es-MX" smtClean="0"/>
            <a:t>Citar o llamar a un lugar o a un acto determinado.</a:t>
          </a:r>
          <a:endParaRPr lang="es-MX"/>
        </a:p>
      </dgm:t>
    </dgm:pt>
    <dgm:pt modelId="{C1256007-8734-4031-A42D-CB473F746A2F}" type="parTrans" cxnId="{A607F9FE-D1AD-4C14-9180-D35B3E026CAE}">
      <dgm:prSet/>
      <dgm:spPr/>
      <dgm:t>
        <a:bodyPr/>
        <a:lstStyle/>
        <a:p>
          <a:endParaRPr lang="es-MX"/>
        </a:p>
      </dgm:t>
    </dgm:pt>
    <dgm:pt modelId="{F87D2BE3-994F-445C-A993-902D0AF755EB}" type="sibTrans" cxnId="{A607F9FE-D1AD-4C14-9180-D35B3E026CAE}">
      <dgm:prSet/>
      <dgm:spPr/>
      <dgm:t>
        <a:bodyPr/>
        <a:lstStyle/>
        <a:p>
          <a:endParaRPr lang="es-MX"/>
        </a:p>
      </dgm:t>
    </dgm:pt>
    <dgm:pt modelId="{5195D282-F800-4930-8A78-E36AFC900965}">
      <dgm:prSet/>
      <dgm:spPr/>
      <dgm:t>
        <a:bodyPr/>
        <a:lstStyle/>
        <a:p>
          <a:pPr rtl="0"/>
          <a:r>
            <a:rPr lang="es-MX" smtClean="0"/>
            <a:t>Invitación para participar en algún evento, concurso, certamen o competencia.</a:t>
          </a:r>
          <a:endParaRPr lang="es-MX"/>
        </a:p>
      </dgm:t>
    </dgm:pt>
    <dgm:pt modelId="{FA01236D-75DE-498C-92FC-37F3703447E8}" type="parTrans" cxnId="{253FADCC-93A5-47EF-990A-02BB7689DBB8}">
      <dgm:prSet/>
      <dgm:spPr/>
      <dgm:t>
        <a:bodyPr/>
        <a:lstStyle/>
        <a:p>
          <a:endParaRPr lang="es-MX"/>
        </a:p>
      </dgm:t>
    </dgm:pt>
    <dgm:pt modelId="{9C4DD159-5684-4D50-8AFF-E7729D9E7A2D}" type="sibTrans" cxnId="{253FADCC-93A5-47EF-990A-02BB7689DBB8}">
      <dgm:prSet/>
      <dgm:spPr/>
      <dgm:t>
        <a:bodyPr/>
        <a:lstStyle/>
        <a:p>
          <a:endParaRPr lang="es-MX"/>
        </a:p>
      </dgm:t>
    </dgm:pt>
    <dgm:pt modelId="{6C2BB782-204E-429E-BD92-1A39F50A6DBA}">
      <dgm:prSet/>
      <dgm:spPr/>
      <dgm:t>
        <a:bodyPr/>
        <a:lstStyle/>
        <a:p>
          <a:pPr rtl="0"/>
          <a:r>
            <a:rPr lang="es-MX" smtClean="0"/>
            <a:t>Diseño tipo cartel.</a:t>
          </a:r>
          <a:endParaRPr lang="es-MX"/>
        </a:p>
      </dgm:t>
    </dgm:pt>
    <dgm:pt modelId="{50CCA711-E940-495F-B39E-08D1739743C4}" type="parTrans" cxnId="{8BABFB3D-E5ED-4E1C-ACD1-CD83BD552A9B}">
      <dgm:prSet/>
      <dgm:spPr/>
      <dgm:t>
        <a:bodyPr/>
        <a:lstStyle/>
        <a:p>
          <a:endParaRPr lang="es-MX"/>
        </a:p>
      </dgm:t>
    </dgm:pt>
    <dgm:pt modelId="{2F38BC8B-43B2-406B-8337-67DAE3A77B32}" type="sibTrans" cxnId="{8BABFB3D-E5ED-4E1C-ACD1-CD83BD552A9B}">
      <dgm:prSet/>
      <dgm:spPr/>
      <dgm:t>
        <a:bodyPr/>
        <a:lstStyle/>
        <a:p>
          <a:endParaRPr lang="es-MX"/>
        </a:p>
      </dgm:t>
    </dgm:pt>
    <dgm:pt modelId="{75DA3111-9D65-45BC-AF00-A31F9CF124E4}">
      <dgm:prSet/>
      <dgm:spPr/>
      <dgm:t>
        <a:bodyPr/>
        <a:lstStyle/>
        <a:p>
          <a:pPr rtl="0"/>
          <a:r>
            <a:rPr lang="es-MX" smtClean="0"/>
            <a:t>Responde a:</a:t>
          </a:r>
          <a:endParaRPr lang="es-MX"/>
        </a:p>
      </dgm:t>
    </dgm:pt>
    <dgm:pt modelId="{FE60D3DB-0FC1-4454-B241-3E21DBA03DFF}" type="parTrans" cxnId="{557CA3F7-27F5-4186-9ED3-BDEB87FB1F3B}">
      <dgm:prSet/>
      <dgm:spPr/>
      <dgm:t>
        <a:bodyPr/>
        <a:lstStyle/>
        <a:p>
          <a:endParaRPr lang="es-MX"/>
        </a:p>
      </dgm:t>
    </dgm:pt>
    <dgm:pt modelId="{61D4444D-BBA1-439D-B671-FDB0B0C08793}" type="sibTrans" cxnId="{557CA3F7-27F5-4186-9ED3-BDEB87FB1F3B}">
      <dgm:prSet/>
      <dgm:spPr/>
      <dgm:t>
        <a:bodyPr/>
        <a:lstStyle/>
        <a:p>
          <a:endParaRPr lang="es-MX"/>
        </a:p>
      </dgm:t>
    </dgm:pt>
    <dgm:pt modelId="{A007FBFD-0D2A-424A-9037-0F29AA637FCA}">
      <dgm:prSet/>
      <dgm:spPr/>
      <dgm:t>
        <a:bodyPr/>
        <a:lstStyle/>
        <a:p>
          <a:pPr rtl="0"/>
          <a:r>
            <a:rPr lang="es-MX" smtClean="0"/>
            <a:t>¿Quién y para qué convoca?</a:t>
          </a:r>
          <a:endParaRPr lang="es-MX"/>
        </a:p>
      </dgm:t>
    </dgm:pt>
    <dgm:pt modelId="{F7F97794-5D9B-4F78-8B22-66E8C5380AB3}" type="parTrans" cxnId="{75F37BEF-B928-4450-A41C-B3CCD6CBD7C8}">
      <dgm:prSet/>
      <dgm:spPr/>
      <dgm:t>
        <a:bodyPr/>
        <a:lstStyle/>
        <a:p>
          <a:endParaRPr lang="es-MX"/>
        </a:p>
      </dgm:t>
    </dgm:pt>
    <dgm:pt modelId="{9F30BF83-1A11-471D-A8DC-7A719701F9B8}" type="sibTrans" cxnId="{75F37BEF-B928-4450-A41C-B3CCD6CBD7C8}">
      <dgm:prSet/>
      <dgm:spPr/>
      <dgm:t>
        <a:bodyPr/>
        <a:lstStyle/>
        <a:p>
          <a:endParaRPr lang="es-MX"/>
        </a:p>
      </dgm:t>
    </dgm:pt>
    <dgm:pt modelId="{97B99D22-4B8A-4BFF-B852-B31C35375118}">
      <dgm:prSet/>
      <dgm:spPr/>
      <dgm:t>
        <a:bodyPr/>
        <a:lstStyle/>
        <a:p>
          <a:pPr rtl="0"/>
          <a:r>
            <a:rPr lang="es-MX" smtClean="0"/>
            <a:t>¿A quién se convoca?</a:t>
          </a:r>
          <a:endParaRPr lang="es-MX"/>
        </a:p>
      </dgm:t>
    </dgm:pt>
    <dgm:pt modelId="{F1E5F66B-8824-4F2F-A63E-E27C786D9A6D}" type="parTrans" cxnId="{8F26BCDD-A99E-4997-8A7D-7C29C1E6D47B}">
      <dgm:prSet/>
      <dgm:spPr/>
      <dgm:t>
        <a:bodyPr/>
        <a:lstStyle/>
        <a:p>
          <a:endParaRPr lang="es-MX"/>
        </a:p>
      </dgm:t>
    </dgm:pt>
    <dgm:pt modelId="{F57B38E9-E3DB-408F-BA3C-A995718992B8}" type="sibTrans" cxnId="{8F26BCDD-A99E-4997-8A7D-7C29C1E6D47B}">
      <dgm:prSet/>
      <dgm:spPr/>
      <dgm:t>
        <a:bodyPr/>
        <a:lstStyle/>
        <a:p>
          <a:endParaRPr lang="es-MX"/>
        </a:p>
      </dgm:t>
    </dgm:pt>
    <dgm:pt modelId="{9AA205F8-71D4-4966-942D-CDE238C2178F}">
      <dgm:prSet/>
      <dgm:spPr/>
      <dgm:t>
        <a:bodyPr/>
        <a:lstStyle/>
        <a:p>
          <a:pPr rtl="0"/>
          <a:r>
            <a:rPr lang="es-MX" smtClean="0"/>
            <a:t>¿A qué convoca?</a:t>
          </a:r>
          <a:endParaRPr lang="es-MX"/>
        </a:p>
      </dgm:t>
    </dgm:pt>
    <dgm:pt modelId="{0826AEF4-13E4-4B0C-B436-AE005D2648FD}" type="parTrans" cxnId="{EB3ED546-2052-4533-B70B-401C353252BA}">
      <dgm:prSet/>
      <dgm:spPr/>
      <dgm:t>
        <a:bodyPr/>
        <a:lstStyle/>
        <a:p>
          <a:endParaRPr lang="es-MX"/>
        </a:p>
      </dgm:t>
    </dgm:pt>
    <dgm:pt modelId="{C7D067AB-0527-4CFF-A6AB-4F695A47DF9D}" type="sibTrans" cxnId="{EB3ED546-2052-4533-B70B-401C353252BA}">
      <dgm:prSet/>
      <dgm:spPr/>
      <dgm:t>
        <a:bodyPr/>
        <a:lstStyle/>
        <a:p>
          <a:endParaRPr lang="es-MX"/>
        </a:p>
      </dgm:t>
    </dgm:pt>
    <dgm:pt modelId="{ED346700-C68F-4F28-B85C-AAE6A2EA5A51}">
      <dgm:prSet/>
      <dgm:spPr/>
      <dgm:t>
        <a:bodyPr/>
        <a:lstStyle/>
        <a:p>
          <a:pPr rtl="0"/>
          <a:r>
            <a:rPr lang="es-MX" smtClean="0"/>
            <a:t>¿Cuáles son las bases para participar?</a:t>
          </a:r>
          <a:endParaRPr lang="es-MX"/>
        </a:p>
      </dgm:t>
    </dgm:pt>
    <dgm:pt modelId="{6B8F9D40-956A-49DF-BCE4-EF3CC2BAA4F0}" type="parTrans" cxnId="{68212D40-35F4-49C5-9211-65B8BE538227}">
      <dgm:prSet/>
      <dgm:spPr/>
      <dgm:t>
        <a:bodyPr/>
        <a:lstStyle/>
        <a:p>
          <a:endParaRPr lang="es-MX"/>
        </a:p>
      </dgm:t>
    </dgm:pt>
    <dgm:pt modelId="{826A33CD-6891-4BF5-8DC0-63C80905E381}" type="sibTrans" cxnId="{68212D40-35F4-49C5-9211-65B8BE538227}">
      <dgm:prSet/>
      <dgm:spPr/>
      <dgm:t>
        <a:bodyPr/>
        <a:lstStyle/>
        <a:p>
          <a:endParaRPr lang="es-MX"/>
        </a:p>
      </dgm:t>
    </dgm:pt>
    <dgm:pt modelId="{26C357B4-758E-46C1-B491-77F02A07B30B}">
      <dgm:prSet/>
      <dgm:spPr/>
      <dgm:t>
        <a:bodyPr/>
        <a:lstStyle/>
        <a:p>
          <a:pPr rtl="0"/>
          <a:r>
            <a:rPr lang="es-MX" smtClean="0"/>
            <a:t>¿Quién avala?</a:t>
          </a:r>
          <a:endParaRPr lang="es-MX"/>
        </a:p>
      </dgm:t>
    </dgm:pt>
    <dgm:pt modelId="{1C49563F-97C9-4EFE-8439-ECFF9DB6882E}" type="parTrans" cxnId="{CB178C4E-CE0F-469E-9C69-54A5D51AA043}">
      <dgm:prSet/>
      <dgm:spPr/>
      <dgm:t>
        <a:bodyPr/>
        <a:lstStyle/>
        <a:p>
          <a:endParaRPr lang="es-MX"/>
        </a:p>
      </dgm:t>
    </dgm:pt>
    <dgm:pt modelId="{06BEE6B6-EE4B-4953-BB65-6377F449607A}" type="sibTrans" cxnId="{CB178C4E-CE0F-469E-9C69-54A5D51AA043}">
      <dgm:prSet/>
      <dgm:spPr/>
      <dgm:t>
        <a:bodyPr/>
        <a:lstStyle/>
        <a:p>
          <a:endParaRPr lang="es-MX"/>
        </a:p>
      </dgm:t>
    </dgm:pt>
    <dgm:pt modelId="{8863C902-49FD-4E5E-AE59-0F9F055E2EBF}" type="pres">
      <dgm:prSet presAssocID="{56D7D9D4-5E4B-4043-A35B-A15AEF2BC2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29674E4-580C-45F6-A5DE-775199908118}" type="pres">
      <dgm:prSet presAssocID="{56D7D9D4-5E4B-4043-A35B-A15AEF2BC2B1}" presName="arrow" presStyleLbl="bgShp" presStyleIdx="0" presStyleCnt="1"/>
      <dgm:spPr/>
      <dgm:t>
        <a:bodyPr/>
        <a:lstStyle/>
        <a:p>
          <a:endParaRPr lang="es-MX"/>
        </a:p>
      </dgm:t>
    </dgm:pt>
    <dgm:pt modelId="{2DE58B07-8E84-48DD-9B75-E8C7A96ED9BA}" type="pres">
      <dgm:prSet presAssocID="{56D7D9D4-5E4B-4043-A35B-A15AEF2BC2B1}" presName="points" presStyleCnt="0"/>
      <dgm:spPr/>
      <dgm:t>
        <a:bodyPr/>
        <a:lstStyle/>
        <a:p>
          <a:endParaRPr lang="es-MX"/>
        </a:p>
      </dgm:t>
    </dgm:pt>
    <dgm:pt modelId="{E13998DD-CB5D-47DA-B705-7831F1A4E2B9}" type="pres">
      <dgm:prSet presAssocID="{AD41A8C6-451F-442E-AC49-9D5F73C68EEF}" presName="compositeA" presStyleCnt="0"/>
      <dgm:spPr/>
      <dgm:t>
        <a:bodyPr/>
        <a:lstStyle/>
        <a:p>
          <a:endParaRPr lang="es-MX"/>
        </a:p>
      </dgm:t>
    </dgm:pt>
    <dgm:pt modelId="{D9A58C88-0711-494F-8C05-955E705C677B}" type="pres">
      <dgm:prSet presAssocID="{AD41A8C6-451F-442E-AC49-9D5F73C68EEF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CC399F-0807-4174-A397-22A5D4734400}" type="pres">
      <dgm:prSet presAssocID="{AD41A8C6-451F-442E-AC49-9D5F73C68EEF}" presName="circleA" presStyleLbl="node1" presStyleIdx="0" presStyleCnt="4"/>
      <dgm:spPr/>
      <dgm:t>
        <a:bodyPr/>
        <a:lstStyle/>
        <a:p>
          <a:endParaRPr lang="es-MX"/>
        </a:p>
      </dgm:t>
    </dgm:pt>
    <dgm:pt modelId="{BD259195-5BC3-4EFC-A372-E6ACBD3940F5}" type="pres">
      <dgm:prSet presAssocID="{AD41A8C6-451F-442E-AC49-9D5F73C68EEF}" presName="spaceA" presStyleCnt="0"/>
      <dgm:spPr/>
      <dgm:t>
        <a:bodyPr/>
        <a:lstStyle/>
        <a:p>
          <a:endParaRPr lang="es-MX"/>
        </a:p>
      </dgm:t>
    </dgm:pt>
    <dgm:pt modelId="{A4FEE23A-99F3-4B72-A4AF-C279BBB026BF}" type="pres">
      <dgm:prSet presAssocID="{F87D2BE3-994F-445C-A993-902D0AF755EB}" presName="space" presStyleCnt="0"/>
      <dgm:spPr/>
      <dgm:t>
        <a:bodyPr/>
        <a:lstStyle/>
        <a:p>
          <a:endParaRPr lang="es-MX"/>
        </a:p>
      </dgm:t>
    </dgm:pt>
    <dgm:pt modelId="{76CFD6AE-A129-4A77-8C9D-39193F1771D5}" type="pres">
      <dgm:prSet presAssocID="{5195D282-F800-4930-8A78-E36AFC900965}" presName="compositeB" presStyleCnt="0"/>
      <dgm:spPr/>
      <dgm:t>
        <a:bodyPr/>
        <a:lstStyle/>
        <a:p>
          <a:endParaRPr lang="es-MX"/>
        </a:p>
      </dgm:t>
    </dgm:pt>
    <dgm:pt modelId="{5A9B3AAF-6CD2-44B2-8C58-015BBBC542D5}" type="pres">
      <dgm:prSet presAssocID="{5195D282-F800-4930-8A78-E36AFC900965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AA3D13-209D-4593-94E5-6755C57BD091}" type="pres">
      <dgm:prSet presAssocID="{5195D282-F800-4930-8A78-E36AFC900965}" presName="circleB" presStyleLbl="node1" presStyleIdx="1" presStyleCnt="4"/>
      <dgm:spPr/>
      <dgm:t>
        <a:bodyPr/>
        <a:lstStyle/>
        <a:p>
          <a:endParaRPr lang="es-MX"/>
        </a:p>
      </dgm:t>
    </dgm:pt>
    <dgm:pt modelId="{024961B8-D02F-4510-AB5A-ADB6815988AF}" type="pres">
      <dgm:prSet presAssocID="{5195D282-F800-4930-8A78-E36AFC900965}" presName="spaceB" presStyleCnt="0"/>
      <dgm:spPr/>
      <dgm:t>
        <a:bodyPr/>
        <a:lstStyle/>
        <a:p>
          <a:endParaRPr lang="es-MX"/>
        </a:p>
      </dgm:t>
    </dgm:pt>
    <dgm:pt modelId="{4454666F-566F-4173-89F5-5B4A4C7F3BB2}" type="pres">
      <dgm:prSet presAssocID="{9C4DD159-5684-4D50-8AFF-E7729D9E7A2D}" presName="space" presStyleCnt="0"/>
      <dgm:spPr/>
      <dgm:t>
        <a:bodyPr/>
        <a:lstStyle/>
        <a:p>
          <a:endParaRPr lang="es-MX"/>
        </a:p>
      </dgm:t>
    </dgm:pt>
    <dgm:pt modelId="{8707646D-E82F-47C2-95C2-40CC2EA389B8}" type="pres">
      <dgm:prSet presAssocID="{6C2BB782-204E-429E-BD92-1A39F50A6DBA}" presName="compositeA" presStyleCnt="0"/>
      <dgm:spPr/>
      <dgm:t>
        <a:bodyPr/>
        <a:lstStyle/>
        <a:p>
          <a:endParaRPr lang="es-MX"/>
        </a:p>
      </dgm:t>
    </dgm:pt>
    <dgm:pt modelId="{7276E22D-69E3-4CFF-8C63-83428E1010EE}" type="pres">
      <dgm:prSet presAssocID="{6C2BB782-204E-429E-BD92-1A39F50A6DBA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8EDAD9-2083-4EA0-9813-6B7F3730F3CF}" type="pres">
      <dgm:prSet presAssocID="{6C2BB782-204E-429E-BD92-1A39F50A6DBA}" presName="circleA" presStyleLbl="node1" presStyleIdx="2" presStyleCnt="4"/>
      <dgm:spPr/>
      <dgm:t>
        <a:bodyPr/>
        <a:lstStyle/>
        <a:p>
          <a:endParaRPr lang="es-MX"/>
        </a:p>
      </dgm:t>
    </dgm:pt>
    <dgm:pt modelId="{38C54FA6-F6C2-4B39-917B-0D4D58F3171C}" type="pres">
      <dgm:prSet presAssocID="{6C2BB782-204E-429E-BD92-1A39F50A6DBA}" presName="spaceA" presStyleCnt="0"/>
      <dgm:spPr/>
      <dgm:t>
        <a:bodyPr/>
        <a:lstStyle/>
        <a:p>
          <a:endParaRPr lang="es-MX"/>
        </a:p>
      </dgm:t>
    </dgm:pt>
    <dgm:pt modelId="{15DF5633-CF9A-4BBE-9E6D-D0193458937A}" type="pres">
      <dgm:prSet presAssocID="{2F38BC8B-43B2-406B-8337-67DAE3A77B32}" presName="space" presStyleCnt="0"/>
      <dgm:spPr/>
      <dgm:t>
        <a:bodyPr/>
        <a:lstStyle/>
        <a:p>
          <a:endParaRPr lang="es-MX"/>
        </a:p>
      </dgm:t>
    </dgm:pt>
    <dgm:pt modelId="{DC6BDBD6-F18C-4DCE-8529-B4CFDA39EF68}" type="pres">
      <dgm:prSet presAssocID="{75DA3111-9D65-45BC-AF00-A31F9CF124E4}" presName="compositeB" presStyleCnt="0"/>
      <dgm:spPr/>
      <dgm:t>
        <a:bodyPr/>
        <a:lstStyle/>
        <a:p>
          <a:endParaRPr lang="es-MX"/>
        </a:p>
      </dgm:t>
    </dgm:pt>
    <dgm:pt modelId="{40966933-3810-4F25-82B3-063FB4EC1784}" type="pres">
      <dgm:prSet presAssocID="{75DA3111-9D65-45BC-AF00-A31F9CF124E4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351682-51E5-454E-9E7E-D6AE9E78F596}" type="pres">
      <dgm:prSet presAssocID="{75DA3111-9D65-45BC-AF00-A31F9CF124E4}" presName="circleB" presStyleLbl="node1" presStyleIdx="3" presStyleCnt="4"/>
      <dgm:spPr/>
      <dgm:t>
        <a:bodyPr/>
        <a:lstStyle/>
        <a:p>
          <a:endParaRPr lang="es-MX"/>
        </a:p>
      </dgm:t>
    </dgm:pt>
    <dgm:pt modelId="{3B659778-244F-4589-A7BF-3894FF4A0E0F}" type="pres">
      <dgm:prSet presAssocID="{75DA3111-9D65-45BC-AF00-A31F9CF124E4}" presName="spaceB" presStyleCnt="0"/>
      <dgm:spPr/>
      <dgm:t>
        <a:bodyPr/>
        <a:lstStyle/>
        <a:p>
          <a:endParaRPr lang="es-MX"/>
        </a:p>
      </dgm:t>
    </dgm:pt>
  </dgm:ptLst>
  <dgm:cxnLst>
    <dgm:cxn modelId="{A607F9FE-D1AD-4C14-9180-D35B3E026CAE}" srcId="{56D7D9D4-5E4B-4043-A35B-A15AEF2BC2B1}" destId="{AD41A8C6-451F-442E-AC49-9D5F73C68EEF}" srcOrd="0" destOrd="0" parTransId="{C1256007-8734-4031-A42D-CB473F746A2F}" sibTransId="{F87D2BE3-994F-445C-A993-902D0AF755EB}"/>
    <dgm:cxn modelId="{287EDC02-EBC3-4338-947C-F432BEE74AA5}" type="presOf" srcId="{ED346700-C68F-4F28-B85C-AAE6A2EA5A51}" destId="{40966933-3810-4F25-82B3-063FB4EC1784}" srcOrd="0" destOrd="4" presId="urn:microsoft.com/office/officeart/2005/8/layout/hProcess11"/>
    <dgm:cxn modelId="{68212D40-35F4-49C5-9211-65B8BE538227}" srcId="{75DA3111-9D65-45BC-AF00-A31F9CF124E4}" destId="{ED346700-C68F-4F28-B85C-AAE6A2EA5A51}" srcOrd="3" destOrd="0" parTransId="{6B8F9D40-956A-49DF-BCE4-EF3CC2BAA4F0}" sibTransId="{826A33CD-6891-4BF5-8DC0-63C80905E381}"/>
    <dgm:cxn modelId="{21DC3D4A-A9AF-4398-A433-CB7B7435FE3E}" type="presOf" srcId="{AD41A8C6-451F-442E-AC49-9D5F73C68EEF}" destId="{D9A58C88-0711-494F-8C05-955E705C677B}" srcOrd="0" destOrd="0" presId="urn:microsoft.com/office/officeart/2005/8/layout/hProcess11"/>
    <dgm:cxn modelId="{8F26BCDD-A99E-4997-8A7D-7C29C1E6D47B}" srcId="{75DA3111-9D65-45BC-AF00-A31F9CF124E4}" destId="{97B99D22-4B8A-4BFF-B852-B31C35375118}" srcOrd="1" destOrd="0" parTransId="{F1E5F66B-8824-4F2F-A63E-E27C786D9A6D}" sibTransId="{F57B38E9-E3DB-408F-BA3C-A995718992B8}"/>
    <dgm:cxn modelId="{4B24440C-4817-4157-8A73-0ADF80F290F6}" type="presOf" srcId="{6C2BB782-204E-429E-BD92-1A39F50A6DBA}" destId="{7276E22D-69E3-4CFF-8C63-83428E1010EE}" srcOrd="0" destOrd="0" presId="urn:microsoft.com/office/officeart/2005/8/layout/hProcess11"/>
    <dgm:cxn modelId="{AB0E9908-5C4B-446F-8C7B-22A43D75334D}" type="presOf" srcId="{A007FBFD-0D2A-424A-9037-0F29AA637FCA}" destId="{40966933-3810-4F25-82B3-063FB4EC1784}" srcOrd="0" destOrd="1" presId="urn:microsoft.com/office/officeart/2005/8/layout/hProcess11"/>
    <dgm:cxn modelId="{A7E0C72E-C6F1-45AA-8796-2AF91AE8FBE7}" type="presOf" srcId="{97B99D22-4B8A-4BFF-B852-B31C35375118}" destId="{40966933-3810-4F25-82B3-063FB4EC1784}" srcOrd="0" destOrd="2" presId="urn:microsoft.com/office/officeart/2005/8/layout/hProcess11"/>
    <dgm:cxn modelId="{5A46A873-C5A7-4DBC-B814-77B7AE68FB7C}" type="presOf" srcId="{75DA3111-9D65-45BC-AF00-A31F9CF124E4}" destId="{40966933-3810-4F25-82B3-063FB4EC1784}" srcOrd="0" destOrd="0" presId="urn:microsoft.com/office/officeart/2005/8/layout/hProcess11"/>
    <dgm:cxn modelId="{253FADCC-93A5-47EF-990A-02BB7689DBB8}" srcId="{56D7D9D4-5E4B-4043-A35B-A15AEF2BC2B1}" destId="{5195D282-F800-4930-8A78-E36AFC900965}" srcOrd="1" destOrd="0" parTransId="{FA01236D-75DE-498C-92FC-37F3703447E8}" sibTransId="{9C4DD159-5684-4D50-8AFF-E7729D9E7A2D}"/>
    <dgm:cxn modelId="{CB178C4E-CE0F-469E-9C69-54A5D51AA043}" srcId="{75DA3111-9D65-45BC-AF00-A31F9CF124E4}" destId="{26C357B4-758E-46C1-B491-77F02A07B30B}" srcOrd="4" destOrd="0" parTransId="{1C49563F-97C9-4EFE-8439-ECFF9DB6882E}" sibTransId="{06BEE6B6-EE4B-4953-BB65-6377F449607A}"/>
    <dgm:cxn modelId="{75F37BEF-B928-4450-A41C-B3CCD6CBD7C8}" srcId="{75DA3111-9D65-45BC-AF00-A31F9CF124E4}" destId="{A007FBFD-0D2A-424A-9037-0F29AA637FCA}" srcOrd="0" destOrd="0" parTransId="{F7F97794-5D9B-4F78-8B22-66E8C5380AB3}" sibTransId="{9F30BF83-1A11-471D-A8DC-7A719701F9B8}"/>
    <dgm:cxn modelId="{EB3ED546-2052-4533-B70B-401C353252BA}" srcId="{75DA3111-9D65-45BC-AF00-A31F9CF124E4}" destId="{9AA205F8-71D4-4966-942D-CDE238C2178F}" srcOrd="2" destOrd="0" parTransId="{0826AEF4-13E4-4B0C-B436-AE005D2648FD}" sibTransId="{C7D067AB-0527-4CFF-A6AB-4F695A47DF9D}"/>
    <dgm:cxn modelId="{8BABFB3D-E5ED-4E1C-ACD1-CD83BD552A9B}" srcId="{56D7D9D4-5E4B-4043-A35B-A15AEF2BC2B1}" destId="{6C2BB782-204E-429E-BD92-1A39F50A6DBA}" srcOrd="2" destOrd="0" parTransId="{50CCA711-E940-495F-B39E-08D1739743C4}" sibTransId="{2F38BC8B-43B2-406B-8337-67DAE3A77B32}"/>
    <dgm:cxn modelId="{3B1B92D9-F83D-4B73-B929-6535F1A268C9}" type="presOf" srcId="{9AA205F8-71D4-4966-942D-CDE238C2178F}" destId="{40966933-3810-4F25-82B3-063FB4EC1784}" srcOrd="0" destOrd="3" presId="urn:microsoft.com/office/officeart/2005/8/layout/hProcess11"/>
    <dgm:cxn modelId="{557CA3F7-27F5-4186-9ED3-BDEB87FB1F3B}" srcId="{56D7D9D4-5E4B-4043-A35B-A15AEF2BC2B1}" destId="{75DA3111-9D65-45BC-AF00-A31F9CF124E4}" srcOrd="3" destOrd="0" parTransId="{FE60D3DB-0FC1-4454-B241-3E21DBA03DFF}" sibTransId="{61D4444D-BBA1-439D-B671-FDB0B0C08793}"/>
    <dgm:cxn modelId="{56C05887-558A-4D7E-BD62-768EF7938165}" type="presOf" srcId="{5195D282-F800-4930-8A78-E36AFC900965}" destId="{5A9B3AAF-6CD2-44B2-8C58-015BBBC542D5}" srcOrd="0" destOrd="0" presId="urn:microsoft.com/office/officeart/2005/8/layout/hProcess11"/>
    <dgm:cxn modelId="{2F8A554D-F74D-4A52-9A9D-FBA2905B6BA2}" type="presOf" srcId="{26C357B4-758E-46C1-B491-77F02A07B30B}" destId="{40966933-3810-4F25-82B3-063FB4EC1784}" srcOrd="0" destOrd="5" presId="urn:microsoft.com/office/officeart/2005/8/layout/hProcess11"/>
    <dgm:cxn modelId="{B19369DC-05F6-4968-B1A3-2189C3312698}" type="presOf" srcId="{56D7D9D4-5E4B-4043-A35B-A15AEF2BC2B1}" destId="{8863C902-49FD-4E5E-AE59-0F9F055E2EBF}" srcOrd="0" destOrd="0" presId="urn:microsoft.com/office/officeart/2005/8/layout/hProcess11"/>
    <dgm:cxn modelId="{03DDB210-EF1D-4D5E-B5C5-3CE10DA87355}" type="presParOf" srcId="{8863C902-49FD-4E5E-AE59-0F9F055E2EBF}" destId="{A29674E4-580C-45F6-A5DE-775199908118}" srcOrd="0" destOrd="0" presId="urn:microsoft.com/office/officeart/2005/8/layout/hProcess11"/>
    <dgm:cxn modelId="{1B5A4299-ABE6-4436-BCB8-A011A4A3FFCA}" type="presParOf" srcId="{8863C902-49FD-4E5E-AE59-0F9F055E2EBF}" destId="{2DE58B07-8E84-48DD-9B75-E8C7A96ED9BA}" srcOrd="1" destOrd="0" presId="urn:microsoft.com/office/officeart/2005/8/layout/hProcess11"/>
    <dgm:cxn modelId="{37D1A641-33FD-4264-BD79-868A0B9A39D4}" type="presParOf" srcId="{2DE58B07-8E84-48DD-9B75-E8C7A96ED9BA}" destId="{E13998DD-CB5D-47DA-B705-7831F1A4E2B9}" srcOrd="0" destOrd="0" presId="urn:microsoft.com/office/officeart/2005/8/layout/hProcess11"/>
    <dgm:cxn modelId="{2B71A85B-A9FD-4365-82A6-567885A2A4D6}" type="presParOf" srcId="{E13998DD-CB5D-47DA-B705-7831F1A4E2B9}" destId="{D9A58C88-0711-494F-8C05-955E705C677B}" srcOrd="0" destOrd="0" presId="urn:microsoft.com/office/officeart/2005/8/layout/hProcess11"/>
    <dgm:cxn modelId="{C17D5AB1-5DE8-4B60-8D13-315CCD3F38B9}" type="presParOf" srcId="{E13998DD-CB5D-47DA-B705-7831F1A4E2B9}" destId="{03CC399F-0807-4174-A397-22A5D4734400}" srcOrd="1" destOrd="0" presId="urn:microsoft.com/office/officeart/2005/8/layout/hProcess11"/>
    <dgm:cxn modelId="{21FB2149-8B4A-4BA6-9A52-347EAD81DA04}" type="presParOf" srcId="{E13998DD-CB5D-47DA-B705-7831F1A4E2B9}" destId="{BD259195-5BC3-4EFC-A372-E6ACBD3940F5}" srcOrd="2" destOrd="0" presId="urn:microsoft.com/office/officeart/2005/8/layout/hProcess11"/>
    <dgm:cxn modelId="{C0EB827F-407C-48F8-BE89-2AF8764BD4C9}" type="presParOf" srcId="{2DE58B07-8E84-48DD-9B75-E8C7A96ED9BA}" destId="{A4FEE23A-99F3-4B72-A4AF-C279BBB026BF}" srcOrd="1" destOrd="0" presId="urn:microsoft.com/office/officeart/2005/8/layout/hProcess11"/>
    <dgm:cxn modelId="{23E759B4-6292-4E04-85E7-2A5E9CBE2D02}" type="presParOf" srcId="{2DE58B07-8E84-48DD-9B75-E8C7A96ED9BA}" destId="{76CFD6AE-A129-4A77-8C9D-39193F1771D5}" srcOrd="2" destOrd="0" presId="urn:microsoft.com/office/officeart/2005/8/layout/hProcess11"/>
    <dgm:cxn modelId="{951682DC-8BFF-410B-829B-22580C73DCC3}" type="presParOf" srcId="{76CFD6AE-A129-4A77-8C9D-39193F1771D5}" destId="{5A9B3AAF-6CD2-44B2-8C58-015BBBC542D5}" srcOrd="0" destOrd="0" presId="urn:microsoft.com/office/officeart/2005/8/layout/hProcess11"/>
    <dgm:cxn modelId="{82792728-5B27-4142-811A-005CCE26006D}" type="presParOf" srcId="{76CFD6AE-A129-4A77-8C9D-39193F1771D5}" destId="{51AA3D13-209D-4593-94E5-6755C57BD091}" srcOrd="1" destOrd="0" presId="urn:microsoft.com/office/officeart/2005/8/layout/hProcess11"/>
    <dgm:cxn modelId="{6D9BF923-E51F-4869-82EB-DE7C6618BD75}" type="presParOf" srcId="{76CFD6AE-A129-4A77-8C9D-39193F1771D5}" destId="{024961B8-D02F-4510-AB5A-ADB6815988AF}" srcOrd="2" destOrd="0" presId="urn:microsoft.com/office/officeart/2005/8/layout/hProcess11"/>
    <dgm:cxn modelId="{3181C93C-3C52-4383-8278-84F9D1FE98A6}" type="presParOf" srcId="{2DE58B07-8E84-48DD-9B75-E8C7A96ED9BA}" destId="{4454666F-566F-4173-89F5-5B4A4C7F3BB2}" srcOrd="3" destOrd="0" presId="urn:microsoft.com/office/officeart/2005/8/layout/hProcess11"/>
    <dgm:cxn modelId="{CFC77454-CE91-473E-B405-7316C5CCD31A}" type="presParOf" srcId="{2DE58B07-8E84-48DD-9B75-E8C7A96ED9BA}" destId="{8707646D-E82F-47C2-95C2-40CC2EA389B8}" srcOrd="4" destOrd="0" presId="urn:microsoft.com/office/officeart/2005/8/layout/hProcess11"/>
    <dgm:cxn modelId="{96175D3E-BBE6-4D9F-8E60-566264C65D6E}" type="presParOf" srcId="{8707646D-E82F-47C2-95C2-40CC2EA389B8}" destId="{7276E22D-69E3-4CFF-8C63-83428E1010EE}" srcOrd="0" destOrd="0" presId="urn:microsoft.com/office/officeart/2005/8/layout/hProcess11"/>
    <dgm:cxn modelId="{14E24065-6C1B-4195-BA32-15163B059350}" type="presParOf" srcId="{8707646D-E82F-47C2-95C2-40CC2EA389B8}" destId="{9F8EDAD9-2083-4EA0-9813-6B7F3730F3CF}" srcOrd="1" destOrd="0" presId="urn:microsoft.com/office/officeart/2005/8/layout/hProcess11"/>
    <dgm:cxn modelId="{F833B893-84DD-4222-8072-D1DF9906522B}" type="presParOf" srcId="{8707646D-E82F-47C2-95C2-40CC2EA389B8}" destId="{38C54FA6-F6C2-4B39-917B-0D4D58F3171C}" srcOrd="2" destOrd="0" presId="urn:microsoft.com/office/officeart/2005/8/layout/hProcess11"/>
    <dgm:cxn modelId="{7F4790C5-1FF2-4E3B-9032-5E1252D0210C}" type="presParOf" srcId="{2DE58B07-8E84-48DD-9B75-E8C7A96ED9BA}" destId="{15DF5633-CF9A-4BBE-9E6D-D0193458937A}" srcOrd="5" destOrd="0" presId="urn:microsoft.com/office/officeart/2005/8/layout/hProcess11"/>
    <dgm:cxn modelId="{FC2ED9BD-E6CD-4141-B60C-2463590361B6}" type="presParOf" srcId="{2DE58B07-8E84-48DD-9B75-E8C7A96ED9BA}" destId="{DC6BDBD6-F18C-4DCE-8529-B4CFDA39EF68}" srcOrd="6" destOrd="0" presId="urn:microsoft.com/office/officeart/2005/8/layout/hProcess11"/>
    <dgm:cxn modelId="{CF137DD4-EFAF-4DFC-B580-1B3D0CD6B7CF}" type="presParOf" srcId="{DC6BDBD6-F18C-4DCE-8529-B4CFDA39EF68}" destId="{40966933-3810-4F25-82B3-063FB4EC1784}" srcOrd="0" destOrd="0" presId="urn:microsoft.com/office/officeart/2005/8/layout/hProcess11"/>
    <dgm:cxn modelId="{B23FDFD0-B883-4428-9D3A-76B55517AEF0}" type="presParOf" srcId="{DC6BDBD6-F18C-4DCE-8529-B4CFDA39EF68}" destId="{EF351682-51E5-454E-9E7E-D6AE9E78F596}" srcOrd="1" destOrd="0" presId="urn:microsoft.com/office/officeart/2005/8/layout/hProcess11"/>
    <dgm:cxn modelId="{7A9FF25B-18C2-4790-8269-0B6C87F04A5E}" type="presParOf" srcId="{DC6BDBD6-F18C-4DCE-8529-B4CFDA39EF68}" destId="{3B659778-244F-4589-A7BF-3894FF4A0E0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8AF73AB-3452-4371-BD39-DDC1250D3F62}" type="doc">
      <dgm:prSet loTypeId="urn:microsoft.com/office/officeart/2005/8/layout/hierarchy1" loCatId="hierarchy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FB0D8D43-B333-4341-A196-5EA8F9FF0ADF}">
      <dgm:prSet/>
      <dgm:spPr/>
      <dgm:t>
        <a:bodyPr/>
        <a:lstStyle/>
        <a:p>
          <a:pPr rtl="0"/>
          <a:r>
            <a:rPr lang="es-MX" smtClean="0"/>
            <a:t>Estructura mínima</a:t>
          </a:r>
          <a:endParaRPr lang="es-MX"/>
        </a:p>
      </dgm:t>
    </dgm:pt>
    <dgm:pt modelId="{D65DB53D-AF4F-4A8B-BB01-104939A3219D}" type="parTrans" cxnId="{529361F6-E3F5-43D7-9613-2FE1C0713B73}">
      <dgm:prSet/>
      <dgm:spPr/>
      <dgm:t>
        <a:bodyPr/>
        <a:lstStyle/>
        <a:p>
          <a:endParaRPr lang="es-MX"/>
        </a:p>
      </dgm:t>
    </dgm:pt>
    <dgm:pt modelId="{6C2E68A4-DF73-477C-B23F-31C1F2DB1849}" type="sibTrans" cxnId="{529361F6-E3F5-43D7-9613-2FE1C0713B73}">
      <dgm:prSet/>
      <dgm:spPr/>
      <dgm:t>
        <a:bodyPr/>
        <a:lstStyle/>
        <a:p>
          <a:endParaRPr lang="es-MX"/>
        </a:p>
      </dgm:t>
    </dgm:pt>
    <dgm:pt modelId="{D47913DA-733C-47F6-999E-3A9B5EC8035F}">
      <dgm:prSet/>
      <dgm:spPr/>
      <dgm:t>
        <a:bodyPr/>
        <a:lstStyle/>
        <a:p>
          <a:pPr rtl="0"/>
          <a:r>
            <a:rPr lang="es-MX" smtClean="0"/>
            <a:t>Datos personales</a:t>
          </a:r>
          <a:endParaRPr lang="es-MX"/>
        </a:p>
      </dgm:t>
    </dgm:pt>
    <dgm:pt modelId="{207A17B6-AD78-4336-B5A5-2ADD2A1FE866}" type="parTrans" cxnId="{EBE67DB9-031F-4D40-B008-CFF74839401B}">
      <dgm:prSet/>
      <dgm:spPr/>
      <dgm:t>
        <a:bodyPr/>
        <a:lstStyle/>
        <a:p>
          <a:endParaRPr lang="es-MX"/>
        </a:p>
      </dgm:t>
    </dgm:pt>
    <dgm:pt modelId="{2D01E570-A6E1-4973-8C92-B54C53084A19}" type="sibTrans" cxnId="{EBE67DB9-031F-4D40-B008-CFF74839401B}">
      <dgm:prSet/>
      <dgm:spPr/>
      <dgm:t>
        <a:bodyPr/>
        <a:lstStyle/>
        <a:p>
          <a:endParaRPr lang="es-MX"/>
        </a:p>
      </dgm:t>
    </dgm:pt>
    <dgm:pt modelId="{B7D63C4B-5D02-433A-8914-775C6EC4524A}">
      <dgm:prSet/>
      <dgm:spPr/>
      <dgm:t>
        <a:bodyPr/>
        <a:lstStyle/>
        <a:p>
          <a:pPr rtl="0"/>
          <a:r>
            <a:rPr lang="es-MX" smtClean="0"/>
            <a:t>Escolaridad</a:t>
          </a:r>
          <a:endParaRPr lang="es-MX"/>
        </a:p>
      </dgm:t>
    </dgm:pt>
    <dgm:pt modelId="{DA09AD87-EFCC-4703-B507-59AF7866ABAB}" type="parTrans" cxnId="{D6BDF03D-B43F-4D30-9587-A4C5D79422D1}">
      <dgm:prSet/>
      <dgm:spPr/>
      <dgm:t>
        <a:bodyPr/>
        <a:lstStyle/>
        <a:p>
          <a:endParaRPr lang="es-MX"/>
        </a:p>
      </dgm:t>
    </dgm:pt>
    <dgm:pt modelId="{E80012DA-C493-46A3-B6C7-56D475A47A9E}" type="sibTrans" cxnId="{D6BDF03D-B43F-4D30-9587-A4C5D79422D1}">
      <dgm:prSet/>
      <dgm:spPr/>
      <dgm:t>
        <a:bodyPr/>
        <a:lstStyle/>
        <a:p>
          <a:endParaRPr lang="es-MX"/>
        </a:p>
      </dgm:t>
    </dgm:pt>
    <dgm:pt modelId="{B98EB336-D250-4EFA-936E-E27CEAE52F9A}">
      <dgm:prSet/>
      <dgm:spPr/>
      <dgm:t>
        <a:bodyPr/>
        <a:lstStyle/>
        <a:p>
          <a:pPr rtl="0"/>
          <a:r>
            <a:rPr lang="es-MX" smtClean="0"/>
            <a:t>Experiencia laboral</a:t>
          </a:r>
          <a:endParaRPr lang="es-MX"/>
        </a:p>
      </dgm:t>
    </dgm:pt>
    <dgm:pt modelId="{4D8EF89B-C885-4CC4-8BCC-FB14F40E5D18}" type="parTrans" cxnId="{2CFE232F-3D9D-4EE5-B6FA-478DEA36DFC4}">
      <dgm:prSet/>
      <dgm:spPr/>
      <dgm:t>
        <a:bodyPr/>
        <a:lstStyle/>
        <a:p>
          <a:endParaRPr lang="es-MX"/>
        </a:p>
      </dgm:t>
    </dgm:pt>
    <dgm:pt modelId="{A0D14272-BBB4-4221-BE78-4F4E2D59E90F}" type="sibTrans" cxnId="{2CFE232F-3D9D-4EE5-B6FA-478DEA36DFC4}">
      <dgm:prSet/>
      <dgm:spPr/>
      <dgm:t>
        <a:bodyPr/>
        <a:lstStyle/>
        <a:p>
          <a:endParaRPr lang="es-MX"/>
        </a:p>
      </dgm:t>
    </dgm:pt>
    <dgm:pt modelId="{CA97E9BD-3706-485C-A8AD-3DFD9AD7E570}" type="pres">
      <dgm:prSet presAssocID="{58AF73AB-3452-4371-BD39-DDC1250D3F6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B8CC4C5-F28F-4B1B-ABCC-9894ACC07D39}" type="pres">
      <dgm:prSet presAssocID="{FB0D8D43-B333-4341-A196-5EA8F9FF0ADF}" presName="hierRoot1" presStyleCnt="0"/>
      <dgm:spPr/>
    </dgm:pt>
    <dgm:pt modelId="{854E098B-A800-4918-80F5-C93ADB0519E6}" type="pres">
      <dgm:prSet presAssocID="{FB0D8D43-B333-4341-A196-5EA8F9FF0ADF}" presName="composite" presStyleCnt="0"/>
      <dgm:spPr/>
    </dgm:pt>
    <dgm:pt modelId="{885C1201-1B49-4EC1-A9D5-356CD3E1FA6F}" type="pres">
      <dgm:prSet presAssocID="{FB0D8D43-B333-4341-A196-5EA8F9FF0ADF}" presName="background" presStyleLbl="node0" presStyleIdx="0" presStyleCnt="1"/>
      <dgm:spPr/>
    </dgm:pt>
    <dgm:pt modelId="{0CD811E8-A814-4623-BF47-573E2038EA98}" type="pres">
      <dgm:prSet presAssocID="{FB0D8D43-B333-4341-A196-5EA8F9FF0ADF}" presName="text" presStyleLbl="fgAcc0" presStyleIdx="0" presStyleCnt="1">
        <dgm:presLayoutVars>
          <dgm:chPref val="3"/>
        </dgm:presLayoutVars>
      </dgm:prSet>
      <dgm:spPr/>
    </dgm:pt>
    <dgm:pt modelId="{A226B020-7C4E-4133-B6B7-9A6AEB816A95}" type="pres">
      <dgm:prSet presAssocID="{FB0D8D43-B333-4341-A196-5EA8F9FF0ADF}" presName="hierChild2" presStyleCnt="0"/>
      <dgm:spPr/>
    </dgm:pt>
    <dgm:pt modelId="{AB611451-3744-4805-9B78-873DA34AF445}" type="pres">
      <dgm:prSet presAssocID="{207A17B6-AD78-4336-B5A5-2ADD2A1FE866}" presName="Name10" presStyleLbl="parChTrans1D2" presStyleIdx="0" presStyleCnt="3"/>
      <dgm:spPr/>
    </dgm:pt>
    <dgm:pt modelId="{1F3A76EC-AA15-4DCD-B36A-1B90048FEA15}" type="pres">
      <dgm:prSet presAssocID="{D47913DA-733C-47F6-999E-3A9B5EC8035F}" presName="hierRoot2" presStyleCnt="0"/>
      <dgm:spPr/>
    </dgm:pt>
    <dgm:pt modelId="{82011D9A-8ACE-4A3E-B78E-0F8B0F3AE39A}" type="pres">
      <dgm:prSet presAssocID="{D47913DA-733C-47F6-999E-3A9B5EC8035F}" presName="composite2" presStyleCnt="0"/>
      <dgm:spPr/>
    </dgm:pt>
    <dgm:pt modelId="{8F5AB663-900D-489F-A935-6EA12AA2F825}" type="pres">
      <dgm:prSet presAssocID="{D47913DA-733C-47F6-999E-3A9B5EC8035F}" presName="background2" presStyleLbl="node2" presStyleIdx="0" presStyleCnt="3"/>
      <dgm:spPr/>
    </dgm:pt>
    <dgm:pt modelId="{7100AF33-0AE6-4704-A8C4-3C79EE9BCC82}" type="pres">
      <dgm:prSet presAssocID="{D47913DA-733C-47F6-999E-3A9B5EC8035F}" presName="text2" presStyleLbl="fgAcc2" presStyleIdx="0" presStyleCnt="3">
        <dgm:presLayoutVars>
          <dgm:chPref val="3"/>
        </dgm:presLayoutVars>
      </dgm:prSet>
      <dgm:spPr/>
    </dgm:pt>
    <dgm:pt modelId="{4BF6951F-1A75-4905-BA70-A69B613AB406}" type="pres">
      <dgm:prSet presAssocID="{D47913DA-733C-47F6-999E-3A9B5EC8035F}" presName="hierChild3" presStyleCnt="0"/>
      <dgm:spPr/>
    </dgm:pt>
    <dgm:pt modelId="{28CEE6E5-DFD7-4F54-B34F-C9F763AB69EC}" type="pres">
      <dgm:prSet presAssocID="{DA09AD87-EFCC-4703-B507-59AF7866ABAB}" presName="Name10" presStyleLbl="parChTrans1D2" presStyleIdx="1" presStyleCnt="3"/>
      <dgm:spPr/>
    </dgm:pt>
    <dgm:pt modelId="{D7638CE8-11A9-44E4-A930-24DA823C5044}" type="pres">
      <dgm:prSet presAssocID="{B7D63C4B-5D02-433A-8914-775C6EC4524A}" presName="hierRoot2" presStyleCnt="0"/>
      <dgm:spPr/>
    </dgm:pt>
    <dgm:pt modelId="{779D8271-7B2F-4D3B-B228-F406CE4FAD93}" type="pres">
      <dgm:prSet presAssocID="{B7D63C4B-5D02-433A-8914-775C6EC4524A}" presName="composite2" presStyleCnt="0"/>
      <dgm:spPr/>
    </dgm:pt>
    <dgm:pt modelId="{3E299FCF-468E-4C6C-904D-D5BF207FE18A}" type="pres">
      <dgm:prSet presAssocID="{B7D63C4B-5D02-433A-8914-775C6EC4524A}" presName="background2" presStyleLbl="node2" presStyleIdx="1" presStyleCnt="3"/>
      <dgm:spPr/>
    </dgm:pt>
    <dgm:pt modelId="{7D7247FD-568E-4F4F-9FE9-13C3EBB965A0}" type="pres">
      <dgm:prSet presAssocID="{B7D63C4B-5D02-433A-8914-775C6EC4524A}" presName="text2" presStyleLbl="fgAcc2" presStyleIdx="1" presStyleCnt="3">
        <dgm:presLayoutVars>
          <dgm:chPref val="3"/>
        </dgm:presLayoutVars>
      </dgm:prSet>
      <dgm:spPr/>
    </dgm:pt>
    <dgm:pt modelId="{0A92177B-B520-407F-83D4-019E8F5BBFA0}" type="pres">
      <dgm:prSet presAssocID="{B7D63C4B-5D02-433A-8914-775C6EC4524A}" presName="hierChild3" presStyleCnt="0"/>
      <dgm:spPr/>
    </dgm:pt>
    <dgm:pt modelId="{7581B5DB-0BBF-42BB-8F32-018DC1D05EA9}" type="pres">
      <dgm:prSet presAssocID="{4D8EF89B-C885-4CC4-8BCC-FB14F40E5D18}" presName="Name10" presStyleLbl="parChTrans1D2" presStyleIdx="2" presStyleCnt="3"/>
      <dgm:spPr/>
    </dgm:pt>
    <dgm:pt modelId="{FBAC9E6E-82E7-4994-80D7-F98994C69C1F}" type="pres">
      <dgm:prSet presAssocID="{B98EB336-D250-4EFA-936E-E27CEAE52F9A}" presName="hierRoot2" presStyleCnt="0"/>
      <dgm:spPr/>
    </dgm:pt>
    <dgm:pt modelId="{29BA208F-21AA-4286-BC4E-9B5203B6F7FC}" type="pres">
      <dgm:prSet presAssocID="{B98EB336-D250-4EFA-936E-E27CEAE52F9A}" presName="composite2" presStyleCnt="0"/>
      <dgm:spPr/>
    </dgm:pt>
    <dgm:pt modelId="{8EA44F9B-56DF-49E7-AA67-043A60132A0F}" type="pres">
      <dgm:prSet presAssocID="{B98EB336-D250-4EFA-936E-E27CEAE52F9A}" presName="background2" presStyleLbl="node2" presStyleIdx="2" presStyleCnt="3"/>
      <dgm:spPr/>
    </dgm:pt>
    <dgm:pt modelId="{F548707A-FC2C-4746-8E66-9AB8AD147A15}" type="pres">
      <dgm:prSet presAssocID="{B98EB336-D250-4EFA-936E-E27CEAE52F9A}" presName="text2" presStyleLbl="fgAcc2" presStyleIdx="2" presStyleCnt="3">
        <dgm:presLayoutVars>
          <dgm:chPref val="3"/>
        </dgm:presLayoutVars>
      </dgm:prSet>
      <dgm:spPr/>
    </dgm:pt>
    <dgm:pt modelId="{3A3E72C2-BAFF-40A7-BAA9-92F5B066EA49}" type="pres">
      <dgm:prSet presAssocID="{B98EB336-D250-4EFA-936E-E27CEAE52F9A}" presName="hierChild3" presStyleCnt="0"/>
      <dgm:spPr/>
    </dgm:pt>
  </dgm:ptLst>
  <dgm:cxnLst>
    <dgm:cxn modelId="{897B3870-0B56-48F7-BF55-98C651FA5D3B}" type="presOf" srcId="{B7D63C4B-5D02-433A-8914-775C6EC4524A}" destId="{7D7247FD-568E-4F4F-9FE9-13C3EBB965A0}" srcOrd="0" destOrd="0" presId="urn:microsoft.com/office/officeart/2005/8/layout/hierarchy1"/>
    <dgm:cxn modelId="{4EFF6D9A-D2C6-44C3-AF97-81ABC13E8F08}" type="presOf" srcId="{4D8EF89B-C885-4CC4-8BCC-FB14F40E5D18}" destId="{7581B5DB-0BBF-42BB-8F32-018DC1D05EA9}" srcOrd="0" destOrd="0" presId="urn:microsoft.com/office/officeart/2005/8/layout/hierarchy1"/>
    <dgm:cxn modelId="{740786D0-957E-41AD-95C5-B4A7A14ABC4E}" type="presOf" srcId="{58AF73AB-3452-4371-BD39-DDC1250D3F62}" destId="{CA97E9BD-3706-485C-A8AD-3DFD9AD7E570}" srcOrd="0" destOrd="0" presId="urn:microsoft.com/office/officeart/2005/8/layout/hierarchy1"/>
    <dgm:cxn modelId="{21B14D64-15E0-42A3-ABD9-B50182ACB317}" type="presOf" srcId="{FB0D8D43-B333-4341-A196-5EA8F9FF0ADF}" destId="{0CD811E8-A814-4623-BF47-573E2038EA98}" srcOrd="0" destOrd="0" presId="urn:microsoft.com/office/officeart/2005/8/layout/hierarchy1"/>
    <dgm:cxn modelId="{EBE67DB9-031F-4D40-B008-CFF74839401B}" srcId="{FB0D8D43-B333-4341-A196-5EA8F9FF0ADF}" destId="{D47913DA-733C-47F6-999E-3A9B5EC8035F}" srcOrd="0" destOrd="0" parTransId="{207A17B6-AD78-4336-B5A5-2ADD2A1FE866}" sibTransId="{2D01E570-A6E1-4973-8C92-B54C53084A19}"/>
    <dgm:cxn modelId="{DB738694-B3D1-4449-ACF0-6F3925955D89}" type="presOf" srcId="{B98EB336-D250-4EFA-936E-E27CEAE52F9A}" destId="{F548707A-FC2C-4746-8E66-9AB8AD147A15}" srcOrd="0" destOrd="0" presId="urn:microsoft.com/office/officeart/2005/8/layout/hierarchy1"/>
    <dgm:cxn modelId="{8609FD63-C1E0-4C15-A74A-17A6CF10A7F3}" type="presOf" srcId="{207A17B6-AD78-4336-B5A5-2ADD2A1FE866}" destId="{AB611451-3744-4805-9B78-873DA34AF445}" srcOrd="0" destOrd="0" presId="urn:microsoft.com/office/officeart/2005/8/layout/hierarchy1"/>
    <dgm:cxn modelId="{D6BDF03D-B43F-4D30-9587-A4C5D79422D1}" srcId="{FB0D8D43-B333-4341-A196-5EA8F9FF0ADF}" destId="{B7D63C4B-5D02-433A-8914-775C6EC4524A}" srcOrd="1" destOrd="0" parTransId="{DA09AD87-EFCC-4703-B507-59AF7866ABAB}" sibTransId="{E80012DA-C493-46A3-B6C7-56D475A47A9E}"/>
    <dgm:cxn modelId="{5A8138A6-F0E4-4FAD-A8E6-627531E679FA}" type="presOf" srcId="{D47913DA-733C-47F6-999E-3A9B5EC8035F}" destId="{7100AF33-0AE6-4704-A8C4-3C79EE9BCC82}" srcOrd="0" destOrd="0" presId="urn:microsoft.com/office/officeart/2005/8/layout/hierarchy1"/>
    <dgm:cxn modelId="{F64C01BB-42A5-421F-A934-0CFA4F48E9E0}" type="presOf" srcId="{DA09AD87-EFCC-4703-B507-59AF7866ABAB}" destId="{28CEE6E5-DFD7-4F54-B34F-C9F763AB69EC}" srcOrd="0" destOrd="0" presId="urn:microsoft.com/office/officeart/2005/8/layout/hierarchy1"/>
    <dgm:cxn modelId="{2CFE232F-3D9D-4EE5-B6FA-478DEA36DFC4}" srcId="{FB0D8D43-B333-4341-A196-5EA8F9FF0ADF}" destId="{B98EB336-D250-4EFA-936E-E27CEAE52F9A}" srcOrd="2" destOrd="0" parTransId="{4D8EF89B-C885-4CC4-8BCC-FB14F40E5D18}" sibTransId="{A0D14272-BBB4-4221-BE78-4F4E2D59E90F}"/>
    <dgm:cxn modelId="{529361F6-E3F5-43D7-9613-2FE1C0713B73}" srcId="{58AF73AB-3452-4371-BD39-DDC1250D3F62}" destId="{FB0D8D43-B333-4341-A196-5EA8F9FF0ADF}" srcOrd="0" destOrd="0" parTransId="{D65DB53D-AF4F-4A8B-BB01-104939A3219D}" sibTransId="{6C2E68A4-DF73-477C-B23F-31C1F2DB1849}"/>
    <dgm:cxn modelId="{3E85E9C7-FF57-4004-B7D5-77F4D7BA7C22}" type="presParOf" srcId="{CA97E9BD-3706-485C-A8AD-3DFD9AD7E570}" destId="{EB8CC4C5-F28F-4B1B-ABCC-9894ACC07D39}" srcOrd="0" destOrd="0" presId="urn:microsoft.com/office/officeart/2005/8/layout/hierarchy1"/>
    <dgm:cxn modelId="{9B60AC92-66F4-4A5E-B091-C85A0280CECA}" type="presParOf" srcId="{EB8CC4C5-F28F-4B1B-ABCC-9894ACC07D39}" destId="{854E098B-A800-4918-80F5-C93ADB0519E6}" srcOrd="0" destOrd="0" presId="urn:microsoft.com/office/officeart/2005/8/layout/hierarchy1"/>
    <dgm:cxn modelId="{ADF3B0D9-4EBF-4F9F-94A0-3E4ECB1BDCA3}" type="presParOf" srcId="{854E098B-A800-4918-80F5-C93ADB0519E6}" destId="{885C1201-1B49-4EC1-A9D5-356CD3E1FA6F}" srcOrd="0" destOrd="0" presId="urn:microsoft.com/office/officeart/2005/8/layout/hierarchy1"/>
    <dgm:cxn modelId="{C5DC330B-6776-40B1-A64D-138BC91E3632}" type="presParOf" srcId="{854E098B-A800-4918-80F5-C93ADB0519E6}" destId="{0CD811E8-A814-4623-BF47-573E2038EA98}" srcOrd="1" destOrd="0" presId="urn:microsoft.com/office/officeart/2005/8/layout/hierarchy1"/>
    <dgm:cxn modelId="{9D24EA95-C3E6-4542-8C2C-814310894538}" type="presParOf" srcId="{EB8CC4C5-F28F-4B1B-ABCC-9894ACC07D39}" destId="{A226B020-7C4E-4133-B6B7-9A6AEB816A95}" srcOrd="1" destOrd="0" presId="urn:microsoft.com/office/officeart/2005/8/layout/hierarchy1"/>
    <dgm:cxn modelId="{87FA1458-A317-4BD1-9C0D-2218F3146DD6}" type="presParOf" srcId="{A226B020-7C4E-4133-B6B7-9A6AEB816A95}" destId="{AB611451-3744-4805-9B78-873DA34AF445}" srcOrd="0" destOrd="0" presId="urn:microsoft.com/office/officeart/2005/8/layout/hierarchy1"/>
    <dgm:cxn modelId="{B9A12DBE-F961-489C-ADCD-EF627A54F2AC}" type="presParOf" srcId="{A226B020-7C4E-4133-B6B7-9A6AEB816A95}" destId="{1F3A76EC-AA15-4DCD-B36A-1B90048FEA15}" srcOrd="1" destOrd="0" presId="urn:microsoft.com/office/officeart/2005/8/layout/hierarchy1"/>
    <dgm:cxn modelId="{B751F336-82FB-4B99-8471-2E0927F90F30}" type="presParOf" srcId="{1F3A76EC-AA15-4DCD-B36A-1B90048FEA15}" destId="{82011D9A-8ACE-4A3E-B78E-0F8B0F3AE39A}" srcOrd="0" destOrd="0" presId="urn:microsoft.com/office/officeart/2005/8/layout/hierarchy1"/>
    <dgm:cxn modelId="{8DFD60D3-D5B3-46F1-93DC-7BBFADFC6C22}" type="presParOf" srcId="{82011D9A-8ACE-4A3E-B78E-0F8B0F3AE39A}" destId="{8F5AB663-900D-489F-A935-6EA12AA2F825}" srcOrd="0" destOrd="0" presId="urn:microsoft.com/office/officeart/2005/8/layout/hierarchy1"/>
    <dgm:cxn modelId="{2DB3C837-0161-4733-BD42-2ED4ACD4039C}" type="presParOf" srcId="{82011D9A-8ACE-4A3E-B78E-0F8B0F3AE39A}" destId="{7100AF33-0AE6-4704-A8C4-3C79EE9BCC82}" srcOrd="1" destOrd="0" presId="urn:microsoft.com/office/officeart/2005/8/layout/hierarchy1"/>
    <dgm:cxn modelId="{5FCF564E-6FA9-4827-B691-EA32DC9AAD88}" type="presParOf" srcId="{1F3A76EC-AA15-4DCD-B36A-1B90048FEA15}" destId="{4BF6951F-1A75-4905-BA70-A69B613AB406}" srcOrd="1" destOrd="0" presId="urn:microsoft.com/office/officeart/2005/8/layout/hierarchy1"/>
    <dgm:cxn modelId="{2D3F4C6B-8F0D-44C0-8519-02B37FB739E0}" type="presParOf" srcId="{A226B020-7C4E-4133-B6B7-9A6AEB816A95}" destId="{28CEE6E5-DFD7-4F54-B34F-C9F763AB69EC}" srcOrd="2" destOrd="0" presId="urn:microsoft.com/office/officeart/2005/8/layout/hierarchy1"/>
    <dgm:cxn modelId="{3778DAF1-872F-42AE-A5E9-8F07AC36A267}" type="presParOf" srcId="{A226B020-7C4E-4133-B6B7-9A6AEB816A95}" destId="{D7638CE8-11A9-44E4-A930-24DA823C5044}" srcOrd="3" destOrd="0" presId="urn:microsoft.com/office/officeart/2005/8/layout/hierarchy1"/>
    <dgm:cxn modelId="{3F5A9B69-AAF4-47E5-92EC-1111333AFD23}" type="presParOf" srcId="{D7638CE8-11A9-44E4-A930-24DA823C5044}" destId="{779D8271-7B2F-4D3B-B228-F406CE4FAD93}" srcOrd="0" destOrd="0" presId="urn:microsoft.com/office/officeart/2005/8/layout/hierarchy1"/>
    <dgm:cxn modelId="{51B8E107-02C8-48D3-B9D1-06A9C437D684}" type="presParOf" srcId="{779D8271-7B2F-4D3B-B228-F406CE4FAD93}" destId="{3E299FCF-468E-4C6C-904D-D5BF207FE18A}" srcOrd="0" destOrd="0" presId="urn:microsoft.com/office/officeart/2005/8/layout/hierarchy1"/>
    <dgm:cxn modelId="{084C46EE-A775-4313-ACD2-65E3DBEE46FB}" type="presParOf" srcId="{779D8271-7B2F-4D3B-B228-F406CE4FAD93}" destId="{7D7247FD-568E-4F4F-9FE9-13C3EBB965A0}" srcOrd="1" destOrd="0" presId="urn:microsoft.com/office/officeart/2005/8/layout/hierarchy1"/>
    <dgm:cxn modelId="{32C7E1A0-F932-4E50-82BF-3D6B45906A27}" type="presParOf" srcId="{D7638CE8-11A9-44E4-A930-24DA823C5044}" destId="{0A92177B-B520-407F-83D4-019E8F5BBFA0}" srcOrd="1" destOrd="0" presId="urn:microsoft.com/office/officeart/2005/8/layout/hierarchy1"/>
    <dgm:cxn modelId="{2FE682A3-AED3-4CB1-B752-69126B9E6A85}" type="presParOf" srcId="{A226B020-7C4E-4133-B6B7-9A6AEB816A95}" destId="{7581B5DB-0BBF-42BB-8F32-018DC1D05EA9}" srcOrd="4" destOrd="0" presId="urn:microsoft.com/office/officeart/2005/8/layout/hierarchy1"/>
    <dgm:cxn modelId="{4CA229D2-4FCD-4CB0-9FD3-C7F4EA608FFC}" type="presParOf" srcId="{A226B020-7C4E-4133-B6B7-9A6AEB816A95}" destId="{FBAC9E6E-82E7-4994-80D7-F98994C69C1F}" srcOrd="5" destOrd="0" presId="urn:microsoft.com/office/officeart/2005/8/layout/hierarchy1"/>
    <dgm:cxn modelId="{5AC7BF42-83AB-46C7-9051-56AF2EF7365F}" type="presParOf" srcId="{FBAC9E6E-82E7-4994-80D7-F98994C69C1F}" destId="{29BA208F-21AA-4286-BC4E-9B5203B6F7FC}" srcOrd="0" destOrd="0" presId="urn:microsoft.com/office/officeart/2005/8/layout/hierarchy1"/>
    <dgm:cxn modelId="{F400B819-3BD4-45B0-B2DD-FA072F8DB9CD}" type="presParOf" srcId="{29BA208F-21AA-4286-BC4E-9B5203B6F7FC}" destId="{8EA44F9B-56DF-49E7-AA67-043A60132A0F}" srcOrd="0" destOrd="0" presId="urn:microsoft.com/office/officeart/2005/8/layout/hierarchy1"/>
    <dgm:cxn modelId="{B09613EC-0E1C-4141-B33F-11901992DFBF}" type="presParOf" srcId="{29BA208F-21AA-4286-BC4E-9B5203B6F7FC}" destId="{F548707A-FC2C-4746-8E66-9AB8AD147A15}" srcOrd="1" destOrd="0" presId="urn:microsoft.com/office/officeart/2005/8/layout/hierarchy1"/>
    <dgm:cxn modelId="{67B84B34-7D9C-4AA6-BDD3-B11745138693}" type="presParOf" srcId="{FBAC9E6E-82E7-4994-80D7-F98994C69C1F}" destId="{3A3E72C2-BAFF-40A7-BAA9-92F5B066EA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6E044E0-6581-4926-89AC-06817957A888}" type="doc">
      <dgm:prSet loTypeId="urn:microsoft.com/office/officeart/2005/8/layout/venn1" loCatId="relationship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2D197A05-803E-4C35-A890-D120AA7B5F48}">
      <dgm:prSet/>
      <dgm:spPr/>
      <dgm:t>
        <a:bodyPr/>
        <a:lstStyle/>
        <a:p>
          <a:pPr rtl="0"/>
          <a:r>
            <a:rPr lang="es-MX" smtClean="0"/>
            <a:t>Nombre completo</a:t>
          </a:r>
          <a:endParaRPr lang="es-MX"/>
        </a:p>
      </dgm:t>
    </dgm:pt>
    <dgm:pt modelId="{4E33D023-BC96-4032-928E-36768629DA60}" type="parTrans" cxnId="{07335AA4-A490-43E8-84EE-6284641C8E89}">
      <dgm:prSet/>
      <dgm:spPr/>
      <dgm:t>
        <a:bodyPr/>
        <a:lstStyle/>
        <a:p>
          <a:endParaRPr lang="es-MX"/>
        </a:p>
      </dgm:t>
    </dgm:pt>
    <dgm:pt modelId="{0AB257E9-4306-42DA-9E6A-E8692E077CC7}" type="sibTrans" cxnId="{07335AA4-A490-43E8-84EE-6284641C8E89}">
      <dgm:prSet/>
      <dgm:spPr/>
      <dgm:t>
        <a:bodyPr/>
        <a:lstStyle/>
        <a:p>
          <a:endParaRPr lang="es-MX"/>
        </a:p>
      </dgm:t>
    </dgm:pt>
    <dgm:pt modelId="{4CE2EDE1-89A0-4BEA-8931-5D7C33ADDC2C}">
      <dgm:prSet/>
      <dgm:spPr/>
      <dgm:t>
        <a:bodyPr/>
        <a:lstStyle/>
        <a:p>
          <a:pPr rtl="0"/>
          <a:r>
            <a:rPr lang="es-MX" smtClean="0"/>
            <a:t>Domicilio</a:t>
          </a:r>
          <a:endParaRPr lang="es-MX"/>
        </a:p>
      </dgm:t>
    </dgm:pt>
    <dgm:pt modelId="{3123ECE1-7792-4850-A970-B1EA01ED8E68}" type="parTrans" cxnId="{B4DFB64D-DAB2-4877-91AC-2AE93D8B5332}">
      <dgm:prSet/>
      <dgm:spPr/>
      <dgm:t>
        <a:bodyPr/>
        <a:lstStyle/>
        <a:p>
          <a:endParaRPr lang="es-MX"/>
        </a:p>
      </dgm:t>
    </dgm:pt>
    <dgm:pt modelId="{D0EEC9DE-52EB-42CE-B6D6-8C8B715C0C9D}" type="sibTrans" cxnId="{B4DFB64D-DAB2-4877-91AC-2AE93D8B5332}">
      <dgm:prSet/>
      <dgm:spPr/>
      <dgm:t>
        <a:bodyPr/>
        <a:lstStyle/>
        <a:p>
          <a:endParaRPr lang="es-MX"/>
        </a:p>
      </dgm:t>
    </dgm:pt>
    <dgm:pt modelId="{2054760C-35D6-4E01-8329-C3AAC8919F8F}">
      <dgm:prSet/>
      <dgm:spPr/>
      <dgm:t>
        <a:bodyPr/>
        <a:lstStyle/>
        <a:p>
          <a:pPr rtl="0"/>
          <a:r>
            <a:rPr lang="es-MX" smtClean="0"/>
            <a:t>Estado civil</a:t>
          </a:r>
          <a:endParaRPr lang="es-MX"/>
        </a:p>
      </dgm:t>
    </dgm:pt>
    <dgm:pt modelId="{40B28B10-6C5B-419C-9CAF-E8553FC46DBF}" type="parTrans" cxnId="{C0E88185-BE32-445A-ABF7-96A7518CE3A5}">
      <dgm:prSet/>
      <dgm:spPr/>
      <dgm:t>
        <a:bodyPr/>
        <a:lstStyle/>
        <a:p>
          <a:endParaRPr lang="es-MX"/>
        </a:p>
      </dgm:t>
    </dgm:pt>
    <dgm:pt modelId="{6A3A04CF-6BE3-4B0A-887F-57E81CFF3E50}" type="sibTrans" cxnId="{C0E88185-BE32-445A-ABF7-96A7518CE3A5}">
      <dgm:prSet/>
      <dgm:spPr/>
      <dgm:t>
        <a:bodyPr/>
        <a:lstStyle/>
        <a:p>
          <a:endParaRPr lang="es-MX"/>
        </a:p>
      </dgm:t>
    </dgm:pt>
    <dgm:pt modelId="{A440EBA3-B391-42B6-B7AF-A1BC76E6692C}">
      <dgm:prSet/>
      <dgm:spPr/>
      <dgm:t>
        <a:bodyPr/>
        <a:lstStyle/>
        <a:p>
          <a:pPr rtl="0"/>
          <a:r>
            <a:rPr lang="es-MX" smtClean="0"/>
            <a:t>Teléfonos</a:t>
          </a:r>
          <a:endParaRPr lang="es-MX"/>
        </a:p>
      </dgm:t>
    </dgm:pt>
    <dgm:pt modelId="{A2864FEE-A106-4950-83BC-2F912E36AB21}" type="parTrans" cxnId="{6EA18FCD-A8D1-4240-B17E-A98742B17C09}">
      <dgm:prSet/>
      <dgm:spPr/>
      <dgm:t>
        <a:bodyPr/>
        <a:lstStyle/>
        <a:p>
          <a:endParaRPr lang="es-MX"/>
        </a:p>
      </dgm:t>
    </dgm:pt>
    <dgm:pt modelId="{B64A29D6-288C-4355-B4C4-C161E3F3B3BE}" type="sibTrans" cxnId="{6EA18FCD-A8D1-4240-B17E-A98742B17C09}">
      <dgm:prSet/>
      <dgm:spPr/>
      <dgm:t>
        <a:bodyPr/>
        <a:lstStyle/>
        <a:p>
          <a:endParaRPr lang="es-MX"/>
        </a:p>
      </dgm:t>
    </dgm:pt>
    <dgm:pt modelId="{FC12599C-E238-4104-B9B0-FBF04E4222A9}">
      <dgm:prSet/>
      <dgm:spPr/>
      <dgm:t>
        <a:bodyPr/>
        <a:lstStyle/>
        <a:p>
          <a:pPr rtl="0"/>
          <a:r>
            <a:rPr lang="es-MX" smtClean="0"/>
            <a:t>Correos electrónicos</a:t>
          </a:r>
          <a:endParaRPr lang="es-MX"/>
        </a:p>
      </dgm:t>
    </dgm:pt>
    <dgm:pt modelId="{6FF21E8A-F57E-47B1-A6ED-103551E38838}" type="parTrans" cxnId="{B38E4E61-F06C-4A0E-9DDC-09F38CEF6D59}">
      <dgm:prSet/>
      <dgm:spPr/>
      <dgm:t>
        <a:bodyPr/>
        <a:lstStyle/>
        <a:p>
          <a:endParaRPr lang="es-MX"/>
        </a:p>
      </dgm:t>
    </dgm:pt>
    <dgm:pt modelId="{72526ACB-6D8E-489B-88FA-288A90DFAEE4}" type="sibTrans" cxnId="{B38E4E61-F06C-4A0E-9DDC-09F38CEF6D59}">
      <dgm:prSet/>
      <dgm:spPr/>
      <dgm:t>
        <a:bodyPr/>
        <a:lstStyle/>
        <a:p>
          <a:endParaRPr lang="es-MX"/>
        </a:p>
      </dgm:t>
    </dgm:pt>
    <dgm:pt modelId="{C888BCAF-F01A-4231-A6F7-F094D7FB086C}">
      <dgm:prSet/>
      <dgm:spPr/>
      <dgm:t>
        <a:bodyPr/>
        <a:lstStyle/>
        <a:p>
          <a:pPr rtl="0"/>
          <a:r>
            <a:rPr lang="es-MX" smtClean="0"/>
            <a:t>Cuenta de redes sociales</a:t>
          </a:r>
          <a:endParaRPr lang="es-MX"/>
        </a:p>
      </dgm:t>
    </dgm:pt>
    <dgm:pt modelId="{622F776A-1E96-43FC-AFE9-F613604C6E0B}" type="parTrans" cxnId="{38EA4EA9-672D-4FC3-B97F-B2962314BDDA}">
      <dgm:prSet/>
      <dgm:spPr/>
      <dgm:t>
        <a:bodyPr/>
        <a:lstStyle/>
        <a:p>
          <a:endParaRPr lang="es-MX"/>
        </a:p>
      </dgm:t>
    </dgm:pt>
    <dgm:pt modelId="{3C2B6463-D43D-4944-A49F-28172289D6CE}" type="sibTrans" cxnId="{38EA4EA9-672D-4FC3-B97F-B2962314BDDA}">
      <dgm:prSet/>
      <dgm:spPr/>
      <dgm:t>
        <a:bodyPr/>
        <a:lstStyle/>
        <a:p>
          <a:endParaRPr lang="es-MX"/>
        </a:p>
      </dgm:t>
    </dgm:pt>
    <dgm:pt modelId="{DC2FEE47-C389-48C5-B929-571B6A45280D}">
      <dgm:prSet/>
      <dgm:spPr/>
      <dgm:t>
        <a:bodyPr/>
        <a:lstStyle/>
        <a:p>
          <a:pPr rtl="0"/>
          <a:r>
            <a:rPr lang="es-MX" smtClean="0"/>
            <a:t>CURP</a:t>
          </a:r>
          <a:endParaRPr lang="es-MX"/>
        </a:p>
      </dgm:t>
    </dgm:pt>
    <dgm:pt modelId="{C06E4165-6679-44CA-9B71-2924C29E0777}" type="parTrans" cxnId="{C4396D8D-705E-4399-B7D9-000F0AB4B90F}">
      <dgm:prSet/>
      <dgm:spPr/>
      <dgm:t>
        <a:bodyPr/>
        <a:lstStyle/>
        <a:p>
          <a:endParaRPr lang="es-MX"/>
        </a:p>
      </dgm:t>
    </dgm:pt>
    <dgm:pt modelId="{4D1423AD-258B-490F-A67E-E80C0F92BC10}" type="sibTrans" cxnId="{C4396D8D-705E-4399-B7D9-000F0AB4B90F}">
      <dgm:prSet/>
      <dgm:spPr/>
      <dgm:t>
        <a:bodyPr/>
        <a:lstStyle/>
        <a:p>
          <a:endParaRPr lang="es-MX"/>
        </a:p>
      </dgm:t>
    </dgm:pt>
    <dgm:pt modelId="{308B337E-7659-4D90-9A4D-F258D8816E6F}" type="pres">
      <dgm:prSet presAssocID="{D6E044E0-6581-4926-89AC-06817957A888}" presName="compositeShape" presStyleCnt="0">
        <dgm:presLayoutVars>
          <dgm:chMax val="7"/>
          <dgm:dir/>
          <dgm:resizeHandles val="exact"/>
        </dgm:presLayoutVars>
      </dgm:prSet>
      <dgm:spPr/>
    </dgm:pt>
    <dgm:pt modelId="{C53DE0BD-0633-454B-81AC-21263AFF4BBE}" type="pres">
      <dgm:prSet presAssocID="{2D197A05-803E-4C35-A890-D120AA7B5F48}" presName="circ1" presStyleLbl="vennNode1" presStyleIdx="0" presStyleCnt="7"/>
      <dgm:spPr/>
    </dgm:pt>
    <dgm:pt modelId="{00E9EC30-5E32-4F58-BB73-E91511606B99}" type="pres">
      <dgm:prSet presAssocID="{2D197A05-803E-4C35-A890-D120AA7B5F4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D544388-3A31-402B-B47E-78CB3B6C411C}" type="pres">
      <dgm:prSet presAssocID="{4CE2EDE1-89A0-4BEA-8931-5D7C33ADDC2C}" presName="circ2" presStyleLbl="vennNode1" presStyleIdx="1" presStyleCnt="7"/>
      <dgm:spPr/>
    </dgm:pt>
    <dgm:pt modelId="{62F75242-6C87-42F9-826D-4537C4AC82D7}" type="pres">
      <dgm:prSet presAssocID="{4CE2EDE1-89A0-4BEA-8931-5D7C33ADDC2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681496A-2EE6-4A42-A563-7A9A3A4BB4A5}" type="pres">
      <dgm:prSet presAssocID="{2054760C-35D6-4E01-8329-C3AAC8919F8F}" presName="circ3" presStyleLbl="vennNode1" presStyleIdx="2" presStyleCnt="7"/>
      <dgm:spPr/>
    </dgm:pt>
    <dgm:pt modelId="{84676226-E351-4198-B15E-8BABC5113D92}" type="pres">
      <dgm:prSet presAssocID="{2054760C-35D6-4E01-8329-C3AAC8919F8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CB2BA62-88D7-4132-8F76-AA9C85828B79}" type="pres">
      <dgm:prSet presAssocID="{A440EBA3-B391-42B6-B7AF-A1BC76E6692C}" presName="circ4" presStyleLbl="vennNode1" presStyleIdx="3" presStyleCnt="7"/>
      <dgm:spPr/>
    </dgm:pt>
    <dgm:pt modelId="{ACF7C72B-AA4C-4BE1-8FFF-4A51B03B5CFC}" type="pres">
      <dgm:prSet presAssocID="{A440EBA3-B391-42B6-B7AF-A1BC76E6692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948ED16-7BFB-4EA4-ABD8-8FAA391BC2EB}" type="pres">
      <dgm:prSet presAssocID="{FC12599C-E238-4104-B9B0-FBF04E4222A9}" presName="circ5" presStyleLbl="vennNode1" presStyleIdx="4" presStyleCnt="7"/>
      <dgm:spPr/>
    </dgm:pt>
    <dgm:pt modelId="{0D8FB165-33B2-4A7C-A4E1-353555FD548F}" type="pres">
      <dgm:prSet presAssocID="{FC12599C-E238-4104-B9B0-FBF04E4222A9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9677A3F-BC07-493C-9F10-8107B08F969A}" type="pres">
      <dgm:prSet presAssocID="{C888BCAF-F01A-4231-A6F7-F094D7FB086C}" presName="circ6" presStyleLbl="vennNode1" presStyleIdx="5" presStyleCnt="7"/>
      <dgm:spPr/>
    </dgm:pt>
    <dgm:pt modelId="{8CEEFFB0-A3FB-4D55-9A58-755AAA7DF478}" type="pres">
      <dgm:prSet presAssocID="{C888BCAF-F01A-4231-A6F7-F094D7FB086C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6DD1BAA-6EEE-40BD-882B-31112C9C2C8F}" type="pres">
      <dgm:prSet presAssocID="{DC2FEE47-C389-48C5-B929-571B6A45280D}" presName="circ7" presStyleLbl="vennNode1" presStyleIdx="6" presStyleCnt="7"/>
      <dgm:spPr/>
    </dgm:pt>
    <dgm:pt modelId="{6F993290-EA82-4D08-9AE0-B6A958717376}" type="pres">
      <dgm:prSet presAssocID="{DC2FEE47-C389-48C5-B929-571B6A45280D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4396D8D-705E-4399-B7D9-000F0AB4B90F}" srcId="{D6E044E0-6581-4926-89AC-06817957A888}" destId="{DC2FEE47-C389-48C5-B929-571B6A45280D}" srcOrd="6" destOrd="0" parTransId="{C06E4165-6679-44CA-9B71-2924C29E0777}" sibTransId="{4D1423AD-258B-490F-A67E-E80C0F92BC10}"/>
    <dgm:cxn modelId="{07335AA4-A490-43E8-84EE-6284641C8E89}" srcId="{D6E044E0-6581-4926-89AC-06817957A888}" destId="{2D197A05-803E-4C35-A890-D120AA7B5F48}" srcOrd="0" destOrd="0" parTransId="{4E33D023-BC96-4032-928E-36768629DA60}" sibTransId="{0AB257E9-4306-42DA-9E6A-E8692E077CC7}"/>
    <dgm:cxn modelId="{9A6DFF99-0158-440A-A410-63F09D9F7166}" type="presOf" srcId="{FC12599C-E238-4104-B9B0-FBF04E4222A9}" destId="{0D8FB165-33B2-4A7C-A4E1-353555FD548F}" srcOrd="0" destOrd="0" presId="urn:microsoft.com/office/officeart/2005/8/layout/venn1"/>
    <dgm:cxn modelId="{48BECB67-2752-44A2-947F-78CBB74EBF64}" type="presOf" srcId="{4CE2EDE1-89A0-4BEA-8931-5D7C33ADDC2C}" destId="{62F75242-6C87-42F9-826D-4537C4AC82D7}" srcOrd="0" destOrd="0" presId="urn:microsoft.com/office/officeart/2005/8/layout/venn1"/>
    <dgm:cxn modelId="{0D444416-971D-4F83-A29E-AFB63A23F1FF}" type="presOf" srcId="{DC2FEE47-C389-48C5-B929-571B6A45280D}" destId="{6F993290-EA82-4D08-9AE0-B6A958717376}" srcOrd="0" destOrd="0" presId="urn:microsoft.com/office/officeart/2005/8/layout/venn1"/>
    <dgm:cxn modelId="{0E6443FD-8A07-4B83-9589-8D76417C17D1}" type="presOf" srcId="{C888BCAF-F01A-4231-A6F7-F094D7FB086C}" destId="{8CEEFFB0-A3FB-4D55-9A58-755AAA7DF478}" srcOrd="0" destOrd="0" presId="urn:microsoft.com/office/officeart/2005/8/layout/venn1"/>
    <dgm:cxn modelId="{B38E4E61-F06C-4A0E-9DDC-09F38CEF6D59}" srcId="{D6E044E0-6581-4926-89AC-06817957A888}" destId="{FC12599C-E238-4104-B9B0-FBF04E4222A9}" srcOrd="4" destOrd="0" parTransId="{6FF21E8A-F57E-47B1-A6ED-103551E38838}" sibTransId="{72526ACB-6D8E-489B-88FA-288A90DFAEE4}"/>
    <dgm:cxn modelId="{B4DFB64D-DAB2-4877-91AC-2AE93D8B5332}" srcId="{D6E044E0-6581-4926-89AC-06817957A888}" destId="{4CE2EDE1-89A0-4BEA-8931-5D7C33ADDC2C}" srcOrd="1" destOrd="0" parTransId="{3123ECE1-7792-4850-A970-B1EA01ED8E68}" sibTransId="{D0EEC9DE-52EB-42CE-B6D6-8C8B715C0C9D}"/>
    <dgm:cxn modelId="{6EA18FCD-A8D1-4240-B17E-A98742B17C09}" srcId="{D6E044E0-6581-4926-89AC-06817957A888}" destId="{A440EBA3-B391-42B6-B7AF-A1BC76E6692C}" srcOrd="3" destOrd="0" parTransId="{A2864FEE-A106-4950-83BC-2F912E36AB21}" sibTransId="{B64A29D6-288C-4355-B4C4-C161E3F3B3BE}"/>
    <dgm:cxn modelId="{8DA8774C-FEA9-485F-B035-5E7339722AD8}" type="presOf" srcId="{2054760C-35D6-4E01-8329-C3AAC8919F8F}" destId="{84676226-E351-4198-B15E-8BABC5113D92}" srcOrd="0" destOrd="0" presId="urn:microsoft.com/office/officeart/2005/8/layout/venn1"/>
    <dgm:cxn modelId="{38EA4EA9-672D-4FC3-B97F-B2962314BDDA}" srcId="{D6E044E0-6581-4926-89AC-06817957A888}" destId="{C888BCAF-F01A-4231-A6F7-F094D7FB086C}" srcOrd="5" destOrd="0" parTransId="{622F776A-1E96-43FC-AFE9-F613604C6E0B}" sibTransId="{3C2B6463-D43D-4944-A49F-28172289D6CE}"/>
    <dgm:cxn modelId="{44D20787-80A0-4D20-ACB7-C439DC8CE650}" type="presOf" srcId="{A440EBA3-B391-42B6-B7AF-A1BC76E6692C}" destId="{ACF7C72B-AA4C-4BE1-8FFF-4A51B03B5CFC}" srcOrd="0" destOrd="0" presId="urn:microsoft.com/office/officeart/2005/8/layout/venn1"/>
    <dgm:cxn modelId="{312B6979-3EC0-4711-BE1C-E335BCF4E02A}" type="presOf" srcId="{D6E044E0-6581-4926-89AC-06817957A888}" destId="{308B337E-7659-4D90-9A4D-F258D8816E6F}" srcOrd="0" destOrd="0" presId="urn:microsoft.com/office/officeart/2005/8/layout/venn1"/>
    <dgm:cxn modelId="{5CC70C58-B855-4459-BF6C-A4E4D2936751}" type="presOf" srcId="{2D197A05-803E-4C35-A890-D120AA7B5F48}" destId="{00E9EC30-5E32-4F58-BB73-E91511606B99}" srcOrd="0" destOrd="0" presId="urn:microsoft.com/office/officeart/2005/8/layout/venn1"/>
    <dgm:cxn modelId="{C0E88185-BE32-445A-ABF7-96A7518CE3A5}" srcId="{D6E044E0-6581-4926-89AC-06817957A888}" destId="{2054760C-35D6-4E01-8329-C3AAC8919F8F}" srcOrd="2" destOrd="0" parTransId="{40B28B10-6C5B-419C-9CAF-E8553FC46DBF}" sibTransId="{6A3A04CF-6BE3-4B0A-887F-57E81CFF3E50}"/>
    <dgm:cxn modelId="{7D66D971-A455-4ECA-8F76-55560681ED70}" type="presParOf" srcId="{308B337E-7659-4D90-9A4D-F258D8816E6F}" destId="{C53DE0BD-0633-454B-81AC-21263AFF4BBE}" srcOrd="0" destOrd="0" presId="urn:microsoft.com/office/officeart/2005/8/layout/venn1"/>
    <dgm:cxn modelId="{8DD46DA0-0AD1-4FCC-B816-B53D6C0DC38A}" type="presParOf" srcId="{308B337E-7659-4D90-9A4D-F258D8816E6F}" destId="{00E9EC30-5E32-4F58-BB73-E91511606B99}" srcOrd="1" destOrd="0" presId="urn:microsoft.com/office/officeart/2005/8/layout/venn1"/>
    <dgm:cxn modelId="{BBCEC94F-F7D3-4F80-BB9F-00933E44EB3A}" type="presParOf" srcId="{308B337E-7659-4D90-9A4D-F258D8816E6F}" destId="{2D544388-3A31-402B-B47E-78CB3B6C411C}" srcOrd="2" destOrd="0" presId="urn:microsoft.com/office/officeart/2005/8/layout/venn1"/>
    <dgm:cxn modelId="{2AF58ED7-7A94-48AC-A30E-A94F426165E9}" type="presParOf" srcId="{308B337E-7659-4D90-9A4D-F258D8816E6F}" destId="{62F75242-6C87-42F9-826D-4537C4AC82D7}" srcOrd="3" destOrd="0" presId="urn:microsoft.com/office/officeart/2005/8/layout/venn1"/>
    <dgm:cxn modelId="{7B6E167D-D64C-4B3A-81BE-FD9C27A1E0E6}" type="presParOf" srcId="{308B337E-7659-4D90-9A4D-F258D8816E6F}" destId="{6681496A-2EE6-4A42-A563-7A9A3A4BB4A5}" srcOrd="4" destOrd="0" presId="urn:microsoft.com/office/officeart/2005/8/layout/venn1"/>
    <dgm:cxn modelId="{1FB3153D-FDB4-4F0F-8B8F-F73D6B631E1F}" type="presParOf" srcId="{308B337E-7659-4D90-9A4D-F258D8816E6F}" destId="{84676226-E351-4198-B15E-8BABC5113D92}" srcOrd="5" destOrd="0" presId="urn:microsoft.com/office/officeart/2005/8/layout/venn1"/>
    <dgm:cxn modelId="{CF573549-4165-4F38-AC8F-C7AD77673FB8}" type="presParOf" srcId="{308B337E-7659-4D90-9A4D-F258D8816E6F}" destId="{BCB2BA62-88D7-4132-8F76-AA9C85828B79}" srcOrd="6" destOrd="0" presId="urn:microsoft.com/office/officeart/2005/8/layout/venn1"/>
    <dgm:cxn modelId="{570093D0-457F-4F83-856C-B27159C6650C}" type="presParOf" srcId="{308B337E-7659-4D90-9A4D-F258D8816E6F}" destId="{ACF7C72B-AA4C-4BE1-8FFF-4A51B03B5CFC}" srcOrd="7" destOrd="0" presId="urn:microsoft.com/office/officeart/2005/8/layout/venn1"/>
    <dgm:cxn modelId="{D40F7B7B-3A3A-451D-9945-E5CADC65CC49}" type="presParOf" srcId="{308B337E-7659-4D90-9A4D-F258D8816E6F}" destId="{9948ED16-7BFB-4EA4-ABD8-8FAA391BC2EB}" srcOrd="8" destOrd="0" presId="urn:microsoft.com/office/officeart/2005/8/layout/venn1"/>
    <dgm:cxn modelId="{92EFFF9C-FE05-4E77-A6DD-A78FBD818CA1}" type="presParOf" srcId="{308B337E-7659-4D90-9A4D-F258D8816E6F}" destId="{0D8FB165-33B2-4A7C-A4E1-353555FD548F}" srcOrd="9" destOrd="0" presId="urn:microsoft.com/office/officeart/2005/8/layout/venn1"/>
    <dgm:cxn modelId="{3A973FD3-56A9-45F6-85E2-911F701AD855}" type="presParOf" srcId="{308B337E-7659-4D90-9A4D-F258D8816E6F}" destId="{D9677A3F-BC07-493C-9F10-8107B08F969A}" srcOrd="10" destOrd="0" presId="urn:microsoft.com/office/officeart/2005/8/layout/venn1"/>
    <dgm:cxn modelId="{9F2AE7B7-2D3C-446E-8998-6C2C800D2D4C}" type="presParOf" srcId="{308B337E-7659-4D90-9A4D-F258D8816E6F}" destId="{8CEEFFB0-A3FB-4D55-9A58-755AAA7DF478}" srcOrd="11" destOrd="0" presId="urn:microsoft.com/office/officeart/2005/8/layout/venn1"/>
    <dgm:cxn modelId="{9AB128C4-DB0C-433A-8B86-47EE11E35A35}" type="presParOf" srcId="{308B337E-7659-4D90-9A4D-F258D8816E6F}" destId="{D6DD1BAA-6EEE-40BD-882B-31112C9C2C8F}" srcOrd="12" destOrd="0" presId="urn:microsoft.com/office/officeart/2005/8/layout/venn1"/>
    <dgm:cxn modelId="{3BDE4BEA-D504-4DEF-9014-7E2635E35EDC}" type="presParOf" srcId="{308B337E-7659-4D90-9A4D-F258D8816E6F}" destId="{6F993290-EA82-4D08-9AE0-B6A958717376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6E044E0-6581-4926-89AC-06817957A888}" type="doc">
      <dgm:prSet loTypeId="urn:microsoft.com/office/officeart/2005/8/layout/matrix3" loCatId="matrix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2D197A05-803E-4C35-A890-D120AA7B5F48}">
      <dgm:prSet/>
      <dgm:spPr/>
      <dgm:t>
        <a:bodyPr/>
        <a:lstStyle/>
        <a:p>
          <a:pPr rtl="0"/>
          <a:r>
            <a:rPr lang="es-MX" dirty="0" smtClean="0"/>
            <a:t>Último grado de estudios</a:t>
          </a:r>
          <a:endParaRPr lang="es-MX" dirty="0"/>
        </a:p>
      </dgm:t>
    </dgm:pt>
    <dgm:pt modelId="{4E33D023-BC96-4032-928E-36768629DA60}" type="parTrans" cxnId="{07335AA4-A490-43E8-84EE-6284641C8E89}">
      <dgm:prSet/>
      <dgm:spPr/>
      <dgm:t>
        <a:bodyPr/>
        <a:lstStyle/>
        <a:p>
          <a:endParaRPr lang="es-MX"/>
        </a:p>
      </dgm:t>
    </dgm:pt>
    <dgm:pt modelId="{0AB257E9-4306-42DA-9E6A-E8692E077CC7}" type="sibTrans" cxnId="{07335AA4-A490-43E8-84EE-6284641C8E89}">
      <dgm:prSet/>
      <dgm:spPr/>
      <dgm:t>
        <a:bodyPr/>
        <a:lstStyle/>
        <a:p>
          <a:endParaRPr lang="es-MX"/>
        </a:p>
      </dgm:t>
    </dgm:pt>
    <dgm:pt modelId="{20BD1F2F-BC76-4035-A694-070C5D215F76}">
      <dgm:prSet/>
      <dgm:spPr/>
      <dgm:t>
        <a:bodyPr/>
        <a:lstStyle/>
        <a:p>
          <a:pPr rtl="0"/>
          <a:r>
            <a:rPr lang="es-MX" dirty="0" smtClean="0"/>
            <a:t>Diplomados</a:t>
          </a:r>
          <a:endParaRPr lang="es-MX" dirty="0"/>
        </a:p>
      </dgm:t>
    </dgm:pt>
    <dgm:pt modelId="{F771A56B-13E5-448A-A02A-85F7D731C7E0}" type="parTrans" cxnId="{F8D5FB2D-5B71-4239-8975-CC1196F0454E}">
      <dgm:prSet/>
      <dgm:spPr/>
      <dgm:t>
        <a:bodyPr/>
        <a:lstStyle/>
        <a:p>
          <a:endParaRPr lang="es-MX"/>
        </a:p>
      </dgm:t>
    </dgm:pt>
    <dgm:pt modelId="{6A7F46A5-64D5-4BEB-8DD4-7B443B12EFAC}" type="sibTrans" cxnId="{F8D5FB2D-5B71-4239-8975-CC1196F0454E}">
      <dgm:prSet/>
      <dgm:spPr/>
      <dgm:t>
        <a:bodyPr/>
        <a:lstStyle/>
        <a:p>
          <a:endParaRPr lang="es-MX"/>
        </a:p>
      </dgm:t>
    </dgm:pt>
    <dgm:pt modelId="{BB86DDF2-88F3-4C92-91AB-024C2F46CABE}">
      <dgm:prSet/>
      <dgm:spPr/>
      <dgm:t>
        <a:bodyPr/>
        <a:lstStyle/>
        <a:p>
          <a:pPr rtl="0"/>
          <a:r>
            <a:rPr lang="es-MX" dirty="0" smtClean="0"/>
            <a:t>Especialidades</a:t>
          </a:r>
          <a:endParaRPr lang="es-MX" dirty="0"/>
        </a:p>
      </dgm:t>
    </dgm:pt>
    <dgm:pt modelId="{19004126-8E43-41E8-B2CC-63E8499B96E7}" type="parTrans" cxnId="{70C18C35-A73A-46BC-8C7F-3AE8D9AC0365}">
      <dgm:prSet/>
      <dgm:spPr/>
      <dgm:t>
        <a:bodyPr/>
        <a:lstStyle/>
        <a:p>
          <a:endParaRPr lang="es-MX"/>
        </a:p>
      </dgm:t>
    </dgm:pt>
    <dgm:pt modelId="{01DB8264-1FF9-4391-87B9-A603D3CC875B}" type="sibTrans" cxnId="{70C18C35-A73A-46BC-8C7F-3AE8D9AC0365}">
      <dgm:prSet/>
      <dgm:spPr/>
      <dgm:t>
        <a:bodyPr/>
        <a:lstStyle/>
        <a:p>
          <a:endParaRPr lang="es-MX"/>
        </a:p>
      </dgm:t>
    </dgm:pt>
    <dgm:pt modelId="{C5255F2B-0334-4CCE-BAE7-AD2ACC59B9F3}">
      <dgm:prSet/>
      <dgm:spPr/>
      <dgm:t>
        <a:bodyPr/>
        <a:lstStyle/>
        <a:p>
          <a:pPr rtl="0"/>
          <a:r>
            <a:rPr lang="es-MX" dirty="0" smtClean="0"/>
            <a:t>Otros estudios (Idiomas y software)</a:t>
          </a:r>
          <a:endParaRPr lang="es-MX" dirty="0"/>
        </a:p>
      </dgm:t>
    </dgm:pt>
    <dgm:pt modelId="{2A42D00A-9F3D-4A92-83C7-93275531A565}" type="parTrans" cxnId="{693E443A-E662-4F5A-8CB8-F0E6FE4911B4}">
      <dgm:prSet/>
      <dgm:spPr/>
      <dgm:t>
        <a:bodyPr/>
        <a:lstStyle/>
        <a:p>
          <a:endParaRPr lang="es-MX"/>
        </a:p>
      </dgm:t>
    </dgm:pt>
    <dgm:pt modelId="{AD42A246-FD81-4F9F-A351-6C090C0607FB}" type="sibTrans" cxnId="{693E443A-E662-4F5A-8CB8-F0E6FE4911B4}">
      <dgm:prSet/>
      <dgm:spPr/>
      <dgm:t>
        <a:bodyPr/>
        <a:lstStyle/>
        <a:p>
          <a:endParaRPr lang="es-MX"/>
        </a:p>
      </dgm:t>
    </dgm:pt>
    <dgm:pt modelId="{A9D7D3E2-65E7-46E0-8C52-E9C83240D2FC}" type="pres">
      <dgm:prSet presAssocID="{D6E044E0-6581-4926-89AC-06817957A888}" presName="matrix" presStyleCnt="0">
        <dgm:presLayoutVars>
          <dgm:chMax val="1"/>
          <dgm:dir/>
          <dgm:resizeHandles val="exact"/>
        </dgm:presLayoutVars>
      </dgm:prSet>
      <dgm:spPr/>
    </dgm:pt>
    <dgm:pt modelId="{431E41D0-BCD6-4197-B385-7250769DF886}" type="pres">
      <dgm:prSet presAssocID="{D6E044E0-6581-4926-89AC-06817957A888}" presName="diamond" presStyleLbl="bgShp" presStyleIdx="0" presStyleCnt="1"/>
      <dgm:spPr/>
    </dgm:pt>
    <dgm:pt modelId="{2BAD74B7-4139-4A51-8A4B-DDA5785F1B6E}" type="pres">
      <dgm:prSet presAssocID="{D6E044E0-6581-4926-89AC-06817957A888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C56435F-F225-40D4-A726-5A3E4F8AF456}" type="pres">
      <dgm:prSet presAssocID="{D6E044E0-6581-4926-89AC-06817957A888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1A42AF7-5A63-42CC-9576-4CDB0BCBA95E}" type="pres">
      <dgm:prSet presAssocID="{D6E044E0-6581-4926-89AC-06817957A888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3C8B570-921D-480B-AD04-EF228B59C45C}" type="pres">
      <dgm:prSet presAssocID="{D6E044E0-6581-4926-89AC-06817957A888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93E443A-E662-4F5A-8CB8-F0E6FE4911B4}" srcId="{D6E044E0-6581-4926-89AC-06817957A888}" destId="{C5255F2B-0334-4CCE-BAE7-AD2ACC59B9F3}" srcOrd="3" destOrd="0" parTransId="{2A42D00A-9F3D-4A92-83C7-93275531A565}" sibTransId="{AD42A246-FD81-4F9F-A351-6C090C0607FB}"/>
    <dgm:cxn modelId="{70C18C35-A73A-46BC-8C7F-3AE8D9AC0365}" srcId="{D6E044E0-6581-4926-89AC-06817957A888}" destId="{BB86DDF2-88F3-4C92-91AB-024C2F46CABE}" srcOrd="2" destOrd="0" parTransId="{19004126-8E43-41E8-B2CC-63E8499B96E7}" sibTransId="{01DB8264-1FF9-4391-87B9-A603D3CC875B}"/>
    <dgm:cxn modelId="{62463D63-C398-4349-991C-1CAE4C23602F}" type="presOf" srcId="{2D197A05-803E-4C35-A890-D120AA7B5F48}" destId="{2BAD74B7-4139-4A51-8A4B-DDA5785F1B6E}" srcOrd="0" destOrd="0" presId="urn:microsoft.com/office/officeart/2005/8/layout/matrix3"/>
    <dgm:cxn modelId="{07335AA4-A490-43E8-84EE-6284641C8E89}" srcId="{D6E044E0-6581-4926-89AC-06817957A888}" destId="{2D197A05-803E-4C35-A890-D120AA7B5F48}" srcOrd="0" destOrd="0" parTransId="{4E33D023-BC96-4032-928E-36768629DA60}" sibTransId="{0AB257E9-4306-42DA-9E6A-E8692E077CC7}"/>
    <dgm:cxn modelId="{F8D5FB2D-5B71-4239-8975-CC1196F0454E}" srcId="{D6E044E0-6581-4926-89AC-06817957A888}" destId="{20BD1F2F-BC76-4035-A694-070C5D215F76}" srcOrd="1" destOrd="0" parTransId="{F771A56B-13E5-448A-A02A-85F7D731C7E0}" sibTransId="{6A7F46A5-64D5-4BEB-8DD4-7B443B12EFAC}"/>
    <dgm:cxn modelId="{CA92C4D5-46D1-48A6-8895-7E5290D2FDA7}" type="presOf" srcId="{C5255F2B-0334-4CCE-BAE7-AD2ACC59B9F3}" destId="{33C8B570-921D-480B-AD04-EF228B59C45C}" srcOrd="0" destOrd="0" presId="urn:microsoft.com/office/officeart/2005/8/layout/matrix3"/>
    <dgm:cxn modelId="{62FA8229-874D-4932-872A-8BF41B68A0C8}" type="presOf" srcId="{BB86DDF2-88F3-4C92-91AB-024C2F46CABE}" destId="{01A42AF7-5A63-42CC-9576-4CDB0BCBA95E}" srcOrd="0" destOrd="0" presId="urn:microsoft.com/office/officeart/2005/8/layout/matrix3"/>
    <dgm:cxn modelId="{1C25DB99-7BEB-41F9-9E50-C6A439B0BCDB}" type="presOf" srcId="{D6E044E0-6581-4926-89AC-06817957A888}" destId="{A9D7D3E2-65E7-46E0-8C52-E9C83240D2FC}" srcOrd="0" destOrd="0" presId="urn:microsoft.com/office/officeart/2005/8/layout/matrix3"/>
    <dgm:cxn modelId="{F2DD9F27-72D0-4C61-93C4-C8795163CE7A}" type="presOf" srcId="{20BD1F2F-BC76-4035-A694-070C5D215F76}" destId="{4C56435F-F225-40D4-A726-5A3E4F8AF456}" srcOrd="0" destOrd="0" presId="urn:microsoft.com/office/officeart/2005/8/layout/matrix3"/>
    <dgm:cxn modelId="{FE29F4CA-F222-41BD-9B60-CE27A1FA7D21}" type="presParOf" srcId="{A9D7D3E2-65E7-46E0-8C52-E9C83240D2FC}" destId="{431E41D0-BCD6-4197-B385-7250769DF886}" srcOrd="0" destOrd="0" presId="urn:microsoft.com/office/officeart/2005/8/layout/matrix3"/>
    <dgm:cxn modelId="{D0772E30-DA67-4C76-9546-E937DE482CF2}" type="presParOf" srcId="{A9D7D3E2-65E7-46E0-8C52-E9C83240D2FC}" destId="{2BAD74B7-4139-4A51-8A4B-DDA5785F1B6E}" srcOrd="1" destOrd="0" presId="urn:microsoft.com/office/officeart/2005/8/layout/matrix3"/>
    <dgm:cxn modelId="{9F9B0380-B3B7-4EC6-9C9A-EC6D033C4E4C}" type="presParOf" srcId="{A9D7D3E2-65E7-46E0-8C52-E9C83240D2FC}" destId="{4C56435F-F225-40D4-A726-5A3E4F8AF456}" srcOrd="2" destOrd="0" presId="urn:microsoft.com/office/officeart/2005/8/layout/matrix3"/>
    <dgm:cxn modelId="{AEB3976D-E11D-4643-BA7F-D9E06B2B0446}" type="presParOf" srcId="{A9D7D3E2-65E7-46E0-8C52-E9C83240D2FC}" destId="{01A42AF7-5A63-42CC-9576-4CDB0BCBA95E}" srcOrd="3" destOrd="0" presId="urn:microsoft.com/office/officeart/2005/8/layout/matrix3"/>
    <dgm:cxn modelId="{86BF6A08-E990-4C67-A6AC-36132C019044}" type="presParOf" srcId="{A9D7D3E2-65E7-46E0-8C52-E9C83240D2FC}" destId="{33C8B570-921D-480B-AD04-EF228B59C45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0B285C7-766C-4CD1-9BDE-F529307FF364}" type="doc">
      <dgm:prSet loTypeId="urn:microsoft.com/office/officeart/2005/8/layout/pyramid2" loCatId="pyramid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F222935C-9EBD-4F6B-B581-08D54198A738}">
      <dgm:prSet/>
      <dgm:spPr/>
      <dgm:t>
        <a:bodyPr/>
        <a:lstStyle/>
        <a:p>
          <a:pPr rtl="0"/>
          <a:r>
            <a:rPr lang="es-MX" smtClean="0"/>
            <a:t>Empleos</a:t>
          </a:r>
          <a:endParaRPr lang="es-MX"/>
        </a:p>
      </dgm:t>
    </dgm:pt>
    <dgm:pt modelId="{3727E191-2CF5-4E2C-9224-A27728B61D0C}" type="parTrans" cxnId="{FA7C10BA-AAD8-4635-AA2D-BA33551B95AD}">
      <dgm:prSet/>
      <dgm:spPr/>
      <dgm:t>
        <a:bodyPr/>
        <a:lstStyle/>
        <a:p>
          <a:endParaRPr lang="es-MX"/>
        </a:p>
      </dgm:t>
    </dgm:pt>
    <dgm:pt modelId="{F7867736-6F18-4DF7-9122-CAE02231171F}" type="sibTrans" cxnId="{FA7C10BA-AAD8-4635-AA2D-BA33551B95AD}">
      <dgm:prSet/>
      <dgm:spPr/>
      <dgm:t>
        <a:bodyPr/>
        <a:lstStyle/>
        <a:p>
          <a:endParaRPr lang="es-MX"/>
        </a:p>
      </dgm:t>
    </dgm:pt>
    <dgm:pt modelId="{D908163F-75CF-452C-B363-FF563BA25DB6}">
      <dgm:prSet/>
      <dgm:spPr/>
      <dgm:t>
        <a:bodyPr/>
        <a:lstStyle/>
        <a:p>
          <a:pPr rtl="0"/>
          <a:r>
            <a:rPr lang="es-MX" smtClean="0"/>
            <a:t>Nombre de la empresa</a:t>
          </a:r>
          <a:endParaRPr lang="es-MX"/>
        </a:p>
      </dgm:t>
    </dgm:pt>
    <dgm:pt modelId="{523BA7B2-DC19-4C5B-8CD0-B8D2F93C7D68}" type="parTrans" cxnId="{7F3EA686-35B1-4BF2-9C70-900FA7C37295}">
      <dgm:prSet/>
      <dgm:spPr/>
      <dgm:t>
        <a:bodyPr/>
        <a:lstStyle/>
        <a:p>
          <a:endParaRPr lang="es-MX"/>
        </a:p>
      </dgm:t>
    </dgm:pt>
    <dgm:pt modelId="{22AB5B6D-EA26-45B0-8993-9CDA1B1D2E03}" type="sibTrans" cxnId="{7F3EA686-35B1-4BF2-9C70-900FA7C37295}">
      <dgm:prSet/>
      <dgm:spPr/>
      <dgm:t>
        <a:bodyPr/>
        <a:lstStyle/>
        <a:p>
          <a:endParaRPr lang="es-MX"/>
        </a:p>
      </dgm:t>
    </dgm:pt>
    <dgm:pt modelId="{E5295239-2EF5-4293-8E17-7F6CA0317541}">
      <dgm:prSet/>
      <dgm:spPr/>
      <dgm:t>
        <a:bodyPr/>
        <a:lstStyle/>
        <a:p>
          <a:pPr rtl="0"/>
          <a:r>
            <a:rPr lang="es-MX" smtClean="0"/>
            <a:t>Puesto</a:t>
          </a:r>
          <a:endParaRPr lang="es-MX"/>
        </a:p>
      </dgm:t>
    </dgm:pt>
    <dgm:pt modelId="{AF7D4B39-8B6C-472E-A2FA-2E41AABFD7D8}" type="parTrans" cxnId="{4CA8A6AD-D218-4E05-97CB-2257A9CB9891}">
      <dgm:prSet/>
      <dgm:spPr/>
      <dgm:t>
        <a:bodyPr/>
        <a:lstStyle/>
        <a:p>
          <a:endParaRPr lang="es-MX"/>
        </a:p>
      </dgm:t>
    </dgm:pt>
    <dgm:pt modelId="{26812099-8043-46A8-BAA1-DC5AA94D9D28}" type="sibTrans" cxnId="{4CA8A6AD-D218-4E05-97CB-2257A9CB9891}">
      <dgm:prSet/>
      <dgm:spPr/>
      <dgm:t>
        <a:bodyPr/>
        <a:lstStyle/>
        <a:p>
          <a:endParaRPr lang="es-MX"/>
        </a:p>
      </dgm:t>
    </dgm:pt>
    <dgm:pt modelId="{38151E47-F457-4F04-B654-BE5551A5AB30}">
      <dgm:prSet/>
      <dgm:spPr/>
      <dgm:t>
        <a:bodyPr/>
        <a:lstStyle/>
        <a:p>
          <a:pPr rtl="0"/>
          <a:r>
            <a:rPr lang="es-MX" smtClean="0"/>
            <a:t>Periodo</a:t>
          </a:r>
          <a:endParaRPr lang="es-MX"/>
        </a:p>
      </dgm:t>
    </dgm:pt>
    <dgm:pt modelId="{DB5733C3-3EBB-4BCC-9AD2-9A77DF5ABCE5}" type="parTrans" cxnId="{1C6A0601-9251-4449-842A-BBBD2399BF16}">
      <dgm:prSet/>
      <dgm:spPr/>
      <dgm:t>
        <a:bodyPr/>
        <a:lstStyle/>
        <a:p>
          <a:endParaRPr lang="es-MX"/>
        </a:p>
      </dgm:t>
    </dgm:pt>
    <dgm:pt modelId="{3EB10CFA-416F-4F95-83FC-B36DE9D12E8D}" type="sibTrans" cxnId="{1C6A0601-9251-4449-842A-BBBD2399BF16}">
      <dgm:prSet/>
      <dgm:spPr/>
      <dgm:t>
        <a:bodyPr/>
        <a:lstStyle/>
        <a:p>
          <a:endParaRPr lang="es-MX"/>
        </a:p>
      </dgm:t>
    </dgm:pt>
    <dgm:pt modelId="{69146F10-2D34-43D3-8DDD-02128D95CCC2}" type="pres">
      <dgm:prSet presAssocID="{30B285C7-766C-4CD1-9BDE-F529307FF364}" presName="compositeShape" presStyleCnt="0">
        <dgm:presLayoutVars>
          <dgm:dir/>
          <dgm:resizeHandles/>
        </dgm:presLayoutVars>
      </dgm:prSet>
      <dgm:spPr/>
    </dgm:pt>
    <dgm:pt modelId="{0B255AE9-44BD-4175-A598-E9505B05060F}" type="pres">
      <dgm:prSet presAssocID="{30B285C7-766C-4CD1-9BDE-F529307FF364}" presName="pyramid" presStyleLbl="node1" presStyleIdx="0" presStyleCnt="1"/>
      <dgm:spPr/>
    </dgm:pt>
    <dgm:pt modelId="{28DDA824-1285-4902-B1C4-9A672DC15591}" type="pres">
      <dgm:prSet presAssocID="{30B285C7-766C-4CD1-9BDE-F529307FF364}" presName="theList" presStyleCnt="0"/>
      <dgm:spPr/>
    </dgm:pt>
    <dgm:pt modelId="{ACD30F85-282F-4BF1-9E5A-AC0A255BA4EC}" type="pres">
      <dgm:prSet presAssocID="{F222935C-9EBD-4F6B-B581-08D54198A738}" presName="aNode" presStyleLbl="fgAcc1" presStyleIdx="0" presStyleCnt="4">
        <dgm:presLayoutVars>
          <dgm:bulletEnabled val="1"/>
        </dgm:presLayoutVars>
      </dgm:prSet>
      <dgm:spPr/>
    </dgm:pt>
    <dgm:pt modelId="{1953D6EB-2264-4565-A856-56315F94EF54}" type="pres">
      <dgm:prSet presAssocID="{F222935C-9EBD-4F6B-B581-08D54198A738}" presName="aSpace" presStyleCnt="0"/>
      <dgm:spPr/>
    </dgm:pt>
    <dgm:pt modelId="{88932CC8-F89B-48C4-A2C0-374BD82402D6}" type="pres">
      <dgm:prSet presAssocID="{D908163F-75CF-452C-B363-FF563BA25DB6}" presName="aNode" presStyleLbl="fgAcc1" presStyleIdx="1" presStyleCnt="4">
        <dgm:presLayoutVars>
          <dgm:bulletEnabled val="1"/>
        </dgm:presLayoutVars>
      </dgm:prSet>
      <dgm:spPr/>
    </dgm:pt>
    <dgm:pt modelId="{2C3654F1-247A-407C-BEED-B94F25C5724D}" type="pres">
      <dgm:prSet presAssocID="{D908163F-75CF-452C-B363-FF563BA25DB6}" presName="aSpace" presStyleCnt="0"/>
      <dgm:spPr/>
    </dgm:pt>
    <dgm:pt modelId="{D9521A03-F537-4E99-997F-005529E6D75C}" type="pres">
      <dgm:prSet presAssocID="{E5295239-2EF5-4293-8E17-7F6CA0317541}" presName="aNode" presStyleLbl="fgAcc1" presStyleIdx="2" presStyleCnt="4">
        <dgm:presLayoutVars>
          <dgm:bulletEnabled val="1"/>
        </dgm:presLayoutVars>
      </dgm:prSet>
      <dgm:spPr/>
    </dgm:pt>
    <dgm:pt modelId="{2CD08680-68A2-40A5-9BDE-25F99482011E}" type="pres">
      <dgm:prSet presAssocID="{E5295239-2EF5-4293-8E17-7F6CA0317541}" presName="aSpace" presStyleCnt="0"/>
      <dgm:spPr/>
    </dgm:pt>
    <dgm:pt modelId="{B0A9D615-25B0-4EF1-B83B-1F9290934AA8}" type="pres">
      <dgm:prSet presAssocID="{38151E47-F457-4F04-B654-BE5551A5AB30}" presName="aNode" presStyleLbl="fgAcc1" presStyleIdx="3" presStyleCnt="4">
        <dgm:presLayoutVars>
          <dgm:bulletEnabled val="1"/>
        </dgm:presLayoutVars>
      </dgm:prSet>
      <dgm:spPr/>
    </dgm:pt>
    <dgm:pt modelId="{9EACFB2E-5BA8-4795-A0C2-39B0AE3AE618}" type="pres">
      <dgm:prSet presAssocID="{38151E47-F457-4F04-B654-BE5551A5AB30}" presName="aSpace" presStyleCnt="0"/>
      <dgm:spPr/>
    </dgm:pt>
  </dgm:ptLst>
  <dgm:cxnLst>
    <dgm:cxn modelId="{7F3EA686-35B1-4BF2-9C70-900FA7C37295}" srcId="{30B285C7-766C-4CD1-9BDE-F529307FF364}" destId="{D908163F-75CF-452C-B363-FF563BA25DB6}" srcOrd="1" destOrd="0" parTransId="{523BA7B2-DC19-4C5B-8CD0-B8D2F93C7D68}" sibTransId="{22AB5B6D-EA26-45B0-8993-9CDA1B1D2E03}"/>
    <dgm:cxn modelId="{4A6A787E-2075-4569-9690-29851959C89C}" type="presOf" srcId="{E5295239-2EF5-4293-8E17-7F6CA0317541}" destId="{D9521A03-F537-4E99-997F-005529E6D75C}" srcOrd="0" destOrd="0" presId="urn:microsoft.com/office/officeart/2005/8/layout/pyramid2"/>
    <dgm:cxn modelId="{046EC04D-64CC-49B7-8CAB-1D31542B8ABF}" type="presOf" srcId="{38151E47-F457-4F04-B654-BE5551A5AB30}" destId="{B0A9D615-25B0-4EF1-B83B-1F9290934AA8}" srcOrd="0" destOrd="0" presId="urn:microsoft.com/office/officeart/2005/8/layout/pyramid2"/>
    <dgm:cxn modelId="{D14D1E21-E834-420C-B0FC-F3196C3C1C3E}" type="presOf" srcId="{D908163F-75CF-452C-B363-FF563BA25DB6}" destId="{88932CC8-F89B-48C4-A2C0-374BD82402D6}" srcOrd="0" destOrd="0" presId="urn:microsoft.com/office/officeart/2005/8/layout/pyramid2"/>
    <dgm:cxn modelId="{4473C5D9-6CD8-45DB-8CBD-E3062A1A5164}" type="presOf" srcId="{F222935C-9EBD-4F6B-B581-08D54198A738}" destId="{ACD30F85-282F-4BF1-9E5A-AC0A255BA4EC}" srcOrd="0" destOrd="0" presId="urn:microsoft.com/office/officeart/2005/8/layout/pyramid2"/>
    <dgm:cxn modelId="{4CA8A6AD-D218-4E05-97CB-2257A9CB9891}" srcId="{30B285C7-766C-4CD1-9BDE-F529307FF364}" destId="{E5295239-2EF5-4293-8E17-7F6CA0317541}" srcOrd="2" destOrd="0" parTransId="{AF7D4B39-8B6C-472E-A2FA-2E41AABFD7D8}" sibTransId="{26812099-8043-46A8-BAA1-DC5AA94D9D28}"/>
    <dgm:cxn modelId="{872AC339-2982-42BB-9F89-58918EDFA01A}" type="presOf" srcId="{30B285C7-766C-4CD1-9BDE-F529307FF364}" destId="{69146F10-2D34-43D3-8DDD-02128D95CCC2}" srcOrd="0" destOrd="0" presId="urn:microsoft.com/office/officeart/2005/8/layout/pyramid2"/>
    <dgm:cxn modelId="{1C6A0601-9251-4449-842A-BBBD2399BF16}" srcId="{30B285C7-766C-4CD1-9BDE-F529307FF364}" destId="{38151E47-F457-4F04-B654-BE5551A5AB30}" srcOrd="3" destOrd="0" parTransId="{DB5733C3-3EBB-4BCC-9AD2-9A77DF5ABCE5}" sibTransId="{3EB10CFA-416F-4F95-83FC-B36DE9D12E8D}"/>
    <dgm:cxn modelId="{FA7C10BA-AAD8-4635-AA2D-BA33551B95AD}" srcId="{30B285C7-766C-4CD1-9BDE-F529307FF364}" destId="{F222935C-9EBD-4F6B-B581-08D54198A738}" srcOrd="0" destOrd="0" parTransId="{3727E191-2CF5-4E2C-9224-A27728B61D0C}" sibTransId="{F7867736-6F18-4DF7-9122-CAE02231171F}"/>
    <dgm:cxn modelId="{9DE39322-C498-4C5B-9988-5F81247F1175}" type="presParOf" srcId="{69146F10-2D34-43D3-8DDD-02128D95CCC2}" destId="{0B255AE9-44BD-4175-A598-E9505B05060F}" srcOrd="0" destOrd="0" presId="urn:microsoft.com/office/officeart/2005/8/layout/pyramid2"/>
    <dgm:cxn modelId="{4F64D55B-67C1-4F1F-AD24-62407C7DC29C}" type="presParOf" srcId="{69146F10-2D34-43D3-8DDD-02128D95CCC2}" destId="{28DDA824-1285-4902-B1C4-9A672DC15591}" srcOrd="1" destOrd="0" presId="urn:microsoft.com/office/officeart/2005/8/layout/pyramid2"/>
    <dgm:cxn modelId="{D0A81D95-5900-4EED-AD8A-4D8DA7A28231}" type="presParOf" srcId="{28DDA824-1285-4902-B1C4-9A672DC15591}" destId="{ACD30F85-282F-4BF1-9E5A-AC0A255BA4EC}" srcOrd="0" destOrd="0" presId="urn:microsoft.com/office/officeart/2005/8/layout/pyramid2"/>
    <dgm:cxn modelId="{F90C5D3F-27FC-4F37-B72F-8208A306DC7D}" type="presParOf" srcId="{28DDA824-1285-4902-B1C4-9A672DC15591}" destId="{1953D6EB-2264-4565-A856-56315F94EF54}" srcOrd="1" destOrd="0" presId="urn:microsoft.com/office/officeart/2005/8/layout/pyramid2"/>
    <dgm:cxn modelId="{24AF6E83-22D9-40ED-8FD6-C485C6E37F8E}" type="presParOf" srcId="{28DDA824-1285-4902-B1C4-9A672DC15591}" destId="{88932CC8-F89B-48C4-A2C0-374BD82402D6}" srcOrd="2" destOrd="0" presId="urn:microsoft.com/office/officeart/2005/8/layout/pyramid2"/>
    <dgm:cxn modelId="{AC2FD53A-4BFB-422C-9A19-AF6A5F839A8A}" type="presParOf" srcId="{28DDA824-1285-4902-B1C4-9A672DC15591}" destId="{2C3654F1-247A-407C-BEED-B94F25C5724D}" srcOrd="3" destOrd="0" presId="urn:microsoft.com/office/officeart/2005/8/layout/pyramid2"/>
    <dgm:cxn modelId="{3E73789C-DF50-4246-9C1E-2F94967679E1}" type="presParOf" srcId="{28DDA824-1285-4902-B1C4-9A672DC15591}" destId="{D9521A03-F537-4E99-997F-005529E6D75C}" srcOrd="4" destOrd="0" presId="urn:microsoft.com/office/officeart/2005/8/layout/pyramid2"/>
    <dgm:cxn modelId="{1D432629-BBA8-4D98-8113-7A32FCA68D2D}" type="presParOf" srcId="{28DDA824-1285-4902-B1C4-9A672DC15591}" destId="{2CD08680-68A2-40A5-9BDE-25F99482011E}" srcOrd="5" destOrd="0" presId="urn:microsoft.com/office/officeart/2005/8/layout/pyramid2"/>
    <dgm:cxn modelId="{5491F4AB-E8E2-422C-9C6A-76D59E307D2F}" type="presParOf" srcId="{28DDA824-1285-4902-B1C4-9A672DC15591}" destId="{B0A9D615-25B0-4EF1-B83B-1F9290934AA8}" srcOrd="6" destOrd="0" presId="urn:microsoft.com/office/officeart/2005/8/layout/pyramid2"/>
    <dgm:cxn modelId="{5C85FAE9-ED19-4B8A-81E7-7D1FCA0D5939}" type="presParOf" srcId="{28DDA824-1285-4902-B1C4-9A672DC15591}" destId="{9EACFB2E-5BA8-4795-A0C2-39B0AE3AE61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871EEAA3-3F39-4374-A752-BC0EC3208210}" type="doc">
      <dgm:prSet loTypeId="urn:microsoft.com/office/officeart/2005/8/layout/radial6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01F60B64-66F7-44CC-81F3-52076F04A324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Elementos</a:t>
          </a:r>
          <a:endParaRPr lang="es-MX" sz="2000" dirty="0">
            <a:solidFill>
              <a:schemeClr val="tx1"/>
            </a:solidFill>
          </a:endParaRPr>
        </a:p>
      </dgm:t>
    </dgm:pt>
    <dgm:pt modelId="{94C2D83A-FD81-42D8-A3C4-9DD5A942EBA3}" type="parTrans" cxnId="{9E0F90C3-CCD7-4E7C-84AA-2725789D3400}">
      <dgm:prSet/>
      <dgm:spPr/>
      <dgm:t>
        <a:bodyPr/>
        <a:lstStyle/>
        <a:p>
          <a:endParaRPr lang="es-MX"/>
        </a:p>
      </dgm:t>
    </dgm:pt>
    <dgm:pt modelId="{73A42E4F-B87D-419F-8D56-29E0438C9FCB}" type="sibTrans" cxnId="{9E0F90C3-CCD7-4E7C-84AA-2725789D3400}">
      <dgm:prSet/>
      <dgm:spPr/>
      <dgm:t>
        <a:bodyPr/>
        <a:lstStyle/>
        <a:p>
          <a:endParaRPr lang="es-MX"/>
        </a:p>
      </dgm:t>
    </dgm:pt>
    <dgm:pt modelId="{A41A2762-4966-4C8C-9193-EBD59752355E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Carátula</a:t>
          </a:r>
          <a:endParaRPr lang="es-MX" sz="1600" dirty="0">
            <a:solidFill>
              <a:schemeClr val="tx1"/>
            </a:solidFill>
          </a:endParaRPr>
        </a:p>
      </dgm:t>
    </dgm:pt>
    <dgm:pt modelId="{B60104DC-C561-47C6-983F-F12B40C6D970}" type="parTrans" cxnId="{DD980FC9-8C1A-47E4-A83F-F2AC9F8E257B}">
      <dgm:prSet/>
      <dgm:spPr/>
      <dgm:t>
        <a:bodyPr/>
        <a:lstStyle/>
        <a:p>
          <a:endParaRPr lang="es-MX"/>
        </a:p>
      </dgm:t>
    </dgm:pt>
    <dgm:pt modelId="{132561AF-D7DD-457A-9F0B-84409EC5CA1C}" type="sibTrans" cxnId="{DD980FC9-8C1A-47E4-A83F-F2AC9F8E257B}">
      <dgm:prSet/>
      <dgm:spPr/>
      <dgm:t>
        <a:bodyPr/>
        <a:lstStyle/>
        <a:p>
          <a:endParaRPr lang="es-MX"/>
        </a:p>
      </dgm:t>
    </dgm:pt>
    <dgm:pt modelId="{AC31597D-9278-495D-AD38-73F7454F4D87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Índice</a:t>
          </a:r>
          <a:endParaRPr lang="es-MX" sz="1600" dirty="0">
            <a:solidFill>
              <a:schemeClr val="tx1"/>
            </a:solidFill>
          </a:endParaRPr>
        </a:p>
      </dgm:t>
    </dgm:pt>
    <dgm:pt modelId="{A3638139-817F-4AFF-BF0A-A3E08D197E5D}" type="parTrans" cxnId="{97B409AD-1566-4F99-86C0-1169EFA052E2}">
      <dgm:prSet/>
      <dgm:spPr/>
      <dgm:t>
        <a:bodyPr/>
        <a:lstStyle/>
        <a:p>
          <a:endParaRPr lang="es-MX"/>
        </a:p>
      </dgm:t>
    </dgm:pt>
    <dgm:pt modelId="{F4350AF2-A237-453A-81F6-F3640BA92B58}" type="sibTrans" cxnId="{97B409AD-1566-4F99-86C0-1169EFA052E2}">
      <dgm:prSet/>
      <dgm:spPr/>
      <dgm:t>
        <a:bodyPr/>
        <a:lstStyle/>
        <a:p>
          <a:endParaRPr lang="es-MX"/>
        </a:p>
      </dgm:t>
    </dgm:pt>
    <dgm:pt modelId="{1A220117-43AC-40F2-A6AF-D9DE9280C92F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Introducción</a:t>
          </a:r>
          <a:endParaRPr lang="es-MX" sz="1600" dirty="0">
            <a:solidFill>
              <a:schemeClr val="tx1"/>
            </a:solidFill>
          </a:endParaRPr>
        </a:p>
      </dgm:t>
    </dgm:pt>
    <dgm:pt modelId="{86B2C2CB-09B3-4EE6-9242-009D1FBE25DF}" type="parTrans" cxnId="{3DEA4EA8-2003-480B-A80D-985ACCA03E63}">
      <dgm:prSet/>
      <dgm:spPr/>
      <dgm:t>
        <a:bodyPr/>
        <a:lstStyle/>
        <a:p>
          <a:endParaRPr lang="es-MX"/>
        </a:p>
      </dgm:t>
    </dgm:pt>
    <dgm:pt modelId="{7F59E125-F621-4531-A5AF-714315778C27}" type="sibTrans" cxnId="{3DEA4EA8-2003-480B-A80D-985ACCA03E63}">
      <dgm:prSet/>
      <dgm:spPr/>
      <dgm:t>
        <a:bodyPr/>
        <a:lstStyle/>
        <a:p>
          <a:endParaRPr lang="es-MX"/>
        </a:p>
      </dgm:t>
    </dgm:pt>
    <dgm:pt modelId="{F5B806D0-BCD3-40A3-B94E-13B09A817D89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Desarrollo del tema</a:t>
          </a:r>
          <a:endParaRPr lang="es-MX" sz="1600" dirty="0">
            <a:solidFill>
              <a:schemeClr val="tx1"/>
            </a:solidFill>
          </a:endParaRPr>
        </a:p>
      </dgm:t>
    </dgm:pt>
    <dgm:pt modelId="{1E3E4ECC-9DB1-46B6-92D2-A2CD45B80FCB}" type="parTrans" cxnId="{0364BE1C-3484-4D1B-94DA-81E15A36B90B}">
      <dgm:prSet/>
      <dgm:spPr/>
      <dgm:t>
        <a:bodyPr/>
        <a:lstStyle/>
        <a:p>
          <a:endParaRPr lang="es-MX"/>
        </a:p>
      </dgm:t>
    </dgm:pt>
    <dgm:pt modelId="{7F259E4E-65B2-4ED0-8590-D259ACD462C1}" type="sibTrans" cxnId="{0364BE1C-3484-4D1B-94DA-81E15A36B90B}">
      <dgm:prSet/>
      <dgm:spPr/>
      <dgm:t>
        <a:bodyPr/>
        <a:lstStyle/>
        <a:p>
          <a:endParaRPr lang="es-MX"/>
        </a:p>
      </dgm:t>
    </dgm:pt>
    <dgm:pt modelId="{BFA9CA38-4249-4E8A-AFCD-173D66821955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Conclusión</a:t>
          </a:r>
          <a:endParaRPr lang="es-MX" sz="1600" dirty="0">
            <a:solidFill>
              <a:schemeClr val="tx1"/>
            </a:solidFill>
          </a:endParaRPr>
        </a:p>
      </dgm:t>
    </dgm:pt>
    <dgm:pt modelId="{30DFF75D-F196-45D8-A6D5-D3AFB97E0780}" type="parTrans" cxnId="{D4677101-4E7E-47AF-85AF-22D8C46E8E9A}">
      <dgm:prSet/>
      <dgm:spPr/>
      <dgm:t>
        <a:bodyPr/>
        <a:lstStyle/>
        <a:p>
          <a:endParaRPr lang="es-MX"/>
        </a:p>
      </dgm:t>
    </dgm:pt>
    <dgm:pt modelId="{67806F09-720D-4E65-BEDA-1DD244E7A050}" type="sibTrans" cxnId="{D4677101-4E7E-47AF-85AF-22D8C46E8E9A}">
      <dgm:prSet/>
      <dgm:spPr/>
      <dgm:t>
        <a:bodyPr/>
        <a:lstStyle/>
        <a:p>
          <a:endParaRPr lang="es-MX"/>
        </a:p>
      </dgm:t>
    </dgm:pt>
    <dgm:pt modelId="{72753469-78E6-4246-80D0-CC2B33494D94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Bibliografía</a:t>
          </a:r>
          <a:endParaRPr lang="es-MX" sz="1600" dirty="0">
            <a:solidFill>
              <a:schemeClr val="tx1"/>
            </a:solidFill>
          </a:endParaRPr>
        </a:p>
      </dgm:t>
    </dgm:pt>
    <dgm:pt modelId="{56AB954C-B83A-4D1A-8415-6473D6F2BC63}" type="parTrans" cxnId="{AA7E079C-AD36-440A-B547-AAD97809472E}">
      <dgm:prSet/>
      <dgm:spPr/>
      <dgm:t>
        <a:bodyPr/>
        <a:lstStyle/>
        <a:p>
          <a:endParaRPr lang="es-MX"/>
        </a:p>
      </dgm:t>
    </dgm:pt>
    <dgm:pt modelId="{8CADC56B-073C-4E0D-80EC-6AF134D80475}" type="sibTrans" cxnId="{AA7E079C-AD36-440A-B547-AAD97809472E}">
      <dgm:prSet/>
      <dgm:spPr/>
      <dgm:t>
        <a:bodyPr/>
        <a:lstStyle/>
        <a:p>
          <a:endParaRPr lang="es-MX"/>
        </a:p>
      </dgm:t>
    </dgm:pt>
    <dgm:pt modelId="{581DF61E-71A1-4A1A-A61E-69AEA11D9873}" type="pres">
      <dgm:prSet presAssocID="{871EEAA3-3F39-4374-A752-BC0EC320821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D7313E3-7CEF-4ED1-8498-17D13B09FD7D}" type="pres">
      <dgm:prSet presAssocID="{01F60B64-66F7-44CC-81F3-52076F04A324}" presName="centerShape" presStyleLbl="node0" presStyleIdx="0" presStyleCnt="1" custScaleX="113551"/>
      <dgm:spPr/>
    </dgm:pt>
    <dgm:pt modelId="{31CB21A7-2186-4BDD-A097-3C584B98F88B}" type="pres">
      <dgm:prSet presAssocID="{A41A2762-4966-4C8C-9193-EBD59752355E}" presName="node" presStyleLbl="node1" presStyleIdx="0" presStyleCnt="6" custScaleX="113551">
        <dgm:presLayoutVars>
          <dgm:bulletEnabled val="1"/>
        </dgm:presLayoutVars>
      </dgm:prSet>
      <dgm:spPr/>
    </dgm:pt>
    <dgm:pt modelId="{918B93E3-6DDC-467D-BEF7-A08D419C8061}" type="pres">
      <dgm:prSet presAssocID="{A41A2762-4966-4C8C-9193-EBD59752355E}" presName="dummy" presStyleCnt="0"/>
      <dgm:spPr/>
    </dgm:pt>
    <dgm:pt modelId="{E604F76B-CC42-4EB2-B34E-F1F10AADE668}" type="pres">
      <dgm:prSet presAssocID="{132561AF-D7DD-457A-9F0B-84409EC5CA1C}" presName="sibTrans" presStyleLbl="sibTrans2D1" presStyleIdx="0" presStyleCnt="6"/>
      <dgm:spPr/>
    </dgm:pt>
    <dgm:pt modelId="{584F5423-E04E-498F-85BD-25AD1568D2D5}" type="pres">
      <dgm:prSet presAssocID="{AC31597D-9278-495D-AD38-73F7454F4D87}" presName="node" presStyleLbl="node1" presStyleIdx="1" presStyleCnt="6" custScaleX="113551">
        <dgm:presLayoutVars>
          <dgm:bulletEnabled val="1"/>
        </dgm:presLayoutVars>
      </dgm:prSet>
      <dgm:spPr/>
    </dgm:pt>
    <dgm:pt modelId="{202CCB69-79AA-4806-A00F-3B30B02EBD61}" type="pres">
      <dgm:prSet presAssocID="{AC31597D-9278-495D-AD38-73F7454F4D87}" presName="dummy" presStyleCnt="0"/>
      <dgm:spPr/>
    </dgm:pt>
    <dgm:pt modelId="{46177516-ACCE-45C8-B7F1-39559F953C4D}" type="pres">
      <dgm:prSet presAssocID="{F4350AF2-A237-453A-81F6-F3640BA92B58}" presName="sibTrans" presStyleLbl="sibTrans2D1" presStyleIdx="1" presStyleCnt="6"/>
      <dgm:spPr/>
    </dgm:pt>
    <dgm:pt modelId="{7E3429B5-7C9E-4C87-8134-EB8802F40AB1}" type="pres">
      <dgm:prSet presAssocID="{1A220117-43AC-40F2-A6AF-D9DE9280C92F}" presName="node" presStyleLbl="node1" presStyleIdx="2" presStyleCnt="6" custScaleX="140521">
        <dgm:presLayoutVars>
          <dgm:bulletEnabled val="1"/>
        </dgm:presLayoutVars>
      </dgm:prSet>
      <dgm:spPr/>
    </dgm:pt>
    <dgm:pt modelId="{7D638CFA-3780-4222-885A-E3093844085E}" type="pres">
      <dgm:prSet presAssocID="{1A220117-43AC-40F2-A6AF-D9DE9280C92F}" presName="dummy" presStyleCnt="0"/>
      <dgm:spPr/>
    </dgm:pt>
    <dgm:pt modelId="{87FCFA7A-7D13-4D93-8AF0-85D0522747A6}" type="pres">
      <dgm:prSet presAssocID="{7F59E125-F621-4531-A5AF-714315778C27}" presName="sibTrans" presStyleLbl="sibTrans2D1" presStyleIdx="2" presStyleCnt="6"/>
      <dgm:spPr/>
    </dgm:pt>
    <dgm:pt modelId="{3922A3AE-A6D2-4A66-980E-D97EAD1A724E}" type="pres">
      <dgm:prSet presAssocID="{F5B806D0-BCD3-40A3-B94E-13B09A817D89}" presName="node" presStyleLbl="node1" presStyleIdx="3" presStyleCnt="6" custScaleX="113551">
        <dgm:presLayoutVars>
          <dgm:bulletEnabled val="1"/>
        </dgm:presLayoutVars>
      </dgm:prSet>
      <dgm:spPr/>
    </dgm:pt>
    <dgm:pt modelId="{A2801455-D917-4488-851E-3FC8AD6F7155}" type="pres">
      <dgm:prSet presAssocID="{F5B806D0-BCD3-40A3-B94E-13B09A817D89}" presName="dummy" presStyleCnt="0"/>
      <dgm:spPr/>
    </dgm:pt>
    <dgm:pt modelId="{94CA2464-6455-4999-B36E-C3A951647DB2}" type="pres">
      <dgm:prSet presAssocID="{7F259E4E-65B2-4ED0-8590-D259ACD462C1}" presName="sibTrans" presStyleLbl="sibTrans2D1" presStyleIdx="3" presStyleCnt="6"/>
      <dgm:spPr/>
    </dgm:pt>
    <dgm:pt modelId="{5FB341C1-0DEB-4A51-B99B-F8974B6DE5E3}" type="pres">
      <dgm:prSet presAssocID="{BFA9CA38-4249-4E8A-AFCD-173D66821955}" presName="node" presStyleLbl="node1" presStyleIdx="4" presStyleCnt="6" custScaleX="1190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6068A3-FB30-4CC8-9072-934453E6D781}" type="pres">
      <dgm:prSet presAssocID="{BFA9CA38-4249-4E8A-AFCD-173D66821955}" presName="dummy" presStyleCnt="0"/>
      <dgm:spPr/>
    </dgm:pt>
    <dgm:pt modelId="{71BD12AA-9263-458E-A3CC-B6F2B847005B}" type="pres">
      <dgm:prSet presAssocID="{67806F09-720D-4E65-BEDA-1DD244E7A050}" presName="sibTrans" presStyleLbl="sibTrans2D1" presStyleIdx="4" presStyleCnt="6"/>
      <dgm:spPr/>
    </dgm:pt>
    <dgm:pt modelId="{6F5356CC-278B-4C6A-AAD9-65D8463AD9BA}" type="pres">
      <dgm:prSet presAssocID="{72753469-78E6-4246-80D0-CC2B33494D94}" presName="node" presStyleLbl="node1" presStyleIdx="5" presStyleCnt="6" custScaleX="128910">
        <dgm:presLayoutVars>
          <dgm:bulletEnabled val="1"/>
        </dgm:presLayoutVars>
      </dgm:prSet>
      <dgm:spPr/>
    </dgm:pt>
    <dgm:pt modelId="{A0DCDAD8-3308-4A46-A8E5-6022B46B5CB5}" type="pres">
      <dgm:prSet presAssocID="{72753469-78E6-4246-80D0-CC2B33494D94}" presName="dummy" presStyleCnt="0"/>
      <dgm:spPr/>
    </dgm:pt>
    <dgm:pt modelId="{395BE088-58BF-4621-8F31-DFFAEA24CDF1}" type="pres">
      <dgm:prSet presAssocID="{8CADC56B-073C-4E0D-80EC-6AF134D80475}" presName="sibTrans" presStyleLbl="sibTrans2D1" presStyleIdx="5" presStyleCnt="6"/>
      <dgm:spPr/>
    </dgm:pt>
  </dgm:ptLst>
  <dgm:cxnLst>
    <dgm:cxn modelId="{97B409AD-1566-4F99-86C0-1169EFA052E2}" srcId="{01F60B64-66F7-44CC-81F3-52076F04A324}" destId="{AC31597D-9278-495D-AD38-73F7454F4D87}" srcOrd="1" destOrd="0" parTransId="{A3638139-817F-4AFF-BF0A-A3E08D197E5D}" sibTransId="{F4350AF2-A237-453A-81F6-F3640BA92B58}"/>
    <dgm:cxn modelId="{AA7E079C-AD36-440A-B547-AAD97809472E}" srcId="{01F60B64-66F7-44CC-81F3-52076F04A324}" destId="{72753469-78E6-4246-80D0-CC2B33494D94}" srcOrd="5" destOrd="0" parTransId="{56AB954C-B83A-4D1A-8415-6473D6F2BC63}" sibTransId="{8CADC56B-073C-4E0D-80EC-6AF134D80475}"/>
    <dgm:cxn modelId="{360EE5CC-1D64-4689-8737-F4EB7539F7E3}" type="presOf" srcId="{1A220117-43AC-40F2-A6AF-D9DE9280C92F}" destId="{7E3429B5-7C9E-4C87-8134-EB8802F40AB1}" srcOrd="0" destOrd="0" presId="urn:microsoft.com/office/officeart/2005/8/layout/radial6"/>
    <dgm:cxn modelId="{D282D05C-378E-4254-A4BB-3F452BDBF210}" type="presOf" srcId="{AC31597D-9278-495D-AD38-73F7454F4D87}" destId="{584F5423-E04E-498F-85BD-25AD1568D2D5}" srcOrd="0" destOrd="0" presId="urn:microsoft.com/office/officeart/2005/8/layout/radial6"/>
    <dgm:cxn modelId="{A2A0B309-D1F3-4749-90E3-FD96374E1692}" type="presOf" srcId="{01F60B64-66F7-44CC-81F3-52076F04A324}" destId="{8D7313E3-7CEF-4ED1-8498-17D13B09FD7D}" srcOrd="0" destOrd="0" presId="urn:microsoft.com/office/officeart/2005/8/layout/radial6"/>
    <dgm:cxn modelId="{FA1B0692-A974-4166-948C-1079367FCEBD}" type="presOf" srcId="{7F59E125-F621-4531-A5AF-714315778C27}" destId="{87FCFA7A-7D13-4D93-8AF0-85D0522747A6}" srcOrd="0" destOrd="0" presId="urn:microsoft.com/office/officeart/2005/8/layout/radial6"/>
    <dgm:cxn modelId="{5AD81A38-82AC-4DC1-9F66-98656CEAF959}" type="presOf" srcId="{72753469-78E6-4246-80D0-CC2B33494D94}" destId="{6F5356CC-278B-4C6A-AAD9-65D8463AD9BA}" srcOrd="0" destOrd="0" presId="urn:microsoft.com/office/officeart/2005/8/layout/radial6"/>
    <dgm:cxn modelId="{3DEA4EA8-2003-480B-A80D-985ACCA03E63}" srcId="{01F60B64-66F7-44CC-81F3-52076F04A324}" destId="{1A220117-43AC-40F2-A6AF-D9DE9280C92F}" srcOrd="2" destOrd="0" parTransId="{86B2C2CB-09B3-4EE6-9242-009D1FBE25DF}" sibTransId="{7F59E125-F621-4531-A5AF-714315778C27}"/>
    <dgm:cxn modelId="{9A3F2ABA-05B5-4F49-92C6-D6AB68037BD1}" type="presOf" srcId="{871EEAA3-3F39-4374-A752-BC0EC3208210}" destId="{581DF61E-71A1-4A1A-A61E-69AEA11D9873}" srcOrd="0" destOrd="0" presId="urn:microsoft.com/office/officeart/2005/8/layout/radial6"/>
    <dgm:cxn modelId="{DD980FC9-8C1A-47E4-A83F-F2AC9F8E257B}" srcId="{01F60B64-66F7-44CC-81F3-52076F04A324}" destId="{A41A2762-4966-4C8C-9193-EBD59752355E}" srcOrd="0" destOrd="0" parTransId="{B60104DC-C561-47C6-983F-F12B40C6D970}" sibTransId="{132561AF-D7DD-457A-9F0B-84409EC5CA1C}"/>
    <dgm:cxn modelId="{A5AAD682-D938-430F-925D-F5CED47D2E53}" type="presOf" srcId="{F4350AF2-A237-453A-81F6-F3640BA92B58}" destId="{46177516-ACCE-45C8-B7F1-39559F953C4D}" srcOrd="0" destOrd="0" presId="urn:microsoft.com/office/officeart/2005/8/layout/radial6"/>
    <dgm:cxn modelId="{309FD5A3-D243-4C8D-9B2E-B9BA3F5BE2AA}" type="presOf" srcId="{F5B806D0-BCD3-40A3-B94E-13B09A817D89}" destId="{3922A3AE-A6D2-4A66-980E-D97EAD1A724E}" srcOrd="0" destOrd="0" presId="urn:microsoft.com/office/officeart/2005/8/layout/radial6"/>
    <dgm:cxn modelId="{2C2A8B6E-90D5-45B3-81FF-29E929F05B1D}" type="presOf" srcId="{67806F09-720D-4E65-BEDA-1DD244E7A050}" destId="{71BD12AA-9263-458E-A3CC-B6F2B847005B}" srcOrd="0" destOrd="0" presId="urn:microsoft.com/office/officeart/2005/8/layout/radial6"/>
    <dgm:cxn modelId="{9E0F90C3-CCD7-4E7C-84AA-2725789D3400}" srcId="{871EEAA3-3F39-4374-A752-BC0EC3208210}" destId="{01F60B64-66F7-44CC-81F3-52076F04A324}" srcOrd="0" destOrd="0" parTransId="{94C2D83A-FD81-42D8-A3C4-9DD5A942EBA3}" sibTransId="{73A42E4F-B87D-419F-8D56-29E0438C9FCB}"/>
    <dgm:cxn modelId="{8EF0EF67-89B8-4A0F-981F-8F669E256CF6}" type="presOf" srcId="{8CADC56B-073C-4E0D-80EC-6AF134D80475}" destId="{395BE088-58BF-4621-8F31-DFFAEA24CDF1}" srcOrd="0" destOrd="0" presId="urn:microsoft.com/office/officeart/2005/8/layout/radial6"/>
    <dgm:cxn modelId="{39F87844-C660-487E-9B47-952093A85547}" type="presOf" srcId="{7F259E4E-65B2-4ED0-8590-D259ACD462C1}" destId="{94CA2464-6455-4999-B36E-C3A951647DB2}" srcOrd="0" destOrd="0" presId="urn:microsoft.com/office/officeart/2005/8/layout/radial6"/>
    <dgm:cxn modelId="{0364BE1C-3484-4D1B-94DA-81E15A36B90B}" srcId="{01F60B64-66F7-44CC-81F3-52076F04A324}" destId="{F5B806D0-BCD3-40A3-B94E-13B09A817D89}" srcOrd="3" destOrd="0" parTransId="{1E3E4ECC-9DB1-46B6-92D2-A2CD45B80FCB}" sibTransId="{7F259E4E-65B2-4ED0-8590-D259ACD462C1}"/>
    <dgm:cxn modelId="{D4677101-4E7E-47AF-85AF-22D8C46E8E9A}" srcId="{01F60B64-66F7-44CC-81F3-52076F04A324}" destId="{BFA9CA38-4249-4E8A-AFCD-173D66821955}" srcOrd="4" destOrd="0" parTransId="{30DFF75D-F196-45D8-A6D5-D3AFB97E0780}" sibTransId="{67806F09-720D-4E65-BEDA-1DD244E7A050}"/>
    <dgm:cxn modelId="{2AD23BE8-939E-4809-9DA8-099E7ACE9557}" type="presOf" srcId="{132561AF-D7DD-457A-9F0B-84409EC5CA1C}" destId="{E604F76B-CC42-4EB2-B34E-F1F10AADE668}" srcOrd="0" destOrd="0" presId="urn:microsoft.com/office/officeart/2005/8/layout/radial6"/>
    <dgm:cxn modelId="{8F3944FB-0ACF-4588-96C4-D1ABB9324C5A}" type="presOf" srcId="{BFA9CA38-4249-4E8A-AFCD-173D66821955}" destId="{5FB341C1-0DEB-4A51-B99B-F8974B6DE5E3}" srcOrd="0" destOrd="0" presId="urn:microsoft.com/office/officeart/2005/8/layout/radial6"/>
    <dgm:cxn modelId="{EA13F39D-399C-4E25-9E2A-CADC43B4A9D2}" type="presOf" srcId="{A41A2762-4966-4C8C-9193-EBD59752355E}" destId="{31CB21A7-2186-4BDD-A097-3C584B98F88B}" srcOrd="0" destOrd="0" presId="urn:microsoft.com/office/officeart/2005/8/layout/radial6"/>
    <dgm:cxn modelId="{837E0099-792D-412F-B56D-25A8DCA89A41}" type="presParOf" srcId="{581DF61E-71A1-4A1A-A61E-69AEA11D9873}" destId="{8D7313E3-7CEF-4ED1-8498-17D13B09FD7D}" srcOrd="0" destOrd="0" presId="urn:microsoft.com/office/officeart/2005/8/layout/radial6"/>
    <dgm:cxn modelId="{1EA620B6-CA1C-4DB2-84E8-945A8F5A85B2}" type="presParOf" srcId="{581DF61E-71A1-4A1A-A61E-69AEA11D9873}" destId="{31CB21A7-2186-4BDD-A097-3C584B98F88B}" srcOrd="1" destOrd="0" presId="urn:microsoft.com/office/officeart/2005/8/layout/radial6"/>
    <dgm:cxn modelId="{FA3EC830-E14B-46AC-BCA2-0ABCA20BCBE7}" type="presParOf" srcId="{581DF61E-71A1-4A1A-A61E-69AEA11D9873}" destId="{918B93E3-6DDC-467D-BEF7-A08D419C8061}" srcOrd="2" destOrd="0" presId="urn:microsoft.com/office/officeart/2005/8/layout/radial6"/>
    <dgm:cxn modelId="{1E7C11BE-BEFA-44F0-AE61-8E54B86D4117}" type="presParOf" srcId="{581DF61E-71A1-4A1A-A61E-69AEA11D9873}" destId="{E604F76B-CC42-4EB2-B34E-F1F10AADE668}" srcOrd="3" destOrd="0" presId="urn:microsoft.com/office/officeart/2005/8/layout/radial6"/>
    <dgm:cxn modelId="{746C15CC-A51C-405F-BBBC-B767A0858EE4}" type="presParOf" srcId="{581DF61E-71A1-4A1A-A61E-69AEA11D9873}" destId="{584F5423-E04E-498F-85BD-25AD1568D2D5}" srcOrd="4" destOrd="0" presId="urn:microsoft.com/office/officeart/2005/8/layout/radial6"/>
    <dgm:cxn modelId="{DDC06DC4-D736-411A-A2C8-A63EC4AE631A}" type="presParOf" srcId="{581DF61E-71A1-4A1A-A61E-69AEA11D9873}" destId="{202CCB69-79AA-4806-A00F-3B30B02EBD61}" srcOrd="5" destOrd="0" presId="urn:microsoft.com/office/officeart/2005/8/layout/radial6"/>
    <dgm:cxn modelId="{446FE72E-DD2C-4FC8-BDA5-7AAA9ED557B5}" type="presParOf" srcId="{581DF61E-71A1-4A1A-A61E-69AEA11D9873}" destId="{46177516-ACCE-45C8-B7F1-39559F953C4D}" srcOrd="6" destOrd="0" presId="urn:microsoft.com/office/officeart/2005/8/layout/radial6"/>
    <dgm:cxn modelId="{E190E823-8073-4818-81C6-B35223F5193E}" type="presParOf" srcId="{581DF61E-71A1-4A1A-A61E-69AEA11D9873}" destId="{7E3429B5-7C9E-4C87-8134-EB8802F40AB1}" srcOrd="7" destOrd="0" presId="urn:microsoft.com/office/officeart/2005/8/layout/radial6"/>
    <dgm:cxn modelId="{BB4B6F43-8E39-4D78-A6AE-346D9F215A33}" type="presParOf" srcId="{581DF61E-71A1-4A1A-A61E-69AEA11D9873}" destId="{7D638CFA-3780-4222-885A-E3093844085E}" srcOrd="8" destOrd="0" presId="urn:microsoft.com/office/officeart/2005/8/layout/radial6"/>
    <dgm:cxn modelId="{9EB5A5FD-A82C-4FE7-BB06-5031D670EED7}" type="presParOf" srcId="{581DF61E-71A1-4A1A-A61E-69AEA11D9873}" destId="{87FCFA7A-7D13-4D93-8AF0-85D0522747A6}" srcOrd="9" destOrd="0" presId="urn:microsoft.com/office/officeart/2005/8/layout/radial6"/>
    <dgm:cxn modelId="{E9864CBE-94B2-423D-88D3-7F2A96DD2200}" type="presParOf" srcId="{581DF61E-71A1-4A1A-A61E-69AEA11D9873}" destId="{3922A3AE-A6D2-4A66-980E-D97EAD1A724E}" srcOrd="10" destOrd="0" presId="urn:microsoft.com/office/officeart/2005/8/layout/radial6"/>
    <dgm:cxn modelId="{C5E33B89-E7D6-41C1-BF92-D9E45ABFDCD7}" type="presParOf" srcId="{581DF61E-71A1-4A1A-A61E-69AEA11D9873}" destId="{A2801455-D917-4488-851E-3FC8AD6F7155}" srcOrd="11" destOrd="0" presId="urn:microsoft.com/office/officeart/2005/8/layout/radial6"/>
    <dgm:cxn modelId="{4C1AD529-A43B-499D-A462-78B9FFD3D390}" type="presParOf" srcId="{581DF61E-71A1-4A1A-A61E-69AEA11D9873}" destId="{94CA2464-6455-4999-B36E-C3A951647DB2}" srcOrd="12" destOrd="0" presId="urn:microsoft.com/office/officeart/2005/8/layout/radial6"/>
    <dgm:cxn modelId="{E54771F7-23F5-418A-A474-68C60A086A2E}" type="presParOf" srcId="{581DF61E-71A1-4A1A-A61E-69AEA11D9873}" destId="{5FB341C1-0DEB-4A51-B99B-F8974B6DE5E3}" srcOrd="13" destOrd="0" presId="urn:microsoft.com/office/officeart/2005/8/layout/radial6"/>
    <dgm:cxn modelId="{B6699B32-93A5-41BE-9852-A7E24E56D77E}" type="presParOf" srcId="{581DF61E-71A1-4A1A-A61E-69AEA11D9873}" destId="{8C6068A3-FB30-4CC8-9072-934453E6D781}" srcOrd="14" destOrd="0" presId="urn:microsoft.com/office/officeart/2005/8/layout/radial6"/>
    <dgm:cxn modelId="{5DE7535B-BDA0-4A90-B452-5AC33F84477E}" type="presParOf" srcId="{581DF61E-71A1-4A1A-A61E-69AEA11D9873}" destId="{71BD12AA-9263-458E-A3CC-B6F2B847005B}" srcOrd="15" destOrd="0" presId="urn:microsoft.com/office/officeart/2005/8/layout/radial6"/>
    <dgm:cxn modelId="{DEE6D703-48DA-4F4F-A998-E1D32B8C7B0C}" type="presParOf" srcId="{581DF61E-71A1-4A1A-A61E-69AEA11D9873}" destId="{6F5356CC-278B-4C6A-AAD9-65D8463AD9BA}" srcOrd="16" destOrd="0" presId="urn:microsoft.com/office/officeart/2005/8/layout/radial6"/>
    <dgm:cxn modelId="{613F9E7F-A5AB-4011-B943-8CE16D89AE4F}" type="presParOf" srcId="{581DF61E-71A1-4A1A-A61E-69AEA11D9873}" destId="{A0DCDAD8-3308-4A46-A8E5-6022B46B5CB5}" srcOrd="17" destOrd="0" presId="urn:microsoft.com/office/officeart/2005/8/layout/radial6"/>
    <dgm:cxn modelId="{05E0BFE0-69E2-44AB-AB6A-9DACF5B65454}" type="presParOf" srcId="{581DF61E-71A1-4A1A-A61E-69AEA11D9873}" destId="{395BE088-58BF-4621-8F31-DFFAEA24CDF1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552AA6C-A0C4-4FAA-AA4A-DB186E510686}" type="doc">
      <dgm:prSet loTypeId="urn:microsoft.com/office/officeart/2005/8/layout/arrow6" loCatId="process" qsTypeId="urn:microsoft.com/office/officeart/2005/8/quickstyle/simple3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47F91A9F-9AD3-498F-86EB-5E22F6C6462F}">
      <dgm:prSet/>
      <dgm:spPr/>
      <dgm:t>
        <a:bodyPr/>
        <a:lstStyle/>
        <a:p>
          <a:pPr rtl="0"/>
          <a:r>
            <a:rPr lang="es-MX" dirty="0" smtClean="0"/>
            <a:t>Recado</a:t>
          </a:r>
          <a:endParaRPr lang="es-MX" dirty="0"/>
        </a:p>
      </dgm:t>
    </dgm:pt>
    <dgm:pt modelId="{EC1CDFBB-EE75-4C09-8F64-27F5060DEB66}" type="parTrans" cxnId="{DB47FB64-E070-4323-83BB-087D65A10EE4}">
      <dgm:prSet/>
      <dgm:spPr/>
      <dgm:t>
        <a:bodyPr/>
        <a:lstStyle/>
        <a:p>
          <a:endParaRPr lang="es-MX"/>
        </a:p>
      </dgm:t>
    </dgm:pt>
    <dgm:pt modelId="{437208B3-2D0C-4C12-BF0D-8E39C696A74D}" type="sibTrans" cxnId="{DB47FB64-E070-4323-83BB-087D65A10EE4}">
      <dgm:prSet/>
      <dgm:spPr/>
      <dgm:t>
        <a:bodyPr/>
        <a:lstStyle/>
        <a:p>
          <a:endParaRPr lang="es-MX"/>
        </a:p>
      </dgm:t>
    </dgm:pt>
    <dgm:pt modelId="{5F2737E3-7092-45AE-91F1-0255B8A9D074}">
      <dgm:prSet/>
      <dgm:spPr/>
      <dgm:t>
        <a:bodyPr/>
        <a:lstStyle/>
        <a:p>
          <a:pPr rtl="0"/>
          <a:r>
            <a:rPr lang="es-MX" smtClean="0"/>
            <a:t>Carta</a:t>
          </a:r>
          <a:endParaRPr lang="es-MX"/>
        </a:p>
      </dgm:t>
    </dgm:pt>
    <dgm:pt modelId="{0E1F0037-53E0-40C1-BD21-191E6CD80A2D}" type="parTrans" cxnId="{32594249-D78F-478E-9FF7-B5FAF0B693B8}">
      <dgm:prSet/>
      <dgm:spPr/>
      <dgm:t>
        <a:bodyPr/>
        <a:lstStyle/>
        <a:p>
          <a:endParaRPr lang="es-MX"/>
        </a:p>
      </dgm:t>
    </dgm:pt>
    <dgm:pt modelId="{B97614D9-BADB-449F-8C14-ADB77713CCCE}" type="sibTrans" cxnId="{32594249-D78F-478E-9FF7-B5FAF0B693B8}">
      <dgm:prSet/>
      <dgm:spPr/>
      <dgm:t>
        <a:bodyPr/>
        <a:lstStyle/>
        <a:p>
          <a:endParaRPr lang="es-MX"/>
        </a:p>
      </dgm:t>
    </dgm:pt>
    <dgm:pt modelId="{F654C0CE-E19F-43F0-8906-F010A77F41A1}" type="pres">
      <dgm:prSet presAssocID="{8552AA6C-A0C4-4FAA-AA4A-DB186E51068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ED3665E-C54D-4EB8-8CBA-915FF5921519}" type="pres">
      <dgm:prSet presAssocID="{8552AA6C-A0C4-4FAA-AA4A-DB186E510686}" presName="ribbon" presStyleLbl="node1" presStyleIdx="0" presStyleCnt="1"/>
      <dgm:spPr/>
      <dgm:t>
        <a:bodyPr/>
        <a:lstStyle/>
        <a:p>
          <a:endParaRPr lang="es-MX"/>
        </a:p>
      </dgm:t>
    </dgm:pt>
    <dgm:pt modelId="{A8F709EE-8A2F-49AA-82A6-913EA5BE7DDF}" type="pres">
      <dgm:prSet presAssocID="{8552AA6C-A0C4-4FAA-AA4A-DB186E510686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56C4B2-8770-4BF4-9A8C-E3C9FAC2176B}" type="pres">
      <dgm:prSet presAssocID="{8552AA6C-A0C4-4FAA-AA4A-DB186E510686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2594249-D78F-478E-9FF7-B5FAF0B693B8}" srcId="{8552AA6C-A0C4-4FAA-AA4A-DB186E510686}" destId="{5F2737E3-7092-45AE-91F1-0255B8A9D074}" srcOrd="1" destOrd="0" parTransId="{0E1F0037-53E0-40C1-BD21-191E6CD80A2D}" sibTransId="{B97614D9-BADB-449F-8C14-ADB77713CCCE}"/>
    <dgm:cxn modelId="{DB47FB64-E070-4323-83BB-087D65A10EE4}" srcId="{8552AA6C-A0C4-4FAA-AA4A-DB186E510686}" destId="{47F91A9F-9AD3-498F-86EB-5E22F6C6462F}" srcOrd="0" destOrd="0" parTransId="{EC1CDFBB-EE75-4C09-8F64-27F5060DEB66}" sibTransId="{437208B3-2D0C-4C12-BF0D-8E39C696A74D}"/>
    <dgm:cxn modelId="{D62734D3-56B6-468E-B0E5-A313364C7B55}" type="presOf" srcId="{47F91A9F-9AD3-498F-86EB-5E22F6C6462F}" destId="{A8F709EE-8A2F-49AA-82A6-913EA5BE7DDF}" srcOrd="0" destOrd="0" presId="urn:microsoft.com/office/officeart/2005/8/layout/arrow6"/>
    <dgm:cxn modelId="{7B3932C0-DEE7-41E0-97B8-3DD172FFF8EC}" type="presOf" srcId="{8552AA6C-A0C4-4FAA-AA4A-DB186E510686}" destId="{F654C0CE-E19F-43F0-8906-F010A77F41A1}" srcOrd="0" destOrd="0" presId="urn:microsoft.com/office/officeart/2005/8/layout/arrow6"/>
    <dgm:cxn modelId="{3160C7C1-1A52-4E22-9E93-F73DC72BEE84}" type="presOf" srcId="{5F2737E3-7092-45AE-91F1-0255B8A9D074}" destId="{1956C4B2-8770-4BF4-9A8C-E3C9FAC2176B}" srcOrd="0" destOrd="0" presId="urn:microsoft.com/office/officeart/2005/8/layout/arrow6"/>
    <dgm:cxn modelId="{3CD9DC3A-99FA-4141-B5F8-1AD95F92E675}" type="presParOf" srcId="{F654C0CE-E19F-43F0-8906-F010A77F41A1}" destId="{7ED3665E-C54D-4EB8-8CBA-915FF5921519}" srcOrd="0" destOrd="0" presId="urn:microsoft.com/office/officeart/2005/8/layout/arrow6"/>
    <dgm:cxn modelId="{DC5956E1-0057-4742-B96C-F99B0F042F85}" type="presParOf" srcId="{F654C0CE-E19F-43F0-8906-F010A77F41A1}" destId="{A8F709EE-8A2F-49AA-82A6-913EA5BE7DDF}" srcOrd="1" destOrd="0" presId="urn:microsoft.com/office/officeart/2005/8/layout/arrow6"/>
    <dgm:cxn modelId="{D8BE41DF-23F8-4530-AFCD-10CFA3FE3899}" type="presParOf" srcId="{F654C0CE-E19F-43F0-8906-F010A77F41A1}" destId="{1956C4B2-8770-4BF4-9A8C-E3C9FAC2176B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4595CC10-8AC7-462E-988D-44B1BC355B9A}" type="doc">
      <dgm:prSet loTypeId="urn:microsoft.com/office/officeart/2005/8/layout/hProcess3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3298104F-D351-40F1-B06E-C9ABC5909A1D}">
      <dgm:prSet/>
      <dgm:spPr/>
      <dgm:t>
        <a:bodyPr/>
        <a:lstStyle/>
        <a:p>
          <a:pPr rtl="0"/>
          <a:r>
            <a:rPr lang="es-MX" dirty="0" smtClean="0"/>
            <a:t>Escrito breve e informal cuya finalidad es dar un aviso para hacer del conocimiento de algún suceso a otra persona.</a:t>
          </a:r>
          <a:endParaRPr lang="es-MX" dirty="0"/>
        </a:p>
      </dgm:t>
    </dgm:pt>
    <dgm:pt modelId="{EEE12D4C-8C67-4DC7-A8B0-414CE8910A53}" type="parTrans" cxnId="{8E0B2695-5209-4640-AB18-4DDDDC281BDC}">
      <dgm:prSet/>
      <dgm:spPr/>
      <dgm:t>
        <a:bodyPr/>
        <a:lstStyle/>
        <a:p>
          <a:endParaRPr lang="es-MX"/>
        </a:p>
      </dgm:t>
    </dgm:pt>
    <dgm:pt modelId="{CA25D836-C494-48E1-AD41-FDF231C34C32}" type="sibTrans" cxnId="{8E0B2695-5209-4640-AB18-4DDDDC281BDC}">
      <dgm:prSet/>
      <dgm:spPr/>
      <dgm:t>
        <a:bodyPr/>
        <a:lstStyle/>
        <a:p>
          <a:endParaRPr lang="es-MX"/>
        </a:p>
      </dgm:t>
    </dgm:pt>
    <dgm:pt modelId="{1B1B1E66-FE83-42D4-A490-B03790FEC02A}" type="pres">
      <dgm:prSet presAssocID="{4595CC10-8AC7-462E-988D-44B1BC355B9A}" presName="Name0" presStyleCnt="0">
        <dgm:presLayoutVars>
          <dgm:dir/>
          <dgm:animLvl val="lvl"/>
          <dgm:resizeHandles val="exact"/>
        </dgm:presLayoutVars>
      </dgm:prSet>
      <dgm:spPr/>
    </dgm:pt>
    <dgm:pt modelId="{8E012F4B-8862-4F9C-9F1B-8CA14988A8A9}" type="pres">
      <dgm:prSet presAssocID="{4595CC10-8AC7-462E-988D-44B1BC355B9A}" presName="dummy" presStyleCnt="0"/>
      <dgm:spPr/>
    </dgm:pt>
    <dgm:pt modelId="{3F442A53-6726-436F-8F1E-6A4642509F27}" type="pres">
      <dgm:prSet presAssocID="{4595CC10-8AC7-462E-988D-44B1BC355B9A}" presName="linH" presStyleCnt="0"/>
      <dgm:spPr/>
    </dgm:pt>
    <dgm:pt modelId="{BEAE70D9-D27F-4191-89E4-10106DDC6816}" type="pres">
      <dgm:prSet presAssocID="{4595CC10-8AC7-462E-988D-44B1BC355B9A}" presName="padding1" presStyleCnt="0"/>
      <dgm:spPr/>
    </dgm:pt>
    <dgm:pt modelId="{41273846-AA76-4B79-BAF1-D0AAB0105216}" type="pres">
      <dgm:prSet presAssocID="{3298104F-D351-40F1-B06E-C9ABC5909A1D}" presName="linV" presStyleCnt="0"/>
      <dgm:spPr/>
    </dgm:pt>
    <dgm:pt modelId="{7C984A86-CFD5-496B-A772-524F11C4D5B2}" type="pres">
      <dgm:prSet presAssocID="{3298104F-D351-40F1-B06E-C9ABC5909A1D}" presName="spVertical1" presStyleCnt="0"/>
      <dgm:spPr/>
    </dgm:pt>
    <dgm:pt modelId="{531E360F-26A9-4220-BABC-F1911BF1051F}" type="pres">
      <dgm:prSet presAssocID="{3298104F-D351-40F1-B06E-C9ABC5909A1D}" presName="parTx" presStyleLbl="revTx" presStyleIdx="0" presStyleCnt="1" custScaleY="241400" custLinFactNeighborX="-4486" custLinFactNeighborY="-51883">
        <dgm:presLayoutVars>
          <dgm:chMax val="0"/>
          <dgm:chPref val="0"/>
          <dgm:bulletEnabled val="1"/>
        </dgm:presLayoutVars>
      </dgm:prSet>
      <dgm:spPr/>
    </dgm:pt>
    <dgm:pt modelId="{545B340E-7C25-4A12-8A11-65C66BA7F165}" type="pres">
      <dgm:prSet presAssocID="{3298104F-D351-40F1-B06E-C9ABC5909A1D}" presName="spVertical2" presStyleCnt="0"/>
      <dgm:spPr/>
    </dgm:pt>
    <dgm:pt modelId="{194A3678-DC88-49C7-B2D0-44B1956D05C4}" type="pres">
      <dgm:prSet presAssocID="{3298104F-D351-40F1-B06E-C9ABC5909A1D}" presName="spVertical3" presStyleCnt="0"/>
      <dgm:spPr/>
    </dgm:pt>
    <dgm:pt modelId="{EBF24BFF-DF07-41FB-B1FB-0484C54889AA}" type="pres">
      <dgm:prSet presAssocID="{4595CC10-8AC7-462E-988D-44B1BC355B9A}" presName="padding2" presStyleCnt="0"/>
      <dgm:spPr/>
    </dgm:pt>
    <dgm:pt modelId="{BF293A63-8210-4F6A-91F5-008D764DCA97}" type="pres">
      <dgm:prSet presAssocID="{4595CC10-8AC7-462E-988D-44B1BC355B9A}" presName="negArrow" presStyleCnt="0"/>
      <dgm:spPr/>
    </dgm:pt>
    <dgm:pt modelId="{CE64BD85-3134-4D9A-8F66-466A1A969057}" type="pres">
      <dgm:prSet presAssocID="{4595CC10-8AC7-462E-988D-44B1BC355B9A}" presName="backgroundArrow" presStyleLbl="node1" presStyleIdx="0" presStyleCnt="1" custScaleY="149899"/>
      <dgm:spPr/>
    </dgm:pt>
  </dgm:ptLst>
  <dgm:cxnLst>
    <dgm:cxn modelId="{8E0B2695-5209-4640-AB18-4DDDDC281BDC}" srcId="{4595CC10-8AC7-462E-988D-44B1BC355B9A}" destId="{3298104F-D351-40F1-B06E-C9ABC5909A1D}" srcOrd="0" destOrd="0" parTransId="{EEE12D4C-8C67-4DC7-A8B0-414CE8910A53}" sibTransId="{CA25D836-C494-48E1-AD41-FDF231C34C32}"/>
    <dgm:cxn modelId="{9FCF2381-4676-44D7-A087-70BE77DF0EEC}" type="presOf" srcId="{3298104F-D351-40F1-B06E-C9ABC5909A1D}" destId="{531E360F-26A9-4220-BABC-F1911BF1051F}" srcOrd="0" destOrd="0" presId="urn:microsoft.com/office/officeart/2005/8/layout/hProcess3"/>
    <dgm:cxn modelId="{B1855A43-4F68-41AE-B137-85D939BE1782}" type="presOf" srcId="{4595CC10-8AC7-462E-988D-44B1BC355B9A}" destId="{1B1B1E66-FE83-42D4-A490-B03790FEC02A}" srcOrd="0" destOrd="0" presId="urn:microsoft.com/office/officeart/2005/8/layout/hProcess3"/>
    <dgm:cxn modelId="{F60F0AC1-128B-49AB-9007-BC4BF73514FF}" type="presParOf" srcId="{1B1B1E66-FE83-42D4-A490-B03790FEC02A}" destId="{8E012F4B-8862-4F9C-9F1B-8CA14988A8A9}" srcOrd="0" destOrd="0" presId="urn:microsoft.com/office/officeart/2005/8/layout/hProcess3"/>
    <dgm:cxn modelId="{7DAD3DEA-2B48-43EC-B792-BECA7BC55EA7}" type="presParOf" srcId="{1B1B1E66-FE83-42D4-A490-B03790FEC02A}" destId="{3F442A53-6726-436F-8F1E-6A4642509F27}" srcOrd="1" destOrd="0" presId="urn:microsoft.com/office/officeart/2005/8/layout/hProcess3"/>
    <dgm:cxn modelId="{4FD4D613-9CCC-4CA9-AA88-34FE43BCF173}" type="presParOf" srcId="{3F442A53-6726-436F-8F1E-6A4642509F27}" destId="{BEAE70D9-D27F-4191-89E4-10106DDC6816}" srcOrd="0" destOrd="0" presId="urn:microsoft.com/office/officeart/2005/8/layout/hProcess3"/>
    <dgm:cxn modelId="{E423FBF9-99AB-47B2-B8F5-DB55BBA7D4F8}" type="presParOf" srcId="{3F442A53-6726-436F-8F1E-6A4642509F27}" destId="{41273846-AA76-4B79-BAF1-D0AAB0105216}" srcOrd="1" destOrd="0" presId="urn:microsoft.com/office/officeart/2005/8/layout/hProcess3"/>
    <dgm:cxn modelId="{B095EFE7-269C-493E-B9AB-6387640DC520}" type="presParOf" srcId="{41273846-AA76-4B79-BAF1-D0AAB0105216}" destId="{7C984A86-CFD5-496B-A772-524F11C4D5B2}" srcOrd="0" destOrd="0" presId="urn:microsoft.com/office/officeart/2005/8/layout/hProcess3"/>
    <dgm:cxn modelId="{8F9DB05C-5863-4887-998F-EFA25446062B}" type="presParOf" srcId="{41273846-AA76-4B79-BAF1-D0AAB0105216}" destId="{531E360F-26A9-4220-BABC-F1911BF1051F}" srcOrd="1" destOrd="0" presId="urn:microsoft.com/office/officeart/2005/8/layout/hProcess3"/>
    <dgm:cxn modelId="{503F1BBE-08F0-40EE-AEE3-4AD8052559F1}" type="presParOf" srcId="{41273846-AA76-4B79-BAF1-D0AAB0105216}" destId="{545B340E-7C25-4A12-8A11-65C66BA7F165}" srcOrd="2" destOrd="0" presId="urn:microsoft.com/office/officeart/2005/8/layout/hProcess3"/>
    <dgm:cxn modelId="{50D9F063-40D4-4D8D-9A17-6BB2EC7EEA3B}" type="presParOf" srcId="{41273846-AA76-4B79-BAF1-D0AAB0105216}" destId="{194A3678-DC88-49C7-B2D0-44B1956D05C4}" srcOrd="3" destOrd="0" presId="urn:microsoft.com/office/officeart/2005/8/layout/hProcess3"/>
    <dgm:cxn modelId="{32903FC0-892F-4E8F-8BAE-6E6CF74168AB}" type="presParOf" srcId="{3F442A53-6726-436F-8F1E-6A4642509F27}" destId="{EBF24BFF-DF07-41FB-B1FB-0484C54889AA}" srcOrd="2" destOrd="0" presId="urn:microsoft.com/office/officeart/2005/8/layout/hProcess3"/>
    <dgm:cxn modelId="{EEE0B26B-E374-4A41-A365-13E4589D1E56}" type="presParOf" srcId="{3F442A53-6726-436F-8F1E-6A4642509F27}" destId="{BF293A63-8210-4F6A-91F5-008D764DCA97}" srcOrd="3" destOrd="0" presId="urn:microsoft.com/office/officeart/2005/8/layout/hProcess3"/>
    <dgm:cxn modelId="{E8566F0E-579E-4C34-A1DE-F8718C747332}" type="presParOf" srcId="{3F442A53-6726-436F-8F1E-6A4642509F27}" destId="{CE64BD85-3134-4D9A-8F66-466A1A969057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52CAF785-D75E-433F-9C48-87ABB033CBD6}" type="doc">
      <dgm:prSet loTypeId="urn:microsoft.com/office/officeart/2005/8/layout/vProcess5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F7A34F8D-4E0F-4D48-A374-13C757279A0B}">
      <dgm:prSet/>
      <dgm:spPr/>
      <dgm:t>
        <a:bodyPr/>
        <a:lstStyle/>
        <a:p>
          <a:pPr rtl="0"/>
          <a:r>
            <a:rPr lang="es-MX" smtClean="0"/>
            <a:t>Medio de comunicación antiguo, dirigido a un familiar con contenido personal.</a:t>
          </a:r>
          <a:endParaRPr lang="es-MX"/>
        </a:p>
      </dgm:t>
    </dgm:pt>
    <dgm:pt modelId="{24663CA5-6E3B-42F3-8F54-31F4564BA80C}" type="parTrans" cxnId="{D6976773-72F8-4DB4-B7F8-94B9A972B669}">
      <dgm:prSet/>
      <dgm:spPr/>
      <dgm:t>
        <a:bodyPr/>
        <a:lstStyle/>
        <a:p>
          <a:endParaRPr lang="es-MX"/>
        </a:p>
      </dgm:t>
    </dgm:pt>
    <dgm:pt modelId="{C3DDF405-3F17-4A45-91C9-67B27B16E79F}" type="sibTrans" cxnId="{D6976773-72F8-4DB4-B7F8-94B9A972B669}">
      <dgm:prSet/>
      <dgm:spPr/>
      <dgm:t>
        <a:bodyPr/>
        <a:lstStyle/>
        <a:p>
          <a:endParaRPr lang="es-MX"/>
        </a:p>
      </dgm:t>
    </dgm:pt>
    <dgm:pt modelId="{DD485425-06FD-45C5-857B-DC2B15EA117A}">
      <dgm:prSet/>
      <dgm:spPr/>
      <dgm:t>
        <a:bodyPr/>
        <a:lstStyle/>
        <a:p>
          <a:pPr rtl="0"/>
          <a:r>
            <a:rPr lang="es-MX" smtClean="0"/>
            <a:t>De interés particular para quién la emite y la recibe.</a:t>
          </a:r>
          <a:endParaRPr lang="es-MX"/>
        </a:p>
      </dgm:t>
    </dgm:pt>
    <dgm:pt modelId="{B6063553-2CAF-44AB-9CF0-6629DE8D8E7D}" type="parTrans" cxnId="{518F13D6-9A0A-45CA-995F-75C8119F224A}">
      <dgm:prSet/>
      <dgm:spPr/>
      <dgm:t>
        <a:bodyPr/>
        <a:lstStyle/>
        <a:p>
          <a:endParaRPr lang="es-MX"/>
        </a:p>
      </dgm:t>
    </dgm:pt>
    <dgm:pt modelId="{2E10E414-87A7-44B4-A77F-F3DEB1614319}" type="sibTrans" cxnId="{518F13D6-9A0A-45CA-995F-75C8119F224A}">
      <dgm:prSet/>
      <dgm:spPr/>
      <dgm:t>
        <a:bodyPr/>
        <a:lstStyle/>
        <a:p>
          <a:endParaRPr lang="es-MX"/>
        </a:p>
      </dgm:t>
    </dgm:pt>
    <dgm:pt modelId="{AD7CDB45-9F8E-4A23-91D2-10C566576C7A}">
      <dgm:prSet/>
      <dgm:spPr/>
      <dgm:t>
        <a:bodyPr/>
        <a:lstStyle/>
        <a:p>
          <a:pPr rtl="0"/>
          <a:r>
            <a:rPr lang="es-MX" dirty="0" smtClean="0"/>
            <a:t>Elaborada con un tono informal.</a:t>
          </a:r>
          <a:endParaRPr lang="es-MX" dirty="0"/>
        </a:p>
      </dgm:t>
    </dgm:pt>
    <dgm:pt modelId="{FE4B501D-3EDB-46B6-ABCE-3D20C275391C}" type="parTrans" cxnId="{7794E271-E2FB-4C8D-8ECE-275F942FDD8C}">
      <dgm:prSet/>
      <dgm:spPr/>
      <dgm:t>
        <a:bodyPr/>
        <a:lstStyle/>
        <a:p>
          <a:endParaRPr lang="es-MX"/>
        </a:p>
      </dgm:t>
    </dgm:pt>
    <dgm:pt modelId="{7EACCD1A-635E-406F-9E38-DFA4ADCBE892}" type="sibTrans" cxnId="{7794E271-E2FB-4C8D-8ECE-275F942FDD8C}">
      <dgm:prSet/>
      <dgm:spPr/>
      <dgm:t>
        <a:bodyPr/>
        <a:lstStyle/>
        <a:p>
          <a:endParaRPr lang="es-MX"/>
        </a:p>
      </dgm:t>
    </dgm:pt>
    <dgm:pt modelId="{340847E0-BC5E-4577-A221-711AF555522D}">
      <dgm:prSet/>
      <dgm:spPr/>
      <dgm:t>
        <a:bodyPr/>
        <a:lstStyle/>
        <a:p>
          <a:pPr rtl="0"/>
          <a:r>
            <a:rPr lang="es-MX" smtClean="0"/>
            <a:t>Incluye: lugar y fecha, destinatario, saludo inicial, texto, despedida y firma.</a:t>
          </a:r>
          <a:endParaRPr lang="es-MX"/>
        </a:p>
      </dgm:t>
    </dgm:pt>
    <dgm:pt modelId="{532736B2-694F-4EB1-A07B-A9659FC0C293}" type="parTrans" cxnId="{8DA6E046-B4A4-43A3-B622-403E360BE9D2}">
      <dgm:prSet/>
      <dgm:spPr/>
      <dgm:t>
        <a:bodyPr/>
        <a:lstStyle/>
        <a:p>
          <a:endParaRPr lang="es-MX"/>
        </a:p>
      </dgm:t>
    </dgm:pt>
    <dgm:pt modelId="{BFA02E21-E7DC-493C-9F05-BFAD189C2E05}" type="sibTrans" cxnId="{8DA6E046-B4A4-43A3-B622-403E360BE9D2}">
      <dgm:prSet/>
      <dgm:spPr/>
      <dgm:t>
        <a:bodyPr/>
        <a:lstStyle/>
        <a:p>
          <a:endParaRPr lang="es-MX"/>
        </a:p>
      </dgm:t>
    </dgm:pt>
    <dgm:pt modelId="{ED31B87F-815E-47D1-8330-9B804115E852}" type="pres">
      <dgm:prSet presAssocID="{52CAF785-D75E-433F-9C48-87ABB033CBD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E64C5B-4818-48DE-8EF2-A9E467ECBA96}" type="pres">
      <dgm:prSet presAssocID="{52CAF785-D75E-433F-9C48-87ABB033CBD6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EEF939FD-EA76-4A25-ADE6-3F07CDC55A94}" type="pres">
      <dgm:prSet presAssocID="{52CAF785-D75E-433F-9C48-87ABB033CBD6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9B13C0-F774-4BF4-8EF5-70AFF9111204}" type="pres">
      <dgm:prSet presAssocID="{52CAF785-D75E-433F-9C48-87ABB033CBD6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81E1FE-E767-4B48-ABAA-7E1DF56CFDF1}" type="pres">
      <dgm:prSet presAssocID="{52CAF785-D75E-433F-9C48-87ABB033CBD6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999B8A-8791-486B-A735-CE565DFF5202}" type="pres">
      <dgm:prSet presAssocID="{52CAF785-D75E-433F-9C48-87ABB033CBD6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527BEC-3449-4650-9F47-AC5C8AC07B32}" type="pres">
      <dgm:prSet presAssocID="{52CAF785-D75E-433F-9C48-87ABB033CBD6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87C502-2D65-4DDF-B199-E023D5DA5D60}" type="pres">
      <dgm:prSet presAssocID="{52CAF785-D75E-433F-9C48-87ABB033CBD6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654757-45F7-40D6-BCF0-D98F87EAD3B7}" type="pres">
      <dgm:prSet presAssocID="{52CAF785-D75E-433F-9C48-87ABB033CBD6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3F4B71-A5BB-4DDD-BFB9-754B6DE2D6CE}" type="pres">
      <dgm:prSet presAssocID="{52CAF785-D75E-433F-9C48-87ABB033CBD6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9D2EE0-0E3E-4D20-BB35-86065A972827}" type="pres">
      <dgm:prSet presAssocID="{52CAF785-D75E-433F-9C48-87ABB033CBD6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CFDC35-B796-4D73-8D51-0068E34CC4D3}" type="pres">
      <dgm:prSet presAssocID="{52CAF785-D75E-433F-9C48-87ABB033CBD6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747FA5-3956-4763-8868-C6A46CE4CC37}" type="pres">
      <dgm:prSet presAssocID="{52CAF785-D75E-433F-9C48-87ABB033CBD6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5D457F-8D0D-450F-8F97-3CF96C38BA0D}" type="presOf" srcId="{AD7CDB45-9F8E-4A23-91D2-10C566576C7A}" destId="{51CFDC35-B796-4D73-8D51-0068E34CC4D3}" srcOrd="1" destOrd="0" presId="urn:microsoft.com/office/officeart/2005/8/layout/vProcess5"/>
    <dgm:cxn modelId="{013AA6B5-0A45-4E1B-99D5-7EEDAF81E5AB}" type="presOf" srcId="{DD485425-06FD-45C5-857B-DC2B15EA117A}" destId="{189D2EE0-0E3E-4D20-BB35-86065A972827}" srcOrd="1" destOrd="0" presId="urn:microsoft.com/office/officeart/2005/8/layout/vProcess5"/>
    <dgm:cxn modelId="{7794E271-E2FB-4C8D-8ECE-275F942FDD8C}" srcId="{52CAF785-D75E-433F-9C48-87ABB033CBD6}" destId="{AD7CDB45-9F8E-4A23-91D2-10C566576C7A}" srcOrd="2" destOrd="0" parTransId="{FE4B501D-3EDB-46B6-ABCE-3D20C275391C}" sibTransId="{7EACCD1A-635E-406F-9E38-DFA4ADCBE892}"/>
    <dgm:cxn modelId="{1283351F-9F7E-405A-87A8-186160DD74D4}" type="presOf" srcId="{F7A34F8D-4E0F-4D48-A374-13C757279A0B}" destId="{0A3F4B71-A5BB-4DDD-BFB9-754B6DE2D6CE}" srcOrd="1" destOrd="0" presId="urn:microsoft.com/office/officeart/2005/8/layout/vProcess5"/>
    <dgm:cxn modelId="{518F13D6-9A0A-45CA-995F-75C8119F224A}" srcId="{52CAF785-D75E-433F-9C48-87ABB033CBD6}" destId="{DD485425-06FD-45C5-857B-DC2B15EA117A}" srcOrd="1" destOrd="0" parTransId="{B6063553-2CAF-44AB-9CF0-6629DE8D8E7D}" sibTransId="{2E10E414-87A7-44B4-A77F-F3DEB1614319}"/>
    <dgm:cxn modelId="{BA6660D6-DAE4-4DEA-8C24-0A5C7317F214}" type="presOf" srcId="{F7A34F8D-4E0F-4D48-A374-13C757279A0B}" destId="{EEF939FD-EA76-4A25-ADE6-3F07CDC55A94}" srcOrd="0" destOrd="0" presId="urn:microsoft.com/office/officeart/2005/8/layout/vProcess5"/>
    <dgm:cxn modelId="{E04B3B27-121C-43AB-8CF1-B1CBDA7B7C19}" type="presOf" srcId="{340847E0-BC5E-4577-A221-711AF555522D}" destId="{EF999B8A-8791-486B-A735-CE565DFF5202}" srcOrd="0" destOrd="0" presId="urn:microsoft.com/office/officeart/2005/8/layout/vProcess5"/>
    <dgm:cxn modelId="{884983F7-3C27-419B-8C6B-28A7B7B91DD6}" type="presOf" srcId="{AD7CDB45-9F8E-4A23-91D2-10C566576C7A}" destId="{4881E1FE-E767-4B48-ABAA-7E1DF56CFDF1}" srcOrd="0" destOrd="0" presId="urn:microsoft.com/office/officeart/2005/8/layout/vProcess5"/>
    <dgm:cxn modelId="{EBCBDC9F-B2B7-4575-9EBE-EAA05BF6087C}" type="presOf" srcId="{DD485425-06FD-45C5-857B-DC2B15EA117A}" destId="{089B13C0-F774-4BF4-8EF5-70AFF9111204}" srcOrd="0" destOrd="0" presId="urn:microsoft.com/office/officeart/2005/8/layout/vProcess5"/>
    <dgm:cxn modelId="{C2BF41D8-097B-455D-BA00-B15698F9A8D2}" type="presOf" srcId="{52CAF785-D75E-433F-9C48-87ABB033CBD6}" destId="{ED31B87F-815E-47D1-8330-9B804115E852}" srcOrd="0" destOrd="0" presId="urn:microsoft.com/office/officeart/2005/8/layout/vProcess5"/>
    <dgm:cxn modelId="{8DA6E046-B4A4-43A3-B622-403E360BE9D2}" srcId="{52CAF785-D75E-433F-9C48-87ABB033CBD6}" destId="{340847E0-BC5E-4577-A221-711AF555522D}" srcOrd="3" destOrd="0" parTransId="{532736B2-694F-4EB1-A07B-A9659FC0C293}" sibTransId="{BFA02E21-E7DC-493C-9F05-BFAD189C2E05}"/>
    <dgm:cxn modelId="{8D5875BA-331D-435D-B446-AF0C791D3B5E}" type="presOf" srcId="{7EACCD1A-635E-406F-9E38-DFA4ADCBE892}" destId="{D8654757-45F7-40D6-BCF0-D98F87EAD3B7}" srcOrd="0" destOrd="0" presId="urn:microsoft.com/office/officeart/2005/8/layout/vProcess5"/>
    <dgm:cxn modelId="{D37BEDAF-1ED9-44FF-840D-9C3FC8DA3C6A}" type="presOf" srcId="{2E10E414-87A7-44B4-A77F-F3DEB1614319}" destId="{3887C502-2D65-4DDF-B199-E023D5DA5D60}" srcOrd="0" destOrd="0" presId="urn:microsoft.com/office/officeart/2005/8/layout/vProcess5"/>
    <dgm:cxn modelId="{9C07D7B7-1DC5-426E-98B4-712BC10567E4}" type="presOf" srcId="{340847E0-BC5E-4577-A221-711AF555522D}" destId="{9F747FA5-3956-4763-8868-C6A46CE4CC37}" srcOrd="1" destOrd="0" presId="urn:microsoft.com/office/officeart/2005/8/layout/vProcess5"/>
    <dgm:cxn modelId="{39E460FE-CCAE-404A-8981-818C525DF669}" type="presOf" srcId="{C3DDF405-3F17-4A45-91C9-67B27B16E79F}" destId="{57527BEC-3449-4650-9F47-AC5C8AC07B32}" srcOrd="0" destOrd="0" presId="urn:microsoft.com/office/officeart/2005/8/layout/vProcess5"/>
    <dgm:cxn modelId="{D6976773-72F8-4DB4-B7F8-94B9A972B669}" srcId="{52CAF785-D75E-433F-9C48-87ABB033CBD6}" destId="{F7A34F8D-4E0F-4D48-A374-13C757279A0B}" srcOrd="0" destOrd="0" parTransId="{24663CA5-6E3B-42F3-8F54-31F4564BA80C}" sibTransId="{C3DDF405-3F17-4A45-91C9-67B27B16E79F}"/>
    <dgm:cxn modelId="{40CD0018-C99A-4E2A-B505-0D85B86F4D6E}" type="presParOf" srcId="{ED31B87F-815E-47D1-8330-9B804115E852}" destId="{02E64C5B-4818-48DE-8EF2-A9E467ECBA96}" srcOrd="0" destOrd="0" presId="urn:microsoft.com/office/officeart/2005/8/layout/vProcess5"/>
    <dgm:cxn modelId="{80D0B308-F120-4DFD-9440-99C3AD0C879B}" type="presParOf" srcId="{ED31B87F-815E-47D1-8330-9B804115E852}" destId="{EEF939FD-EA76-4A25-ADE6-3F07CDC55A94}" srcOrd="1" destOrd="0" presId="urn:microsoft.com/office/officeart/2005/8/layout/vProcess5"/>
    <dgm:cxn modelId="{9E82CB5B-87DC-47D8-A5BA-6C55E87D382D}" type="presParOf" srcId="{ED31B87F-815E-47D1-8330-9B804115E852}" destId="{089B13C0-F774-4BF4-8EF5-70AFF9111204}" srcOrd="2" destOrd="0" presId="urn:microsoft.com/office/officeart/2005/8/layout/vProcess5"/>
    <dgm:cxn modelId="{586B521D-68EC-40C3-9363-02F00F5C4242}" type="presParOf" srcId="{ED31B87F-815E-47D1-8330-9B804115E852}" destId="{4881E1FE-E767-4B48-ABAA-7E1DF56CFDF1}" srcOrd="3" destOrd="0" presId="urn:microsoft.com/office/officeart/2005/8/layout/vProcess5"/>
    <dgm:cxn modelId="{5D8536FB-FE95-435A-B584-FA966D7B0A70}" type="presParOf" srcId="{ED31B87F-815E-47D1-8330-9B804115E852}" destId="{EF999B8A-8791-486B-A735-CE565DFF5202}" srcOrd="4" destOrd="0" presId="urn:microsoft.com/office/officeart/2005/8/layout/vProcess5"/>
    <dgm:cxn modelId="{0CD0E449-0643-4D29-8A10-1A8463FFDE08}" type="presParOf" srcId="{ED31B87F-815E-47D1-8330-9B804115E852}" destId="{57527BEC-3449-4650-9F47-AC5C8AC07B32}" srcOrd="5" destOrd="0" presId="urn:microsoft.com/office/officeart/2005/8/layout/vProcess5"/>
    <dgm:cxn modelId="{0230CFB3-8528-4A5F-9D0E-89CDCC8D7936}" type="presParOf" srcId="{ED31B87F-815E-47D1-8330-9B804115E852}" destId="{3887C502-2D65-4DDF-B199-E023D5DA5D60}" srcOrd="6" destOrd="0" presId="urn:microsoft.com/office/officeart/2005/8/layout/vProcess5"/>
    <dgm:cxn modelId="{54EB975C-9369-4F46-8D0F-2B19369B895A}" type="presParOf" srcId="{ED31B87F-815E-47D1-8330-9B804115E852}" destId="{D8654757-45F7-40D6-BCF0-D98F87EAD3B7}" srcOrd="7" destOrd="0" presId="urn:microsoft.com/office/officeart/2005/8/layout/vProcess5"/>
    <dgm:cxn modelId="{97F0FA4C-2A43-4B24-B04F-7217D91D90E1}" type="presParOf" srcId="{ED31B87F-815E-47D1-8330-9B804115E852}" destId="{0A3F4B71-A5BB-4DDD-BFB9-754B6DE2D6CE}" srcOrd="8" destOrd="0" presId="urn:microsoft.com/office/officeart/2005/8/layout/vProcess5"/>
    <dgm:cxn modelId="{677E3B6E-2606-4CFB-9A42-113369951D82}" type="presParOf" srcId="{ED31B87F-815E-47D1-8330-9B804115E852}" destId="{189D2EE0-0E3E-4D20-BB35-86065A972827}" srcOrd="9" destOrd="0" presId="urn:microsoft.com/office/officeart/2005/8/layout/vProcess5"/>
    <dgm:cxn modelId="{C5801438-83DD-4B3A-B48D-A32EF85273C4}" type="presParOf" srcId="{ED31B87F-815E-47D1-8330-9B804115E852}" destId="{51CFDC35-B796-4D73-8D51-0068E34CC4D3}" srcOrd="10" destOrd="0" presId="urn:microsoft.com/office/officeart/2005/8/layout/vProcess5"/>
    <dgm:cxn modelId="{66F74479-92A7-478A-B74D-B6CBB4E2BB8E}" type="presParOf" srcId="{ED31B87F-815E-47D1-8330-9B804115E852}" destId="{9F747FA5-3956-4763-8868-C6A46CE4CC3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8CFE3B-E9D4-440B-B8C9-46D5A85F7B0B}" type="doc">
      <dgm:prSet loTypeId="urn:microsoft.com/office/officeart/2005/8/layout/process3" loCatId="process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E3BE5EFD-4374-450B-B960-8ECBA741CB14}">
      <dgm:prSet phldrT="[Texto]" custT="1"/>
      <dgm:spPr/>
      <dgm:t>
        <a:bodyPr/>
        <a:lstStyle/>
        <a:p>
          <a:r>
            <a:rPr lang="es-MX" sz="2400" dirty="0" smtClean="0"/>
            <a:t>Narrativo</a:t>
          </a:r>
          <a:endParaRPr lang="es-MX" sz="2400" dirty="0"/>
        </a:p>
      </dgm:t>
    </dgm:pt>
    <dgm:pt modelId="{6625D8E4-4C3E-4247-814C-42DE0929337B}" type="parTrans" cxnId="{6FA853BA-46F6-4E62-BC51-0B72FD26C249}">
      <dgm:prSet/>
      <dgm:spPr/>
      <dgm:t>
        <a:bodyPr/>
        <a:lstStyle/>
        <a:p>
          <a:endParaRPr lang="es-MX"/>
        </a:p>
      </dgm:t>
    </dgm:pt>
    <dgm:pt modelId="{DF318E72-240F-4AA3-9C15-94D4C884768B}" type="sibTrans" cxnId="{6FA853BA-46F6-4E62-BC51-0B72FD26C249}">
      <dgm:prSet/>
      <dgm:spPr/>
      <dgm:t>
        <a:bodyPr/>
        <a:lstStyle/>
        <a:p>
          <a:endParaRPr lang="es-MX"/>
        </a:p>
      </dgm:t>
    </dgm:pt>
    <dgm:pt modelId="{205F0550-EC89-405F-87B3-0E56C7410A42}">
      <dgm:prSet phldrT="[Texto]"/>
      <dgm:spPr/>
      <dgm:t>
        <a:bodyPr/>
        <a:lstStyle/>
        <a:p>
          <a:r>
            <a:rPr lang="es-MX" dirty="0" smtClean="0"/>
            <a:t>Relato de hechos reales o imaginarios.</a:t>
          </a:r>
          <a:endParaRPr lang="es-MX" dirty="0"/>
        </a:p>
      </dgm:t>
    </dgm:pt>
    <dgm:pt modelId="{299BB29E-4DEC-4EC2-82E8-915F726ED853}" type="parTrans" cxnId="{2DD5F882-8886-484E-AFDA-8884BED426C3}">
      <dgm:prSet/>
      <dgm:spPr/>
      <dgm:t>
        <a:bodyPr/>
        <a:lstStyle/>
        <a:p>
          <a:endParaRPr lang="es-MX"/>
        </a:p>
      </dgm:t>
    </dgm:pt>
    <dgm:pt modelId="{9A1787E0-112D-4E83-8BA8-8E9C85536815}" type="sibTrans" cxnId="{2DD5F882-8886-484E-AFDA-8884BED426C3}">
      <dgm:prSet/>
      <dgm:spPr/>
      <dgm:t>
        <a:bodyPr/>
        <a:lstStyle/>
        <a:p>
          <a:endParaRPr lang="es-MX"/>
        </a:p>
      </dgm:t>
    </dgm:pt>
    <dgm:pt modelId="{B4AE244F-4308-4206-B12C-5A05C848645B}">
      <dgm:prSet phldrT="[Texto]" custT="1"/>
      <dgm:spPr/>
      <dgm:t>
        <a:bodyPr/>
        <a:lstStyle/>
        <a:p>
          <a:r>
            <a:rPr lang="es-MX" sz="2400" dirty="0" smtClean="0"/>
            <a:t>Descriptivo</a:t>
          </a:r>
          <a:endParaRPr lang="es-MX" sz="2400" dirty="0"/>
        </a:p>
      </dgm:t>
    </dgm:pt>
    <dgm:pt modelId="{4CF39F3F-AFB7-44BB-97BF-2BC681459E90}" type="parTrans" cxnId="{43D2107E-4D06-4683-9B4B-99A08C2787AA}">
      <dgm:prSet/>
      <dgm:spPr/>
      <dgm:t>
        <a:bodyPr/>
        <a:lstStyle/>
        <a:p>
          <a:endParaRPr lang="es-MX"/>
        </a:p>
      </dgm:t>
    </dgm:pt>
    <dgm:pt modelId="{6CE104DA-4E03-497C-8DEC-67DFA8D477C7}" type="sibTrans" cxnId="{43D2107E-4D06-4683-9B4B-99A08C2787AA}">
      <dgm:prSet/>
      <dgm:spPr/>
      <dgm:t>
        <a:bodyPr/>
        <a:lstStyle/>
        <a:p>
          <a:endParaRPr lang="es-MX"/>
        </a:p>
      </dgm:t>
    </dgm:pt>
    <dgm:pt modelId="{AF3DCABB-D0DC-42F2-B2D7-6DF53B2B1E57}">
      <dgm:prSet phldrT="[Texto]"/>
      <dgm:spPr/>
      <dgm:t>
        <a:bodyPr/>
        <a:lstStyle/>
        <a:p>
          <a:r>
            <a:rPr lang="es-MX" dirty="0" smtClean="0"/>
            <a:t>Explica las cualidades y características de un objeto, persona o lugar.</a:t>
          </a:r>
          <a:endParaRPr lang="es-MX" dirty="0"/>
        </a:p>
      </dgm:t>
    </dgm:pt>
    <dgm:pt modelId="{553C2019-BBB5-4CE2-A341-A08B3EF66C31}" type="parTrans" cxnId="{B759FE11-B860-4D6A-838E-3F28E4531790}">
      <dgm:prSet/>
      <dgm:spPr/>
      <dgm:t>
        <a:bodyPr/>
        <a:lstStyle/>
        <a:p>
          <a:endParaRPr lang="es-MX"/>
        </a:p>
      </dgm:t>
    </dgm:pt>
    <dgm:pt modelId="{393ED9F4-CF82-413D-8E45-55C98B11EF94}" type="sibTrans" cxnId="{B759FE11-B860-4D6A-838E-3F28E4531790}">
      <dgm:prSet/>
      <dgm:spPr/>
      <dgm:t>
        <a:bodyPr/>
        <a:lstStyle/>
        <a:p>
          <a:endParaRPr lang="es-MX"/>
        </a:p>
      </dgm:t>
    </dgm:pt>
    <dgm:pt modelId="{7CA4DDED-7763-47B9-9773-842082C211CA}">
      <dgm:prSet phldrT="[Texto]" custT="1"/>
      <dgm:spPr/>
      <dgm:t>
        <a:bodyPr/>
        <a:lstStyle/>
        <a:p>
          <a:r>
            <a:rPr lang="es-MX" sz="2400" dirty="0" smtClean="0"/>
            <a:t>Argumentativo</a:t>
          </a:r>
          <a:endParaRPr lang="es-MX" sz="2400" dirty="0"/>
        </a:p>
      </dgm:t>
    </dgm:pt>
    <dgm:pt modelId="{7BA162FB-2ED8-4008-BF96-BB111AA0D66A}" type="parTrans" cxnId="{E5E6CF84-997A-4852-8C91-D8BF9716182B}">
      <dgm:prSet/>
      <dgm:spPr/>
      <dgm:t>
        <a:bodyPr/>
        <a:lstStyle/>
        <a:p>
          <a:endParaRPr lang="es-MX"/>
        </a:p>
      </dgm:t>
    </dgm:pt>
    <dgm:pt modelId="{5ADD27D0-0146-48E0-9F64-1FF0DBB90BB2}" type="sibTrans" cxnId="{E5E6CF84-997A-4852-8C91-D8BF9716182B}">
      <dgm:prSet/>
      <dgm:spPr/>
      <dgm:t>
        <a:bodyPr/>
        <a:lstStyle/>
        <a:p>
          <a:endParaRPr lang="es-MX"/>
        </a:p>
      </dgm:t>
    </dgm:pt>
    <dgm:pt modelId="{1F2C0A03-9DB4-4F6C-9F6C-F3FC9B4A8C43}">
      <dgm:prSet phldrT="[Texto]"/>
      <dgm:spPr/>
      <dgm:t>
        <a:bodyPr/>
        <a:lstStyle/>
        <a:p>
          <a:r>
            <a:rPr lang="es-MX" dirty="0" smtClean="0"/>
            <a:t>Aporta razones para defender una opinión.</a:t>
          </a:r>
          <a:endParaRPr lang="es-MX" dirty="0"/>
        </a:p>
      </dgm:t>
    </dgm:pt>
    <dgm:pt modelId="{D6FD512E-3742-4306-A0CF-D00808140427}" type="parTrans" cxnId="{0C3329F0-9F95-4985-95E3-3E66B3651C91}">
      <dgm:prSet/>
      <dgm:spPr/>
      <dgm:t>
        <a:bodyPr/>
        <a:lstStyle/>
        <a:p>
          <a:endParaRPr lang="es-MX"/>
        </a:p>
      </dgm:t>
    </dgm:pt>
    <dgm:pt modelId="{DFB942E5-12FE-4C4A-AB41-F2F6021A0662}" type="sibTrans" cxnId="{0C3329F0-9F95-4985-95E3-3E66B3651C91}">
      <dgm:prSet/>
      <dgm:spPr/>
      <dgm:t>
        <a:bodyPr/>
        <a:lstStyle/>
        <a:p>
          <a:endParaRPr lang="es-MX"/>
        </a:p>
      </dgm:t>
    </dgm:pt>
    <dgm:pt modelId="{74C1FF79-B036-4090-B27B-99C7D652A128}">
      <dgm:prSet phldrT="[Texto]"/>
      <dgm:spPr/>
      <dgm:t>
        <a:bodyPr/>
        <a:lstStyle/>
        <a:p>
          <a:r>
            <a:rPr lang="es-MX" dirty="0" smtClean="0"/>
            <a:t>Excita el interés del lector despertando curiosidad.</a:t>
          </a:r>
          <a:endParaRPr lang="es-MX" dirty="0"/>
        </a:p>
      </dgm:t>
    </dgm:pt>
    <dgm:pt modelId="{7C42815F-A66B-498C-A90C-144955EF3ADB}" type="parTrans" cxnId="{42C27BE1-7CF6-4C6C-AD7F-28460AD6B256}">
      <dgm:prSet/>
      <dgm:spPr/>
      <dgm:t>
        <a:bodyPr/>
        <a:lstStyle/>
        <a:p>
          <a:endParaRPr lang="es-MX"/>
        </a:p>
      </dgm:t>
    </dgm:pt>
    <dgm:pt modelId="{055AC7E8-34D6-47F4-A3EB-F2012F868AE8}" type="sibTrans" cxnId="{42C27BE1-7CF6-4C6C-AD7F-28460AD6B256}">
      <dgm:prSet/>
      <dgm:spPr/>
      <dgm:t>
        <a:bodyPr/>
        <a:lstStyle/>
        <a:p>
          <a:endParaRPr lang="es-MX"/>
        </a:p>
      </dgm:t>
    </dgm:pt>
    <dgm:pt modelId="{1728514C-A167-4DC3-A57C-38147C6AEC54}">
      <dgm:prSet phldrT="[Texto]"/>
      <dgm:spPr/>
      <dgm:t>
        <a:bodyPr/>
        <a:lstStyle/>
        <a:p>
          <a:r>
            <a:rPr lang="es-MX" dirty="0" smtClean="0"/>
            <a:t>Debe ser dinámica y mantener el interés del lector.</a:t>
          </a:r>
          <a:endParaRPr lang="es-MX" dirty="0"/>
        </a:p>
      </dgm:t>
    </dgm:pt>
    <dgm:pt modelId="{D42E9011-50B7-44D3-97AA-7486CA45A871}" type="parTrans" cxnId="{2C1F4DBE-A43C-49F4-9340-705657E104D3}">
      <dgm:prSet/>
      <dgm:spPr/>
      <dgm:t>
        <a:bodyPr/>
        <a:lstStyle/>
        <a:p>
          <a:endParaRPr lang="es-MX"/>
        </a:p>
      </dgm:t>
    </dgm:pt>
    <dgm:pt modelId="{16B6BBD0-A497-43DF-A022-8D5188951671}" type="sibTrans" cxnId="{2C1F4DBE-A43C-49F4-9340-705657E104D3}">
      <dgm:prSet/>
      <dgm:spPr/>
      <dgm:t>
        <a:bodyPr/>
        <a:lstStyle/>
        <a:p>
          <a:endParaRPr lang="es-MX"/>
        </a:p>
      </dgm:t>
    </dgm:pt>
    <dgm:pt modelId="{B7A47899-F011-48A4-AC91-254E1C66C761}">
      <dgm:prSet phldrT="[Texto]"/>
      <dgm:spPr/>
      <dgm:t>
        <a:bodyPr/>
        <a:lstStyle/>
        <a:p>
          <a:r>
            <a:rPr lang="es-MX" dirty="0" smtClean="0"/>
            <a:t>Su finalidad es provocar en el receptor sensaciones o sentimientos similares a los del emisor.</a:t>
          </a:r>
          <a:endParaRPr lang="es-MX" dirty="0"/>
        </a:p>
      </dgm:t>
    </dgm:pt>
    <dgm:pt modelId="{5DC0032E-2B72-462A-BD42-E98131A4D9B9}" type="parTrans" cxnId="{23952546-009B-4DBF-BFD7-F3A5C58AAFA9}">
      <dgm:prSet/>
      <dgm:spPr/>
      <dgm:t>
        <a:bodyPr/>
        <a:lstStyle/>
        <a:p>
          <a:endParaRPr lang="es-MX"/>
        </a:p>
      </dgm:t>
    </dgm:pt>
    <dgm:pt modelId="{73FDDCB8-0EE9-417E-9B0A-FDE00CDE2217}" type="sibTrans" cxnId="{23952546-009B-4DBF-BFD7-F3A5C58AAFA9}">
      <dgm:prSet/>
      <dgm:spPr/>
      <dgm:t>
        <a:bodyPr/>
        <a:lstStyle/>
        <a:p>
          <a:endParaRPr lang="es-MX"/>
        </a:p>
      </dgm:t>
    </dgm:pt>
    <dgm:pt modelId="{9F433995-70F6-419A-A0B2-21A2CB258987}">
      <dgm:prSet phldrT="[Texto]"/>
      <dgm:spPr/>
      <dgm:t>
        <a:bodyPr/>
        <a:lstStyle/>
        <a:p>
          <a:r>
            <a:rPr lang="es-MX" dirty="0" smtClean="0"/>
            <a:t>Pretende convencer al receptor.</a:t>
          </a:r>
          <a:endParaRPr lang="es-MX" dirty="0"/>
        </a:p>
      </dgm:t>
    </dgm:pt>
    <dgm:pt modelId="{18049DD6-2FAB-4B4B-9FD2-AA62F2F2BC87}" type="parTrans" cxnId="{0BB60420-3BDD-453D-B401-07F84EAA7DAA}">
      <dgm:prSet/>
      <dgm:spPr/>
      <dgm:t>
        <a:bodyPr/>
        <a:lstStyle/>
        <a:p>
          <a:endParaRPr lang="es-MX"/>
        </a:p>
      </dgm:t>
    </dgm:pt>
    <dgm:pt modelId="{B5FD029B-9CF4-4C48-8E77-1175F5FBD158}" type="sibTrans" cxnId="{0BB60420-3BDD-453D-B401-07F84EAA7DAA}">
      <dgm:prSet/>
      <dgm:spPr/>
      <dgm:t>
        <a:bodyPr/>
        <a:lstStyle/>
        <a:p>
          <a:endParaRPr lang="es-MX"/>
        </a:p>
      </dgm:t>
    </dgm:pt>
    <dgm:pt modelId="{B7C05BE8-9DC2-4DCB-B211-EBEE4CDD0D07}">
      <dgm:prSet phldrT="[Texto]"/>
      <dgm:spPr/>
      <dgm:t>
        <a:bodyPr/>
        <a:lstStyle/>
        <a:p>
          <a:r>
            <a:rPr lang="es-MX" dirty="0" smtClean="0"/>
            <a:t>Incluye tesis, cuerpo argumentativo y conclusión.</a:t>
          </a:r>
          <a:endParaRPr lang="es-MX" dirty="0"/>
        </a:p>
      </dgm:t>
    </dgm:pt>
    <dgm:pt modelId="{9FE4AF42-D226-4330-A416-D13E816BAF7A}" type="parTrans" cxnId="{BFF8701D-063B-4175-855C-006F5CD80784}">
      <dgm:prSet/>
      <dgm:spPr/>
      <dgm:t>
        <a:bodyPr/>
        <a:lstStyle/>
        <a:p>
          <a:endParaRPr lang="es-MX"/>
        </a:p>
      </dgm:t>
    </dgm:pt>
    <dgm:pt modelId="{755448A2-25C1-46B5-830D-569D580D1F87}" type="sibTrans" cxnId="{BFF8701D-063B-4175-855C-006F5CD80784}">
      <dgm:prSet/>
      <dgm:spPr/>
      <dgm:t>
        <a:bodyPr/>
        <a:lstStyle/>
        <a:p>
          <a:endParaRPr lang="es-MX"/>
        </a:p>
      </dgm:t>
    </dgm:pt>
    <dgm:pt modelId="{E82255A9-7EC9-4B2F-9645-7910339733A5}" type="pres">
      <dgm:prSet presAssocID="{588CFE3B-E9D4-440B-B8C9-46D5A85F7B0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433B71-D16A-4D21-B2E0-16E81A72D960}" type="pres">
      <dgm:prSet presAssocID="{E3BE5EFD-4374-450B-B960-8ECBA741CB14}" presName="composite" presStyleCnt="0"/>
      <dgm:spPr/>
      <dgm:t>
        <a:bodyPr/>
        <a:lstStyle/>
        <a:p>
          <a:endParaRPr lang="es-MX"/>
        </a:p>
      </dgm:t>
    </dgm:pt>
    <dgm:pt modelId="{24F667A1-BFED-44AD-B1E3-D7A36C68DDDC}" type="pres">
      <dgm:prSet presAssocID="{E3BE5EFD-4374-450B-B960-8ECBA741CB1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5AA73E-0AC5-4DDC-84AE-6CCC98A24B09}" type="pres">
      <dgm:prSet presAssocID="{E3BE5EFD-4374-450B-B960-8ECBA741CB14}" presName="parSh" presStyleLbl="node1" presStyleIdx="0" presStyleCnt="3"/>
      <dgm:spPr/>
      <dgm:t>
        <a:bodyPr/>
        <a:lstStyle/>
        <a:p>
          <a:endParaRPr lang="es-MX"/>
        </a:p>
      </dgm:t>
    </dgm:pt>
    <dgm:pt modelId="{9A3CE45B-202F-4B04-8387-5958B127A875}" type="pres">
      <dgm:prSet presAssocID="{E3BE5EFD-4374-450B-B960-8ECBA741CB14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8B9152-F7A2-425B-8E0C-DC7DE1CD2A39}" type="pres">
      <dgm:prSet presAssocID="{DF318E72-240F-4AA3-9C15-94D4C884768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217C62FE-894C-4B80-979B-0927646AC03A}" type="pres">
      <dgm:prSet presAssocID="{DF318E72-240F-4AA3-9C15-94D4C884768B}" presName="connTx" presStyleLbl="sibTrans2D1" presStyleIdx="0" presStyleCnt="2"/>
      <dgm:spPr/>
      <dgm:t>
        <a:bodyPr/>
        <a:lstStyle/>
        <a:p>
          <a:endParaRPr lang="es-MX"/>
        </a:p>
      </dgm:t>
    </dgm:pt>
    <dgm:pt modelId="{37DE6840-903B-44FF-9D03-C8692496BAA8}" type="pres">
      <dgm:prSet presAssocID="{B4AE244F-4308-4206-B12C-5A05C848645B}" presName="composite" presStyleCnt="0"/>
      <dgm:spPr/>
      <dgm:t>
        <a:bodyPr/>
        <a:lstStyle/>
        <a:p>
          <a:endParaRPr lang="es-MX"/>
        </a:p>
      </dgm:t>
    </dgm:pt>
    <dgm:pt modelId="{84B2D3D8-0196-46B7-A04E-6BDC0A899C53}" type="pres">
      <dgm:prSet presAssocID="{B4AE244F-4308-4206-B12C-5A05C848645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8331C5-7367-488E-BB21-B68AADA41EB7}" type="pres">
      <dgm:prSet presAssocID="{B4AE244F-4308-4206-B12C-5A05C848645B}" presName="parSh" presStyleLbl="node1" presStyleIdx="1" presStyleCnt="3"/>
      <dgm:spPr/>
      <dgm:t>
        <a:bodyPr/>
        <a:lstStyle/>
        <a:p>
          <a:endParaRPr lang="es-MX"/>
        </a:p>
      </dgm:t>
    </dgm:pt>
    <dgm:pt modelId="{30773C3A-88A2-4117-A4B8-4E1608FCFEB5}" type="pres">
      <dgm:prSet presAssocID="{B4AE244F-4308-4206-B12C-5A05C848645B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9E56BD-04A7-4B48-935D-5C7543F48289}" type="pres">
      <dgm:prSet presAssocID="{6CE104DA-4E03-497C-8DEC-67DFA8D477C7}" presName="sibTrans" presStyleLbl="sibTrans2D1" presStyleIdx="1" presStyleCnt="2"/>
      <dgm:spPr/>
      <dgm:t>
        <a:bodyPr/>
        <a:lstStyle/>
        <a:p>
          <a:endParaRPr lang="es-MX"/>
        </a:p>
      </dgm:t>
    </dgm:pt>
    <dgm:pt modelId="{76699D92-4371-4A1E-9A92-85267B7A45E5}" type="pres">
      <dgm:prSet presAssocID="{6CE104DA-4E03-497C-8DEC-67DFA8D477C7}" presName="connTx" presStyleLbl="sibTrans2D1" presStyleIdx="1" presStyleCnt="2"/>
      <dgm:spPr/>
      <dgm:t>
        <a:bodyPr/>
        <a:lstStyle/>
        <a:p>
          <a:endParaRPr lang="es-MX"/>
        </a:p>
      </dgm:t>
    </dgm:pt>
    <dgm:pt modelId="{7AC118D1-8F72-414E-8FD6-C2CF02DDAF6D}" type="pres">
      <dgm:prSet presAssocID="{7CA4DDED-7763-47B9-9773-842082C211CA}" presName="composite" presStyleCnt="0"/>
      <dgm:spPr/>
      <dgm:t>
        <a:bodyPr/>
        <a:lstStyle/>
        <a:p>
          <a:endParaRPr lang="es-MX"/>
        </a:p>
      </dgm:t>
    </dgm:pt>
    <dgm:pt modelId="{3388DFD5-DA93-4D9E-9826-A132A73DE4D0}" type="pres">
      <dgm:prSet presAssocID="{7CA4DDED-7763-47B9-9773-842082C211CA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202C4F-866A-46C0-849E-25B729F29580}" type="pres">
      <dgm:prSet presAssocID="{7CA4DDED-7763-47B9-9773-842082C211CA}" presName="parSh" presStyleLbl="node1" presStyleIdx="2" presStyleCnt="3" custScaleX="114330"/>
      <dgm:spPr/>
      <dgm:t>
        <a:bodyPr/>
        <a:lstStyle/>
        <a:p>
          <a:endParaRPr lang="es-MX"/>
        </a:p>
      </dgm:t>
    </dgm:pt>
    <dgm:pt modelId="{4312E7E6-2F54-4A29-AECA-80C7641AD538}" type="pres">
      <dgm:prSet presAssocID="{7CA4DDED-7763-47B9-9773-842082C211CA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6834AF-A475-4497-9C2C-B504A7056925}" type="presOf" srcId="{74C1FF79-B036-4090-B27B-99C7D652A128}" destId="{9A3CE45B-202F-4B04-8387-5958B127A875}" srcOrd="0" destOrd="1" presId="urn:microsoft.com/office/officeart/2005/8/layout/process3"/>
    <dgm:cxn modelId="{E5E6CF84-997A-4852-8C91-D8BF9716182B}" srcId="{588CFE3B-E9D4-440B-B8C9-46D5A85F7B0B}" destId="{7CA4DDED-7763-47B9-9773-842082C211CA}" srcOrd="2" destOrd="0" parTransId="{7BA162FB-2ED8-4008-BF96-BB111AA0D66A}" sibTransId="{5ADD27D0-0146-48E0-9F64-1FF0DBB90BB2}"/>
    <dgm:cxn modelId="{AA741CA5-3856-4649-9847-11BA14AF2032}" type="presOf" srcId="{E3BE5EFD-4374-450B-B960-8ECBA741CB14}" destId="{0B5AA73E-0AC5-4DDC-84AE-6CCC98A24B09}" srcOrd="1" destOrd="0" presId="urn:microsoft.com/office/officeart/2005/8/layout/process3"/>
    <dgm:cxn modelId="{43D2107E-4D06-4683-9B4B-99A08C2787AA}" srcId="{588CFE3B-E9D4-440B-B8C9-46D5A85F7B0B}" destId="{B4AE244F-4308-4206-B12C-5A05C848645B}" srcOrd="1" destOrd="0" parTransId="{4CF39F3F-AFB7-44BB-97BF-2BC681459E90}" sibTransId="{6CE104DA-4E03-497C-8DEC-67DFA8D477C7}"/>
    <dgm:cxn modelId="{0E5C3225-DAF9-4DC5-B0E6-55DFC217FED4}" type="presOf" srcId="{B4AE244F-4308-4206-B12C-5A05C848645B}" destId="{84B2D3D8-0196-46B7-A04E-6BDC0A899C53}" srcOrd="0" destOrd="0" presId="urn:microsoft.com/office/officeart/2005/8/layout/process3"/>
    <dgm:cxn modelId="{0C3329F0-9F95-4985-95E3-3E66B3651C91}" srcId="{7CA4DDED-7763-47B9-9773-842082C211CA}" destId="{1F2C0A03-9DB4-4F6C-9F6C-F3FC9B4A8C43}" srcOrd="0" destOrd="0" parTransId="{D6FD512E-3742-4306-A0CF-D00808140427}" sibTransId="{DFB942E5-12FE-4C4A-AB41-F2F6021A0662}"/>
    <dgm:cxn modelId="{05C06891-6E7E-4AF2-BDCF-84F8AB592C36}" type="presOf" srcId="{DF318E72-240F-4AA3-9C15-94D4C884768B}" destId="{217C62FE-894C-4B80-979B-0927646AC03A}" srcOrd="1" destOrd="0" presId="urn:microsoft.com/office/officeart/2005/8/layout/process3"/>
    <dgm:cxn modelId="{23952546-009B-4DBF-BFD7-F3A5C58AAFA9}" srcId="{B4AE244F-4308-4206-B12C-5A05C848645B}" destId="{B7A47899-F011-48A4-AC91-254E1C66C761}" srcOrd="1" destOrd="0" parTransId="{5DC0032E-2B72-462A-BD42-E98131A4D9B9}" sibTransId="{73FDDCB8-0EE9-417E-9B0A-FDE00CDE2217}"/>
    <dgm:cxn modelId="{4183C519-CDA4-483E-A05E-8E7D8A63E198}" type="presOf" srcId="{B4AE244F-4308-4206-B12C-5A05C848645B}" destId="{0C8331C5-7367-488E-BB21-B68AADA41EB7}" srcOrd="1" destOrd="0" presId="urn:microsoft.com/office/officeart/2005/8/layout/process3"/>
    <dgm:cxn modelId="{E2CC0AD6-934F-41A0-9709-69BCB3B3C239}" type="presOf" srcId="{B7A47899-F011-48A4-AC91-254E1C66C761}" destId="{30773C3A-88A2-4117-A4B8-4E1608FCFEB5}" srcOrd="0" destOrd="1" presId="urn:microsoft.com/office/officeart/2005/8/layout/process3"/>
    <dgm:cxn modelId="{B759FE11-B860-4D6A-838E-3F28E4531790}" srcId="{B4AE244F-4308-4206-B12C-5A05C848645B}" destId="{AF3DCABB-D0DC-42F2-B2D7-6DF53B2B1E57}" srcOrd="0" destOrd="0" parTransId="{553C2019-BBB5-4CE2-A341-A08B3EF66C31}" sibTransId="{393ED9F4-CF82-413D-8E45-55C98B11EF94}"/>
    <dgm:cxn modelId="{7DE783E2-67A1-4060-AC43-A84B8B1466A2}" type="presOf" srcId="{7CA4DDED-7763-47B9-9773-842082C211CA}" destId="{DC202C4F-866A-46C0-849E-25B729F29580}" srcOrd="1" destOrd="0" presId="urn:microsoft.com/office/officeart/2005/8/layout/process3"/>
    <dgm:cxn modelId="{BB999CBF-789F-4410-9DB6-C711E7637371}" type="presOf" srcId="{9F433995-70F6-419A-A0B2-21A2CB258987}" destId="{4312E7E6-2F54-4A29-AECA-80C7641AD538}" srcOrd="0" destOrd="1" presId="urn:microsoft.com/office/officeart/2005/8/layout/process3"/>
    <dgm:cxn modelId="{4CC62337-1019-43D7-A558-B275A2383241}" type="presOf" srcId="{7CA4DDED-7763-47B9-9773-842082C211CA}" destId="{3388DFD5-DA93-4D9E-9826-A132A73DE4D0}" srcOrd="0" destOrd="0" presId="urn:microsoft.com/office/officeart/2005/8/layout/process3"/>
    <dgm:cxn modelId="{FD590355-9255-481E-8E8F-9CDE830B0D1E}" type="presOf" srcId="{205F0550-EC89-405F-87B3-0E56C7410A42}" destId="{9A3CE45B-202F-4B04-8387-5958B127A875}" srcOrd="0" destOrd="0" presId="urn:microsoft.com/office/officeart/2005/8/layout/process3"/>
    <dgm:cxn modelId="{AA408B7B-F788-4F48-994A-08F59A158983}" type="presOf" srcId="{588CFE3B-E9D4-440B-B8C9-46D5A85F7B0B}" destId="{E82255A9-7EC9-4B2F-9645-7910339733A5}" srcOrd="0" destOrd="0" presId="urn:microsoft.com/office/officeart/2005/8/layout/process3"/>
    <dgm:cxn modelId="{CB4CBE1C-FEEE-4CAC-BD06-8EE9ADEFB1F0}" type="presOf" srcId="{E3BE5EFD-4374-450B-B960-8ECBA741CB14}" destId="{24F667A1-BFED-44AD-B1E3-D7A36C68DDDC}" srcOrd="0" destOrd="0" presId="urn:microsoft.com/office/officeart/2005/8/layout/process3"/>
    <dgm:cxn modelId="{0BB60420-3BDD-453D-B401-07F84EAA7DAA}" srcId="{7CA4DDED-7763-47B9-9773-842082C211CA}" destId="{9F433995-70F6-419A-A0B2-21A2CB258987}" srcOrd="1" destOrd="0" parTransId="{18049DD6-2FAB-4B4B-9FD2-AA62F2F2BC87}" sibTransId="{B5FD029B-9CF4-4C48-8E77-1175F5FBD158}"/>
    <dgm:cxn modelId="{2C1F4DBE-A43C-49F4-9340-705657E104D3}" srcId="{E3BE5EFD-4374-450B-B960-8ECBA741CB14}" destId="{1728514C-A167-4DC3-A57C-38147C6AEC54}" srcOrd="2" destOrd="0" parTransId="{D42E9011-50B7-44D3-97AA-7486CA45A871}" sibTransId="{16B6BBD0-A497-43DF-A022-8D5188951671}"/>
    <dgm:cxn modelId="{A6F2E126-F1E1-4901-ADD9-D92DBC78555F}" type="presOf" srcId="{1F2C0A03-9DB4-4F6C-9F6C-F3FC9B4A8C43}" destId="{4312E7E6-2F54-4A29-AECA-80C7641AD538}" srcOrd="0" destOrd="0" presId="urn:microsoft.com/office/officeart/2005/8/layout/process3"/>
    <dgm:cxn modelId="{3387E6D3-B000-4C06-BAC4-9DE0C5CA3D11}" type="presOf" srcId="{6CE104DA-4E03-497C-8DEC-67DFA8D477C7}" destId="{76699D92-4371-4A1E-9A92-85267B7A45E5}" srcOrd="1" destOrd="0" presId="urn:microsoft.com/office/officeart/2005/8/layout/process3"/>
    <dgm:cxn modelId="{738EB5DB-EBD1-4A2A-9029-31369FE2410B}" type="presOf" srcId="{DF318E72-240F-4AA3-9C15-94D4C884768B}" destId="{0A8B9152-F7A2-425B-8E0C-DC7DE1CD2A39}" srcOrd="0" destOrd="0" presId="urn:microsoft.com/office/officeart/2005/8/layout/process3"/>
    <dgm:cxn modelId="{6FA853BA-46F6-4E62-BC51-0B72FD26C249}" srcId="{588CFE3B-E9D4-440B-B8C9-46D5A85F7B0B}" destId="{E3BE5EFD-4374-450B-B960-8ECBA741CB14}" srcOrd="0" destOrd="0" parTransId="{6625D8E4-4C3E-4247-814C-42DE0929337B}" sibTransId="{DF318E72-240F-4AA3-9C15-94D4C884768B}"/>
    <dgm:cxn modelId="{14F3D479-8DFA-4071-803C-6D2FCC9B9481}" type="presOf" srcId="{AF3DCABB-D0DC-42F2-B2D7-6DF53B2B1E57}" destId="{30773C3A-88A2-4117-A4B8-4E1608FCFEB5}" srcOrd="0" destOrd="0" presId="urn:microsoft.com/office/officeart/2005/8/layout/process3"/>
    <dgm:cxn modelId="{BFF8701D-063B-4175-855C-006F5CD80784}" srcId="{7CA4DDED-7763-47B9-9773-842082C211CA}" destId="{B7C05BE8-9DC2-4DCB-B211-EBEE4CDD0D07}" srcOrd="2" destOrd="0" parTransId="{9FE4AF42-D226-4330-A416-D13E816BAF7A}" sibTransId="{755448A2-25C1-46B5-830D-569D580D1F87}"/>
    <dgm:cxn modelId="{8056C749-1856-48F6-9CB4-69B67FDA1410}" type="presOf" srcId="{1728514C-A167-4DC3-A57C-38147C6AEC54}" destId="{9A3CE45B-202F-4B04-8387-5958B127A875}" srcOrd="0" destOrd="2" presId="urn:microsoft.com/office/officeart/2005/8/layout/process3"/>
    <dgm:cxn modelId="{31854298-5C31-4605-A970-8532A8C52BE1}" type="presOf" srcId="{6CE104DA-4E03-497C-8DEC-67DFA8D477C7}" destId="{029E56BD-04A7-4B48-935D-5C7543F48289}" srcOrd="0" destOrd="0" presId="urn:microsoft.com/office/officeart/2005/8/layout/process3"/>
    <dgm:cxn modelId="{42C27BE1-7CF6-4C6C-AD7F-28460AD6B256}" srcId="{E3BE5EFD-4374-450B-B960-8ECBA741CB14}" destId="{74C1FF79-B036-4090-B27B-99C7D652A128}" srcOrd="1" destOrd="0" parTransId="{7C42815F-A66B-498C-A90C-144955EF3ADB}" sibTransId="{055AC7E8-34D6-47F4-A3EB-F2012F868AE8}"/>
    <dgm:cxn modelId="{2DD5F882-8886-484E-AFDA-8884BED426C3}" srcId="{E3BE5EFD-4374-450B-B960-8ECBA741CB14}" destId="{205F0550-EC89-405F-87B3-0E56C7410A42}" srcOrd="0" destOrd="0" parTransId="{299BB29E-4DEC-4EC2-82E8-915F726ED853}" sibTransId="{9A1787E0-112D-4E83-8BA8-8E9C85536815}"/>
    <dgm:cxn modelId="{33042E53-6667-4806-82FD-4CA4819BA459}" type="presOf" srcId="{B7C05BE8-9DC2-4DCB-B211-EBEE4CDD0D07}" destId="{4312E7E6-2F54-4A29-AECA-80C7641AD538}" srcOrd="0" destOrd="2" presId="urn:microsoft.com/office/officeart/2005/8/layout/process3"/>
    <dgm:cxn modelId="{909B0CD2-98FF-4700-92E6-95403D264CE3}" type="presParOf" srcId="{E82255A9-7EC9-4B2F-9645-7910339733A5}" destId="{14433B71-D16A-4D21-B2E0-16E81A72D960}" srcOrd="0" destOrd="0" presId="urn:microsoft.com/office/officeart/2005/8/layout/process3"/>
    <dgm:cxn modelId="{E9A0274A-B114-48F7-ADB6-1B24D80984A4}" type="presParOf" srcId="{14433B71-D16A-4D21-B2E0-16E81A72D960}" destId="{24F667A1-BFED-44AD-B1E3-D7A36C68DDDC}" srcOrd="0" destOrd="0" presId="urn:microsoft.com/office/officeart/2005/8/layout/process3"/>
    <dgm:cxn modelId="{FE4CB61E-2E79-4842-A638-C3E7F2CB50A1}" type="presParOf" srcId="{14433B71-D16A-4D21-B2E0-16E81A72D960}" destId="{0B5AA73E-0AC5-4DDC-84AE-6CCC98A24B09}" srcOrd="1" destOrd="0" presId="urn:microsoft.com/office/officeart/2005/8/layout/process3"/>
    <dgm:cxn modelId="{AFCA125D-274C-4E8E-99CF-9C4D2CC5A0FC}" type="presParOf" srcId="{14433B71-D16A-4D21-B2E0-16E81A72D960}" destId="{9A3CE45B-202F-4B04-8387-5958B127A875}" srcOrd="2" destOrd="0" presId="urn:microsoft.com/office/officeart/2005/8/layout/process3"/>
    <dgm:cxn modelId="{8831C98E-9B28-4BF1-B3A8-F24FF24A56E2}" type="presParOf" srcId="{E82255A9-7EC9-4B2F-9645-7910339733A5}" destId="{0A8B9152-F7A2-425B-8E0C-DC7DE1CD2A39}" srcOrd="1" destOrd="0" presId="urn:microsoft.com/office/officeart/2005/8/layout/process3"/>
    <dgm:cxn modelId="{7C87C63E-4D0C-4CD8-A152-596551AE332E}" type="presParOf" srcId="{0A8B9152-F7A2-425B-8E0C-DC7DE1CD2A39}" destId="{217C62FE-894C-4B80-979B-0927646AC03A}" srcOrd="0" destOrd="0" presId="urn:microsoft.com/office/officeart/2005/8/layout/process3"/>
    <dgm:cxn modelId="{8096682B-5DA4-4874-B863-9BEFBF1D7780}" type="presParOf" srcId="{E82255A9-7EC9-4B2F-9645-7910339733A5}" destId="{37DE6840-903B-44FF-9D03-C8692496BAA8}" srcOrd="2" destOrd="0" presId="urn:microsoft.com/office/officeart/2005/8/layout/process3"/>
    <dgm:cxn modelId="{10B92678-BFD7-443B-9391-1D7E4603E219}" type="presParOf" srcId="{37DE6840-903B-44FF-9D03-C8692496BAA8}" destId="{84B2D3D8-0196-46B7-A04E-6BDC0A899C53}" srcOrd="0" destOrd="0" presId="urn:microsoft.com/office/officeart/2005/8/layout/process3"/>
    <dgm:cxn modelId="{C9933F42-DD35-4F4B-BC0C-0248F5C440A0}" type="presParOf" srcId="{37DE6840-903B-44FF-9D03-C8692496BAA8}" destId="{0C8331C5-7367-488E-BB21-B68AADA41EB7}" srcOrd="1" destOrd="0" presId="urn:microsoft.com/office/officeart/2005/8/layout/process3"/>
    <dgm:cxn modelId="{E8B458AE-794A-4A07-9316-A78A641E2F32}" type="presParOf" srcId="{37DE6840-903B-44FF-9D03-C8692496BAA8}" destId="{30773C3A-88A2-4117-A4B8-4E1608FCFEB5}" srcOrd="2" destOrd="0" presId="urn:microsoft.com/office/officeart/2005/8/layout/process3"/>
    <dgm:cxn modelId="{1EEDE034-1E7E-49A3-9C9C-CE4B116613B4}" type="presParOf" srcId="{E82255A9-7EC9-4B2F-9645-7910339733A5}" destId="{029E56BD-04A7-4B48-935D-5C7543F48289}" srcOrd="3" destOrd="0" presId="urn:microsoft.com/office/officeart/2005/8/layout/process3"/>
    <dgm:cxn modelId="{17669E1E-26E6-4DB5-B8AC-6D09F33329E7}" type="presParOf" srcId="{029E56BD-04A7-4B48-935D-5C7543F48289}" destId="{76699D92-4371-4A1E-9A92-85267B7A45E5}" srcOrd="0" destOrd="0" presId="urn:microsoft.com/office/officeart/2005/8/layout/process3"/>
    <dgm:cxn modelId="{36E96D2D-4F99-4D66-BFEE-B75FFFCE0859}" type="presParOf" srcId="{E82255A9-7EC9-4B2F-9645-7910339733A5}" destId="{7AC118D1-8F72-414E-8FD6-C2CF02DDAF6D}" srcOrd="4" destOrd="0" presId="urn:microsoft.com/office/officeart/2005/8/layout/process3"/>
    <dgm:cxn modelId="{E00CD784-9E16-496A-B458-D63BDA9411C4}" type="presParOf" srcId="{7AC118D1-8F72-414E-8FD6-C2CF02DDAF6D}" destId="{3388DFD5-DA93-4D9E-9826-A132A73DE4D0}" srcOrd="0" destOrd="0" presId="urn:microsoft.com/office/officeart/2005/8/layout/process3"/>
    <dgm:cxn modelId="{D5E4C901-64FF-4E34-9CA6-3C5A0AF84678}" type="presParOf" srcId="{7AC118D1-8F72-414E-8FD6-C2CF02DDAF6D}" destId="{DC202C4F-866A-46C0-849E-25B729F29580}" srcOrd="1" destOrd="0" presId="urn:microsoft.com/office/officeart/2005/8/layout/process3"/>
    <dgm:cxn modelId="{41CF0B8A-8F50-4273-B05A-6245F4F3B959}" type="presParOf" srcId="{7AC118D1-8F72-414E-8FD6-C2CF02DDAF6D}" destId="{4312E7E6-2F54-4A29-AECA-80C7641AD53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ECA8E4-AB3B-4077-BA01-DC3165E8EC55}" type="doc">
      <dgm:prSet loTypeId="urn:microsoft.com/office/officeart/2008/layout/PictureStrips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82AE553-E718-4637-A130-3121C9E7D4FD}">
      <dgm:prSet phldrT="[Texto]"/>
      <dgm:spPr/>
      <dgm:t>
        <a:bodyPr/>
        <a:lstStyle/>
        <a:p>
          <a:r>
            <a:rPr lang="es-MX" dirty="0" smtClean="0"/>
            <a:t>Brevedad</a:t>
          </a:r>
          <a:endParaRPr lang="es-MX" dirty="0"/>
        </a:p>
      </dgm:t>
    </dgm:pt>
    <dgm:pt modelId="{879CCC0D-15D9-4997-9AE1-075790BD0944}" type="parTrans" cxnId="{15F7C9C4-35F1-4EF2-BE01-5FB187570A55}">
      <dgm:prSet/>
      <dgm:spPr/>
      <dgm:t>
        <a:bodyPr/>
        <a:lstStyle/>
        <a:p>
          <a:endParaRPr lang="es-MX"/>
        </a:p>
      </dgm:t>
    </dgm:pt>
    <dgm:pt modelId="{0CDB11BD-48C0-4B24-82AE-D35608DEB125}" type="sibTrans" cxnId="{15F7C9C4-35F1-4EF2-BE01-5FB187570A55}">
      <dgm:prSet/>
      <dgm:spPr/>
      <dgm:t>
        <a:bodyPr/>
        <a:lstStyle/>
        <a:p>
          <a:endParaRPr lang="es-MX"/>
        </a:p>
      </dgm:t>
    </dgm:pt>
    <dgm:pt modelId="{B30007ED-B4B0-4910-AE28-4306C5CE330F}">
      <dgm:prSet phldrT="[Texto]"/>
      <dgm:spPr/>
      <dgm:t>
        <a:bodyPr/>
        <a:lstStyle/>
        <a:p>
          <a:r>
            <a:rPr lang="es-MX" dirty="0" smtClean="0"/>
            <a:t>Sencillez</a:t>
          </a:r>
          <a:endParaRPr lang="es-MX" dirty="0"/>
        </a:p>
      </dgm:t>
    </dgm:pt>
    <dgm:pt modelId="{45931900-9A2D-4A22-99DF-1FC89D8A616B}" type="parTrans" cxnId="{2BD9DBD3-353C-4958-A948-6E94E7E69BCD}">
      <dgm:prSet/>
      <dgm:spPr/>
      <dgm:t>
        <a:bodyPr/>
        <a:lstStyle/>
        <a:p>
          <a:endParaRPr lang="es-MX"/>
        </a:p>
      </dgm:t>
    </dgm:pt>
    <dgm:pt modelId="{6A4A4EEB-EACD-4E56-80F5-C14DC4D74685}" type="sibTrans" cxnId="{2BD9DBD3-353C-4958-A948-6E94E7E69BCD}">
      <dgm:prSet/>
      <dgm:spPr/>
      <dgm:t>
        <a:bodyPr/>
        <a:lstStyle/>
        <a:p>
          <a:endParaRPr lang="es-MX"/>
        </a:p>
      </dgm:t>
    </dgm:pt>
    <dgm:pt modelId="{B7ED8D74-A4B7-4B7C-BB1C-14E57EFFB13D}">
      <dgm:prSet phldrT="[Texto]"/>
      <dgm:spPr/>
      <dgm:t>
        <a:bodyPr/>
        <a:lstStyle/>
        <a:p>
          <a:r>
            <a:rPr lang="es-MX" dirty="0" smtClean="0"/>
            <a:t>Claridad</a:t>
          </a:r>
          <a:endParaRPr lang="es-MX" dirty="0"/>
        </a:p>
      </dgm:t>
    </dgm:pt>
    <dgm:pt modelId="{51BA3D76-48E4-426A-A077-C625F0159A89}" type="parTrans" cxnId="{BB3FC3D6-3F4C-4757-83EE-A74B62683959}">
      <dgm:prSet/>
      <dgm:spPr/>
      <dgm:t>
        <a:bodyPr/>
        <a:lstStyle/>
        <a:p>
          <a:endParaRPr lang="es-MX"/>
        </a:p>
      </dgm:t>
    </dgm:pt>
    <dgm:pt modelId="{9AC6EE0C-44ED-41C6-A328-17444B0E5D5A}" type="sibTrans" cxnId="{BB3FC3D6-3F4C-4757-83EE-A74B62683959}">
      <dgm:prSet/>
      <dgm:spPr/>
      <dgm:t>
        <a:bodyPr/>
        <a:lstStyle/>
        <a:p>
          <a:endParaRPr lang="es-MX"/>
        </a:p>
      </dgm:t>
    </dgm:pt>
    <dgm:pt modelId="{996294C3-ADBB-464F-9E47-0C9916DB7327}">
      <dgm:prSet phldrT="[Texto]"/>
      <dgm:spPr/>
      <dgm:t>
        <a:bodyPr/>
        <a:lstStyle/>
        <a:p>
          <a:r>
            <a:rPr lang="es-MX" dirty="0" smtClean="0"/>
            <a:t>Ideas completas comprensibles</a:t>
          </a:r>
          <a:endParaRPr lang="es-MX" dirty="0"/>
        </a:p>
      </dgm:t>
    </dgm:pt>
    <dgm:pt modelId="{F3AB49FB-4A10-4133-AFC7-0CE6B8EFE8EB}" type="sibTrans" cxnId="{2B9B4A87-B461-48BB-88E8-5A566C3FBF24}">
      <dgm:prSet/>
      <dgm:spPr/>
      <dgm:t>
        <a:bodyPr/>
        <a:lstStyle/>
        <a:p>
          <a:endParaRPr lang="es-MX"/>
        </a:p>
      </dgm:t>
    </dgm:pt>
    <dgm:pt modelId="{1FA69FFA-7688-49DA-BF45-9B5C86DF51F8}" type="parTrans" cxnId="{2B9B4A87-B461-48BB-88E8-5A566C3FBF24}">
      <dgm:prSet/>
      <dgm:spPr/>
      <dgm:t>
        <a:bodyPr/>
        <a:lstStyle/>
        <a:p>
          <a:endParaRPr lang="es-MX"/>
        </a:p>
      </dgm:t>
    </dgm:pt>
    <dgm:pt modelId="{08748C07-1BD9-4CEE-BE44-0CF74771C02D}">
      <dgm:prSet phldrT="[Texto]"/>
      <dgm:spPr/>
      <dgm:t>
        <a:bodyPr/>
        <a:lstStyle/>
        <a:p>
          <a:r>
            <a:rPr lang="es-MX" dirty="0" smtClean="0"/>
            <a:t>Directo y fácil de entender</a:t>
          </a:r>
          <a:endParaRPr lang="es-MX" dirty="0"/>
        </a:p>
      </dgm:t>
    </dgm:pt>
    <dgm:pt modelId="{D7E7DFA5-6240-4885-92B1-9A7EDFAB361D}" type="sibTrans" cxnId="{1245952B-16C3-4C9F-8297-CE4888F4FF63}">
      <dgm:prSet/>
      <dgm:spPr/>
      <dgm:t>
        <a:bodyPr/>
        <a:lstStyle/>
        <a:p>
          <a:endParaRPr lang="es-MX"/>
        </a:p>
      </dgm:t>
    </dgm:pt>
    <dgm:pt modelId="{E3D298C5-5FF6-4A9A-B2F1-2AB24FE18D6B}" type="parTrans" cxnId="{1245952B-16C3-4C9F-8297-CE4888F4FF63}">
      <dgm:prSet/>
      <dgm:spPr/>
      <dgm:t>
        <a:bodyPr/>
        <a:lstStyle/>
        <a:p>
          <a:endParaRPr lang="es-MX"/>
        </a:p>
      </dgm:t>
    </dgm:pt>
    <dgm:pt modelId="{A873F18F-6139-4535-A6DF-E383C54360BD}">
      <dgm:prSet phldrT="[Texto]"/>
      <dgm:spPr/>
      <dgm:t>
        <a:bodyPr/>
        <a:lstStyle/>
        <a:p>
          <a:r>
            <a:rPr lang="es-MX" dirty="0" smtClean="0"/>
            <a:t>Use solo las palabras necesarias</a:t>
          </a:r>
          <a:endParaRPr lang="es-MX" dirty="0"/>
        </a:p>
      </dgm:t>
    </dgm:pt>
    <dgm:pt modelId="{4B4CC8C0-AC81-468D-A37D-3DB9E216942F}" type="sibTrans" cxnId="{2239CD21-87B1-4E77-BD6A-F25B4F894135}">
      <dgm:prSet/>
      <dgm:spPr/>
      <dgm:t>
        <a:bodyPr/>
        <a:lstStyle/>
        <a:p>
          <a:endParaRPr lang="es-MX"/>
        </a:p>
      </dgm:t>
    </dgm:pt>
    <dgm:pt modelId="{2992304E-DC19-42BA-A994-921CC8B110DA}" type="parTrans" cxnId="{2239CD21-87B1-4E77-BD6A-F25B4F894135}">
      <dgm:prSet/>
      <dgm:spPr/>
      <dgm:t>
        <a:bodyPr/>
        <a:lstStyle/>
        <a:p>
          <a:endParaRPr lang="es-MX"/>
        </a:p>
      </dgm:t>
    </dgm:pt>
    <dgm:pt modelId="{85C5AE93-EC2C-44B9-A334-7053D6AE415C}" type="pres">
      <dgm:prSet presAssocID="{FAECA8E4-AB3B-4077-BA01-DC3165E8EC5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E0BFD48-2114-465F-881F-EBF83257B804}" type="pres">
      <dgm:prSet presAssocID="{C82AE553-E718-4637-A130-3121C9E7D4FD}" presName="composite" presStyleCnt="0"/>
      <dgm:spPr/>
      <dgm:t>
        <a:bodyPr/>
        <a:lstStyle/>
        <a:p>
          <a:endParaRPr lang="es-MX"/>
        </a:p>
      </dgm:t>
    </dgm:pt>
    <dgm:pt modelId="{DFD6E9AB-D31F-4797-9AD4-9D928A7F96D6}" type="pres">
      <dgm:prSet presAssocID="{C82AE553-E718-4637-A130-3121C9E7D4FD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5FFC8D-9BE6-4650-AA27-EC79076DE2A2}" type="pres">
      <dgm:prSet presAssocID="{C82AE553-E718-4637-A130-3121C9E7D4FD}" presName="rect2" presStyleLbl="fgImgPlace1" presStyleIdx="0" presStyleCnt="3" custScaleX="179238" custLinFactNeighborX="-55999" custLinFactNeighborY="-254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A09D63A-495A-46D2-B275-B5AE5CDA9A47}" type="pres">
      <dgm:prSet presAssocID="{0CDB11BD-48C0-4B24-82AE-D35608DEB125}" presName="sibTrans" presStyleCnt="0"/>
      <dgm:spPr/>
      <dgm:t>
        <a:bodyPr/>
        <a:lstStyle/>
        <a:p>
          <a:endParaRPr lang="es-MX"/>
        </a:p>
      </dgm:t>
    </dgm:pt>
    <dgm:pt modelId="{7016EB33-71D1-4C6E-B2A4-9F365A8ACD6A}" type="pres">
      <dgm:prSet presAssocID="{B30007ED-B4B0-4910-AE28-4306C5CE330F}" presName="composite" presStyleCnt="0"/>
      <dgm:spPr/>
      <dgm:t>
        <a:bodyPr/>
        <a:lstStyle/>
        <a:p>
          <a:endParaRPr lang="es-MX"/>
        </a:p>
      </dgm:t>
    </dgm:pt>
    <dgm:pt modelId="{2AB2AB2E-F223-4465-8E74-44494060D58B}" type="pres">
      <dgm:prSet presAssocID="{B30007ED-B4B0-4910-AE28-4306C5CE330F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496A84-3253-4283-9FB4-FC585A553837}" type="pres">
      <dgm:prSet presAssocID="{B30007ED-B4B0-4910-AE28-4306C5CE330F}" presName="rect2" presStyleLbl="fgImgPlace1" presStyleIdx="1" presStyleCnt="3" custScaleX="175433" custLinFactNeighborX="-51059" custLinFactNeighborY="-10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B5C0543-BB61-430C-9237-EDD1FC10D24C}" type="pres">
      <dgm:prSet presAssocID="{6A4A4EEB-EACD-4E56-80F5-C14DC4D74685}" presName="sibTrans" presStyleCnt="0"/>
      <dgm:spPr/>
      <dgm:t>
        <a:bodyPr/>
        <a:lstStyle/>
        <a:p>
          <a:endParaRPr lang="es-MX"/>
        </a:p>
      </dgm:t>
    </dgm:pt>
    <dgm:pt modelId="{A22E43EC-7B36-4135-9418-7D385482F94C}" type="pres">
      <dgm:prSet presAssocID="{B7ED8D74-A4B7-4B7C-BB1C-14E57EFFB13D}" presName="composite" presStyleCnt="0"/>
      <dgm:spPr/>
      <dgm:t>
        <a:bodyPr/>
        <a:lstStyle/>
        <a:p>
          <a:endParaRPr lang="es-MX"/>
        </a:p>
      </dgm:t>
    </dgm:pt>
    <dgm:pt modelId="{1EC9B9AD-BB65-4AFE-A41D-572B7C885D60}" type="pres">
      <dgm:prSet presAssocID="{B7ED8D74-A4B7-4B7C-BB1C-14E57EFFB13D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57CDF6-0C43-4FC7-A3CD-C3BF07FB24F3}" type="pres">
      <dgm:prSet presAssocID="{B7ED8D74-A4B7-4B7C-BB1C-14E57EFFB13D}" presName="rect2" presStyleLbl="fgImgPlace1" presStyleIdx="2" presStyleCnt="3" custScaleX="169278" custLinFactNeighborX="-47765" custLinFactNeighborY="-109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2B9B4A87-B461-48BB-88E8-5A566C3FBF24}" srcId="{B7ED8D74-A4B7-4B7C-BB1C-14E57EFFB13D}" destId="{996294C3-ADBB-464F-9E47-0C9916DB7327}" srcOrd="0" destOrd="0" parTransId="{1FA69FFA-7688-49DA-BF45-9B5C86DF51F8}" sibTransId="{F3AB49FB-4A10-4133-AFC7-0CE6B8EFE8EB}"/>
    <dgm:cxn modelId="{5EF49881-762F-49F7-88F9-572036ED762E}" type="presOf" srcId="{08748C07-1BD9-4CEE-BE44-0CF74771C02D}" destId="{2AB2AB2E-F223-4465-8E74-44494060D58B}" srcOrd="0" destOrd="1" presId="urn:microsoft.com/office/officeart/2008/layout/PictureStrips"/>
    <dgm:cxn modelId="{1245952B-16C3-4C9F-8297-CE4888F4FF63}" srcId="{B30007ED-B4B0-4910-AE28-4306C5CE330F}" destId="{08748C07-1BD9-4CEE-BE44-0CF74771C02D}" srcOrd="0" destOrd="0" parTransId="{E3D298C5-5FF6-4A9A-B2F1-2AB24FE18D6B}" sibTransId="{D7E7DFA5-6240-4885-92B1-9A7EDFAB361D}"/>
    <dgm:cxn modelId="{2239CD21-87B1-4E77-BD6A-F25B4F894135}" srcId="{C82AE553-E718-4637-A130-3121C9E7D4FD}" destId="{A873F18F-6139-4535-A6DF-E383C54360BD}" srcOrd="0" destOrd="0" parTransId="{2992304E-DC19-42BA-A994-921CC8B110DA}" sibTransId="{4B4CC8C0-AC81-468D-A37D-3DB9E216942F}"/>
    <dgm:cxn modelId="{15F7C9C4-35F1-4EF2-BE01-5FB187570A55}" srcId="{FAECA8E4-AB3B-4077-BA01-DC3165E8EC55}" destId="{C82AE553-E718-4637-A130-3121C9E7D4FD}" srcOrd="0" destOrd="0" parTransId="{879CCC0D-15D9-4997-9AE1-075790BD0944}" sibTransId="{0CDB11BD-48C0-4B24-82AE-D35608DEB125}"/>
    <dgm:cxn modelId="{389983C5-A24C-4835-A210-C07BEB315A9C}" type="presOf" srcId="{A873F18F-6139-4535-A6DF-E383C54360BD}" destId="{DFD6E9AB-D31F-4797-9AD4-9D928A7F96D6}" srcOrd="0" destOrd="1" presId="urn:microsoft.com/office/officeart/2008/layout/PictureStrips"/>
    <dgm:cxn modelId="{CDD3E0E6-CB7B-475B-BA03-A0EB5B8EBAEB}" type="presOf" srcId="{B7ED8D74-A4B7-4B7C-BB1C-14E57EFFB13D}" destId="{1EC9B9AD-BB65-4AFE-A41D-572B7C885D60}" srcOrd="0" destOrd="0" presId="urn:microsoft.com/office/officeart/2008/layout/PictureStrips"/>
    <dgm:cxn modelId="{2F092812-3E07-4BB2-B5BC-08B426D7FA98}" type="presOf" srcId="{B30007ED-B4B0-4910-AE28-4306C5CE330F}" destId="{2AB2AB2E-F223-4465-8E74-44494060D58B}" srcOrd="0" destOrd="0" presId="urn:microsoft.com/office/officeart/2008/layout/PictureStrips"/>
    <dgm:cxn modelId="{9481A7AB-E9F6-407A-BF47-6B90294E38FE}" type="presOf" srcId="{FAECA8E4-AB3B-4077-BA01-DC3165E8EC55}" destId="{85C5AE93-EC2C-44B9-A334-7053D6AE415C}" srcOrd="0" destOrd="0" presId="urn:microsoft.com/office/officeart/2008/layout/PictureStrips"/>
    <dgm:cxn modelId="{D5A50796-DF9E-42E3-A52C-750EE4BF127C}" type="presOf" srcId="{C82AE553-E718-4637-A130-3121C9E7D4FD}" destId="{DFD6E9AB-D31F-4797-9AD4-9D928A7F96D6}" srcOrd="0" destOrd="0" presId="urn:microsoft.com/office/officeart/2008/layout/PictureStrips"/>
    <dgm:cxn modelId="{2BD9DBD3-353C-4958-A948-6E94E7E69BCD}" srcId="{FAECA8E4-AB3B-4077-BA01-DC3165E8EC55}" destId="{B30007ED-B4B0-4910-AE28-4306C5CE330F}" srcOrd="1" destOrd="0" parTransId="{45931900-9A2D-4A22-99DF-1FC89D8A616B}" sibTransId="{6A4A4EEB-EACD-4E56-80F5-C14DC4D74685}"/>
    <dgm:cxn modelId="{BC4FD2E4-C182-4626-BE41-D2C6F235A024}" type="presOf" srcId="{996294C3-ADBB-464F-9E47-0C9916DB7327}" destId="{1EC9B9AD-BB65-4AFE-A41D-572B7C885D60}" srcOrd="0" destOrd="1" presId="urn:microsoft.com/office/officeart/2008/layout/PictureStrips"/>
    <dgm:cxn modelId="{BB3FC3D6-3F4C-4757-83EE-A74B62683959}" srcId="{FAECA8E4-AB3B-4077-BA01-DC3165E8EC55}" destId="{B7ED8D74-A4B7-4B7C-BB1C-14E57EFFB13D}" srcOrd="2" destOrd="0" parTransId="{51BA3D76-48E4-426A-A077-C625F0159A89}" sibTransId="{9AC6EE0C-44ED-41C6-A328-17444B0E5D5A}"/>
    <dgm:cxn modelId="{9CBF8AA2-0947-436E-9CCF-DCB7A93BCC8E}" type="presParOf" srcId="{85C5AE93-EC2C-44B9-A334-7053D6AE415C}" destId="{AE0BFD48-2114-465F-881F-EBF83257B804}" srcOrd="0" destOrd="0" presId="urn:microsoft.com/office/officeart/2008/layout/PictureStrips"/>
    <dgm:cxn modelId="{27EEF17E-1BFF-4F3E-AC67-154B40A23A87}" type="presParOf" srcId="{AE0BFD48-2114-465F-881F-EBF83257B804}" destId="{DFD6E9AB-D31F-4797-9AD4-9D928A7F96D6}" srcOrd="0" destOrd="0" presId="urn:microsoft.com/office/officeart/2008/layout/PictureStrips"/>
    <dgm:cxn modelId="{94DD9C45-C94E-49C5-9155-B62153E7EBAA}" type="presParOf" srcId="{AE0BFD48-2114-465F-881F-EBF83257B804}" destId="{AC5FFC8D-9BE6-4650-AA27-EC79076DE2A2}" srcOrd="1" destOrd="0" presId="urn:microsoft.com/office/officeart/2008/layout/PictureStrips"/>
    <dgm:cxn modelId="{498A77FA-079E-4E35-ACD0-0C32E4C41097}" type="presParOf" srcId="{85C5AE93-EC2C-44B9-A334-7053D6AE415C}" destId="{9A09D63A-495A-46D2-B275-B5AE5CDA9A47}" srcOrd="1" destOrd="0" presId="urn:microsoft.com/office/officeart/2008/layout/PictureStrips"/>
    <dgm:cxn modelId="{2772C7E4-63FC-4FE3-B84F-5E6E5FFD2A42}" type="presParOf" srcId="{85C5AE93-EC2C-44B9-A334-7053D6AE415C}" destId="{7016EB33-71D1-4C6E-B2A4-9F365A8ACD6A}" srcOrd="2" destOrd="0" presId="urn:microsoft.com/office/officeart/2008/layout/PictureStrips"/>
    <dgm:cxn modelId="{B6093148-E129-4A98-AA54-ACC012C62B70}" type="presParOf" srcId="{7016EB33-71D1-4C6E-B2A4-9F365A8ACD6A}" destId="{2AB2AB2E-F223-4465-8E74-44494060D58B}" srcOrd="0" destOrd="0" presId="urn:microsoft.com/office/officeart/2008/layout/PictureStrips"/>
    <dgm:cxn modelId="{9F67F858-943F-4A90-9B3C-F4C6325FC540}" type="presParOf" srcId="{7016EB33-71D1-4C6E-B2A4-9F365A8ACD6A}" destId="{25496A84-3253-4283-9FB4-FC585A553837}" srcOrd="1" destOrd="0" presId="urn:microsoft.com/office/officeart/2008/layout/PictureStrips"/>
    <dgm:cxn modelId="{1B3BAF0E-D7F9-4C31-A003-AF35673DF2F1}" type="presParOf" srcId="{85C5AE93-EC2C-44B9-A334-7053D6AE415C}" destId="{CB5C0543-BB61-430C-9237-EDD1FC10D24C}" srcOrd="3" destOrd="0" presId="urn:microsoft.com/office/officeart/2008/layout/PictureStrips"/>
    <dgm:cxn modelId="{C127B546-7105-4A07-A880-2B2097579CD1}" type="presParOf" srcId="{85C5AE93-EC2C-44B9-A334-7053D6AE415C}" destId="{A22E43EC-7B36-4135-9418-7D385482F94C}" srcOrd="4" destOrd="0" presId="urn:microsoft.com/office/officeart/2008/layout/PictureStrips"/>
    <dgm:cxn modelId="{E3BA32BC-DED0-4A84-A3C7-723F41DAB5AB}" type="presParOf" srcId="{A22E43EC-7B36-4135-9418-7D385482F94C}" destId="{1EC9B9AD-BB65-4AFE-A41D-572B7C885D60}" srcOrd="0" destOrd="0" presId="urn:microsoft.com/office/officeart/2008/layout/PictureStrips"/>
    <dgm:cxn modelId="{728D5E34-DC8C-46A1-B0C6-229D1668EF44}" type="presParOf" srcId="{A22E43EC-7B36-4135-9418-7D385482F94C}" destId="{5057CDF6-0C43-4FC7-A3CD-C3BF07FB24F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206B7B-2155-4B23-872F-2F477AA1726A}" type="doc">
      <dgm:prSet loTypeId="urn:microsoft.com/office/officeart/2005/8/layout/cycle1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E39E817B-AC42-4A05-A979-4BE36879380A}">
      <dgm:prSet phldrT="[Texto]" custT="1"/>
      <dgm:spPr/>
      <dgm:t>
        <a:bodyPr/>
        <a:lstStyle/>
        <a:p>
          <a:r>
            <a:rPr lang="es-MX" sz="1600" dirty="0" smtClean="0"/>
            <a:t>Pensar bien el tema</a:t>
          </a:r>
          <a:endParaRPr lang="es-MX" sz="1600" dirty="0"/>
        </a:p>
      </dgm:t>
    </dgm:pt>
    <dgm:pt modelId="{F0BB3CC2-C377-4085-BA39-6BDDE978A8D1}" type="parTrans" cxnId="{E5752A34-AFD9-4C2D-8513-7CFD700B3AC3}">
      <dgm:prSet/>
      <dgm:spPr/>
      <dgm:t>
        <a:bodyPr/>
        <a:lstStyle/>
        <a:p>
          <a:endParaRPr lang="es-MX"/>
        </a:p>
      </dgm:t>
    </dgm:pt>
    <dgm:pt modelId="{D902FD5E-2C93-43F2-B53D-883DAE43710D}" type="sibTrans" cxnId="{E5752A34-AFD9-4C2D-8513-7CFD700B3AC3}">
      <dgm:prSet/>
      <dgm:spPr/>
      <dgm:t>
        <a:bodyPr/>
        <a:lstStyle/>
        <a:p>
          <a:endParaRPr lang="es-MX"/>
        </a:p>
      </dgm:t>
    </dgm:pt>
    <dgm:pt modelId="{563B186C-01E1-4C83-8861-92B2CF918337}">
      <dgm:prSet phldrT="[Texto]" custT="1"/>
      <dgm:spPr/>
      <dgm:t>
        <a:bodyPr/>
        <a:lstStyle/>
        <a:p>
          <a:r>
            <a:rPr lang="es-MX" sz="1600" dirty="0" smtClean="0"/>
            <a:t>Trazar un plan</a:t>
          </a:r>
          <a:endParaRPr lang="es-MX" sz="1600" dirty="0"/>
        </a:p>
      </dgm:t>
    </dgm:pt>
    <dgm:pt modelId="{A949E65F-DB2D-4598-B3E8-283B03993724}" type="parTrans" cxnId="{E613BB21-BC37-400D-91AC-1E88084BEE3D}">
      <dgm:prSet/>
      <dgm:spPr/>
      <dgm:t>
        <a:bodyPr/>
        <a:lstStyle/>
        <a:p>
          <a:endParaRPr lang="es-MX"/>
        </a:p>
      </dgm:t>
    </dgm:pt>
    <dgm:pt modelId="{A2A9D381-C754-4BEA-B429-1B4D43FB2AE1}" type="sibTrans" cxnId="{E613BB21-BC37-400D-91AC-1E88084BEE3D}">
      <dgm:prSet/>
      <dgm:spPr/>
      <dgm:t>
        <a:bodyPr/>
        <a:lstStyle/>
        <a:p>
          <a:endParaRPr lang="es-MX"/>
        </a:p>
      </dgm:t>
    </dgm:pt>
    <dgm:pt modelId="{E91935C0-994F-422D-AC16-EA1007F7D441}">
      <dgm:prSet phldrT="[Texto]" custT="1"/>
      <dgm:spPr/>
      <dgm:t>
        <a:bodyPr/>
        <a:lstStyle/>
        <a:p>
          <a:r>
            <a:rPr lang="es-MX" sz="1600" dirty="0" smtClean="0"/>
            <a:t>Escribir con sencillez y naturalidad</a:t>
          </a:r>
          <a:endParaRPr lang="es-MX" sz="1600" dirty="0"/>
        </a:p>
      </dgm:t>
    </dgm:pt>
    <dgm:pt modelId="{FEB4F725-AB72-4F61-A194-B6F88152C039}" type="parTrans" cxnId="{CB6F85AC-9032-4082-BAC2-CC2C0629B00B}">
      <dgm:prSet/>
      <dgm:spPr/>
      <dgm:t>
        <a:bodyPr/>
        <a:lstStyle/>
        <a:p>
          <a:endParaRPr lang="es-MX"/>
        </a:p>
      </dgm:t>
    </dgm:pt>
    <dgm:pt modelId="{B9235B33-F0AC-4FB7-BB5F-C9206C0ABC78}" type="sibTrans" cxnId="{CB6F85AC-9032-4082-BAC2-CC2C0629B00B}">
      <dgm:prSet/>
      <dgm:spPr/>
      <dgm:t>
        <a:bodyPr/>
        <a:lstStyle/>
        <a:p>
          <a:endParaRPr lang="es-MX"/>
        </a:p>
      </dgm:t>
    </dgm:pt>
    <dgm:pt modelId="{482A2D62-A9FD-4B0C-8C28-28CA447D8590}">
      <dgm:prSet phldrT="[Texto]" custT="1"/>
      <dgm:spPr/>
      <dgm:t>
        <a:bodyPr/>
        <a:lstStyle/>
        <a:p>
          <a:r>
            <a:rPr lang="es-MX" sz="1600" dirty="0" smtClean="0"/>
            <a:t>Escribir con claridad</a:t>
          </a:r>
          <a:endParaRPr lang="es-MX" sz="1600" dirty="0"/>
        </a:p>
      </dgm:t>
    </dgm:pt>
    <dgm:pt modelId="{51C6AE88-509D-47D2-9FB1-03EFE506873D}" type="parTrans" cxnId="{F0D8A243-158E-4BEB-B953-30B7B0A8C192}">
      <dgm:prSet/>
      <dgm:spPr/>
      <dgm:t>
        <a:bodyPr/>
        <a:lstStyle/>
        <a:p>
          <a:endParaRPr lang="es-MX"/>
        </a:p>
      </dgm:t>
    </dgm:pt>
    <dgm:pt modelId="{A75BF3DB-751C-4E25-80AD-7C733DA8E94A}" type="sibTrans" cxnId="{F0D8A243-158E-4BEB-B953-30B7B0A8C192}">
      <dgm:prSet/>
      <dgm:spPr/>
      <dgm:t>
        <a:bodyPr/>
        <a:lstStyle/>
        <a:p>
          <a:endParaRPr lang="es-MX"/>
        </a:p>
      </dgm:t>
    </dgm:pt>
    <dgm:pt modelId="{47A68BE2-475C-4DD8-823F-D84BA2A77C9F}">
      <dgm:prSet phldrT="[Texto]" custT="1"/>
      <dgm:spPr/>
      <dgm:t>
        <a:bodyPr/>
        <a:lstStyle/>
        <a:p>
          <a:r>
            <a:rPr lang="es-MX" sz="1600" dirty="0" smtClean="0"/>
            <a:t>Utilizar las palabras con precisión</a:t>
          </a:r>
          <a:endParaRPr lang="es-MX" sz="1600" dirty="0"/>
        </a:p>
      </dgm:t>
    </dgm:pt>
    <dgm:pt modelId="{C08D7D66-FFC7-432C-B480-5CBB5086A683}" type="parTrans" cxnId="{A64A5A3A-6F36-43B0-985C-E0157E001CDB}">
      <dgm:prSet/>
      <dgm:spPr/>
      <dgm:t>
        <a:bodyPr/>
        <a:lstStyle/>
        <a:p>
          <a:endParaRPr lang="es-MX"/>
        </a:p>
      </dgm:t>
    </dgm:pt>
    <dgm:pt modelId="{309FF2B7-784A-46CA-ADE5-D26B6BF2D334}" type="sibTrans" cxnId="{A64A5A3A-6F36-43B0-985C-E0157E001CDB}">
      <dgm:prSet/>
      <dgm:spPr/>
      <dgm:t>
        <a:bodyPr/>
        <a:lstStyle/>
        <a:p>
          <a:endParaRPr lang="es-MX"/>
        </a:p>
      </dgm:t>
    </dgm:pt>
    <dgm:pt modelId="{7BCF642C-14F6-4F00-8B91-A0A0207DB70A}">
      <dgm:prSet phldrT="[Texto]" custT="1"/>
      <dgm:spPr/>
      <dgm:t>
        <a:bodyPr/>
        <a:lstStyle/>
        <a:p>
          <a:r>
            <a:rPr lang="es-MX" sz="1600" dirty="0" smtClean="0"/>
            <a:t>Usar correctamente signos de puntuación</a:t>
          </a:r>
          <a:endParaRPr lang="es-MX" sz="1600" dirty="0"/>
        </a:p>
      </dgm:t>
    </dgm:pt>
    <dgm:pt modelId="{F887E3AD-1E11-4F11-B50F-2B3B490FDDCD}" type="parTrans" cxnId="{A9435DFF-014F-4E0E-8F3F-9DA4CB558A2A}">
      <dgm:prSet/>
      <dgm:spPr/>
      <dgm:t>
        <a:bodyPr/>
        <a:lstStyle/>
        <a:p>
          <a:endParaRPr lang="es-MX"/>
        </a:p>
      </dgm:t>
    </dgm:pt>
    <dgm:pt modelId="{287C4AED-595C-4DE8-870F-128375A25750}" type="sibTrans" cxnId="{A9435DFF-014F-4E0E-8F3F-9DA4CB558A2A}">
      <dgm:prSet/>
      <dgm:spPr/>
      <dgm:t>
        <a:bodyPr/>
        <a:lstStyle/>
        <a:p>
          <a:endParaRPr lang="es-MX"/>
        </a:p>
      </dgm:t>
    </dgm:pt>
    <dgm:pt modelId="{F1119520-4B63-4193-9CC0-D7D64A57B510}">
      <dgm:prSet phldrT="[Texto]" custT="1"/>
      <dgm:spPr/>
      <dgm:t>
        <a:bodyPr/>
        <a:lstStyle/>
        <a:p>
          <a:r>
            <a:rPr lang="es-MX" sz="1600" dirty="0" smtClean="0"/>
            <a:t>Realizar un borrador</a:t>
          </a:r>
          <a:endParaRPr lang="es-MX" sz="1600" dirty="0"/>
        </a:p>
      </dgm:t>
    </dgm:pt>
    <dgm:pt modelId="{55E5E23D-399F-4A2A-8B98-0162AF2691F2}" type="parTrans" cxnId="{FF39B53E-7858-4E1C-A21E-54512043138B}">
      <dgm:prSet/>
      <dgm:spPr/>
      <dgm:t>
        <a:bodyPr/>
        <a:lstStyle/>
        <a:p>
          <a:endParaRPr lang="es-MX"/>
        </a:p>
      </dgm:t>
    </dgm:pt>
    <dgm:pt modelId="{25EFFD53-5B45-429F-B529-37537497CD0F}" type="sibTrans" cxnId="{FF39B53E-7858-4E1C-A21E-54512043138B}">
      <dgm:prSet/>
      <dgm:spPr/>
      <dgm:t>
        <a:bodyPr/>
        <a:lstStyle/>
        <a:p>
          <a:endParaRPr lang="es-MX"/>
        </a:p>
      </dgm:t>
    </dgm:pt>
    <dgm:pt modelId="{17F12573-4AC7-483A-9192-15C51E6C9DBD}">
      <dgm:prSet phldrT="[Texto]" custT="1"/>
      <dgm:spPr/>
      <dgm:t>
        <a:bodyPr/>
        <a:lstStyle/>
        <a:p>
          <a:r>
            <a:rPr lang="es-MX" sz="1600" dirty="0" smtClean="0"/>
            <a:t>Profundizar la lectura y conocimiento</a:t>
          </a:r>
          <a:endParaRPr lang="es-MX" sz="1600" dirty="0"/>
        </a:p>
      </dgm:t>
    </dgm:pt>
    <dgm:pt modelId="{5A572896-E0CB-462D-A7D2-E928750457E9}" type="parTrans" cxnId="{42088614-7932-4EDE-8C65-C3CC50AEC72C}">
      <dgm:prSet/>
      <dgm:spPr/>
      <dgm:t>
        <a:bodyPr/>
        <a:lstStyle/>
        <a:p>
          <a:endParaRPr lang="es-MX"/>
        </a:p>
      </dgm:t>
    </dgm:pt>
    <dgm:pt modelId="{27E978A1-1E43-42E2-AF99-4311671F1744}" type="sibTrans" cxnId="{42088614-7932-4EDE-8C65-C3CC50AEC72C}">
      <dgm:prSet/>
      <dgm:spPr/>
      <dgm:t>
        <a:bodyPr/>
        <a:lstStyle/>
        <a:p>
          <a:endParaRPr lang="es-MX"/>
        </a:p>
      </dgm:t>
    </dgm:pt>
    <dgm:pt modelId="{0CE1CD6A-823D-4F7E-83BF-A42C88FB42FA}" type="pres">
      <dgm:prSet presAssocID="{5B206B7B-2155-4B23-872F-2F477AA1726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611A877-F565-4B40-9935-CC7693722EB4}" type="pres">
      <dgm:prSet presAssocID="{E39E817B-AC42-4A05-A979-4BE36879380A}" presName="dummy" presStyleCnt="0"/>
      <dgm:spPr/>
      <dgm:t>
        <a:bodyPr/>
        <a:lstStyle/>
        <a:p>
          <a:endParaRPr lang="es-MX"/>
        </a:p>
      </dgm:t>
    </dgm:pt>
    <dgm:pt modelId="{DDA64707-A2D4-4CBB-BA88-C58EA10765D7}" type="pres">
      <dgm:prSet presAssocID="{E39E817B-AC42-4A05-A979-4BE36879380A}" presName="node" presStyleLbl="revTx" presStyleIdx="0" presStyleCnt="8" custScaleX="161572" custRadScaleRad="102240" custRadScaleInc="190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6E738D-259D-465E-9947-C2F87355B951}" type="pres">
      <dgm:prSet presAssocID="{D902FD5E-2C93-43F2-B53D-883DAE43710D}" presName="sibTrans" presStyleLbl="node1" presStyleIdx="0" presStyleCnt="8"/>
      <dgm:spPr/>
      <dgm:t>
        <a:bodyPr/>
        <a:lstStyle/>
        <a:p>
          <a:endParaRPr lang="es-MX"/>
        </a:p>
      </dgm:t>
    </dgm:pt>
    <dgm:pt modelId="{3CFBBD06-4626-400A-942D-68EACB20C180}" type="pres">
      <dgm:prSet presAssocID="{563B186C-01E1-4C83-8861-92B2CF918337}" presName="dummy" presStyleCnt="0"/>
      <dgm:spPr/>
      <dgm:t>
        <a:bodyPr/>
        <a:lstStyle/>
        <a:p>
          <a:endParaRPr lang="es-MX"/>
        </a:p>
      </dgm:t>
    </dgm:pt>
    <dgm:pt modelId="{F06E22A6-4A22-4FA1-96C5-92810BBECBE2}" type="pres">
      <dgm:prSet presAssocID="{563B186C-01E1-4C83-8861-92B2CF918337}" presName="node" presStyleLbl="revTx" presStyleIdx="1" presStyleCnt="8" custScaleX="1615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3122C8-D0C0-4B2C-8FCE-6E37C49D6E03}" type="pres">
      <dgm:prSet presAssocID="{A2A9D381-C754-4BEA-B429-1B4D43FB2AE1}" presName="sibTrans" presStyleLbl="node1" presStyleIdx="1" presStyleCnt="8"/>
      <dgm:spPr/>
      <dgm:t>
        <a:bodyPr/>
        <a:lstStyle/>
        <a:p>
          <a:endParaRPr lang="es-MX"/>
        </a:p>
      </dgm:t>
    </dgm:pt>
    <dgm:pt modelId="{83117856-403B-41D0-A805-C801E976AA05}" type="pres">
      <dgm:prSet presAssocID="{E91935C0-994F-422D-AC16-EA1007F7D441}" presName="dummy" presStyleCnt="0"/>
      <dgm:spPr/>
      <dgm:t>
        <a:bodyPr/>
        <a:lstStyle/>
        <a:p>
          <a:endParaRPr lang="es-MX"/>
        </a:p>
      </dgm:t>
    </dgm:pt>
    <dgm:pt modelId="{936E937C-7DED-412A-97CD-4D445BAEF2D3}" type="pres">
      <dgm:prSet presAssocID="{E91935C0-994F-422D-AC16-EA1007F7D441}" presName="node" presStyleLbl="revTx" presStyleIdx="2" presStyleCnt="8" custScaleX="1615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B871F5-FB19-4FD6-B277-4B93EC7A821E}" type="pres">
      <dgm:prSet presAssocID="{B9235B33-F0AC-4FB7-BB5F-C9206C0ABC78}" presName="sibTrans" presStyleLbl="node1" presStyleIdx="2" presStyleCnt="8"/>
      <dgm:spPr/>
      <dgm:t>
        <a:bodyPr/>
        <a:lstStyle/>
        <a:p>
          <a:endParaRPr lang="es-MX"/>
        </a:p>
      </dgm:t>
    </dgm:pt>
    <dgm:pt modelId="{C2103467-89B8-440E-99DB-7E483784295B}" type="pres">
      <dgm:prSet presAssocID="{482A2D62-A9FD-4B0C-8C28-28CA447D8590}" presName="dummy" presStyleCnt="0"/>
      <dgm:spPr/>
      <dgm:t>
        <a:bodyPr/>
        <a:lstStyle/>
        <a:p>
          <a:endParaRPr lang="es-MX"/>
        </a:p>
      </dgm:t>
    </dgm:pt>
    <dgm:pt modelId="{D53E5506-A8C4-499A-81F1-9B8793967586}" type="pres">
      <dgm:prSet presAssocID="{482A2D62-A9FD-4B0C-8C28-28CA447D8590}" presName="node" presStyleLbl="revTx" presStyleIdx="3" presStyleCnt="8" custScaleX="1615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4F1DE8-A770-4AC2-AF1D-BA77869D98C0}" type="pres">
      <dgm:prSet presAssocID="{A75BF3DB-751C-4E25-80AD-7C733DA8E94A}" presName="sibTrans" presStyleLbl="node1" presStyleIdx="3" presStyleCnt="8"/>
      <dgm:spPr/>
      <dgm:t>
        <a:bodyPr/>
        <a:lstStyle/>
        <a:p>
          <a:endParaRPr lang="es-MX"/>
        </a:p>
      </dgm:t>
    </dgm:pt>
    <dgm:pt modelId="{1534AB29-D2A6-4C8B-923C-07B60D04D1B5}" type="pres">
      <dgm:prSet presAssocID="{47A68BE2-475C-4DD8-823F-D84BA2A77C9F}" presName="dummy" presStyleCnt="0"/>
      <dgm:spPr/>
      <dgm:t>
        <a:bodyPr/>
        <a:lstStyle/>
        <a:p>
          <a:endParaRPr lang="es-MX"/>
        </a:p>
      </dgm:t>
    </dgm:pt>
    <dgm:pt modelId="{2F263094-8679-4994-8E65-AE367B98C36D}" type="pres">
      <dgm:prSet presAssocID="{47A68BE2-475C-4DD8-823F-D84BA2A77C9F}" presName="node" presStyleLbl="revTx" presStyleIdx="4" presStyleCnt="8" custScaleX="1615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C5728B-8EC9-47BC-96A3-DD0FAD7DD6DC}" type="pres">
      <dgm:prSet presAssocID="{309FF2B7-784A-46CA-ADE5-D26B6BF2D334}" presName="sibTrans" presStyleLbl="node1" presStyleIdx="4" presStyleCnt="8"/>
      <dgm:spPr/>
      <dgm:t>
        <a:bodyPr/>
        <a:lstStyle/>
        <a:p>
          <a:endParaRPr lang="es-MX"/>
        </a:p>
      </dgm:t>
    </dgm:pt>
    <dgm:pt modelId="{A0C1B2DB-ECFE-4185-A9F3-BA28034D6973}" type="pres">
      <dgm:prSet presAssocID="{7BCF642C-14F6-4F00-8B91-A0A0207DB70A}" presName="dummy" presStyleCnt="0"/>
      <dgm:spPr/>
      <dgm:t>
        <a:bodyPr/>
        <a:lstStyle/>
        <a:p>
          <a:endParaRPr lang="es-MX"/>
        </a:p>
      </dgm:t>
    </dgm:pt>
    <dgm:pt modelId="{0C3D7129-0E32-4AA0-A8B4-6619B6B838DD}" type="pres">
      <dgm:prSet presAssocID="{7BCF642C-14F6-4F00-8B91-A0A0207DB70A}" presName="node" presStyleLbl="revTx" presStyleIdx="5" presStyleCnt="8" custScaleX="1615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4EE13B-22A4-4F8E-9B95-8F4B19A46A9C}" type="pres">
      <dgm:prSet presAssocID="{287C4AED-595C-4DE8-870F-128375A25750}" presName="sibTrans" presStyleLbl="node1" presStyleIdx="5" presStyleCnt="8"/>
      <dgm:spPr/>
      <dgm:t>
        <a:bodyPr/>
        <a:lstStyle/>
        <a:p>
          <a:endParaRPr lang="es-MX"/>
        </a:p>
      </dgm:t>
    </dgm:pt>
    <dgm:pt modelId="{9039AF60-EF0D-483A-BCD0-FABA5F283343}" type="pres">
      <dgm:prSet presAssocID="{F1119520-4B63-4193-9CC0-D7D64A57B510}" presName="dummy" presStyleCnt="0"/>
      <dgm:spPr/>
      <dgm:t>
        <a:bodyPr/>
        <a:lstStyle/>
        <a:p>
          <a:endParaRPr lang="es-MX"/>
        </a:p>
      </dgm:t>
    </dgm:pt>
    <dgm:pt modelId="{129D6BB6-686A-4BCB-8685-2EAB044B5D3D}" type="pres">
      <dgm:prSet presAssocID="{F1119520-4B63-4193-9CC0-D7D64A57B510}" presName="node" presStyleLbl="revTx" presStyleIdx="6" presStyleCnt="8" custScaleX="1615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101AE0-25B2-4568-B6EB-D6F29C7A14E4}" type="pres">
      <dgm:prSet presAssocID="{25EFFD53-5B45-429F-B529-37537497CD0F}" presName="sibTrans" presStyleLbl="node1" presStyleIdx="6" presStyleCnt="8"/>
      <dgm:spPr/>
      <dgm:t>
        <a:bodyPr/>
        <a:lstStyle/>
        <a:p>
          <a:endParaRPr lang="es-MX"/>
        </a:p>
      </dgm:t>
    </dgm:pt>
    <dgm:pt modelId="{D4A3FA04-7571-4E43-99AC-10AB8576E905}" type="pres">
      <dgm:prSet presAssocID="{17F12573-4AC7-483A-9192-15C51E6C9DBD}" presName="dummy" presStyleCnt="0"/>
      <dgm:spPr/>
      <dgm:t>
        <a:bodyPr/>
        <a:lstStyle/>
        <a:p>
          <a:endParaRPr lang="es-MX"/>
        </a:p>
      </dgm:t>
    </dgm:pt>
    <dgm:pt modelId="{6A9C45A0-7270-47F1-A9F0-5E3EAA622220}" type="pres">
      <dgm:prSet presAssocID="{17F12573-4AC7-483A-9192-15C51E6C9DBD}" presName="node" presStyleLbl="revTx" presStyleIdx="7" presStyleCnt="8" custScaleX="1615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3DD363-466E-492A-A86C-9C086E1DD52F}" type="pres">
      <dgm:prSet presAssocID="{27E978A1-1E43-42E2-AF99-4311671F1744}" presName="sibTrans" presStyleLbl="node1" presStyleIdx="7" presStyleCnt="8"/>
      <dgm:spPr/>
      <dgm:t>
        <a:bodyPr/>
        <a:lstStyle/>
        <a:p>
          <a:endParaRPr lang="es-MX"/>
        </a:p>
      </dgm:t>
    </dgm:pt>
  </dgm:ptLst>
  <dgm:cxnLst>
    <dgm:cxn modelId="{68518D70-7381-4393-A45C-4FF027000B76}" type="presOf" srcId="{F1119520-4B63-4193-9CC0-D7D64A57B510}" destId="{129D6BB6-686A-4BCB-8685-2EAB044B5D3D}" srcOrd="0" destOrd="0" presId="urn:microsoft.com/office/officeart/2005/8/layout/cycle1"/>
    <dgm:cxn modelId="{6A8E5303-14CB-4E43-A9B3-4CB6D8993CE3}" type="presOf" srcId="{D902FD5E-2C93-43F2-B53D-883DAE43710D}" destId="{3A6E738D-259D-465E-9947-C2F87355B951}" srcOrd="0" destOrd="0" presId="urn:microsoft.com/office/officeart/2005/8/layout/cycle1"/>
    <dgm:cxn modelId="{A64A5A3A-6F36-43B0-985C-E0157E001CDB}" srcId="{5B206B7B-2155-4B23-872F-2F477AA1726A}" destId="{47A68BE2-475C-4DD8-823F-D84BA2A77C9F}" srcOrd="4" destOrd="0" parTransId="{C08D7D66-FFC7-432C-B480-5CBB5086A683}" sibTransId="{309FF2B7-784A-46CA-ADE5-D26B6BF2D334}"/>
    <dgm:cxn modelId="{5864900C-5872-41CE-B3BF-9D414CA39DA0}" type="presOf" srcId="{7BCF642C-14F6-4F00-8B91-A0A0207DB70A}" destId="{0C3D7129-0E32-4AA0-A8B4-6619B6B838DD}" srcOrd="0" destOrd="0" presId="urn:microsoft.com/office/officeart/2005/8/layout/cycle1"/>
    <dgm:cxn modelId="{1E433B5C-1913-43E1-9ADC-B38E442FC221}" type="presOf" srcId="{47A68BE2-475C-4DD8-823F-D84BA2A77C9F}" destId="{2F263094-8679-4994-8E65-AE367B98C36D}" srcOrd="0" destOrd="0" presId="urn:microsoft.com/office/officeart/2005/8/layout/cycle1"/>
    <dgm:cxn modelId="{79A36128-9F4E-4884-AF3A-ADD9277B3F74}" type="presOf" srcId="{E91935C0-994F-422D-AC16-EA1007F7D441}" destId="{936E937C-7DED-412A-97CD-4D445BAEF2D3}" srcOrd="0" destOrd="0" presId="urn:microsoft.com/office/officeart/2005/8/layout/cycle1"/>
    <dgm:cxn modelId="{F0D8A243-158E-4BEB-B953-30B7B0A8C192}" srcId="{5B206B7B-2155-4B23-872F-2F477AA1726A}" destId="{482A2D62-A9FD-4B0C-8C28-28CA447D8590}" srcOrd="3" destOrd="0" parTransId="{51C6AE88-509D-47D2-9FB1-03EFE506873D}" sibTransId="{A75BF3DB-751C-4E25-80AD-7C733DA8E94A}"/>
    <dgm:cxn modelId="{1BD9EFEF-73EF-4CBD-8187-B44A760041AD}" type="presOf" srcId="{563B186C-01E1-4C83-8861-92B2CF918337}" destId="{F06E22A6-4A22-4FA1-96C5-92810BBECBE2}" srcOrd="0" destOrd="0" presId="urn:microsoft.com/office/officeart/2005/8/layout/cycle1"/>
    <dgm:cxn modelId="{CE3CACB5-85C8-4684-AF24-2DD34A8987DB}" type="presOf" srcId="{25EFFD53-5B45-429F-B529-37537497CD0F}" destId="{F9101AE0-25B2-4568-B6EB-D6F29C7A14E4}" srcOrd="0" destOrd="0" presId="urn:microsoft.com/office/officeart/2005/8/layout/cycle1"/>
    <dgm:cxn modelId="{42088614-7932-4EDE-8C65-C3CC50AEC72C}" srcId="{5B206B7B-2155-4B23-872F-2F477AA1726A}" destId="{17F12573-4AC7-483A-9192-15C51E6C9DBD}" srcOrd="7" destOrd="0" parTransId="{5A572896-E0CB-462D-A7D2-E928750457E9}" sibTransId="{27E978A1-1E43-42E2-AF99-4311671F1744}"/>
    <dgm:cxn modelId="{540F3FCB-DFCE-4415-B104-380A63A233C6}" type="presOf" srcId="{287C4AED-595C-4DE8-870F-128375A25750}" destId="{3F4EE13B-22A4-4F8E-9B95-8F4B19A46A9C}" srcOrd="0" destOrd="0" presId="urn:microsoft.com/office/officeart/2005/8/layout/cycle1"/>
    <dgm:cxn modelId="{CB6F85AC-9032-4082-BAC2-CC2C0629B00B}" srcId="{5B206B7B-2155-4B23-872F-2F477AA1726A}" destId="{E91935C0-994F-422D-AC16-EA1007F7D441}" srcOrd="2" destOrd="0" parTransId="{FEB4F725-AB72-4F61-A194-B6F88152C039}" sibTransId="{B9235B33-F0AC-4FB7-BB5F-C9206C0ABC78}"/>
    <dgm:cxn modelId="{E613BB21-BC37-400D-91AC-1E88084BEE3D}" srcId="{5B206B7B-2155-4B23-872F-2F477AA1726A}" destId="{563B186C-01E1-4C83-8861-92B2CF918337}" srcOrd="1" destOrd="0" parTransId="{A949E65F-DB2D-4598-B3E8-283B03993724}" sibTransId="{A2A9D381-C754-4BEA-B429-1B4D43FB2AE1}"/>
    <dgm:cxn modelId="{CEDE7E64-AEBC-44A9-A69A-A4AB79B73DEF}" type="presOf" srcId="{482A2D62-A9FD-4B0C-8C28-28CA447D8590}" destId="{D53E5506-A8C4-499A-81F1-9B8793967586}" srcOrd="0" destOrd="0" presId="urn:microsoft.com/office/officeart/2005/8/layout/cycle1"/>
    <dgm:cxn modelId="{4B64268B-2E0D-485B-8153-16A2D50FE0E0}" type="presOf" srcId="{27E978A1-1E43-42E2-AF99-4311671F1744}" destId="{193DD363-466E-492A-A86C-9C086E1DD52F}" srcOrd="0" destOrd="0" presId="urn:microsoft.com/office/officeart/2005/8/layout/cycle1"/>
    <dgm:cxn modelId="{FF39B53E-7858-4E1C-A21E-54512043138B}" srcId="{5B206B7B-2155-4B23-872F-2F477AA1726A}" destId="{F1119520-4B63-4193-9CC0-D7D64A57B510}" srcOrd="6" destOrd="0" parTransId="{55E5E23D-399F-4A2A-8B98-0162AF2691F2}" sibTransId="{25EFFD53-5B45-429F-B529-37537497CD0F}"/>
    <dgm:cxn modelId="{D483808D-14A9-4BB3-B4C2-EDF79F447173}" type="presOf" srcId="{A75BF3DB-751C-4E25-80AD-7C733DA8E94A}" destId="{0F4F1DE8-A770-4AC2-AF1D-BA77869D98C0}" srcOrd="0" destOrd="0" presId="urn:microsoft.com/office/officeart/2005/8/layout/cycle1"/>
    <dgm:cxn modelId="{C6BCFC59-4F92-406D-846B-C432573020DD}" type="presOf" srcId="{A2A9D381-C754-4BEA-B429-1B4D43FB2AE1}" destId="{B43122C8-D0C0-4B2C-8FCE-6E37C49D6E03}" srcOrd="0" destOrd="0" presId="urn:microsoft.com/office/officeart/2005/8/layout/cycle1"/>
    <dgm:cxn modelId="{B74A21F5-B091-4FA1-BB96-8C58296E4386}" type="presOf" srcId="{17F12573-4AC7-483A-9192-15C51E6C9DBD}" destId="{6A9C45A0-7270-47F1-A9F0-5E3EAA622220}" srcOrd="0" destOrd="0" presId="urn:microsoft.com/office/officeart/2005/8/layout/cycle1"/>
    <dgm:cxn modelId="{A9435DFF-014F-4E0E-8F3F-9DA4CB558A2A}" srcId="{5B206B7B-2155-4B23-872F-2F477AA1726A}" destId="{7BCF642C-14F6-4F00-8B91-A0A0207DB70A}" srcOrd="5" destOrd="0" parTransId="{F887E3AD-1E11-4F11-B50F-2B3B490FDDCD}" sibTransId="{287C4AED-595C-4DE8-870F-128375A25750}"/>
    <dgm:cxn modelId="{E5752A34-AFD9-4C2D-8513-7CFD700B3AC3}" srcId="{5B206B7B-2155-4B23-872F-2F477AA1726A}" destId="{E39E817B-AC42-4A05-A979-4BE36879380A}" srcOrd="0" destOrd="0" parTransId="{F0BB3CC2-C377-4085-BA39-6BDDE978A8D1}" sibTransId="{D902FD5E-2C93-43F2-B53D-883DAE43710D}"/>
    <dgm:cxn modelId="{C6F31573-7F0D-4274-9B13-5CEB9AA03711}" type="presOf" srcId="{5B206B7B-2155-4B23-872F-2F477AA1726A}" destId="{0CE1CD6A-823D-4F7E-83BF-A42C88FB42FA}" srcOrd="0" destOrd="0" presId="urn:microsoft.com/office/officeart/2005/8/layout/cycle1"/>
    <dgm:cxn modelId="{0C2CD7AD-5B26-4C28-97A1-3F392D762887}" type="presOf" srcId="{309FF2B7-784A-46CA-ADE5-D26B6BF2D334}" destId="{B6C5728B-8EC9-47BC-96A3-DD0FAD7DD6DC}" srcOrd="0" destOrd="0" presId="urn:microsoft.com/office/officeart/2005/8/layout/cycle1"/>
    <dgm:cxn modelId="{F5EF0A88-BD81-44E4-B6DA-3961933D8FD7}" type="presOf" srcId="{B9235B33-F0AC-4FB7-BB5F-C9206C0ABC78}" destId="{FEB871F5-FB19-4FD6-B277-4B93EC7A821E}" srcOrd="0" destOrd="0" presId="urn:microsoft.com/office/officeart/2005/8/layout/cycle1"/>
    <dgm:cxn modelId="{DB34589C-9F44-434B-9B36-578F7A0D046B}" type="presOf" srcId="{E39E817B-AC42-4A05-A979-4BE36879380A}" destId="{DDA64707-A2D4-4CBB-BA88-C58EA10765D7}" srcOrd="0" destOrd="0" presId="urn:microsoft.com/office/officeart/2005/8/layout/cycle1"/>
    <dgm:cxn modelId="{C52E1CD5-42CA-42A9-B97B-242DD670E827}" type="presParOf" srcId="{0CE1CD6A-823D-4F7E-83BF-A42C88FB42FA}" destId="{5611A877-F565-4B40-9935-CC7693722EB4}" srcOrd="0" destOrd="0" presId="urn:microsoft.com/office/officeart/2005/8/layout/cycle1"/>
    <dgm:cxn modelId="{47E8385E-A364-4276-8623-D0B6C4FB6A0D}" type="presParOf" srcId="{0CE1CD6A-823D-4F7E-83BF-A42C88FB42FA}" destId="{DDA64707-A2D4-4CBB-BA88-C58EA10765D7}" srcOrd="1" destOrd="0" presId="urn:microsoft.com/office/officeart/2005/8/layout/cycle1"/>
    <dgm:cxn modelId="{0D742AF5-DA61-47F8-AE2E-8875F9DF9A5F}" type="presParOf" srcId="{0CE1CD6A-823D-4F7E-83BF-A42C88FB42FA}" destId="{3A6E738D-259D-465E-9947-C2F87355B951}" srcOrd="2" destOrd="0" presId="urn:microsoft.com/office/officeart/2005/8/layout/cycle1"/>
    <dgm:cxn modelId="{907A3BCD-0F61-4686-8D23-36505A7679F8}" type="presParOf" srcId="{0CE1CD6A-823D-4F7E-83BF-A42C88FB42FA}" destId="{3CFBBD06-4626-400A-942D-68EACB20C180}" srcOrd="3" destOrd="0" presId="urn:microsoft.com/office/officeart/2005/8/layout/cycle1"/>
    <dgm:cxn modelId="{764FC298-4FC2-45C1-9490-96F2016B9C56}" type="presParOf" srcId="{0CE1CD6A-823D-4F7E-83BF-A42C88FB42FA}" destId="{F06E22A6-4A22-4FA1-96C5-92810BBECBE2}" srcOrd="4" destOrd="0" presId="urn:microsoft.com/office/officeart/2005/8/layout/cycle1"/>
    <dgm:cxn modelId="{1D805F6F-7FE0-428C-938E-AB9FA2628FED}" type="presParOf" srcId="{0CE1CD6A-823D-4F7E-83BF-A42C88FB42FA}" destId="{B43122C8-D0C0-4B2C-8FCE-6E37C49D6E03}" srcOrd="5" destOrd="0" presId="urn:microsoft.com/office/officeart/2005/8/layout/cycle1"/>
    <dgm:cxn modelId="{FF518A4C-29E6-4EC3-90AA-86FF2DCBEF1F}" type="presParOf" srcId="{0CE1CD6A-823D-4F7E-83BF-A42C88FB42FA}" destId="{83117856-403B-41D0-A805-C801E976AA05}" srcOrd="6" destOrd="0" presId="urn:microsoft.com/office/officeart/2005/8/layout/cycle1"/>
    <dgm:cxn modelId="{09A78B61-C6EB-4B8E-8DF2-F50054F4F6F7}" type="presParOf" srcId="{0CE1CD6A-823D-4F7E-83BF-A42C88FB42FA}" destId="{936E937C-7DED-412A-97CD-4D445BAEF2D3}" srcOrd="7" destOrd="0" presId="urn:microsoft.com/office/officeart/2005/8/layout/cycle1"/>
    <dgm:cxn modelId="{CC221BCA-E3A3-40FF-9A55-F71D842070DE}" type="presParOf" srcId="{0CE1CD6A-823D-4F7E-83BF-A42C88FB42FA}" destId="{FEB871F5-FB19-4FD6-B277-4B93EC7A821E}" srcOrd="8" destOrd="0" presId="urn:microsoft.com/office/officeart/2005/8/layout/cycle1"/>
    <dgm:cxn modelId="{57CA835B-A11A-48FD-94AE-6DD9378FF7C9}" type="presParOf" srcId="{0CE1CD6A-823D-4F7E-83BF-A42C88FB42FA}" destId="{C2103467-89B8-440E-99DB-7E483784295B}" srcOrd="9" destOrd="0" presId="urn:microsoft.com/office/officeart/2005/8/layout/cycle1"/>
    <dgm:cxn modelId="{901A48FB-87EB-40CE-9806-0F9E4485AD6E}" type="presParOf" srcId="{0CE1CD6A-823D-4F7E-83BF-A42C88FB42FA}" destId="{D53E5506-A8C4-499A-81F1-9B8793967586}" srcOrd="10" destOrd="0" presId="urn:microsoft.com/office/officeart/2005/8/layout/cycle1"/>
    <dgm:cxn modelId="{ACE60517-8A4F-4F3A-AC14-96923B3CCB83}" type="presParOf" srcId="{0CE1CD6A-823D-4F7E-83BF-A42C88FB42FA}" destId="{0F4F1DE8-A770-4AC2-AF1D-BA77869D98C0}" srcOrd="11" destOrd="0" presId="urn:microsoft.com/office/officeart/2005/8/layout/cycle1"/>
    <dgm:cxn modelId="{2DD503B9-C3E2-4530-853F-401ED4270E5E}" type="presParOf" srcId="{0CE1CD6A-823D-4F7E-83BF-A42C88FB42FA}" destId="{1534AB29-D2A6-4C8B-923C-07B60D04D1B5}" srcOrd="12" destOrd="0" presId="urn:microsoft.com/office/officeart/2005/8/layout/cycle1"/>
    <dgm:cxn modelId="{C020F345-9D56-47F5-9DFB-FD8453913D1D}" type="presParOf" srcId="{0CE1CD6A-823D-4F7E-83BF-A42C88FB42FA}" destId="{2F263094-8679-4994-8E65-AE367B98C36D}" srcOrd="13" destOrd="0" presId="urn:microsoft.com/office/officeart/2005/8/layout/cycle1"/>
    <dgm:cxn modelId="{DD9C24D4-CC8D-4A1A-9858-58BCA2CE58EE}" type="presParOf" srcId="{0CE1CD6A-823D-4F7E-83BF-A42C88FB42FA}" destId="{B6C5728B-8EC9-47BC-96A3-DD0FAD7DD6DC}" srcOrd="14" destOrd="0" presId="urn:microsoft.com/office/officeart/2005/8/layout/cycle1"/>
    <dgm:cxn modelId="{B6B35B56-1AE4-4279-92E5-588ED9C30BED}" type="presParOf" srcId="{0CE1CD6A-823D-4F7E-83BF-A42C88FB42FA}" destId="{A0C1B2DB-ECFE-4185-A9F3-BA28034D6973}" srcOrd="15" destOrd="0" presId="urn:microsoft.com/office/officeart/2005/8/layout/cycle1"/>
    <dgm:cxn modelId="{B86CA345-E93C-4337-8A80-DE74744CC5F6}" type="presParOf" srcId="{0CE1CD6A-823D-4F7E-83BF-A42C88FB42FA}" destId="{0C3D7129-0E32-4AA0-A8B4-6619B6B838DD}" srcOrd="16" destOrd="0" presId="urn:microsoft.com/office/officeart/2005/8/layout/cycle1"/>
    <dgm:cxn modelId="{C697C271-0CDA-4C93-92DC-3CA03D57580B}" type="presParOf" srcId="{0CE1CD6A-823D-4F7E-83BF-A42C88FB42FA}" destId="{3F4EE13B-22A4-4F8E-9B95-8F4B19A46A9C}" srcOrd="17" destOrd="0" presId="urn:microsoft.com/office/officeart/2005/8/layout/cycle1"/>
    <dgm:cxn modelId="{5FDFF7BB-740E-4428-8304-7415E3BC7692}" type="presParOf" srcId="{0CE1CD6A-823D-4F7E-83BF-A42C88FB42FA}" destId="{9039AF60-EF0D-483A-BCD0-FABA5F283343}" srcOrd="18" destOrd="0" presId="urn:microsoft.com/office/officeart/2005/8/layout/cycle1"/>
    <dgm:cxn modelId="{66C3A131-9273-4061-9ED8-7CAF0004FAD3}" type="presParOf" srcId="{0CE1CD6A-823D-4F7E-83BF-A42C88FB42FA}" destId="{129D6BB6-686A-4BCB-8685-2EAB044B5D3D}" srcOrd="19" destOrd="0" presId="urn:microsoft.com/office/officeart/2005/8/layout/cycle1"/>
    <dgm:cxn modelId="{8594C141-B945-44D7-85FA-93E13F2CC7BF}" type="presParOf" srcId="{0CE1CD6A-823D-4F7E-83BF-A42C88FB42FA}" destId="{F9101AE0-25B2-4568-B6EB-D6F29C7A14E4}" srcOrd="20" destOrd="0" presId="urn:microsoft.com/office/officeart/2005/8/layout/cycle1"/>
    <dgm:cxn modelId="{22EADBC1-DC10-4E77-B33F-67C48D7AB58D}" type="presParOf" srcId="{0CE1CD6A-823D-4F7E-83BF-A42C88FB42FA}" destId="{D4A3FA04-7571-4E43-99AC-10AB8576E905}" srcOrd="21" destOrd="0" presId="urn:microsoft.com/office/officeart/2005/8/layout/cycle1"/>
    <dgm:cxn modelId="{7B468DAA-5820-4B93-A0F1-0DDFA4490594}" type="presParOf" srcId="{0CE1CD6A-823D-4F7E-83BF-A42C88FB42FA}" destId="{6A9C45A0-7270-47F1-A9F0-5E3EAA622220}" srcOrd="22" destOrd="0" presId="urn:microsoft.com/office/officeart/2005/8/layout/cycle1"/>
    <dgm:cxn modelId="{2A3095F6-DFEB-447E-B0C9-8DA2958DFA98}" type="presParOf" srcId="{0CE1CD6A-823D-4F7E-83BF-A42C88FB42FA}" destId="{193DD363-466E-492A-A86C-9C086E1DD52F}" srcOrd="23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DC1605-D2DB-44A9-A6FD-F2CA73505C46}" type="doc">
      <dgm:prSet loTypeId="urn:microsoft.com/office/officeart/2005/8/layout/hProcess4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ADB0C8C5-94C6-4EAD-AF23-AD23119DBCD1}">
      <dgm:prSet/>
      <dgm:spPr/>
      <dgm:t>
        <a:bodyPr/>
        <a:lstStyle/>
        <a:p>
          <a:pPr rtl="0"/>
          <a:r>
            <a:rPr lang="es-MX" smtClean="0"/>
            <a:t>Conjunto de elementos gramaticales que operan a través de imágenes.</a:t>
          </a:r>
          <a:endParaRPr lang="es-MX"/>
        </a:p>
      </dgm:t>
    </dgm:pt>
    <dgm:pt modelId="{533B4F78-F7B9-4AC6-BD6A-9F1D02A74681}" type="parTrans" cxnId="{1307CEA4-7D2F-4C11-BB6C-99090645DDC8}">
      <dgm:prSet/>
      <dgm:spPr/>
      <dgm:t>
        <a:bodyPr/>
        <a:lstStyle/>
        <a:p>
          <a:endParaRPr lang="es-MX"/>
        </a:p>
      </dgm:t>
    </dgm:pt>
    <dgm:pt modelId="{09CFFC10-A152-4DC5-803F-CB5FA63E4776}" type="sibTrans" cxnId="{1307CEA4-7D2F-4C11-BB6C-99090645DDC8}">
      <dgm:prSet/>
      <dgm:spPr/>
      <dgm:t>
        <a:bodyPr/>
        <a:lstStyle/>
        <a:p>
          <a:endParaRPr lang="es-MX"/>
        </a:p>
      </dgm:t>
    </dgm:pt>
    <dgm:pt modelId="{EB4B38F8-DFF9-432B-AA67-DC81CC5ED114}">
      <dgm:prSet/>
      <dgm:spPr/>
      <dgm:t>
        <a:bodyPr/>
        <a:lstStyle/>
        <a:p>
          <a:pPr rtl="0"/>
          <a:r>
            <a:rPr lang="es-MX" dirty="0" smtClean="0"/>
            <a:t>Se considera un lenguaje autónomo.</a:t>
          </a:r>
          <a:endParaRPr lang="es-MX" dirty="0"/>
        </a:p>
      </dgm:t>
    </dgm:pt>
    <dgm:pt modelId="{E4DF8DB6-D516-415F-8CF3-3198A4ECA364}" type="parTrans" cxnId="{F19C9843-5631-458B-8C07-6E3E9AA8F3C3}">
      <dgm:prSet/>
      <dgm:spPr/>
      <dgm:t>
        <a:bodyPr/>
        <a:lstStyle/>
        <a:p>
          <a:endParaRPr lang="es-MX"/>
        </a:p>
      </dgm:t>
    </dgm:pt>
    <dgm:pt modelId="{44A7402D-3899-4FE2-AAC2-7BA4CA1F8211}" type="sibTrans" cxnId="{F19C9843-5631-458B-8C07-6E3E9AA8F3C3}">
      <dgm:prSet/>
      <dgm:spPr/>
      <dgm:t>
        <a:bodyPr/>
        <a:lstStyle/>
        <a:p>
          <a:endParaRPr lang="es-MX"/>
        </a:p>
      </dgm:t>
    </dgm:pt>
    <dgm:pt modelId="{77630229-79D4-4606-B743-F3CC6797A83B}">
      <dgm:prSet/>
      <dgm:spPr/>
      <dgm:t>
        <a:bodyPr/>
        <a:lstStyle/>
        <a:p>
          <a:pPr rtl="0"/>
          <a:r>
            <a:rPr lang="es-MX" dirty="0" smtClean="0"/>
            <a:t>Tienen su propia sintaxis.</a:t>
          </a:r>
          <a:endParaRPr lang="es-MX" dirty="0"/>
        </a:p>
      </dgm:t>
    </dgm:pt>
    <dgm:pt modelId="{E783A9C8-DE7E-4B87-9A8D-5D20580BCF5C}" type="parTrans" cxnId="{70F8BF54-221E-41BA-9176-F1F808B5AA01}">
      <dgm:prSet/>
      <dgm:spPr/>
      <dgm:t>
        <a:bodyPr/>
        <a:lstStyle/>
        <a:p>
          <a:endParaRPr lang="es-MX"/>
        </a:p>
      </dgm:t>
    </dgm:pt>
    <dgm:pt modelId="{A6BBFD06-9430-44B9-9FD7-FA4CE47EE033}" type="sibTrans" cxnId="{70F8BF54-221E-41BA-9176-F1F808B5AA01}">
      <dgm:prSet/>
      <dgm:spPr/>
      <dgm:t>
        <a:bodyPr/>
        <a:lstStyle/>
        <a:p>
          <a:endParaRPr lang="es-MX"/>
        </a:p>
      </dgm:t>
    </dgm:pt>
    <dgm:pt modelId="{6B7F514C-3D7E-4E96-8919-8A8633BA550E}">
      <dgm:prSet/>
      <dgm:spPr/>
      <dgm:t>
        <a:bodyPr/>
        <a:lstStyle/>
        <a:p>
          <a:pPr rtl="0"/>
          <a:r>
            <a:rPr lang="es-MX" dirty="0" smtClean="0"/>
            <a:t>Surgen relaciones cuando se presentan diversas imágenes.</a:t>
          </a:r>
          <a:endParaRPr lang="es-MX" dirty="0"/>
        </a:p>
      </dgm:t>
    </dgm:pt>
    <dgm:pt modelId="{FAB22BF2-D7AC-4605-88B7-04598C6FE117}" type="parTrans" cxnId="{11EBBFDC-66C6-43FF-89F9-06CD730520C7}">
      <dgm:prSet/>
      <dgm:spPr/>
      <dgm:t>
        <a:bodyPr/>
        <a:lstStyle/>
        <a:p>
          <a:endParaRPr lang="es-MX"/>
        </a:p>
      </dgm:t>
    </dgm:pt>
    <dgm:pt modelId="{B397C9D4-DCDE-44B6-8A97-B5FF05A77FE6}" type="sibTrans" cxnId="{11EBBFDC-66C6-43FF-89F9-06CD730520C7}">
      <dgm:prSet/>
      <dgm:spPr/>
      <dgm:t>
        <a:bodyPr/>
        <a:lstStyle/>
        <a:p>
          <a:endParaRPr lang="es-MX"/>
        </a:p>
      </dgm:t>
    </dgm:pt>
    <dgm:pt modelId="{81DB5EEF-004D-49E5-8DE8-18DD2CEAD10D}">
      <dgm:prSet/>
      <dgm:spPr/>
      <dgm:t>
        <a:bodyPr/>
        <a:lstStyle/>
        <a:p>
          <a:pPr rtl="0"/>
          <a:endParaRPr lang="es-MX"/>
        </a:p>
      </dgm:t>
    </dgm:pt>
    <dgm:pt modelId="{8E37F2CA-98B4-4925-8DA0-C75DFE2B3FF7}" type="parTrans" cxnId="{1532A134-70C2-4F58-B85B-D4A4EEBAB1CC}">
      <dgm:prSet/>
      <dgm:spPr/>
      <dgm:t>
        <a:bodyPr/>
        <a:lstStyle/>
        <a:p>
          <a:endParaRPr lang="es-MX"/>
        </a:p>
      </dgm:t>
    </dgm:pt>
    <dgm:pt modelId="{6BBCC95C-960A-4B5B-B05D-9E911F9DACA4}" type="sibTrans" cxnId="{1532A134-70C2-4F58-B85B-D4A4EEBAB1CC}">
      <dgm:prSet/>
      <dgm:spPr/>
      <dgm:t>
        <a:bodyPr/>
        <a:lstStyle/>
        <a:p>
          <a:endParaRPr lang="es-MX"/>
        </a:p>
      </dgm:t>
    </dgm:pt>
    <dgm:pt modelId="{E35007F8-C636-452C-85C7-EBE4C3E5683E}">
      <dgm:prSet/>
      <dgm:spPr/>
      <dgm:t>
        <a:bodyPr/>
        <a:lstStyle/>
        <a:p>
          <a:pPr rtl="0"/>
          <a:endParaRPr lang="es-MX" dirty="0"/>
        </a:p>
      </dgm:t>
    </dgm:pt>
    <dgm:pt modelId="{182D6F2B-2D7B-4858-81CE-22D6892396E1}" type="parTrans" cxnId="{0629DC1E-5CFF-4D07-8D48-FB02C43D7FE5}">
      <dgm:prSet/>
      <dgm:spPr/>
      <dgm:t>
        <a:bodyPr/>
        <a:lstStyle/>
        <a:p>
          <a:endParaRPr lang="es-MX"/>
        </a:p>
      </dgm:t>
    </dgm:pt>
    <dgm:pt modelId="{97C5DC69-7C5B-498C-A414-3DE456BAFBE6}" type="sibTrans" cxnId="{0629DC1E-5CFF-4D07-8D48-FB02C43D7FE5}">
      <dgm:prSet/>
      <dgm:spPr/>
      <dgm:t>
        <a:bodyPr/>
        <a:lstStyle/>
        <a:p>
          <a:endParaRPr lang="es-MX"/>
        </a:p>
      </dgm:t>
    </dgm:pt>
    <dgm:pt modelId="{A2D2D506-3788-4304-8D86-DE2111E76BAF}">
      <dgm:prSet/>
      <dgm:spPr/>
      <dgm:t>
        <a:bodyPr/>
        <a:lstStyle/>
        <a:p>
          <a:pPr rtl="0"/>
          <a:endParaRPr lang="es-MX" dirty="0"/>
        </a:p>
      </dgm:t>
    </dgm:pt>
    <dgm:pt modelId="{571E81E6-F084-4572-A7AC-D95DC8724D3E}" type="parTrans" cxnId="{95162912-FE4B-4DA1-B037-1839C4564221}">
      <dgm:prSet/>
      <dgm:spPr/>
      <dgm:t>
        <a:bodyPr/>
        <a:lstStyle/>
        <a:p>
          <a:endParaRPr lang="es-MX"/>
        </a:p>
      </dgm:t>
    </dgm:pt>
    <dgm:pt modelId="{EBB0F978-D13F-4C60-B6EF-19FF3242077D}" type="sibTrans" cxnId="{95162912-FE4B-4DA1-B037-1839C4564221}">
      <dgm:prSet/>
      <dgm:spPr/>
      <dgm:t>
        <a:bodyPr/>
        <a:lstStyle/>
        <a:p>
          <a:endParaRPr lang="es-MX"/>
        </a:p>
      </dgm:t>
    </dgm:pt>
    <dgm:pt modelId="{B464ACC5-2779-41D9-A7D3-D83DE65F47E5}">
      <dgm:prSet/>
      <dgm:spPr/>
      <dgm:t>
        <a:bodyPr/>
        <a:lstStyle/>
        <a:p>
          <a:pPr rtl="0"/>
          <a:endParaRPr lang="es-MX" dirty="0"/>
        </a:p>
      </dgm:t>
    </dgm:pt>
    <dgm:pt modelId="{36385597-0AFA-4065-9F2F-7DFDE1549BEC}" type="parTrans" cxnId="{24650460-3B47-4C21-B2CF-4279C456581A}">
      <dgm:prSet/>
      <dgm:spPr/>
      <dgm:t>
        <a:bodyPr/>
        <a:lstStyle/>
        <a:p>
          <a:endParaRPr lang="es-MX"/>
        </a:p>
      </dgm:t>
    </dgm:pt>
    <dgm:pt modelId="{99D4375F-4DCB-4AF2-8450-CC17CCE82D5C}" type="sibTrans" cxnId="{24650460-3B47-4C21-B2CF-4279C456581A}">
      <dgm:prSet/>
      <dgm:spPr/>
      <dgm:t>
        <a:bodyPr/>
        <a:lstStyle/>
        <a:p>
          <a:endParaRPr lang="es-MX"/>
        </a:p>
      </dgm:t>
    </dgm:pt>
    <dgm:pt modelId="{ECA1D96A-8AA5-4200-A565-2E1D308AEB88}" type="pres">
      <dgm:prSet presAssocID="{DFDC1605-D2DB-44A9-A6FD-F2CA73505C46}" presName="Name0" presStyleCnt="0">
        <dgm:presLayoutVars>
          <dgm:dir/>
          <dgm:animLvl val="lvl"/>
          <dgm:resizeHandles val="exact"/>
        </dgm:presLayoutVars>
      </dgm:prSet>
      <dgm:spPr/>
    </dgm:pt>
    <dgm:pt modelId="{752146B3-F591-4B2A-A71D-A0761A06B99A}" type="pres">
      <dgm:prSet presAssocID="{DFDC1605-D2DB-44A9-A6FD-F2CA73505C46}" presName="tSp" presStyleCnt="0"/>
      <dgm:spPr/>
    </dgm:pt>
    <dgm:pt modelId="{E6CB1C57-764B-4ED3-BB81-C3B120D0B5E7}" type="pres">
      <dgm:prSet presAssocID="{DFDC1605-D2DB-44A9-A6FD-F2CA73505C46}" presName="bSp" presStyleCnt="0"/>
      <dgm:spPr/>
    </dgm:pt>
    <dgm:pt modelId="{A658C312-ADD0-435A-8D27-FD6ECE3542AF}" type="pres">
      <dgm:prSet presAssocID="{DFDC1605-D2DB-44A9-A6FD-F2CA73505C46}" presName="process" presStyleCnt="0"/>
      <dgm:spPr/>
    </dgm:pt>
    <dgm:pt modelId="{EF5F4218-B274-453E-9182-7183DA5B08B4}" type="pres">
      <dgm:prSet presAssocID="{81DB5EEF-004D-49E5-8DE8-18DD2CEAD10D}" presName="composite1" presStyleCnt="0"/>
      <dgm:spPr/>
    </dgm:pt>
    <dgm:pt modelId="{CC9D5138-7B4A-4B20-8BAD-D4DA076A7511}" type="pres">
      <dgm:prSet presAssocID="{81DB5EEF-004D-49E5-8DE8-18DD2CEAD10D}" presName="dummyNode1" presStyleLbl="node1" presStyleIdx="0" presStyleCnt="4"/>
      <dgm:spPr/>
    </dgm:pt>
    <dgm:pt modelId="{6F0E90ED-21D4-4140-ACA5-6CE39D31AE38}" type="pres">
      <dgm:prSet presAssocID="{81DB5EEF-004D-49E5-8DE8-18DD2CEAD10D}" presName="childNode1" presStyleLbl="bgAcc1" presStyleIdx="0" presStyleCnt="4">
        <dgm:presLayoutVars>
          <dgm:bulletEnabled val="1"/>
        </dgm:presLayoutVars>
      </dgm:prSet>
      <dgm:spPr/>
    </dgm:pt>
    <dgm:pt modelId="{2A8E6A5E-DEF1-4CB0-920E-355F89657EDD}" type="pres">
      <dgm:prSet presAssocID="{81DB5EEF-004D-49E5-8DE8-18DD2CEAD10D}" presName="childNode1tx" presStyleLbl="bgAcc1" presStyleIdx="0" presStyleCnt="4">
        <dgm:presLayoutVars>
          <dgm:bulletEnabled val="1"/>
        </dgm:presLayoutVars>
      </dgm:prSet>
      <dgm:spPr/>
    </dgm:pt>
    <dgm:pt modelId="{06DADE79-01CD-4A1E-89E5-B2903B7774D8}" type="pres">
      <dgm:prSet presAssocID="{81DB5EEF-004D-49E5-8DE8-18DD2CEAD10D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A4CDD96E-C9AC-4C8B-A2DC-836B93991B09}" type="pres">
      <dgm:prSet presAssocID="{81DB5EEF-004D-49E5-8DE8-18DD2CEAD10D}" presName="connSite1" presStyleCnt="0"/>
      <dgm:spPr/>
    </dgm:pt>
    <dgm:pt modelId="{3510DBC9-9D89-4E83-A5E2-472A9C0EA0AA}" type="pres">
      <dgm:prSet presAssocID="{6BBCC95C-960A-4B5B-B05D-9E911F9DACA4}" presName="Name9" presStyleLbl="sibTrans2D1" presStyleIdx="0" presStyleCnt="3"/>
      <dgm:spPr/>
    </dgm:pt>
    <dgm:pt modelId="{E4F583AD-1FF9-4A48-A900-EED935618090}" type="pres">
      <dgm:prSet presAssocID="{E35007F8-C636-452C-85C7-EBE4C3E5683E}" presName="composite2" presStyleCnt="0"/>
      <dgm:spPr/>
    </dgm:pt>
    <dgm:pt modelId="{12DEE637-5D8A-4788-9509-0B475BA17A43}" type="pres">
      <dgm:prSet presAssocID="{E35007F8-C636-452C-85C7-EBE4C3E5683E}" presName="dummyNode2" presStyleLbl="node1" presStyleIdx="0" presStyleCnt="4"/>
      <dgm:spPr/>
    </dgm:pt>
    <dgm:pt modelId="{2A39D015-1C74-4E33-83CB-0B0B7E1DF617}" type="pres">
      <dgm:prSet presAssocID="{E35007F8-C636-452C-85C7-EBE4C3E5683E}" presName="childNode2" presStyleLbl="bgAcc1" presStyleIdx="1" presStyleCnt="4">
        <dgm:presLayoutVars>
          <dgm:bulletEnabled val="1"/>
        </dgm:presLayoutVars>
      </dgm:prSet>
      <dgm:spPr/>
    </dgm:pt>
    <dgm:pt modelId="{FE03F91F-5732-4A07-9AEC-B5D4C5986B7E}" type="pres">
      <dgm:prSet presAssocID="{E35007F8-C636-452C-85C7-EBE4C3E5683E}" presName="childNode2tx" presStyleLbl="bgAcc1" presStyleIdx="1" presStyleCnt="4">
        <dgm:presLayoutVars>
          <dgm:bulletEnabled val="1"/>
        </dgm:presLayoutVars>
      </dgm:prSet>
      <dgm:spPr/>
    </dgm:pt>
    <dgm:pt modelId="{32AAC7D6-C44B-4FE6-B83D-60A8926CBF77}" type="pres">
      <dgm:prSet presAssocID="{E35007F8-C636-452C-85C7-EBE4C3E5683E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8F73FE6C-7F18-4667-AE29-E7EC369BFDF7}" type="pres">
      <dgm:prSet presAssocID="{E35007F8-C636-452C-85C7-EBE4C3E5683E}" presName="connSite2" presStyleCnt="0"/>
      <dgm:spPr/>
    </dgm:pt>
    <dgm:pt modelId="{D70C37F1-4C7C-472E-811F-A76C10A6C060}" type="pres">
      <dgm:prSet presAssocID="{97C5DC69-7C5B-498C-A414-3DE456BAFBE6}" presName="Name18" presStyleLbl="sibTrans2D1" presStyleIdx="1" presStyleCnt="3"/>
      <dgm:spPr/>
    </dgm:pt>
    <dgm:pt modelId="{2F91D6C2-8C3A-4D3A-A57C-B67A93D4D9DA}" type="pres">
      <dgm:prSet presAssocID="{A2D2D506-3788-4304-8D86-DE2111E76BAF}" presName="composite1" presStyleCnt="0"/>
      <dgm:spPr/>
    </dgm:pt>
    <dgm:pt modelId="{07E0C788-B4E4-424C-A043-9D605AA72F75}" type="pres">
      <dgm:prSet presAssocID="{A2D2D506-3788-4304-8D86-DE2111E76BAF}" presName="dummyNode1" presStyleLbl="node1" presStyleIdx="1" presStyleCnt="4"/>
      <dgm:spPr/>
    </dgm:pt>
    <dgm:pt modelId="{8956930F-7F7A-49E3-BD96-12EA1115E16D}" type="pres">
      <dgm:prSet presAssocID="{A2D2D506-3788-4304-8D86-DE2111E76BAF}" presName="childNode1" presStyleLbl="bgAcc1" presStyleIdx="2" presStyleCnt="4">
        <dgm:presLayoutVars>
          <dgm:bulletEnabled val="1"/>
        </dgm:presLayoutVars>
      </dgm:prSet>
      <dgm:spPr/>
    </dgm:pt>
    <dgm:pt modelId="{40FBD74A-E3D0-463E-B62D-9C0F121943EF}" type="pres">
      <dgm:prSet presAssocID="{A2D2D506-3788-4304-8D86-DE2111E76BAF}" presName="childNode1tx" presStyleLbl="bgAcc1" presStyleIdx="2" presStyleCnt="4">
        <dgm:presLayoutVars>
          <dgm:bulletEnabled val="1"/>
        </dgm:presLayoutVars>
      </dgm:prSet>
      <dgm:spPr/>
    </dgm:pt>
    <dgm:pt modelId="{9D7EDC5D-D358-4751-90D0-30B8E0AA0AF1}" type="pres">
      <dgm:prSet presAssocID="{A2D2D506-3788-4304-8D86-DE2111E76BAF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1D7EB48F-526F-4C73-B81C-EA8845C250B1}" type="pres">
      <dgm:prSet presAssocID="{A2D2D506-3788-4304-8D86-DE2111E76BAF}" presName="connSite1" presStyleCnt="0"/>
      <dgm:spPr/>
    </dgm:pt>
    <dgm:pt modelId="{D1C82323-1A41-4B57-A3CF-0BC7241F8CFE}" type="pres">
      <dgm:prSet presAssocID="{EBB0F978-D13F-4C60-B6EF-19FF3242077D}" presName="Name9" presStyleLbl="sibTrans2D1" presStyleIdx="2" presStyleCnt="3"/>
      <dgm:spPr/>
    </dgm:pt>
    <dgm:pt modelId="{0512B9C1-C3C4-4A59-AA7C-C329486649DA}" type="pres">
      <dgm:prSet presAssocID="{B464ACC5-2779-41D9-A7D3-D83DE65F47E5}" presName="composite2" presStyleCnt="0"/>
      <dgm:spPr/>
    </dgm:pt>
    <dgm:pt modelId="{09ECDB7D-364B-431D-8910-452D9CC5250E}" type="pres">
      <dgm:prSet presAssocID="{B464ACC5-2779-41D9-A7D3-D83DE65F47E5}" presName="dummyNode2" presStyleLbl="node1" presStyleIdx="2" presStyleCnt="4"/>
      <dgm:spPr/>
    </dgm:pt>
    <dgm:pt modelId="{61C41AEF-12FA-4EF8-874C-871BE89F48C9}" type="pres">
      <dgm:prSet presAssocID="{B464ACC5-2779-41D9-A7D3-D83DE65F47E5}" presName="childNode2" presStyleLbl="bgAcc1" presStyleIdx="3" presStyleCnt="4">
        <dgm:presLayoutVars>
          <dgm:bulletEnabled val="1"/>
        </dgm:presLayoutVars>
      </dgm:prSet>
      <dgm:spPr/>
    </dgm:pt>
    <dgm:pt modelId="{1DCC95A1-C830-4FEB-88E1-F9E361B42D9B}" type="pres">
      <dgm:prSet presAssocID="{B464ACC5-2779-41D9-A7D3-D83DE65F47E5}" presName="childNode2tx" presStyleLbl="bgAcc1" presStyleIdx="3" presStyleCnt="4">
        <dgm:presLayoutVars>
          <dgm:bulletEnabled val="1"/>
        </dgm:presLayoutVars>
      </dgm:prSet>
      <dgm:spPr/>
    </dgm:pt>
    <dgm:pt modelId="{12F0F985-C970-45B6-89B6-681BABC5DB08}" type="pres">
      <dgm:prSet presAssocID="{B464ACC5-2779-41D9-A7D3-D83DE65F47E5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C52BFB00-15FD-492E-8690-67663B5AABD7}" type="pres">
      <dgm:prSet presAssocID="{B464ACC5-2779-41D9-A7D3-D83DE65F47E5}" presName="connSite2" presStyleCnt="0"/>
      <dgm:spPr/>
    </dgm:pt>
  </dgm:ptLst>
  <dgm:cxnLst>
    <dgm:cxn modelId="{04D9F319-BA71-4D5A-89B9-D00BE77C1A71}" type="presOf" srcId="{ADB0C8C5-94C6-4EAD-AF23-AD23119DBCD1}" destId="{6F0E90ED-21D4-4140-ACA5-6CE39D31AE38}" srcOrd="0" destOrd="0" presId="urn:microsoft.com/office/officeart/2005/8/layout/hProcess4"/>
    <dgm:cxn modelId="{89A12D8D-1491-4BF9-AAB4-B90A1FFF5C85}" type="presOf" srcId="{77630229-79D4-4606-B743-F3CC6797A83B}" destId="{8956930F-7F7A-49E3-BD96-12EA1115E16D}" srcOrd="0" destOrd="0" presId="urn:microsoft.com/office/officeart/2005/8/layout/hProcess4"/>
    <dgm:cxn modelId="{7CD31708-EC45-47DB-B38C-BC21114BB001}" type="presOf" srcId="{DFDC1605-D2DB-44A9-A6FD-F2CA73505C46}" destId="{ECA1D96A-8AA5-4200-A565-2E1D308AEB88}" srcOrd="0" destOrd="0" presId="urn:microsoft.com/office/officeart/2005/8/layout/hProcess4"/>
    <dgm:cxn modelId="{D398D1D5-86F3-479E-9A48-9FE77CCA857B}" type="presOf" srcId="{81DB5EEF-004D-49E5-8DE8-18DD2CEAD10D}" destId="{06DADE79-01CD-4A1E-89E5-B2903B7774D8}" srcOrd="0" destOrd="0" presId="urn:microsoft.com/office/officeart/2005/8/layout/hProcess4"/>
    <dgm:cxn modelId="{E5A8A165-614D-4836-B850-81AFECF89B21}" type="presOf" srcId="{77630229-79D4-4606-B743-F3CC6797A83B}" destId="{40FBD74A-E3D0-463E-B62D-9C0F121943EF}" srcOrd="1" destOrd="0" presId="urn:microsoft.com/office/officeart/2005/8/layout/hProcess4"/>
    <dgm:cxn modelId="{3CB6439B-B98C-4858-B520-07F25B271695}" type="presOf" srcId="{6B7F514C-3D7E-4E96-8919-8A8633BA550E}" destId="{61C41AEF-12FA-4EF8-874C-871BE89F48C9}" srcOrd="0" destOrd="0" presId="urn:microsoft.com/office/officeart/2005/8/layout/hProcess4"/>
    <dgm:cxn modelId="{73965611-A7AA-442A-872B-CF3F7B4D0A5A}" type="presOf" srcId="{EBB0F978-D13F-4C60-B6EF-19FF3242077D}" destId="{D1C82323-1A41-4B57-A3CF-0BC7241F8CFE}" srcOrd="0" destOrd="0" presId="urn:microsoft.com/office/officeart/2005/8/layout/hProcess4"/>
    <dgm:cxn modelId="{BDFB4A0B-4148-4E6D-BF4A-79818D45BE0B}" type="presOf" srcId="{A2D2D506-3788-4304-8D86-DE2111E76BAF}" destId="{9D7EDC5D-D358-4751-90D0-30B8E0AA0AF1}" srcOrd="0" destOrd="0" presId="urn:microsoft.com/office/officeart/2005/8/layout/hProcess4"/>
    <dgm:cxn modelId="{F19C9843-5631-458B-8C07-6E3E9AA8F3C3}" srcId="{E35007F8-C636-452C-85C7-EBE4C3E5683E}" destId="{EB4B38F8-DFF9-432B-AA67-DC81CC5ED114}" srcOrd="0" destOrd="0" parTransId="{E4DF8DB6-D516-415F-8CF3-3198A4ECA364}" sibTransId="{44A7402D-3899-4FE2-AAC2-7BA4CA1F8211}"/>
    <dgm:cxn modelId="{C87ED4AD-3707-4F42-B62D-7C93859944AC}" type="presOf" srcId="{6B7F514C-3D7E-4E96-8919-8A8633BA550E}" destId="{1DCC95A1-C830-4FEB-88E1-F9E361B42D9B}" srcOrd="1" destOrd="0" presId="urn:microsoft.com/office/officeart/2005/8/layout/hProcess4"/>
    <dgm:cxn modelId="{D997F513-5DB0-4D45-A28F-D3E1A4C8524E}" type="presOf" srcId="{EB4B38F8-DFF9-432B-AA67-DC81CC5ED114}" destId="{FE03F91F-5732-4A07-9AEC-B5D4C5986B7E}" srcOrd="1" destOrd="0" presId="urn:microsoft.com/office/officeart/2005/8/layout/hProcess4"/>
    <dgm:cxn modelId="{1307CEA4-7D2F-4C11-BB6C-99090645DDC8}" srcId="{81DB5EEF-004D-49E5-8DE8-18DD2CEAD10D}" destId="{ADB0C8C5-94C6-4EAD-AF23-AD23119DBCD1}" srcOrd="0" destOrd="0" parTransId="{533B4F78-F7B9-4AC6-BD6A-9F1D02A74681}" sibTransId="{09CFFC10-A152-4DC5-803F-CB5FA63E4776}"/>
    <dgm:cxn modelId="{3A9A4CAF-3A3E-4E0F-A711-D83F0D6E991E}" type="presOf" srcId="{EB4B38F8-DFF9-432B-AA67-DC81CC5ED114}" destId="{2A39D015-1C74-4E33-83CB-0B0B7E1DF617}" srcOrd="0" destOrd="0" presId="urn:microsoft.com/office/officeart/2005/8/layout/hProcess4"/>
    <dgm:cxn modelId="{0629DC1E-5CFF-4D07-8D48-FB02C43D7FE5}" srcId="{DFDC1605-D2DB-44A9-A6FD-F2CA73505C46}" destId="{E35007F8-C636-452C-85C7-EBE4C3E5683E}" srcOrd="1" destOrd="0" parTransId="{182D6F2B-2D7B-4858-81CE-22D6892396E1}" sibTransId="{97C5DC69-7C5B-498C-A414-3DE456BAFBE6}"/>
    <dgm:cxn modelId="{1532A134-70C2-4F58-B85B-D4A4EEBAB1CC}" srcId="{DFDC1605-D2DB-44A9-A6FD-F2CA73505C46}" destId="{81DB5EEF-004D-49E5-8DE8-18DD2CEAD10D}" srcOrd="0" destOrd="0" parTransId="{8E37F2CA-98B4-4925-8DA0-C75DFE2B3FF7}" sibTransId="{6BBCC95C-960A-4B5B-B05D-9E911F9DACA4}"/>
    <dgm:cxn modelId="{B9796C8D-1543-4764-9840-9A0CF084ABF7}" type="presOf" srcId="{B464ACC5-2779-41D9-A7D3-D83DE65F47E5}" destId="{12F0F985-C970-45B6-89B6-681BABC5DB08}" srcOrd="0" destOrd="0" presId="urn:microsoft.com/office/officeart/2005/8/layout/hProcess4"/>
    <dgm:cxn modelId="{95162912-FE4B-4DA1-B037-1839C4564221}" srcId="{DFDC1605-D2DB-44A9-A6FD-F2CA73505C46}" destId="{A2D2D506-3788-4304-8D86-DE2111E76BAF}" srcOrd="2" destOrd="0" parTransId="{571E81E6-F084-4572-A7AC-D95DC8724D3E}" sibTransId="{EBB0F978-D13F-4C60-B6EF-19FF3242077D}"/>
    <dgm:cxn modelId="{24650460-3B47-4C21-B2CF-4279C456581A}" srcId="{DFDC1605-D2DB-44A9-A6FD-F2CA73505C46}" destId="{B464ACC5-2779-41D9-A7D3-D83DE65F47E5}" srcOrd="3" destOrd="0" parTransId="{36385597-0AFA-4065-9F2F-7DFDE1549BEC}" sibTransId="{99D4375F-4DCB-4AF2-8450-CC17CCE82D5C}"/>
    <dgm:cxn modelId="{4253D566-4D78-4E6C-B21C-78585CC4D3F3}" type="presOf" srcId="{97C5DC69-7C5B-498C-A414-3DE456BAFBE6}" destId="{D70C37F1-4C7C-472E-811F-A76C10A6C060}" srcOrd="0" destOrd="0" presId="urn:microsoft.com/office/officeart/2005/8/layout/hProcess4"/>
    <dgm:cxn modelId="{70F8BF54-221E-41BA-9176-F1F808B5AA01}" srcId="{A2D2D506-3788-4304-8D86-DE2111E76BAF}" destId="{77630229-79D4-4606-B743-F3CC6797A83B}" srcOrd="0" destOrd="0" parTransId="{E783A9C8-DE7E-4B87-9A8D-5D20580BCF5C}" sibTransId="{A6BBFD06-9430-44B9-9FD7-FA4CE47EE033}"/>
    <dgm:cxn modelId="{CB49B6A1-3431-41E3-80AB-170DE97E187C}" type="presOf" srcId="{6BBCC95C-960A-4B5B-B05D-9E911F9DACA4}" destId="{3510DBC9-9D89-4E83-A5E2-472A9C0EA0AA}" srcOrd="0" destOrd="0" presId="urn:microsoft.com/office/officeart/2005/8/layout/hProcess4"/>
    <dgm:cxn modelId="{13504F1E-40CB-494E-B86B-56AB50286C04}" type="presOf" srcId="{E35007F8-C636-452C-85C7-EBE4C3E5683E}" destId="{32AAC7D6-C44B-4FE6-B83D-60A8926CBF77}" srcOrd="0" destOrd="0" presId="urn:microsoft.com/office/officeart/2005/8/layout/hProcess4"/>
    <dgm:cxn modelId="{ADA69BDA-88FA-4E0E-93EA-63B64D90C8D1}" type="presOf" srcId="{ADB0C8C5-94C6-4EAD-AF23-AD23119DBCD1}" destId="{2A8E6A5E-DEF1-4CB0-920E-355F89657EDD}" srcOrd="1" destOrd="0" presId="urn:microsoft.com/office/officeart/2005/8/layout/hProcess4"/>
    <dgm:cxn modelId="{11EBBFDC-66C6-43FF-89F9-06CD730520C7}" srcId="{B464ACC5-2779-41D9-A7D3-D83DE65F47E5}" destId="{6B7F514C-3D7E-4E96-8919-8A8633BA550E}" srcOrd="0" destOrd="0" parTransId="{FAB22BF2-D7AC-4605-88B7-04598C6FE117}" sibTransId="{B397C9D4-DCDE-44B6-8A97-B5FF05A77FE6}"/>
    <dgm:cxn modelId="{592C8503-CBBA-437B-8152-AA8675B0C112}" type="presParOf" srcId="{ECA1D96A-8AA5-4200-A565-2E1D308AEB88}" destId="{752146B3-F591-4B2A-A71D-A0761A06B99A}" srcOrd="0" destOrd="0" presId="urn:microsoft.com/office/officeart/2005/8/layout/hProcess4"/>
    <dgm:cxn modelId="{2AB69978-D265-4B20-A237-9BEC462415A3}" type="presParOf" srcId="{ECA1D96A-8AA5-4200-A565-2E1D308AEB88}" destId="{E6CB1C57-764B-4ED3-BB81-C3B120D0B5E7}" srcOrd="1" destOrd="0" presId="urn:microsoft.com/office/officeart/2005/8/layout/hProcess4"/>
    <dgm:cxn modelId="{DFA4AD3A-0CB1-41ED-B386-633AFFD96AB9}" type="presParOf" srcId="{ECA1D96A-8AA5-4200-A565-2E1D308AEB88}" destId="{A658C312-ADD0-435A-8D27-FD6ECE3542AF}" srcOrd="2" destOrd="0" presId="urn:microsoft.com/office/officeart/2005/8/layout/hProcess4"/>
    <dgm:cxn modelId="{AEF441BF-90C5-43F3-A3D7-1FB2A7B29609}" type="presParOf" srcId="{A658C312-ADD0-435A-8D27-FD6ECE3542AF}" destId="{EF5F4218-B274-453E-9182-7183DA5B08B4}" srcOrd="0" destOrd="0" presId="urn:microsoft.com/office/officeart/2005/8/layout/hProcess4"/>
    <dgm:cxn modelId="{625CDE5E-FD1F-4741-B8D1-5E7B2B348AF7}" type="presParOf" srcId="{EF5F4218-B274-453E-9182-7183DA5B08B4}" destId="{CC9D5138-7B4A-4B20-8BAD-D4DA076A7511}" srcOrd="0" destOrd="0" presId="urn:microsoft.com/office/officeart/2005/8/layout/hProcess4"/>
    <dgm:cxn modelId="{FD4D5892-C0D0-46BE-AE37-FBF9B5FC43C5}" type="presParOf" srcId="{EF5F4218-B274-453E-9182-7183DA5B08B4}" destId="{6F0E90ED-21D4-4140-ACA5-6CE39D31AE38}" srcOrd="1" destOrd="0" presId="urn:microsoft.com/office/officeart/2005/8/layout/hProcess4"/>
    <dgm:cxn modelId="{ABF2823B-9AA0-4645-A857-2A677AE2F284}" type="presParOf" srcId="{EF5F4218-B274-453E-9182-7183DA5B08B4}" destId="{2A8E6A5E-DEF1-4CB0-920E-355F89657EDD}" srcOrd="2" destOrd="0" presId="urn:microsoft.com/office/officeart/2005/8/layout/hProcess4"/>
    <dgm:cxn modelId="{559AD264-5080-4646-A9FC-D01361550949}" type="presParOf" srcId="{EF5F4218-B274-453E-9182-7183DA5B08B4}" destId="{06DADE79-01CD-4A1E-89E5-B2903B7774D8}" srcOrd="3" destOrd="0" presId="urn:microsoft.com/office/officeart/2005/8/layout/hProcess4"/>
    <dgm:cxn modelId="{7577F8F4-E18E-4060-B17D-42378E6BD325}" type="presParOf" srcId="{EF5F4218-B274-453E-9182-7183DA5B08B4}" destId="{A4CDD96E-C9AC-4C8B-A2DC-836B93991B09}" srcOrd="4" destOrd="0" presId="urn:microsoft.com/office/officeart/2005/8/layout/hProcess4"/>
    <dgm:cxn modelId="{FCEB5908-46C2-480B-93DF-E638458DBAEC}" type="presParOf" srcId="{A658C312-ADD0-435A-8D27-FD6ECE3542AF}" destId="{3510DBC9-9D89-4E83-A5E2-472A9C0EA0AA}" srcOrd="1" destOrd="0" presId="urn:microsoft.com/office/officeart/2005/8/layout/hProcess4"/>
    <dgm:cxn modelId="{C8A19207-1048-4AF9-949E-CDA076FE58C6}" type="presParOf" srcId="{A658C312-ADD0-435A-8D27-FD6ECE3542AF}" destId="{E4F583AD-1FF9-4A48-A900-EED935618090}" srcOrd="2" destOrd="0" presId="urn:microsoft.com/office/officeart/2005/8/layout/hProcess4"/>
    <dgm:cxn modelId="{3945D0F8-FDB5-42D2-BB82-91C4845E0CBD}" type="presParOf" srcId="{E4F583AD-1FF9-4A48-A900-EED935618090}" destId="{12DEE637-5D8A-4788-9509-0B475BA17A43}" srcOrd="0" destOrd="0" presId="urn:microsoft.com/office/officeart/2005/8/layout/hProcess4"/>
    <dgm:cxn modelId="{ABC707E1-F4B9-45A7-99E0-F42114F6A6FE}" type="presParOf" srcId="{E4F583AD-1FF9-4A48-A900-EED935618090}" destId="{2A39D015-1C74-4E33-83CB-0B0B7E1DF617}" srcOrd="1" destOrd="0" presId="urn:microsoft.com/office/officeart/2005/8/layout/hProcess4"/>
    <dgm:cxn modelId="{EEBE25B9-56A6-498D-9A42-BCFE6557751D}" type="presParOf" srcId="{E4F583AD-1FF9-4A48-A900-EED935618090}" destId="{FE03F91F-5732-4A07-9AEC-B5D4C5986B7E}" srcOrd="2" destOrd="0" presId="urn:microsoft.com/office/officeart/2005/8/layout/hProcess4"/>
    <dgm:cxn modelId="{81B43544-84D1-48A6-9D64-CE0E6C87F75C}" type="presParOf" srcId="{E4F583AD-1FF9-4A48-A900-EED935618090}" destId="{32AAC7D6-C44B-4FE6-B83D-60A8926CBF77}" srcOrd="3" destOrd="0" presId="urn:microsoft.com/office/officeart/2005/8/layout/hProcess4"/>
    <dgm:cxn modelId="{56B597C0-19DD-4A4E-AAE4-394F049B92D1}" type="presParOf" srcId="{E4F583AD-1FF9-4A48-A900-EED935618090}" destId="{8F73FE6C-7F18-4667-AE29-E7EC369BFDF7}" srcOrd="4" destOrd="0" presId="urn:microsoft.com/office/officeart/2005/8/layout/hProcess4"/>
    <dgm:cxn modelId="{E14FEB01-51BE-4A7B-9395-AFA715103DE0}" type="presParOf" srcId="{A658C312-ADD0-435A-8D27-FD6ECE3542AF}" destId="{D70C37F1-4C7C-472E-811F-A76C10A6C060}" srcOrd="3" destOrd="0" presId="urn:microsoft.com/office/officeart/2005/8/layout/hProcess4"/>
    <dgm:cxn modelId="{855649E2-4FCF-425D-909F-B8DFBD75DF0E}" type="presParOf" srcId="{A658C312-ADD0-435A-8D27-FD6ECE3542AF}" destId="{2F91D6C2-8C3A-4D3A-A57C-B67A93D4D9DA}" srcOrd="4" destOrd="0" presId="urn:microsoft.com/office/officeart/2005/8/layout/hProcess4"/>
    <dgm:cxn modelId="{EA9C279D-91DB-43D3-A4CB-D8896FD041F4}" type="presParOf" srcId="{2F91D6C2-8C3A-4D3A-A57C-B67A93D4D9DA}" destId="{07E0C788-B4E4-424C-A043-9D605AA72F75}" srcOrd="0" destOrd="0" presId="urn:microsoft.com/office/officeart/2005/8/layout/hProcess4"/>
    <dgm:cxn modelId="{F4C4994B-E068-45F0-9D89-F12D078A6889}" type="presParOf" srcId="{2F91D6C2-8C3A-4D3A-A57C-B67A93D4D9DA}" destId="{8956930F-7F7A-49E3-BD96-12EA1115E16D}" srcOrd="1" destOrd="0" presId="urn:microsoft.com/office/officeart/2005/8/layout/hProcess4"/>
    <dgm:cxn modelId="{8BB2E365-B8B9-4405-8B1C-2674E884B2B7}" type="presParOf" srcId="{2F91D6C2-8C3A-4D3A-A57C-B67A93D4D9DA}" destId="{40FBD74A-E3D0-463E-B62D-9C0F121943EF}" srcOrd="2" destOrd="0" presId="urn:microsoft.com/office/officeart/2005/8/layout/hProcess4"/>
    <dgm:cxn modelId="{E1E7BDC4-90A9-4986-B6BB-7AB1B67F9C96}" type="presParOf" srcId="{2F91D6C2-8C3A-4D3A-A57C-B67A93D4D9DA}" destId="{9D7EDC5D-D358-4751-90D0-30B8E0AA0AF1}" srcOrd="3" destOrd="0" presId="urn:microsoft.com/office/officeart/2005/8/layout/hProcess4"/>
    <dgm:cxn modelId="{523F976F-E242-4E0D-AC25-FD98DFE8C3BE}" type="presParOf" srcId="{2F91D6C2-8C3A-4D3A-A57C-B67A93D4D9DA}" destId="{1D7EB48F-526F-4C73-B81C-EA8845C250B1}" srcOrd="4" destOrd="0" presId="urn:microsoft.com/office/officeart/2005/8/layout/hProcess4"/>
    <dgm:cxn modelId="{BCFD7CA1-701F-4501-914E-B7A24BCD6845}" type="presParOf" srcId="{A658C312-ADD0-435A-8D27-FD6ECE3542AF}" destId="{D1C82323-1A41-4B57-A3CF-0BC7241F8CFE}" srcOrd="5" destOrd="0" presId="urn:microsoft.com/office/officeart/2005/8/layout/hProcess4"/>
    <dgm:cxn modelId="{A0D8B226-7C0C-48B7-8BC2-770346E397BD}" type="presParOf" srcId="{A658C312-ADD0-435A-8D27-FD6ECE3542AF}" destId="{0512B9C1-C3C4-4A59-AA7C-C329486649DA}" srcOrd="6" destOrd="0" presId="urn:microsoft.com/office/officeart/2005/8/layout/hProcess4"/>
    <dgm:cxn modelId="{CBB9D519-6BA5-4ED6-BDD5-C35F649CD99D}" type="presParOf" srcId="{0512B9C1-C3C4-4A59-AA7C-C329486649DA}" destId="{09ECDB7D-364B-431D-8910-452D9CC5250E}" srcOrd="0" destOrd="0" presId="urn:microsoft.com/office/officeart/2005/8/layout/hProcess4"/>
    <dgm:cxn modelId="{5C773CBE-A115-470D-A07C-F5D3CE02A76E}" type="presParOf" srcId="{0512B9C1-C3C4-4A59-AA7C-C329486649DA}" destId="{61C41AEF-12FA-4EF8-874C-871BE89F48C9}" srcOrd="1" destOrd="0" presId="urn:microsoft.com/office/officeart/2005/8/layout/hProcess4"/>
    <dgm:cxn modelId="{305CC603-86A9-4F1C-A094-FEFCC5A59FC5}" type="presParOf" srcId="{0512B9C1-C3C4-4A59-AA7C-C329486649DA}" destId="{1DCC95A1-C830-4FEB-88E1-F9E361B42D9B}" srcOrd="2" destOrd="0" presId="urn:microsoft.com/office/officeart/2005/8/layout/hProcess4"/>
    <dgm:cxn modelId="{F7768356-CFA1-4982-BCD2-89492D96AF98}" type="presParOf" srcId="{0512B9C1-C3C4-4A59-AA7C-C329486649DA}" destId="{12F0F985-C970-45B6-89B6-681BABC5DB08}" srcOrd="3" destOrd="0" presId="urn:microsoft.com/office/officeart/2005/8/layout/hProcess4"/>
    <dgm:cxn modelId="{8D99FD02-4C05-4A47-AF02-E86842EF3130}" type="presParOf" srcId="{0512B9C1-C3C4-4A59-AA7C-C329486649DA}" destId="{C52BFB00-15FD-492E-8690-67663B5AABD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530410A-01EC-4EEE-B487-785311216C6C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874F5093-F349-4721-AF6A-0CB2D48F7C0C}">
      <dgm:prSet custT="1"/>
      <dgm:spPr/>
      <dgm:t>
        <a:bodyPr/>
        <a:lstStyle/>
        <a:p>
          <a:pPr rtl="0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Expresiva o emotiva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F66488-89ED-40C8-BAC8-A79409F577CC}" type="parTrans" cxnId="{525C9032-BBDF-4479-AEDA-1EA9DA8FC29C}">
      <dgm:prSet/>
      <dgm:spPr/>
      <dgm:t>
        <a:bodyPr/>
        <a:lstStyle/>
        <a:p>
          <a:endParaRPr lang="es-MX"/>
        </a:p>
      </dgm:t>
    </dgm:pt>
    <dgm:pt modelId="{1F2E98AC-0064-440A-BE49-1B237E1B487F}" type="sibTrans" cxnId="{525C9032-BBDF-4479-AEDA-1EA9DA8FC29C}">
      <dgm:prSet/>
      <dgm:spPr/>
      <dgm:t>
        <a:bodyPr/>
        <a:lstStyle/>
        <a:p>
          <a:endParaRPr lang="es-MX"/>
        </a:p>
      </dgm:t>
    </dgm:pt>
    <dgm:pt modelId="{C3978549-9161-4CF9-A8A1-5D86FD3BCEFF}">
      <dgm:prSet custT="1"/>
      <dgm:spPr/>
      <dgm:t>
        <a:bodyPr/>
        <a:lstStyle/>
        <a:p>
          <a:pPr rtl="0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Apelativa o exhortativa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348097-B9DA-49E2-9270-8EA94F470AF1}" type="parTrans" cxnId="{52B1E3D5-E1BC-411C-94C8-35F07BCCD148}">
      <dgm:prSet/>
      <dgm:spPr/>
      <dgm:t>
        <a:bodyPr/>
        <a:lstStyle/>
        <a:p>
          <a:endParaRPr lang="es-MX"/>
        </a:p>
      </dgm:t>
    </dgm:pt>
    <dgm:pt modelId="{136540F4-202A-4A2C-87B0-FD0008A8286B}" type="sibTrans" cxnId="{52B1E3D5-E1BC-411C-94C8-35F07BCCD148}">
      <dgm:prSet/>
      <dgm:spPr/>
      <dgm:t>
        <a:bodyPr/>
        <a:lstStyle/>
        <a:p>
          <a:endParaRPr lang="es-MX"/>
        </a:p>
      </dgm:t>
    </dgm:pt>
    <dgm:pt modelId="{48A5A0CF-BBAE-4600-80E3-FC418F22B991}">
      <dgm:prSet custT="1"/>
      <dgm:spPr/>
      <dgm:t>
        <a:bodyPr/>
        <a:lstStyle/>
        <a:p>
          <a:pPr rtl="0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Informativa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A3A9AB-5B71-4E12-9284-BA45D46135AB}" type="parTrans" cxnId="{D682C1C9-1A7B-4474-A81D-AF0AA5BC138F}">
      <dgm:prSet/>
      <dgm:spPr/>
      <dgm:t>
        <a:bodyPr/>
        <a:lstStyle/>
        <a:p>
          <a:endParaRPr lang="es-MX"/>
        </a:p>
      </dgm:t>
    </dgm:pt>
    <dgm:pt modelId="{00ABE60C-F7C2-44D4-B4DD-DC72F8049F10}" type="sibTrans" cxnId="{D682C1C9-1A7B-4474-A81D-AF0AA5BC138F}">
      <dgm:prSet/>
      <dgm:spPr/>
      <dgm:t>
        <a:bodyPr/>
        <a:lstStyle/>
        <a:p>
          <a:endParaRPr lang="es-MX"/>
        </a:p>
      </dgm:t>
    </dgm:pt>
    <dgm:pt modelId="{9539A251-2861-4227-B4BC-873BE76CE52B}">
      <dgm:prSet custT="1"/>
      <dgm:spPr/>
      <dgm:t>
        <a:bodyPr/>
        <a:lstStyle/>
        <a:p>
          <a:pPr rtl="0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Poética o estética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A58C55-B3A3-4BAB-BFAF-7FA50B4B34F2}" type="parTrans" cxnId="{D3145B89-4ABD-43FB-824E-79D80A7ED4FD}">
      <dgm:prSet/>
      <dgm:spPr/>
      <dgm:t>
        <a:bodyPr/>
        <a:lstStyle/>
        <a:p>
          <a:endParaRPr lang="es-MX"/>
        </a:p>
      </dgm:t>
    </dgm:pt>
    <dgm:pt modelId="{3D67D087-652B-443E-8806-86C7359FFCCA}" type="sibTrans" cxnId="{D3145B89-4ABD-43FB-824E-79D80A7ED4FD}">
      <dgm:prSet/>
      <dgm:spPr/>
      <dgm:t>
        <a:bodyPr/>
        <a:lstStyle/>
        <a:p>
          <a:endParaRPr lang="es-MX"/>
        </a:p>
      </dgm:t>
    </dgm:pt>
    <dgm:pt modelId="{A3851E9F-F51F-4B6B-BA3C-FF687C28FE74}">
      <dgm:prSet custT="1"/>
      <dgm:spPr/>
      <dgm:t>
        <a:bodyPr/>
        <a:lstStyle/>
        <a:p>
          <a:pPr rtl="0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Fática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E856D8-9285-4C21-BE23-B3D29C8278D9}" type="parTrans" cxnId="{129EA418-D4BE-43CD-96D9-83CBA260AA05}">
      <dgm:prSet/>
      <dgm:spPr/>
      <dgm:t>
        <a:bodyPr/>
        <a:lstStyle/>
        <a:p>
          <a:endParaRPr lang="es-MX"/>
        </a:p>
      </dgm:t>
    </dgm:pt>
    <dgm:pt modelId="{F87DF7A6-F8DE-4232-95F2-F99F61788F7A}" type="sibTrans" cxnId="{129EA418-D4BE-43CD-96D9-83CBA260AA05}">
      <dgm:prSet/>
      <dgm:spPr/>
      <dgm:t>
        <a:bodyPr/>
        <a:lstStyle/>
        <a:p>
          <a:endParaRPr lang="es-MX"/>
        </a:p>
      </dgm:t>
    </dgm:pt>
    <dgm:pt modelId="{C5B8C7A4-F5C0-40A2-B8E8-5CAE9FE7F848}">
      <dgm:prSet custT="1"/>
      <dgm:spPr/>
      <dgm:t>
        <a:bodyPr/>
        <a:lstStyle/>
        <a:p>
          <a:pPr rtl="0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Metalingüística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B6227C-2E9D-4F19-8BF6-4A078C984F81}" type="parTrans" cxnId="{1D7CF137-401F-475A-9871-7BDEF1E04B25}">
      <dgm:prSet/>
      <dgm:spPr/>
      <dgm:t>
        <a:bodyPr/>
        <a:lstStyle/>
        <a:p>
          <a:endParaRPr lang="es-MX"/>
        </a:p>
      </dgm:t>
    </dgm:pt>
    <dgm:pt modelId="{8AAE2791-7FAF-464F-BE93-F26101DBD06D}" type="sibTrans" cxnId="{1D7CF137-401F-475A-9871-7BDEF1E04B25}">
      <dgm:prSet/>
      <dgm:spPr/>
      <dgm:t>
        <a:bodyPr/>
        <a:lstStyle/>
        <a:p>
          <a:endParaRPr lang="es-MX"/>
        </a:p>
      </dgm:t>
    </dgm:pt>
    <dgm:pt modelId="{B19292ED-6C1D-4230-9589-59F94F6CC372}">
      <dgm:prSet custT="1"/>
      <dgm:spPr/>
      <dgm:t>
        <a:bodyPr/>
        <a:lstStyle/>
        <a:p>
          <a:pPr rtl="0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Descriptiva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EF233A-6A3E-4F93-A962-5F12BE218255}" type="parTrans" cxnId="{659133E2-5530-4907-8ABD-DAB69D2F18A7}">
      <dgm:prSet/>
      <dgm:spPr/>
      <dgm:t>
        <a:bodyPr/>
        <a:lstStyle/>
        <a:p>
          <a:endParaRPr lang="es-MX"/>
        </a:p>
      </dgm:t>
    </dgm:pt>
    <dgm:pt modelId="{A2BC9EC6-70F6-439A-8EC9-3C4CB8588E82}" type="sibTrans" cxnId="{659133E2-5530-4907-8ABD-DAB69D2F18A7}">
      <dgm:prSet/>
      <dgm:spPr/>
      <dgm:t>
        <a:bodyPr/>
        <a:lstStyle/>
        <a:p>
          <a:endParaRPr lang="es-MX"/>
        </a:p>
      </dgm:t>
    </dgm:pt>
    <dgm:pt modelId="{023722E3-4742-4DDF-BFBE-6A743ED819E6}" type="pres">
      <dgm:prSet presAssocID="{D530410A-01EC-4EEE-B487-785311216C6C}" presName="Name0" presStyleCnt="0">
        <dgm:presLayoutVars>
          <dgm:dir/>
          <dgm:resizeHandles/>
        </dgm:presLayoutVars>
      </dgm:prSet>
      <dgm:spPr/>
    </dgm:pt>
    <dgm:pt modelId="{72DB11A1-C8B3-4013-9D92-27A2BD4E158D}" type="pres">
      <dgm:prSet presAssocID="{874F5093-F349-4721-AF6A-0CB2D48F7C0C}" presName="composite" presStyleCnt="0"/>
      <dgm:spPr/>
    </dgm:pt>
    <dgm:pt modelId="{40A7D6BD-AF0F-4A8C-9594-E4CD5F486F94}" type="pres">
      <dgm:prSet presAssocID="{874F5093-F349-4721-AF6A-0CB2D48F7C0C}" presName="rect1" presStyleLbl="bgImgPlace1" presStyleIdx="0" presStyleCnt="7" custScaleX="106759" custScaleY="10537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EE050C6-4180-47EE-BD20-B9D7CBB64946}" type="pres">
      <dgm:prSet presAssocID="{874F5093-F349-4721-AF6A-0CB2D48F7C0C}" presName="rect2" presStyleLbl="node1" presStyleIdx="0" presStyleCnt="7" custScaleX="133796">
        <dgm:presLayoutVars>
          <dgm:bulletEnabled val="1"/>
        </dgm:presLayoutVars>
      </dgm:prSet>
      <dgm:spPr/>
    </dgm:pt>
    <dgm:pt modelId="{D2E626DC-9E82-4CCB-A58E-D1EC903F22CA}" type="pres">
      <dgm:prSet presAssocID="{1F2E98AC-0064-440A-BE49-1B237E1B487F}" presName="sibTrans" presStyleCnt="0"/>
      <dgm:spPr/>
    </dgm:pt>
    <dgm:pt modelId="{4FCCC215-147F-4FD0-B995-8B8102E648BD}" type="pres">
      <dgm:prSet presAssocID="{C3978549-9161-4CF9-A8A1-5D86FD3BCEFF}" presName="composite" presStyleCnt="0"/>
      <dgm:spPr/>
    </dgm:pt>
    <dgm:pt modelId="{C8DE8218-63B7-44ED-84A0-FEC8690084DE}" type="pres">
      <dgm:prSet presAssocID="{C3978549-9161-4CF9-A8A1-5D86FD3BCEFF}" presName="rect1" presStyleLbl="bgImgPlace1" presStyleIdx="1" presStyleCnt="7" custScaleX="106759" custScaleY="10537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B2D2F20-CB10-4EF2-A271-A1A9F426D435}" type="pres">
      <dgm:prSet presAssocID="{C3978549-9161-4CF9-A8A1-5D86FD3BCEFF}" presName="rect2" presStyleLbl="node1" presStyleIdx="1" presStyleCnt="7" custScaleX="133796">
        <dgm:presLayoutVars>
          <dgm:bulletEnabled val="1"/>
        </dgm:presLayoutVars>
      </dgm:prSet>
      <dgm:spPr/>
    </dgm:pt>
    <dgm:pt modelId="{33F709C7-57EB-45BE-8F61-C6799BA2D1F3}" type="pres">
      <dgm:prSet presAssocID="{136540F4-202A-4A2C-87B0-FD0008A8286B}" presName="sibTrans" presStyleCnt="0"/>
      <dgm:spPr/>
    </dgm:pt>
    <dgm:pt modelId="{7A810360-29CC-4000-AFAD-09B49AE535B2}" type="pres">
      <dgm:prSet presAssocID="{48A5A0CF-BBAE-4600-80E3-FC418F22B991}" presName="composite" presStyleCnt="0"/>
      <dgm:spPr/>
    </dgm:pt>
    <dgm:pt modelId="{133C7239-BC8C-4ADF-A323-B3D51340F299}" type="pres">
      <dgm:prSet presAssocID="{48A5A0CF-BBAE-4600-80E3-FC418F22B991}" presName="rect1" presStyleLbl="bgImgPlace1" presStyleIdx="2" presStyleCnt="7" custScaleX="106759" custScaleY="10537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14CDE4C-3AFA-4882-8694-46C51FECFF01}" type="pres">
      <dgm:prSet presAssocID="{48A5A0CF-BBAE-4600-80E3-FC418F22B991}" presName="rect2" presStyleLbl="node1" presStyleIdx="2" presStyleCnt="7" custScaleX="133796">
        <dgm:presLayoutVars>
          <dgm:bulletEnabled val="1"/>
        </dgm:presLayoutVars>
      </dgm:prSet>
      <dgm:spPr/>
    </dgm:pt>
    <dgm:pt modelId="{2028A2AA-A282-47A5-B762-A8C56F2670AD}" type="pres">
      <dgm:prSet presAssocID="{00ABE60C-F7C2-44D4-B4DD-DC72F8049F10}" presName="sibTrans" presStyleCnt="0"/>
      <dgm:spPr/>
    </dgm:pt>
    <dgm:pt modelId="{B203123C-4032-4102-9046-456206B4BCFA}" type="pres">
      <dgm:prSet presAssocID="{9539A251-2861-4227-B4BC-873BE76CE52B}" presName="composite" presStyleCnt="0"/>
      <dgm:spPr/>
    </dgm:pt>
    <dgm:pt modelId="{C05A005F-9617-4515-95DF-433C0874FD38}" type="pres">
      <dgm:prSet presAssocID="{9539A251-2861-4227-B4BC-873BE76CE52B}" presName="rect1" presStyleLbl="bgImgPlace1" presStyleIdx="3" presStyleCnt="7" custScaleX="106759" custScaleY="105378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18971CC4-EE61-4C05-B20D-FC62AA95055E}" type="pres">
      <dgm:prSet presAssocID="{9539A251-2861-4227-B4BC-873BE76CE52B}" presName="rect2" presStyleLbl="node1" presStyleIdx="3" presStyleCnt="7" custScaleX="133796">
        <dgm:presLayoutVars>
          <dgm:bulletEnabled val="1"/>
        </dgm:presLayoutVars>
      </dgm:prSet>
      <dgm:spPr/>
    </dgm:pt>
    <dgm:pt modelId="{ADB92AAD-8596-46ED-B0EA-C5B984563F8C}" type="pres">
      <dgm:prSet presAssocID="{3D67D087-652B-443E-8806-86C7359FFCCA}" presName="sibTrans" presStyleCnt="0"/>
      <dgm:spPr/>
    </dgm:pt>
    <dgm:pt modelId="{0AEF9F04-4AAE-4424-A092-8C226783BF75}" type="pres">
      <dgm:prSet presAssocID="{A3851E9F-F51F-4B6B-BA3C-FF687C28FE74}" presName="composite" presStyleCnt="0"/>
      <dgm:spPr/>
    </dgm:pt>
    <dgm:pt modelId="{A96B8290-889A-45A9-A8F6-B9F50C6AC795}" type="pres">
      <dgm:prSet presAssocID="{A3851E9F-F51F-4B6B-BA3C-FF687C28FE74}" presName="rect1" presStyleLbl="bgImgPlace1" presStyleIdx="4" presStyleCnt="7" custScaleX="106759" custScaleY="105378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2782A300-F251-40C1-85F2-EBFB17488839}" type="pres">
      <dgm:prSet presAssocID="{A3851E9F-F51F-4B6B-BA3C-FF687C28FE74}" presName="rect2" presStyleLbl="node1" presStyleIdx="4" presStyleCnt="7" custScaleX="133796">
        <dgm:presLayoutVars>
          <dgm:bulletEnabled val="1"/>
        </dgm:presLayoutVars>
      </dgm:prSet>
      <dgm:spPr/>
    </dgm:pt>
    <dgm:pt modelId="{0FDF88A7-FE3C-415F-A4F6-B5EA660C59A4}" type="pres">
      <dgm:prSet presAssocID="{F87DF7A6-F8DE-4232-95F2-F99F61788F7A}" presName="sibTrans" presStyleCnt="0"/>
      <dgm:spPr/>
    </dgm:pt>
    <dgm:pt modelId="{F31B0E2F-781C-446C-BD24-2A41BBA7795A}" type="pres">
      <dgm:prSet presAssocID="{C5B8C7A4-F5C0-40A2-B8E8-5CAE9FE7F848}" presName="composite" presStyleCnt="0"/>
      <dgm:spPr/>
    </dgm:pt>
    <dgm:pt modelId="{2067F730-8538-4168-995E-851B00E85962}" type="pres">
      <dgm:prSet presAssocID="{C5B8C7A4-F5C0-40A2-B8E8-5CAE9FE7F848}" presName="rect1" presStyleLbl="bgImgPlace1" presStyleIdx="5" presStyleCnt="7" custScaleX="106759" custScaleY="105378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8D9FDD74-24F3-4367-8734-76E2D15190E8}" type="pres">
      <dgm:prSet presAssocID="{C5B8C7A4-F5C0-40A2-B8E8-5CAE9FE7F848}" presName="rect2" presStyleLbl="node1" presStyleIdx="5" presStyleCnt="7" custScaleX="173574">
        <dgm:presLayoutVars>
          <dgm:bulletEnabled val="1"/>
        </dgm:presLayoutVars>
      </dgm:prSet>
      <dgm:spPr/>
    </dgm:pt>
    <dgm:pt modelId="{EE235B7A-19C2-428A-8CC2-96D8EF878CA6}" type="pres">
      <dgm:prSet presAssocID="{8AAE2791-7FAF-464F-BE93-F26101DBD06D}" presName="sibTrans" presStyleCnt="0"/>
      <dgm:spPr/>
    </dgm:pt>
    <dgm:pt modelId="{8D100EDB-445F-4C18-B765-9FA4F5BD36CB}" type="pres">
      <dgm:prSet presAssocID="{B19292ED-6C1D-4230-9589-59F94F6CC372}" presName="composite" presStyleCnt="0"/>
      <dgm:spPr/>
    </dgm:pt>
    <dgm:pt modelId="{C965C06B-EA20-4FAB-86F1-6CA8F5359FB1}" type="pres">
      <dgm:prSet presAssocID="{B19292ED-6C1D-4230-9589-59F94F6CC372}" presName="rect1" presStyleLbl="bgImgPlace1" presStyleIdx="6" presStyleCnt="7" custScaleX="106759" custScaleY="105378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</dgm:pt>
    <dgm:pt modelId="{62E95BA2-6F7A-443A-958E-4BE3E42EC40B}" type="pres">
      <dgm:prSet presAssocID="{B19292ED-6C1D-4230-9589-59F94F6CC372}" presName="rect2" presStyleLbl="node1" presStyleIdx="6" presStyleCnt="7" custScaleX="133796">
        <dgm:presLayoutVars>
          <dgm:bulletEnabled val="1"/>
        </dgm:presLayoutVars>
      </dgm:prSet>
      <dgm:spPr/>
    </dgm:pt>
  </dgm:ptLst>
  <dgm:cxnLst>
    <dgm:cxn modelId="{86F64D1F-6C38-4D05-9FEC-ED4F656D924A}" type="presOf" srcId="{A3851E9F-F51F-4B6B-BA3C-FF687C28FE74}" destId="{2782A300-F251-40C1-85F2-EBFB17488839}" srcOrd="0" destOrd="0" presId="urn:microsoft.com/office/officeart/2008/layout/BendingPictureBlocks"/>
    <dgm:cxn modelId="{94F0AE68-AB36-49DF-8F65-EF2046701035}" type="presOf" srcId="{48A5A0CF-BBAE-4600-80E3-FC418F22B991}" destId="{514CDE4C-3AFA-4882-8694-46C51FECFF01}" srcOrd="0" destOrd="0" presId="urn:microsoft.com/office/officeart/2008/layout/BendingPictureBlocks"/>
    <dgm:cxn modelId="{1D7CF137-401F-475A-9871-7BDEF1E04B25}" srcId="{D530410A-01EC-4EEE-B487-785311216C6C}" destId="{C5B8C7A4-F5C0-40A2-B8E8-5CAE9FE7F848}" srcOrd="5" destOrd="0" parTransId="{FDB6227C-2E9D-4F19-8BF6-4A078C984F81}" sibTransId="{8AAE2791-7FAF-464F-BE93-F26101DBD06D}"/>
    <dgm:cxn modelId="{F46E596D-AE09-42CA-AF31-61C3E73132E0}" type="presOf" srcId="{B19292ED-6C1D-4230-9589-59F94F6CC372}" destId="{62E95BA2-6F7A-443A-958E-4BE3E42EC40B}" srcOrd="0" destOrd="0" presId="urn:microsoft.com/office/officeart/2008/layout/BendingPictureBlocks"/>
    <dgm:cxn modelId="{129EA418-D4BE-43CD-96D9-83CBA260AA05}" srcId="{D530410A-01EC-4EEE-B487-785311216C6C}" destId="{A3851E9F-F51F-4B6B-BA3C-FF687C28FE74}" srcOrd="4" destOrd="0" parTransId="{81E856D8-9285-4C21-BE23-B3D29C8278D9}" sibTransId="{F87DF7A6-F8DE-4232-95F2-F99F61788F7A}"/>
    <dgm:cxn modelId="{F8F1F647-4F4C-473D-B62B-1C33B7324680}" type="presOf" srcId="{C5B8C7A4-F5C0-40A2-B8E8-5CAE9FE7F848}" destId="{8D9FDD74-24F3-4367-8734-76E2D15190E8}" srcOrd="0" destOrd="0" presId="urn:microsoft.com/office/officeart/2008/layout/BendingPictureBlocks"/>
    <dgm:cxn modelId="{D3145B89-4ABD-43FB-824E-79D80A7ED4FD}" srcId="{D530410A-01EC-4EEE-B487-785311216C6C}" destId="{9539A251-2861-4227-B4BC-873BE76CE52B}" srcOrd="3" destOrd="0" parTransId="{4FA58C55-B3A3-4BAB-BFAF-7FA50B4B34F2}" sibTransId="{3D67D087-652B-443E-8806-86C7359FFCCA}"/>
    <dgm:cxn modelId="{659133E2-5530-4907-8ABD-DAB69D2F18A7}" srcId="{D530410A-01EC-4EEE-B487-785311216C6C}" destId="{B19292ED-6C1D-4230-9589-59F94F6CC372}" srcOrd="6" destOrd="0" parTransId="{E2EF233A-6A3E-4F93-A962-5F12BE218255}" sibTransId="{A2BC9EC6-70F6-439A-8EC9-3C4CB8588E82}"/>
    <dgm:cxn modelId="{52B1E3D5-E1BC-411C-94C8-35F07BCCD148}" srcId="{D530410A-01EC-4EEE-B487-785311216C6C}" destId="{C3978549-9161-4CF9-A8A1-5D86FD3BCEFF}" srcOrd="1" destOrd="0" parTransId="{42348097-B9DA-49E2-9270-8EA94F470AF1}" sibTransId="{136540F4-202A-4A2C-87B0-FD0008A8286B}"/>
    <dgm:cxn modelId="{2F176703-4470-49E1-B41E-2DFAC698511A}" type="presOf" srcId="{C3978549-9161-4CF9-A8A1-5D86FD3BCEFF}" destId="{CB2D2F20-CB10-4EF2-A271-A1A9F426D435}" srcOrd="0" destOrd="0" presId="urn:microsoft.com/office/officeart/2008/layout/BendingPictureBlocks"/>
    <dgm:cxn modelId="{6D612A52-1738-4066-B20E-C03DB612229C}" type="presOf" srcId="{D530410A-01EC-4EEE-B487-785311216C6C}" destId="{023722E3-4742-4DDF-BFBE-6A743ED819E6}" srcOrd="0" destOrd="0" presId="urn:microsoft.com/office/officeart/2008/layout/BendingPictureBlocks"/>
    <dgm:cxn modelId="{1898BE28-0C24-43A4-839F-750AF3265870}" type="presOf" srcId="{874F5093-F349-4721-AF6A-0CB2D48F7C0C}" destId="{8EE050C6-4180-47EE-BD20-B9D7CBB64946}" srcOrd="0" destOrd="0" presId="urn:microsoft.com/office/officeart/2008/layout/BendingPictureBlocks"/>
    <dgm:cxn modelId="{525C9032-BBDF-4479-AEDA-1EA9DA8FC29C}" srcId="{D530410A-01EC-4EEE-B487-785311216C6C}" destId="{874F5093-F349-4721-AF6A-0CB2D48F7C0C}" srcOrd="0" destOrd="0" parTransId="{01F66488-89ED-40C8-BAC8-A79409F577CC}" sibTransId="{1F2E98AC-0064-440A-BE49-1B237E1B487F}"/>
    <dgm:cxn modelId="{7E3EBB89-8866-4E4F-AEE5-C6B9D1BCFF5D}" type="presOf" srcId="{9539A251-2861-4227-B4BC-873BE76CE52B}" destId="{18971CC4-EE61-4C05-B20D-FC62AA95055E}" srcOrd="0" destOrd="0" presId="urn:microsoft.com/office/officeart/2008/layout/BendingPictureBlocks"/>
    <dgm:cxn modelId="{D682C1C9-1A7B-4474-A81D-AF0AA5BC138F}" srcId="{D530410A-01EC-4EEE-B487-785311216C6C}" destId="{48A5A0CF-BBAE-4600-80E3-FC418F22B991}" srcOrd="2" destOrd="0" parTransId="{5FA3A9AB-5B71-4E12-9284-BA45D46135AB}" sibTransId="{00ABE60C-F7C2-44D4-B4DD-DC72F8049F10}"/>
    <dgm:cxn modelId="{2A2F0A77-A8CA-4E1C-B12A-1E117B9C3233}" type="presParOf" srcId="{023722E3-4742-4DDF-BFBE-6A743ED819E6}" destId="{72DB11A1-C8B3-4013-9D92-27A2BD4E158D}" srcOrd="0" destOrd="0" presId="urn:microsoft.com/office/officeart/2008/layout/BendingPictureBlocks"/>
    <dgm:cxn modelId="{884DAC0A-F451-4439-956E-27DE6BC4B8A0}" type="presParOf" srcId="{72DB11A1-C8B3-4013-9D92-27A2BD4E158D}" destId="{40A7D6BD-AF0F-4A8C-9594-E4CD5F486F94}" srcOrd="0" destOrd="0" presId="urn:microsoft.com/office/officeart/2008/layout/BendingPictureBlocks"/>
    <dgm:cxn modelId="{2439259A-B274-4ADE-9CBC-3E95D01FABCC}" type="presParOf" srcId="{72DB11A1-C8B3-4013-9D92-27A2BD4E158D}" destId="{8EE050C6-4180-47EE-BD20-B9D7CBB64946}" srcOrd="1" destOrd="0" presId="urn:microsoft.com/office/officeart/2008/layout/BendingPictureBlocks"/>
    <dgm:cxn modelId="{38560CCB-F6E5-4CBD-BBC9-FBA3AD29FF8F}" type="presParOf" srcId="{023722E3-4742-4DDF-BFBE-6A743ED819E6}" destId="{D2E626DC-9E82-4CCB-A58E-D1EC903F22CA}" srcOrd="1" destOrd="0" presId="urn:microsoft.com/office/officeart/2008/layout/BendingPictureBlocks"/>
    <dgm:cxn modelId="{312F0624-C39F-4E66-8F74-FB24949E4C8B}" type="presParOf" srcId="{023722E3-4742-4DDF-BFBE-6A743ED819E6}" destId="{4FCCC215-147F-4FD0-B995-8B8102E648BD}" srcOrd="2" destOrd="0" presId="urn:microsoft.com/office/officeart/2008/layout/BendingPictureBlocks"/>
    <dgm:cxn modelId="{9395EAAF-2B25-440D-9FE5-3B8BAAC3DCE7}" type="presParOf" srcId="{4FCCC215-147F-4FD0-B995-8B8102E648BD}" destId="{C8DE8218-63B7-44ED-84A0-FEC8690084DE}" srcOrd="0" destOrd="0" presId="urn:microsoft.com/office/officeart/2008/layout/BendingPictureBlocks"/>
    <dgm:cxn modelId="{1726F998-3F53-4DA7-8EF8-5B53213A2115}" type="presParOf" srcId="{4FCCC215-147F-4FD0-B995-8B8102E648BD}" destId="{CB2D2F20-CB10-4EF2-A271-A1A9F426D435}" srcOrd="1" destOrd="0" presId="urn:microsoft.com/office/officeart/2008/layout/BendingPictureBlocks"/>
    <dgm:cxn modelId="{1646F2E4-EB86-418A-8FF5-06EA0C1BD831}" type="presParOf" srcId="{023722E3-4742-4DDF-BFBE-6A743ED819E6}" destId="{33F709C7-57EB-45BE-8F61-C6799BA2D1F3}" srcOrd="3" destOrd="0" presId="urn:microsoft.com/office/officeart/2008/layout/BendingPictureBlocks"/>
    <dgm:cxn modelId="{9AAD9FF5-7029-4750-BCAC-983ED913A690}" type="presParOf" srcId="{023722E3-4742-4DDF-BFBE-6A743ED819E6}" destId="{7A810360-29CC-4000-AFAD-09B49AE535B2}" srcOrd="4" destOrd="0" presId="urn:microsoft.com/office/officeart/2008/layout/BendingPictureBlocks"/>
    <dgm:cxn modelId="{D89849D6-5E82-4A77-B81E-644183235610}" type="presParOf" srcId="{7A810360-29CC-4000-AFAD-09B49AE535B2}" destId="{133C7239-BC8C-4ADF-A323-B3D51340F299}" srcOrd="0" destOrd="0" presId="urn:microsoft.com/office/officeart/2008/layout/BendingPictureBlocks"/>
    <dgm:cxn modelId="{3DFC3444-913D-4EF9-BE22-DF9BEFD75F49}" type="presParOf" srcId="{7A810360-29CC-4000-AFAD-09B49AE535B2}" destId="{514CDE4C-3AFA-4882-8694-46C51FECFF01}" srcOrd="1" destOrd="0" presId="urn:microsoft.com/office/officeart/2008/layout/BendingPictureBlocks"/>
    <dgm:cxn modelId="{99782492-E6C5-4299-8F1E-6807E99DC63F}" type="presParOf" srcId="{023722E3-4742-4DDF-BFBE-6A743ED819E6}" destId="{2028A2AA-A282-47A5-B762-A8C56F2670AD}" srcOrd="5" destOrd="0" presId="urn:microsoft.com/office/officeart/2008/layout/BendingPictureBlocks"/>
    <dgm:cxn modelId="{A673AEEE-C438-4F38-9A55-EF05AEED24C3}" type="presParOf" srcId="{023722E3-4742-4DDF-BFBE-6A743ED819E6}" destId="{B203123C-4032-4102-9046-456206B4BCFA}" srcOrd="6" destOrd="0" presId="urn:microsoft.com/office/officeart/2008/layout/BendingPictureBlocks"/>
    <dgm:cxn modelId="{ACE7A3C3-89CF-4D51-93A8-349784AFBEBA}" type="presParOf" srcId="{B203123C-4032-4102-9046-456206B4BCFA}" destId="{C05A005F-9617-4515-95DF-433C0874FD38}" srcOrd="0" destOrd="0" presId="urn:microsoft.com/office/officeart/2008/layout/BendingPictureBlocks"/>
    <dgm:cxn modelId="{82A68662-74BA-40A8-A232-73CEA4205C63}" type="presParOf" srcId="{B203123C-4032-4102-9046-456206B4BCFA}" destId="{18971CC4-EE61-4C05-B20D-FC62AA95055E}" srcOrd="1" destOrd="0" presId="urn:microsoft.com/office/officeart/2008/layout/BendingPictureBlocks"/>
    <dgm:cxn modelId="{385CE090-12F0-4FF1-BFB2-BAC116B901A4}" type="presParOf" srcId="{023722E3-4742-4DDF-BFBE-6A743ED819E6}" destId="{ADB92AAD-8596-46ED-B0EA-C5B984563F8C}" srcOrd="7" destOrd="0" presId="urn:microsoft.com/office/officeart/2008/layout/BendingPictureBlocks"/>
    <dgm:cxn modelId="{29EF0440-1AA0-4C34-8345-3B95DE980302}" type="presParOf" srcId="{023722E3-4742-4DDF-BFBE-6A743ED819E6}" destId="{0AEF9F04-4AAE-4424-A092-8C226783BF75}" srcOrd="8" destOrd="0" presId="urn:microsoft.com/office/officeart/2008/layout/BendingPictureBlocks"/>
    <dgm:cxn modelId="{4043296F-5E07-4D22-9438-674DBDFF0D25}" type="presParOf" srcId="{0AEF9F04-4AAE-4424-A092-8C226783BF75}" destId="{A96B8290-889A-45A9-A8F6-B9F50C6AC795}" srcOrd="0" destOrd="0" presId="urn:microsoft.com/office/officeart/2008/layout/BendingPictureBlocks"/>
    <dgm:cxn modelId="{66489515-7B80-435B-B5E5-72118407CCE9}" type="presParOf" srcId="{0AEF9F04-4AAE-4424-A092-8C226783BF75}" destId="{2782A300-F251-40C1-85F2-EBFB17488839}" srcOrd="1" destOrd="0" presId="urn:microsoft.com/office/officeart/2008/layout/BendingPictureBlocks"/>
    <dgm:cxn modelId="{87326547-45FF-489B-BFCF-E370DB7D2A40}" type="presParOf" srcId="{023722E3-4742-4DDF-BFBE-6A743ED819E6}" destId="{0FDF88A7-FE3C-415F-A4F6-B5EA660C59A4}" srcOrd="9" destOrd="0" presId="urn:microsoft.com/office/officeart/2008/layout/BendingPictureBlocks"/>
    <dgm:cxn modelId="{D01B1F70-27F8-4A7A-8186-89E7D8E96EE8}" type="presParOf" srcId="{023722E3-4742-4DDF-BFBE-6A743ED819E6}" destId="{F31B0E2F-781C-446C-BD24-2A41BBA7795A}" srcOrd="10" destOrd="0" presId="urn:microsoft.com/office/officeart/2008/layout/BendingPictureBlocks"/>
    <dgm:cxn modelId="{1AD7F90E-5386-43F7-A348-876774C2A911}" type="presParOf" srcId="{F31B0E2F-781C-446C-BD24-2A41BBA7795A}" destId="{2067F730-8538-4168-995E-851B00E85962}" srcOrd="0" destOrd="0" presId="urn:microsoft.com/office/officeart/2008/layout/BendingPictureBlocks"/>
    <dgm:cxn modelId="{2F362CFA-27CB-4EA2-8CFD-F0A9F7951037}" type="presParOf" srcId="{F31B0E2F-781C-446C-BD24-2A41BBA7795A}" destId="{8D9FDD74-24F3-4367-8734-76E2D15190E8}" srcOrd="1" destOrd="0" presId="urn:microsoft.com/office/officeart/2008/layout/BendingPictureBlocks"/>
    <dgm:cxn modelId="{47FA80F3-0217-44FC-84D1-838972B0BD1D}" type="presParOf" srcId="{023722E3-4742-4DDF-BFBE-6A743ED819E6}" destId="{EE235B7A-19C2-428A-8CC2-96D8EF878CA6}" srcOrd="11" destOrd="0" presId="urn:microsoft.com/office/officeart/2008/layout/BendingPictureBlocks"/>
    <dgm:cxn modelId="{C232DEEE-A124-48CE-AE18-158202881A40}" type="presParOf" srcId="{023722E3-4742-4DDF-BFBE-6A743ED819E6}" destId="{8D100EDB-445F-4C18-B765-9FA4F5BD36CB}" srcOrd="12" destOrd="0" presId="urn:microsoft.com/office/officeart/2008/layout/BendingPictureBlocks"/>
    <dgm:cxn modelId="{1235CB5E-B17F-4551-9898-8BDEE9D3ED30}" type="presParOf" srcId="{8D100EDB-445F-4C18-B765-9FA4F5BD36CB}" destId="{C965C06B-EA20-4FAB-86F1-6CA8F5359FB1}" srcOrd="0" destOrd="0" presId="urn:microsoft.com/office/officeart/2008/layout/BendingPictureBlocks"/>
    <dgm:cxn modelId="{426A4B23-6F40-416F-B2A2-AE187C803CB6}" type="presParOf" srcId="{8D100EDB-445F-4C18-B765-9FA4F5BD36CB}" destId="{62E95BA2-6F7A-443A-958E-4BE3E42EC40B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684D7FE-CDFF-4CCA-9372-49DA8AB3CBDB}" type="doc">
      <dgm:prSet loTypeId="urn:microsoft.com/office/officeart/2005/8/layout/funnel1" loCatId="relationship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97BE4706-FA79-4847-B6F1-51B74118661B}">
      <dgm:prSet phldrT="[Texto]"/>
      <dgm:spPr/>
      <dgm:t>
        <a:bodyPr/>
        <a:lstStyle/>
        <a:p>
          <a:r>
            <a:rPr lang="es-MX" dirty="0" smtClean="0"/>
            <a:t>Atractivo visual</a:t>
          </a:r>
          <a:endParaRPr lang="es-MX" dirty="0"/>
        </a:p>
      </dgm:t>
    </dgm:pt>
    <dgm:pt modelId="{F5952DA9-8782-41F1-AECC-7FFC68360B25}" type="parTrans" cxnId="{605C9D1E-7C98-4D59-BCAC-838731B52B20}">
      <dgm:prSet/>
      <dgm:spPr/>
      <dgm:t>
        <a:bodyPr/>
        <a:lstStyle/>
        <a:p>
          <a:endParaRPr lang="es-MX"/>
        </a:p>
      </dgm:t>
    </dgm:pt>
    <dgm:pt modelId="{6A7A67C9-5DEE-49C3-9D7A-524B14046809}" type="sibTrans" cxnId="{605C9D1E-7C98-4D59-BCAC-838731B52B20}">
      <dgm:prSet/>
      <dgm:spPr/>
      <dgm:t>
        <a:bodyPr/>
        <a:lstStyle/>
        <a:p>
          <a:endParaRPr lang="es-MX"/>
        </a:p>
      </dgm:t>
    </dgm:pt>
    <dgm:pt modelId="{CCA93A82-951C-4084-9E08-19CC67395634}">
      <dgm:prSet phldrT="[Texto]"/>
      <dgm:spPr/>
      <dgm:t>
        <a:bodyPr/>
        <a:lstStyle/>
        <a:p>
          <a:r>
            <a:rPr lang="es-MX" dirty="0" smtClean="0"/>
            <a:t>Diversos usos</a:t>
          </a:r>
          <a:endParaRPr lang="es-MX" dirty="0"/>
        </a:p>
      </dgm:t>
    </dgm:pt>
    <dgm:pt modelId="{828EF504-BD13-4371-98D0-CAD3EED8304B}" type="parTrans" cxnId="{8C167AF1-9BD3-4835-80BC-4707CCF09039}">
      <dgm:prSet/>
      <dgm:spPr/>
      <dgm:t>
        <a:bodyPr/>
        <a:lstStyle/>
        <a:p>
          <a:endParaRPr lang="es-MX"/>
        </a:p>
      </dgm:t>
    </dgm:pt>
    <dgm:pt modelId="{6095E1CA-55A9-4BA7-8F43-122416C04504}" type="sibTrans" cxnId="{8C167AF1-9BD3-4835-80BC-4707CCF09039}">
      <dgm:prSet/>
      <dgm:spPr/>
      <dgm:t>
        <a:bodyPr/>
        <a:lstStyle/>
        <a:p>
          <a:endParaRPr lang="es-MX"/>
        </a:p>
      </dgm:t>
    </dgm:pt>
    <dgm:pt modelId="{01F532CF-2C7D-4904-A0B5-E466D7F2B4C1}">
      <dgm:prSet phldrT="[Texto]"/>
      <dgm:spPr/>
      <dgm:t>
        <a:bodyPr/>
        <a:lstStyle/>
        <a:p>
          <a:r>
            <a:rPr lang="es-MX" dirty="0" smtClean="0"/>
            <a:t>Propiciar conductas positivas</a:t>
          </a:r>
          <a:endParaRPr lang="es-MX" dirty="0"/>
        </a:p>
      </dgm:t>
    </dgm:pt>
    <dgm:pt modelId="{B26A755B-74B4-458C-9909-F0A84F4A685D}" type="parTrans" cxnId="{B1B6EED8-2016-477F-B060-A9E892EA4ACF}">
      <dgm:prSet/>
      <dgm:spPr/>
      <dgm:t>
        <a:bodyPr/>
        <a:lstStyle/>
        <a:p>
          <a:endParaRPr lang="es-MX"/>
        </a:p>
      </dgm:t>
    </dgm:pt>
    <dgm:pt modelId="{94D117C9-24E5-41B9-AEBD-8130038DD543}" type="sibTrans" cxnId="{B1B6EED8-2016-477F-B060-A9E892EA4ACF}">
      <dgm:prSet/>
      <dgm:spPr/>
      <dgm:t>
        <a:bodyPr/>
        <a:lstStyle/>
        <a:p>
          <a:endParaRPr lang="es-MX"/>
        </a:p>
      </dgm:t>
    </dgm:pt>
    <dgm:pt modelId="{6940E23F-A951-455A-A4A3-AC4E05B02316}">
      <dgm:prSet phldrT="[Texto]"/>
      <dgm:spPr/>
      <dgm:t>
        <a:bodyPr/>
        <a:lstStyle/>
        <a:p>
          <a:r>
            <a:rPr lang="es-MX" dirty="0" smtClean="0"/>
            <a:t>Un grito en la pared</a:t>
          </a:r>
        </a:p>
        <a:p>
          <a:r>
            <a:rPr lang="es-MX" dirty="0" smtClean="0"/>
            <a:t>a la acción</a:t>
          </a:r>
          <a:endParaRPr lang="es-MX" dirty="0"/>
        </a:p>
      </dgm:t>
    </dgm:pt>
    <dgm:pt modelId="{E0D502C7-3DB0-4735-89F3-8840264BFE43}" type="parTrans" cxnId="{E6001C48-BB66-49BB-A092-B1A03182A688}">
      <dgm:prSet/>
      <dgm:spPr/>
      <dgm:t>
        <a:bodyPr/>
        <a:lstStyle/>
        <a:p>
          <a:endParaRPr lang="es-MX"/>
        </a:p>
      </dgm:t>
    </dgm:pt>
    <dgm:pt modelId="{30C326D1-8AA8-47DE-AB15-DBF38404FBB8}" type="sibTrans" cxnId="{E6001C48-BB66-49BB-A092-B1A03182A688}">
      <dgm:prSet/>
      <dgm:spPr/>
      <dgm:t>
        <a:bodyPr/>
        <a:lstStyle/>
        <a:p>
          <a:endParaRPr lang="es-MX"/>
        </a:p>
      </dgm:t>
    </dgm:pt>
    <dgm:pt modelId="{68DD57F9-B36C-4300-A713-0E6D97DA0E8A}" type="pres">
      <dgm:prSet presAssocID="{0684D7FE-CDFF-4CCA-9372-49DA8AB3CBD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7A34E6C-E736-49DD-9E2F-77E69BBFE18F}" type="pres">
      <dgm:prSet presAssocID="{0684D7FE-CDFF-4CCA-9372-49DA8AB3CBDB}" presName="ellipse" presStyleLbl="trBgShp" presStyleIdx="0" presStyleCnt="1"/>
      <dgm:spPr/>
      <dgm:t>
        <a:bodyPr/>
        <a:lstStyle/>
        <a:p>
          <a:endParaRPr lang="es-MX"/>
        </a:p>
      </dgm:t>
    </dgm:pt>
    <dgm:pt modelId="{5B175D66-11FD-4CEB-B58E-1CE02CA3767F}" type="pres">
      <dgm:prSet presAssocID="{0684D7FE-CDFF-4CCA-9372-49DA8AB3CBDB}" presName="arrow1" presStyleLbl="fgShp" presStyleIdx="0" presStyleCnt="1"/>
      <dgm:spPr/>
      <dgm:t>
        <a:bodyPr/>
        <a:lstStyle/>
        <a:p>
          <a:endParaRPr lang="es-MX"/>
        </a:p>
      </dgm:t>
    </dgm:pt>
    <dgm:pt modelId="{86696D84-7728-4481-86DF-D976C25549FB}" type="pres">
      <dgm:prSet presAssocID="{0684D7FE-CDFF-4CCA-9372-49DA8AB3CBDB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4D8D50-2271-40FE-ADC0-DD9B3B8A6770}" type="pres">
      <dgm:prSet presAssocID="{CCA93A82-951C-4084-9E08-19CC67395634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14260D-B77F-4B4F-B0E7-D0BB84153C31}" type="pres">
      <dgm:prSet presAssocID="{01F532CF-2C7D-4904-A0B5-E466D7F2B4C1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82473B-289D-4B5E-9D11-3EF4C6EA3B39}" type="pres">
      <dgm:prSet presAssocID="{6940E23F-A951-455A-A4A3-AC4E05B02316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EC65E6-7B0A-4570-A7EB-C783029B2B5E}" type="pres">
      <dgm:prSet presAssocID="{0684D7FE-CDFF-4CCA-9372-49DA8AB3CBDB}" presName="funnel" presStyleLbl="trAlignAcc1" presStyleIdx="0" presStyleCnt="1"/>
      <dgm:spPr/>
      <dgm:t>
        <a:bodyPr/>
        <a:lstStyle/>
        <a:p>
          <a:endParaRPr lang="es-MX"/>
        </a:p>
      </dgm:t>
    </dgm:pt>
  </dgm:ptLst>
  <dgm:cxnLst>
    <dgm:cxn modelId="{04060741-D676-4EBE-92EC-4E3E3053D270}" type="presOf" srcId="{01F532CF-2C7D-4904-A0B5-E466D7F2B4C1}" destId="{D64D8D50-2271-40FE-ADC0-DD9B3B8A6770}" srcOrd="0" destOrd="0" presId="urn:microsoft.com/office/officeart/2005/8/layout/funnel1"/>
    <dgm:cxn modelId="{605C9D1E-7C98-4D59-BCAC-838731B52B20}" srcId="{0684D7FE-CDFF-4CCA-9372-49DA8AB3CBDB}" destId="{97BE4706-FA79-4847-B6F1-51B74118661B}" srcOrd="0" destOrd="0" parTransId="{F5952DA9-8782-41F1-AECC-7FFC68360B25}" sibTransId="{6A7A67C9-5DEE-49C3-9D7A-524B14046809}"/>
    <dgm:cxn modelId="{7BF156C9-6A9E-40DC-9DDD-051ACFAD33AF}" type="presOf" srcId="{0684D7FE-CDFF-4CCA-9372-49DA8AB3CBDB}" destId="{68DD57F9-B36C-4300-A713-0E6D97DA0E8A}" srcOrd="0" destOrd="0" presId="urn:microsoft.com/office/officeart/2005/8/layout/funnel1"/>
    <dgm:cxn modelId="{E093B1EC-5D9A-4E1F-9F30-70959BA9169C}" type="presOf" srcId="{6940E23F-A951-455A-A4A3-AC4E05B02316}" destId="{86696D84-7728-4481-86DF-D976C25549FB}" srcOrd="0" destOrd="0" presId="urn:microsoft.com/office/officeart/2005/8/layout/funnel1"/>
    <dgm:cxn modelId="{E6001C48-BB66-49BB-A092-B1A03182A688}" srcId="{0684D7FE-CDFF-4CCA-9372-49DA8AB3CBDB}" destId="{6940E23F-A951-455A-A4A3-AC4E05B02316}" srcOrd="3" destOrd="0" parTransId="{E0D502C7-3DB0-4735-89F3-8840264BFE43}" sibTransId="{30C326D1-8AA8-47DE-AB15-DBF38404FBB8}"/>
    <dgm:cxn modelId="{D2A2FEC2-69AD-45BF-82D8-0E88CD7EF6A6}" type="presOf" srcId="{97BE4706-FA79-4847-B6F1-51B74118661B}" destId="{5282473B-289D-4B5E-9D11-3EF4C6EA3B39}" srcOrd="0" destOrd="0" presId="urn:microsoft.com/office/officeart/2005/8/layout/funnel1"/>
    <dgm:cxn modelId="{B86F8C8E-3365-40A9-84C9-0A5723BC3E11}" type="presOf" srcId="{CCA93A82-951C-4084-9E08-19CC67395634}" destId="{6414260D-B77F-4B4F-B0E7-D0BB84153C31}" srcOrd="0" destOrd="0" presId="urn:microsoft.com/office/officeart/2005/8/layout/funnel1"/>
    <dgm:cxn modelId="{8C167AF1-9BD3-4835-80BC-4707CCF09039}" srcId="{0684D7FE-CDFF-4CCA-9372-49DA8AB3CBDB}" destId="{CCA93A82-951C-4084-9E08-19CC67395634}" srcOrd="1" destOrd="0" parTransId="{828EF504-BD13-4371-98D0-CAD3EED8304B}" sibTransId="{6095E1CA-55A9-4BA7-8F43-122416C04504}"/>
    <dgm:cxn modelId="{B1B6EED8-2016-477F-B060-A9E892EA4ACF}" srcId="{0684D7FE-CDFF-4CCA-9372-49DA8AB3CBDB}" destId="{01F532CF-2C7D-4904-A0B5-E466D7F2B4C1}" srcOrd="2" destOrd="0" parTransId="{B26A755B-74B4-458C-9909-F0A84F4A685D}" sibTransId="{94D117C9-24E5-41B9-AEBD-8130038DD543}"/>
    <dgm:cxn modelId="{30C5BDB1-AAA4-438A-81CC-EB2D2847FE60}" type="presParOf" srcId="{68DD57F9-B36C-4300-A713-0E6D97DA0E8A}" destId="{C7A34E6C-E736-49DD-9E2F-77E69BBFE18F}" srcOrd="0" destOrd="0" presId="urn:microsoft.com/office/officeart/2005/8/layout/funnel1"/>
    <dgm:cxn modelId="{01A7A2AA-8636-4631-A359-BFDA1EEBA7B8}" type="presParOf" srcId="{68DD57F9-B36C-4300-A713-0E6D97DA0E8A}" destId="{5B175D66-11FD-4CEB-B58E-1CE02CA3767F}" srcOrd="1" destOrd="0" presId="urn:microsoft.com/office/officeart/2005/8/layout/funnel1"/>
    <dgm:cxn modelId="{0A7E5D34-D1E1-4279-ACFB-E6115829B354}" type="presParOf" srcId="{68DD57F9-B36C-4300-A713-0E6D97DA0E8A}" destId="{86696D84-7728-4481-86DF-D976C25549FB}" srcOrd="2" destOrd="0" presId="urn:microsoft.com/office/officeart/2005/8/layout/funnel1"/>
    <dgm:cxn modelId="{FCF7028A-22E1-450C-8E5D-EEC5B43852CC}" type="presParOf" srcId="{68DD57F9-B36C-4300-A713-0E6D97DA0E8A}" destId="{D64D8D50-2271-40FE-ADC0-DD9B3B8A6770}" srcOrd="3" destOrd="0" presId="urn:microsoft.com/office/officeart/2005/8/layout/funnel1"/>
    <dgm:cxn modelId="{6BF47878-523D-49D6-99CB-C5A4A44E16E7}" type="presParOf" srcId="{68DD57F9-B36C-4300-A713-0E6D97DA0E8A}" destId="{6414260D-B77F-4B4F-B0E7-D0BB84153C31}" srcOrd="4" destOrd="0" presId="urn:microsoft.com/office/officeart/2005/8/layout/funnel1"/>
    <dgm:cxn modelId="{E12A9EDF-8874-435A-8650-F8335F087BFD}" type="presParOf" srcId="{68DD57F9-B36C-4300-A713-0E6D97DA0E8A}" destId="{5282473B-289D-4B5E-9D11-3EF4C6EA3B39}" srcOrd="5" destOrd="0" presId="urn:microsoft.com/office/officeart/2005/8/layout/funnel1"/>
    <dgm:cxn modelId="{6BAC1B74-79E3-4477-AB86-089832EABBE9}" type="presParOf" srcId="{68DD57F9-B36C-4300-A713-0E6D97DA0E8A}" destId="{95EC65E6-7B0A-4570-A7EB-C783029B2B5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D6BA5D5-A297-4AA9-932A-77B748032662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12DB66C3-93D1-48C6-8B36-D34C1E6FD320}">
      <dgm:prSet phldrT="[Texto]"/>
      <dgm:spPr>
        <a:xfrm>
          <a:off x="0" y="0"/>
          <a:ext cx="9956800" cy="232020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s-MX" smtClean="0">
              <a:latin typeface="Calibri" panose="020F0502020204030204"/>
              <a:ea typeface="+mn-ea"/>
              <a:cs typeface="+mn-cs"/>
            </a:rPr>
            <a:t>Informativo</a:t>
          </a:r>
          <a:endParaRPr lang="es-MX" dirty="0">
            <a:latin typeface="Calibri" panose="020F0502020204030204"/>
            <a:ea typeface="+mn-ea"/>
            <a:cs typeface="+mn-cs"/>
          </a:endParaRPr>
        </a:p>
      </dgm:t>
    </dgm:pt>
    <dgm:pt modelId="{7AD83E3E-FD55-475F-AC65-87C3E9DE4005}" type="parTrans" cxnId="{B08588D1-02E7-43AD-8EC6-B914EBEDA2C1}">
      <dgm:prSet/>
      <dgm:spPr/>
      <dgm:t>
        <a:bodyPr/>
        <a:lstStyle/>
        <a:p>
          <a:endParaRPr lang="es-MX"/>
        </a:p>
      </dgm:t>
    </dgm:pt>
    <dgm:pt modelId="{A7C4E5CA-AAF3-47DB-A9BF-30DAFEFFE674}" type="sibTrans" cxnId="{B08588D1-02E7-43AD-8EC6-B914EBEDA2C1}">
      <dgm:prSet/>
      <dgm:spPr/>
      <dgm:t>
        <a:bodyPr/>
        <a:lstStyle/>
        <a:p>
          <a:endParaRPr lang="es-MX"/>
        </a:p>
      </dgm:t>
    </dgm:pt>
    <dgm:pt modelId="{2C2CB5D4-783D-4460-BDD1-E28E5F0332D4}">
      <dgm:prSet phldrT="[Texto]"/>
      <dgm:spPr>
        <a:xfrm>
          <a:off x="0" y="0"/>
          <a:ext cx="9956800" cy="232020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s-MX" dirty="0" smtClean="0">
              <a:latin typeface="Calibri" panose="020F0502020204030204"/>
              <a:ea typeface="+mn-ea"/>
              <a:cs typeface="+mn-cs"/>
            </a:rPr>
            <a:t>Comunica eventos, conferencias, cursos, reuniones sociales, espectáculos, entre otros.</a:t>
          </a:r>
          <a:endParaRPr lang="es-MX" dirty="0">
            <a:latin typeface="Calibri" panose="020F0502020204030204"/>
            <a:ea typeface="+mn-ea"/>
            <a:cs typeface="+mn-cs"/>
          </a:endParaRPr>
        </a:p>
      </dgm:t>
    </dgm:pt>
    <dgm:pt modelId="{A01A1EBD-BA4E-4F01-B163-A777BC0AD85F}" type="parTrans" cxnId="{D7E6DCB3-D9F9-4E34-B6F2-567DD658F956}">
      <dgm:prSet/>
      <dgm:spPr/>
      <dgm:t>
        <a:bodyPr/>
        <a:lstStyle/>
        <a:p>
          <a:endParaRPr lang="es-MX"/>
        </a:p>
      </dgm:t>
    </dgm:pt>
    <dgm:pt modelId="{48BFE278-8741-4084-AFD3-4553A5EBB6F1}" type="sibTrans" cxnId="{D7E6DCB3-D9F9-4E34-B6F2-567DD658F956}">
      <dgm:prSet/>
      <dgm:spPr/>
      <dgm:t>
        <a:bodyPr/>
        <a:lstStyle/>
        <a:p>
          <a:endParaRPr lang="es-MX"/>
        </a:p>
      </dgm:t>
    </dgm:pt>
    <dgm:pt modelId="{842BEF23-BC02-44D9-B930-C8D8324FA739}">
      <dgm:prSet phldrT="[Texto]"/>
      <dgm:spPr>
        <a:xfrm>
          <a:off x="0" y="2552227"/>
          <a:ext cx="9956800" cy="232020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s-MX" smtClean="0">
              <a:latin typeface="Calibri" panose="020F0502020204030204"/>
              <a:ea typeface="+mn-ea"/>
              <a:cs typeface="+mn-cs"/>
            </a:rPr>
            <a:t>Formativo</a:t>
          </a:r>
          <a:endParaRPr lang="es-MX" dirty="0">
            <a:latin typeface="Calibri" panose="020F0502020204030204"/>
            <a:ea typeface="+mn-ea"/>
            <a:cs typeface="+mn-cs"/>
          </a:endParaRPr>
        </a:p>
      </dgm:t>
    </dgm:pt>
    <dgm:pt modelId="{3D7249A8-AC34-4198-BC7A-35690D44C482}" type="parTrans" cxnId="{9C845C66-6A9E-4BCA-8145-B89A9AB62093}">
      <dgm:prSet/>
      <dgm:spPr/>
      <dgm:t>
        <a:bodyPr/>
        <a:lstStyle/>
        <a:p>
          <a:endParaRPr lang="es-MX"/>
        </a:p>
      </dgm:t>
    </dgm:pt>
    <dgm:pt modelId="{7A59E1DD-5237-4301-9B02-114927DC99FA}" type="sibTrans" cxnId="{9C845C66-6A9E-4BCA-8145-B89A9AB62093}">
      <dgm:prSet/>
      <dgm:spPr/>
      <dgm:t>
        <a:bodyPr/>
        <a:lstStyle/>
        <a:p>
          <a:endParaRPr lang="es-MX"/>
        </a:p>
      </dgm:t>
    </dgm:pt>
    <dgm:pt modelId="{38221792-E024-4276-9CFC-6ECFA8A79BEE}">
      <dgm:prSet phldrT="[Texto]"/>
      <dgm:spPr>
        <a:xfrm>
          <a:off x="0" y="2552227"/>
          <a:ext cx="9956800" cy="2320207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es-MX" smtClean="0">
              <a:latin typeface="Calibri" panose="020F0502020204030204"/>
              <a:ea typeface="+mn-ea"/>
              <a:cs typeface="+mn-cs"/>
            </a:rPr>
            <a:t>Propicia el establecimiento de hábitos de higiene, salud, limpieza, seguridad, orden, o actitudes de actividad y esfuerzo.</a:t>
          </a:r>
          <a:endParaRPr lang="es-MX" dirty="0">
            <a:latin typeface="Calibri" panose="020F0502020204030204"/>
            <a:ea typeface="+mn-ea"/>
            <a:cs typeface="+mn-cs"/>
          </a:endParaRPr>
        </a:p>
      </dgm:t>
    </dgm:pt>
    <dgm:pt modelId="{DB9ECB2D-1F2F-4B26-841A-68BBABC2DA7F}" type="parTrans" cxnId="{637D5D25-9877-44DA-BBC0-5BE56C5A228F}">
      <dgm:prSet/>
      <dgm:spPr/>
      <dgm:t>
        <a:bodyPr/>
        <a:lstStyle/>
        <a:p>
          <a:endParaRPr lang="es-MX"/>
        </a:p>
      </dgm:t>
    </dgm:pt>
    <dgm:pt modelId="{5842DF68-9988-4D23-9D99-CAD85D4E2560}" type="sibTrans" cxnId="{637D5D25-9877-44DA-BBC0-5BE56C5A228F}">
      <dgm:prSet/>
      <dgm:spPr/>
      <dgm:t>
        <a:bodyPr/>
        <a:lstStyle/>
        <a:p>
          <a:endParaRPr lang="es-MX"/>
        </a:p>
      </dgm:t>
    </dgm:pt>
    <dgm:pt modelId="{9AA52205-F52E-44A6-8162-02687A137034}" type="pres">
      <dgm:prSet presAssocID="{7D6BA5D5-A297-4AA9-932A-77B74803266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7CEB855-CA71-4F9A-95D3-1F529E89347B}" type="pres">
      <dgm:prSet presAssocID="{12DB66C3-93D1-48C6-8B36-D34C1E6FD320}" presName="comp" presStyleCnt="0"/>
      <dgm:spPr/>
      <dgm:t>
        <a:bodyPr/>
        <a:lstStyle/>
        <a:p>
          <a:endParaRPr lang="es-MX"/>
        </a:p>
      </dgm:t>
    </dgm:pt>
    <dgm:pt modelId="{570573A9-B410-46DC-8FE2-F1E4B3AB0888}" type="pres">
      <dgm:prSet presAssocID="{12DB66C3-93D1-48C6-8B36-D34C1E6FD320}" presName="box" presStyleLbl="node1" presStyleIdx="0" presStyleCnt="2" custLinFactNeighborX="-2415" custLinFactNeighborY="-6514"/>
      <dgm:spPr/>
      <dgm:t>
        <a:bodyPr/>
        <a:lstStyle/>
        <a:p>
          <a:endParaRPr lang="es-MX"/>
        </a:p>
      </dgm:t>
    </dgm:pt>
    <dgm:pt modelId="{3F25B5D8-933A-4AC1-88D0-735A498E5BF2}" type="pres">
      <dgm:prSet presAssocID="{12DB66C3-93D1-48C6-8B36-D34C1E6FD320}" presName="img" presStyleLbl="fgImgPlace1" presStyleIdx="0" presStyleCnt="2"/>
      <dgm:spPr>
        <a:xfrm>
          <a:off x="232020" y="232020"/>
          <a:ext cx="1991360" cy="185616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F42CC7D-052E-48CA-A703-AB669AA1C890}" type="pres">
      <dgm:prSet presAssocID="{12DB66C3-93D1-48C6-8B36-D34C1E6FD320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09CBAC-76C0-486A-A929-C7783D8B4C61}" type="pres">
      <dgm:prSet presAssocID="{A7C4E5CA-AAF3-47DB-A9BF-30DAFEFFE674}" presName="spacer" presStyleCnt="0"/>
      <dgm:spPr/>
      <dgm:t>
        <a:bodyPr/>
        <a:lstStyle/>
        <a:p>
          <a:endParaRPr lang="es-MX"/>
        </a:p>
      </dgm:t>
    </dgm:pt>
    <dgm:pt modelId="{70CF1D7F-01FB-4BA8-AFCC-CF422003D32B}" type="pres">
      <dgm:prSet presAssocID="{842BEF23-BC02-44D9-B930-C8D8324FA739}" presName="comp" presStyleCnt="0"/>
      <dgm:spPr/>
      <dgm:t>
        <a:bodyPr/>
        <a:lstStyle/>
        <a:p>
          <a:endParaRPr lang="es-MX"/>
        </a:p>
      </dgm:t>
    </dgm:pt>
    <dgm:pt modelId="{1D20DB2B-488E-4C0D-AE67-DB287707C5A8}" type="pres">
      <dgm:prSet presAssocID="{842BEF23-BC02-44D9-B930-C8D8324FA739}" presName="box" presStyleLbl="node1" presStyleIdx="1" presStyleCnt="2"/>
      <dgm:spPr/>
      <dgm:t>
        <a:bodyPr/>
        <a:lstStyle/>
        <a:p>
          <a:endParaRPr lang="es-MX"/>
        </a:p>
      </dgm:t>
    </dgm:pt>
    <dgm:pt modelId="{A1EEF45C-AD10-463C-B3B5-790622CC6661}" type="pres">
      <dgm:prSet presAssocID="{842BEF23-BC02-44D9-B930-C8D8324FA739}" presName="img" presStyleLbl="fgImgPlace1" presStyleIdx="1" presStyleCnt="2"/>
      <dgm:spPr>
        <a:xfrm>
          <a:off x="232020" y="2784248"/>
          <a:ext cx="1991360" cy="185616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CE2AAC5-AC56-4E9B-BAD9-0674C0F3084D}" type="pres">
      <dgm:prSet presAssocID="{842BEF23-BC02-44D9-B930-C8D8324FA739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8588D1-02E7-43AD-8EC6-B914EBEDA2C1}" srcId="{7D6BA5D5-A297-4AA9-932A-77B748032662}" destId="{12DB66C3-93D1-48C6-8B36-D34C1E6FD320}" srcOrd="0" destOrd="0" parTransId="{7AD83E3E-FD55-475F-AC65-87C3E9DE4005}" sibTransId="{A7C4E5CA-AAF3-47DB-A9BF-30DAFEFFE674}"/>
    <dgm:cxn modelId="{D7E6DCB3-D9F9-4E34-B6F2-567DD658F956}" srcId="{12DB66C3-93D1-48C6-8B36-D34C1E6FD320}" destId="{2C2CB5D4-783D-4460-BDD1-E28E5F0332D4}" srcOrd="0" destOrd="0" parTransId="{A01A1EBD-BA4E-4F01-B163-A777BC0AD85F}" sibTransId="{48BFE278-8741-4084-AFD3-4553A5EBB6F1}"/>
    <dgm:cxn modelId="{9C845C66-6A9E-4BCA-8145-B89A9AB62093}" srcId="{7D6BA5D5-A297-4AA9-932A-77B748032662}" destId="{842BEF23-BC02-44D9-B930-C8D8324FA739}" srcOrd="1" destOrd="0" parTransId="{3D7249A8-AC34-4198-BC7A-35690D44C482}" sibTransId="{7A59E1DD-5237-4301-9B02-114927DC99FA}"/>
    <dgm:cxn modelId="{70CE2AAC-020C-4FEB-B7EE-CBA9942EC926}" type="presOf" srcId="{7D6BA5D5-A297-4AA9-932A-77B748032662}" destId="{9AA52205-F52E-44A6-8162-02687A137034}" srcOrd="0" destOrd="0" presId="urn:microsoft.com/office/officeart/2005/8/layout/vList4"/>
    <dgm:cxn modelId="{960E4387-E2B7-4401-9747-ADB4B8DD9A90}" type="presOf" srcId="{38221792-E024-4276-9CFC-6ECFA8A79BEE}" destId="{1D20DB2B-488E-4C0D-AE67-DB287707C5A8}" srcOrd="0" destOrd="1" presId="urn:microsoft.com/office/officeart/2005/8/layout/vList4"/>
    <dgm:cxn modelId="{6401E092-7051-48A8-8E7C-ACFE148742AC}" type="presOf" srcId="{12DB66C3-93D1-48C6-8B36-D34C1E6FD320}" destId="{2F42CC7D-052E-48CA-A703-AB669AA1C890}" srcOrd="1" destOrd="0" presId="urn:microsoft.com/office/officeart/2005/8/layout/vList4"/>
    <dgm:cxn modelId="{E5C5CDBD-9250-4490-933A-BCB3403ED334}" type="presOf" srcId="{842BEF23-BC02-44D9-B930-C8D8324FA739}" destId="{CCE2AAC5-AC56-4E9B-BAD9-0674C0F3084D}" srcOrd="1" destOrd="0" presId="urn:microsoft.com/office/officeart/2005/8/layout/vList4"/>
    <dgm:cxn modelId="{166189AE-E9CE-4D58-84EA-924A46E1B707}" type="presOf" srcId="{842BEF23-BC02-44D9-B930-C8D8324FA739}" destId="{1D20DB2B-488E-4C0D-AE67-DB287707C5A8}" srcOrd="0" destOrd="0" presId="urn:microsoft.com/office/officeart/2005/8/layout/vList4"/>
    <dgm:cxn modelId="{6D1633B9-3214-4513-BA30-0F76713CA1A2}" type="presOf" srcId="{12DB66C3-93D1-48C6-8B36-D34C1E6FD320}" destId="{570573A9-B410-46DC-8FE2-F1E4B3AB0888}" srcOrd="0" destOrd="0" presId="urn:microsoft.com/office/officeart/2005/8/layout/vList4"/>
    <dgm:cxn modelId="{637D5D25-9877-44DA-BBC0-5BE56C5A228F}" srcId="{842BEF23-BC02-44D9-B930-C8D8324FA739}" destId="{38221792-E024-4276-9CFC-6ECFA8A79BEE}" srcOrd="0" destOrd="0" parTransId="{DB9ECB2D-1F2F-4B26-841A-68BBABC2DA7F}" sibTransId="{5842DF68-9988-4D23-9D99-CAD85D4E2560}"/>
    <dgm:cxn modelId="{57E75291-93EF-4CDA-AE1C-85B2479BC2EC}" type="presOf" srcId="{38221792-E024-4276-9CFC-6ECFA8A79BEE}" destId="{CCE2AAC5-AC56-4E9B-BAD9-0674C0F3084D}" srcOrd="1" destOrd="1" presId="urn:microsoft.com/office/officeart/2005/8/layout/vList4"/>
    <dgm:cxn modelId="{574A2B5E-07CC-44C1-BEB4-F34871F14771}" type="presOf" srcId="{2C2CB5D4-783D-4460-BDD1-E28E5F0332D4}" destId="{570573A9-B410-46DC-8FE2-F1E4B3AB0888}" srcOrd="0" destOrd="1" presId="urn:microsoft.com/office/officeart/2005/8/layout/vList4"/>
    <dgm:cxn modelId="{79A12203-3F92-42BB-A5F4-0EA360E1E3E4}" type="presOf" srcId="{2C2CB5D4-783D-4460-BDD1-E28E5F0332D4}" destId="{2F42CC7D-052E-48CA-A703-AB669AA1C890}" srcOrd="1" destOrd="1" presId="urn:microsoft.com/office/officeart/2005/8/layout/vList4"/>
    <dgm:cxn modelId="{DF64634F-1C6B-4286-8963-EFC072731024}" type="presParOf" srcId="{9AA52205-F52E-44A6-8162-02687A137034}" destId="{E7CEB855-CA71-4F9A-95D3-1F529E89347B}" srcOrd="0" destOrd="0" presId="urn:microsoft.com/office/officeart/2005/8/layout/vList4"/>
    <dgm:cxn modelId="{93226CC7-3BED-430B-99CB-274EF33FEB4A}" type="presParOf" srcId="{E7CEB855-CA71-4F9A-95D3-1F529E89347B}" destId="{570573A9-B410-46DC-8FE2-F1E4B3AB0888}" srcOrd="0" destOrd="0" presId="urn:microsoft.com/office/officeart/2005/8/layout/vList4"/>
    <dgm:cxn modelId="{D9242AB7-CC93-4A8C-8114-9926A51C78EE}" type="presParOf" srcId="{E7CEB855-CA71-4F9A-95D3-1F529E89347B}" destId="{3F25B5D8-933A-4AC1-88D0-735A498E5BF2}" srcOrd="1" destOrd="0" presId="urn:microsoft.com/office/officeart/2005/8/layout/vList4"/>
    <dgm:cxn modelId="{FB843B01-20B5-4BE0-A1BE-0C8914BE5CC8}" type="presParOf" srcId="{E7CEB855-CA71-4F9A-95D3-1F529E89347B}" destId="{2F42CC7D-052E-48CA-A703-AB669AA1C890}" srcOrd="2" destOrd="0" presId="urn:microsoft.com/office/officeart/2005/8/layout/vList4"/>
    <dgm:cxn modelId="{BCCFE62C-5701-46E1-B118-2283B50C06E9}" type="presParOf" srcId="{9AA52205-F52E-44A6-8162-02687A137034}" destId="{2B09CBAC-76C0-486A-A929-C7783D8B4C61}" srcOrd="1" destOrd="0" presId="urn:microsoft.com/office/officeart/2005/8/layout/vList4"/>
    <dgm:cxn modelId="{9EBE4482-D66A-4AD0-BDEE-1922AEB541B0}" type="presParOf" srcId="{9AA52205-F52E-44A6-8162-02687A137034}" destId="{70CF1D7F-01FB-4BA8-AFCC-CF422003D32B}" srcOrd="2" destOrd="0" presId="urn:microsoft.com/office/officeart/2005/8/layout/vList4"/>
    <dgm:cxn modelId="{1602D013-422E-483E-ABBB-13CE458F8D20}" type="presParOf" srcId="{70CF1D7F-01FB-4BA8-AFCC-CF422003D32B}" destId="{1D20DB2B-488E-4C0D-AE67-DB287707C5A8}" srcOrd="0" destOrd="0" presId="urn:microsoft.com/office/officeart/2005/8/layout/vList4"/>
    <dgm:cxn modelId="{42DD7B34-E613-45EC-98AF-0B9C9582BEE9}" type="presParOf" srcId="{70CF1D7F-01FB-4BA8-AFCC-CF422003D32B}" destId="{A1EEF45C-AD10-463C-B3B5-790622CC6661}" srcOrd="1" destOrd="0" presId="urn:microsoft.com/office/officeart/2005/8/layout/vList4"/>
    <dgm:cxn modelId="{2E0482B0-8A75-4BBD-9ADE-A7E0E4AA1100}" type="presParOf" srcId="{70CF1D7F-01FB-4BA8-AFCC-CF422003D32B}" destId="{CCE2AAC5-AC56-4E9B-BAD9-0674C0F3084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64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A09E28-37AB-4236-AEE9-380F65FAC54F}">
      <dsp:nvSpPr>
        <dsp:cNvPr id="0" name=""/>
        <dsp:cNvSpPr/>
      </dsp:nvSpPr>
      <dsp:spPr>
        <a:xfrm>
          <a:off x="428253" y="283476"/>
          <a:ext cx="9224974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Comunicación escrita</a:t>
          </a:r>
          <a:endParaRPr lang="es-MX" sz="2900" kern="1200" dirty="0"/>
        </a:p>
      </dsp:txBody>
      <dsp:txXfrm>
        <a:off x="428253" y="283476"/>
        <a:ext cx="9224974" cy="567315"/>
      </dsp:txXfrm>
    </dsp:sp>
    <dsp:sp modelId="{5B62D067-B63E-44A9-9897-E9AC0859BC30}">
      <dsp:nvSpPr>
        <dsp:cNvPr id="0" name=""/>
        <dsp:cNvSpPr/>
      </dsp:nvSpPr>
      <dsp:spPr>
        <a:xfrm>
          <a:off x="73680" y="212561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BA56E2-ADE8-4BD8-9B83-C5BC72540306}">
      <dsp:nvSpPr>
        <dsp:cNvPr id="0" name=""/>
        <dsp:cNvSpPr/>
      </dsp:nvSpPr>
      <dsp:spPr>
        <a:xfrm>
          <a:off x="834775" y="1134178"/>
          <a:ext cx="8818452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Textos </a:t>
          </a: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administrativos</a:t>
          </a:r>
          <a:endParaRPr lang="es-MX" sz="2900" kern="1200" dirty="0"/>
        </a:p>
      </dsp:txBody>
      <dsp:txXfrm>
        <a:off x="834775" y="1134178"/>
        <a:ext cx="8818452" cy="567315"/>
      </dsp:txXfrm>
    </dsp:sp>
    <dsp:sp modelId="{705F424F-B5DB-4990-8EF1-8791B6B3A795}">
      <dsp:nvSpPr>
        <dsp:cNvPr id="0" name=""/>
        <dsp:cNvSpPr/>
      </dsp:nvSpPr>
      <dsp:spPr>
        <a:xfrm>
          <a:off x="480202" y="1063263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62977C-D967-4DD0-A20A-C54A8B38137A}">
      <dsp:nvSpPr>
        <dsp:cNvPr id="0" name=""/>
        <dsp:cNvSpPr/>
      </dsp:nvSpPr>
      <dsp:spPr>
        <a:xfrm>
          <a:off x="959544" y="1984879"/>
          <a:ext cx="8693683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Textos académicos</a:t>
          </a:r>
          <a:endParaRPr lang="es-MX" sz="2900" kern="1200" dirty="0"/>
        </a:p>
      </dsp:txBody>
      <dsp:txXfrm>
        <a:off x="959544" y="1984879"/>
        <a:ext cx="8693683" cy="567315"/>
      </dsp:txXfrm>
    </dsp:sp>
    <dsp:sp modelId="{2446A71A-7793-4DC5-A1A9-E92BBC6BDF38}">
      <dsp:nvSpPr>
        <dsp:cNvPr id="0" name=""/>
        <dsp:cNvSpPr/>
      </dsp:nvSpPr>
      <dsp:spPr>
        <a:xfrm>
          <a:off x="604972" y="1913965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1A9C0F-40A0-4507-8551-5CD9CE935258}">
      <dsp:nvSpPr>
        <dsp:cNvPr id="0" name=""/>
        <dsp:cNvSpPr/>
      </dsp:nvSpPr>
      <dsp:spPr>
        <a:xfrm>
          <a:off x="834775" y="2835581"/>
          <a:ext cx="8818452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Textos familiares</a:t>
          </a:r>
          <a:endParaRPr lang="es-MX" sz="2900" kern="1200" dirty="0"/>
        </a:p>
      </dsp:txBody>
      <dsp:txXfrm>
        <a:off x="834775" y="2835581"/>
        <a:ext cx="8818452" cy="567315"/>
      </dsp:txXfrm>
    </dsp:sp>
    <dsp:sp modelId="{0574EB1B-A100-457D-9C24-1EB5366616E1}">
      <dsp:nvSpPr>
        <dsp:cNvPr id="0" name=""/>
        <dsp:cNvSpPr/>
      </dsp:nvSpPr>
      <dsp:spPr>
        <a:xfrm>
          <a:off x="480202" y="2764666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E93897-C10A-4062-8CA7-A247BEBA2CFF}">
      <dsp:nvSpPr>
        <dsp:cNvPr id="0" name=""/>
        <dsp:cNvSpPr/>
      </dsp:nvSpPr>
      <dsp:spPr>
        <a:xfrm>
          <a:off x="428253" y="3686282"/>
          <a:ext cx="9224974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2900" kern="1200" dirty="0"/>
        </a:p>
      </dsp:txBody>
      <dsp:txXfrm>
        <a:off x="428253" y="3686282"/>
        <a:ext cx="9224974" cy="567315"/>
      </dsp:txXfrm>
    </dsp:sp>
    <dsp:sp modelId="{4D74C628-7B04-4959-827A-3A62BEB49DF4}">
      <dsp:nvSpPr>
        <dsp:cNvPr id="0" name=""/>
        <dsp:cNvSpPr/>
      </dsp:nvSpPr>
      <dsp:spPr>
        <a:xfrm>
          <a:off x="73680" y="3615368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05997-BC85-4A9A-BA19-B26BEB9D67D3}">
      <dsp:nvSpPr>
        <dsp:cNvPr id="0" name=""/>
        <dsp:cNvSpPr/>
      </dsp:nvSpPr>
      <dsp:spPr>
        <a:xfrm>
          <a:off x="4621" y="1431021"/>
          <a:ext cx="2020453" cy="14892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Seleccionar colores e imágenes que llamen la atención espontáneamente.</a:t>
          </a:r>
          <a:endParaRPr lang="es-MX" sz="1800" kern="1200" dirty="0"/>
        </a:p>
      </dsp:txBody>
      <dsp:txXfrm>
        <a:off x="48241" y="1474641"/>
        <a:ext cx="1933213" cy="1402055"/>
      </dsp:txXfrm>
    </dsp:sp>
    <dsp:sp modelId="{4349BD3B-5560-4D9E-A32A-4A58176582AC}">
      <dsp:nvSpPr>
        <dsp:cNvPr id="0" name=""/>
        <dsp:cNvSpPr/>
      </dsp:nvSpPr>
      <dsp:spPr>
        <a:xfrm>
          <a:off x="222711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227119" y="2025346"/>
        <a:ext cx="299835" cy="300644"/>
      </dsp:txXfrm>
    </dsp:sp>
    <dsp:sp modelId="{5989149A-A0A4-4C6A-8C78-E3CE80DB757B}">
      <dsp:nvSpPr>
        <dsp:cNvPr id="0" name=""/>
        <dsp:cNvSpPr/>
      </dsp:nvSpPr>
      <dsp:spPr>
        <a:xfrm>
          <a:off x="2833255" y="1431021"/>
          <a:ext cx="2020453" cy="14892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No saturar al espectador, puede ser confuso.</a:t>
          </a:r>
          <a:endParaRPr lang="es-MX" sz="1800" kern="1200" dirty="0"/>
        </a:p>
      </dsp:txBody>
      <dsp:txXfrm>
        <a:off x="2876875" y="1474641"/>
        <a:ext cx="1933213" cy="1402055"/>
      </dsp:txXfrm>
    </dsp:sp>
    <dsp:sp modelId="{FA2F459C-4CBD-4499-9B31-F7E4F7BA864A}">
      <dsp:nvSpPr>
        <dsp:cNvPr id="0" name=""/>
        <dsp:cNvSpPr/>
      </dsp:nvSpPr>
      <dsp:spPr>
        <a:xfrm>
          <a:off x="5055754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5055754" y="2025346"/>
        <a:ext cx="299835" cy="300644"/>
      </dsp:txXfrm>
    </dsp:sp>
    <dsp:sp modelId="{3AA0690F-473E-40FD-88CB-657ED8F058C9}">
      <dsp:nvSpPr>
        <dsp:cNvPr id="0" name=""/>
        <dsp:cNvSpPr/>
      </dsp:nvSpPr>
      <dsp:spPr>
        <a:xfrm>
          <a:off x="5661890" y="1431021"/>
          <a:ext cx="2020453" cy="14892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Para causar impacto, usar letras negritas para destacar los títulos más relevantes.</a:t>
          </a:r>
          <a:endParaRPr lang="es-MX" sz="1800" kern="1200" dirty="0"/>
        </a:p>
      </dsp:txBody>
      <dsp:txXfrm>
        <a:off x="5705510" y="1474641"/>
        <a:ext cx="1933213" cy="1402055"/>
      </dsp:txXfrm>
    </dsp:sp>
    <dsp:sp modelId="{29AFA784-7161-49B8-A784-D75009A21BAD}">
      <dsp:nvSpPr>
        <dsp:cNvPr id="0" name=""/>
        <dsp:cNvSpPr/>
      </dsp:nvSpPr>
      <dsp:spPr>
        <a:xfrm>
          <a:off x="788438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7884389" y="2025346"/>
        <a:ext cx="299835" cy="300644"/>
      </dsp:txXfrm>
    </dsp:sp>
    <dsp:sp modelId="{F376F4F9-0079-4B73-9E7F-14CEF93D3EAF}">
      <dsp:nvSpPr>
        <dsp:cNvPr id="0" name=""/>
        <dsp:cNvSpPr/>
      </dsp:nvSpPr>
      <dsp:spPr>
        <a:xfrm>
          <a:off x="8490525" y="1431021"/>
          <a:ext cx="2020453" cy="14892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Impresión, buena resolución de imagen, el papel y la presentación.</a:t>
          </a:r>
          <a:endParaRPr lang="es-MX" sz="1800" kern="1200" dirty="0"/>
        </a:p>
      </dsp:txBody>
      <dsp:txXfrm>
        <a:off x="8534145" y="1474641"/>
        <a:ext cx="1933213" cy="140205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E007B-B831-4C6B-9C75-8E09760F9705}">
      <dsp:nvSpPr>
        <dsp:cNvPr id="0" name=""/>
        <dsp:cNvSpPr/>
      </dsp:nvSpPr>
      <dsp:spPr>
        <a:xfrm rot="5400000">
          <a:off x="1040100" y="947958"/>
          <a:ext cx="824993" cy="9392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499DC-055C-46A9-8B12-57CC1EAA58E6}">
      <dsp:nvSpPr>
        <dsp:cNvPr id="0" name=""/>
        <dsp:cNvSpPr/>
      </dsp:nvSpPr>
      <dsp:spPr>
        <a:xfrm>
          <a:off x="821527" y="33435"/>
          <a:ext cx="1388803" cy="972117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Breve</a:t>
          </a:r>
          <a:endParaRPr lang="es-MX" sz="2100" kern="1200" dirty="0"/>
        </a:p>
      </dsp:txBody>
      <dsp:txXfrm>
        <a:off x="868990" y="80898"/>
        <a:ext cx="1293877" cy="877191"/>
      </dsp:txXfrm>
    </dsp:sp>
    <dsp:sp modelId="{8E15EBAC-E66F-4633-99EE-958E348EB596}">
      <dsp:nvSpPr>
        <dsp:cNvPr id="0" name=""/>
        <dsp:cNvSpPr/>
      </dsp:nvSpPr>
      <dsp:spPr>
        <a:xfrm>
          <a:off x="2214543" y="146145"/>
          <a:ext cx="1861543" cy="78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Sea directo, al grano.</a:t>
          </a:r>
          <a:endParaRPr lang="es-MX" sz="1600" kern="1200" dirty="0"/>
        </a:p>
      </dsp:txBody>
      <dsp:txXfrm>
        <a:off x="2214543" y="146145"/>
        <a:ext cx="1861543" cy="785708"/>
      </dsp:txXfrm>
    </dsp:sp>
    <dsp:sp modelId="{886877F6-7740-4BF7-8763-900069F511E8}">
      <dsp:nvSpPr>
        <dsp:cNvPr id="0" name=""/>
        <dsp:cNvSpPr/>
      </dsp:nvSpPr>
      <dsp:spPr>
        <a:xfrm rot="5400000">
          <a:off x="2395916" y="2039966"/>
          <a:ext cx="824993" cy="9392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BDBE59-FC32-4043-8A93-42A297023074}">
      <dsp:nvSpPr>
        <dsp:cNvPr id="0" name=""/>
        <dsp:cNvSpPr/>
      </dsp:nvSpPr>
      <dsp:spPr>
        <a:xfrm>
          <a:off x="2177343" y="1125444"/>
          <a:ext cx="1388803" cy="972117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Colores</a:t>
          </a:r>
          <a:endParaRPr lang="es-MX" sz="2100" kern="1200" dirty="0"/>
        </a:p>
      </dsp:txBody>
      <dsp:txXfrm>
        <a:off x="2224806" y="1172907"/>
        <a:ext cx="1293877" cy="877191"/>
      </dsp:txXfrm>
    </dsp:sp>
    <dsp:sp modelId="{4B66D57D-4925-4965-8150-4D722AA4AE46}">
      <dsp:nvSpPr>
        <dsp:cNvPr id="0" name=""/>
        <dsp:cNvSpPr/>
      </dsp:nvSpPr>
      <dsp:spPr>
        <a:xfrm>
          <a:off x="3570379" y="1218158"/>
          <a:ext cx="2491754" cy="78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 tan colorido.</a:t>
          </a:r>
          <a:endParaRPr lang="es-MX" sz="1600" kern="1200" dirty="0"/>
        </a:p>
      </dsp:txBody>
      <dsp:txXfrm>
        <a:off x="3570379" y="1218158"/>
        <a:ext cx="2491754" cy="785708"/>
      </dsp:txXfrm>
    </dsp:sp>
    <dsp:sp modelId="{97C6BB80-F6D4-4FF4-BD97-DCC7641185E8}">
      <dsp:nvSpPr>
        <dsp:cNvPr id="0" name=""/>
        <dsp:cNvSpPr/>
      </dsp:nvSpPr>
      <dsp:spPr>
        <a:xfrm rot="5400000">
          <a:off x="3751733" y="3131975"/>
          <a:ext cx="824993" cy="9392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B1C63B-5612-4756-AF3E-2312A29EE32A}">
      <dsp:nvSpPr>
        <dsp:cNvPr id="0" name=""/>
        <dsp:cNvSpPr/>
      </dsp:nvSpPr>
      <dsp:spPr>
        <a:xfrm>
          <a:off x="3533160" y="2217453"/>
          <a:ext cx="1388803" cy="972117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Tipografía</a:t>
          </a:r>
          <a:endParaRPr lang="es-MX" sz="2100" kern="1200" dirty="0"/>
        </a:p>
      </dsp:txBody>
      <dsp:txXfrm>
        <a:off x="3580623" y="2264916"/>
        <a:ext cx="1293877" cy="877191"/>
      </dsp:txXfrm>
    </dsp:sp>
    <dsp:sp modelId="{FBA7B793-8AFE-4ED9-9E2B-4F2595268432}">
      <dsp:nvSpPr>
        <dsp:cNvPr id="0" name=""/>
        <dsp:cNvSpPr/>
      </dsp:nvSpPr>
      <dsp:spPr>
        <a:xfrm>
          <a:off x="4978397" y="2344031"/>
          <a:ext cx="2929727" cy="78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Utiliza al menos dos tipos de letra.</a:t>
          </a:r>
          <a:endParaRPr lang="es-MX" sz="1600" kern="1200" dirty="0"/>
        </a:p>
      </dsp:txBody>
      <dsp:txXfrm>
        <a:off x="4978397" y="2344031"/>
        <a:ext cx="2929727" cy="785708"/>
      </dsp:txXfrm>
    </dsp:sp>
    <dsp:sp modelId="{C13DA8A8-2572-47CB-8C08-E01954924D8B}">
      <dsp:nvSpPr>
        <dsp:cNvPr id="0" name=""/>
        <dsp:cNvSpPr/>
      </dsp:nvSpPr>
      <dsp:spPr>
        <a:xfrm rot="5400000">
          <a:off x="5107549" y="4223984"/>
          <a:ext cx="824993" cy="9392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839F0F-D721-454C-B2D4-1B6F3D42F6A4}">
      <dsp:nvSpPr>
        <dsp:cNvPr id="0" name=""/>
        <dsp:cNvSpPr/>
      </dsp:nvSpPr>
      <dsp:spPr>
        <a:xfrm>
          <a:off x="4888976" y="3309462"/>
          <a:ext cx="1388803" cy="972117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Tamaño</a:t>
          </a:r>
          <a:endParaRPr lang="es-MX" sz="2100" kern="1200" dirty="0"/>
        </a:p>
      </dsp:txBody>
      <dsp:txXfrm>
        <a:off x="4936439" y="3356925"/>
        <a:ext cx="1293877" cy="877191"/>
      </dsp:txXfrm>
    </dsp:sp>
    <dsp:sp modelId="{D1E24B41-BB2C-4E5D-8264-630B99645939}">
      <dsp:nvSpPr>
        <dsp:cNvPr id="0" name=""/>
        <dsp:cNvSpPr/>
      </dsp:nvSpPr>
      <dsp:spPr>
        <a:xfrm>
          <a:off x="6250447" y="3402176"/>
          <a:ext cx="2453290" cy="78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Dependiendo del producto a destacar.</a:t>
          </a:r>
          <a:endParaRPr lang="es-MX" sz="1600" kern="1200" dirty="0"/>
        </a:p>
      </dsp:txBody>
      <dsp:txXfrm>
        <a:off x="6250447" y="3402176"/>
        <a:ext cx="2453290" cy="785708"/>
      </dsp:txXfrm>
    </dsp:sp>
    <dsp:sp modelId="{01660985-D3D7-4B64-909E-0006FEAC9083}">
      <dsp:nvSpPr>
        <dsp:cNvPr id="0" name=""/>
        <dsp:cNvSpPr/>
      </dsp:nvSpPr>
      <dsp:spPr>
        <a:xfrm>
          <a:off x="6244792" y="4401471"/>
          <a:ext cx="1388803" cy="972117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Forma</a:t>
          </a:r>
          <a:endParaRPr lang="es-MX" sz="2100" kern="1200" dirty="0"/>
        </a:p>
      </dsp:txBody>
      <dsp:txXfrm>
        <a:off x="6292255" y="4448934"/>
        <a:ext cx="1293877" cy="877191"/>
      </dsp:txXfrm>
    </dsp:sp>
    <dsp:sp modelId="{3F3CD7AF-1E79-4513-9F83-94FD89804232}">
      <dsp:nvSpPr>
        <dsp:cNvPr id="0" name=""/>
        <dsp:cNvSpPr/>
      </dsp:nvSpPr>
      <dsp:spPr>
        <a:xfrm>
          <a:off x="7599208" y="4511116"/>
          <a:ext cx="1993268" cy="78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Novedoso, que llame la atención.</a:t>
          </a:r>
          <a:endParaRPr lang="es-MX" sz="1800" kern="1200" dirty="0"/>
        </a:p>
      </dsp:txBody>
      <dsp:txXfrm>
        <a:off x="7599208" y="4511116"/>
        <a:ext cx="1993268" cy="78570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C51E89-4AD8-48A1-8594-72F7EF545896}">
      <dsp:nvSpPr>
        <dsp:cNvPr id="0" name=""/>
        <dsp:cNvSpPr/>
      </dsp:nvSpPr>
      <dsp:spPr>
        <a:xfrm rot="21300000">
          <a:off x="24083" y="1892819"/>
          <a:ext cx="10467433" cy="1009668"/>
        </a:xfrm>
        <a:prstGeom prst="mathMinus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B9078-B66B-476C-841D-79A8D1D9E3BA}">
      <dsp:nvSpPr>
        <dsp:cNvPr id="0" name=""/>
        <dsp:cNvSpPr/>
      </dsp:nvSpPr>
      <dsp:spPr>
        <a:xfrm>
          <a:off x="1261872" y="239765"/>
          <a:ext cx="3154680" cy="1918123"/>
        </a:xfrm>
        <a:prstGeom prst="downArrow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3ADA62-8D33-4A82-82D0-6D29578432DE}">
      <dsp:nvSpPr>
        <dsp:cNvPr id="0" name=""/>
        <dsp:cNvSpPr/>
      </dsp:nvSpPr>
      <dsp:spPr>
        <a:xfrm>
          <a:off x="5573268" y="0"/>
          <a:ext cx="3364992" cy="2014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Documentos a través de los cuales se realiza la comunicación entre la Administración y los ciudadanos.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3268" y="0"/>
        <a:ext cx="3364992" cy="2014029"/>
      </dsp:txXfrm>
    </dsp:sp>
    <dsp:sp modelId="{CEE789CB-5C6F-47B3-9D1E-B89C30DCC7F9}">
      <dsp:nvSpPr>
        <dsp:cNvPr id="0" name=""/>
        <dsp:cNvSpPr/>
      </dsp:nvSpPr>
      <dsp:spPr>
        <a:xfrm>
          <a:off x="6099048" y="2637419"/>
          <a:ext cx="3154680" cy="1918123"/>
        </a:xfrm>
        <a:prstGeom prst="upArrow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E84BD5-E006-415F-876B-42729C68FA93}">
      <dsp:nvSpPr>
        <dsp:cNvPr id="0" name=""/>
        <dsp:cNvSpPr/>
      </dsp:nvSpPr>
      <dsp:spPr>
        <a:xfrm>
          <a:off x="1577340" y="2781278"/>
          <a:ext cx="3364992" cy="2014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Documentos de actividades formales dentro de una organización.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77340" y="2781278"/>
        <a:ext cx="3364992" cy="201402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1278C-1B00-4C4B-ABCA-6AE72A8BC41D}">
      <dsp:nvSpPr>
        <dsp:cNvPr id="0" name=""/>
        <dsp:cNvSpPr/>
      </dsp:nvSpPr>
      <dsp:spPr>
        <a:xfrm>
          <a:off x="2306272" y="949026"/>
          <a:ext cx="3263503" cy="3263503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8D9933-3DCF-4DAD-9E56-090C32107B47}">
      <dsp:nvSpPr>
        <dsp:cNvPr id="0" name=""/>
        <dsp:cNvSpPr/>
      </dsp:nvSpPr>
      <dsp:spPr>
        <a:xfrm>
          <a:off x="2668793" y="1311547"/>
          <a:ext cx="2538461" cy="2538461"/>
        </a:xfrm>
        <a:prstGeom prst="ellipse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D5AA8-2BF1-431D-9EB3-5B3F95A34109}">
      <dsp:nvSpPr>
        <dsp:cNvPr id="0" name=""/>
        <dsp:cNvSpPr/>
      </dsp:nvSpPr>
      <dsp:spPr>
        <a:xfrm>
          <a:off x="3031314" y="1674068"/>
          <a:ext cx="1813420" cy="1813420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AC3B6D-C1F0-4AD3-AB4F-4940D0E12503}">
      <dsp:nvSpPr>
        <dsp:cNvPr id="0" name=""/>
        <dsp:cNvSpPr/>
      </dsp:nvSpPr>
      <dsp:spPr>
        <a:xfrm>
          <a:off x="3394106" y="2036861"/>
          <a:ext cx="1087834" cy="1087834"/>
        </a:xfrm>
        <a:prstGeom prst="ellipse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8FA57-1C5C-41B5-B2E8-A0038407E72E}">
      <dsp:nvSpPr>
        <dsp:cNvPr id="0" name=""/>
        <dsp:cNvSpPr/>
      </dsp:nvSpPr>
      <dsp:spPr>
        <a:xfrm>
          <a:off x="3756627" y="2399382"/>
          <a:ext cx="362792" cy="36279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0FEA3-8695-4ED0-8754-52DBFFECE534}">
      <dsp:nvSpPr>
        <dsp:cNvPr id="0" name=""/>
        <dsp:cNvSpPr/>
      </dsp:nvSpPr>
      <dsp:spPr>
        <a:xfrm>
          <a:off x="6107011" y="121875"/>
          <a:ext cx="2559516" cy="576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3048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Carta u Oficio</a:t>
          </a:r>
          <a:endParaRPr lang="es-MX" sz="2400" kern="1200" dirty="0"/>
        </a:p>
      </dsp:txBody>
      <dsp:txXfrm>
        <a:off x="6107011" y="121875"/>
        <a:ext cx="2559516" cy="576117"/>
      </dsp:txXfrm>
    </dsp:sp>
    <dsp:sp modelId="{3903FDEE-3C10-4961-93BC-EA856246EC90}">
      <dsp:nvSpPr>
        <dsp:cNvPr id="0" name=""/>
        <dsp:cNvSpPr/>
      </dsp:nvSpPr>
      <dsp:spPr>
        <a:xfrm>
          <a:off x="5705755" y="426866"/>
          <a:ext cx="40793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6B5FC0-F947-4546-9C26-B460839E5378}">
      <dsp:nvSpPr>
        <dsp:cNvPr id="0" name=""/>
        <dsp:cNvSpPr/>
      </dsp:nvSpPr>
      <dsp:spPr>
        <a:xfrm rot="5400000">
          <a:off x="3743573" y="621316"/>
          <a:ext cx="2153912" cy="1765011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499AAB-F4E2-4EC7-9CA9-C67442E19FC4}">
      <dsp:nvSpPr>
        <dsp:cNvPr id="0" name=""/>
        <dsp:cNvSpPr/>
      </dsp:nvSpPr>
      <dsp:spPr>
        <a:xfrm>
          <a:off x="6107011" y="731062"/>
          <a:ext cx="2559516" cy="576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3048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Memorándum</a:t>
          </a:r>
          <a:endParaRPr lang="es-MX" sz="2400" kern="1200" dirty="0"/>
        </a:p>
      </dsp:txBody>
      <dsp:txXfrm>
        <a:off x="6107011" y="731062"/>
        <a:ext cx="2559516" cy="576117"/>
      </dsp:txXfrm>
    </dsp:sp>
    <dsp:sp modelId="{8BF5132D-AE1B-43BE-B8FA-6061BD189713}">
      <dsp:nvSpPr>
        <dsp:cNvPr id="0" name=""/>
        <dsp:cNvSpPr/>
      </dsp:nvSpPr>
      <dsp:spPr>
        <a:xfrm>
          <a:off x="5705755" y="1036053"/>
          <a:ext cx="40793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340BE8-D6F8-4975-AE5C-B17DD840CE7A}">
      <dsp:nvSpPr>
        <dsp:cNvPr id="0" name=""/>
        <dsp:cNvSpPr/>
      </dsp:nvSpPr>
      <dsp:spPr>
        <a:xfrm rot="5400000">
          <a:off x="4060079" y="1184216"/>
          <a:ext cx="1793403" cy="1495772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813CF2-1C93-4BAB-A55D-47A05BE3213E}">
      <dsp:nvSpPr>
        <dsp:cNvPr id="0" name=""/>
        <dsp:cNvSpPr/>
      </dsp:nvSpPr>
      <dsp:spPr>
        <a:xfrm>
          <a:off x="6107011" y="1340250"/>
          <a:ext cx="2559516" cy="576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3048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Circular</a:t>
          </a:r>
          <a:endParaRPr lang="es-MX" sz="2400" kern="1200" dirty="0"/>
        </a:p>
      </dsp:txBody>
      <dsp:txXfrm>
        <a:off x="6107011" y="1340250"/>
        <a:ext cx="2559516" cy="576117"/>
      </dsp:txXfrm>
    </dsp:sp>
    <dsp:sp modelId="{E76DE72D-8F82-49BE-A587-04246F8A8768}">
      <dsp:nvSpPr>
        <dsp:cNvPr id="0" name=""/>
        <dsp:cNvSpPr/>
      </dsp:nvSpPr>
      <dsp:spPr>
        <a:xfrm>
          <a:off x="5705755" y="1645240"/>
          <a:ext cx="40793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E8F787-2242-409D-82D7-145DBEF33BD1}">
      <dsp:nvSpPr>
        <dsp:cNvPr id="0" name=""/>
        <dsp:cNvSpPr/>
      </dsp:nvSpPr>
      <dsp:spPr>
        <a:xfrm rot="5400000">
          <a:off x="4370438" y="1724108"/>
          <a:ext cx="1414184" cy="1256448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E0F583-E331-4A72-9260-6178ADAA08F0}">
      <dsp:nvSpPr>
        <dsp:cNvPr id="0" name=""/>
        <dsp:cNvSpPr/>
      </dsp:nvSpPr>
      <dsp:spPr>
        <a:xfrm>
          <a:off x="6107011" y="1936383"/>
          <a:ext cx="2559516" cy="576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3048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Avisos</a:t>
          </a:r>
          <a:endParaRPr lang="es-MX" sz="2400" kern="1200" dirty="0"/>
        </a:p>
      </dsp:txBody>
      <dsp:txXfrm>
        <a:off x="6107011" y="1936383"/>
        <a:ext cx="2559516" cy="576117"/>
      </dsp:txXfrm>
    </dsp:sp>
    <dsp:sp modelId="{3661A55D-9572-492D-A6B0-B93C2EBBE98B}">
      <dsp:nvSpPr>
        <dsp:cNvPr id="0" name=""/>
        <dsp:cNvSpPr/>
      </dsp:nvSpPr>
      <dsp:spPr>
        <a:xfrm>
          <a:off x="5705755" y="2241374"/>
          <a:ext cx="40793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B94A69-317A-48C3-BDEF-479D1F73E3C5}">
      <dsp:nvSpPr>
        <dsp:cNvPr id="0" name=""/>
        <dsp:cNvSpPr/>
      </dsp:nvSpPr>
      <dsp:spPr>
        <a:xfrm rot="5400000">
          <a:off x="4679383" y="2294134"/>
          <a:ext cx="1079131" cy="973611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C36575-BF1E-44EC-82D7-6ED188F36F56}">
      <dsp:nvSpPr>
        <dsp:cNvPr id="0" name=""/>
        <dsp:cNvSpPr/>
      </dsp:nvSpPr>
      <dsp:spPr>
        <a:xfrm>
          <a:off x="6107011" y="2515111"/>
          <a:ext cx="2559516" cy="576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3048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Bitácora</a:t>
          </a:r>
          <a:endParaRPr lang="es-MX" sz="2400" kern="1200" dirty="0"/>
        </a:p>
      </dsp:txBody>
      <dsp:txXfrm>
        <a:off x="6107011" y="2515111"/>
        <a:ext cx="2559516" cy="576117"/>
      </dsp:txXfrm>
    </dsp:sp>
    <dsp:sp modelId="{027F73B2-B01D-475E-BB48-81E8AA7B5243}">
      <dsp:nvSpPr>
        <dsp:cNvPr id="0" name=""/>
        <dsp:cNvSpPr/>
      </dsp:nvSpPr>
      <dsp:spPr>
        <a:xfrm>
          <a:off x="5705755" y="2820102"/>
          <a:ext cx="40793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493660-ADE6-40C2-A676-00BC101D59DD}">
      <dsp:nvSpPr>
        <dsp:cNvPr id="0" name=""/>
        <dsp:cNvSpPr/>
      </dsp:nvSpPr>
      <dsp:spPr>
        <a:xfrm rot="5400000">
          <a:off x="4971467" y="2847298"/>
          <a:ext cx="761484" cy="707092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7EC07-D7F2-4C90-A01D-F1C9A708F827}">
      <dsp:nvSpPr>
        <dsp:cNvPr id="0" name=""/>
        <dsp:cNvSpPr/>
      </dsp:nvSpPr>
      <dsp:spPr>
        <a:xfrm>
          <a:off x="4122088" y="1336870"/>
          <a:ext cx="1712622" cy="171283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11E8944-1C2D-46F8-ABB5-D4BB3B8F214C}">
      <dsp:nvSpPr>
        <dsp:cNvPr id="0" name=""/>
        <dsp:cNvSpPr/>
      </dsp:nvSpPr>
      <dsp:spPr>
        <a:xfrm>
          <a:off x="3997210" y="0"/>
          <a:ext cx="1962379" cy="105017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Membrete</a:t>
          </a:r>
          <a:endParaRPr lang="es-MX" sz="2800" kern="1200"/>
        </a:p>
      </dsp:txBody>
      <dsp:txXfrm>
        <a:off x="3997210" y="0"/>
        <a:ext cx="1962379" cy="1050173"/>
      </dsp:txXfrm>
    </dsp:sp>
    <dsp:sp modelId="{EA0E6BA7-2E92-4D99-8026-C052A692F8BE}">
      <dsp:nvSpPr>
        <dsp:cNvPr id="0" name=""/>
        <dsp:cNvSpPr/>
      </dsp:nvSpPr>
      <dsp:spPr>
        <a:xfrm>
          <a:off x="4624458" y="1578410"/>
          <a:ext cx="1712622" cy="171283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3169E71-7868-455A-AABB-34B8B2D05770}">
      <dsp:nvSpPr>
        <dsp:cNvPr id="0" name=""/>
        <dsp:cNvSpPr/>
      </dsp:nvSpPr>
      <dsp:spPr>
        <a:xfrm>
          <a:off x="6548303" y="997664"/>
          <a:ext cx="1855340" cy="115519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Lugar y fecha</a:t>
          </a:r>
          <a:endParaRPr lang="es-MX" sz="2800" kern="1200"/>
        </a:p>
      </dsp:txBody>
      <dsp:txXfrm>
        <a:off x="6548303" y="997664"/>
        <a:ext cx="1855340" cy="1155190"/>
      </dsp:txXfrm>
    </dsp:sp>
    <dsp:sp modelId="{D292576D-5E5F-48AE-A35C-7D768EFD610A}">
      <dsp:nvSpPr>
        <dsp:cNvPr id="0" name=""/>
        <dsp:cNvSpPr/>
      </dsp:nvSpPr>
      <dsp:spPr>
        <a:xfrm>
          <a:off x="4747909" y="2121874"/>
          <a:ext cx="1712622" cy="171283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2C2C883-E44B-4D35-B0F3-D99DD8512915}">
      <dsp:nvSpPr>
        <dsp:cNvPr id="0" name=""/>
        <dsp:cNvSpPr/>
      </dsp:nvSpPr>
      <dsp:spPr>
        <a:xfrm>
          <a:off x="6726701" y="2467906"/>
          <a:ext cx="1819661" cy="12339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Destinatario</a:t>
          </a:r>
          <a:endParaRPr lang="es-MX" sz="2800" kern="1200"/>
        </a:p>
      </dsp:txBody>
      <dsp:txXfrm>
        <a:off x="6726701" y="2467906"/>
        <a:ext cx="1819661" cy="1233953"/>
      </dsp:txXfrm>
    </dsp:sp>
    <dsp:sp modelId="{B146D6E7-94F6-461B-80ED-278918570684}">
      <dsp:nvSpPr>
        <dsp:cNvPr id="0" name=""/>
        <dsp:cNvSpPr/>
      </dsp:nvSpPr>
      <dsp:spPr>
        <a:xfrm>
          <a:off x="4400390" y="2557696"/>
          <a:ext cx="1712622" cy="171283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77F4242-B2F5-4379-9C79-0167B56A41E3}">
      <dsp:nvSpPr>
        <dsp:cNvPr id="0" name=""/>
        <dsp:cNvSpPr/>
      </dsp:nvSpPr>
      <dsp:spPr>
        <a:xfrm>
          <a:off x="5941749" y="4121929"/>
          <a:ext cx="1962379" cy="112893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Vocativo o saludo</a:t>
          </a:r>
          <a:endParaRPr lang="es-MX" sz="2800" kern="1200" dirty="0"/>
        </a:p>
      </dsp:txBody>
      <dsp:txXfrm>
        <a:off x="5941749" y="4121929"/>
        <a:ext cx="1962379" cy="1128935"/>
      </dsp:txXfrm>
    </dsp:sp>
    <dsp:sp modelId="{A3982FAD-0E54-451F-94ED-208F1956EB1A}">
      <dsp:nvSpPr>
        <dsp:cNvPr id="0" name=""/>
        <dsp:cNvSpPr/>
      </dsp:nvSpPr>
      <dsp:spPr>
        <a:xfrm>
          <a:off x="3843787" y="2557696"/>
          <a:ext cx="1712622" cy="171283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E8B96AA-212A-4DEF-A3E0-10D693F7A4D0}">
      <dsp:nvSpPr>
        <dsp:cNvPr id="0" name=""/>
        <dsp:cNvSpPr/>
      </dsp:nvSpPr>
      <dsp:spPr>
        <a:xfrm>
          <a:off x="2052670" y="4121929"/>
          <a:ext cx="1962379" cy="112893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Cuerpo</a:t>
          </a:r>
          <a:endParaRPr lang="es-MX" sz="2800" kern="1200"/>
        </a:p>
      </dsp:txBody>
      <dsp:txXfrm>
        <a:off x="2052670" y="4121929"/>
        <a:ext cx="1962379" cy="1128935"/>
      </dsp:txXfrm>
    </dsp:sp>
    <dsp:sp modelId="{CC097269-7752-4BD5-A8F4-F5A38708180C}">
      <dsp:nvSpPr>
        <dsp:cNvPr id="0" name=""/>
        <dsp:cNvSpPr/>
      </dsp:nvSpPr>
      <dsp:spPr>
        <a:xfrm>
          <a:off x="3496268" y="2121874"/>
          <a:ext cx="1712622" cy="171283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3BF5AE-62A7-4F83-A7F6-E24A4FAAEE9C}">
      <dsp:nvSpPr>
        <dsp:cNvPr id="0" name=""/>
        <dsp:cNvSpPr/>
      </dsp:nvSpPr>
      <dsp:spPr>
        <a:xfrm>
          <a:off x="1410437" y="2467906"/>
          <a:ext cx="1819661" cy="12339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Despedida</a:t>
          </a:r>
          <a:endParaRPr lang="es-MX" sz="2800" kern="1200"/>
        </a:p>
      </dsp:txBody>
      <dsp:txXfrm>
        <a:off x="1410437" y="2467906"/>
        <a:ext cx="1819661" cy="1233953"/>
      </dsp:txXfrm>
    </dsp:sp>
    <dsp:sp modelId="{F13BF2A0-7491-4AB2-BB36-C37DDB9B0DA0}">
      <dsp:nvSpPr>
        <dsp:cNvPr id="0" name=""/>
        <dsp:cNvSpPr/>
      </dsp:nvSpPr>
      <dsp:spPr>
        <a:xfrm>
          <a:off x="3619719" y="1578410"/>
          <a:ext cx="1712622" cy="171283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8FA8402-1DE3-485A-8FA0-52AE4EC1EA67}">
      <dsp:nvSpPr>
        <dsp:cNvPr id="0" name=""/>
        <dsp:cNvSpPr/>
      </dsp:nvSpPr>
      <dsp:spPr>
        <a:xfrm>
          <a:off x="1553155" y="997664"/>
          <a:ext cx="1855340" cy="115519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Firma y cargo</a:t>
          </a:r>
          <a:endParaRPr lang="es-MX" sz="2800" kern="1200" dirty="0"/>
        </a:p>
      </dsp:txBody>
      <dsp:txXfrm>
        <a:off x="1553155" y="997664"/>
        <a:ext cx="1855340" cy="115519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34DF4A-1000-4FFE-94E6-6ED60A61A3BB}">
      <dsp:nvSpPr>
        <dsp:cNvPr id="0" name=""/>
        <dsp:cNvSpPr/>
      </dsp:nvSpPr>
      <dsp:spPr>
        <a:xfrm>
          <a:off x="746759" y="0"/>
          <a:ext cx="8463280" cy="5484205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A846D1-BE1D-43EC-9A78-F552B0FDC8F6}">
      <dsp:nvSpPr>
        <dsp:cNvPr id="0" name=""/>
        <dsp:cNvSpPr/>
      </dsp:nvSpPr>
      <dsp:spPr>
        <a:xfrm>
          <a:off x="337403" y="1645261"/>
          <a:ext cx="2987040" cy="219368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Significa: Cosa que debe recordarse.</a:t>
          </a:r>
          <a:endParaRPr lang="es-MX" sz="2500" kern="1200" dirty="0"/>
        </a:p>
      </dsp:txBody>
      <dsp:txXfrm>
        <a:off x="444490" y="1752348"/>
        <a:ext cx="2772866" cy="1979508"/>
      </dsp:txXfrm>
    </dsp:sp>
    <dsp:sp modelId="{C76D242D-77D0-405D-BC55-F9FCB97CEB95}">
      <dsp:nvSpPr>
        <dsp:cNvPr id="0" name=""/>
        <dsp:cNvSpPr/>
      </dsp:nvSpPr>
      <dsp:spPr>
        <a:xfrm>
          <a:off x="3484880" y="1645261"/>
          <a:ext cx="2987040" cy="219368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Informe sobre un asunto que debe ser tomado en cuenta.</a:t>
          </a:r>
          <a:endParaRPr lang="es-MX" sz="2500" kern="1200" dirty="0"/>
        </a:p>
      </dsp:txBody>
      <dsp:txXfrm>
        <a:off x="3591967" y="1752348"/>
        <a:ext cx="2772866" cy="1979508"/>
      </dsp:txXfrm>
    </dsp:sp>
    <dsp:sp modelId="{5A8E83A8-3506-492D-9B7B-1CF0EA447F8E}">
      <dsp:nvSpPr>
        <dsp:cNvPr id="0" name=""/>
        <dsp:cNvSpPr/>
      </dsp:nvSpPr>
      <dsp:spPr>
        <a:xfrm>
          <a:off x="6632356" y="1645261"/>
          <a:ext cx="2987040" cy="219368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Documento interno que anuncia cambios, instrucciones o informes.</a:t>
          </a:r>
          <a:endParaRPr lang="es-MX" sz="2500" kern="1200" dirty="0"/>
        </a:p>
      </dsp:txBody>
      <dsp:txXfrm>
        <a:off x="6739443" y="1752348"/>
        <a:ext cx="2772866" cy="197950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4711AF-B0AD-4217-B966-90144FABDC6C}">
      <dsp:nvSpPr>
        <dsp:cNvPr id="0" name=""/>
        <dsp:cNvSpPr/>
      </dsp:nvSpPr>
      <dsp:spPr>
        <a:xfrm>
          <a:off x="0" y="0"/>
          <a:ext cx="4636030" cy="463603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9AE279B-B6DD-4642-BA37-F812A30974EF}">
      <dsp:nvSpPr>
        <dsp:cNvPr id="0" name=""/>
        <dsp:cNvSpPr/>
      </dsp:nvSpPr>
      <dsp:spPr>
        <a:xfrm>
          <a:off x="2318015" y="0"/>
          <a:ext cx="8197585" cy="46360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Documento de una autoridad para dar a conocer disposiciones internas.</a:t>
          </a:r>
          <a:endParaRPr lang="es-MX" sz="2600" kern="1200"/>
        </a:p>
      </dsp:txBody>
      <dsp:txXfrm>
        <a:off x="2318015" y="0"/>
        <a:ext cx="8197585" cy="1390812"/>
      </dsp:txXfrm>
    </dsp:sp>
    <dsp:sp modelId="{A732F7F0-26D3-45D9-A0F6-FE5C41E7BA42}">
      <dsp:nvSpPr>
        <dsp:cNvPr id="0" name=""/>
        <dsp:cNvSpPr/>
      </dsp:nvSpPr>
      <dsp:spPr>
        <a:xfrm>
          <a:off x="811306" y="1390812"/>
          <a:ext cx="3013416" cy="301341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000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2000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F1E6827-7300-459F-A498-7062D4506B87}">
      <dsp:nvSpPr>
        <dsp:cNvPr id="0" name=""/>
        <dsp:cNvSpPr/>
      </dsp:nvSpPr>
      <dsp:spPr>
        <a:xfrm>
          <a:off x="2318015" y="1390812"/>
          <a:ext cx="8197585" cy="30134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Avisos referentes a: conducta, nueva disposición, cambio de personal, movimiento en la dirección, apertura de sucursales, entre otros.</a:t>
          </a:r>
          <a:endParaRPr lang="es-MX" sz="2600" kern="1200"/>
        </a:p>
      </dsp:txBody>
      <dsp:txXfrm>
        <a:off x="2318015" y="1390812"/>
        <a:ext cx="8197585" cy="1390807"/>
      </dsp:txXfrm>
    </dsp:sp>
    <dsp:sp modelId="{D7EB8CBD-79AB-46C8-B0A8-C3E7D26926EA}">
      <dsp:nvSpPr>
        <dsp:cNvPr id="0" name=""/>
        <dsp:cNvSpPr/>
      </dsp:nvSpPr>
      <dsp:spPr>
        <a:xfrm>
          <a:off x="1622611" y="2781619"/>
          <a:ext cx="1390807" cy="139080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26FA724-C1A6-46C8-BBB6-31BB92B0EEAF}">
      <dsp:nvSpPr>
        <dsp:cNvPr id="0" name=""/>
        <dsp:cNvSpPr/>
      </dsp:nvSpPr>
      <dsp:spPr>
        <a:xfrm>
          <a:off x="2318015" y="2781619"/>
          <a:ext cx="8197585" cy="13908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Características: la mención de ser una circular con su numeración respectiva, fecha, destinatario, asunto, cuerpo o texto, despedida, firma y cargo e iniciales del remitente.</a:t>
          </a:r>
          <a:endParaRPr lang="es-MX" sz="2600" kern="1200" dirty="0"/>
        </a:p>
      </dsp:txBody>
      <dsp:txXfrm>
        <a:off x="2318015" y="2781619"/>
        <a:ext cx="8197585" cy="139080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5C2DFD-7D97-4FC5-A969-7BBBA1E534A2}">
      <dsp:nvSpPr>
        <dsp:cNvPr id="0" name=""/>
        <dsp:cNvSpPr/>
      </dsp:nvSpPr>
      <dsp:spPr>
        <a:xfrm>
          <a:off x="2256812" y="0"/>
          <a:ext cx="5443176" cy="5443176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B24E5-74B7-48E0-A1CB-F479541F83D8}">
      <dsp:nvSpPr>
        <dsp:cNvPr id="0" name=""/>
        <dsp:cNvSpPr/>
      </dsp:nvSpPr>
      <dsp:spPr>
        <a:xfrm>
          <a:off x="2773913" y="517101"/>
          <a:ext cx="2122838" cy="212283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Textos portadores de información.</a:t>
          </a:r>
          <a:endParaRPr lang="es-MX" sz="2200" kern="1200"/>
        </a:p>
      </dsp:txBody>
      <dsp:txXfrm>
        <a:off x="2877541" y="620729"/>
        <a:ext cx="1915582" cy="1915582"/>
      </dsp:txXfrm>
    </dsp:sp>
    <dsp:sp modelId="{8FE936D3-4B5B-47B7-ADA7-E26930410C8C}">
      <dsp:nvSpPr>
        <dsp:cNvPr id="0" name=""/>
        <dsp:cNvSpPr/>
      </dsp:nvSpPr>
      <dsp:spPr>
        <a:xfrm>
          <a:off x="5060047" y="517101"/>
          <a:ext cx="2122838" cy="212283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De extensión breve y directa.</a:t>
          </a:r>
          <a:endParaRPr lang="es-MX" sz="2200" kern="1200"/>
        </a:p>
      </dsp:txBody>
      <dsp:txXfrm>
        <a:off x="5163675" y="620729"/>
        <a:ext cx="1915582" cy="1915582"/>
      </dsp:txXfrm>
    </dsp:sp>
    <dsp:sp modelId="{A4CDEBF5-1261-4462-9D22-F21F8E02F09E}">
      <dsp:nvSpPr>
        <dsp:cNvPr id="0" name=""/>
        <dsp:cNvSpPr/>
      </dsp:nvSpPr>
      <dsp:spPr>
        <a:xfrm>
          <a:off x="2773913" y="2803235"/>
          <a:ext cx="2122838" cy="212283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El mensaje es la expresión de una idea.</a:t>
          </a:r>
          <a:endParaRPr lang="es-MX" sz="2200" kern="1200"/>
        </a:p>
      </dsp:txBody>
      <dsp:txXfrm>
        <a:off x="2877541" y="2906863"/>
        <a:ext cx="1915582" cy="1915582"/>
      </dsp:txXfrm>
    </dsp:sp>
    <dsp:sp modelId="{CDB9E33C-9BA6-4183-8220-2840D0895D44}">
      <dsp:nvSpPr>
        <dsp:cNvPr id="0" name=""/>
        <dsp:cNvSpPr/>
      </dsp:nvSpPr>
      <dsp:spPr>
        <a:xfrm>
          <a:off x="5060047" y="2803235"/>
          <a:ext cx="2122838" cy="212283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Es reflexivo o argumentativo.</a:t>
          </a:r>
          <a:endParaRPr lang="es-MX" sz="2200" kern="1200"/>
        </a:p>
      </dsp:txBody>
      <dsp:txXfrm>
        <a:off x="5163675" y="2906863"/>
        <a:ext cx="1915582" cy="191558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F9E34-6165-4F99-A07B-CCDC12F294C2}">
      <dsp:nvSpPr>
        <dsp:cNvPr id="0" name=""/>
        <dsp:cNvSpPr/>
      </dsp:nvSpPr>
      <dsp:spPr>
        <a:xfrm>
          <a:off x="2811" y="1620966"/>
          <a:ext cx="3607395" cy="2166082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1085852" y="1620966"/>
        <a:ext cx="1441313" cy="2166082"/>
      </dsp:txXfrm>
    </dsp:sp>
    <dsp:sp modelId="{A937BA0B-5823-406B-9894-D9B4801A17BA}">
      <dsp:nvSpPr>
        <dsp:cNvPr id="0" name=""/>
        <dsp:cNvSpPr/>
      </dsp:nvSpPr>
      <dsp:spPr>
        <a:xfrm>
          <a:off x="3141245" y="1805083"/>
          <a:ext cx="3573593" cy="1797848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Libro donde se registran las actividades del personal</a:t>
          </a:r>
          <a:endParaRPr lang="es-MX" sz="2000" kern="1200" dirty="0"/>
        </a:p>
      </dsp:txBody>
      <dsp:txXfrm>
        <a:off x="4040169" y="1805083"/>
        <a:ext cx="1775745" cy="1797848"/>
      </dsp:txXfrm>
    </dsp:sp>
    <dsp:sp modelId="{14916928-2417-4BBD-A5B6-273BD9A99070}">
      <dsp:nvSpPr>
        <dsp:cNvPr id="0" name=""/>
        <dsp:cNvSpPr/>
      </dsp:nvSpPr>
      <dsp:spPr>
        <a:xfrm>
          <a:off x="6295660" y="1805083"/>
          <a:ext cx="3658327" cy="1797848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Incluye: portada, tabla de contenido, procedimientos y bibliografía.</a:t>
          </a:r>
          <a:endParaRPr lang="es-MX" sz="2000" kern="1200" dirty="0"/>
        </a:p>
      </dsp:txBody>
      <dsp:txXfrm>
        <a:off x="7194584" y="1805083"/>
        <a:ext cx="1860479" cy="179784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0FEA76-F7C9-4529-82F9-8F0B01055F93}">
      <dsp:nvSpPr>
        <dsp:cNvPr id="0" name=""/>
        <dsp:cNvSpPr/>
      </dsp:nvSpPr>
      <dsp:spPr>
        <a:xfrm>
          <a:off x="1944" y="1324646"/>
          <a:ext cx="4147046" cy="248822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Documento escrito en prosa informativa (científica, técnica o comercial) con el propósito de comunicar información aun nivel más alto en una organización. </a:t>
          </a:r>
          <a:endParaRPr lang="es-MX" sz="2500" kern="1200"/>
        </a:p>
      </dsp:txBody>
      <dsp:txXfrm>
        <a:off x="74822" y="1397524"/>
        <a:ext cx="4001290" cy="2342471"/>
      </dsp:txXfrm>
    </dsp:sp>
    <dsp:sp modelId="{8F51FAF3-5EE0-4DAD-A076-DC6724EFA8A9}">
      <dsp:nvSpPr>
        <dsp:cNvPr id="0" name=""/>
        <dsp:cNvSpPr/>
      </dsp:nvSpPr>
      <dsp:spPr>
        <a:xfrm>
          <a:off x="4563695" y="2054526"/>
          <a:ext cx="879173" cy="1028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>
        <a:off x="4563695" y="2260219"/>
        <a:ext cx="615421" cy="617081"/>
      </dsp:txXfrm>
    </dsp:sp>
    <dsp:sp modelId="{5B30D359-FD76-46B8-94D0-AF05C77BE3A5}">
      <dsp:nvSpPr>
        <dsp:cNvPr id="0" name=""/>
        <dsp:cNvSpPr/>
      </dsp:nvSpPr>
      <dsp:spPr>
        <a:xfrm>
          <a:off x="5807809" y="1324646"/>
          <a:ext cx="4147046" cy="248822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Refiere hechos obtenidos o verificados por el autor, como pueden ser: reconocimientos, investigaciones, estudios o trabajos.</a:t>
          </a:r>
          <a:endParaRPr lang="es-MX" sz="2500" kern="1200"/>
        </a:p>
      </dsp:txBody>
      <dsp:txXfrm>
        <a:off x="5880687" y="1397524"/>
        <a:ext cx="4001290" cy="23424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938A7-6141-48D2-B995-EF6197354AFA}">
      <dsp:nvSpPr>
        <dsp:cNvPr id="0" name=""/>
        <dsp:cNvSpPr/>
      </dsp:nvSpPr>
      <dsp:spPr>
        <a:xfrm>
          <a:off x="2231609" y="599809"/>
          <a:ext cx="4003447" cy="4003447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9F25A43-A42E-42F4-A1BC-624C676D757D}">
      <dsp:nvSpPr>
        <dsp:cNvPr id="0" name=""/>
        <dsp:cNvSpPr/>
      </dsp:nvSpPr>
      <dsp:spPr>
        <a:xfrm>
          <a:off x="2231609" y="599809"/>
          <a:ext cx="4003447" cy="4003447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5FD9A06-2BD6-469C-983F-F1D290F2C269}">
      <dsp:nvSpPr>
        <dsp:cNvPr id="0" name=""/>
        <dsp:cNvSpPr/>
      </dsp:nvSpPr>
      <dsp:spPr>
        <a:xfrm>
          <a:off x="2231609" y="599809"/>
          <a:ext cx="4003447" cy="4003447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E1E488C-416C-4B5F-ADDB-FBA38059F1C7}">
      <dsp:nvSpPr>
        <dsp:cNvPr id="0" name=""/>
        <dsp:cNvSpPr/>
      </dsp:nvSpPr>
      <dsp:spPr>
        <a:xfrm>
          <a:off x="2231609" y="599809"/>
          <a:ext cx="4003447" cy="4003447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57C1D94-059F-4B85-8E55-2D1A11021387}">
      <dsp:nvSpPr>
        <dsp:cNvPr id="0" name=""/>
        <dsp:cNvSpPr/>
      </dsp:nvSpPr>
      <dsp:spPr>
        <a:xfrm>
          <a:off x="2231609" y="599809"/>
          <a:ext cx="4003447" cy="4003447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4D6D545-8870-405B-8D4F-7FD3A1E28276}">
      <dsp:nvSpPr>
        <dsp:cNvPr id="0" name=""/>
        <dsp:cNvSpPr/>
      </dsp:nvSpPr>
      <dsp:spPr>
        <a:xfrm>
          <a:off x="3140329" y="1679626"/>
          <a:ext cx="2186008" cy="184381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Características</a:t>
          </a:r>
          <a:endParaRPr lang="es-MX" sz="2000" kern="1200" dirty="0"/>
        </a:p>
      </dsp:txBody>
      <dsp:txXfrm>
        <a:off x="3460462" y="1949646"/>
        <a:ext cx="1545742" cy="1303775"/>
      </dsp:txXfrm>
    </dsp:sp>
    <dsp:sp modelId="{9FF46EB9-F7F4-4C49-A54E-80E2A032E0C7}">
      <dsp:nvSpPr>
        <dsp:cNvPr id="0" name=""/>
        <dsp:cNvSpPr/>
      </dsp:nvSpPr>
      <dsp:spPr>
        <a:xfrm>
          <a:off x="3468230" y="938"/>
          <a:ext cx="1530206" cy="12906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Claridad</a:t>
          </a:r>
          <a:endParaRPr lang="es-MX" sz="1800" kern="1200" dirty="0"/>
        </a:p>
      </dsp:txBody>
      <dsp:txXfrm>
        <a:off x="3692323" y="189952"/>
        <a:ext cx="1082020" cy="912642"/>
      </dsp:txXfrm>
    </dsp:sp>
    <dsp:sp modelId="{51432856-12A7-43C1-9A72-F52EABC2E2BA}">
      <dsp:nvSpPr>
        <dsp:cNvPr id="0" name=""/>
        <dsp:cNvSpPr/>
      </dsp:nvSpPr>
      <dsp:spPr>
        <a:xfrm>
          <a:off x="5327792" y="1351989"/>
          <a:ext cx="1530206" cy="12906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Brevedad</a:t>
          </a:r>
          <a:endParaRPr lang="es-MX" sz="1800" kern="1200"/>
        </a:p>
      </dsp:txBody>
      <dsp:txXfrm>
        <a:off x="5551885" y="1541003"/>
        <a:ext cx="1082020" cy="912642"/>
      </dsp:txXfrm>
    </dsp:sp>
    <dsp:sp modelId="{47372ABB-DDA2-435E-8F2B-BA52D48E800A}">
      <dsp:nvSpPr>
        <dsp:cNvPr id="0" name=""/>
        <dsp:cNvSpPr/>
      </dsp:nvSpPr>
      <dsp:spPr>
        <a:xfrm>
          <a:off x="4617503" y="3538036"/>
          <a:ext cx="1530206" cy="12906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Precisión</a:t>
          </a:r>
          <a:endParaRPr lang="es-MX" sz="1800" kern="1200" dirty="0"/>
        </a:p>
      </dsp:txBody>
      <dsp:txXfrm>
        <a:off x="4841596" y="3727050"/>
        <a:ext cx="1082020" cy="912642"/>
      </dsp:txXfrm>
    </dsp:sp>
    <dsp:sp modelId="{FD21C0CE-9311-4DE5-9A4D-45F7DB61AF6E}">
      <dsp:nvSpPr>
        <dsp:cNvPr id="0" name=""/>
        <dsp:cNvSpPr/>
      </dsp:nvSpPr>
      <dsp:spPr>
        <a:xfrm>
          <a:off x="2318957" y="3538036"/>
          <a:ext cx="1530206" cy="12906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Corrección</a:t>
          </a:r>
          <a:endParaRPr lang="es-MX" sz="1800" kern="1200" dirty="0"/>
        </a:p>
      </dsp:txBody>
      <dsp:txXfrm>
        <a:off x="2543050" y="3727050"/>
        <a:ext cx="1082020" cy="912642"/>
      </dsp:txXfrm>
    </dsp:sp>
    <dsp:sp modelId="{BC95C8ED-D402-4CB4-8400-F7C0DF99AB09}">
      <dsp:nvSpPr>
        <dsp:cNvPr id="0" name=""/>
        <dsp:cNvSpPr/>
      </dsp:nvSpPr>
      <dsp:spPr>
        <a:xfrm>
          <a:off x="1608667" y="1351989"/>
          <a:ext cx="1530206" cy="12906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Integridad</a:t>
          </a:r>
          <a:endParaRPr lang="es-MX" sz="1800" kern="1200" dirty="0"/>
        </a:p>
      </dsp:txBody>
      <dsp:txXfrm>
        <a:off x="1832760" y="1541003"/>
        <a:ext cx="1082020" cy="91264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F7365-007C-4C14-B477-6D81E5EA22C0}">
      <dsp:nvSpPr>
        <dsp:cNvPr id="0" name=""/>
        <dsp:cNvSpPr/>
      </dsp:nvSpPr>
      <dsp:spPr>
        <a:xfrm>
          <a:off x="1283" y="1424738"/>
          <a:ext cx="3003723" cy="15018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smtClean="0"/>
            <a:t>Convocatoria</a:t>
          </a:r>
          <a:endParaRPr lang="es-MX" sz="4000" kern="1200"/>
        </a:p>
      </dsp:txBody>
      <dsp:txXfrm>
        <a:off x="45271" y="1468726"/>
        <a:ext cx="2915747" cy="1413885"/>
      </dsp:txXfrm>
    </dsp:sp>
    <dsp:sp modelId="{1E96491E-AEAB-44F6-BD80-38BE59333146}">
      <dsp:nvSpPr>
        <dsp:cNvPr id="0" name=""/>
        <dsp:cNvSpPr/>
      </dsp:nvSpPr>
      <dsp:spPr>
        <a:xfrm>
          <a:off x="3755938" y="1424738"/>
          <a:ext cx="3003723" cy="15018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Currículo</a:t>
          </a:r>
          <a:endParaRPr lang="es-MX" sz="4000" kern="1200" dirty="0"/>
        </a:p>
      </dsp:txBody>
      <dsp:txXfrm>
        <a:off x="3799926" y="1468726"/>
        <a:ext cx="2915747" cy="1413885"/>
      </dsp:txXfrm>
    </dsp:sp>
    <dsp:sp modelId="{BA513C84-5F4B-4C95-B319-58B958260633}">
      <dsp:nvSpPr>
        <dsp:cNvPr id="0" name=""/>
        <dsp:cNvSpPr/>
      </dsp:nvSpPr>
      <dsp:spPr>
        <a:xfrm>
          <a:off x="7510592" y="1424738"/>
          <a:ext cx="3003723" cy="15018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Reporte</a:t>
          </a:r>
          <a:endParaRPr lang="es-MX" sz="4000" kern="1200" dirty="0"/>
        </a:p>
      </dsp:txBody>
      <dsp:txXfrm>
        <a:off x="7554580" y="1468726"/>
        <a:ext cx="2915747" cy="141388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674E4-580C-45F6-A5DE-775199908118}">
      <dsp:nvSpPr>
        <dsp:cNvPr id="0" name=""/>
        <dsp:cNvSpPr/>
      </dsp:nvSpPr>
      <dsp:spPr>
        <a:xfrm>
          <a:off x="0" y="1609836"/>
          <a:ext cx="10697308" cy="2146448"/>
        </a:xfrm>
        <a:prstGeom prst="notched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A58C88-0711-494F-8C05-955E705C677B}">
      <dsp:nvSpPr>
        <dsp:cNvPr id="0" name=""/>
        <dsp:cNvSpPr/>
      </dsp:nvSpPr>
      <dsp:spPr>
        <a:xfrm>
          <a:off x="4818" y="0"/>
          <a:ext cx="2317575" cy="214644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Citar o llamar a un lugar o a un acto determinado.</a:t>
          </a:r>
          <a:endParaRPr lang="es-MX" sz="1800" kern="1200"/>
        </a:p>
      </dsp:txBody>
      <dsp:txXfrm>
        <a:off x="4818" y="0"/>
        <a:ext cx="2317575" cy="2146448"/>
      </dsp:txXfrm>
    </dsp:sp>
    <dsp:sp modelId="{03CC399F-0807-4174-A397-22A5D4734400}">
      <dsp:nvSpPr>
        <dsp:cNvPr id="0" name=""/>
        <dsp:cNvSpPr/>
      </dsp:nvSpPr>
      <dsp:spPr>
        <a:xfrm>
          <a:off x="895300" y="2414754"/>
          <a:ext cx="536612" cy="536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9B3AAF-6CD2-44B2-8C58-015BBBC542D5}">
      <dsp:nvSpPr>
        <dsp:cNvPr id="0" name=""/>
        <dsp:cNvSpPr/>
      </dsp:nvSpPr>
      <dsp:spPr>
        <a:xfrm>
          <a:off x="2438273" y="3219672"/>
          <a:ext cx="2317575" cy="214644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Invitación para participar en algún evento, concurso, certamen o competencia.</a:t>
          </a:r>
          <a:endParaRPr lang="es-MX" sz="1800" kern="1200"/>
        </a:p>
      </dsp:txBody>
      <dsp:txXfrm>
        <a:off x="2438273" y="3219672"/>
        <a:ext cx="2317575" cy="2146448"/>
      </dsp:txXfrm>
    </dsp:sp>
    <dsp:sp modelId="{51AA3D13-209D-4593-94E5-6755C57BD091}">
      <dsp:nvSpPr>
        <dsp:cNvPr id="0" name=""/>
        <dsp:cNvSpPr/>
      </dsp:nvSpPr>
      <dsp:spPr>
        <a:xfrm>
          <a:off x="3328755" y="2414754"/>
          <a:ext cx="536612" cy="536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76E22D-69E3-4CFF-8C63-83428E1010EE}">
      <dsp:nvSpPr>
        <dsp:cNvPr id="0" name=""/>
        <dsp:cNvSpPr/>
      </dsp:nvSpPr>
      <dsp:spPr>
        <a:xfrm>
          <a:off x="4871727" y="0"/>
          <a:ext cx="2317575" cy="214644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Diseño tipo cartel.</a:t>
          </a:r>
          <a:endParaRPr lang="es-MX" sz="1800" kern="1200"/>
        </a:p>
      </dsp:txBody>
      <dsp:txXfrm>
        <a:off x="4871727" y="0"/>
        <a:ext cx="2317575" cy="2146448"/>
      </dsp:txXfrm>
    </dsp:sp>
    <dsp:sp modelId="{9F8EDAD9-2083-4EA0-9813-6B7F3730F3CF}">
      <dsp:nvSpPr>
        <dsp:cNvPr id="0" name=""/>
        <dsp:cNvSpPr/>
      </dsp:nvSpPr>
      <dsp:spPr>
        <a:xfrm>
          <a:off x="5762209" y="2414754"/>
          <a:ext cx="536612" cy="536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966933-3810-4F25-82B3-063FB4EC1784}">
      <dsp:nvSpPr>
        <dsp:cNvPr id="0" name=""/>
        <dsp:cNvSpPr/>
      </dsp:nvSpPr>
      <dsp:spPr>
        <a:xfrm>
          <a:off x="7305182" y="3219672"/>
          <a:ext cx="2317575" cy="214644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Responde a:</a:t>
          </a:r>
          <a:endParaRPr lang="es-MX" sz="18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¿Quién y para qué convoca?</a:t>
          </a:r>
          <a:endParaRPr lang="es-MX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¿A quién se convoca?</a:t>
          </a:r>
          <a:endParaRPr lang="es-MX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¿A qué convoca?</a:t>
          </a:r>
          <a:endParaRPr lang="es-MX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¿Cuáles son las bases para participar?</a:t>
          </a:r>
          <a:endParaRPr lang="es-MX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smtClean="0"/>
            <a:t>¿Quién avala?</a:t>
          </a:r>
          <a:endParaRPr lang="es-MX" sz="1400" kern="1200"/>
        </a:p>
      </dsp:txBody>
      <dsp:txXfrm>
        <a:off x="7305182" y="3219672"/>
        <a:ext cx="2317575" cy="2146448"/>
      </dsp:txXfrm>
    </dsp:sp>
    <dsp:sp modelId="{EF351682-51E5-454E-9E7E-D6AE9E78F596}">
      <dsp:nvSpPr>
        <dsp:cNvPr id="0" name=""/>
        <dsp:cNvSpPr/>
      </dsp:nvSpPr>
      <dsp:spPr>
        <a:xfrm>
          <a:off x="8195664" y="2414754"/>
          <a:ext cx="536612" cy="536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1B5DB-0BBF-42BB-8F32-018DC1D05EA9}">
      <dsp:nvSpPr>
        <dsp:cNvPr id="0" name=""/>
        <dsp:cNvSpPr/>
      </dsp:nvSpPr>
      <dsp:spPr>
        <a:xfrm>
          <a:off x="5081147" y="1439087"/>
          <a:ext cx="2768761" cy="6588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979"/>
              </a:lnTo>
              <a:lnTo>
                <a:pt x="2768761" y="448979"/>
              </a:lnTo>
              <a:lnTo>
                <a:pt x="2768761" y="65883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CEE6E5-DFD7-4F54-B34F-C9F763AB69EC}">
      <dsp:nvSpPr>
        <dsp:cNvPr id="0" name=""/>
        <dsp:cNvSpPr/>
      </dsp:nvSpPr>
      <dsp:spPr>
        <a:xfrm>
          <a:off x="5035427" y="1439087"/>
          <a:ext cx="91440" cy="6588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883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11451-3744-4805-9B78-873DA34AF445}">
      <dsp:nvSpPr>
        <dsp:cNvPr id="0" name=""/>
        <dsp:cNvSpPr/>
      </dsp:nvSpPr>
      <dsp:spPr>
        <a:xfrm>
          <a:off x="2312385" y="1439087"/>
          <a:ext cx="2768761" cy="658839"/>
        </a:xfrm>
        <a:custGeom>
          <a:avLst/>
          <a:gdLst/>
          <a:ahLst/>
          <a:cxnLst/>
          <a:rect l="0" t="0" r="0" b="0"/>
          <a:pathLst>
            <a:path>
              <a:moveTo>
                <a:pt x="2768761" y="0"/>
              </a:moveTo>
              <a:lnTo>
                <a:pt x="2768761" y="448979"/>
              </a:lnTo>
              <a:lnTo>
                <a:pt x="0" y="448979"/>
              </a:lnTo>
              <a:lnTo>
                <a:pt x="0" y="65883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5C1201-1B49-4EC1-A9D5-356CD3E1FA6F}">
      <dsp:nvSpPr>
        <dsp:cNvPr id="0" name=""/>
        <dsp:cNvSpPr/>
      </dsp:nvSpPr>
      <dsp:spPr>
        <a:xfrm>
          <a:off x="3948472" y="589"/>
          <a:ext cx="2265350" cy="14384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D811E8-A814-4623-BF47-573E2038EA98}">
      <dsp:nvSpPr>
        <dsp:cNvPr id="0" name=""/>
        <dsp:cNvSpPr/>
      </dsp:nvSpPr>
      <dsp:spPr>
        <a:xfrm>
          <a:off x="4200177" y="239710"/>
          <a:ext cx="2265350" cy="1438497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Estructura mínima</a:t>
          </a:r>
          <a:endParaRPr lang="es-MX" sz="3200" kern="1200"/>
        </a:p>
      </dsp:txBody>
      <dsp:txXfrm>
        <a:off x="4242309" y="281842"/>
        <a:ext cx="2181086" cy="1354233"/>
      </dsp:txXfrm>
    </dsp:sp>
    <dsp:sp modelId="{8F5AB663-900D-489F-A935-6EA12AA2F825}">
      <dsp:nvSpPr>
        <dsp:cNvPr id="0" name=""/>
        <dsp:cNvSpPr/>
      </dsp:nvSpPr>
      <dsp:spPr>
        <a:xfrm>
          <a:off x="1179710" y="2097926"/>
          <a:ext cx="2265350" cy="14384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00AF33-0AE6-4704-A8C4-3C79EE9BCC82}">
      <dsp:nvSpPr>
        <dsp:cNvPr id="0" name=""/>
        <dsp:cNvSpPr/>
      </dsp:nvSpPr>
      <dsp:spPr>
        <a:xfrm>
          <a:off x="1431416" y="2337046"/>
          <a:ext cx="2265350" cy="1438497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Datos personales</a:t>
          </a:r>
          <a:endParaRPr lang="es-MX" sz="3200" kern="1200"/>
        </a:p>
      </dsp:txBody>
      <dsp:txXfrm>
        <a:off x="1473548" y="2379178"/>
        <a:ext cx="2181086" cy="1354233"/>
      </dsp:txXfrm>
    </dsp:sp>
    <dsp:sp modelId="{3E299FCF-468E-4C6C-904D-D5BF207FE18A}">
      <dsp:nvSpPr>
        <dsp:cNvPr id="0" name=""/>
        <dsp:cNvSpPr/>
      </dsp:nvSpPr>
      <dsp:spPr>
        <a:xfrm>
          <a:off x="3948472" y="2097926"/>
          <a:ext cx="2265350" cy="14384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247FD-568E-4F4F-9FE9-13C3EBB965A0}">
      <dsp:nvSpPr>
        <dsp:cNvPr id="0" name=""/>
        <dsp:cNvSpPr/>
      </dsp:nvSpPr>
      <dsp:spPr>
        <a:xfrm>
          <a:off x="4200177" y="2337046"/>
          <a:ext cx="2265350" cy="1438497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Escolaridad</a:t>
          </a:r>
          <a:endParaRPr lang="es-MX" sz="3200" kern="1200"/>
        </a:p>
      </dsp:txBody>
      <dsp:txXfrm>
        <a:off x="4242309" y="2379178"/>
        <a:ext cx="2181086" cy="1354233"/>
      </dsp:txXfrm>
    </dsp:sp>
    <dsp:sp modelId="{8EA44F9B-56DF-49E7-AA67-043A60132A0F}">
      <dsp:nvSpPr>
        <dsp:cNvPr id="0" name=""/>
        <dsp:cNvSpPr/>
      </dsp:nvSpPr>
      <dsp:spPr>
        <a:xfrm>
          <a:off x="6717233" y="2097926"/>
          <a:ext cx="2265350" cy="14384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8707A-FC2C-4746-8E66-9AB8AD147A15}">
      <dsp:nvSpPr>
        <dsp:cNvPr id="0" name=""/>
        <dsp:cNvSpPr/>
      </dsp:nvSpPr>
      <dsp:spPr>
        <a:xfrm>
          <a:off x="6968938" y="2337046"/>
          <a:ext cx="2265350" cy="1438497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Experiencia laboral</a:t>
          </a:r>
          <a:endParaRPr lang="es-MX" sz="3200" kern="1200"/>
        </a:p>
      </dsp:txBody>
      <dsp:txXfrm>
        <a:off x="7011070" y="2379178"/>
        <a:ext cx="2181086" cy="1354233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DE0BD-0633-454B-81AC-21263AFF4BBE}">
      <dsp:nvSpPr>
        <dsp:cNvPr id="0" name=""/>
        <dsp:cNvSpPr/>
      </dsp:nvSpPr>
      <dsp:spPr>
        <a:xfrm>
          <a:off x="4080944" y="1202832"/>
          <a:ext cx="1540910" cy="154109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E9EC30-5E32-4F58-BB73-E91511606B99}">
      <dsp:nvSpPr>
        <dsp:cNvPr id="0" name=""/>
        <dsp:cNvSpPr/>
      </dsp:nvSpPr>
      <dsp:spPr>
        <a:xfrm>
          <a:off x="3968586" y="0"/>
          <a:ext cx="1765626" cy="94488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Nombre completo</a:t>
          </a:r>
          <a:endParaRPr lang="es-MX" sz="2600" kern="1200"/>
        </a:p>
      </dsp:txBody>
      <dsp:txXfrm>
        <a:off x="3968586" y="0"/>
        <a:ext cx="1765626" cy="944880"/>
      </dsp:txXfrm>
    </dsp:sp>
    <dsp:sp modelId="{2D544388-3A31-402B-B47E-78CB3B6C411C}">
      <dsp:nvSpPr>
        <dsp:cNvPr id="0" name=""/>
        <dsp:cNvSpPr/>
      </dsp:nvSpPr>
      <dsp:spPr>
        <a:xfrm>
          <a:off x="4532945" y="1420154"/>
          <a:ext cx="1540910" cy="154109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2F75242-6C87-42F9-826D-4537C4AC82D7}">
      <dsp:nvSpPr>
        <dsp:cNvPr id="0" name=""/>
        <dsp:cNvSpPr/>
      </dsp:nvSpPr>
      <dsp:spPr>
        <a:xfrm>
          <a:off x="6263901" y="897636"/>
          <a:ext cx="1669319" cy="10393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Domicilio</a:t>
          </a:r>
          <a:endParaRPr lang="es-MX" sz="2600" kern="1200"/>
        </a:p>
      </dsp:txBody>
      <dsp:txXfrm>
        <a:off x="6263901" y="897636"/>
        <a:ext cx="1669319" cy="1039368"/>
      </dsp:txXfrm>
    </dsp:sp>
    <dsp:sp modelId="{6681496A-2EE6-4A42-A563-7A9A3A4BB4A5}">
      <dsp:nvSpPr>
        <dsp:cNvPr id="0" name=""/>
        <dsp:cNvSpPr/>
      </dsp:nvSpPr>
      <dsp:spPr>
        <a:xfrm>
          <a:off x="4644019" y="1909130"/>
          <a:ext cx="1540910" cy="154109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4676226-E351-4198-B15E-8BABC5113D92}">
      <dsp:nvSpPr>
        <dsp:cNvPr id="0" name=""/>
        <dsp:cNvSpPr/>
      </dsp:nvSpPr>
      <dsp:spPr>
        <a:xfrm>
          <a:off x="6424412" y="2220468"/>
          <a:ext cx="1637217" cy="11102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Estado civil</a:t>
          </a:r>
          <a:endParaRPr lang="es-MX" sz="2600" kern="1200"/>
        </a:p>
      </dsp:txBody>
      <dsp:txXfrm>
        <a:off x="6424412" y="2220468"/>
        <a:ext cx="1637217" cy="1110234"/>
      </dsp:txXfrm>
    </dsp:sp>
    <dsp:sp modelId="{BCB2BA62-88D7-4132-8F76-AA9C85828B79}">
      <dsp:nvSpPr>
        <dsp:cNvPr id="0" name=""/>
        <dsp:cNvSpPr/>
      </dsp:nvSpPr>
      <dsp:spPr>
        <a:xfrm>
          <a:off x="4331342" y="2301255"/>
          <a:ext cx="1540910" cy="154109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CF7C72B-AA4C-4BE1-8FFF-4A51B03B5CFC}">
      <dsp:nvSpPr>
        <dsp:cNvPr id="0" name=""/>
        <dsp:cNvSpPr/>
      </dsp:nvSpPr>
      <dsp:spPr>
        <a:xfrm>
          <a:off x="5718162" y="3708654"/>
          <a:ext cx="1765626" cy="101574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Teléfonos</a:t>
          </a:r>
          <a:endParaRPr lang="es-MX" sz="2600" kern="1200"/>
        </a:p>
      </dsp:txBody>
      <dsp:txXfrm>
        <a:off x="5718162" y="3708654"/>
        <a:ext cx="1765626" cy="1015746"/>
      </dsp:txXfrm>
    </dsp:sp>
    <dsp:sp modelId="{9948ED16-7BFB-4EA4-ABD8-8FAA391BC2EB}">
      <dsp:nvSpPr>
        <dsp:cNvPr id="0" name=""/>
        <dsp:cNvSpPr/>
      </dsp:nvSpPr>
      <dsp:spPr>
        <a:xfrm>
          <a:off x="3830546" y="2301255"/>
          <a:ext cx="1540910" cy="154109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D8FB165-33B2-4A7C-A4E1-353555FD548F}">
      <dsp:nvSpPr>
        <dsp:cNvPr id="0" name=""/>
        <dsp:cNvSpPr/>
      </dsp:nvSpPr>
      <dsp:spPr>
        <a:xfrm>
          <a:off x="2219011" y="3708654"/>
          <a:ext cx="1765626" cy="101574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Correos electrónicos</a:t>
          </a:r>
          <a:endParaRPr lang="es-MX" sz="2600" kern="1200"/>
        </a:p>
      </dsp:txBody>
      <dsp:txXfrm>
        <a:off x="2219011" y="3708654"/>
        <a:ext cx="1765626" cy="1015746"/>
      </dsp:txXfrm>
    </dsp:sp>
    <dsp:sp modelId="{D9677A3F-BC07-493C-9F10-8107B08F969A}">
      <dsp:nvSpPr>
        <dsp:cNvPr id="0" name=""/>
        <dsp:cNvSpPr/>
      </dsp:nvSpPr>
      <dsp:spPr>
        <a:xfrm>
          <a:off x="3517870" y="1909130"/>
          <a:ext cx="1540910" cy="154109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CEEFFB0-A3FB-4D55-9A58-755AAA7DF478}">
      <dsp:nvSpPr>
        <dsp:cNvPr id="0" name=""/>
        <dsp:cNvSpPr/>
      </dsp:nvSpPr>
      <dsp:spPr>
        <a:xfrm>
          <a:off x="1641170" y="2220468"/>
          <a:ext cx="1637217" cy="11102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Cuenta de redes sociales</a:t>
          </a:r>
          <a:endParaRPr lang="es-MX" sz="2600" kern="1200"/>
        </a:p>
      </dsp:txBody>
      <dsp:txXfrm>
        <a:off x="1641170" y="2220468"/>
        <a:ext cx="1637217" cy="1110234"/>
      </dsp:txXfrm>
    </dsp:sp>
    <dsp:sp modelId="{D6DD1BAA-6EEE-40BD-882B-31112C9C2C8F}">
      <dsp:nvSpPr>
        <dsp:cNvPr id="0" name=""/>
        <dsp:cNvSpPr/>
      </dsp:nvSpPr>
      <dsp:spPr>
        <a:xfrm>
          <a:off x="3628944" y="1420154"/>
          <a:ext cx="1540910" cy="154109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F993290-EA82-4D08-9AE0-B6A958717376}">
      <dsp:nvSpPr>
        <dsp:cNvPr id="0" name=""/>
        <dsp:cNvSpPr/>
      </dsp:nvSpPr>
      <dsp:spPr>
        <a:xfrm>
          <a:off x="1769579" y="897636"/>
          <a:ext cx="1669319" cy="10393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CURP</a:t>
          </a:r>
          <a:endParaRPr lang="es-MX" sz="2600" kern="1200"/>
        </a:p>
      </dsp:txBody>
      <dsp:txXfrm>
        <a:off x="1769579" y="897636"/>
        <a:ext cx="1669319" cy="1039368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E41D0-BCD6-4197-B385-7250769DF886}">
      <dsp:nvSpPr>
        <dsp:cNvPr id="0" name=""/>
        <dsp:cNvSpPr/>
      </dsp:nvSpPr>
      <dsp:spPr>
        <a:xfrm>
          <a:off x="2489200" y="0"/>
          <a:ext cx="4724399" cy="4724399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AD74B7-4139-4A51-8A4B-DDA5785F1B6E}">
      <dsp:nvSpPr>
        <dsp:cNvPr id="0" name=""/>
        <dsp:cNvSpPr/>
      </dsp:nvSpPr>
      <dsp:spPr>
        <a:xfrm>
          <a:off x="2938018" y="448818"/>
          <a:ext cx="1842516" cy="184251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Último grado de estudios</a:t>
          </a:r>
          <a:endParaRPr lang="es-MX" sz="2000" kern="1200" dirty="0"/>
        </a:p>
      </dsp:txBody>
      <dsp:txXfrm>
        <a:off x="3027962" y="538762"/>
        <a:ext cx="1662628" cy="1662628"/>
      </dsp:txXfrm>
    </dsp:sp>
    <dsp:sp modelId="{4C56435F-F225-40D4-A726-5A3E4F8AF456}">
      <dsp:nvSpPr>
        <dsp:cNvPr id="0" name=""/>
        <dsp:cNvSpPr/>
      </dsp:nvSpPr>
      <dsp:spPr>
        <a:xfrm>
          <a:off x="4922266" y="448818"/>
          <a:ext cx="1842516" cy="184251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Diplomados</a:t>
          </a:r>
          <a:endParaRPr lang="es-MX" sz="2000" kern="1200" dirty="0"/>
        </a:p>
      </dsp:txBody>
      <dsp:txXfrm>
        <a:off x="5012210" y="538762"/>
        <a:ext cx="1662628" cy="1662628"/>
      </dsp:txXfrm>
    </dsp:sp>
    <dsp:sp modelId="{01A42AF7-5A63-42CC-9576-4CDB0BCBA95E}">
      <dsp:nvSpPr>
        <dsp:cNvPr id="0" name=""/>
        <dsp:cNvSpPr/>
      </dsp:nvSpPr>
      <dsp:spPr>
        <a:xfrm>
          <a:off x="2938018" y="2433066"/>
          <a:ext cx="1842516" cy="184251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Especialidades</a:t>
          </a:r>
          <a:endParaRPr lang="es-MX" sz="2000" kern="1200" dirty="0"/>
        </a:p>
      </dsp:txBody>
      <dsp:txXfrm>
        <a:off x="3027962" y="2523010"/>
        <a:ext cx="1662628" cy="1662628"/>
      </dsp:txXfrm>
    </dsp:sp>
    <dsp:sp modelId="{33C8B570-921D-480B-AD04-EF228B59C45C}">
      <dsp:nvSpPr>
        <dsp:cNvPr id="0" name=""/>
        <dsp:cNvSpPr/>
      </dsp:nvSpPr>
      <dsp:spPr>
        <a:xfrm>
          <a:off x="4922266" y="2433066"/>
          <a:ext cx="1842516" cy="184251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Otros estudios (Idiomas y software)</a:t>
          </a:r>
          <a:endParaRPr lang="es-MX" sz="2000" kern="1200" dirty="0"/>
        </a:p>
      </dsp:txBody>
      <dsp:txXfrm>
        <a:off x="5012210" y="2523010"/>
        <a:ext cx="1662628" cy="1662628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255AE9-44BD-4175-A598-E9505B05060F}">
      <dsp:nvSpPr>
        <dsp:cNvPr id="0" name=""/>
        <dsp:cNvSpPr/>
      </dsp:nvSpPr>
      <dsp:spPr>
        <a:xfrm>
          <a:off x="1995578" y="0"/>
          <a:ext cx="4951922" cy="4951922"/>
        </a:xfrm>
        <a:prstGeom prst="triangl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D30F85-282F-4BF1-9E5A-AC0A255BA4EC}">
      <dsp:nvSpPr>
        <dsp:cNvPr id="0" name=""/>
        <dsp:cNvSpPr/>
      </dsp:nvSpPr>
      <dsp:spPr>
        <a:xfrm>
          <a:off x="4471539" y="495675"/>
          <a:ext cx="3218749" cy="8801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Empleos</a:t>
          </a:r>
          <a:endParaRPr lang="es-MX" sz="2500" kern="1200"/>
        </a:p>
      </dsp:txBody>
      <dsp:txXfrm>
        <a:off x="4514503" y="538639"/>
        <a:ext cx="3132821" cy="794198"/>
      </dsp:txXfrm>
    </dsp:sp>
    <dsp:sp modelId="{88932CC8-F89B-48C4-A2C0-374BD82402D6}">
      <dsp:nvSpPr>
        <dsp:cNvPr id="0" name=""/>
        <dsp:cNvSpPr/>
      </dsp:nvSpPr>
      <dsp:spPr>
        <a:xfrm>
          <a:off x="4471539" y="1485818"/>
          <a:ext cx="3218749" cy="8801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Nombre de la empresa</a:t>
          </a:r>
          <a:endParaRPr lang="es-MX" sz="2500" kern="1200"/>
        </a:p>
      </dsp:txBody>
      <dsp:txXfrm>
        <a:off x="4514503" y="1528782"/>
        <a:ext cx="3132821" cy="794198"/>
      </dsp:txXfrm>
    </dsp:sp>
    <dsp:sp modelId="{D9521A03-F537-4E99-997F-005529E6D75C}">
      <dsp:nvSpPr>
        <dsp:cNvPr id="0" name=""/>
        <dsp:cNvSpPr/>
      </dsp:nvSpPr>
      <dsp:spPr>
        <a:xfrm>
          <a:off x="4471539" y="2475961"/>
          <a:ext cx="3218749" cy="8801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Puesto</a:t>
          </a:r>
          <a:endParaRPr lang="es-MX" sz="2500" kern="1200"/>
        </a:p>
      </dsp:txBody>
      <dsp:txXfrm>
        <a:off x="4514503" y="2518925"/>
        <a:ext cx="3132821" cy="794198"/>
      </dsp:txXfrm>
    </dsp:sp>
    <dsp:sp modelId="{B0A9D615-25B0-4EF1-B83B-1F9290934AA8}">
      <dsp:nvSpPr>
        <dsp:cNvPr id="0" name=""/>
        <dsp:cNvSpPr/>
      </dsp:nvSpPr>
      <dsp:spPr>
        <a:xfrm>
          <a:off x="4471539" y="3466103"/>
          <a:ext cx="3218749" cy="88012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Periodo</a:t>
          </a:r>
          <a:endParaRPr lang="es-MX" sz="2500" kern="1200"/>
        </a:p>
      </dsp:txBody>
      <dsp:txXfrm>
        <a:off x="4514503" y="3509067"/>
        <a:ext cx="3132821" cy="794198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BE088-58BF-4621-8F31-DFFAEA24CDF1}">
      <dsp:nvSpPr>
        <dsp:cNvPr id="0" name=""/>
        <dsp:cNvSpPr/>
      </dsp:nvSpPr>
      <dsp:spPr>
        <a:xfrm>
          <a:off x="2873582" y="523480"/>
          <a:ext cx="3580306" cy="3580306"/>
        </a:xfrm>
        <a:prstGeom prst="blockArc">
          <a:avLst>
            <a:gd name="adj1" fmla="val 12600000"/>
            <a:gd name="adj2" fmla="val 16200000"/>
            <a:gd name="adj3" fmla="val 452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BD12AA-9263-458E-A3CC-B6F2B847005B}">
      <dsp:nvSpPr>
        <dsp:cNvPr id="0" name=""/>
        <dsp:cNvSpPr/>
      </dsp:nvSpPr>
      <dsp:spPr>
        <a:xfrm>
          <a:off x="2873582" y="523480"/>
          <a:ext cx="3580306" cy="3580306"/>
        </a:xfrm>
        <a:prstGeom prst="blockArc">
          <a:avLst>
            <a:gd name="adj1" fmla="val 9000000"/>
            <a:gd name="adj2" fmla="val 12600000"/>
            <a:gd name="adj3" fmla="val 452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A2464-6455-4999-B36E-C3A951647DB2}">
      <dsp:nvSpPr>
        <dsp:cNvPr id="0" name=""/>
        <dsp:cNvSpPr/>
      </dsp:nvSpPr>
      <dsp:spPr>
        <a:xfrm>
          <a:off x="2873582" y="523480"/>
          <a:ext cx="3580306" cy="3580306"/>
        </a:xfrm>
        <a:prstGeom prst="blockArc">
          <a:avLst>
            <a:gd name="adj1" fmla="val 5400000"/>
            <a:gd name="adj2" fmla="val 9000000"/>
            <a:gd name="adj3" fmla="val 452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FCFA7A-7D13-4D93-8AF0-85D0522747A6}">
      <dsp:nvSpPr>
        <dsp:cNvPr id="0" name=""/>
        <dsp:cNvSpPr/>
      </dsp:nvSpPr>
      <dsp:spPr>
        <a:xfrm>
          <a:off x="2873582" y="523480"/>
          <a:ext cx="3580306" cy="3580306"/>
        </a:xfrm>
        <a:prstGeom prst="blockArc">
          <a:avLst>
            <a:gd name="adj1" fmla="val 1800000"/>
            <a:gd name="adj2" fmla="val 5400000"/>
            <a:gd name="adj3" fmla="val 452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177516-ACCE-45C8-B7F1-39559F953C4D}">
      <dsp:nvSpPr>
        <dsp:cNvPr id="0" name=""/>
        <dsp:cNvSpPr/>
      </dsp:nvSpPr>
      <dsp:spPr>
        <a:xfrm>
          <a:off x="2873582" y="523480"/>
          <a:ext cx="3580306" cy="3580306"/>
        </a:xfrm>
        <a:prstGeom prst="blockArc">
          <a:avLst>
            <a:gd name="adj1" fmla="val 19800000"/>
            <a:gd name="adj2" fmla="val 1800000"/>
            <a:gd name="adj3" fmla="val 452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4F76B-CC42-4EB2-B34E-F1F10AADE668}">
      <dsp:nvSpPr>
        <dsp:cNvPr id="0" name=""/>
        <dsp:cNvSpPr/>
      </dsp:nvSpPr>
      <dsp:spPr>
        <a:xfrm>
          <a:off x="2873582" y="523480"/>
          <a:ext cx="3580306" cy="3580306"/>
        </a:xfrm>
        <a:prstGeom prst="blockArc">
          <a:avLst>
            <a:gd name="adj1" fmla="val 16200000"/>
            <a:gd name="adj2" fmla="val 19800000"/>
            <a:gd name="adj3" fmla="val 452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313E3-7CEF-4ED1-8498-17D13B09FD7D}">
      <dsp:nvSpPr>
        <dsp:cNvPr id="0" name=""/>
        <dsp:cNvSpPr/>
      </dsp:nvSpPr>
      <dsp:spPr>
        <a:xfrm>
          <a:off x="3751064" y="1509879"/>
          <a:ext cx="1825340" cy="160750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Elementos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4018379" y="1745293"/>
        <a:ext cx="1290710" cy="1136679"/>
      </dsp:txXfrm>
    </dsp:sp>
    <dsp:sp modelId="{31CB21A7-2186-4BDD-A097-3C584B98F88B}">
      <dsp:nvSpPr>
        <dsp:cNvPr id="0" name=""/>
        <dsp:cNvSpPr/>
      </dsp:nvSpPr>
      <dsp:spPr>
        <a:xfrm>
          <a:off x="4024865" y="1361"/>
          <a:ext cx="1277738" cy="112525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Carátula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4211985" y="166151"/>
        <a:ext cx="903498" cy="795675"/>
      </dsp:txXfrm>
    </dsp:sp>
    <dsp:sp modelId="{584F5423-E04E-498F-85BD-25AD1568D2D5}">
      <dsp:nvSpPr>
        <dsp:cNvPr id="0" name=""/>
        <dsp:cNvSpPr/>
      </dsp:nvSpPr>
      <dsp:spPr>
        <a:xfrm>
          <a:off x="5540101" y="876183"/>
          <a:ext cx="1277738" cy="112525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Índice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727221" y="1040973"/>
        <a:ext cx="903498" cy="795675"/>
      </dsp:txXfrm>
    </dsp:sp>
    <dsp:sp modelId="{7E3429B5-7C9E-4C87-8134-EB8802F40AB1}">
      <dsp:nvSpPr>
        <dsp:cNvPr id="0" name=""/>
        <dsp:cNvSpPr/>
      </dsp:nvSpPr>
      <dsp:spPr>
        <a:xfrm>
          <a:off x="5388361" y="2625827"/>
          <a:ext cx="1581219" cy="112525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Introducción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619925" y="2790617"/>
        <a:ext cx="1118091" cy="795675"/>
      </dsp:txXfrm>
    </dsp:sp>
    <dsp:sp modelId="{3922A3AE-A6D2-4A66-980E-D97EAD1A724E}">
      <dsp:nvSpPr>
        <dsp:cNvPr id="0" name=""/>
        <dsp:cNvSpPr/>
      </dsp:nvSpPr>
      <dsp:spPr>
        <a:xfrm>
          <a:off x="4024865" y="3500649"/>
          <a:ext cx="1277738" cy="112525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Desarrollo del tema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4211985" y="3665439"/>
        <a:ext cx="903498" cy="795675"/>
      </dsp:txXfrm>
    </dsp:sp>
    <dsp:sp modelId="{5FB341C1-0DEB-4A51-B99B-F8974B6DE5E3}">
      <dsp:nvSpPr>
        <dsp:cNvPr id="0" name=""/>
        <dsp:cNvSpPr/>
      </dsp:nvSpPr>
      <dsp:spPr>
        <a:xfrm>
          <a:off x="2478859" y="2625827"/>
          <a:ext cx="1339278" cy="112525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Conclusión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674992" y="2790617"/>
        <a:ext cx="947012" cy="795675"/>
      </dsp:txXfrm>
    </dsp:sp>
    <dsp:sp modelId="{6F5356CC-278B-4C6A-AAD9-65D8463AD9BA}">
      <dsp:nvSpPr>
        <dsp:cNvPr id="0" name=""/>
        <dsp:cNvSpPr/>
      </dsp:nvSpPr>
      <dsp:spPr>
        <a:xfrm>
          <a:off x="2423215" y="876183"/>
          <a:ext cx="1450566" cy="112525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Bibliografía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635645" y="1040973"/>
        <a:ext cx="1025706" cy="79567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D3665E-C54D-4EB8-8CBA-915FF5921519}">
      <dsp:nvSpPr>
        <dsp:cNvPr id="0" name=""/>
        <dsp:cNvSpPr/>
      </dsp:nvSpPr>
      <dsp:spPr>
        <a:xfrm>
          <a:off x="0" y="72549"/>
          <a:ext cx="10515600" cy="4206240"/>
        </a:xfrm>
        <a:prstGeom prst="leftRightRibb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8F709EE-8A2F-49AA-82A6-913EA5BE7DDF}">
      <dsp:nvSpPr>
        <dsp:cNvPr id="0" name=""/>
        <dsp:cNvSpPr/>
      </dsp:nvSpPr>
      <dsp:spPr>
        <a:xfrm>
          <a:off x="1261872" y="808640"/>
          <a:ext cx="3470148" cy="2061057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31140" rIns="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Recado</a:t>
          </a:r>
          <a:endParaRPr lang="es-MX" sz="6500" kern="1200" dirty="0"/>
        </a:p>
      </dsp:txBody>
      <dsp:txXfrm>
        <a:off x="1261872" y="808640"/>
        <a:ext cx="3470148" cy="2061057"/>
      </dsp:txXfrm>
    </dsp:sp>
    <dsp:sp modelId="{1956C4B2-8770-4BF4-9A8C-E3C9FAC2176B}">
      <dsp:nvSpPr>
        <dsp:cNvPr id="0" name=""/>
        <dsp:cNvSpPr/>
      </dsp:nvSpPr>
      <dsp:spPr>
        <a:xfrm>
          <a:off x="5257800" y="1481639"/>
          <a:ext cx="4101084" cy="2061057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31140" rIns="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smtClean="0"/>
            <a:t>Carta</a:t>
          </a:r>
          <a:endParaRPr lang="es-MX" sz="6500" kern="1200"/>
        </a:p>
      </dsp:txBody>
      <dsp:txXfrm>
        <a:off x="5257800" y="1481639"/>
        <a:ext cx="4101084" cy="2061057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4BD85-3134-4D9A-8F66-466A1A969057}">
      <dsp:nvSpPr>
        <dsp:cNvPr id="0" name=""/>
        <dsp:cNvSpPr/>
      </dsp:nvSpPr>
      <dsp:spPr>
        <a:xfrm>
          <a:off x="0" y="264625"/>
          <a:ext cx="5529649" cy="3176731"/>
        </a:xfrm>
        <a:prstGeom prst="rightArrow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1E360F-26A9-4220-BABC-F1911BF1051F}">
      <dsp:nvSpPr>
        <dsp:cNvPr id="0" name=""/>
        <dsp:cNvSpPr/>
      </dsp:nvSpPr>
      <dsp:spPr>
        <a:xfrm>
          <a:off x="242799" y="519555"/>
          <a:ext cx="4530640" cy="2557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Escrito breve e informal cuya finalidad es dar un aviso para hacer del conocimiento de algún suceso a otra persona.</a:t>
          </a:r>
          <a:endParaRPr lang="es-MX" sz="1700" kern="1200" dirty="0"/>
        </a:p>
      </dsp:txBody>
      <dsp:txXfrm>
        <a:off x="242799" y="519555"/>
        <a:ext cx="4530640" cy="255793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939FD-EA76-4A25-ADE6-3F07CDC55A94}">
      <dsp:nvSpPr>
        <dsp:cNvPr id="0" name=""/>
        <dsp:cNvSpPr/>
      </dsp:nvSpPr>
      <dsp:spPr>
        <a:xfrm>
          <a:off x="0" y="0"/>
          <a:ext cx="7523891" cy="10565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Medio de comunicación antiguo, dirigido a un familiar con contenido personal.</a:t>
          </a:r>
          <a:endParaRPr lang="es-MX" sz="2800" kern="1200"/>
        </a:p>
      </dsp:txBody>
      <dsp:txXfrm>
        <a:off x="30946" y="30946"/>
        <a:ext cx="6294472" cy="994693"/>
      </dsp:txXfrm>
    </dsp:sp>
    <dsp:sp modelId="{089B13C0-F774-4BF4-8EF5-70AFF9111204}">
      <dsp:nvSpPr>
        <dsp:cNvPr id="0" name=""/>
        <dsp:cNvSpPr/>
      </dsp:nvSpPr>
      <dsp:spPr>
        <a:xfrm>
          <a:off x="630125" y="1248691"/>
          <a:ext cx="7523891" cy="10565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De interés particular para quién la emite y la recibe.</a:t>
          </a:r>
          <a:endParaRPr lang="es-MX" sz="2800" kern="1200"/>
        </a:p>
      </dsp:txBody>
      <dsp:txXfrm>
        <a:off x="661071" y="1279637"/>
        <a:ext cx="6145092" cy="994693"/>
      </dsp:txXfrm>
    </dsp:sp>
    <dsp:sp modelId="{4881E1FE-E767-4B48-ABAA-7E1DF56CFDF1}">
      <dsp:nvSpPr>
        <dsp:cNvPr id="0" name=""/>
        <dsp:cNvSpPr/>
      </dsp:nvSpPr>
      <dsp:spPr>
        <a:xfrm>
          <a:off x="1250846" y="2497383"/>
          <a:ext cx="7523891" cy="10565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Elaborada con un tono informal.</a:t>
          </a:r>
          <a:endParaRPr lang="es-MX" sz="2800" kern="1200" dirty="0"/>
        </a:p>
      </dsp:txBody>
      <dsp:txXfrm>
        <a:off x="1281792" y="2528329"/>
        <a:ext cx="6154497" cy="994693"/>
      </dsp:txXfrm>
    </dsp:sp>
    <dsp:sp modelId="{EF999B8A-8791-486B-A735-CE565DFF5202}">
      <dsp:nvSpPr>
        <dsp:cNvPr id="0" name=""/>
        <dsp:cNvSpPr/>
      </dsp:nvSpPr>
      <dsp:spPr>
        <a:xfrm>
          <a:off x="1880972" y="3746074"/>
          <a:ext cx="7523891" cy="10565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Incluye: lugar y fecha, destinatario, saludo inicial, texto, despedida y firma.</a:t>
          </a:r>
          <a:endParaRPr lang="es-MX" sz="2800" kern="1200"/>
        </a:p>
      </dsp:txBody>
      <dsp:txXfrm>
        <a:off x="1911918" y="3777020"/>
        <a:ext cx="6145092" cy="994693"/>
      </dsp:txXfrm>
    </dsp:sp>
    <dsp:sp modelId="{57527BEC-3449-4650-9F47-AC5C8AC07B32}">
      <dsp:nvSpPr>
        <dsp:cNvPr id="0" name=""/>
        <dsp:cNvSpPr/>
      </dsp:nvSpPr>
      <dsp:spPr>
        <a:xfrm>
          <a:off x="6837110" y="809248"/>
          <a:ext cx="686780" cy="68678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6991635" y="809248"/>
        <a:ext cx="377730" cy="516802"/>
      </dsp:txXfrm>
    </dsp:sp>
    <dsp:sp modelId="{3887C502-2D65-4DDF-B199-E023D5DA5D60}">
      <dsp:nvSpPr>
        <dsp:cNvPr id="0" name=""/>
        <dsp:cNvSpPr/>
      </dsp:nvSpPr>
      <dsp:spPr>
        <a:xfrm>
          <a:off x="7467236" y="2057939"/>
          <a:ext cx="686780" cy="68678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7621761" y="2057939"/>
        <a:ext cx="377730" cy="516802"/>
      </dsp:txXfrm>
    </dsp:sp>
    <dsp:sp modelId="{D8654757-45F7-40D6-BCF0-D98F87EAD3B7}">
      <dsp:nvSpPr>
        <dsp:cNvPr id="0" name=""/>
        <dsp:cNvSpPr/>
      </dsp:nvSpPr>
      <dsp:spPr>
        <a:xfrm>
          <a:off x="8087957" y="3306631"/>
          <a:ext cx="686780" cy="68678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8242482" y="3306631"/>
        <a:ext cx="377730" cy="5168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5AA73E-0AC5-4DDC-84AE-6CCC98A24B09}">
      <dsp:nvSpPr>
        <dsp:cNvPr id="0" name=""/>
        <dsp:cNvSpPr/>
      </dsp:nvSpPr>
      <dsp:spPr>
        <a:xfrm>
          <a:off x="5804" y="363774"/>
          <a:ext cx="2215339" cy="907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Narrativo</a:t>
          </a:r>
          <a:endParaRPr lang="es-MX" sz="2400" kern="1200" dirty="0"/>
        </a:p>
      </dsp:txBody>
      <dsp:txXfrm>
        <a:off x="5804" y="363774"/>
        <a:ext cx="2215339" cy="605075"/>
      </dsp:txXfrm>
    </dsp:sp>
    <dsp:sp modelId="{9A3CE45B-202F-4B04-8387-5958B127A875}">
      <dsp:nvSpPr>
        <dsp:cNvPr id="0" name=""/>
        <dsp:cNvSpPr/>
      </dsp:nvSpPr>
      <dsp:spPr>
        <a:xfrm>
          <a:off x="459548" y="968850"/>
          <a:ext cx="2215339" cy="417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Relato de hechos reales o imaginarios.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Excita el interés del lector despertando curiosidad.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Debe ser dinámica y mantener el interés del lector.</a:t>
          </a:r>
          <a:endParaRPr lang="es-MX" sz="2000" kern="1200" dirty="0"/>
        </a:p>
      </dsp:txBody>
      <dsp:txXfrm>
        <a:off x="524433" y="1033735"/>
        <a:ext cx="2085569" cy="4046230"/>
      </dsp:txXfrm>
    </dsp:sp>
    <dsp:sp modelId="{0A8B9152-F7A2-425B-8E0C-DC7DE1CD2A39}">
      <dsp:nvSpPr>
        <dsp:cNvPr id="0" name=""/>
        <dsp:cNvSpPr/>
      </dsp:nvSpPr>
      <dsp:spPr>
        <a:xfrm>
          <a:off x="2556981" y="390534"/>
          <a:ext cx="711975" cy="55155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2556981" y="500845"/>
        <a:ext cx="546509" cy="330933"/>
      </dsp:txXfrm>
    </dsp:sp>
    <dsp:sp modelId="{0C8331C5-7367-488E-BB21-B68AADA41EB7}">
      <dsp:nvSpPr>
        <dsp:cNvPr id="0" name=""/>
        <dsp:cNvSpPr/>
      </dsp:nvSpPr>
      <dsp:spPr>
        <a:xfrm>
          <a:off x="3564493" y="363774"/>
          <a:ext cx="2215339" cy="907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Descriptivo</a:t>
          </a:r>
          <a:endParaRPr lang="es-MX" sz="2400" kern="1200" dirty="0"/>
        </a:p>
      </dsp:txBody>
      <dsp:txXfrm>
        <a:off x="3564493" y="363774"/>
        <a:ext cx="2215339" cy="605075"/>
      </dsp:txXfrm>
    </dsp:sp>
    <dsp:sp modelId="{30773C3A-88A2-4117-A4B8-4E1608FCFEB5}">
      <dsp:nvSpPr>
        <dsp:cNvPr id="0" name=""/>
        <dsp:cNvSpPr/>
      </dsp:nvSpPr>
      <dsp:spPr>
        <a:xfrm>
          <a:off x="4018237" y="968850"/>
          <a:ext cx="2215339" cy="417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Explica las cualidades y características de un objeto, persona o lugar.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Su finalidad es provocar en el receptor sensaciones o sentimientos similares a los del emisor.</a:t>
          </a:r>
          <a:endParaRPr lang="es-MX" sz="2000" kern="1200" dirty="0"/>
        </a:p>
      </dsp:txBody>
      <dsp:txXfrm>
        <a:off x="4083122" y="1033735"/>
        <a:ext cx="2085569" cy="4046230"/>
      </dsp:txXfrm>
    </dsp:sp>
    <dsp:sp modelId="{029E56BD-04A7-4B48-935D-5C7543F48289}">
      <dsp:nvSpPr>
        <dsp:cNvPr id="0" name=""/>
        <dsp:cNvSpPr/>
      </dsp:nvSpPr>
      <dsp:spPr>
        <a:xfrm>
          <a:off x="6115670" y="390534"/>
          <a:ext cx="711975" cy="55155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6115670" y="500845"/>
        <a:ext cx="546509" cy="330933"/>
      </dsp:txXfrm>
    </dsp:sp>
    <dsp:sp modelId="{DC202C4F-866A-46C0-849E-25B729F29580}">
      <dsp:nvSpPr>
        <dsp:cNvPr id="0" name=""/>
        <dsp:cNvSpPr/>
      </dsp:nvSpPr>
      <dsp:spPr>
        <a:xfrm>
          <a:off x="7123182" y="363774"/>
          <a:ext cx="2532797" cy="907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Argumentativo</a:t>
          </a:r>
          <a:endParaRPr lang="es-MX" sz="2400" kern="1200" dirty="0"/>
        </a:p>
      </dsp:txBody>
      <dsp:txXfrm>
        <a:off x="7123182" y="363774"/>
        <a:ext cx="2532797" cy="605075"/>
      </dsp:txXfrm>
    </dsp:sp>
    <dsp:sp modelId="{4312E7E6-2F54-4A29-AECA-80C7641AD538}">
      <dsp:nvSpPr>
        <dsp:cNvPr id="0" name=""/>
        <dsp:cNvSpPr/>
      </dsp:nvSpPr>
      <dsp:spPr>
        <a:xfrm>
          <a:off x="7735656" y="968850"/>
          <a:ext cx="2215339" cy="417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Aporta razones para defender una opinión.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Pretende convencer al receptor.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Incluye tesis, cuerpo argumentativo y conclusión.</a:t>
          </a:r>
          <a:endParaRPr lang="es-MX" sz="2000" kern="1200" dirty="0"/>
        </a:p>
      </dsp:txBody>
      <dsp:txXfrm>
        <a:off x="7800541" y="1033735"/>
        <a:ext cx="2085569" cy="40462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D6E9AB-D31F-4797-9AD4-9D928A7F96D6}">
      <dsp:nvSpPr>
        <dsp:cNvPr id="0" name=""/>
        <dsp:cNvSpPr/>
      </dsp:nvSpPr>
      <dsp:spPr>
        <a:xfrm>
          <a:off x="2930017" y="319131"/>
          <a:ext cx="4699920" cy="1468725"/>
        </a:xfrm>
        <a:prstGeom prst="rect">
          <a:avLst/>
        </a:prstGeom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817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Brevedad</a:t>
          </a:r>
          <a:endParaRPr lang="es-MX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Use solo las palabras necesarias</a:t>
          </a:r>
          <a:endParaRPr lang="es-MX" sz="2300" kern="1200" dirty="0"/>
        </a:p>
      </dsp:txBody>
      <dsp:txXfrm>
        <a:off x="2930017" y="319131"/>
        <a:ext cx="4699920" cy="1468725"/>
      </dsp:txXfrm>
    </dsp:sp>
    <dsp:sp modelId="{AC5FFC8D-9BE6-4650-AA27-EC79076DE2A2}">
      <dsp:nvSpPr>
        <dsp:cNvPr id="0" name=""/>
        <dsp:cNvSpPr/>
      </dsp:nvSpPr>
      <dsp:spPr>
        <a:xfrm>
          <a:off x="1751131" y="67733"/>
          <a:ext cx="1842759" cy="154216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B2AB2E-F223-4465-8E74-44494060D58B}">
      <dsp:nvSpPr>
        <dsp:cNvPr id="0" name=""/>
        <dsp:cNvSpPr/>
      </dsp:nvSpPr>
      <dsp:spPr>
        <a:xfrm>
          <a:off x="2920237" y="2168092"/>
          <a:ext cx="4699920" cy="1468725"/>
        </a:xfrm>
        <a:prstGeom prst="rect">
          <a:avLst/>
        </a:prstGeom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817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Sencillez</a:t>
          </a:r>
          <a:endParaRPr lang="es-MX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Directo y fácil de entender</a:t>
          </a:r>
          <a:endParaRPr lang="es-MX" sz="2300" kern="1200" dirty="0"/>
        </a:p>
      </dsp:txBody>
      <dsp:txXfrm>
        <a:off x="2920237" y="2168092"/>
        <a:ext cx="4699920" cy="1468725"/>
      </dsp:txXfrm>
    </dsp:sp>
    <dsp:sp modelId="{25496A84-3253-4283-9FB4-FC585A553837}">
      <dsp:nvSpPr>
        <dsp:cNvPr id="0" name=""/>
        <dsp:cNvSpPr/>
      </dsp:nvSpPr>
      <dsp:spPr>
        <a:xfrm>
          <a:off x="1811700" y="1939010"/>
          <a:ext cx="1803640" cy="1542161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C9B9AD-BB65-4AFE-A41D-572B7C885D60}">
      <dsp:nvSpPr>
        <dsp:cNvPr id="0" name=""/>
        <dsp:cNvSpPr/>
      </dsp:nvSpPr>
      <dsp:spPr>
        <a:xfrm>
          <a:off x="2904417" y="4017054"/>
          <a:ext cx="4699920" cy="1468725"/>
        </a:xfrm>
        <a:prstGeom prst="rect">
          <a:avLst/>
        </a:prstGeom>
        <a:solidFill>
          <a:schemeClr val="accent6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4817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Claridad</a:t>
          </a:r>
          <a:endParaRPr lang="es-MX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Ideas completas comprensibles</a:t>
          </a:r>
          <a:endParaRPr lang="es-MX" sz="2300" kern="1200" dirty="0"/>
        </a:p>
      </dsp:txBody>
      <dsp:txXfrm>
        <a:off x="2904417" y="4017054"/>
        <a:ext cx="4699920" cy="1468725"/>
      </dsp:txXfrm>
    </dsp:sp>
    <dsp:sp modelId="{5057CDF6-0C43-4FC7-A3CD-C3BF07FB24F3}">
      <dsp:nvSpPr>
        <dsp:cNvPr id="0" name=""/>
        <dsp:cNvSpPr/>
      </dsp:nvSpPr>
      <dsp:spPr>
        <a:xfrm>
          <a:off x="1861385" y="3787972"/>
          <a:ext cx="1740360" cy="1542161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A64707-A2D4-4CBB-BA88-C58EA10765D7}">
      <dsp:nvSpPr>
        <dsp:cNvPr id="0" name=""/>
        <dsp:cNvSpPr/>
      </dsp:nvSpPr>
      <dsp:spPr>
        <a:xfrm>
          <a:off x="6115051" y="2313"/>
          <a:ext cx="1681152" cy="1040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Pensar bien el tema</a:t>
          </a:r>
          <a:endParaRPr lang="es-MX" sz="1600" kern="1200" dirty="0"/>
        </a:p>
      </dsp:txBody>
      <dsp:txXfrm>
        <a:off x="6115051" y="2313"/>
        <a:ext cx="1681152" cy="1040497"/>
      </dsp:txXfrm>
    </dsp:sp>
    <dsp:sp modelId="{3A6E738D-259D-465E-9947-C2F87355B951}">
      <dsp:nvSpPr>
        <dsp:cNvPr id="0" name=""/>
        <dsp:cNvSpPr/>
      </dsp:nvSpPr>
      <dsp:spPr>
        <a:xfrm>
          <a:off x="2710118" y="-183523"/>
          <a:ext cx="5796657" cy="5796657"/>
        </a:xfrm>
        <a:prstGeom prst="circularArrow">
          <a:avLst>
            <a:gd name="adj1" fmla="val 3500"/>
            <a:gd name="adj2" fmla="val 217042"/>
            <a:gd name="adj3" fmla="val 19695118"/>
            <a:gd name="adj4" fmla="val 19282491"/>
            <a:gd name="adj5" fmla="val 40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6E22A6-4A22-4FA1-96C5-92810BBECBE2}">
      <dsp:nvSpPr>
        <dsp:cNvPr id="0" name=""/>
        <dsp:cNvSpPr/>
      </dsp:nvSpPr>
      <dsp:spPr>
        <a:xfrm>
          <a:off x="7416793" y="1451924"/>
          <a:ext cx="1681152" cy="1040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Trazar un plan</a:t>
          </a:r>
          <a:endParaRPr lang="es-MX" sz="1600" kern="1200" dirty="0"/>
        </a:p>
      </dsp:txBody>
      <dsp:txXfrm>
        <a:off x="7416793" y="1451924"/>
        <a:ext cx="1681152" cy="1040497"/>
      </dsp:txXfrm>
    </dsp:sp>
    <dsp:sp modelId="{B43122C8-D0C0-4B2C-8FCE-6E37C49D6E03}">
      <dsp:nvSpPr>
        <dsp:cNvPr id="0" name=""/>
        <dsp:cNvSpPr/>
      </dsp:nvSpPr>
      <dsp:spPr>
        <a:xfrm>
          <a:off x="2884407" y="98871"/>
          <a:ext cx="5796657" cy="5796657"/>
        </a:xfrm>
        <a:prstGeom prst="circularArrow">
          <a:avLst>
            <a:gd name="adj1" fmla="val 3500"/>
            <a:gd name="adj2" fmla="val 217042"/>
            <a:gd name="adj3" fmla="val 434711"/>
            <a:gd name="adj4" fmla="val 20948246"/>
            <a:gd name="adj5" fmla="val 40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E937C-7DED-412A-97CD-4D445BAEF2D3}">
      <dsp:nvSpPr>
        <dsp:cNvPr id="0" name=""/>
        <dsp:cNvSpPr/>
      </dsp:nvSpPr>
      <dsp:spPr>
        <a:xfrm>
          <a:off x="7416793" y="3501978"/>
          <a:ext cx="1681152" cy="1040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Escribir con sencillez y naturalidad</a:t>
          </a:r>
          <a:endParaRPr lang="es-MX" sz="1600" kern="1200" dirty="0"/>
        </a:p>
      </dsp:txBody>
      <dsp:txXfrm>
        <a:off x="7416793" y="3501978"/>
        <a:ext cx="1681152" cy="1040497"/>
      </dsp:txXfrm>
    </dsp:sp>
    <dsp:sp modelId="{FEB871F5-FB19-4FD6-B277-4B93EC7A821E}">
      <dsp:nvSpPr>
        <dsp:cNvPr id="0" name=""/>
        <dsp:cNvSpPr/>
      </dsp:nvSpPr>
      <dsp:spPr>
        <a:xfrm>
          <a:off x="2884407" y="98871"/>
          <a:ext cx="5796657" cy="5796657"/>
        </a:xfrm>
        <a:prstGeom prst="circularArrow">
          <a:avLst>
            <a:gd name="adj1" fmla="val 3500"/>
            <a:gd name="adj2" fmla="val 217042"/>
            <a:gd name="adj3" fmla="val 2594381"/>
            <a:gd name="adj4" fmla="val 2114023"/>
            <a:gd name="adj5" fmla="val 40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3E5506-A8C4-499A-81F1-9B8793967586}">
      <dsp:nvSpPr>
        <dsp:cNvPr id="0" name=""/>
        <dsp:cNvSpPr/>
      </dsp:nvSpPr>
      <dsp:spPr>
        <a:xfrm>
          <a:off x="5967186" y="4951584"/>
          <a:ext cx="1681152" cy="1040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Escribir con claridad</a:t>
          </a:r>
          <a:endParaRPr lang="es-MX" sz="1600" kern="1200" dirty="0"/>
        </a:p>
      </dsp:txBody>
      <dsp:txXfrm>
        <a:off x="5967186" y="4951584"/>
        <a:ext cx="1681152" cy="1040497"/>
      </dsp:txXfrm>
    </dsp:sp>
    <dsp:sp modelId="{0F4F1DE8-A770-4AC2-AF1D-BA77869D98C0}">
      <dsp:nvSpPr>
        <dsp:cNvPr id="0" name=""/>
        <dsp:cNvSpPr/>
      </dsp:nvSpPr>
      <dsp:spPr>
        <a:xfrm>
          <a:off x="2884407" y="98871"/>
          <a:ext cx="5796657" cy="5796657"/>
        </a:xfrm>
        <a:prstGeom prst="circularArrow">
          <a:avLst>
            <a:gd name="adj1" fmla="val 3500"/>
            <a:gd name="adj2" fmla="val 217042"/>
            <a:gd name="adj3" fmla="val 5419878"/>
            <a:gd name="adj4" fmla="val 5163080"/>
            <a:gd name="adj5" fmla="val 40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263094-8679-4994-8E65-AE367B98C36D}">
      <dsp:nvSpPr>
        <dsp:cNvPr id="0" name=""/>
        <dsp:cNvSpPr/>
      </dsp:nvSpPr>
      <dsp:spPr>
        <a:xfrm>
          <a:off x="3917133" y="4951584"/>
          <a:ext cx="1681152" cy="1040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Utilizar las palabras con precisión</a:t>
          </a:r>
          <a:endParaRPr lang="es-MX" sz="1600" kern="1200" dirty="0"/>
        </a:p>
      </dsp:txBody>
      <dsp:txXfrm>
        <a:off x="3917133" y="4951584"/>
        <a:ext cx="1681152" cy="1040497"/>
      </dsp:txXfrm>
    </dsp:sp>
    <dsp:sp modelId="{B6C5728B-8EC9-47BC-96A3-DD0FAD7DD6DC}">
      <dsp:nvSpPr>
        <dsp:cNvPr id="0" name=""/>
        <dsp:cNvSpPr/>
      </dsp:nvSpPr>
      <dsp:spPr>
        <a:xfrm>
          <a:off x="2884407" y="98871"/>
          <a:ext cx="5796657" cy="5796657"/>
        </a:xfrm>
        <a:prstGeom prst="circularArrow">
          <a:avLst>
            <a:gd name="adj1" fmla="val 3500"/>
            <a:gd name="adj2" fmla="val 217042"/>
            <a:gd name="adj3" fmla="val 8468935"/>
            <a:gd name="adj4" fmla="val 7988577"/>
            <a:gd name="adj5" fmla="val 40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D7129-0E32-4AA0-A8B4-6619B6B838DD}">
      <dsp:nvSpPr>
        <dsp:cNvPr id="0" name=""/>
        <dsp:cNvSpPr/>
      </dsp:nvSpPr>
      <dsp:spPr>
        <a:xfrm>
          <a:off x="2467526" y="3501978"/>
          <a:ext cx="1681152" cy="1040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Usar correctamente signos de puntuación</a:t>
          </a:r>
          <a:endParaRPr lang="es-MX" sz="1600" kern="1200" dirty="0"/>
        </a:p>
      </dsp:txBody>
      <dsp:txXfrm>
        <a:off x="2467526" y="3501978"/>
        <a:ext cx="1681152" cy="1040497"/>
      </dsp:txXfrm>
    </dsp:sp>
    <dsp:sp modelId="{3F4EE13B-22A4-4F8E-9B95-8F4B19A46A9C}">
      <dsp:nvSpPr>
        <dsp:cNvPr id="0" name=""/>
        <dsp:cNvSpPr/>
      </dsp:nvSpPr>
      <dsp:spPr>
        <a:xfrm>
          <a:off x="2884407" y="98871"/>
          <a:ext cx="5796657" cy="5796657"/>
        </a:xfrm>
        <a:prstGeom prst="circularArrow">
          <a:avLst>
            <a:gd name="adj1" fmla="val 3500"/>
            <a:gd name="adj2" fmla="val 217042"/>
            <a:gd name="adj3" fmla="val 11234711"/>
            <a:gd name="adj4" fmla="val 10148246"/>
            <a:gd name="adj5" fmla="val 40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9D6BB6-686A-4BCB-8685-2EAB044B5D3D}">
      <dsp:nvSpPr>
        <dsp:cNvPr id="0" name=""/>
        <dsp:cNvSpPr/>
      </dsp:nvSpPr>
      <dsp:spPr>
        <a:xfrm>
          <a:off x="2467526" y="1451924"/>
          <a:ext cx="1681152" cy="1040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Realizar un borrador</a:t>
          </a:r>
          <a:endParaRPr lang="es-MX" sz="1600" kern="1200" dirty="0"/>
        </a:p>
      </dsp:txBody>
      <dsp:txXfrm>
        <a:off x="2467526" y="1451924"/>
        <a:ext cx="1681152" cy="1040497"/>
      </dsp:txXfrm>
    </dsp:sp>
    <dsp:sp modelId="{F9101AE0-25B2-4568-B6EB-D6F29C7A14E4}">
      <dsp:nvSpPr>
        <dsp:cNvPr id="0" name=""/>
        <dsp:cNvSpPr/>
      </dsp:nvSpPr>
      <dsp:spPr>
        <a:xfrm>
          <a:off x="2884407" y="98871"/>
          <a:ext cx="5796657" cy="5796657"/>
        </a:xfrm>
        <a:prstGeom prst="circularArrow">
          <a:avLst>
            <a:gd name="adj1" fmla="val 3500"/>
            <a:gd name="adj2" fmla="val 217042"/>
            <a:gd name="adj3" fmla="val 13394381"/>
            <a:gd name="adj4" fmla="val 12914023"/>
            <a:gd name="adj5" fmla="val 40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C45A0-7270-47F1-A9F0-5E3EAA622220}">
      <dsp:nvSpPr>
        <dsp:cNvPr id="0" name=""/>
        <dsp:cNvSpPr/>
      </dsp:nvSpPr>
      <dsp:spPr>
        <a:xfrm>
          <a:off x="3917133" y="2318"/>
          <a:ext cx="1681152" cy="1040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Profundizar la lectura y conocimiento</a:t>
          </a:r>
          <a:endParaRPr lang="es-MX" sz="1600" kern="1200" dirty="0"/>
        </a:p>
      </dsp:txBody>
      <dsp:txXfrm>
        <a:off x="3917133" y="2318"/>
        <a:ext cx="1681152" cy="1040497"/>
      </dsp:txXfrm>
    </dsp:sp>
    <dsp:sp modelId="{193DD363-466E-492A-A86C-9C086E1DD52F}">
      <dsp:nvSpPr>
        <dsp:cNvPr id="0" name=""/>
        <dsp:cNvSpPr/>
      </dsp:nvSpPr>
      <dsp:spPr>
        <a:xfrm>
          <a:off x="3195323" y="59024"/>
          <a:ext cx="5796657" cy="5796657"/>
        </a:xfrm>
        <a:prstGeom prst="circularArrow">
          <a:avLst>
            <a:gd name="adj1" fmla="val 3500"/>
            <a:gd name="adj2" fmla="val 217042"/>
            <a:gd name="adj3" fmla="val 16010422"/>
            <a:gd name="adj4" fmla="val 15560541"/>
            <a:gd name="adj5" fmla="val 40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0E90ED-21D4-4140-ACA5-6CE39D31AE38}">
      <dsp:nvSpPr>
        <dsp:cNvPr id="0" name=""/>
        <dsp:cNvSpPr/>
      </dsp:nvSpPr>
      <dsp:spPr>
        <a:xfrm>
          <a:off x="529" y="1317809"/>
          <a:ext cx="2080186" cy="1715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Conjunto de elementos gramaticales que operan a través de imágenes.</a:t>
          </a:r>
          <a:endParaRPr lang="es-MX" sz="1700" kern="1200"/>
        </a:p>
      </dsp:txBody>
      <dsp:txXfrm>
        <a:off x="40012" y="1357292"/>
        <a:ext cx="2001220" cy="1269098"/>
      </dsp:txXfrm>
    </dsp:sp>
    <dsp:sp modelId="{3510DBC9-9D89-4E83-A5E2-472A9C0EA0AA}">
      <dsp:nvSpPr>
        <dsp:cNvPr id="0" name=""/>
        <dsp:cNvSpPr/>
      </dsp:nvSpPr>
      <dsp:spPr>
        <a:xfrm>
          <a:off x="1145793" y="1641150"/>
          <a:ext cx="2420057" cy="2420057"/>
        </a:xfrm>
        <a:prstGeom prst="leftCircularArrow">
          <a:avLst>
            <a:gd name="adj1" fmla="val 3671"/>
            <a:gd name="adj2" fmla="val 457399"/>
            <a:gd name="adj3" fmla="val 2232910"/>
            <a:gd name="adj4" fmla="val 9024489"/>
            <a:gd name="adj5" fmla="val 4283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ADE79-01CD-4A1E-89E5-B2903B7774D8}">
      <dsp:nvSpPr>
        <dsp:cNvPr id="0" name=""/>
        <dsp:cNvSpPr/>
      </dsp:nvSpPr>
      <dsp:spPr>
        <a:xfrm>
          <a:off x="462793" y="2665874"/>
          <a:ext cx="1849054" cy="7353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100" kern="1200"/>
        </a:p>
      </dsp:txBody>
      <dsp:txXfrm>
        <a:off x="484329" y="2687410"/>
        <a:ext cx="1805982" cy="692236"/>
      </dsp:txXfrm>
    </dsp:sp>
    <dsp:sp modelId="{2A39D015-1C74-4E33-83CB-0B0B7E1DF617}">
      <dsp:nvSpPr>
        <dsp:cNvPr id="0" name=""/>
        <dsp:cNvSpPr/>
      </dsp:nvSpPr>
      <dsp:spPr>
        <a:xfrm>
          <a:off x="2734937" y="1317809"/>
          <a:ext cx="2080186" cy="1715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Se considera un lenguaje autónomo.</a:t>
          </a:r>
          <a:endParaRPr lang="es-MX" sz="1700" kern="1200" dirty="0"/>
        </a:p>
      </dsp:txBody>
      <dsp:txXfrm>
        <a:off x="2774420" y="1724946"/>
        <a:ext cx="2001220" cy="1269098"/>
      </dsp:txXfrm>
    </dsp:sp>
    <dsp:sp modelId="{D70C37F1-4C7C-472E-811F-A76C10A6C060}">
      <dsp:nvSpPr>
        <dsp:cNvPr id="0" name=""/>
        <dsp:cNvSpPr/>
      </dsp:nvSpPr>
      <dsp:spPr>
        <a:xfrm>
          <a:off x="3862865" y="222857"/>
          <a:ext cx="2685859" cy="2685859"/>
        </a:xfrm>
        <a:prstGeom prst="circularArrow">
          <a:avLst>
            <a:gd name="adj1" fmla="val 3308"/>
            <a:gd name="adj2" fmla="val 408578"/>
            <a:gd name="adj3" fmla="val 19415911"/>
            <a:gd name="adj4" fmla="val 12575511"/>
            <a:gd name="adj5" fmla="val 3859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AAC7D6-C44B-4FE6-B83D-60A8926CBF77}">
      <dsp:nvSpPr>
        <dsp:cNvPr id="0" name=""/>
        <dsp:cNvSpPr/>
      </dsp:nvSpPr>
      <dsp:spPr>
        <a:xfrm>
          <a:off x="3197200" y="950155"/>
          <a:ext cx="1849054" cy="7353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100" kern="1200" dirty="0"/>
        </a:p>
      </dsp:txBody>
      <dsp:txXfrm>
        <a:off x="3218736" y="971691"/>
        <a:ext cx="1805982" cy="692236"/>
      </dsp:txXfrm>
    </dsp:sp>
    <dsp:sp modelId="{8956930F-7F7A-49E3-BD96-12EA1115E16D}">
      <dsp:nvSpPr>
        <dsp:cNvPr id="0" name=""/>
        <dsp:cNvSpPr/>
      </dsp:nvSpPr>
      <dsp:spPr>
        <a:xfrm>
          <a:off x="5469344" y="1317809"/>
          <a:ext cx="2080186" cy="1715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Tienen su propia sintaxis.</a:t>
          </a:r>
          <a:endParaRPr lang="es-MX" sz="1700" kern="1200" dirty="0"/>
        </a:p>
      </dsp:txBody>
      <dsp:txXfrm>
        <a:off x="5508827" y="1357292"/>
        <a:ext cx="2001220" cy="1269098"/>
      </dsp:txXfrm>
    </dsp:sp>
    <dsp:sp modelId="{D1C82323-1A41-4B57-A3CF-0BC7241F8CFE}">
      <dsp:nvSpPr>
        <dsp:cNvPr id="0" name=""/>
        <dsp:cNvSpPr/>
      </dsp:nvSpPr>
      <dsp:spPr>
        <a:xfrm>
          <a:off x="6614607" y="1641150"/>
          <a:ext cx="2420057" cy="2420057"/>
        </a:xfrm>
        <a:prstGeom prst="leftCircularArrow">
          <a:avLst>
            <a:gd name="adj1" fmla="val 3671"/>
            <a:gd name="adj2" fmla="val 457399"/>
            <a:gd name="adj3" fmla="val 2232910"/>
            <a:gd name="adj4" fmla="val 9024489"/>
            <a:gd name="adj5" fmla="val 4283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7EDC5D-D358-4751-90D0-30B8E0AA0AF1}">
      <dsp:nvSpPr>
        <dsp:cNvPr id="0" name=""/>
        <dsp:cNvSpPr/>
      </dsp:nvSpPr>
      <dsp:spPr>
        <a:xfrm>
          <a:off x="5931608" y="2665874"/>
          <a:ext cx="1849054" cy="7353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100" kern="1200" dirty="0"/>
        </a:p>
      </dsp:txBody>
      <dsp:txXfrm>
        <a:off x="5953144" y="2687410"/>
        <a:ext cx="1805982" cy="692236"/>
      </dsp:txXfrm>
    </dsp:sp>
    <dsp:sp modelId="{61C41AEF-12FA-4EF8-874C-871BE89F48C9}">
      <dsp:nvSpPr>
        <dsp:cNvPr id="0" name=""/>
        <dsp:cNvSpPr/>
      </dsp:nvSpPr>
      <dsp:spPr>
        <a:xfrm>
          <a:off x="8203751" y="1317809"/>
          <a:ext cx="2080186" cy="17157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Surgen relaciones cuando se presentan diversas imágenes.</a:t>
          </a:r>
          <a:endParaRPr lang="es-MX" sz="1700" kern="1200" dirty="0"/>
        </a:p>
      </dsp:txBody>
      <dsp:txXfrm>
        <a:off x="8243234" y="1724946"/>
        <a:ext cx="2001220" cy="1269098"/>
      </dsp:txXfrm>
    </dsp:sp>
    <dsp:sp modelId="{12F0F985-C970-45B6-89B6-681BABC5DB08}">
      <dsp:nvSpPr>
        <dsp:cNvPr id="0" name=""/>
        <dsp:cNvSpPr/>
      </dsp:nvSpPr>
      <dsp:spPr>
        <a:xfrm>
          <a:off x="8666015" y="950155"/>
          <a:ext cx="1849054" cy="7353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100" kern="1200" dirty="0"/>
        </a:p>
      </dsp:txBody>
      <dsp:txXfrm>
        <a:off x="8687551" y="971691"/>
        <a:ext cx="1805982" cy="69223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7D6BD-AF0F-4A8C-9594-E4CD5F486F94}">
      <dsp:nvSpPr>
        <dsp:cNvPr id="0" name=""/>
        <dsp:cNvSpPr/>
      </dsp:nvSpPr>
      <dsp:spPr>
        <a:xfrm>
          <a:off x="2118027" y="293442"/>
          <a:ext cx="1852707" cy="153810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E050C6-4180-47EE-BD20-B9D7CBB64946}">
      <dsp:nvSpPr>
        <dsp:cNvPr id="0" name=""/>
        <dsp:cNvSpPr/>
      </dsp:nvSpPr>
      <dsp:spPr>
        <a:xfrm>
          <a:off x="1371242" y="946282"/>
          <a:ext cx="1258392" cy="9405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Expresiva o emotiva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71242" y="946282"/>
        <a:ext cx="1258392" cy="940530"/>
      </dsp:txXfrm>
    </dsp:sp>
    <dsp:sp modelId="{C8DE8218-63B7-44ED-84A0-FEC8690084DE}">
      <dsp:nvSpPr>
        <dsp:cNvPr id="0" name=""/>
        <dsp:cNvSpPr/>
      </dsp:nvSpPr>
      <dsp:spPr>
        <a:xfrm>
          <a:off x="5022339" y="293442"/>
          <a:ext cx="1852707" cy="1538101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2D2F20-CB10-4EF2-A271-A1A9F426D435}">
      <dsp:nvSpPr>
        <dsp:cNvPr id="0" name=""/>
        <dsp:cNvSpPr/>
      </dsp:nvSpPr>
      <dsp:spPr>
        <a:xfrm>
          <a:off x="4275554" y="946282"/>
          <a:ext cx="1258392" cy="9405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Apelativa o exhortativa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75554" y="946282"/>
        <a:ext cx="1258392" cy="940530"/>
      </dsp:txXfrm>
    </dsp:sp>
    <dsp:sp modelId="{133C7239-BC8C-4ADF-A323-B3D51340F299}">
      <dsp:nvSpPr>
        <dsp:cNvPr id="0" name=""/>
        <dsp:cNvSpPr/>
      </dsp:nvSpPr>
      <dsp:spPr>
        <a:xfrm>
          <a:off x="7926651" y="293442"/>
          <a:ext cx="1852707" cy="1538101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CDE4C-3AFA-4882-8694-46C51FECFF01}">
      <dsp:nvSpPr>
        <dsp:cNvPr id="0" name=""/>
        <dsp:cNvSpPr/>
      </dsp:nvSpPr>
      <dsp:spPr>
        <a:xfrm>
          <a:off x="7179866" y="946282"/>
          <a:ext cx="1258392" cy="9405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Informativa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79866" y="946282"/>
        <a:ext cx="1258392" cy="940530"/>
      </dsp:txXfrm>
    </dsp:sp>
    <dsp:sp modelId="{C05A005F-9617-4515-95DF-433C0874FD38}">
      <dsp:nvSpPr>
        <dsp:cNvPr id="0" name=""/>
        <dsp:cNvSpPr/>
      </dsp:nvSpPr>
      <dsp:spPr>
        <a:xfrm>
          <a:off x="2024496" y="2149714"/>
          <a:ext cx="1852707" cy="1538101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971CC4-EE61-4C05-B20D-FC62AA95055E}">
      <dsp:nvSpPr>
        <dsp:cNvPr id="0" name=""/>
        <dsp:cNvSpPr/>
      </dsp:nvSpPr>
      <dsp:spPr>
        <a:xfrm>
          <a:off x="1277711" y="2802554"/>
          <a:ext cx="1258392" cy="9405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Poética o estética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7711" y="2802554"/>
        <a:ext cx="1258392" cy="940530"/>
      </dsp:txXfrm>
    </dsp:sp>
    <dsp:sp modelId="{A96B8290-889A-45A9-A8F6-B9F50C6AC795}">
      <dsp:nvSpPr>
        <dsp:cNvPr id="0" name=""/>
        <dsp:cNvSpPr/>
      </dsp:nvSpPr>
      <dsp:spPr>
        <a:xfrm>
          <a:off x="4928808" y="2149714"/>
          <a:ext cx="1852707" cy="1538101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82A300-F251-40C1-85F2-EBFB17488839}">
      <dsp:nvSpPr>
        <dsp:cNvPr id="0" name=""/>
        <dsp:cNvSpPr/>
      </dsp:nvSpPr>
      <dsp:spPr>
        <a:xfrm>
          <a:off x="4182023" y="2802554"/>
          <a:ext cx="1258392" cy="9405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Fática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82023" y="2802554"/>
        <a:ext cx="1258392" cy="940530"/>
      </dsp:txXfrm>
    </dsp:sp>
    <dsp:sp modelId="{2067F730-8538-4168-995E-851B00E85962}">
      <dsp:nvSpPr>
        <dsp:cNvPr id="0" name=""/>
        <dsp:cNvSpPr/>
      </dsp:nvSpPr>
      <dsp:spPr>
        <a:xfrm>
          <a:off x="8020182" y="2149714"/>
          <a:ext cx="1852707" cy="1538101"/>
        </a:xfrm>
        <a:prstGeom prst="rect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9FDD74-24F3-4367-8734-76E2D15190E8}">
      <dsp:nvSpPr>
        <dsp:cNvPr id="0" name=""/>
        <dsp:cNvSpPr/>
      </dsp:nvSpPr>
      <dsp:spPr>
        <a:xfrm>
          <a:off x="7086335" y="2802554"/>
          <a:ext cx="1632516" cy="9405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Metalingüística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086335" y="2802554"/>
        <a:ext cx="1632516" cy="940530"/>
      </dsp:txXfrm>
    </dsp:sp>
    <dsp:sp modelId="{C965C06B-EA20-4FAB-86F1-6CA8F5359FB1}">
      <dsp:nvSpPr>
        <dsp:cNvPr id="0" name=""/>
        <dsp:cNvSpPr/>
      </dsp:nvSpPr>
      <dsp:spPr>
        <a:xfrm>
          <a:off x="5022339" y="4005985"/>
          <a:ext cx="1852707" cy="1538101"/>
        </a:xfrm>
        <a:prstGeom prst="rect">
          <a:avLst/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E95BA2-6F7A-443A-958E-4BE3E42EC40B}">
      <dsp:nvSpPr>
        <dsp:cNvPr id="0" name=""/>
        <dsp:cNvSpPr/>
      </dsp:nvSpPr>
      <dsp:spPr>
        <a:xfrm>
          <a:off x="4275554" y="4658826"/>
          <a:ext cx="1258392" cy="9405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Descriptiva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75554" y="4658826"/>
        <a:ext cx="1258392" cy="94053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34E6C-E736-49DD-9E2F-77E69BBFE18F}">
      <dsp:nvSpPr>
        <dsp:cNvPr id="0" name=""/>
        <dsp:cNvSpPr/>
      </dsp:nvSpPr>
      <dsp:spPr>
        <a:xfrm>
          <a:off x="2024766" y="192960"/>
          <a:ext cx="3829526" cy="1329944"/>
        </a:xfrm>
        <a:prstGeom prst="ellipse">
          <a:avLst/>
        </a:prstGeom>
        <a:solidFill>
          <a:schemeClr val="accent6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175D66-11FD-4CEB-B58E-1CE02CA3767F}">
      <dsp:nvSpPr>
        <dsp:cNvPr id="0" name=""/>
        <dsp:cNvSpPr/>
      </dsp:nvSpPr>
      <dsp:spPr>
        <a:xfrm>
          <a:off x="3574388" y="3449542"/>
          <a:ext cx="742156" cy="474980"/>
        </a:xfrm>
        <a:prstGeom prst="downArrow">
          <a:avLst/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86696D84-7728-4481-86DF-D976C25549FB}">
      <dsp:nvSpPr>
        <dsp:cNvPr id="0" name=""/>
        <dsp:cNvSpPr/>
      </dsp:nvSpPr>
      <dsp:spPr>
        <a:xfrm>
          <a:off x="2164291" y="3829526"/>
          <a:ext cx="3562350" cy="890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Un grito en la pared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 la acción</a:t>
          </a:r>
          <a:endParaRPr lang="es-MX" sz="1800" kern="1200" dirty="0"/>
        </a:p>
      </dsp:txBody>
      <dsp:txXfrm>
        <a:off x="2164291" y="3829526"/>
        <a:ext cx="3562350" cy="890587"/>
      </dsp:txXfrm>
    </dsp:sp>
    <dsp:sp modelId="{D64D8D50-2271-40FE-ADC0-DD9B3B8A6770}">
      <dsp:nvSpPr>
        <dsp:cNvPr id="0" name=""/>
        <dsp:cNvSpPr/>
      </dsp:nvSpPr>
      <dsp:spPr>
        <a:xfrm>
          <a:off x="3417051" y="1625619"/>
          <a:ext cx="1335881" cy="133588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Propiciar conductas positivas</a:t>
          </a:r>
          <a:endParaRPr lang="es-MX" sz="1700" kern="1200" dirty="0"/>
        </a:p>
      </dsp:txBody>
      <dsp:txXfrm>
        <a:off x="3612686" y="1821254"/>
        <a:ext cx="944611" cy="944611"/>
      </dsp:txXfrm>
    </dsp:sp>
    <dsp:sp modelId="{6414260D-B77F-4B4F-B0E7-D0BB84153C31}">
      <dsp:nvSpPr>
        <dsp:cNvPr id="0" name=""/>
        <dsp:cNvSpPr/>
      </dsp:nvSpPr>
      <dsp:spPr>
        <a:xfrm>
          <a:off x="2461154" y="623411"/>
          <a:ext cx="1335881" cy="133588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Diversos usos</a:t>
          </a:r>
          <a:endParaRPr lang="es-MX" sz="1700" kern="1200" dirty="0"/>
        </a:p>
      </dsp:txBody>
      <dsp:txXfrm>
        <a:off x="2656789" y="819046"/>
        <a:ext cx="944611" cy="944611"/>
      </dsp:txXfrm>
    </dsp:sp>
    <dsp:sp modelId="{5282473B-289D-4B5E-9D11-3EF4C6EA3B39}">
      <dsp:nvSpPr>
        <dsp:cNvPr id="0" name=""/>
        <dsp:cNvSpPr/>
      </dsp:nvSpPr>
      <dsp:spPr>
        <a:xfrm>
          <a:off x="3826721" y="300424"/>
          <a:ext cx="1335881" cy="133588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Atractivo visual</a:t>
          </a:r>
          <a:endParaRPr lang="es-MX" sz="1700" kern="1200" dirty="0"/>
        </a:p>
      </dsp:txBody>
      <dsp:txXfrm>
        <a:off x="4022356" y="496059"/>
        <a:ext cx="944611" cy="944611"/>
      </dsp:txXfrm>
    </dsp:sp>
    <dsp:sp modelId="{95EC65E6-7B0A-4570-A7EB-C783029B2B5E}">
      <dsp:nvSpPr>
        <dsp:cNvPr id="0" name=""/>
        <dsp:cNvSpPr/>
      </dsp:nvSpPr>
      <dsp:spPr>
        <a:xfrm>
          <a:off x="1867429" y="29686"/>
          <a:ext cx="4156075" cy="33248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573A9-B410-46DC-8FE2-F1E4B3AB0888}">
      <dsp:nvSpPr>
        <dsp:cNvPr id="0" name=""/>
        <dsp:cNvSpPr/>
      </dsp:nvSpPr>
      <dsp:spPr>
        <a:xfrm>
          <a:off x="0" y="0"/>
          <a:ext cx="10515600" cy="207155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>
              <a:latin typeface="Calibri" panose="020F0502020204030204"/>
              <a:ea typeface="+mn-ea"/>
              <a:cs typeface="+mn-cs"/>
            </a:rPr>
            <a:t>Informativo</a:t>
          </a:r>
          <a:endParaRPr lang="es-MX" sz="3200" kern="1200" dirty="0"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>
              <a:latin typeface="Calibri" panose="020F0502020204030204"/>
              <a:ea typeface="+mn-ea"/>
              <a:cs typeface="+mn-cs"/>
            </a:rPr>
            <a:t>Comunica eventos, conferencias, cursos, reuniones sociales, espectáculos, entre otros.</a:t>
          </a:r>
          <a:endParaRPr lang="es-MX" sz="2500" kern="1200" dirty="0">
            <a:latin typeface="Calibri" panose="020F0502020204030204"/>
            <a:ea typeface="+mn-ea"/>
            <a:cs typeface="+mn-cs"/>
          </a:endParaRPr>
        </a:p>
      </dsp:txBody>
      <dsp:txXfrm>
        <a:off x="2370949" y="60674"/>
        <a:ext cx="8083976" cy="1950211"/>
      </dsp:txXfrm>
    </dsp:sp>
    <dsp:sp modelId="{3F25B5D8-933A-4AC1-88D0-735A498E5BF2}">
      <dsp:nvSpPr>
        <dsp:cNvPr id="0" name=""/>
        <dsp:cNvSpPr/>
      </dsp:nvSpPr>
      <dsp:spPr>
        <a:xfrm>
          <a:off x="207155" y="207155"/>
          <a:ext cx="2103120" cy="165724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20DB2B-488E-4C0D-AE67-DB287707C5A8}">
      <dsp:nvSpPr>
        <dsp:cNvPr id="0" name=""/>
        <dsp:cNvSpPr/>
      </dsp:nvSpPr>
      <dsp:spPr>
        <a:xfrm>
          <a:off x="0" y="2278715"/>
          <a:ext cx="10515600" cy="207155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>
              <a:latin typeface="Calibri" panose="020F0502020204030204"/>
              <a:ea typeface="+mn-ea"/>
              <a:cs typeface="+mn-cs"/>
            </a:rPr>
            <a:t>Formativo</a:t>
          </a:r>
          <a:endParaRPr lang="es-MX" sz="3200" kern="1200" dirty="0"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smtClean="0">
              <a:latin typeface="Calibri" panose="020F0502020204030204"/>
              <a:ea typeface="+mn-ea"/>
              <a:cs typeface="+mn-cs"/>
            </a:rPr>
            <a:t>Propicia el establecimiento de hábitos de higiene, salud, limpieza, seguridad, orden, o actitudes de actividad y esfuerzo.</a:t>
          </a:r>
          <a:endParaRPr lang="es-MX" sz="2500" kern="1200" dirty="0">
            <a:latin typeface="Calibri" panose="020F0502020204030204"/>
            <a:ea typeface="+mn-ea"/>
            <a:cs typeface="+mn-cs"/>
          </a:endParaRPr>
        </a:p>
      </dsp:txBody>
      <dsp:txXfrm>
        <a:off x="2370949" y="2339389"/>
        <a:ext cx="8083976" cy="1950211"/>
      </dsp:txXfrm>
    </dsp:sp>
    <dsp:sp modelId="{A1EEF45C-AD10-463C-B3B5-790622CC6661}">
      <dsp:nvSpPr>
        <dsp:cNvPr id="0" name=""/>
        <dsp:cNvSpPr/>
      </dsp:nvSpPr>
      <dsp:spPr>
        <a:xfrm>
          <a:off x="207155" y="2485871"/>
          <a:ext cx="2103120" cy="165724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8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slide" Target="slide4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slide" Target="slide4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slide" Target="slide4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slide" Target="slide4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COMUNICACIÓN ESCRITA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REDACCIÓN Y COMUNICACIÓN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M. EN IMP. 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2017.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750709"/>
              </p:ext>
            </p:extLst>
          </p:nvPr>
        </p:nvGraphicFramePr>
        <p:xfrm>
          <a:off x="2681872" y="4052602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749279"/>
                <a:gridCol w="920863"/>
                <a:gridCol w="1009278"/>
                <a:gridCol w="830201"/>
                <a:gridCol w="738613"/>
                <a:gridCol w="837127"/>
                <a:gridCol w="857917"/>
                <a:gridCol w="1041498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Clave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HT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HP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TH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L00725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Curso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Optativa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8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Básico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1120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29733"/>
            <a:ext cx="10515600" cy="860955"/>
          </a:xfrm>
        </p:spPr>
        <p:txBody>
          <a:bodyPr/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Comunicación visual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382126"/>
              </p:ext>
            </p:extLst>
          </p:nvPr>
        </p:nvGraphicFramePr>
        <p:xfrm>
          <a:off x="1143000" y="158644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655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95868"/>
            <a:ext cx="10515600" cy="844021"/>
          </a:xfrm>
        </p:spPr>
        <p:txBody>
          <a:bodyPr/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 de la comunicación visual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204638"/>
              </p:ext>
            </p:extLst>
          </p:nvPr>
        </p:nvGraphicFramePr>
        <p:xfrm>
          <a:off x="838200" y="1184011"/>
          <a:ext cx="11150601" cy="5892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40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1997" y="765705"/>
            <a:ext cx="9956800" cy="622829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Cartel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1997" y="1388534"/>
            <a:ext cx="10888136" cy="880533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Material gráfico que transmite un mensaje, integrado de forma estética formada por imágenes que causan impacto y textos breves.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370279318"/>
              </p:ext>
            </p:extLst>
          </p:nvPr>
        </p:nvGraphicFramePr>
        <p:xfrm>
          <a:off x="1777999" y="2108200"/>
          <a:ext cx="7890933" cy="474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759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29733"/>
            <a:ext cx="10515600" cy="860955"/>
          </a:xfrm>
        </p:spPr>
        <p:txBody>
          <a:bodyPr/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cartel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9140141"/>
              </p:ext>
            </p:extLst>
          </p:nvPr>
        </p:nvGraphicFramePr>
        <p:xfrm>
          <a:off x="1041400" y="169068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470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859438"/>
              </p:ext>
            </p:extLst>
          </p:nvPr>
        </p:nvGraphicFramePr>
        <p:xfrm>
          <a:off x="1143000" y="166086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023781" y="978473"/>
            <a:ext cx="1026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Cómo elaborar un buen cartel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34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4355" y="752684"/>
            <a:ext cx="9956800" cy="60589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Folletos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4355" y="1295628"/>
            <a:ext cx="11129319" cy="5474885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Documento que contiene información sobre productos o servicios, y los términos en los que se pueden adquirir.</a:t>
            </a:r>
          </a:p>
          <a:p>
            <a:pPr marL="0" indent="0" algn="just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190" y="2159228"/>
            <a:ext cx="7209896" cy="461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60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4356" y="731838"/>
            <a:ext cx="9956800" cy="63976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a considerar al elaborar un folleto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9389580"/>
              </p:ext>
            </p:extLst>
          </p:nvPr>
        </p:nvGraphicFramePr>
        <p:xfrm>
          <a:off x="1202724" y="1371600"/>
          <a:ext cx="9956800" cy="5407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572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00353"/>
            <a:ext cx="9956800" cy="61997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TEXTOS ADMINISTRATIVOS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3493857"/>
              </p:ext>
            </p:extLst>
          </p:nvPr>
        </p:nvGraphicFramePr>
        <p:xfrm>
          <a:off x="838200" y="1825625"/>
          <a:ext cx="10515600" cy="4795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281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84238"/>
            <a:ext cx="9956800" cy="762854"/>
          </a:xfrm>
        </p:spPr>
        <p:txBody>
          <a:bodyPr/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de textos administrativos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48348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73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7467" y="893646"/>
            <a:ext cx="9956800" cy="658881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Carta u Oficio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013265"/>
              </p:ext>
            </p:extLst>
          </p:nvPr>
        </p:nvGraphicFramePr>
        <p:xfrm>
          <a:off x="897467" y="1223086"/>
          <a:ext cx="9956800" cy="5250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512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Que </a:t>
            </a:r>
            <a:r>
              <a:rPr lang="es-MX" altLang="es-MX" dirty="0" smtClean="0"/>
              <a:t>ayude al alumno </a:t>
            </a:r>
            <a:r>
              <a:rPr lang="es-MX" altLang="es-MX" dirty="0" smtClean="0"/>
              <a:t>a conocer las características de los documentos </a:t>
            </a:r>
            <a:r>
              <a:rPr lang="es-MX" altLang="es-MX" dirty="0" smtClean="0"/>
              <a:t>que se elaboran a través de la comunicación</a:t>
            </a:r>
            <a:r>
              <a:rPr lang="es-MX" altLang="es-MX" dirty="0" smtClean="0"/>
              <a:t> </a:t>
            </a:r>
            <a:r>
              <a:rPr lang="es-MX" altLang="es-MX" dirty="0"/>
              <a:t>escrita, </a:t>
            </a:r>
            <a:r>
              <a:rPr lang="es-MX" altLang="es-MX" dirty="0" smtClean="0"/>
              <a:t>lo </a:t>
            </a:r>
            <a:r>
              <a:rPr lang="es-MX" altLang="es-MX" dirty="0"/>
              <a:t>cual contribuirá </a:t>
            </a:r>
            <a:r>
              <a:rPr lang="es-MX" altLang="es-MX" dirty="0" smtClean="0"/>
              <a:t>a su </a:t>
            </a:r>
            <a:r>
              <a:rPr lang="es-MX" altLang="es-MX" dirty="0"/>
              <a:t>formación profesional, en la creación de sus propios conocimientos y como ente investigador que se preocupa por los problemas y soluciones de su entorno</a:t>
            </a:r>
            <a:r>
              <a:rPr lang="es-MX" altLang="es-MX" dirty="0" smtClean="0"/>
              <a:t>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725771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3600" y="792736"/>
            <a:ext cx="9956800" cy="581059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Memorando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939406"/>
              </p:ext>
            </p:extLst>
          </p:nvPr>
        </p:nvGraphicFramePr>
        <p:xfrm>
          <a:off x="1320800" y="1373795"/>
          <a:ext cx="9956800" cy="5484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173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99767"/>
            <a:ext cx="9956800" cy="591161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Circular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9114487"/>
              </p:ext>
            </p:extLst>
          </p:nvPr>
        </p:nvGraphicFramePr>
        <p:xfrm>
          <a:off x="838200" y="1540933"/>
          <a:ext cx="10515600" cy="4636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12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9732" y="896163"/>
            <a:ext cx="9956800" cy="60874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Avisos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2489220"/>
              </p:ext>
            </p:extLst>
          </p:nvPr>
        </p:nvGraphicFramePr>
        <p:xfrm>
          <a:off x="1066800" y="1114566"/>
          <a:ext cx="9956800" cy="544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834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2800" y="777845"/>
            <a:ext cx="9956800" cy="64391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Bitácora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229732"/>
              </p:ext>
            </p:extLst>
          </p:nvPr>
        </p:nvGraphicFramePr>
        <p:xfrm>
          <a:off x="1388533" y="1099802"/>
          <a:ext cx="9956800" cy="5408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185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667" y="883132"/>
            <a:ext cx="9956800" cy="60874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08129"/>
              </p:ext>
            </p:extLst>
          </p:nvPr>
        </p:nvGraphicFramePr>
        <p:xfrm>
          <a:off x="1354666" y="1390277"/>
          <a:ext cx="9956800" cy="5137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63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891015"/>
              </p:ext>
            </p:extLst>
          </p:nvPr>
        </p:nvGraphicFramePr>
        <p:xfrm>
          <a:off x="1049861" y="18764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49861" y="764882"/>
            <a:ext cx="9956800" cy="61997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TEXTOS ACADÉMICOS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49861" y="1706586"/>
            <a:ext cx="10566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Documentos que dan soporte o transmiten conocimiento, de tipo descriptivo y argumentativo.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78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8134" y="761573"/>
            <a:ext cx="9956800" cy="69251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Convocatoria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2107627"/>
              </p:ext>
            </p:extLst>
          </p:nvPr>
        </p:nvGraphicFramePr>
        <p:xfrm>
          <a:off x="999067" y="802604"/>
          <a:ext cx="10697308" cy="536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38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2452" y="723796"/>
            <a:ext cx="9956800" cy="657347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Currículo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81649" y="1381143"/>
            <a:ext cx="10234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Recopilación de los datos académicos y experiencia de una persona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32072939"/>
              </p:ext>
            </p:extLst>
          </p:nvPr>
        </p:nvGraphicFramePr>
        <p:xfrm>
          <a:off x="1151467" y="2201333"/>
          <a:ext cx="10414000" cy="3776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900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3730" y="808464"/>
            <a:ext cx="9956800" cy="657347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personales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58829430"/>
              </p:ext>
            </p:extLst>
          </p:nvPr>
        </p:nvGraphicFramePr>
        <p:xfrm>
          <a:off x="1027730" y="1676400"/>
          <a:ext cx="9702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055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3730" y="808464"/>
            <a:ext cx="9956800" cy="657347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Escolaridad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079517091"/>
              </p:ext>
            </p:extLst>
          </p:nvPr>
        </p:nvGraphicFramePr>
        <p:xfrm>
          <a:off x="900730" y="1465811"/>
          <a:ext cx="9702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2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42070" y="2391076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Dominar la </a:t>
            </a:r>
            <a:r>
              <a:rPr lang="es-MX" altLang="es-MX" dirty="0" smtClean="0"/>
              <a:t>elaboración de diversos documentos de comunicación escrita</a:t>
            </a:r>
            <a:r>
              <a:rPr lang="es-MX" altLang="es-MX" dirty="0" smtClean="0"/>
              <a:t>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3937089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773730" y="808464"/>
            <a:ext cx="9956800" cy="657347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Experiencia laboral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50625680"/>
              </p:ext>
            </p:extLst>
          </p:nvPr>
        </p:nvGraphicFramePr>
        <p:xfrm>
          <a:off x="152400" y="1465811"/>
          <a:ext cx="9685867" cy="4951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Pergamino vertical 9"/>
          <p:cNvSpPr/>
          <p:nvPr/>
        </p:nvSpPr>
        <p:spPr>
          <a:xfrm>
            <a:off x="8798010" y="2479588"/>
            <a:ext cx="2836021" cy="2452097"/>
          </a:xfrm>
          <a:prstGeom prst="vertic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Información ordenada a partir de la más reciente.</a:t>
            </a:r>
          </a:p>
        </p:txBody>
      </p:sp>
    </p:spTree>
    <p:extLst>
      <p:ext uri="{BB962C8B-B14F-4D97-AF65-F5344CB8AC3E}">
        <p14:creationId xmlns:p14="http://schemas.microsoft.com/office/powerpoint/2010/main" val="182595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773730" y="808464"/>
            <a:ext cx="9956800" cy="657347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Reporte académico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73730" y="1507373"/>
            <a:ext cx="10735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Documento con breve investigación bibliográfica en torno a una temática.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11717338"/>
              </p:ext>
            </p:extLst>
          </p:nvPr>
        </p:nvGraphicFramePr>
        <p:xfrm>
          <a:off x="1337733" y="2010600"/>
          <a:ext cx="9392797" cy="4627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Botón de acción: Inicio 8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787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82638"/>
            <a:ext cx="9956800" cy="622177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TEXTOS</a:t>
            </a:r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FAMILIARES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8567555"/>
              </p:ext>
            </p:extLst>
          </p:nvPr>
        </p:nvGraphicFramePr>
        <p:xfrm>
          <a:off x="838200" y="206269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999067" y="1502921"/>
            <a:ext cx="1041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Documentos en los que se tratan asuntos personales entre particulares.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08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1769" y="856883"/>
            <a:ext cx="9956800" cy="703386"/>
          </a:xfrm>
        </p:spPr>
        <p:txBody>
          <a:bodyPr/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Recado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581640"/>
              </p:ext>
            </p:extLst>
          </p:nvPr>
        </p:nvGraphicFramePr>
        <p:xfrm>
          <a:off x="1118285" y="1718533"/>
          <a:ext cx="5529649" cy="4146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6878594" y="2702132"/>
            <a:ext cx="47861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/>
              <a:t>Ejemplo de Recado:</a:t>
            </a:r>
          </a:p>
          <a:p>
            <a:endParaRPr lang="es-MX" i="1" dirty="0"/>
          </a:p>
          <a:p>
            <a:r>
              <a:rPr lang="es-MX" i="1" dirty="0" smtClean="0"/>
              <a:t>Juan</a:t>
            </a:r>
          </a:p>
          <a:p>
            <a:r>
              <a:rPr lang="es-MX" i="1" dirty="0" smtClean="0"/>
              <a:t>Estamos en casa de tu tío Armando, te esperamos halla para comer.</a:t>
            </a:r>
          </a:p>
          <a:p>
            <a:r>
              <a:rPr lang="es-MX" i="1" dirty="0" smtClean="0"/>
              <a:t>Nancy</a:t>
            </a:r>
          </a:p>
          <a:p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25943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5867" y="791307"/>
            <a:ext cx="9956800" cy="773723"/>
          </a:xfrm>
        </p:spPr>
        <p:txBody>
          <a:bodyPr/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Carta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335593"/>
              </p:ext>
            </p:extLst>
          </p:nvPr>
        </p:nvGraphicFramePr>
        <p:xfrm>
          <a:off x="1441622" y="1458097"/>
          <a:ext cx="9404864" cy="4802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234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15547"/>
            <a:ext cx="10515600" cy="924569"/>
          </a:xfrm>
        </p:spPr>
        <p:txBody>
          <a:bodyPr/>
          <a:lstStyle/>
          <a:p>
            <a:pPr algn="ctr"/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  <a:endParaRPr lang="es-MX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Chávez, F. (2004). Redacción avanzada. México: Editorial Pearson.</a:t>
            </a:r>
          </a:p>
          <a:p>
            <a:r>
              <a:rPr lang="es-MX" dirty="0" smtClean="0"/>
              <a:t>Elías, A. (2010). Taller de lectura y redacción. México. Editorial Siena.</a:t>
            </a:r>
          </a:p>
          <a:p>
            <a:r>
              <a:rPr lang="es-MX" dirty="0" smtClean="0"/>
              <a:t>Flora, D. (2010). Comunicación no verbal. México: Editorial Alianza.</a:t>
            </a:r>
          </a:p>
          <a:p>
            <a:r>
              <a:rPr lang="es-MX" dirty="0" smtClean="0"/>
              <a:t>Hernández, A. (2009). Taller de lectura y redacción. México: Editorial Progreso.</a:t>
            </a:r>
          </a:p>
          <a:p>
            <a:r>
              <a:rPr lang="es-MX" dirty="0" smtClean="0"/>
              <a:t>Roa, P. (2014). Los textos académicos: Un reto para docentes y estudiantes. </a:t>
            </a:r>
            <a:r>
              <a:rPr lang="es-MX" dirty="0" smtClean="0"/>
              <a:t>Colombia: Revista </a:t>
            </a:r>
            <a:r>
              <a:rPr lang="es-MX" dirty="0" err="1" smtClean="0"/>
              <a:t>Sophia</a:t>
            </a:r>
            <a:r>
              <a:rPr lang="es-MX" dirty="0" smtClean="0"/>
              <a:t>. </a:t>
            </a:r>
            <a:r>
              <a:rPr lang="es-MX" dirty="0"/>
              <a:t>Recuperado de http://</a:t>
            </a:r>
            <a:r>
              <a:rPr lang="es-MX" dirty="0" smtClean="0"/>
              <a:t>www.redalyc.org/pdf/4137/413734079008.pdf</a:t>
            </a:r>
            <a:endParaRPr lang="es-MX" dirty="0" smtClean="0"/>
          </a:p>
        </p:txBody>
      </p:sp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44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327884465"/>
              </p:ext>
            </p:extLst>
          </p:nvPr>
        </p:nvGraphicFramePr>
        <p:xfrm>
          <a:off x="639076" y="1881445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44982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3599" y="846664"/>
            <a:ext cx="9956800" cy="656695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ESCRITA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2506135" y="267224"/>
            <a:ext cx="1185333" cy="416560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Se refiere a la elaboración precisa de estructuras.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956927646"/>
              </p:ext>
            </p:extLst>
          </p:nvPr>
        </p:nvGraphicFramePr>
        <p:xfrm>
          <a:off x="2641600" y="1757359"/>
          <a:ext cx="8466667" cy="4863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99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94266" y="918104"/>
            <a:ext cx="10772803" cy="662622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Diferencias entre comunicación oral y escrita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852374"/>
              </p:ext>
            </p:extLst>
          </p:nvPr>
        </p:nvGraphicFramePr>
        <p:xfrm>
          <a:off x="1312333" y="1961092"/>
          <a:ext cx="10016067" cy="3576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48467"/>
                <a:gridCol w="3894667"/>
                <a:gridCol w="357293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Conocer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Código oral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Código escrito</a:t>
                      </a:r>
                      <a:endParaRPr lang="es-MX" dirty="0"/>
                    </a:p>
                  </a:txBody>
                  <a:tcPr marL="96572" marR="9657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Gramática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Fonética, léxico</a:t>
                      </a:r>
                      <a:r>
                        <a:rPr lang="es-MX" baseline="0" dirty="0" smtClean="0"/>
                        <a:t> menor, no formal.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Ortografía, estructuras sintácticas,</a:t>
                      </a:r>
                      <a:r>
                        <a:rPr lang="es-MX" baseline="0" dirty="0" smtClean="0"/>
                        <a:t> mayor léxico, formal.</a:t>
                      </a:r>
                      <a:endParaRPr lang="es-MX" dirty="0"/>
                    </a:p>
                  </a:txBody>
                  <a:tcPr marL="96572" marR="9657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Coherencia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Libertad de estructura, redundante.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Estructura rígida, menos</a:t>
                      </a:r>
                      <a:r>
                        <a:rPr lang="es-MX" baseline="0" dirty="0" smtClean="0"/>
                        <a:t> redundante, bajo esquemas establecidos.</a:t>
                      </a:r>
                      <a:endParaRPr lang="es-MX" dirty="0"/>
                    </a:p>
                  </a:txBody>
                  <a:tcPr marL="96572" marR="9657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Cohesión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Pausas, entonaciones, conectores poco formales y comunicación</a:t>
                      </a:r>
                      <a:r>
                        <a:rPr lang="es-MX" baseline="0" dirty="0" smtClean="0"/>
                        <a:t> no verbal.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Mayor uso de conectores</a:t>
                      </a:r>
                      <a:r>
                        <a:rPr lang="es-MX" baseline="0" dirty="0" smtClean="0"/>
                        <a:t> formales.</a:t>
                      </a:r>
                      <a:endParaRPr lang="es-MX" dirty="0"/>
                    </a:p>
                  </a:txBody>
                  <a:tcPr marL="96572" marR="9657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Adecuación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Uso de dialectos, registro informal y subjetividad.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Variedad</a:t>
                      </a:r>
                      <a:r>
                        <a:rPr lang="es-MX" baseline="0" dirty="0" smtClean="0"/>
                        <a:t> estándar, mayor uso de registro formal y objetivo.</a:t>
                      </a:r>
                      <a:endParaRPr lang="es-MX" dirty="0"/>
                    </a:p>
                  </a:txBody>
                  <a:tcPr marL="96572" marR="9657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Convenciones formales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Menor</a:t>
                      </a:r>
                      <a:r>
                        <a:rPr lang="es-MX" baseline="0" dirty="0" smtClean="0"/>
                        <a:t> rigidez.</a:t>
                      </a:r>
                      <a:endParaRPr lang="es-MX" dirty="0"/>
                    </a:p>
                  </a:txBody>
                  <a:tcPr marL="96572" marR="96572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Mayor rigidez.</a:t>
                      </a:r>
                      <a:endParaRPr lang="es-MX" dirty="0"/>
                    </a:p>
                  </a:txBody>
                  <a:tcPr marL="96572" marR="9657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03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5067" y="714905"/>
            <a:ext cx="9956800" cy="69056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textos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228610"/>
              </p:ext>
            </p:extLst>
          </p:nvPr>
        </p:nvGraphicFramePr>
        <p:xfrm>
          <a:off x="1253067" y="1219200"/>
          <a:ext cx="9956800" cy="5508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040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2667" y="681038"/>
            <a:ext cx="9956800" cy="60589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de la buena redacción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699686"/>
              </p:ext>
            </p:extLst>
          </p:nvPr>
        </p:nvGraphicFramePr>
        <p:xfrm>
          <a:off x="897467" y="1135063"/>
          <a:ext cx="9956800" cy="5592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017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8965" b="12217"/>
          <a:stretch/>
        </p:blipFill>
        <p:spPr>
          <a:xfrm>
            <a:off x="3615267" y="2458244"/>
            <a:ext cx="3945466" cy="2540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777479"/>
            <a:ext cx="9956800" cy="58896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Normas generales para la redacción</a:t>
            </a:r>
            <a:endParaRPr lang="es-MX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8514087"/>
              </p:ext>
            </p:extLst>
          </p:nvPr>
        </p:nvGraphicFramePr>
        <p:xfrm>
          <a:off x="-135468" y="1071960"/>
          <a:ext cx="11565472" cy="599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07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</TotalTime>
  <Words>1187</Words>
  <Application>Microsoft Office PowerPoint</Application>
  <PresentationFormat>Panorámica</PresentationFormat>
  <Paragraphs>249</Paragraphs>
  <Slides>35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Wingdings</vt:lpstr>
      <vt:lpstr>Tema de Office</vt:lpstr>
      <vt:lpstr>1_Tema de Office</vt:lpstr>
      <vt:lpstr>Presentación de PowerPoint</vt:lpstr>
      <vt:lpstr>JUSTIFICACIÓN</vt:lpstr>
      <vt:lpstr>OBJETIVO</vt:lpstr>
      <vt:lpstr>ÍNDICE</vt:lpstr>
      <vt:lpstr>COMUNICACIÓN ESCRITA</vt:lpstr>
      <vt:lpstr>Diferencias entre comunicación oral y escrita</vt:lpstr>
      <vt:lpstr>Tipos de textos</vt:lpstr>
      <vt:lpstr>Características de la buena redacción</vt:lpstr>
      <vt:lpstr>Normas generales para la redacción</vt:lpstr>
      <vt:lpstr>Comunicación visual</vt:lpstr>
      <vt:lpstr>Funciones de la comunicación visual</vt:lpstr>
      <vt:lpstr>Cartel</vt:lpstr>
      <vt:lpstr>Tipos de cartel</vt:lpstr>
      <vt:lpstr>Presentación de PowerPoint</vt:lpstr>
      <vt:lpstr>Folletos</vt:lpstr>
      <vt:lpstr>Aspectos a considerar al elaborar un folleto</vt:lpstr>
      <vt:lpstr>TEXTOS ADMINISTRATIVOS</vt:lpstr>
      <vt:lpstr>Ejemplos de textos administrativos</vt:lpstr>
      <vt:lpstr>Carta u Oficio</vt:lpstr>
      <vt:lpstr>Memorando</vt:lpstr>
      <vt:lpstr>Circular</vt:lpstr>
      <vt:lpstr>Avisos</vt:lpstr>
      <vt:lpstr>Bitácora</vt:lpstr>
      <vt:lpstr>Informe</vt:lpstr>
      <vt:lpstr>TEXTOS ACADÉMICOS</vt:lpstr>
      <vt:lpstr>Convocatoria</vt:lpstr>
      <vt:lpstr>Currículo</vt:lpstr>
      <vt:lpstr>Datos personales</vt:lpstr>
      <vt:lpstr>Escolaridad</vt:lpstr>
      <vt:lpstr>Experiencia laboral</vt:lpstr>
      <vt:lpstr>Reporte académico</vt:lpstr>
      <vt:lpstr>TEXTOS FAMILIARES</vt:lpstr>
      <vt:lpstr>Recado</vt:lpstr>
      <vt:lpstr>Carta</vt:lpstr>
      <vt:lpstr>BIBLIOGRAFÍA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PRUEBA</cp:lastModifiedBy>
  <cp:revision>68</cp:revision>
  <dcterms:created xsi:type="dcterms:W3CDTF">2017-02-13T20:11:35Z</dcterms:created>
  <dcterms:modified xsi:type="dcterms:W3CDTF">2017-10-05T17:35:04Z</dcterms:modified>
</cp:coreProperties>
</file>