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notesMasterIdLst>
    <p:notesMasterId r:id="rId42"/>
  </p:notesMasterIdLst>
  <p:sldIdLst>
    <p:sldId id="275" r:id="rId3"/>
    <p:sldId id="276" r:id="rId4"/>
    <p:sldId id="277" r:id="rId5"/>
    <p:sldId id="278" r:id="rId6"/>
    <p:sldId id="313" r:id="rId7"/>
    <p:sldId id="310" r:id="rId8"/>
    <p:sldId id="256" r:id="rId9"/>
    <p:sldId id="309" r:id="rId10"/>
    <p:sldId id="314" r:id="rId11"/>
    <p:sldId id="311" r:id="rId12"/>
    <p:sldId id="316" r:id="rId13"/>
    <p:sldId id="315" r:id="rId14"/>
    <p:sldId id="318" r:id="rId15"/>
    <p:sldId id="317" r:id="rId16"/>
    <p:sldId id="319" r:id="rId17"/>
    <p:sldId id="312" r:id="rId18"/>
    <p:sldId id="279" r:id="rId19"/>
    <p:sldId id="322" r:id="rId20"/>
    <p:sldId id="323" r:id="rId21"/>
    <p:sldId id="258" r:id="rId22"/>
    <p:sldId id="257" r:id="rId23"/>
    <p:sldId id="259" r:id="rId24"/>
    <p:sldId id="324" r:id="rId25"/>
    <p:sldId id="325" r:id="rId26"/>
    <p:sldId id="326" r:id="rId27"/>
    <p:sldId id="327" r:id="rId28"/>
    <p:sldId id="260" r:id="rId29"/>
    <p:sldId id="262" r:id="rId30"/>
    <p:sldId id="261" r:id="rId31"/>
    <p:sldId id="263" r:id="rId32"/>
    <p:sldId id="264" r:id="rId33"/>
    <p:sldId id="267" r:id="rId34"/>
    <p:sldId id="265" r:id="rId35"/>
    <p:sldId id="274" r:id="rId36"/>
    <p:sldId id="268" r:id="rId37"/>
    <p:sldId id="269" r:id="rId38"/>
    <p:sldId id="321" r:id="rId39"/>
    <p:sldId id="272" r:id="rId40"/>
    <p:sldId id="320" r:id="rId4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03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20" y="45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9.xml"/><Relationship Id="rId2" Type="http://schemas.openxmlformats.org/officeDocument/2006/relationships/slide" Target="../slides/slide17.xml"/><Relationship Id="rId1" Type="http://schemas.openxmlformats.org/officeDocument/2006/relationships/slide" Target="../slides/slide5.xml"/><Relationship Id="rId5" Type="http://schemas.openxmlformats.org/officeDocument/2006/relationships/slide" Target="../slides/slide30.xml"/><Relationship Id="rId4" Type="http://schemas.openxmlformats.org/officeDocument/2006/relationships/slide" Target="../slides/slide2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1BDEAF-A287-41F1-8CC9-CC43D5663C40}" type="doc">
      <dgm:prSet loTypeId="urn:microsoft.com/office/officeart/2008/layout/VerticalCurvedList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C99E567D-13F1-49FD-926C-FAC9AA932294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1" action="ppaction://hlinksldjump"/>
            </a:rPr>
            <a:t>La comunicación</a:t>
          </a:r>
          <a:endParaRPr lang="es-MX" dirty="0"/>
        </a:p>
      </dgm:t>
    </dgm:pt>
    <dgm:pt modelId="{7FA53AFE-B897-44C0-8C29-56037EB1F325}" type="parTrans" cxnId="{8CC7854E-8E06-46C5-9C1A-EA1A03026361}">
      <dgm:prSet/>
      <dgm:spPr/>
      <dgm:t>
        <a:bodyPr/>
        <a:lstStyle/>
        <a:p>
          <a:endParaRPr lang="es-MX"/>
        </a:p>
      </dgm:t>
    </dgm:pt>
    <dgm:pt modelId="{4FD7555E-C0C4-4B93-9248-8AFBDD68BF0E}" type="sibTrans" cxnId="{8CC7854E-8E06-46C5-9C1A-EA1A03026361}">
      <dgm:prSet/>
      <dgm:spPr/>
      <dgm:t>
        <a:bodyPr/>
        <a:lstStyle/>
        <a:p>
          <a:endParaRPr lang="es-MX"/>
        </a:p>
      </dgm:t>
    </dgm:pt>
    <dgm:pt modelId="{B809D8A5-26F5-4571-BF9F-BB8A21D212B4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2" action="ppaction://hlinksldjump"/>
            </a:rPr>
            <a:t>Comunicación verbal</a:t>
          </a:r>
          <a:endParaRPr lang="es-MX" dirty="0"/>
        </a:p>
      </dgm:t>
    </dgm:pt>
    <dgm:pt modelId="{4BA38082-6716-413F-B771-E83A0A0005D7}" type="parTrans" cxnId="{10499612-C45B-44E3-BBCE-DADBF5AE34BD}">
      <dgm:prSet/>
      <dgm:spPr/>
      <dgm:t>
        <a:bodyPr/>
        <a:lstStyle/>
        <a:p>
          <a:endParaRPr lang="es-MX"/>
        </a:p>
      </dgm:t>
    </dgm:pt>
    <dgm:pt modelId="{9BDF8596-F0E4-4911-AC59-13454C1F57BC}" type="sibTrans" cxnId="{10499612-C45B-44E3-BBCE-DADBF5AE34BD}">
      <dgm:prSet/>
      <dgm:spPr/>
      <dgm:t>
        <a:bodyPr/>
        <a:lstStyle/>
        <a:p>
          <a:endParaRPr lang="es-MX"/>
        </a:p>
      </dgm:t>
    </dgm:pt>
    <dgm:pt modelId="{934294A3-FD1D-45B6-90FF-A42BF1280CBE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3" action="ppaction://hlinksldjump"/>
            </a:rPr>
            <a:t>Bibliografía</a:t>
          </a:r>
          <a:endParaRPr lang="es-MX" dirty="0"/>
        </a:p>
      </dgm:t>
    </dgm:pt>
    <dgm:pt modelId="{D58B39E8-27E1-4429-8453-1F53EFD4CFE6}" type="parTrans" cxnId="{8A672984-4852-4C2E-A571-1EF78FDD1F3F}">
      <dgm:prSet/>
      <dgm:spPr/>
      <dgm:t>
        <a:bodyPr/>
        <a:lstStyle/>
        <a:p>
          <a:endParaRPr lang="es-MX"/>
        </a:p>
      </dgm:t>
    </dgm:pt>
    <dgm:pt modelId="{E8DABCEB-CE9B-499A-88EF-84F4606B2543}" type="sibTrans" cxnId="{8A672984-4852-4C2E-A571-1EF78FDD1F3F}">
      <dgm:prSet/>
      <dgm:spPr/>
      <dgm:t>
        <a:bodyPr/>
        <a:lstStyle/>
        <a:p>
          <a:endParaRPr lang="es-MX"/>
        </a:p>
      </dgm:t>
    </dgm:pt>
    <dgm:pt modelId="{691AD199-62C1-48F4-964C-E7C3AC95F936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4" action="ppaction://hlinksldjump"/>
            </a:rPr>
            <a:t>Comunicación no verbal</a:t>
          </a:r>
          <a:endParaRPr lang="es-MX" dirty="0"/>
        </a:p>
      </dgm:t>
    </dgm:pt>
    <dgm:pt modelId="{F6D9DC38-81B6-4C0D-BA03-39D3A80D334B}" type="parTrans" cxnId="{953A8973-D43B-4CD0-9D02-39088822D7C3}">
      <dgm:prSet/>
      <dgm:spPr/>
      <dgm:t>
        <a:bodyPr/>
        <a:lstStyle/>
        <a:p>
          <a:endParaRPr lang="es-MX"/>
        </a:p>
      </dgm:t>
    </dgm:pt>
    <dgm:pt modelId="{BC1B0497-6141-4B81-8675-2A5118F1E5BA}" type="sibTrans" cxnId="{953A8973-D43B-4CD0-9D02-39088822D7C3}">
      <dgm:prSet/>
      <dgm:spPr/>
      <dgm:t>
        <a:bodyPr/>
        <a:lstStyle/>
        <a:p>
          <a:endParaRPr lang="es-MX"/>
        </a:p>
      </dgm:t>
    </dgm:pt>
    <dgm:pt modelId="{3754C68B-F09A-4AE9-AD6A-BA7163697DA4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5" action="ppaction://hlinksldjump"/>
            </a:rPr>
            <a:t>Comprensión de la lectura</a:t>
          </a:r>
          <a:endParaRPr lang="es-MX" dirty="0"/>
        </a:p>
      </dgm:t>
    </dgm:pt>
    <dgm:pt modelId="{FFD1923F-D396-41DE-8DDE-2AEDF153FB26}" type="parTrans" cxnId="{1744E37D-20AC-4077-9E5D-ADE33A6B3E69}">
      <dgm:prSet/>
      <dgm:spPr/>
      <dgm:t>
        <a:bodyPr/>
        <a:lstStyle/>
        <a:p>
          <a:endParaRPr lang="es-MX"/>
        </a:p>
      </dgm:t>
    </dgm:pt>
    <dgm:pt modelId="{682C681E-E45A-47FB-9F78-5C2800168CF1}" type="sibTrans" cxnId="{1744E37D-20AC-4077-9E5D-ADE33A6B3E69}">
      <dgm:prSet/>
      <dgm:spPr/>
      <dgm:t>
        <a:bodyPr/>
        <a:lstStyle/>
        <a:p>
          <a:endParaRPr lang="es-MX"/>
        </a:p>
      </dgm:t>
    </dgm:pt>
    <dgm:pt modelId="{AC144ED7-CAB0-4CD6-890B-4C28843ED31C}" type="pres">
      <dgm:prSet presAssocID="{B21BDEAF-A287-41F1-8CC9-CC43D5663C4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A3C0ACD0-CC7F-4275-97E7-3A890DA5E50A}" type="pres">
      <dgm:prSet presAssocID="{B21BDEAF-A287-41F1-8CC9-CC43D5663C40}" presName="Name1" presStyleCnt="0"/>
      <dgm:spPr/>
      <dgm:t>
        <a:bodyPr/>
        <a:lstStyle/>
        <a:p>
          <a:endParaRPr lang="es-MX"/>
        </a:p>
      </dgm:t>
    </dgm:pt>
    <dgm:pt modelId="{A7FAE9F9-8F3C-4CF7-B073-0CC70B9E40E5}" type="pres">
      <dgm:prSet presAssocID="{B21BDEAF-A287-41F1-8CC9-CC43D5663C40}" presName="cycle" presStyleCnt="0"/>
      <dgm:spPr/>
      <dgm:t>
        <a:bodyPr/>
        <a:lstStyle/>
        <a:p>
          <a:endParaRPr lang="es-MX"/>
        </a:p>
      </dgm:t>
    </dgm:pt>
    <dgm:pt modelId="{DEF14CEB-8D36-4D51-8EDC-98EC99D5081A}" type="pres">
      <dgm:prSet presAssocID="{B21BDEAF-A287-41F1-8CC9-CC43D5663C40}" presName="srcNode" presStyleLbl="node1" presStyleIdx="0" presStyleCnt="5"/>
      <dgm:spPr/>
      <dgm:t>
        <a:bodyPr/>
        <a:lstStyle/>
        <a:p>
          <a:endParaRPr lang="es-MX"/>
        </a:p>
      </dgm:t>
    </dgm:pt>
    <dgm:pt modelId="{05039510-780A-489B-AC84-42894FB90535}" type="pres">
      <dgm:prSet presAssocID="{B21BDEAF-A287-41F1-8CC9-CC43D5663C40}" presName="conn" presStyleLbl="parChTrans1D2" presStyleIdx="0" presStyleCnt="1"/>
      <dgm:spPr/>
      <dgm:t>
        <a:bodyPr/>
        <a:lstStyle/>
        <a:p>
          <a:endParaRPr lang="es-MX"/>
        </a:p>
      </dgm:t>
    </dgm:pt>
    <dgm:pt modelId="{490313B2-09D7-4BE1-9A11-51AFC8A83BAC}" type="pres">
      <dgm:prSet presAssocID="{B21BDEAF-A287-41F1-8CC9-CC43D5663C40}" presName="extraNode" presStyleLbl="node1" presStyleIdx="0" presStyleCnt="5"/>
      <dgm:spPr/>
      <dgm:t>
        <a:bodyPr/>
        <a:lstStyle/>
        <a:p>
          <a:endParaRPr lang="es-MX"/>
        </a:p>
      </dgm:t>
    </dgm:pt>
    <dgm:pt modelId="{139CF2D3-08C5-4564-94DF-31901E2E62B5}" type="pres">
      <dgm:prSet presAssocID="{B21BDEAF-A287-41F1-8CC9-CC43D5663C40}" presName="dstNode" presStyleLbl="node1" presStyleIdx="0" presStyleCnt="5"/>
      <dgm:spPr/>
      <dgm:t>
        <a:bodyPr/>
        <a:lstStyle/>
        <a:p>
          <a:endParaRPr lang="es-MX"/>
        </a:p>
      </dgm:t>
    </dgm:pt>
    <dgm:pt modelId="{C358866B-989E-4D95-B117-2380D51B9162}" type="pres">
      <dgm:prSet presAssocID="{C99E567D-13F1-49FD-926C-FAC9AA932294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B4D3A0-B124-431B-8664-EC9043519414}" type="pres">
      <dgm:prSet presAssocID="{C99E567D-13F1-49FD-926C-FAC9AA932294}" presName="accent_1" presStyleCnt="0"/>
      <dgm:spPr/>
      <dgm:t>
        <a:bodyPr/>
        <a:lstStyle/>
        <a:p>
          <a:endParaRPr lang="es-MX"/>
        </a:p>
      </dgm:t>
    </dgm:pt>
    <dgm:pt modelId="{2CFB79B4-2FBC-4E1E-BA63-C7A21E084231}" type="pres">
      <dgm:prSet presAssocID="{C99E567D-13F1-49FD-926C-FAC9AA932294}" presName="accentRepeatNode" presStyleLbl="solidFgAcc1" presStyleIdx="0" presStyleCnt="5"/>
      <dgm:spPr/>
      <dgm:t>
        <a:bodyPr/>
        <a:lstStyle/>
        <a:p>
          <a:endParaRPr lang="es-MX"/>
        </a:p>
      </dgm:t>
    </dgm:pt>
    <dgm:pt modelId="{30815DA5-C6DE-4787-B24C-2E86A76063D6}" type="pres">
      <dgm:prSet presAssocID="{B809D8A5-26F5-4571-BF9F-BB8A21D212B4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DDEE62-8905-4AF7-866E-69FAE95390B8}" type="pres">
      <dgm:prSet presAssocID="{B809D8A5-26F5-4571-BF9F-BB8A21D212B4}" presName="accent_2" presStyleCnt="0"/>
      <dgm:spPr/>
      <dgm:t>
        <a:bodyPr/>
        <a:lstStyle/>
        <a:p>
          <a:endParaRPr lang="es-MX"/>
        </a:p>
      </dgm:t>
    </dgm:pt>
    <dgm:pt modelId="{8E72FCC8-965E-4598-8416-F046E7A605FE}" type="pres">
      <dgm:prSet presAssocID="{B809D8A5-26F5-4571-BF9F-BB8A21D212B4}" presName="accentRepeatNode" presStyleLbl="solidFgAcc1" presStyleIdx="1" presStyleCnt="5"/>
      <dgm:spPr/>
      <dgm:t>
        <a:bodyPr/>
        <a:lstStyle/>
        <a:p>
          <a:endParaRPr lang="es-MX"/>
        </a:p>
      </dgm:t>
    </dgm:pt>
    <dgm:pt modelId="{2BBA709B-ABBA-402F-B3C9-2D0B524E718E}" type="pres">
      <dgm:prSet presAssocID="{691AD199-62C1-48F4-964C-E7C3AC95F936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94564B-88CE-4159-B0BE-87C77963B997}" type="pres">
      <dgm:prSet presAssocID="{691AD199-62C1-48F4-964C-E7C3AC95F936}" presName="accent_3" presStyleCnt="0"/>
      <dgm:spPr/>
      <dgm:t>
        <a:bodyPr/>
        <a:lstStyle/>
        <a:p>
          <a:endParaRPr lang="es-MX"/>
        </a:p>
      </dgm:t>
    </dgm:pt>
    <dgm:pt modelId="{B007066B-22F1-4C41-916D-E0F6F1F96C44}" type="pres">
      <dgm:prSet presAssocID="{691AD199-62C1-48F4-964C-E7C3AC95F936}" presName="accentRepeatNode" presStyleLbl="solidFgAcc1" presStyleIdx="2" presStyleCnt="5"/>
      <dgm:spPr/>
      <dgm:t>
        <a:bodyPr/>
        <a:lstStyle/>
        <a:p>
          <a:endParaRPr lang="es-MX"/>
        </a:p>
      </dgm:t>
    </dgm:pt>
    <dgm:pt modelId="{C63AAE1F-A303-4F44-84DA-5C80948D81D5}" type="pres">
      <dgm:prSet presAssocID="{3754C68B-F09A-4AE9-AD6A-BA7163697DA4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348517-4918-4506-99FB-9B03C5029DC7}" type="pres">
      <dgm:prSet presAssocID="{3754C68B-F09A-4AE9-AD6A-BA7163697DA4}" presName="accent_4" presStyleCnt="0"/>
      <dgm:spPr/>
      <dgm:t>
        <a:bodyPr/>
        <a:lstStyle/>
        <a:p>
          <a:endParaRPr lang="es-MX"/>
        </a:p>
      </dgm:t>
    </dgm:pt>
    <dgm:pt modelId="{7CEE6450-1E7E-4474-AA0F-3F383E81BFA9}" type="pres">
      <dgm:prSet presAssocID="{3754C68B-F09A-4AE9-AD6A-BA7163697DA4}" presName="accentRepeatNode" presStyleLbl="solidFgAcc1" presStyleIdx="3" presStyleCnt="5"/>
      <dgm:spPr/>
      <dgm:t>
        <a:bodyPr/>
        <a:lstStyle/>
        <a:p>
          <a:endParaRPr lang="es-MX"/>
        </a:p>
      </dgm:t>
    </dgm:pt>
    <dgm:pt modelId="{4D2D9AF2-CB86-49E5-BEB3-DCA774E04E05}" type="pres">
      <dgm:prSet presAssocID="{934294A3-FD1D-45B6-90FF-A42BF1280CBE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C871A1-F634-46B9-9D27-9AFF01FEF65F}" type="pres">
      <dgm:prSet presAssocID="{934294A3-FD1D-45B6-90FF-A42BF1280CBE}" presName="accent_5" presStyleCnt="0"/>
      <dgm:spPr/>
      <dgm:t>
        <a:bodyPr/>
        <a:lstStyle/>
        <a:p>
          <a:endParaRPr lang="es-MX"/>
        </a:p>
      </dgm:t>
    </dgm:pt>
    <dgm:pt modelId="{6837E91E-A5CC-4FB8-B06E-4DAA7698CD88}" type="pres">
      <dgm:prSet presAssocID="{934294A3-FD1D-45B6-90FF-A42BF1280CBE}" presName="accentRepeatNode" presStyleLbl="solidFgAcc1" presStyleIdx="4" presStyleCnt="5"/>
      <dgm:spPr/>
      <dgm:t>
        <a:bodyPr/>
        <a:lstStyle/>
        <a:p>
          <a:endParaRPr lang="es-MX"/>
        </a:p>
      </dgm:t>
    </dgm:pt>
  </dgm:ptLst>
  <dgm:cxnLst>
    <dgm:cxn modelId="{86FB8043-2A15-4111-AFB0-CAF3A8303702}" type="presOf" srcId="{B21BDEAF-A287-41F1-8CC9-CC43D5663C40}" destId="{AC144ED7-CAB0-4CD6-890B-4C28843ED31C}" srcOrd="0" destOrd="0" presId="urn:microsoft.com/office/officeart/2008/layout/VerticalCurvedList"/>
    <dgm:cxn modelId="{8A672984-4852-4C2E-A571-1EF78FDD1F3F}" srcId="{B21BDEAF-A287-41F1-8CC9-CC43D5663C40}" destId="{934294A3-FD1D-45B6-90FF-A42BF1280CBE}" srcOrd="4" destOrd="0" parTransId="{D58B39E8-27E1-4429-8453-1F53EFD4CFE6}" sibTransId="{E8DABCEB-CE9B-499A-88EF-84F4606B2543}"/>
    <dgm:cxn modelId="{22052573-C820-46D5-A8B3-BF482C04531E}" type="presOf" srcId="{4FD7555E-C0C4-4B93-9248-8AFBDD68BF0E}" destId="{05039510-780A-489B-AC84-42894FB90535}" srcOrd="0" destOrd="0" presId="urn:microsoft.com/office/officeart/2008/layout/VerticalCurvedList"/>
    <dgm:cxn modelId="{8CC7854E-8E06-46C5-9C1A-EA1A03026361}" srcId="{B21BDEAF-A287-41F1-8CC9-CC43D5663C40}" destId="{C99E567D-13F1-49FD-926C-FAC9AA932294}" srcOrd="0" destOrd="0" parTransId="{7FA53AFE-B897-44C0-8C29-56037EB1F325}" sibTransId="{4FD7555E-C0C4-4B93-9248-8AFBDD68BF0E}"/>
    <dgm:cxn modelId="{10499612-C45B-44E3-BBCE-DADBF5AE34BD}" srcId="{B21BDEAF-A287-41F1-8CC9-CC43D5663C40}" destId="{B809D8A5-26F5-4571-BF9F-BB8A21D212B4}" srcOrd="1" destOrd="0" parTransId="{4BA38082-6716-413F-B771-E83A0A0005D7}" sibTransId="{9BDF8596-F0E4-4911-AC59-13454C1F57BC}"/>
    <dgm:cxn modelId="{B21F732A-C85D-4447-B55F-384C13376FCD}" type="presOf" srcId="{C99E567D-13F1-49FD-926C-FAC9AA932294}" destId="{C358866B-989E-4D95-B117-2380D51B9162}" srcOrd="0" destOrd="0" presId="urn:microsoft.com/office/officeart/2008/layout/VerticalCurvedList"/>
    <dgm:cxn modelId="{1744E37D-20AC-4077-9E5D-ADE33A6B3E69}" srcId="{B21BDEAF-A287-41F1-8CC9-CC43D5663C40}" destId="{3754C68B-F09A-4AE9-AD6A-BA7163697DA4}" srcOrd="3" destOrd="0" parTransId="{FFD1923F-D396-41DE-8DDE-2AEDF153FB26}" sibTransId="{682C681E-E45A-47FB-9F78-5C2800168CF1}"/>
    <dgm:cxn modelId="{D62832D4-BAE1-409A-9CD3-90A6EB72CC90}" type="presOf" srcId="{691AD199-62C1-48F4-964C-E7C3AC95F936}" destId="{2BBA709B-ABBA-402F-B3C9-2D0B524E718E}" srcOrd="0" destOrd="0" presId="urn:microsoft.com/office/officeart/2008/layout/VerticalCurvedList"/>
    <dgm:cxn modelId="{3FC68EF1-5754-46FD-B284-D7CA88A5B9CA}" type="presOf" srcId="{B809D8A5-26F5-4571-BF9F-BB8A21D212B4}" destId="{30815DA5-C6DE-4787-B24C-2E86A76063D6}" srcOrd="0" destOrd="0" presId="urn:microsoft.com/office/officeart/2008/layout/VerticalCurvedList"/>
    <dgm:cxn modelId="{64BD42A4-91A8-48BF-ABF5-165E7F7E3350}" type="presOf" srcId="{3754C68B-F09A-4AE9-AD6A-BA7163697DA4}" destId="{C63AAE1F-A303-4F44-84DA-5C80948D81D5}" srcOrd="0" destOrd="0" presId="urn:microsoft.com/office/officeart/2008/layout/VerticalCurvedList"/>
    <dgm:cxn modelId="{61281AC0-C201-4906-B63F-C92446082E06}" type="presOf" srcId="{934294A3-FD1D-45B6-90FF-A42BF1280CBE}" destId="{4D2D9AF2-CB86-49E5-BEB3-DCA774E04E05}" srcOrd="0" destOrd="0" presId="urn:microsoft.com/office/officeart/2008/layout/VerticalCurvedList"/>
    <dgm:cxn modelId="{953A8973-D43B-4CD0-9D02-39088822D7C3}" srcId="{B21BDEAF-A287-41F1-8CC9-CC43D5663C40}" destId="{691AD199-62C1-48F4-964C-E7C3AC95F936}" srcOrd="2" destOrd="0" parTransId="{F6D9DC38-81B6-4C0D-BA03-39D3A80D334B}" sibTransId="{BC1B0497-6141-4B81-8675-2A5118F1E5BA}"/>
    <dgm:cxn modelId="{19239CC5-1A76-43A8-BB39-E67C58AEFC01}" type="presParOf" srcId="{AC144ED7-CAB0-4CD6-890B-4C28843ED31C}" destId="{A3C0ACD0-CC7F-4275-97E7-3A890DA5E50A}" srcOrd="0" destOrd="0" presId="urn:microsoft.com/office/officeart/2008/layout/VerticalCurvedList"/>
    <dgm:cxn modelId="{5FACB33E-953A-4A9C-80F9-016B01E160D8}" type="presParOf" srcId="{A3C0ACD0-CC7F-4275-97E7-3A890DA5E50A}" destId="{A7FAE9F9-8F3C-4CF7-B073-0CC70B9E40E5}" srcOrd="0" destOrd="0" presId="urn:microsoft.com/office/officeart/2008/layout/VerticalCurvedList"/>
    <dgm:cxn modelId="{EF95B130-EB46-4991-AFDB-9C97F1626157}" type="presParOf" srcId="{A7FAE9F9-8F3C-4CF7-B073-0CC70B9E40E5}" destId="{DEF14CEB-8D36-4D51-8EDC-98EC99D5081A}" srcOrd="0" destOrd="0" presId="urn:microsoft.com/office/officeart/2008/layout/VerticalCurvedList"/>
    <dgm:cxn modelId="{CB46D62B-100A-4D7F-B48C-DF9147EBAD34}" type="presParOf" srcId="{A7FAE9F9-8F3C-4CF7-B073-0CC70B9E40E5}" destId="{05039510-780A-489B-AC84-42894FB90535}" srcOrd="1" destOrd="0" presId="urn:microsoft.com/office/officeart/2008/layout/VerticalCurvedList"/>
    <dgm:cxn modelId="{7C541230-A0A1-465F-9869-C42FBEDD02C6}" type="presParOf" srcId="{A7FAE9F9-8F3C-4CF7-B073-0CC70B9E40E5}" destId="{490313B2-09D7-4BE1-9A11-51AFC8A83BAC}" srcOrd="2" destOrd="0" presId="urn:microsoft.com/office/officeart/2008/layout/VerticalCurvedList"/>
    <dgm:cxn modelId="{956758A1-D34F-4B4B-95B2-D26E77376A50}" type="presParOf" srcId="{A7FAE9F9-8F3C-4CF7-B073-0CC70B9E40E5}" destId="{139CF2D3-08C5-4564-94DF-31901E2E62B5}" srcOrd="3" destOrd="0" presId="urn:microsoft.com/office/officeart/2008/layout/VerticalCurvedList"/>
    <dgm:cxn modelId="{5387AE8B-FDEB-4894-95E6-7C54AEAB5279}" type="presParOf" srcId="{A3C0ACD0-CC7F-4275-97E7-3A890DA5E50A}" destId="{C358866B-989E-4D95-B117-2380D51B9162}" srcOrd="1" destOrd="0" presId="urn:microsoft.com/office/officeart/2008/layout/VerticalCurvedList"/>
    <dgm:cxn modelId="{A8C9AB79-8407-4402-8842-E5835792D658}" type="presParOf" srcId="{A3C0ACD0-CC7F-4275-97E7-3A890DA5E50A}" destId="{79B4D3A0-B124-431B-8664-EC9043519414}" srcOrd="2" destOrd="0" presId="urn:microsoft.com/office/officeart/2008/layout/VerticalCurvedList"/>
    <dgm:cxn modelId="{E058F21E-753D-4853-8CE6-EA53E70FE12C}" type="presParOf" srcId="{79B4D3A0-B124-431B-8664-EC9043519414}" destId="{2CFB79B4-2FBC-4E1E-BA63-C7A21E084231}" srcOrd="0" destOrd="0" presId="urn:microsoft.com/office/officeart/2008/layout/VerticalCurvedList"/>
    <dgm:cxn modelId="{FCB232A3-F4A4-4A23-ABEE-4C490BF5C1DA}" type="presParOf" srcId="{A3C0ACD0-CC7F-4275-97E7-3A890DA5E50A}" destId="{30815DA5-C6DE-4787-B24C-2E86A76063D6}" srcOrd="3" destOrd="0" presId="urn:microsoft.com/office/officeart/2008/layout/VerticalCurvedList"/>
    <dgm:cxn modelId="{BF9F9781-A8F6-4BDA-B50B-6E62CFF18443}" type="presParOf" srcId="{A3C0ACD0-CC7F-4275-97E7-3A890DA5E50A}" destId="{5BDDEE62-8905-4AF7-866E-69FAE95390B8}" srcOrd="4" destOrd="0" presId="urn:microsoft.com/office/officeart/2008/layout/VerticalCurvedList"/>
    <dgm:cxn modelId="{7B5A4E4E-7697-442D-8AB8-4B7E52EE7539}" type="presParOf" srcId="{5BDDEE62-8905-4AF7-866E-69FAE95390B8}" destId="{8E72FCC8-965E-4598-8416-F046E7A605FE}" srcOrd="0" destOrd="0" presId="urn:microsoft.com/office/officeart/2008/layout/VerticalCurvedList"/>
    <dgm:cxn modelId="{7CB522DC-C253-4506-8CA9-D137ABE09550}" type="presParOf" srcId="{A3C0ACD0-CC7F-4275-97E7-3A890DA5E50A}" destId="{2BBA709B-ABBA-402F-B3C9-2D0B524E718E}" srcOrd="5" destOrd="0" presId="urn:microsoft.com/office/officeart/2008/layout/VerticalCurvedList"/>
    <dgm:cxn modelId="{74DC2A68-F354-4435-92CA-4E7E99D7C89E}" type="presParOf" srcId="{A3C0ACD0-CC7F-4275-97E7-3A890DA5E50A}" destId="{4E94564B-88CE-4159-B0BE-87C77963B997}" srcOrd="6" destOrd="0" presId="urn:microsoft.com/office/officeart/2008/layout/VerticalCurvedList"/>
    <dgm:cxn modelId="{9B59077F-6933-4946-BE42-16DF817CE19B}" type="presParOf" srcId="{4E94564B-88CE-4159-B0BE-87C77963B997}" destId="{B007066B-22F1-4C41-916D-E0F6F1F96C44}" srcOrd="0" destOrd="0" presId="urn:microsoft.com/office/officeart/2008/layout/VerticalCurvedList"/>
    <dgm:cxn modelId="{AE00F405-8C2B-41E4-9848-626B3069CD24}" type="presParOf" srcId="{A3C0ACD0-CC7F-4275-97E7-3A890DA5E50A}" destId="{C63AAE1F-A303-4F44-84DA-5C80948D81D5}" srcOrd="7" destOrd="0" presId="urn:microsoft.com/office/officeart/2008/layout/VerticalCurvedList"/>
    <dgm:cxn modelId="{FC6652D5-A88B-46B0-A8D5-65904273F8C3}" type="presParOf" srcId="{A3C0ACD0-CC7F-4275-97E7-3A890DA5E50A}" destId="{3A348517-4918-4506-99FB-9B03C5029DC7}" srcOrd="8" destOrd="0" presId="urn:microsoft.com/office/officeart/2008/layout/VerticalCurvedList"/>
    <dgm:cxn modelId="{1455A3BC-0BF5-45A0-B909-947B83A7EB65}" type="presParOf" srcId="{3A348517-4918-4506-99FB-9B03C5029DC7}" destId="{7CEE6450-1E7E-4474-AA0F-3F383E81BFA9}" srcOrd="0" destOrd="0" presId="urn:microsoft.com/office/officeart/2008/layout/VerticalCurvedList"/>
    <dgm:cxn modelId="{2E315449-FBEC-4A39-8E55-A498BA5303B0}" type="presParOf" srcId="{A3C0ACD0-CC7F-4275-97E7-3A890DA5E50A}" destId="{4D2D9AF2-CB86-49E5-BEB3-DCA774E04E05}" srcOrd="9" destOrd="0" presId="urn:microsoft.com/office/officeart/2008/layout/VerticalCurvedList"/>
    <dgm:cxn modelId="{D3CEB056-150C-402D-8702-449F68838909}" type="presParOf" srcId="{A3C0ACD0-CC7F-4275-97E7-3A890DA5E50A}" destId="{96C871A1-F634-46B9-9D27-9AFF01FEF65F}" srcOrd="10" destOrd="0" presId="urn:microsoft.com/office/officeart/2008/layout/VerticalCurvedList"/>
    <dgm:cxn modelId="{BC5BDCC7-9D04-472A-BACA-613E36372AD4}" type="presParOf" srcId="{96C871A1-F634-46B9-9D27-9AFF01FEF65F}" destId="{6837E91E-A5CC-4FB8-B06E-4DAA7698CD8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05930DC-3483-4587-8712-C9EFF82FBF84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269BEEA2-3383-4EA9-A112-9D5F36C72D08}">
      <dgm:prSet/>
      <dgm:spPr/>
      <dgm:t>
        <a:bodyPr/>
        <a:lstStyle/>
        <a:p>
          <a:pPr rtl="0"/>
          <a:r>
            <a:rPr lang="es-MX" dirty="0" smtClean="0"/>
            <a:t>Primarios</a:t>
          </a:r>
          <a:endParaRPr lang="es-MX" dirty="0"/>
        </a:p>
      </dgm:t>
    </dgm:pt>
    <dgm:pt modelId="{96E3ED7F-343E-4583-98E8-9437F0D3D98E}" type="parTrans" cxnId="{B631543E-B2A0-48E6-BEA7-5401325ECF68}">
      <dgm:prSet/>
      <dgm:spPr/>
      <dgm:t>
        <a:bodyPr/>
        <a:lstStyle/>
        <a:p>
          <a:endParaRPr lang="es-MX"/>
        </a:p>
      </dgm:t>
    </dgm:pt>
    <dgm:pt modelId="{62A88FAD-313A-4DBB-B9CD-00076A5A9F5C}" type="sibTrans" cxnId="{B631543E-B2A0-48E6-BEA7-5401325ECF68}">
      <dgm:prSet/>
      <dgm:spPr/>
      <dgm:t>
        <a:bodyPr/>
        <a:lstStyle/>
        <a:p>
          <a:endParaRPr lang="es-MX"/>
        </a:p>
      </dgm:t>
    </dgm:pt>
    <dgm:pt modelId="{E32CC6CC-DD6A-49EF-B259-2F11E17BE25E}">
      <dgm:prSet custT="1"/>
      <dgm:spPr/>
      <dgm:t>
        <a:bodyPr/>
        <a:lstStyle/>
        <a:p>
          <a:pPr rtl="0"/>
          <a:r>
            <a:rPr lang="es-MX" sz="1600" dirty="0" smtClean="0"/>
            <a:t>Están ligados al cuerpo.</a:t>
          </a:r>
          <a:endParaRPr lang="es-MX" sz="1600" dirty="0"/>
        </a:p>
      </dgm:t>
    </dgm:pt>
    <dgm:pt modelId="{3E737D61-62B2-4CFF-B132-EFD0710A84BE}" type="parTrans" cxnId="{B2840C54-3AA6-4FA8-9946-D159E37E12F9}">
      <dgm:prSet/>
      <dgm:spPr/>
      <dgm:t>
        <a:bodyPr/>
        <a:lstStyle/>
        <a:p>
          <a:endParaRPr lang="es-MX"/>
        </a:p>
      </dgm:t>
    </dgm:pt>
    <dgm:pt modelId="{ABC24B94-F747-45B7-90C2-CAA7F31CE5C0}" type="sibTrans" cxnId="{B2840C54-3AA6-4FA8-9946-D159E37E12F9}">
      <dgm:prSet/>
      <dgm:spPr/>
      <dgm:t>
        <a:bodyPr/>
        <a:lstStyle/>
        <a:p>
          <a:endParaRPr lang="es-MX"/>
        </a:p>
      </dgm:t>
    </dgm:pt>
    <dgm:pt modelId="{15174267-3D2B-45B4-9B4D-79DB0AF27250}">
      <dgm:prSet custT="1"/>
      <dgm:spPr/>
      <dgm:t>
        <a:bodyPr/>
        <a:lstStyle/>
        <a:p>
          <a:pPr rtl="0"/>
          <a:r>
            <a:rPr lang="es-MX" sz="1600" dirty="0" smtClean="0"/>
            <a:t>No dependen de ninguna tecnología.</a:t>
          </a:r>
          <a:endParaRPr lang="es-MX" sz="1600" dirty="0"/>
        </a:p>
      </dgm:t>
    </dgm:pt>
    <dgm:pt modelId="{98C68E09-22E0-4D28-A5F4-D69617CE41C0}" type="parTrans" cxnId="{52657E2F-EA27-4E41-9B05-8226709DAF29}">
      <dgm:prSet/>
      <dgm:spPr/>
      <dgm:t>
        <a:bodyPr/>
        <a:lstStyle/>
        <a:p>
          <a:endParaRPr lang="es-MX"/>
        </a:p>
      </dgm:t>
    </dgm:pt>
    <dgm:pt modelId="{A233446F-25BD-475A-8A7C-78879163741B}" type="sibTrans" cxnId="{52657E2F-EA27-4E41-9B05-8226709DAF29}">
      <dgm:prSet/>
      <dgm:spPr/>
      <dgm:t>
        <a:bodyPr/>
        <a:lstStyle/>
        <a:p>
          <a:endParaRPr lang="es-MX"/>
        </a:p>
      </dgm:t>
    </dgm:pt>
    <dgm:pt modelId="{6E2E9924-4790-4DE9-B96A-538C2C971664}">
      <dgm:prSet custT="1"/>
      <dgm:spPr/>
      <dgm:t>
        <a:bodyPr/>
        <a:lstStyle/>
        <a:p>
          <a:pPr rtl="0"/>
          <a:r>
            <a:rPr lang="es-MX" sz="1600" dirty="0" smtClean="0"/>
            <a:t>Ejemplos: un orador o un sacerdote.</a:t>
          </a:r>
          <a:endParaRPr lang="es-MX" sz="1600" dirty="0"/>
        </a:p>
      </dgm:t>
    </dgm:pt>
    <dgm:pt modelId="{07AB8A5F-609E-4352-818F-C8B0F5B17561}" type="parTrans" cxnId="{9D776681-11C3-478B-B286-D5F0FD7BDA6F}">
      <dgm:prSet/>
      <dgm:spPr/>
      <dgm:t>
        <a:bodyPr/>
        <a:lstStyle/>
        <a:p>
          <a:endParaRPr lang="es-MX"/>
        </a:p>
      </dgm:t>
    </dgm:pt>
    <dgm:pt modelId="{30FAB80C-E827-4D5F-88A7-D643B3CF0C25}" type="sibTrans" cxnId="{9D776681-11C3-478B-B286-D5F0FD7BDA6F}">
      <dgm:prSet/>
      <dgm:spPr/>
      <dgm:t>
        <a:bodyPr/>
        <a:lstStyle/>
        <a:p>
          <a:endParaRPr lang="es-MX"/>
        </a:p>
      </dgm:t>
    </dgm:pt>
    <dgm:pt modelId="{30124F7B-444A-4521-9BA4-91479AE73E2A}">
      <dgm:prSet/>
      <dgm:spPr/>
      <dgm:t>
        <a:bodyPr/>
        <a:lstStyle/>
        <a:p>
          <a:pPr rtl="0"/>
          <a:r>
            <a:rPr lang="es-MX" dirty="0" smtClean="0"/>
            <a:t>Secundarios</a:t>
          </a:r>
          <a:endParaRPr lang="es-MX" dirty="0"/>
        </a:p>
      </dgm:t>
    </dgm:pt>
    <dgm:pt modelId="{1563FA32-2624-42FA-BB74-F3FC029281CB}" type="parTrans" cxnId="{A7AA7793-3340-411C-9541-7771E4F41D05}">
      <dgm:prSet/>
      <dgm:spPr/>
      <dgm:t>
        <a:bodyPr/>
        <a:lstStyle/>
        <a:p>
          <a:endParaRPr lang="es-MX"/>
        </a:p>
      </dgm:t>
    </dgm:pt>
    <dgm:pt modelId="{6EE408EB-D699-421A-B362-B12CF2718996}" type="sibTrans" cxnId="{A7AA7793-3340-411C-9541-7771E4F41D05}">
      <dgm:prSet/>
      <dgm:spPr/>
      <dgm:t>
        <a:bodyPr/>
        <a:lstStyle/>
        <a:p>
          <a:endParaRPr lang="es-MX"/>
        </a:p>
      </dgm:t>
    </dgm:pt>
    <dgm:pt modelId="{40E09FAB-A212-4D68-BC99-CB51E4B195C6}">
      <dgm:prSet custT="1"/>
      <dgm:spPr/>
      <dgm:t>
        <a:bodyPr/>
        <a:lstStyle/>
        <a:p>
          <a:pPr rtl="0"/>
          <a:r>
            <a:rPr lang="es-MX" sz="1600" dirty="0" smtClean="0"/>
            <a:t>Requieren del uso de tecnologías por parte del emisor, pero no por parte del receptor.</a:t>
          </a:r>
          <a:endParaRPr lang="es-MX" sz="1600" dirty="0"/>
        </a:p>
      </dgm:t>
    </dgm:pt>
    <dgm:pt modelId="{1C6DE3F6-F359-429C-90D4-7BF6823FFC03}" type="parTrans" cxnId="{562AD819-516E-48FA-99E2-656EF577A95E}">
      <dgm:prSet/>
      <dgm:spPr/>
      <dgm:t>
        <a:bodyPr/>
        <a:lstStyle/>
        <a:p>
          <a:endParaRPr lang="es-MX"/>
        </a:p>
      </dgm:t>
    </dgm:pt>
    <dgm:pt modelId="{E2EEA65A-FE47-4AD4-BCE0-C9F744A14D24}" type="sibTrans" cxnId="{562AD819-516E-48FA-99E2-656EF577A95E}">
      <dgm:prSet/>
      <dgm:spPr/>
      <dgm:t>
        <a:bodyPr/>
        <a:lstStyle/>
        <a:p>
          <a:endParaRPr lang="es-MX"/>
        </a:p>
      </dgm:t>
    </dgm:pt>
    <dgm:pt modelId="{F04E973A-B713-4F0C-AE20-78D6CF1081B1}">
      <dgm:prSet custT="1"/>
      <dgm:spPr/>
      <dgm:t>
        <a:bodyPr/>
        <a:lstStyle/>
        <a:p>
          <a:pPr rtl="0"/>
          <a:r>
            <a:rPr lang="es-MX" sz="1600" dirty="0" smtClean="0"/>
            <a:t>Ejemplo: periódicos, revistas, folletos.</a:t>
          </a:r>
          <a:endParaRPr lang="es-MX" sz="1600" dirty="0"/>
        </a:p>
      </dgm:t>
    </dgm:pt>
    <dgm:pt modelId="{1942F87C-1DB2-47FA-83ED-97BEAA34F59F}" type="parTrans" cxnId="{4B48C838-9FF1-49E0-AF02-E59C53791446}">
      <dgm:prSet/>
      <dgm:spPr/>
      <dgm:t>
        <a:bodyPr/>
        <a:lstStyle/>
        <a:p>
          <a:endParaRPr lang="es-MX"/>
        </a:p>
      </dgm:t>
    </dgm:pt>
    <dgm:pt modelId="{D7495F78-9D20-4C51-AC67-2EE6BAE13024}" type="sibTrans" cxnId="{4B48C838-9FF1-49E0-AF02-E59C53791446}">
      <dgm:prSet/>
      <dgm:spPr/>
      <dgm:t>
        <a:bodyPr/>
        <a:lstStyle/>
        <a:p>
          <a:endParaRPr lang="es-MX"/>
        </a:p>
      </dgm:t>
    </dgm:pt>
    <dgm:pt modelId="{A38C9703-EC3B-472F-9DED-5324A2026D57}">
      <dgm:prSet custT="1"/>
      <dgm:spPr/>
      <dgm:t>
        <a:bodyPr/>
        <a:lstStyle/>
        <a:p>
          <a:pPr rtl="0"/>
          <a:r>
            <a:rPr lang="es-MX" sz="2000" dirty="0" smtClean="0"/>
            <a:t>Terciarios</a:t>
          </a:r>
          <a:endParaRPr lang="es-MX" sz="2000" dirty="0"/>
        </a:p>
      </dgm:t>
    </dgm:pt>
    <dgm:pt modelId="{FA92DE1F-29D9-403E-AA23-19814E4C75D1}" type="parTrans" cxnId="{FF6479E0-5DB7-484A-99EA-A112DD29C9A8}">
      <dgm:prSet/>
      <dgm:spPr/>
      <dgm:t>
        <a:bodyPr/>
        <a:lstStyle/>
        <a:p>
          <a:endParaRPr lang="es-MX"/>
        </a:p>
      </dgm:t>
    </dgm:pt>
    <dgm:pt modelId="{F7C22234-199B-4C48-975F-F507089EC43B}" type="sibTrans" cxnId="{FF6479E0-5DB7-484A-99EA-A112DD29C9A8}">
      <dgm:prSet/>
      <dgm:spPr/>
      <dgm:t>
        <a:bodyPr/>
        <a:lstStyle/>
        <a:p>
          <a:endParaRPr lang="es-MX"/>
        </a:p>
      </dgm:t>
    </dgm:pt>
    <dgm:pt modelId="{085D7F77-D54D-4615-8C9F-34547DD33A36}">
      <dgm:prSet custT="1"/>
      <dgm:spPr/>
      <dgm:t>
        <a:bodyPr/>
        <a:lstStyle/>
        <a:p>
          <a:pPr rtl="0"/>
          <a:r>
            <a:rPr lang="es-MX" sz="1600" dirty="0" smtClean="0"/>
            <a:t>Por medios electrónicos.</a:t>
          </a:r>
          <a:endParaRPr lang="es-MX" sz="1600" dirty="0"/>
        </a:p>
      </dgm:t>
    </dgm:pt>
    <dgm:pt modelId="{42763240-70C4-4EB9-97A3-03B8C3B16205}" type="parTrans" cxnId="{4D6D22F3-16CE-4C59-9ED6-CCF61802CACB}">
      <dgm:prSet/>
      <dgm:spPr/>
      <dgm:t>
        <a:bodyPr/>
        <a:lstStyle/>
        <a:p>
          <a:endParaRPr lang="es-MX"/>
        </a:p>
      </dgm:t>
    </dgm:pt>
    <dgm:pt modelId="{81226B0E-EF23-4951-9870-9CF1FBCDA59C}" type="sibTrans" cxnId="{4D6D22F3-16CE-4C59-9ED6-CCF61802CACB}">
      <dgm:prSet/>
      <dgm:spPr/>
      <dgm:t>
        <a:bodyPr/>
        <a:lstStyle/>
        <a:p>
          <a:endParaRPr lang="es-MX"/>
        </a:p>
      </dgm:t>
    </dgm:pt>
    <dgm:pt modelId="{50144C89-F0B5-4DF0-A5DA-CA76009ECCF2}">
      <dgm:prSet custT="1"/>
      <dgm:spPr/>
      <dgm:t>
        <a:bodyPr/>
        <a:lstStyle/>
        <a:p>
          <a:pPr rtl="0"/>
          <a:r>
            <a:rPr lang="es-MX" sz="1600" dirty="0" smtClean="0"/>
            <a:t>Tanto el emisor como el receptor usan la tecnología.</a:t>
          </a:r>
          <a:endParaRPr lang="es-MX" sz="1600" dirty="0"/>
        </a:p>
      </dgm:t>
    </dgm:pt>
    <dgm:pt modelId="{AF63891E-32AC-4871-A5B7-35B09658B68D}" type="parTrans" cxnId="{549F8DEA-D30D-4B69-8868-352EBF5FA58E}">
      <dgm:prSet/>
      <dgm:spPr/>
      <dgm:t>
        <a:bodyPr/>
        <a:lstStyle/>
        <a:p>
          <a:endParaRPr lang="es-MX"/>
        </a:p>
      </dgm:t>
    </dgm:pt>
    <dgm:pt modelId="{31AE4D4D-21E9-4ED9-88A1-361028B407C1}" type="sibTrans" cxnId="{549F8DEA-D30D-4B69-8868-352EBF5FA58E}">
      <dgm:prSet/>
      <dgm:spPr/>
      <dgm:t>
        <a:bodyPr/>
        <a:lstStyle/>
        <a:p>
          <a:endParaRPr lang="es-MX"/>
        </a:p>
      </dgm:t>
    </dgm:pt>
    <dgm:pt modelId="{66C4AFFB-E54E-4072-8A87-9E631F9D3802}">
      <dgm:prSet custT="1"/>
      <dgm:spPr/>
      <dgm:t>
        <a:bodyPr/>
        <a:lstStyle/>
        <a:p>
          <a:pPr rtl="0"/>
          <a:r>
            <a:rPr lang="es-MX" sz="1600" dirty="0" smtClean="0"/>
            <a:t>Ejemplo: televisión, radio, telégrafo.</a:t>
          </a:r>
          <a:endParaRPr lang="es-MX" sz="1200" dirty="0"/>
        </a:p>
      </dgm:t>
    </dgm:pt>
    <dgm:pt modelId="{3201E9CB-B890-4620-8BB2-D0F8707D4F72}" type="parTrans" cxnId="{4ED0EF65-CFE6-4A15-B6C0-108EBF456B73}">
      <dgm:prSet/>
      <dgm:spPr/>
      <dgm:t>
        <a:bodyPr/>
        <a:lstStyle/>
        <a:p>
          <a:endParaRPr lang="es-MX"/>
        </a:p>
      </dgm:t>
    </dgm:pt>
    <dgm:pt modelId="{B44340AC-4E80-4D8D-A9F1-1950D7544472}" type="sibTrans" cxnId="{4ED0EF65-CFE6-4A15-B6C0-108EBF456B73}">
      <dgm:prSet/>
      <dgm:spPr/>
      <dgm:t>
        <a:bodyPr/>
        <a:lstStyle/>
        <a:p>
          <a:endParaRPr lang="es-MX"/>
        </a:p>
      </dgm:t>
    </dgm:pt>
    <dgm:pt modelId="{E993A86A-5D94-477F-B310-1495158FBA32}">
      <dgm:prSet/>
      <dgm:spPr/>
      <dgm:t>
        <a:bodyPr/>
        <a:lstStyle/>
        <a:p>
          <a:pPr rtl="0"/>
          <a:r>
            <a:rPr lang="es-MX" dirty="0" smtClean="0"/>
            <a:t>Cuaternarios</a:t>
          </a:r>
          <a:endParaRPr lang="es-MX" dirty="0"/>
        </a:p>
      </dgm:t>
    </dgm:pt>
    <dgm:pt modelId="{F4813932-91D1-47CA-ADA4-19A8D7CF07CC}" type="parTrans" cxnId="{344617B2-7828-4A08-92E5-D79A121EA456}">
      <dgm:prSet/>
      <dgm:spPr/>
      <dgm:t>
        <a:bodyPr/>
        <a:lstStyle/>
        <a:p>
          <a:endParaRPr lang="es-MX"/>
        </a:p>
      </dgm:t>
    </dgm:pt>
    <dgm:pt modelId="{7E1CAA33-B422-44AE-A7EF-DB0736EF39D2}" type="sibTrans" cxnId="{344617B2-7828-4A08-92E5-D79A121EA456}">
      <dgm:prSet/>
      <dgm:spPr/>
      <dgm:t>
        <a:bodyPr/>
        <a:lstStyle/>
        <a:p>
          <a:endParaRPr lang="es-MX"/>
        </a:p>
      </dgm:t>
    </dgm:pt>
    <dgm:pt modelId="{97346810-2EA3-426C-85F0-B4EA26736E6F}">
      <dgm:prSet custT="1"/>
      <dgm:spPr/>
      <dgm:t>
        <a:bodyPr/>
        <a:lstStyle/>
        <a:p>
          <a:pPr rtl="0"/>
          <a:r>
            <a:rPr lang="es-MX" sz="1600" dirty="0" smtClean="0"/>
            <a:t>Por medios digitales.</a:t>
          </a:r>
          <a:endParaRPr lang="es-MX" sz="1600" dirty="0"/>
        </a:p>
      </dgm:t>
    </dgm:pt>
    <dgm:pt modelId="{1BC7AF17-3DF5-4225-9B1D-DCF2D934C98B}" type="parTrans" cxnId="{0491C69D-15A7-4989-BF18-8501FA496851}">
      <dgm:prSet/>
      <dgm:spPr/>
      <dgm:t>
        <a:bodyPr/>
        <a:lstStyle/>
        <a:p>
          <a:endParaRPr lang="es-MX"/>
        </a:p>
      </dgm:t>
    </dgm:pt>
    <dgm:pt modelId="{121546D1-55BB-4AC2-8806-57D7840BA9BF}" type="sibTrans" cxnId="{0491C69D-15A7-4989-BF18-8501FA496851}">
      <dgm:prSet/>
      <dgm:spPr/>
      <dgm:t>
        <a:bodyPr/>
        <a:lstStyle/>
        <a:p>
          <a:endParaRPr lang="es-MX"/>
        </a:p>
      </dgm:t>
    </dgm:pt>
    <dgm:pt modelId="{AB144759-43F2-43B4-A56E-3DC29AE312B1}">
      <dgm:prSet custT="1"/>
      <dgm:spPr/>
      <dgm:t>
        <a:bodyPr/>
        <a:lstStyle/>
        <a:p>
          <a:pPr rtl="0"/>
          <a:r>
            <a:rPr lang="es-MX" sz="1600" dirty="0" smtClean="0"/>
            <a:t>Alta calidad de emisión y recepción.</a:t>
          </a:r>
          <a:endParaRPr lang="es-MX" sz="1600" dirty="0"/>
        </a:p>
      </dgm:t>
    </dgm:pt>
    <dgm:pt modelId="{9BD7A9F0-E447-4947-9A09-6FC37B4D482A}" type="parTrans" cxnId="{5F06B5CE-9BDA-4207-8E5E-14A300FC0678}">
      <dgm:prSet/>
      <dgm:spPr/>
      <dgm:t>
        <a:bodyPr/>
        <a:lstStyle/>
        <a:p>
          <a:endParaRPr lang="es-MX"/>
        </a:p>
      </dgm:t>
    </dgm:pt>
    <dgm:pt modelId="{CDD1EFA2-9073-422C-B463-4065CDE3B5EA}" type="sibTrans" cxnId="{5F06B5CE-9BDA-4207-8E5E-14A300FC0678}">
      <dgm:prSet/>
      <dgm:spPr/>
      <dgm:t>
        <a:bodyPr/>
        <a:lstStyle/>
        <a:p>
          <a:endParaRPr lang="es-MX"/>
        </a:p>
      </dgm:t>
    </dgm:pt>
    <dgm:pt modelId="{BCAEDFB1-4045-4B7E-91E5-682795AA2451}">
      <dgm:prSet custT="1"/>
      <dgm:spPr/>
      <dgm:t>
        <a:bodyPr/>
        <a:lstStyle/>
        <a:p>
          <a:pPr rtl="0"/>
          <a:r>
            <a:rPr lang="es-MX" sz="1600" dirty="0" smtClean="0"/>
            <a:t>Ejemplo: internet, celulares, televisión satelital.</a:t>
          </a:r>
          <a:endParaRPr lang="es-MX" sz="1600" dirty="0"/>
        </a:p>
      </dgm:t>
    </dgm:pt>
    <dgm:pt modelId="{7884397B-A75F-44A7-BBAF-20CBDFAA5539}" type="parTrans" cxnId="{3185B974-8F45-42DD-A58C-C0F7C7D23D68}">
      <dgm:prSet/>
      <dgm:spPr/>
      <dgm:t>
        <a:bodyPr/>
        <a:lstStyle/>
        <a:p>
          <a:endParaRPr lang="es-MX"/>
        </a:p>
      </dgm:t>
    </dgm:pt>
    <dgm:pt modelId="{6433DA72-656B-4DA3-AC26-97320C2C916F}" type="sibTrans" cxnId="{3185B974-8F45-42DD-A58C-C0F7C7D23D68}">
      <dgm:prSet/>
      <dgm:spPr/>
      <dgm:t>
        <a:bodyPr/>
        <a:lstStyle/>
        <a:p>
          <a:endParaRPr lang="es-MX"/>
        </a:p>
      </dgm:t>
    </dgm:pt>
    <dgm:pt modelId="{3AFA5A22-4728-459D-B817-79F903BA6467}" type="pres">
      <dgm:prSet presAssocID="{E05930DC-3483-4587-8712-C9EFF82FBF84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4B015D2B-8AAE-40CF-8E1F-FE8C1AFD5182}" type="pres">
      <dgm:prSet presAssocID="{269BEEA2-3383-4EA9-A112-9D5F36C72D08}" presName="composite" presStyleCnt="0"/>
      <dgm:spPr/>
    </dgm:pt>
    <dgm:pt modelId="{4F247F5C-08F2-4B81-BAFC-8B0B09A1C727}" type="pres">
      <dgm:prSet presAssocID="{269BEEA2-3383-4EA9-A112-9D5F36C72D08}" presName="bentUpArrow1" presStyleLbl="alignImgPlace1" presStyleIdx="0" presStyleCnt="3"/>
      <dgm:spPr/>
    </dgm:pt>
    <dgm:pt modelId="{15C9386B-AE74-4371-A8A5-06F8CAB784AE}" type="pres">
      <dgm:prSet presAssocID="{269BEEA2-3383-4EA9-A112-9D5F36C72D08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88EE32-54FB-4C6A-A427-DCFB7321FE86}" type="pres">
      <dgm:prSet presAssocID="{269BEEA2-3383-4EA9-A112-9D5F36C72D08}" presName="ChildText" presStyleLbl="revTx" presStyleIdx="0" presStyleCnt="4" custScaleX="358405" custLinFactX="33447" custLinFactNeighborX="100000" custLinFactNeighborY="334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4D351D-78E7-425B-A5E9-36F71FA37008}" type="pres">
      <dgm:prSet presAssocID="{62A88FAD-313A-4DBB-B9CD-00076A5A9F5C}" presName="sibTrans" presStyleCnt="0"/>
      <dgm:spPr/>
    </dgm:pt>
    <dgm:pt modelId="{2C6CBCD0-14DF-48DD-A0DD-404ADA0DC6C0}" type="pres">
      <dgm:prSet presAssocID="{30124F7B-444A-4521-9BA4-91479AE73E2A}" presName="composite" presStyleCnt="0"/>
      <dgm:spPr/>
    </dgm:pt>
    <dgm:pt modelId="{1F87CA6B-D9CE-48C9-893B-87DB47D27F1C}" type="pres">
      <dgm:prSet presAssocID="{30124F7B-444A-4521-9BA4-91479AE73E2A}" presName="bentUpArrow1" presStyleLbl="alignImgPlace1" presStyleIdx="1" presStyleCnt="3" custLinFactNeighborX="-65367" custLinFactNeighborY="-5316"/>
      <dgm:spPr/>
    </dgm:pt>
    <dgm:pt modelId="{C3837016-92B0-4636-BCB9-427499B600FE}" type="pres">
      <dgm:prSet presAssocID="{30124F7B-444A-4521-9BA4-91479AE73E2A}" presName="ParentText" presStyleLbl="node1" presStyleIdx="1" presStyleCnt="4" custLinFactNeighborX="-44211" custLinFactNeighborY="-300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9DF981-3940-4C7B-8442-C9CAEC00D82C}" type="pres">
      <dgm:prSet presAssocID="{30124F7B-444A-4521-9BA4-91479AE73E2A}" presName="ChildText" presStyleLbl="revTx" presStyleIdx="1" presStyleCnt="4" custScaleX="397296" custLinFactNeighborX="94176" custLinFactNeighborY="-69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76AD42-0A21-4A5B-9069-C9BB9D35B3D8}" type="pres">
      <dgm:prSet presAssocID="{6EE408EB-D699-421A-B362-B12CF2718996}" presName="sibTrans" presStyleCnt="0"/>
      <dgm:spPr/>
    </dgm:pt>
    <dgm:pt modelId="{0FF0CAB9-3A3D-4745-B961-9012B497605F}" type="pres">
      <dgm:prSet presAssocID="{A38C9703-EC3B-472F-9DED-5324A2026D57}" presName="composite" presStyleCnt="0"/>
      <dgm:spPr/>
    </dgm:pt>
    <dgm:pt modelId="{CA435734-B46F-4F83-B1D8-ECA195030601}" type="pres">
      <dgm:prSet presAssocID="{A38C9703-EC3B-472F-9DED-5324A2026D57}" presName="bentUpArrow1" presStyleLbl="alignImgPlace1" presStyleIdx="2" presStyleCnt="3" custLinFactX="-36964" custLinFactNeighborX="-100000" custLinFactNeighborY="-1772"/>
      <dgm:spPr/>
    </dgm:pt>
    <dgm:pt modelId="{A4CB4C18-0111-4815-8FED-85EF74308CFB}" type="pres">
      <dgm:prSet presAssocID="{A38C9703-EC3B-472F-9DED-5324A2026D57}" presName="ParentText" presStyleLbl="node1" presStyleIdx="2" presStyleCnt="4" custLinFactNeighborX="-92631" custLinFactNeighborY="-150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D15E25-245B-4FB3-9A6C-AED49F087C97}" type="pres">
      <dgm:prSet presAssocID="{A38C9703-EC3B-472F-9DED-5324A2026D57}" presName="ChildText" presStyleLbl="revTx" presStyleIdx="2" presStyleCnt="4" custScaleX="427765" custLinFactNeighborX="46218" custLinFactNeighborY="-26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9E34CA-064F-4D11-B322-EA383719454F}" type="pres">
      <dgm:prSet presAssocID="{F7C22234-199B-4C48-975F-F507089EC43B}" presName="sibTrans" presStyleCnt="0"/>
      <dgm:spPr/>
    </dgm:pt>
    <dgm:pt modelId="{8429AD44-EB45-4CE1-A495-DCD76F117B60}" type="pres">
      <dgm:prSet presAssocID="{E993A86A-5D94-477F-B310-1495158FBA32}" presName="composite" presStyleCnt="0"/>
      <dgm:spPr/>
    </dgm:pt>
    <dgm:pt modelId="{F44650A2-6FEC-4FF1-8A5C-6C752FED8CFA}" type="pres">
      <dgm:prSet presAssocID="{E993A86A-5D94-477F-B310-1495158FBA32}" presName="ParentText" presStyleLbl="node1" presStyleIdx="3" presStyleCnt="4" custLinFactX="-4210" custLinFactNeighborX="-100000" custLinFactNeighborY="-195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AFEFBD-6D4A-420C-9BD6-42C1BD12EFBC}" type="pres">
      <dgm:prSet presAssocID="{E993A86A-5D94-477F-B310-1495158FBA32}" presName="FinalChildText" presStyleLbl="revTx" presStyleIdx="3" presStyleCnt="4" custScaleX="369353" custLinFactNeighborX="-2666" custLinFactNeighborY="-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49F8DEA-D30D-4B69-8868-352EBF5FA58E}" srcId="{A38C9703-EC3B-472F-9DED-5324A2026D57}" destId="{50144C89-F0B5-4DF0-A5DA-CA76009ECCF2}" srcOrd="1" destOrd="0" parTransId="{AF63891E-32AC-4871-A5B7-35B09658B68D}" sibTransId="{31AE4D4D-21E9-4ED9-88A1-361028B407C1}"/>
    <dgm:cxn modelId="{3977636B-16A0-4443-A637-A7B92B2E2077}" type="presOf" srcId="{30124F7B-444A-4521-9BA4-91479AE73E2A}" destId="{C3837016-92B0-4636-BCB9-427499B600FE}" srcOrd="0" destOrd="0" presId="urn:microsoft.com/office/officeart/2005/8/layout/StepDownProcess"/>
    <dgm:cxn modelId="{0589BAB5-345B-4ABE-8DF9-F409154A9A3F}" type="presOf" srcId="{A38C9703-EC3B-472F-9DED-5324A2026D57}" destId="{A4CB4C18-0111-4815-8FED-85EF74308CFB}" srcOrd="0" destOrd="0" presId="urn:microsoft.com/office/officeart/2005/8/layout/StepDownProcess"/>
    <dgm:cxn modelId="{8D93F488-190C-4AC8-A63F-44860B26AF50}" type="presOf" srcId="{269BEEA2-3383-4EA9-A112-9D5F36C72D08}" destId="{15C9386B-AE74-4371-A8A5-06F8CAB784AE}" srcOrd="0" destOrd="0" presId="urn:microsoft.com/office/officeart/2005/8/layout/StepDownProcess"/>
    <dgm:cxn modelId="{800D7670-8DAE-47CE-87DA-2CCC31DC2D10}" type="presOf" srcId="{E05930DC-3483-4587-8712-C9EFF82FBF84}" destId="{3AFA5A22-4728-459D-B817-79F903BA6467}" srcOrd="0" destOrd="0" presId="urn:microsoft.com/office/officeart/2005/8/layout/StepDownProcess"/>
    <dgm:cxn modelId="{53708BAF-5436-4A5C-8A5D-307D569B6A75}" type="presOf" srcId="{E993A86A-5D94-477F-B310-1495158FBA32}" destId="{F44650A2-6FEC-4FF1-8A5C-6C752FED8CFA}" srcOrd="0" destOrd="0" presId="urn:microsoft.com/office/officeart/2005/8/layout/StepDownProcess"/>
    <dgm:cxn modelId="{562AD819-516E-48FA-99E2-656EF577A95E}" srcId="{30124F7B-444A-4521-9BA4-91479AE73E2A}" destId="{40E09FAB-A212-4D68-BC99-CB51E4B195C6}" srcOrd="0" destOrd="0" parTransId="{1C6DE3F6-F359-429C-90D4-7BF6823FFC03}" sibTransId="{E2EEA65A-FE47-4AD4-BCE0-C9F744A14D24}"/>
    <dgm:cxn modelId="{52657E2F-EA27-4E41-9B05-8226709DAF29}" srcId="{269BEEA2-3383-4EA9-A112-9D5F36C72D08}" destId="{15174267-3D2B-45B4-9B4D-79DB0AF27250}" srcOrd="1" destOrd="0" parTransId="{98C68E09-22E0-4D28-A5F4-D69617CE41C0}" sibTransId="{A233446F-25BD-475A-8A7C-78879163741B}"/>
    <dgm:cxn modelId="{4B48C838-9FF1-49E0-AF02-E59C53791446}" srcId="{30124F7B-444A-4521-9BA4-91479AE73E2A}" destId="{F04E973A-B713-4F0C-AE20-78D6CF1081B1}" srcOrd="1" destOrd="0" parTransId="{1942F87C-1DB2-47FA-83ED-97BEAA34F59F}" sibTransId="{D7495F78-9D20-4C51-AC67-2EE6BAE13024}"/>
    <dgm:cxn modelId="{01FFC5F0-ED5A-44E8-850B-0C0F2AC35FB3}" type="presOf" srcId="{97346810-2EA3-426C-85F0-B4EA26736E6F}" destId="{1FAFEFBD-6D4A-420C-9BD6-42C1BD12EFBC}" srcOrd="0" destOrd="0" presId="urn:microsoft.com/office/officeart/2005/8/layout/StepDownProcess"/>
    <dgm:cxn modelId="{3185B974-8F45-42DD-A58C-C0F7C7D23D68}" srcId="{E993A86A-5D94-477F-B310-1495158FBA32}" destId="{BCAEDFB1-4045-4B7E-91E5-682795AA2451}" srcOrd="2" destOrd="0" parTransId="{7884397B-A75F-44A7-BBAF-20CBDFAA5539}" sibTransId="{6433DA72-656B-4DA3-AC26-97320C2C916F}"/>
    <dgm:cxn modelId="{AF7BB147-ED42-41C4-9439-AE0488070A92}" type="presOf" srcId="{F04E973A-B713-4F0C-AE20-78D6CF1081B1}" destId="{509DF981-3940-4C7B-8442-C9CAEC00D82C}" srcOrd="0" destOrd="1" presId="urn:microsoft.com/office/officeart/2005/8/layout/StepDownProcess"/>
    <dgm:cxn modelId="{5F06B5CE-9BDA-4207-8E5E-14A300FC0678}" srcId="{E993A86A-5D94-477F-B310-1495158FBA32}" destId="{AB144759-43F2-43B4-A56E-3DC29AE312B1}" srcOrd="1" destOrd="0" parTransId="{9BD7A9F0-E447-4947-9A09-6FC37B4D482A}" sibTransId="{CDD1EFA2-9073-422C-B463-4065CDE3B5EA}"/>
    <dgm:cxn modelId="{B2840C54-3AA6-4FA8-9946-D159E37E12F9}" srcId="{269BEEA2-3383-4EA9-A112-9D5F36C72D08}" destId="{E32CC6CC-DD6A-49EF-B259-2F11E17BE25E}" srcOrd="0" destOrd="0" parTransId="{3E737D61-62B2-4CFF-B132-EFD0710A84BE}" sibTransId="{ABC24B94-F747-45B7-90C2-CAA7F31CE5C0}"/>
    <dgm:cxn modelId="{DFE698FA-FC6E-4F2F-A96D-5AE19D21C511}" type="presOf" srcId="{E32CC6CC-DD6A-49EF-B259-2F11E17BE25E}" destId="{B288EE32-54FB-4C6A-A427-DCFB7321FE86}" srcOrd="0" destOrd="0" presId="urn:microsoft.com/office/officeart/2005/8/layout/StepDownProcess"/>
    <dgm:cxn modelId="{9F165C43-1AD6-4246-BE48-6B513B597C2A}" type="presOf" srcId="{15174267-3D2B-45B4-9B4D-79DB0AF27250}" destId="{B288EE32-54FB-4C6A-A427-DCFB7321FE86}" srcOrd="0" destOrd="1" presId="urn:microsoft.com/office/officeart/2005/8/layout/StepDownProcess"/>
    <dgm:cxn modelId="{B631543E-B2A0-48E6-BEA7-5401325ECF68}" srcId="{E05930DC-3483-4587-8712-C9EFF82FBF84}" destId="{269BEEA2-3383-4EA9-A112-9D5F36C72D08}" srcOrd="0" destOrd="0" parTransId="{96E3ED7F-343E-4583-98E8-9437F0D3D98E}" sibTransId="{62A88FAD-313A-4DBB-B9CD-00076A5A9F5C}"/>
    <dgm:cxn modelId="{4D6D22F3-16CE-4C59-9ED6-CCF61802CACB}" srcId="{A38C9703-EC3B-472F-9DED-5324A2026D57}" destId="{085D7F77-D54D-4615-8C9F-34547DD33A36}" srcOrd="0" destOrd="0" parTransId="{42763240-70C4-4EB9-97A3-03B8C3B16205}" sibTransId="{81226B0E-EF23-4951-9870-9CF1FBCDA59C}"/>
    <dgm:cxn modelId="{0491C69D-15A7-4989-BF18-8501FA496851}" srcId="{E993A86A-5D94-477F-B310-1495158FBA32}" destId="{97346810-2EA3-426C-85F0-B4EA26736E6F}" srcOrd="0" destOrd="0" parTransId="{1BC7AF17-3DF5-4225-9B1D-DCF2D934C98B}" sibTransId="{121546D1-55BB-4AC2-8806-57D7840BA9BF}"/>
    <dgm:cxn modelId="{9BD45BCC-A136-4970-A316-AF34BB0DCDD0}" type="presOf" srcId="{AB144759-43F2-43B4-A56E-3DC29AE312B1}" destId="{1FAFEFBD-6D4A-420C-9BD6-42C1BD12EFBC}" srcOrd="0" destOrd="1" presId="urn:microsoft.com/office/officeart/2005/8/layout/StepDownProcess"/>
    <dgm:cxn modelId="{56B86BC7-9B7C-4E02-87F3-A14E89B9EFDF}" type="presOf" srcId="{085D7F77-D54D-4615-8C9F-34547DD33A36}" destId="{12D15E25-245B-4FB3-9A6C-AED49F087C97}" srcOrd="0" destOrd="0" presId="urn:microsoft.com/office/officeart/2005/8/layout/StepDownProcess"/>
    <dgm:cxn modelId="{4ED0EF65-CFE6-4A15-B6C0-108EBF456B73}" srcId="{A38C9703-EC3B-472F-9DED-5324A2026D57}" destId="{66C4AFFB-E54E-4072-8A87-9E631F9D3802}" srcOrd="2" destOrd="0" parTransId="{3201E9CB-B890-4620-8BB2-D0F8707D4F72}" sibTransId="{B44340AC-4E80-4D8D-A9F1-1950D7544472}"/>
    <dgm:cxn modelId="{0F2E0026-0206-4249-B6E2-5CC93833033D}" type="presOf" srcId="{50144C89-F0B5-4DF0-A5DA-CA76009ECCF2}" destId="{12D15E25-245B-4FB3-9A6C-AED49F087C97}" srcOrd="0" destOrd="1" presId="urn:microsoft.com/office/officeart/2005/8/layout/StepDownProcess"/>
    <dgm:cxn modelId="{A7AA7793-3340-411C-9541-7771E4F41D05}" srcId="{E05930DC-3483-4587-8712-C9EFF82FBF84}" destId="{30124F7B-444A-4521-9BA4-91479AE73E2A}" srcOrd="1" destOrd="0" parTransId="{1563FA32-2624-42FA-BB74-F3FC029281CB}" sibTransId="{6EE408EB-D699-421A-B362-B12CF2718996}"/>
    <dgm:cxn modelId="{09471E59-35A2-4F89-8693-8D0FE3C47231}" type="presOf" srcId="{6E2E9924-4790-4DE9-B96A-538C2C971664}" destId="{B288EE32-54FB-4C6A-A427-DCFB7321FE86}" srcOrd="0" destOrd="2" presId="urn:microsoft.com/office/officeart/2005/8/layout/StepDownProcess"/>
    <dgm:cxn modelId="{4EB9C4B4-8A3A-4764-A720-6A647BB7464E}" type="presOf" srcId="{40E09FAB-A212-4D68-BC99-CB51E4B195C6}" destId="{509DF981-3940-4C7B-8442-C9CAEC00D82C}" srcOrd="0" destOrd="0" presId="urn:microsoft.com/office/officeart/2005/8/layout/StepDownProcess"/>
    <dgm:cxn modelId="{FE7C49CC-40CC-458D-A115-E61B17CE57AF}" type="presOf" srcId="{BCAEDFB1-4045-4B7E-91E5-682795AA2451}" destId="{1FAFEFBD-6D4A-420C-9BD6-42C1BD12EFBC}" srcOrd="0" destOrd="2" presId="urn:microsoft.com/office/officeart/2005/8/layout/StepDownProcess"/>
    <dgm:cxn modelId="{9D776681-11C3-478B-B286-D5F0FD7BDA6F}" srcId="{269BEEA2-3383-4EA9-A112-9D5F36C72D08}" destId="{6E2E9924-4790-4DE9-B96A-538C2C971664}" srcOrd="2" destOrd="0" parTransId="{07AB8A5F-609E-4352-818F-C8B0F5B17561}" sibTransId="{30FAB80C-E827-4D5F-88A7-D643B3CF0C25}"/>
    <dgm:cxn modelId="{344617B2-7828-4A08-92E5-D79A121EA456}" srcId="{E05930DC-3483-4587-8712-C9EFF82FBF84}" destId="{E993A86A-5D94-477F-B310-1495158FBA32}" srcOrd="3" destOrd="0" parTransId="{F4813932-91D1-47CA-ADA4-19A8D7CF07CC}" sibTransId="{7E1CAA33-B422-44AE-A7EF-DB0736EF39D2}"/>
    <dgm:cxn modelId="{D06C3519-BCC3-4A61-A479-CB19218452F2}" type="presOf" srcId="{66C4AFFB-E54E-4072-8A87-9E631F9D3802}" destId="{12D15E25-245B-4FB3-9A6C-AED49F087C97}" srcOrd="0" destOrd="2" presId="urn:microsoft.com/office/officeart/2005/8/layout/StepDownProcess"/>
    <dgm:cxn modelId="{FF6479E0-5DB7-484A-99EA-A112DD29C9A8}" srcId="{E05930DC-3483-4587-8712-C9EFF82FBF84}" destId="{A38C9703-EC3B-472F-9DED-5324A2026D57}" srcOrd="2" destOrd="0" parTransId="{FA92DE1F-29D9-403E-AA23-19814E4C75D1}" sibTransId="{F7C22234-199B-4C48-975F-F507089EC43B}"/>
    <dgm:cxn modelId="{22122D14-0D50-4F0A-9734-17BACAB8DB39}" type="presParOf" srcId="{3AFA5A22-4728-459D-B817-79F903BA6467}" destId="{4B015D2B-8AAE-40CF-8E1F-FE8C1AFD5182}" srcOrd="0" destOrd="0" presId="urn:microsoft.com/office/officeart/2005/8/layout/StepDownProcess"/>
    <dgm:cxn modelId="{83658023-110C-4955-8157-D7FCD72D6103}" type="presParOf" srcId="{4B015D2B-8AAE-40CF-8E1F-FE8C1AFD5182}" destId="{4F247F5C-08F2-4B81-BAFC-8B0B09A1C727}" srcOrd="0" destOrd="0" presId="urn:microsoft.com/office/officeart/2005/8/layout/StepDownProcess"/>
    <dgm:cxn modelId="{92976C64-0BB7-42A3-A8B8-DC1E13487D37}" type="presParOf" srcId="{4B015D2B-8AAE-40CF-8E1F-FE8C1AFD5182}" destId="{15C9386B-AE74-4371-A8A5-06F8CAB784AE}" srcOrd="1" destOrd="0" presId="urn:microsoft.com/office/officeart/2005/8/layout/StepDownProcess"/>
    <dgm:cxn modelId="{826ACB6F-0B5F-4821-B992-B136C0682E63}" type="presParOf" srcId="{4B015D2B-8AAE-40CF-8E1F-FE8C1AFD5182}" destId="{B288EE32-54FB-4C6A-A427-DCFB7321FE86}" srcOrd="2" destOrd="0" presId="urn:microsoft.com/office/officeart/2005/8/layout/StepDownProcess"/>
    <dgm:cxn modelId="{0F5C0156-3F0B-497F-A6F8-A81D8081B4F6}" type="presParOf" srcId="{3AFA5A22-4728-459D-B817-79F903BA6467}" destId="{DC4D351D-78E7-425B-A5E9-36F71FA37008}" srcOrd="1" destOrd="0" presId="urn:microsoft.com/office/officeart/2005/8/layout/StepDownProcess"/>
    <dgm:cxn modelId="{CE3C1AF1-8898-4B24-B976-C7026A413A3C}" type="presParOf" srcId="{3AFA5A22-4728-459D-B817-79F903BA6467}" destId="{2C6CBCD0-14DF-48DD-A0DD-404ADA0DC6C0}" srcOrd="2" destOrd="0" presId="urn:microsoft.com/office/officeart/2005/8/layout/StepDownProcess"/>
    <dgm:cxn modelId="{6856B9B3-2B0E-45A7-B60A-DA3840953B47}" type="presParOf" srcId="{2C6CBCD0-14DF-48DD-A0DD-404ADA0DC6C0}" destId="{1F87CA6B-D9CE-48C9-893B-87DB47D27F1C}" srcOrd="0" destOrd="0" presId="urn:microsoft.com/office/officeart/2005/8/layout/StepDownProcess"/>
    <dgm:cxn modelId="{E68197F9-B076-4C91-BDB4-62A725DE7075}" type="presParOf" srcId="{2C6CBCD0-14DF-48DD-A0DD-404ADA0DC6C0}" destId="{C3837016-92B0-4636-BCB9-427499B600FE}" srcOrd="1" destOrd="0" presId="urn:microsoft.com/office/officeart/2005/8/layout/StepDownProcess"/>
    <dgm:cxn modelId="{7366045B-35DE-43CD-8283-7EBB0939041B}" type="presParOf" srcId="{2C6CBCD0-14DF-48DD-A0DD-404ADA0DC6C0}" destId="{509DF981-3940-4C7B-8442-C9CAEC00D82C}" srcOrd="2" destOrd="0" presId="urn:microsoft.com/office/officeart/2005/8/layout/StepDownProcess"/>
    <dgm:cxn modelId="{5F64CF2B-A495-43B1-B95E-D07A102E3357}" type="presParOf" srcId="{3AFA5A22-4728-459D-B817-79F903BA6467}" destId="{E776AD42-0A21-4A5B-9069-C9BB9D35B3D8}" srcOrd="3" destOrd="0" presId="urn:microsoft.com/office/officeart/2005/8/layout/StepDownProcess"/>
    <dgm:cxn modelId="{26AEC900-42CB-4171-B8BC-FE4DF342D47C}" type="presParOf" srcId="{3AFA5A22-4728-459D-B817-79F903BA6467}" destId="{0FF0CAB9-3A3D-4745-B961-9012B497605F}" srcOrd="4" destOrd="0" presId="urn:microsoft.com/office/officeart/2005/8/layout/StepDownProcess"/>
    <dgm:cxn modelId="{ACEED550-F5CE-4B03-903E-2C741CF28358}" type="presParOf" srcId="{0FF0CAB9-3A3D-4745-B961-9012B497605F}" destId="{CA435734-B46F-4F83-B1D8-ECA195030601}" srcOrd="0" destOrd="0" presId="urn:microsoft.com/office/officeart/2005/8/layout/StepDownProcess"/>
    <dgm:cxn modelId="{F63A8642-7AB6-46F4-A7F5-CF51189CF5DB}" type="presParOf" srcId="{0FF0CAB9-3A3D-4745-B961-9012B497605F}" destId="{A4CB4C18-0111-4815-8FED-85EF74308CFB}" srcOrd="1" destOrd="0" presId="urn:microsoft.com/office/officeart/2005/8/layout/StepDownProcess"/>
    <dgm:cxn modelId="{E5BE60E9-728E-4A04-A649-02B0EBE9C6A4}" type="presParOf" srcId="{0FF0CAB9-3A3D-4745-B961-9012B497605F}" destId="{12D15E25-245B-4FB3-9A6C-AED49F087C97}" srcOrd="2" destOrd="0" presId="urn:microsoft.com/office/officeart/2005/8/layout/StepDownProcess"/>
    <dgm:cxn modelId="{539EDE4C-4CAB-4B87-95EF-D9CFC2181253}" type="presParOf" srcId="{3AFA5A22-4728-459D-B817-79F903BA6467}" destId="{F89E34CA-064F-4D11-B322-EA383719454F}" srcOrd="5" destOrd="0" presId="urn:microsoft.com/office/officeart/2005/8/layout/StepDownProcess"/>
    <dgm:cxn modelId="{AA3038B1-ECB5-4848-8060-BF46F09FF9A4}" type="presParOf" srcId="{3AFA5A22-4728-459D-B817-79F903BA6467}" destId="{8429AD44-EB45-4CE1-A495-DCD76F117B60}" srcOrd="6" destOrd="0" presId="urn:microsoft.com/office/officeart/2005/8/layout/StepDownProcess"/>
    <dgm:cxn modelId="{3A750286-446B-48D8-925F-F6A4724B502B}" type="presParOf" srcId="{8429AD44-EB45-4CE1-A495-DCD76F117B60}" destId="{F44650A2-6FEC-4FF1-8A5C-6C752FED8CFA}" srcOrd="0" destOrd="0" presId="urn:microsoft.com/office/officeart/2005/8/layout/StepDownProcess"/>
    <dgm:cxn modelId="{7AB65EA1-687A-4828-BC39-ACA8EBEFBCDA}" type="presParOf" srcId="{8429AD44-EB45-4CE1-A495-DCD76F117B60}" destId="{1FAFEFBD-6D4A-420C-9BD6-42C1BD12EFBC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CEBBA5A-1DBE-436C-9C44-D3ABB36306AD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BDFF6614-DA20-4ED0-877D-F5FE0020BDE2}">
      <dgm:prSet custT="1"/>
      <dgm:spPr/>
      <dgm:t>
        <a:bodyPr/>
        <a:lstStyle/>
        <a:p>
          <a:pPr rtl="0"/>
          <a:r>
            <a:rPr lang="es-MX" sz="1800" dirty="0" smtClean="0"/>
            <a:t>Se basa en el envío de señales de audio a través de ondas.</a:t>
          </a:r>
          <a:endParaRPr lang="es-MX" sz="1800" dirty="0"/>
        </a:p>
      </dgm:t>
    </dgm:pt>
    <dgm:pt modelId="{E2039128-A338-4CDF-BA4C-9423BB1E59B5}" type="parTrans" cxnId="{2BF01CFE-CEC4-4BFE-A3B7-D84F4D8D2E68}">
      <dgm:prSet/>
      <dgm:spPr/>
      <dgm:t>
        <a:bodyPr/>
        <a:lstStyle/>
        <a:p>
          <a:endParaRPr lang="es-MX"/>
        </a:p>
      </dgm:t>
    </dgm:pt>
    <dgm:pt modelId="{3053E660-D3E4-49EA-AC39-34E9F2A20B8C}" type="sibTrans" cxnId="{2BF01CFE-CEC4-4BFE-A3B7-D84F4D8D2E68}">
      <dgm:prSet/>
      <dgm:spPr/>
      <dgm:t>
        <a:bodyPr/>
        <a:lstStyle/>
        <a:p>
          <a:endParaRPr lang="es-MX"/>
        </a:p>
      </dgm:t>
    </dgm:pt>
    <dgm:pt modelId="{C470C83D-75A3-41C0-BE0B-B089A7072EB9}">
      <dgm:prSet custT="1"/>
      <dgm:spPr/>
      <dgm:t>
        <a:bodyPr/>
        <a:lstStyle/>
        <a:p>
          <a:pPr rtl="0"/>
          <a:r>
            <a:rPr lang="es-MX" sz="1800" dirty="0" smtClean="0"/>
            <a:t>Su origen se remonta al descubrimiento de la electricidad.</a:t>
          </a:r>
          <a:endParaRPr lang="es-MX" sz="1800" dirty="0"/>
        </a:p>
      </dgm:t>
    </dgm:pt>
    <dgm:pt modelId="{08FE9780-9B28-420E-B2BE-4DE1295DA2BC}" type="parTrans" cxnId="{8C176DEB-948E-494F-9841-464E51A0A475}">
      <dgm:prSet/>
      <dgm:spPr/>
      <dgm:t>
        <a:bodyPr/>
        <a:lstStyle/>
        <a:p>
          <a:endParaRPr lang="es-MX"/>
        </a:p>
      </dgm:t>
    </dgm:pt>
    <dgm:pt modelId="{A0060552-1B18-4F65-B82E-FAF0A27A1063}" type="sibTrans" cxnId="{8C176DEB-948E-494F-9841-464E51A0A475}">
      <dgm:prSet/>
      <dgm:spPr/>
      <dgm:t>
        <a:bodyPr/>
        <a:lstStyle/>
        <a:p>
          <a:endParaRPr lang="es-MX"/>
        </a:p>
      </dgm:t>
    </dgm:pt>
    <dgm:pt modelId="{A3ECB369-BA2E-45D6-BB40-6B09FCD33F59}">
      <dgm:prSet custT="1"/>
      <dgm:spPr/>
      <dgm:t>
        <a:bodyPr/>
        <a:lstStyle/>
        <a:p>
          <a:pPr rtl="0"/>
          <a:r>
            <a:rPr lang="es-MX" sz="1800" dirty="0" smtClean="0"/>
            <a:t>En 1887 Hertz descubrió las ondas de radio.</a:t>
          </a:r>
          <a:endParaRPr lang="es-MX" sz="1800" dirty="0"/>
        </a:p>
      </dgm:t>
    </dgm:pt>
    <dgm:pt modelId="{E4D05230-4B86-49E4-B381-3CB6653C5F90}" type="parTrans" cxnId="{FC4FDD37-1A25-4868-864D-C73F3F17BCA6}">
      <dgm:prSet/>
      <dgm:spPr/>
      <dgm:t>
        <a:bodyPr/>
        <a:lstStyle/>
        <a:p>
          <a:endParaRPr lang="es-MX"/>
        </a:p>
      </dgm:t>
    </dgm:pt>
    <dgm:pt modelId="{D3D41C30-A026-41D4-9795-807FC08408CE}" type="sibTrans" cxnId="{FC4FDD37-1A25-4868-864D-C73F3F17BCA6}">
      <dgm:prSet/>
      <dgm:spPr/>
      <dgm:t>
        <a:bodyPr/>
        <a:lstStyle/>
        <a:p>
          <a:endParaRPr lang="es-MX"/>
        </a:p>
      </dgm:t>
    </dgm:pt>
    <dgm:pt modelId="{954919A5-00FF-454A-8E10-17F946EAA186}">
      <dgm:prSet custT="1"/>
      <dgm:spPr/>
      <dgm:t>
        <a:bodyPr/>
        <a:lstStyle/>
        <a:p>
          <a:pPr rtl="0"/>
          <a:r>
            <a:rPr lang="es-MX" sz="1800" dirty="0" smtClean="0"/>
            <a:t>En 1896 Marconi construyó el primer sistema de radio.</a:t>
          </a:r>
          <a:endParaRPr lang="es-MX" sz="1800" dirty="0"/>
        </a:p>
      </dgm:t>
    </dgm:pt>
    <dgm:pt modelId="{22801142-D190-47FB-AB7B-FDFED17314B0}" type="parTrans" cxnId="{3EB7D65B-40F3-4579-A57F-A4BDD6E1354D}">
      <dgm:prSet/>
      <dgm:spPr/>
      <dgm:t>
        <a:bodyPr/>
        <a:lstStyle/>
        <a:p>
          <a:endParaRPr lang="es-MX"/>
        </a:p>
      </dgm:t>
    </dgm:pt>
    <dgm:pt modelId="{5391966F-6998-4D0B-99FF-3AC764B86578}" type="sibTrans" cxnId="{3EB7D65B-40F3-4579-A57F-A4BDD6E1354D}">
      <dgm:prSet/>
      <dgm:spPr/>
      <dgm:t>
        <a:bodyPr/>
        <a:lstStyle/>
        <a:p>
          <a:endParaRPr lang="es-MX"/>
        </a:p>
      </dgm:t>
    </dgm:pt>
    <dgm:pt modelId="{50BF9F78-BF95-4B4D-A11F-6A18E301FD8C}">
      <dgm:prSet custT="1"/>
      <dgm:spPr/>
      <dgm:t>
        <a:bodyPr/>
        <a:lstStyle/>
        <a:p>
          <a:pPr rtl="0"/>
          <a:r>
            <a:rPr lang="es-MX" sz="1800" dirty="0" smtClean="0"/>
            <a:t>Apareció después de la primera guerra mundial.</a:t>
          </a:r>
          <a:endParaRPr lang="es-MX" sz="1800" dirty="0"/>
        </a:p>
      </dgm:t>
    </dgm:pt>
    <dgm:pt modelId="{0B414585-DCC6-47AB-A3CD-5D7A0103D0C2}" type="parTrans" cxnId="{EBCBD6E5-D519-414A-B8F3-F00E29B14BD5}">
      <dgm:prSet/>
      <dgm:spPr/>
      <dgm:t>
        <a:bodyPr/>
        <a:lstStyle/>
        <a:p>
          <a:endParaRPr lang="es-MX"/>
        </a:p>
      </dgm:t>
    </dgm:pt>
    <dgm:pt modelId="{5E059BB1-089F-4043-9879-1B95BAE05EE5}" type="sibTrans" cxnId="{EBCBD6E5-D519-414A-B8F3-F00E29B14BD5}">
      <dgm:prSet/>
      <dgm:spPr/>
      <dgm:t>
        <a:bodyPr/>
        <a:lstStyle/>
        <a:p>
          <a:endParaRPr lang="es-MX"/>
        </a:p>
      </dgm:t>
    </dgm:pt>
    <dgm:pt modelId="{44EAC999-DD74-45F4-9B23-64779321E609}">
      <dgm:prSet custT="1"/>
      <dgm:spPr/>
      <dgm:t>
        <a:bodyPr/>
        <a:lstStyle/>
        <a:p>
          <a:pPr rtl="0"/>
          <a:r>
            <a:rPr lang="es-MX" sz="1800" dirty="0" smtClean="0"/>
            <a:t>Su auge fue la edad de oro, entre 1930 y 1950.</a:t>
          </a:r>
          <a:endParaRPr lang="es-MX" sz="1800" dirty="0"/>
        </a:p>
      </dgm:t>
    </dgm:pt>
    <dgm:pt modelId="{E1192A8F-A5B1-432B-9F23-EB80A87F5F05}" type="parTrans" cxnId="{39DFAB5E-7531-400B-A1D5-A637F47E1DEF}">
      <dgm:prSet/>
      <dgm:spPr/>
      <dgm:t>
        <a:bodyPr/>
        <a:lstStyle/>
        <a:p>
          <a:endParaRPr lang="es-MX"/>
        </a:p>
      </dgm:t>
    </dgm:pt>
    <dgm:pt modelId="{0362A248-AD71-424A-B7FD-B538E9D513C8}" type="sibTrans" cxnId="{39DFAB5E-7531-400B-A1D5-A637F47E1DEF}">
      <dgm:prSet/>
      <dgm:spPr/>
      <dgm:t>
        <a:bodyPr/>
        <a:lstStyle/>
        <a:p>
          <a:endParaRPr lang="es-MX"/>
        </a:p>
      </dgm:t>
    </dgm:pt>
    <dgm:pt modelId="{12EE5959-0245-4EB6-BDED-0CD064AB74FF}" type="pres">
      <dgm:prSet presAssocID="{1CEBBA5A-1DBE-436C-9C44-D3ABB36306AD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es-MX"/>
        </a:p>
      </dgm:t>
    </dgm:pt>
    <dgm:pt modelId="{083208B1-268B-44F5-9BDF-E69394BE4681}" type="pres">
      <dgm:prSet presAssocID="{1CEBBA5A-1DBE-436C-9C44-D3ABB36306AD}" presName="arrowNode" presStyleLbl="node1" presStyleIdx="0" presStyleCnt="1"/>
      <dgm:spPr/>
    </dgm:pt>
    <dgm:pt modelId="{43DDF87A-EF2A-4D56-9727-4C94E3D32F87}" type="pres">
      <dgm:prSet presAssocID="{BDFF6614-DA20-4ED0-877D-F5FE0020BDE2}" presName="txNode1" presStyleLbl="revTx" presStyleIdx="0" presStyleCnt="6" custScaleX="12218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419D8E-8528-4E57-B83F-354B9D31FFC8}" type="pres">
      <dgm:prSet presAssocID="{C470C83D-75A3-41C0-BE0B-B089A7072EB9}" presName="txNode2" presStyleLbl="revTx" presStyleIdx="1" presStyleCnt="6" custScaleX="122189" custLinFactNeighborX="5147" custLinFactNeighborY="-1081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B66E4C-2EEA-4B05-AF58-866E14BABB2F}" type="pres">
      <dgm:prSet presAssocID="{A0060552-1B18-4F65-B82E-FAF0A27A1063}" presName="dotNode2" presStyleCnt="0"/>
      <dgm:spPr/>
    </dgm:pt>
    <dgm:pt modelId="{C482E540-6B0B-41A8-A172-A011C3F71558}" type="pres">
      <dgm:prSet presAssocID="{A0060552-1B18-4F65-B82E-FAF0A27A1063}" presName="dotRepeatNode" presStyleLbl="fgShp" presStyleIdx="0" presStyleCnt="4"/>
      <dgm:spPr/>
      <dgm:t>
        <a:bodyPr/>
        <a:lstStyle/>
        <a:p>
          <a:endParaRPr lang="es-MX"/>
        </a:p>
      </dgm:t>
    </dgm:pt>
    <dgm:pt modelId="{B7C31D3C-4A8D-4011-9EA8-09D2030700F4}" type="pres">
      <dgm:prSet presAssocID="{A3ECB369-BA2E-45D6-BB40-6B09FCD33F59}" presName="txNode3" presStyleLbl="revTx" presStyleIdx="2" presStyleCnt="6" custScaleX="122189" custLinFactNeighborX="-119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23C153-6801-4561-903F-38A2EC5A254D}" type="pres">
      <dgm:prSet presAssocID="{D3D41C30-A026-41D4-9795-807FC08408CE}" presName="dotNode3" presStyleCnt="0"/>
      <dgm:spPr/>
    </dgm:pt>
    <dgm:pt modelId="{EE47DD19-EED9-4E0F-944B-BA23A65D7E63}" type="pres">
      <dgm:prSet presAssocID="{D3D41C30-A026-41D4-9795-807FC08408CE}" presName="dotRepeatNode" presStyleLbl="fgShp" presStyleIdx="1" presStyleCnt="4"/>
      <dgm:spPr/>
      <dgm:t>
        <a:bodyPr/>
        <a:lstStyle/>
        <a:p>
          <a:endParaRPr lang="es-MX"/>
        </a:p>
      </dgm:t>
    </dgm:pt>
    <dgm:pt modelId="{D9D8147F-50FF-438A-B549-A1C81065B58D}" type="pres">
      <dgm:prSet presAssocID="{954919A5-00FF-454A-8E10-17F946EAA186}" presName="txNode4" presStyleLbl="revTx" presStyleIdx="3" presStyleCnt="6" custScaleX="151096" custLinFactNeighborX="19554" custLinFactNeighborY="-648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A22E6C-C167-41DA-856F-2A85CC7D35DD}" type="pres">
      <dgm:prSet presAssocID="{5391966F-6998-4D0B-99FF-3AC764B86578}" presName="dotNode4" presStyleCnt="0"/>
      <dgm:spPr/>
    </dgm:pt>
    <dgm:pt modelId="{5EA6DA59-95DD-44A0-9272-B67AEE2341B6}" type="pres">
      <dgm:prSet presAssocID="{5391966F-6998-4D0B-99FF-3AC764B86578}" presName="dotRepeatNode" presStyleLbl="fgShp" presStyleIdx="2" presStyleCnt="4"/>
      <dgm:spPr/>
      <dgm:t>
        <a:bodyPr/>
        <a:lstStyle/>
        <a:p>
          <a:endParaRPr lang="es-MX"/>
        </a:p>
      </dgm:t>
    </dgm:pt>
    <dgm:pt modelId="{B32DC4CA-02B0-4A3B-9633-6EB0EBD9CDF5}" type="pres">
      <dgm:prSet presAssocID="{50BF9F78-BF95-4B4D-A11F-6A18E301FD8C}" presName="txNode5" presStyleLbl="revTx" presStyleIdx="4" presStyleCnt="6" custScaleX="122189" custLinFactNeighborX="-800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738033-A75D-4E94-B34B-5C1C48081A00}" type="pres">
      <dgm:prSet presAssocID="{5E059BB1-089F-4043-9879-1B95BAE05EE5}" presName="dotNode5" presStyleCnt="0"/>
      <dgm:spPr/>
    </dgm:pt>
    <dgm:pt modelId="{5DC32248-5E05-4274-99B9-E292BDE1A014}" type="pres">
      <dgm:prSet presAssocID="{5E059BB1-089F-4043-9879-1B95BAE05EE5}" presName="dotRepeatNode" presStyleLbl="fgShp" presStyleIdx="3" presStyleCnt="4"/>
      <dgm:spPr/>
      <dgm:t>
        <a:bodyPr/>
        <a:lstStyle/>
        <a:p>
          <a:endParaRPr lang="es-MX"/>
        </a:p>
      </dgm:t>
    </dgm:pt>
    <dgm:pt modelId="{131510BD-6010-4DA8-9D5B-A1C3ADD32018}" type="pres">
      <dgm:prSet presAssocID="{44EAC999-DD74-45F4-9B23-64779321E609}" presName="txNode6" presStyleLbl="revTx" presStyleIdx="5" presStyleCnt="6" custScaleX="12218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91B0160-C2A8-4272-BE8D-F1262B2D572D}" type="presOf" srcId="{5391966F-6998-4D0B-99FF-3AC764B86578}" destId="{5EA6DA59-95DD-44A0-9272-B67AEE2341B6}" srcOrd="0" destOrd="0" presId="urn:microsoft.com/office/officeart/2009/3/layout/DescendingProcess"/>
    <dgm:cxn modelId="{0979C522-97FE-47CC-897A-59F747895108}" type="presOf" srcId="{A3ECB369-BA2E-45D6-BB40-6B09FCD33F59}" destId="{B7C31D3C-4A8D-4011-9EA8-09D2030700F4}" srcOrd="0" destOrd="0" presId="urn:microsoft.com/office/officeart/2009/3/layout/DescendingProcess"/>
    <dgm:cxn modelId="{B959F6FC-D865-47CF-8E1F-99D1D1BCA35F}" type="presOf" srcId="{5E059BB1-089F-4043-9879-1B95BAE05EE5}" destId="{5DC32248-5E05-4274-99B9-E292BDE1A014}" srcOrd="0" destOrd="0" presId="urn:microsoft.com/office/officeart/2009/3/layout/DescendingProcess"/>
    <dgm:cxn modelId="{A058D2C7-E17D-4015-BC7C-D8C42D0EDF9A}" type="presOf" srcId="{D3D41C30-A026-41D4-9795-807FC08408CE}" destId="{EE47DD19-EED9-4E0F-944B-BA23A65D7E63}" srcOrd="0" destOrd="0" presId="urn:microsoft.com/office/officeart/2009/3/layout/DescendingProcess"/>
    <dgm:cxn modelId="{39DFAB5E-7531-400B-A1D5-A637F47E1DEF}" srcId="{1CEBBA5A-1DBE-436C-9C44-D3ABB36306AD}" destId="{44EAC999-DD74-45F4-9B23-64779321E609}" srcOrd="5" destOrd="0" parTransId="{E1192A8F-A5B1-432B-9F23-EB80A87F5F05}" sibTransId="{0362A248-AD71-424A-B7FD-B538E9D513C8}"/>
    <dgm:cxn modelId="{3E168604-75C1-4FA5-8376-D0681BFB0FB0}" type="presOf" srcId="{BDFF6614-DA20-4ED0-877D-F5FE0020BDE2}" destId="{43DDF87A-EF2A-4D56-9727-4C94E3D32F87}" srcOrd="0" destOrd="0" presId="urn:microsoft.com/office/officeart/2009/3/layout/DescendingProcess"/>
    <dgm:cxn modelId="{786D35DA-B80F-441F-825C-AC71CE01E8FD}" type="presOf" srcId="{1CEBBA5A-1DBE-436C-9C44-D3ABB36306AD}" destId="{12EE5959-0245-4EB6-BDED-0CD064AB74FF}" srcOrd="0" destOrd="0" presId="urn:microsoft.com/office/officeart/2009/3/layout/DescendingProcess"/>
    <dgm:cxn modelId="{DE3EB6EB-7782-4329-82CA-034D9945245C}" type="presOf" srcId="{44EAC999-DD74-45F4-9B23-64779321E609}" destId="{131510BD-6010-4DA8-9D5B-A1C3ADD32018}" srcOrd="0" destOrd="0" presId="urn:microsoft.com/office/officeart/2009/3/layout/DescendingProcess"/>
    <dgm:cxn modelId="{F4CFE1AF-95E1-4D18-B62D-534B0974D3DE}" type="presOf" srcId="{A0060552-1B18-4F65-B82E-FAF0A27A1063}" destId="{C482E540-6B0B-41A8-A172-A011C3F71558}" srcOrd="0" destOrd="0" presId="urn:microsoft.com/office/officeart/2009/3/layout/DescendingProcess"/>
    <dgm:cxn modelId="{FC4FDD37-1A25-4868-864D-C73F3F17BCA6}" srcId="{1CEBBA5A-1DBE-436C-9C44-D3ABB36306AD}" destId="{A3ECB369-BA2E-45D6-BB40-6B09FCD33F59}" srcOrd="2" destOrd="0" parTransId="{E4D05230-4B86-49E4-B381-3CB6653C5F90}" sibTransId="{D3D41C30-A026-41D4-9795-807FC08408CE}"/>
    <dgm:cxn modelId="{8C176DEB-948E-494F-9841-464E51A0A475}" srcId="{1CEBBA5A-1DBE-436C-9C44-D3ABB36306AD}" destId="{C470C83D-75A3-41C0-BE0B-B089A7072EB9}" srcOrd="1" destOrd="0" parTransId="{08FE9780-9B28-420E-B2BE-4DE1295DA2BC}" sibTransId="{A0060552-1B18-4F65-B82E-FAF0A27A1063}"/>
    <dgm:cxn modelId="{99C24A3B-9112-4AA3-A4C9-6CCC2630EBBC}" type="presOf" srcId="{954919A5-00FF-454A-8E10-17F946EAA186}" destId="{D9D8147F-50FF-438A-B549-A1C81065B58D}" srcOrd="0" destOrd="0" presId="urn:microsoft.com/office/officeart/2009/3/layout/DescendingProcess"/>
    <dgm:cxn modelId="{EBCBD6E5-D519-414A-B8F3-F00E29B14BD5}" srcId="{1CEBBA5A-1DBE-436C-9C44-D3ABB36306AD}" destId="{50BF9F78-BF95-4B4D-A11F-6A18E301FD8C}" srcOrd="4" destOrd="0" parTransId="{0B414585-DCC6-47AB-A3CD-5D7A0103D0C2}" sibTransId="{5E059BB1-089F-4043-9879-1B95BAE05EE5}"/>
    <dgm:cxn modelId="{FBA08394-A646-4075-9B68-0450B2265286}" type="presOf" srcId="{50BF9F78-BF95-4B4D-A11F-6A18E301FD8C}" destId="{B32DC4CA-02B0-4A3B-9633-6EB0EBD9CDF5}" srcOrd="0" destOrd="0" presId="urn:microsoft.com/office/officeart/2009/3/layout/DescendingProcess"/>
    <dgm:cxn modelId="{3EB7D65B-40F3-4579-A57F-A4BDD6E1354D}" srcId="{1CEBBA5A-1DBE-436C-9C44-D3ABB36306AD}" destId="{954919A5-00FF-454A-8E10-17F946EAA186}" srcOrd="3" destOrd="0" parTransId="{22801142-D190-47FB-AB7B-FDFED17314B0}" sibTransId="{5391966F-6998-4D0B-99FF-3AC764B86578}"/>
    <dgm:cxn modelId="{2BF01CFE-CEC4-4BFE-A3B7-D84F4D8D2E68}" srcId="{1CEBBA5A-1DBE-436C-9C44-D3ABB36306AD}" destId="{BDFF6614-DA20-4ED0-877D-F5FE0020BDE2}" srcOrd="0" destOrd="0" parTransId="{E2039128-A338-4CDF-BA4C-9423BB1E59B5}" sibTransId="{3053E660-D3E4-49EA-AC39-34E9F2A20B8C}"/>
    <dgm:cxn modelId="{2E356CC7-CA8E-4F6A-A81D-23F715AB17EB}" type="presOf" srcId="{C470C83D-75A3-41C0-BE0B-B089A7072EB9}" destId="{70419D8E-8528-4E57-B83F-354B9D31FFC8}" srcOrd="0" destOrd="0" presId="urn:microsoft.com/office/officeart/2009/3/layout/DescendingProcess"/>
    <dgm:cxn modelId="{810C5C2E-9EC7-44B6-879B-3EC1ED91C987}" type="presParOf" srcId="{12EE5959-0245-4EB6-BDED-0CD064AB74FF}" destId="{083208B1-268B-44F5-9BDF-E69394BE4681}" srcOrd="0" destOrd="0" presId="urn:microsoft.com/office/officeart/2009/3/layout/DescendingProcess"/>
    <dgm:cxn modelId="{192D167C-EB99-44E3-9AAA-A228542517FD}" type="presParOf" srcId="{12EE5959-0245-4EB6-BDED-0CD064AB74FF}" destId="{43DDF87A-EF2A-4D56-9727-4C94E3D32F87}" srcOrd="1" destOrd="0" presId="urn:microsoft.com/office/officeart/2009/3/layout/DescendingProcess"/>
    <dgm:cxn modelId="{7DE8F908-3110-4579-9885-B4E1FAE389AD}" type="presParOf" srcId="{12EE5959-0245-4EB6-BDED-0CD064AB74FF}" destId="{70419D8E-8528-4E57-B83F-354B9D31FFC8}" srcOrd="2" destOrd="0" presId="urn:microsoft.com/office/officeart/2009/3/layout/DescendingProcess"/>
    <dgm:cxn modelId="{0051447D-8D11-4434-BD22-DC67AAEA9DA5}" type="presParOf" srcId="{12EE5959-0245-4EB6-BDED-0CD064AB74FF}" destId="{EBB66E4C-2EEA-4B05-AF58-866E14BABB2F}" srcOrd="3" destOrd="0" presId="urn:microsoft.com/office/officeart/2009/3/layout/DescendingProcess"/>
    <dgm:cxn modelId="{9963F5EB-5A01-4521-A89C-F361BA50F8CF}" type="presParOf" srcId="{EBB66E4C-2EEA-4B05-AF58-866E14BABB2F}" destId="{C482E540-6B0B-41A8-A172-A011C3F71558}" srcOrd="0" destOrd="0" presId="urn:microsoft.com/office/officeart/2009/3/layout/DescendingProcess"/>
    <dgm:cxn modelId="{D5F90CFC-77A5-4CE3-A1D8-22E0B8493B2D}" type="presParOf" srcId="{12EE5959-0245-4EB6-BDED-0CD064AB74FF}" destId="{B7C31D3C-4A8D-4011-9EA8-09D2030700F4}" srcOrd="4" destOrd="0" presId="urn:microsoft.com/office/officeart/2009/3/layout/DescendingProcess"/>
    <dgm:cxn modelId="{706348D7-DB3A-4CAF-95FF-9FAF982E4D6E}" type="presParOf" srcId="{12EE5959-0245-4EB6-BDED-0CD064AB74FF}" destId="{4E23C153-6801-4561-903F-38A2EC5A254D}" srcOrd="5" destOrd="0" presId="urn:microsoft.com/office/officeart/2009/3/layout/DescendingProcess"/>
    <dgm:cxn modelId="{3B3A0291-0E16-4E80-91FE-F3569D2C6FF2}" type="presParOf" srcId="{4E23C153-6801-4561-903F-38A2EC5A254D}" destId="{EE47DD19-EED9-4E0F-944B-BA23A65D7E63}" srcOrd="0" destOrd="0" presId="urn:microsoft.com/office/officeart/2009/3/layout/DescendingProcess"/>
    <dgm:cxn modelId="{48227E48-4885-4E75-A979-CA5566EBD7A2}" type="presParOf" srcId="{12EE5959-0245-4EB6-BDED-0CD064AB74FF}" destId="{D9D8147F-50FF-438A-B549-A1C81065B58D}" srcOrd="6" destOrd="0" presId="urn:microsoft.com/office/officeart/2009/3/layout/DescendingProcess"/>
    <dgm:cxn modelId="{4E10F06C-7CA4-43BF-9DD0-4C9A346B51A1}" type="presParOf" srcId="{12EE5959-0245-4EB6-BDED-0CD064AB74FF}" destId="{2DA22E6C-C167-41DA-856F-2A85CC7D35DD}" srcOrd="7" destOrd="0" presId="urn:microsoft.com/office/officeart/2009/3/layout/DescendingProcess"/>
    <dgm:cxn modelId="{680F7685-6BB4-4A62-B1A2-A7B34B3C077E}" type="presParOf" srcId="{2DA22E6C-C167-41DA-856F-2A85CC7D35DD}" destId="{5EA6DA59-95DD-44A0-9272-B67AEE2341B6}" srcOrd="0" destOrd="0" presId="urn:microsoft.com/office/officeart/2009/3/layout/DescendingProcess"/>
    <dgm:cxn modelId="{F6D7C968-0980-4A7C-AB72-0B0C7CAD599A}" type="presParOf" srcId="{12EE5959-0245-4EB6-BDED-0CD064AB74FF}" destId="{B32DC4CA-02B0-4A3B-9633-6EB0EBD9CDF5}" srcOrd="8" destOrd="0" presId="urn:microsoft.com/office/officeart/2009/3/layout/DescendingProcess"/>
    <dgm:cxn modelId="{9A203F95-3E4A-4896-BCA4-F2ED576F03A0}" type="presParOf" srcId="{12EE5959-0245-4EB6-BDED-0CD064AB74FF}" destId="{96738033-A75D-4E94-B34B-5C1C48081A00}" srcOrd="9" destOrd="0" presId="urn:microsoft.com/office/officeart/2009/3/layout/DescendingProcess"/>
    <dgm:cxn modelId="{F2E2D2BE-E581-4746-9637-AD4636E4C905}" type="presParOf" srcId="{96738033-A75D-4E94-B34B-5C1C48081A00}" destId="{5DC32248-5E05-4274-99B9-E292BDE1A014}" srcOrd="0" destOrd="0" presId="urn:microsoft.com/office/officeart/2009/3/layout/DescendingProcess"/>
    <dgm:cxn modelId="{EBF72F31-8632-4585-AED9-E2D33AC3C4C0}" type="presParOf" srcId="{12EE5959-0245-4EB6-BDED-0CD064AB74FF}" destId="{131510BD-6010-4DA8-9D5B-A1C3ADD32018}" srcOrd="10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2930DF5-9A7C-4344-B0FD-7DDEBACD4EF2}" type="doc">
      <dgm:prSet loTypeId="urn:microsoft.com/office/officeart/2008/layout/SquareAccentList" loCatId="list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s-MX"/>
        </a:p>
      </dgm:t>
    </dgm:pt>
    <dgm:pt modelId="{03CA70DC-A855-44CE-BB1E-9E82A557BE74}">
      <dgm:prSet custT="1"/>
      <dgm:spPr/>
      <dgm:t>
        <a:bodyPr/>
        <a:lstStyle/>
        <a:p>
          <a:pPr rtl="0"/>
          <a:r>
            <a:rPr lang="es-MX" sz="4000" b="1" dirty="0" smtClean="0"/>
            <a:t>Televisión</a:t>
          </a:r>
          <a:endParaRPr lang="es-MX" sz="4000" b="1" dirty="0"/>
        </a:p>
      </dgm:t>
    </dgm:pt>
    <dgm:pt modelId="{348D3AD1-DBF9-4700-ACAB-BF0A1D072803}" type="parTrans" cxnId="{A061AFF4-6EA5-4E5D-93B3-0F6BA0F33A05}">
      <dgm:prSet/>
      <dgm:spPr/>
      <dgm:t>
        <a:bodyPr/>
        <a:lstStyle/>
        <a:p>
          <a:endParaRPr lang="es-MX"/>
        </a:p>
      </dgm:t>
    </dgm:pt>
    <dgm:pt modelId="{A387EAF0-6AB6-486D-974E-D5AB403998B0}" type="sibTrans" cxnId="{A061AFF4-6EA5-4E5D-93B3-0F6BA0F33A05}">
      <dgm:prSet/>
      <dgm:spPr/>
      <dgm:t>
        <a:bodyPr/>
        <a:lstStyle/>
        <a:p>
          <a:endParaRPr lang="es-MX"/>
        </a:p>
      </dgm:t>
    </dgm:pt>
    <dgm:pt modelId="{43FCAC62-B9DD-4237-B2D7-BE74017616DF}">
      <dgm:prSet/>
      <dgm:spPr/>
      <dgm:t>
        <a:bodyPr/>
        <a:lstStyle/>
        <a:p>
          <a:pPr rtl="0"/>
          <a:r>
            <a:rPr lang="es-MX" dirty="0" smtClean="0"/>
            <a:t>Producto de la fotoelectricidad.</a:t>
          </a:r>
          <a:endParaRPr lang="es-MX" dirty="0"/>
        </a:p>
      </dgm:t>
    </dgm:pt>
    <dgm:pt modelId="{FF2F79B3-4698-4342-9710-C7AC9E3F1D60}" type="parTrans" cxnId="{29EFE289-8870-4D5A-A112-4EE540193E9B}">
      <dgm:prSet/>
      <dgm:spPr/>
      <dgm:t>
        <a:bodyPr/>
        <a:lstStyle/>
        <a:p>
          <a:endParaRPr lang="es-MX"/>
        </a:p>
      </dgm:t>
    </dgm:pt>
    <dgm:pt modelId="{2B470171-A9C5-4888-937C-2041BAFEBDE2}" type="sibTrans" cxnId="{29EFE289-8870-4D5A-A112-4EE540193E9B}">
      <dgm:prSet/>
      <dgm:spPr/>
      <dgm:t>
        <a:bodyPr/>
        <a:lstStyle/>
        <a:p>
          <a:endParaRPr lang="es-MX"/>
        </a:p>
      </dgm:t>
    </dgm:pt>
    <dgm:pt modelId="{91E68108-0ED2-46D2-9FCC-30E24B662139}">
      <dgm:prSet/>
      <dgm:spPr/>
      <dgm:t>
        <a:bodyPr/>
        <a:lstStyle/>
        <a:p>
          <a:pPr rtl="0"/>
          <a:r>
            <a:rPr lang="es-MX" dirty="0" smtClean="0"/>
            <a:t>En 1936 se transmitieron los juego olímpicos por primera vez.</a:t>
          </a:r>
          <a:endParaRPr lang="es-MX" dirty="0"/>
        </a:p>
      </dgm:t>
    </dgm:pt>
    <dgm:pt modelId="{C0081DFC-F504-42B6-95EE-24F8C8FBACFB}" type="parTrans" cxnId="{AA17F7D4-3ABA-49D8-BB0D-6C08DB1B621C}">
      <dgm:prSet/>
      <dgm:spPr/>
      <dgm:t>
        <a:bodyPr/>
        <a:lstStyle/>
        <a:p>
          <a:endParaRPr lang="es-MX"/>
        </a:p>
      </dgm:t>
    </dgm:pt>
    <dgm:pt modelId="{1EB81981-4214-46D7-A808-68FF75339018}" type="sibTrans" cxnId="{AA17F7D4-3ABA-49D8-BB0D-6C08DB1B621C}">
      <dgm:prSet/>
      <dgm:spPr/>
      <dgm:t>
        <a:bodyPr/>
        <a:lstStyle/>
        <a:p>
          <a:endParaRPr lang="es-MX"/>
        </a:p>
      </dgm:t>
    </dgm:pt>
    <dgm:pt modelId="{1D68A611-9690-47DB-B464-407F16D901FF}">
      <dgm:prSet/>
      <dgm:spPr/>
      <dgm:t>
        <a:bodyPr/>
        <a:lstStyle/>
        <a:p>
          <a:pPr rtl="0"/>
          <a:r>
            <a:rPr lang="es-MX" dirty="0" smtClean="0"/>
            <a:t>En sus inicios era en blanco y negro.</a:t>
          </a:r>
          <a:endParaRPr lang="es-MX" dirty="0"/>
        </a:p>
      </dgm:t>
    </dgm:pt>
    <dgm:pt modelId="{8C60431F-D949-4A5A-B0E5-382CF53D9CBE}" type="parTrans" cxnId="{F5126969-C1DA-412D-8F4A-B7001E972210}">
      <dgm:prSet/>
      <dgm:spPr/>
      <dgm:t>
        <a:bodyPr/>
        <a:lstStyle/>
        <a:p>
          <a:endParaRPr lang="es-MX"/>
        </a:p>
      </dgm:t>
    </dgm:pt>
    <dgm:pt modelId="{620CECDB-B5E0-4595-8A5A-AE03D363A671}" type="sibTrans" cxnId="{F5126969-C1DA-412D-8F4A-B7001E972210}">
      <dgm:prSet/>
      <dgm:spPr/>
      <dgm:t>
        <a:bodyPr/>
        <a:lstStyle/>
        <a:p>
          <a:endParaRPr lang="es-MX"/>
        </a:p>
      </dgm:t>
    </dgm:pt>
    <dgm:pt modelId="{27B79A87-EB00-4A6F-AC3C-849932930C78}">
      <dgm:prSet/>
      <dgm:spPr/>
      <dgm:t>
        <a:bodyPr/>
        <a:lstStyle/>
        <a:p>
          <a:pPr rtl="0"/>
          <a:r>
            <a:rPr lang="es-MX" dirty="0" smtClean="0"/>
            <a:t>En 1939 Guillermo González patento la televisión a color.</a:t>
          </a:r>
          <a:endParaRPr lang="es-MX" dirty="0"/>
        </a:p>
      </dgm:t>
    </dgm:pt>
    <dgm:pt modelId="{E0280B0D-0C65-4020-8007-CE80183ACA1B}" type="parTrans" cxnId="{4D85629C-CFF2-44BA-A7A3-59F394AAB9D7}">
      <dgm:prSet/>
      <dgm:spPr/>
      <dgm:t>
        <a:bodyPr/>
        <a:lstStyle/>
        <a:p>
          <a:endParaRPr lang="es-MX"/>
        </a:p>
      </dgm:t>
    </dgm:pt>
    <dgm:pt modelId="{456A2413-30DB-4602-832A-EA0DF0956717}" type="sibTrans" cxnId="{4D85629C-CFF2-44BA-A7A3-59F394AAB9D7}">
      <dgm:prSet/>
      <dgm:spPr/>
      <dgm:t>
        <a:bodyPr/>
        <a:lstStyle/>
        <a:p>
          <a:endParaRPr lang="es-MX"/>
        </a:p>
      </dgm:t>
    </dgm:pt>
    <dgm:pt modelId="{EC883705-6E9F-46B6-B95C-0BFA765BB33A}">
      <dgm:prSet custT="1"/>
      <dgm:spPr/>
      <dgm:t>
        <a:bodyPr/>
        <a:lstStyle/>
        <a:p>
          <a:pPr rtl="0"/>
          <a:r>
            <a:rPr lang="es-MX" sz="4000" b="1" dirty="0" smtClean="0"/>
            <a:t>Cine</a:t>
          </a:r>
          <a:endParaRPr lang="es-MX" sz="4000" b="1" dirty="0"/>
        </a:p>
      </dgm:t>
    </dgm:pt>
    <dgm:pt modelId="{F65AF22B-C575-4F54-8444-09F839C1C0AD}" type="parTrans" cxnId="{067E58E8-E5BD-4ADE-A1D1-6E28BBF2CF85}">
      <dgm:prSet/>
      <dgm:spPr/>
      <dgm:t>
        <a:bodyPr/>
        <a:lstStyle/>
        <a:p>
          <a:endParaRPr lang="es-MX"/>
        </a:p>
      </dgm:t>
    </dgm:pt>
    <dgm:pt modelId="{886BBD34-874B-48DB-A86B-AEF6EC15BD7B}" type="sibTrans" cxnId="{067E58E8-E5BD-4ADE-A1D1-6E28BBF2CF85}">
      <dgm:prSet/>
      <dgm:spPr/>
      <dgm:t>
        <a:bodyPr/>
        <a:lstStyle/>
        <a:p>
          <a:endParaRPr lang="es-MX"/>
        </a:p>
      </dgm:t>
    </dgm:pt>
    <dgm:pt modelId="{06B216DB-84BC-4E53-8433-76A20BBF1070}">
      <dgm:prSet/>
      <dgm:spPr/>
      <dgm:t>
        <a:bodyPr/>
        <a:lstStyle/>
        <a:p>
          <a:pPr rtl="0"/>
          <a:r>
            <a:rPr lang="es-MX" smtClean="0"/>
            <a:t>Significa imagen en movimiento.</a:t>
          </a:r>
          <a:endParaRPr lang="es-MX"/>
        </a:p>
      </dgm:t>
    </dgm:pt>
    <dgm:pt modelId="{718B6451-F317-43B3-84F1-24D361A90599}" type="parTrans" cxnId="{4BE8B490-BC19-4738-9E58-B0ECFC30A1A6}">
      <dgm:prSet/>
      <dgm:spPr/>
      <dgm:t>
        <a:bodyPr/>
        <a:lstStyle/>
        <a:p>
          <a:endParaRPr lang="es-MX"/>
        </a:p>
      </dgm:t>
    </dgm:pt>
    <dgm:pt modelId="{9339F0EF-5A16-4557-8D99-25CA48DCD2EB}" type="sibTrans" cxnId="{4BE8B490-BC19-4738-9E58-B0ECFC30A1A6}">
      <dgm:prSet/>
      <dgm:spPr/>
      <dgm:t>
        <a:bodyPr/>
        <a:lstStyle/>
        <a:p>
          <a:endParaRPr lang="es-MX"/>
        </a:p>
      </dgm:t>
    </dgm:pt>
    <dgm:pt modelId="{85397B01-932F-42F8-AD50-9848C07B46C5}">
      <dgm:prSet/>
      <dgm:spPr/>
      <dgm:t>
        <a:bodyPr/>
        <a:lstStyle/>
        <a:p>
          <a:pPr rtl="0"/>
          <a:r>
            <a:rPr lang="es-MX" smtClean="0"/>
            <a:t>Es denominado séptimo arte.</a:t>
          </a:r>
          <a:endParaRPr lang="es-MX"/>
        </a:p>
      </dgm:t>
    </dgm:pt>
    <dgm:pt modelId="{74964207-FBEE-4B07-985B-026822C56F90}" type="parTrans" cxnId="{CB5A4148-5D29-4646-B241-313FBE5FF95E}">
      <dgm:prSet/>
      <dgm:spPr/>
      <dgm:t>
        <a:bodyPr/>
        <a:lstStyle/>
        <a:p>
          <a:endParaRPr lang="es-MX"/>
        </a:p>
      </dgm:t>
    </dgm:pt>
    <dgm:pt modelId="{99D35FD3-5F0A-42B7-A7B0-CE5B6881F278}" type="sibTrans" cxnId="{CB5A4148-5D29-4646-B241-313FBE5FF95E}">
      <dgm:prSet/>
      <dgm:spPr/>
      <dgm:t>
        <a:bodyPr/>
        <a:lstStyle/>
        <a:p>
          <a:endParaRPr lang="es-MX"/>
        </a:p>
      </dgm:t>
    </dgm:pt>
    <dgm:pt modelId="{68E47D17-5410-474B-8746-7030A9317526}">
      <dgm:prSet/>
      <dgm:spPr/>
      <dgm:t>
        <a:bodyPr/>
        <a:lstStyle/>
        <a:p>
          <a:pPr rtl="0"/>
          <a:r>
            <a:rPr lang="es-MX" smtClean="0"/>
            <a:t>En 1895, los hermanos Lumiére lo proyectaron por primera vez.</a:t>
          </a:r>
          <a:endParaRPr lang="es-MX"/>
        </a:p>
      </dgm:t>
    </dgm:pt>
    <dgm:pt modelId="{001F914D-B459-4327-9B34-A8F23264E45E}" type="parTrans" cxnId="{75C0D93C-ED33-4113-994F-0A6DF9A991E6}">
      <dgm:prSet/>
      <dgm:spPr/>
      <dgm:t>
        <a:bodyPr/>
        <a:lstStyle/>
        <a:p>
          <a:endParaRPr lang="es-MX"/>
        </a:p>
      </dgm:t>
    </dgm:pt>
    <dgm:pt modelId="{D7BCA5EC-FA20-49CF-AC61-E50EFD1EEBE5}" type="sibTrans" cxnId="{75C0D93C-ED33-4113-994F-0A6DF9A991E6}">
      <dgm:prSet/>
      <dgm:spPr/>
      <dgm:t>
        <a:bodyPr/>
        <a:lstStyle/>
        <a:p>
          <a:endParaRPr lang="es-MX"/>
        </a:p>
      </dgm:t>
    </dgm:pt>
    <dgm:pt modelId="{E1EDE5FC-E63D-4F94-92FD-35436E8FFD72}">
      <dgm:prSet/>
      <dgm:spPr/>
      <dgm:t>
        <a:bodyPr/>
        <a:lstStyle/>
        <a:p>
          <a:pPr rtl="0"/>
          <a:r>
            <a:rPr lang="es-MX" smtClean="0"/>
            <a:t>En 1902, George Mélies lo desarrollo con la proyección Viaje a la luna.</a:t>
          </a:r>
          <a:endParaRPr lang="es-MX"/>
        </a:p>
      </dgm:t>
    </dgm:pt>
    <dgm:pt modelId="{6CA92369-C379-43E6-B576-F6CA16CF7242}" type="parTrans" cxnId="{308F1938-E43D-45C2-99C3-04A38E346E28}">
      <dgm:prSet/>
      <dgm:spPr/>
      <dgm:t>
        <a:bodyPr/>
        <a:lstStyle/>
        <a:p>
          <a:endParaRPr lang="es-MX"/>
        </a:p>
      </dgm:t>
    </dgm:pt>
    <dgm:pt modelId="{2536A582-8E7F-4CA2-87AB-1BE276B67A09}" type="sibTrans" cxnId="{308F1938-E43D-45C2-99C3-04A38E346E28}">
      <dgm:prSet/>
      <dgm:spPr/>
      <dgm:t>
        <a:bodyPr/>
        <a:lstStyle/>
        <a:p>
          <a:endParaRPr lang="es-MX"/>
        </a:p>
      </dgm:t>
    </dgm:pt>
    <dgm:pt modelId="{22C68326-F15F-410D-BC71-E16FE70FBC6C}" type="pres">
      <dgm:prSet presAssocID="{82930DF5-9A7C-4344-B0FD-7DDEBACD4EF2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1B410F9D-3A2C-4FE0-9B13-223117FA3A87}" type="pres">
      <dgm:prSet presAssocID="{03CA70DC-A855-44CE-BB1E-9E82A557BE74}" presName="root" presStyleCnt="0">
        <dgm:presLayoutVars>
          <dgm:chMax/>
          <dgm:chPref/>
        </dgm:presLayoutVars>
      </dgm:prSet>
      <dgm:spPr/>
    </dgm:pt>
    <dgm:pt modelId="{26AFBE62-BEAB-4316-A4B7-6D996A69E099}" type="pres">
      <dgm:prSet presAssocID="{03CA70DC-A855-44CE-BB1E-9E82A557BE74}" presName="rootComposite" presStyleCnt="0">
        <dgm:presLayoutVars/>
      </dgm:prSet>
      <dgm:spPr/>
    </dgm:pt>
    <dgm:pt modelId="{F18BE448-5BB0-48EC-AA50-D111FD70927F}" type="pres">
      <dgm:prSet presAssocID="{03CA70DC-A855-44CE-BB1E-9E82A557BE74}" presName="ParentAccent" presStyleLbl="alignNode1" presStyleIdx="0" presStyleCnt="2"/>
      <dgm:spPr/>
    </dgm:pt>
    <dgm:pt modelId="{D40EA1F9-3D0F-427E-8156-1A80A4F00669}" type="pres">
      <dgm:prSet presAssocID="{03CA70DC-A855-44CE-BB1E-9E82A557BE74}" presName="ParentSmallAccent" presStyleLbl="fgAcc1" presStyleIdx="0" presStyleCnt="2"/>
      <dgm:spPr/>
    </dgm:pt>
    <dgm:pt modelId="{60E82498-61AB-44E4-8809-3F37612ACF02}" type="pres">
      <dgm:prSet presAssocID="{03CA70DC-A855-44CE-BB1E-9E82A557BE74}" presName="Parent" presStyleLbl="revTx" presStyleIdx="0" presStyleCnt="10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4A2CB74-0452-4C7A-A643-1B7D90F4919A}" type="pres">
      <dgm:prSet presAssocID="{03CA70DC-A855-44CE-BB1E-9E82A557BE74}" presName="childShape" presStyleCnt="0">
        <dgm:presLayoutVars>
          <dgm:chMax val="0"/>
          <dgm:chPref val="0"/>
        </dgm:presLayoutVars>
      </dgm:prSet>
      <dgm:spPr/>
    </dgm:pt>
    <dgm:pt modelId="{99C4D278-2857-40A1-9CEB-B587CE3FD754}" type="pres">
      <dgm:prSet presAssocID="{43FCAC62-B9DD-4237-B2D7-BE74017616DF}" presName="childComposite" presStyleCnt="0">
        <dgm:presLayoutVars>
          <dgm:chMax val="0"/>
          <dgm:chPref val="0"/>
        </dgm:presLayoutVars>
      </dgm:prSet>
      <dgm:spPr/>
    </dgm:pt>
    <dgm:pt modelId="{28A2387B-D60E-4B1C-809D-1B6340484F0A}" type="pres">
      <dgm:prSet presAssocID="{43FCAC62-B9DD-4237-B2D7-BE74017616DF}" presName="ChildAccent" presStyleLbl="solidFgAcc1" presStyleIdx="0" presStyleCnt="8"/>
      <dgm:spPr/>
    </dgm:pt>
    <dgm:pt modelId="{6C8AE736-D68C-45BC-9242-12FA5843DE96}" type="pres">
      <dgm:prSet presAssocID="{43FCAC62-B9DD-4237-B2D7-BE74017616DF}" presName="Child" presStyleLbl="revTx" presStyleIdx="1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984FC5-935B-49EB-820C-686285F92B07}" type="pres">
      <dgm:prSet presAssocID="{91E68108-0ED2-46D2-9FCC-30E24B662139}" presName="childComposite" presStyleCnt="0">
        <dgm:presLayoutVars>
          <dgm:chMax val="0"/>
          <dgm:chPref val="0"/>
        </dgm:presLayoutVars>
      </dgm:prSet>
      <dgm:spPr/>
    </dgm:pt>
    <dgm:pt modelId="{06CD1774-21F1-4751-8DF6-72ECDB4BD4A3}" type="pres">
      <dgm:prSet presAssocID="{91E68108-0ED2-46D2-9FCC-30E24B662139}" presName="ChildAccent" presStyleLbl="solidFgAcc1" presStyleIdx="1" presStyleCnt="8"/>
      <dgm:spPr/>
    </dgm:pt>
    <dgm:pt modelId="{0182B6BE-EAD7-49EE-915C-55FC80595720}" type="pres">
      <dgm:prSet presAssocID="{91E68108-0ED2-46D2-9FCC-30E24B662139}" presName="Child" presStyleLbl="revTx" presStyleIdx="2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0F6DEA0-AA7C-4F82-B4F3-21320592814B}" type="pres">
      <dgm:prSet presAssocID="{1D68A611-9690-47DB-B464-407F16D901FF}" presName="childComposite" presStyleCnt="0">
        <dgm:presLayoutVars>
          <dgm:chMax val="0"/>
          <dgm:chPref val="0"/>
        </dgm:presLayoutVars>
      </dgm:prSet>
      <dgm:spPr/>
    </dgm:pt>
    <dgm:pt modelId="{9337D79E-4945-4EE0-881A-63C66E60064A}" type="pres">
      <dgm:prSet presAssocID="{1D68A611-9690-47DB-B464-407F16D901FF}" presName="ChildAccent" presStyleLbl="solidFgAcc1" presStyleIdx="2" presStyleCnt="8"/>
      <dgm:spPr/>
    </dgm:pt>
    <dgm:pt modelId="{A9447A1D-FBD7-474C-A2C5-4D95594EBA57}" type="pres">
      <dgm:prSet presAssocID="{1D68A611-9690-47DB-B464-407F16D901FF}" presName="Child" presStyleLbl="revTx" presStyleIdx="3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54D5E7-BFD2-42F4-8B15-98DB902C6825}" type="pres">
      <dgm:prSet presAssocID="{27B79A87-EB00-4A6F-AC3C-849932930C78}" presName="childComposite" presStyleCnt="0">
        <dgm:presLayoutVars>
          <dgm:chMax val="0"/>
          <dgm:chPref val="0"/>
        </dgm:presLayoutVars>
      </dgm:prSet>
      <dgm:spPr/>
    </dgm:pt>
    <dgm:pt modelId="{EDC36432-AE93-4DB6-977B-1B9BF2783876}" type="pres">
      <dgm:prSet presAssocID="{27B79A87-EB00-4A6F-AC3C-849932930C78}" presName="ChildAccent" presStyleLbl="solidFgAcc1" presStyleIdx="3" presStyleCnt="8"/>
      <dgm:spPr/>
    </dgm:pt>
    <dgm:pt modelId="{1C691C37-533C-45D3-A792-F524B970E188}" type="pres">
      <dgm:prSet presAssocID="{27B79A87-EB00-4A6F-AC3C-849932930C78}" presName="Child" presStyleLbl="revTx" presStyleIdx="4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32A1BD-7FF0-4CFA-9426-5EB7D07F20D0}" type="pres">
      <dgm:prSet presAssocID="{EC883705-6E9F-46B6-B95C-0BFA765BB33A}" presName="root" presStyleCnt="0">
        <dgm:presLayoutVars>
          <dgm:chMax/>
          <dgm:chPref/>
        </dgm:presLayoutVars>
      </dgm:prSet>
      <dgm:spPr/>
    </dgm:pt>
    <dgm:pt modelId="{44D3C678-05C8-4D75-9B49-2824615CCD4A}" type="pres">
      <dgm:prSet presAssocID="{EC883705-6E9F-46B6-B95C-0BFA765BB33A}" presName="rootComposite" presStyleCnt="0">
        <dgm:presLayoutVars/>
      </dgm:prSet>
      <dgm:spPr/>
    </dgm:pt>
    <dgm:pt modelId="{CFC21A04-6667-4259-BAF7-062859CA144D}" type="pres">
      <dgm:prSet presAssocID="{EC883705-6E9F-46B6-B95C-0BFA765BB33A}" presName="ParentAccent" presStyleLbl="alignNode1" presStyleIdx="1" presStyleCnt="2"/>
      <dgm:spPr/>
    </dgm:pt>
    <dgm:pt modelId="{5A848001-7F58-4933-BF24-8A7CB8ECED04}" type="pres">
      <dgm:prSet presAssocID="{EC883705-6E9F-46B6-B95C-0BFA765BB33A}" presName="ParentSmallAccent" presStyleLbl="fgAcc1" presStyleIdx="1" presStyleCnt="2"/>
      <dgm:spPr/>
    </dgm:pt>
    <dgm:pt modelId="{4F774328-C83B-4018-A4D7-A8318340B50D}" type="pres">
      <dgm:prSet presAssocID="{EC883705-6E9F-46B6-B95C-0BFA765BB33A}" presName="Parent" presStyleLbl="revTx" presStyleIdx="5" presStyleCnt="10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4E3F3B-7628-4612-B7E2-330A3350F0F6}" type="pres">
      <dgm:prSet presAssocID="{EC883705-6E9F-46B6-B95C-0BFA765BB33A}" presName="childShape" presStyleCnt="0">
        <dgm:presLayoutVars>
          <dgm:chMax val="0"/>
          <dgm:chPref val="0"/>
        </dgm:presLayoutVars>
      </dgm:prSet>
      <dgm:spPr/>
    </dgm:pt>
    <dgm:pt modelId="{C579018B-B1BB-4727-A661-D1821A36E881}" type="pres">
      <dgm:prSet presAssocID="{06B216DB-84BC-4E53-8433-76A20BBF1070}" presName="childComposite" presStyleCnt="0">
        <dgm:presLayoutVars>
          <dgm:chMax val="0"/>
          <dgm:chPref val="0"/>
        </dgm:presLayoutVars>
      </dgm:prSet>
      <dgm:spPr/>
    </dgm:pt>
    <dgm:pt modelId="{043A4B5E-FB29-4D35-A1B4-33287F63F1A1}" type="pres">
      <dgm:prSet presAssocID="{06B216DB-84BC-4E53-8433-76A20BBF1070}" presName="ChildAccent" presStyleLbl="solidFgAcc1" presStyleIdx="4" presStyleCnt="8"/>
      <dgm:spPr/>
    </dgm:pt>
    <dgm:pt modelId="{8C4086E8-5CDB-4A2A-A04C-6BD08BE7859C}" type="pres">
      <dgm:prSet presAssocID="{06B216DB-84BC-4E53-8433-76A20BBF1070}" presName="Child" presStyleLbl="revTx" presStyleIdx="6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680359-A302-4EAB-AF12-C6E84AB398B1}" type="pres">
      <dgm:prSet presAssocID="{85397B01-932F-42F8-AD50-9848C07B46C5}" presName="childComposite" presStyleCnt="0">
        <dgm:presLayoutVars>
          <dgm:chMax val="0"/>
          <dgm:chPref val="0"/>
        </dgm:presLayoutVars>
      </dgm:prSet>
      <dgm:spPr/>
    </dgm:pt>
    <dgm:pt modelId="{9442F7E8-050A-4DAE-AC3D-5CB52192C361}" type="pres">
      <dgm:prSet presAssocID="{85397B01-932F-42F8-AD50-9848C07B46C5}" presName="ChildAccent" presStyleLbl="solidFgAcc1" presStyleIdx="5" presStyleCnt="8"/>
      <dgm:spPr/>
    </dgm:pt>
    <dgm:pt modelId="{0D4E12D1-8155-4125-8183-BDD07E54B71C}" type="pres">
      <dgm:prSet presAssocID="{85397B01-932F-42F8-AD50-9848C07B46C5}" presName="Child" presStyleLbl="revTx" presStyleIdx="7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7D182A-0CF9-45CD-A20F-4FA040F2ACC2}" type="pres">
      <dgm:prSet presAssocID="{68E47D17-5410-474B-8746-7030A9317526}" presName="childComposite" presStyleCnt="0">
        <dgm:presLayoutVars>
          <dgm:chMax val="0"/>
          <dgm:chPref val="0"/>
        </dgm:presLayoutVars>
      </dgm:prSet>
      <dgm:spPr/>
    </dgm:pt>
    <dgm:pt modelId="{79938C32-4761-4C66-A1FD-D03C8962E765}" type="pres">
      <dgm:prSet presAssocID="{68E47D17-5410-474B-8746-7030A9317526}" presName="ChildAccent" presStyleLbl="solidFgAcc1" presStyleIdx="6" presStyleCnt="8"/>
      <dgm:spPr/>
    </dgm:pt>
    <dgm:pt modelId="{CDD12292-F33F-471B-825D-F7A63A11C7E5}" type="pres">
      <dgm:prSet presAssocID="{68E47D17-5410-474B-8746-7030A9317526}" presName="Child" presStyleLbl="revTx" presStyleIdx="8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7419B0-DD6B-4C30-A0BF-EDB2D68E86A3}" type="pres">
      <dgm:prSet presAssocID="{E1EDE5FC-E63D-4F94-92FD-35436E8FFD72}" presName="childComposite" presStyleCnt="0">
        <dgm:presLayoutVars>
          <dgm:chMax val="0"/>
          <dgm:chPref val="0"/>
        </dgm:presLayoutVars>
      </dgm:prSet>
      <dgm:spPr/>
    </dgm:pt>
    <dgm:pt modelId="{5E5EE502-C5E7-4DE1-ADA3-2B9AE03534C6}" type="pres">
      <dgm:prSet presAssocID="{E1EDE5FC-E63D-4F94-92FD-35436E8FFD72}" presName="ChildAccent" presStyleLbl="solidFgAcc1" presStyleIdx="7" presStyleCnt="8"/>
      <dgm:spPr/>
    </dgm:pt>
    <dgm:pt modelId="{95C59C04-4C67-47E0-B3BD-F66897402A0A}" type="pres">
      <dgm:prSet presAssocID="{E1EDE5FC-E63D-4F94-92FD-35436E8FFD72}" presName="Child" presStyleLbl="revTx" presStyleIdx="9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B5A4148-5D29-4646-B241-313FBE5FF95E}" srcId="{EC883705-6E9F-46B6-B95C-0BFA765BB33A}" destId="{85397B01-932F-42F8-AD50-9848C07B46C5}" srcOrd="1" destOrd="0" parTransId="{74964207-FBEE-4B07-985B-026822C56F90}" sibTransId="{99D35FD3-5F0A-42B7-A7B0-CE5B6881F278}"/>
    <dgm:cxn modelId="{4D85629C-CFF2-44BA-A7A3-59F394AAB9D7}" srcId="{03CA70DC-A855-44CE-BB1E-9E82A557BE74}" destId="{27B79A87-EB00-4A6F-AC3C-849932930C78}" srcOrd="3" destOrd="0" parTransId="{E0280B0D-0C65-4020-8007-CE80183ACA1B}" sibTransId="{456A2413-30DB-4602-832A-EA0DF0956717}"/>
    <dgm:cxn modelId="{4BE8B490-BC19-4738-9E58-B0ECFC30A1A6}" srcId="{EC883705-6E9F-46B6-B95C-0BFA765BB33A}" destId="{06B216DB-84BC-4E53-8433-76A20BBF1070}" srcOrd="0" destOrd="0" parTransId="{718B6451-F317-43B3-84F1-24D361A90599}" sibTransId="{9339F0EF-5A16-4557-8D99-25CA48DCD2EB}"/>
    <dgm:cxn modelId="{E04DAFCE-B93C-4E9A-9CA2-A4BB89F02CB8}" type="presOf" srcId="{85397B01-932F-42F8-AD50-9848C07B46C5}" destId="{0D4E12D1-8155-4125-8183-BDD07E54B71C}" srcOrd="0" destOrd="0" presId="urn:microsoft.com/office/officeart/2008/layout/SquareAccentList"/>
    <dgm:cxn modelId="{308F1938-E43D-45C2-99C3-04A38E346E28}" srcId="{EC883705-6E9F-46B6-B95C-0BFA765BB33A}" destId="{E1EDE5FC-E63D-4F94-92FD-35436E8FFD72}" srcOrd="3" destOrd="0" parTransId="{6CA92369-C379-43E6-B576-F6CA16CF7242}" sibTransId="{2536A582-8E7F-4CA2-87AB-1BE276B67A09}"/>
    <dgm:cxn modelId="{A061AFF4-6EA5-4E5D-93B3-0F6BA0F33A05}" srcId="{82930DF5-9A7C-4344-B0FD-7DDEBACD4EF2}" destId="{03CA70DC-A855-44CE-BB1E-9E82A557BE74}" srcOrd="0" destOrd="0" parTransId="{348D3AD1-DBF9-4700-ACAB-BF0A1D072803}" sibTransId="{A387EAF0-6AB6-486D-974E-D5AB403998B0}"/>
    <dgm:cxn modelId="{D0B23843-1E85-4D0D-B80B-766FC7049338}" type="presOf" srcId="{E1EDE5FC-E63D-4F94-92FD-35436E8FFD72}" destId="{95C59C04-4C67-47E0-B3BD-F66897402A0A}" srcOrd="0" destOrd="0" presId="urn:microsoft.com/office/officeart/2008/layout/SquareAccentList"/>
    <dgm:cxn modelId="{75F27C1F-F662-4F6B-AFB1-C3020D6B1E26}" type="presOf" srcId="{43FCAC62-B9DD-4237-B2D7-BE74017616DF}" destId="{6C8AE736-D68C-45BC-9242-12FA5843DE96}" srcOrd="0" destOrd="0" presId="urn:microsoft.com/office/officeart/2008/layout/SquareAccentList"/>
    <dgm:cxn modelId="{DFB8D5AE-546C-414E-8DC8-E4BDA24A1FEE}" type="presOf" srcId="{68E47D17-5410-474B-8746-7030A9317526}" destId="{CDD12292-F33F-471B-825D-F7A63A11C7E5}" srcOrd="0" destOrd="0" presId="urn:microsoft.com/office/officeart/2008/layout/SquareAccentList"/>
    <dgm:cxn modelId="{29EFE289-8870-4D5A-A112-4EE540193E9B}" srcId="{03CA70DC-A855-44CE-BB1E-9E82A557BE74}" destId="{43FCAC62-B9DD-4237-B2D7-BE74017616DF}" srcOrd="0" destOrd="0" parTransId="{FF2F79B3-4698-4342-9710-C7AC9E3F1D60}" sibTransId="{2B470171-A9C5-4888-937C-2041BAFEBDE2}"/>
    <dgm:cxn modelId="{5B9B6F5D-D4C6-47B1-A185-F9A91934D471}" type="presOf" srcId="{EC883705-6E9F-46B6-B95C-0BFA765BB33A}" destId="{4F774328-C83B-4018-A4D7-A8318340B50D}" srcOrd="0" destOrd="0" presId="urn:microsoft.com/office/officeart/2008/layout/SquareAccentList"/>
    <dgm:cxn modelId="{AA17F7D4-3ABA-49D8-BB0D-6C08DB1B621C}" srcId="{03CA70DC-A855-44CE-BB1E-9E82A557BE74}" destId="{91E68108-0ED2-46D2-9FCC-30E24B662139}" srcOrd="1" destOrd="0" parTransId="{C0081DFC-F504-42B6-95EE-24F8C8FBACFB}" sibTransId="{1EB81981-4214-46D7-A808-68FF75339018}"/>
    <dgm:cxn modelId="{A4FB0891-38AC-4F27-8451-F17006948FF6}" type="presOf" srcId="{27B79A87-EB00-4A6F-AC3C-849932930C78}" destId="{1C691C37-533C-45D3-A792-F524B970E188}" srcOrd="0" destOrd="0" presId="urn:microsoft.com/office/officeart/2008/layout/SquareAccentList"/>
    <dgm:cxn modelId="{EDFD4020-469C-4A58-81B6-A76AE7971014}" type="presOf" srcId="{06B216DB-84BC-4E53-8433-76A20BBF1070}" destId="{8C4086E8-5CDB-4A2A-A04C-6BD08BE7859C}" srcOrd="0" destOrd="0" presId="urn:microsoft.com/office/officeart/2008/layout/SquareAccentList"/>
    <dgm:cxn modelId="{373FCAB8-6C63-4BDF-812B-D4CE91B62424}" type="presOf" srcId="{03CA70DC-A855-44CE-BB1E-9E82A557BE74}" destId="{60E82498-61AB-44E4-8809-3F37612ACF02}" srcOrd="0" destOrd="0" presId="urn:microsoft.com/office/officeart/2008/layout/SquareAccentList"/>
    <dgm:cxn modelId="{C89C36CF-9B3F-4AE8-B1D3-E75D0A01DE3B}" type="presOf" srcId="{91E68108-0ED2-46D2-9FCC-30E24B662139}" destId="{0182B6BE-EAD7-49EE-915C-55FC80595720}" srcOrd="0" destOrd="0" presId="urn:microsoft.com/office/officeart/2008/layout/SquareAccentList"/>
    <dgm:cxn modelId="{55C2C2B6-F7FE-45A1-B6BF-60B3F0B6034B}" type="presOf" srcId="{82930DF5-9A7C-4344-B0FD-7DDEBACD4EF2}" destId="{22C68326-F15F-410D-BC71-E16FE70FBC6C}" srcOrd="0" destOrd="0" presId="urn:microsoft.com/office/officeart/2008/layout/SquareAccentList"/>
    <dgm:cxn modelId="{067E58E8-E5BD-4ADE-A1D1-6E28BBF2CF85}" srcId="{82930DF5-9A7C-4344-B0FD-7DDEBACD4EF2}" destId="{EC883705-6E9F-46B6-B95C-0BFA765BB33A}" srcOrd="1" destOrd="0" parTransId="{F65AF22B-C575-4F54-8444-09F839C1C0AD}" sibTransId="{886BBD34-874B-48DB-A86B-AEF6EC15BD7B}"/>
    <dgm:cxn modelId="{BBADF257-D42C-476F-B14D-463F8961E905}" type="presOf" srcId="{1D68A611-9690-47DB-B464-407F16D901FF}" destId="{A9447A1D-FBD7-474C-A2C5-4D95594EBA57}" srcOrd="0" destOrd="0" presId="urn:microsoft.com/office/officeart/2008/layout/SquareAccentList"/>
    <dgm:cxn modelId="{75C0D93C-ED33-4113-994F-0A6DF9A991E6}" srcId="{EC883705-6E9F-46B6-B95C-0BFA765BB33A}" destId="{68E47D17-5410-474B-8746-7030A9317526}" srcOrd="2" destOrd="0" parTransId="{001F914D-B459-4327-9B34-A8F23264E45E}" sibTransId="{D7BCA5EC-FA20-49CF-AC61-E50EFD1EEBE5}"/>
    <dgm:cxn modelId="{F5126969-C1DA-412D-8F4A-B7001E972210}" srcId="{03CA70DC-A855-44CE-BB1E-9E82A557BE74}" destId="{1D68A611-9690-47DB-B464-407F16D901FF}" srcOrd="2" destOrd="0" parTransId="{8C60431F-D949-4A5A-B0E5-382CF53D9CBE}" sibTransId="{620CECDB-B5E0-4595-8A5A-AE03D363A671}"/>
    <dgm:cxn modelId="{AADA841B-5AFF-40A0-9C75-B46313D82A4C}" type="presParOf" srcId="{22C68326-F15F-410D-BC71-E16FE70FBC6C}" destId="{1B410F9D-3A2C-4FE0-9B13-223117FA3A87}" srcOrd="0" destOrd="0" presId="urn:microsoft.com/office/officeart/2008/layout/SquareAccentList"/>
    <dgm:cxn modelId="{E0A13F55-9ABF-40D7-9628-0B1FA61CA441}" type="presParOf" srcId="{1B410F9D-3A2C-4FE0-9B13-223117FA3A87}" destId="{26AFBE62-BEAB-4316-A4B7-6D996A69E099}" srcOrd="0" destOrd="0" presId="urn:microsoft.com/office/officeart/2008/layout/SquareAccentList"/>
    <dgm:cxn modelId="{A9915968-E918-497F-A623-3707CC9A9735}" type="presParOf" srcId="{26AFBE62-BEAB-4316-A4B7-6D996A69E099}" destId="{F18BE448-5BB0-48EC-AA50-D111FD70927F}" srcOrd="0" destOrd="0" presId="urn:microsoft.com/office/officeart/2008/layout/SquareAccentList"/>
    <dgm:cxn modelId="{92E57325-7E59-466B-8A05-FFDA07DFE3C2}" type="presParOf" srcId="{26AFBE62-BEAB-4316-A4B7-6D996A69E099}" destId="{D40EA1F9-3D0F-427E-8156-1A80A4F00669}" srcOrd="1" destOrd="0" presId="urn:microsoft.com/office/officeart/2008/layout/SquareAccentList"/>
    <dgm:cxn modelId="{6EF29F37-3490-4A62-BE0D-7CA29B721A19}" type="presParOf" srcId="{26AFBE62-BEAB-4316-A4B7-6D996A69E099}" destId="{60E82498-61AB-44E4-8809-3F37612ACF02}" srcOrd="2" destOrd="0" presId="urn:microsoft.com/office/officeart/2008/layout/SquareAccentList"/>
    <dgm:cxn modelId="{01641BEE-3B03-419D-92EA-2F9E0C3A9CA4}" type="presParOf" srcId="{1B410F9D-3A2C-4FE0-9B13-223117FA3A87}" destId="{D4A2CB74-0452-4C7A-A643-1B7D90F4919A}" srcOrd="1" destOrd="0" presId="urn:microsoft.com/office/officeart/2008/layout/SquareAccentList"/>
    <dgm:cxn modelId="{0CFC9BCF-C712-4D95-B868-F5C02FFED602}" type="presParOf" srcId="{D4A2CB74-0452-4C7A-A643-1B7D90F4919A}" destId="{99C4D278-2857-40A1-9CEB-B587CE3FD754}" srcOrd="0" destOrd="0" presId="urn:microsoft.com/office/officeart/2008/layout/SquareAccentList"/>
    <dgm:cxn modelId="{11EA689F-CD09-4C1A-A9BA-9A144CDC1106}" type="presParOf" srcId="{99C4D278-2857-40A1-9CEB-B587CE3FD754}" destId="{28A2387B-D60E-4B1C-809D-1B6340484F0A}" srcOrd="0" destOrd="0" presId="urn:microsoft.com/office/officeart/2008/layout/SquareAccentList"/>
    <dgm:cxn modelId="{29D7A7AE-FB1E-444F-B5DF-9DE15D2F5EDC}" type="presParOf" srcId="{99C4D278-2857-40A1-9CEB-B587CE3FD754}" destId="{6C8AE736-D68C-45BC-9242-12FA5843DE96}" srcOrd="1" destOrd="0" presId="urn:microsoft.com/office/officeart/2008/layout/SquareAccentList"/>
    <dgm:cxn modelId="{254B381E-CE6C-44B6-A2C6-7469CD9A0FC1}" type="presParOf" srcId="{D4A2CB74-0452-4C7A-A643-1B7D90F4919A}" destId="{8D984FC5-935B-49EB-820C-686285F92B07}" srcOrd="1" destOrd="0" presId="urn:microsoft.com/office/officeart/2008/layout/SquareAccentList"/>
    <dgm:cxn modelId="{BC6FB8D5-60F9-46F2-B983-6511173DD912}" type="presParOf" srcId="{8D984FC5-935B-49EB-820C-686285F92B07}" destId="{06CD1774-21F1-4751-8DF6-72ECDB4BD4A3}" srcOrd="0" destOrd="0" presId="urn:microsoft.com/office/officeart/2008/layout/SquareAccentList"/>
    <dgm:cxn modelId="{0307D4DC-32FF-45A5-B165-811F4879D7DE}" type="presParOf" srcId="{8D984FC5-935B-49EB-820C-686285F92B07}" destId="{0182B6BE-EAD7-49EE-915C-55FC80595720}" srcOrd="1" destOrd="0" presId="urn:microsoft.com/office/officeart/2008/layout/SquareAccentList"/>
    <dgm:cxn modelId="{DC78E456-C897-4705-9637-D16D6BC1C2F8}" type="presParOf" srcId="{D4A2CB74-0452-4C7A-A643-1B7D90F4919A}" destId="{40F6DEA0-AA7C-4F82-B4F3-21320592814B}" srcOrd="2" destOrd="0" presId="urn:microsoft.com/office/officeart/2008/layout/SquareAccentList"/>
    <dgm:cxn modelId="{8BFA18C9-F74F-4176-B9A0-D8B997F84290}" type="presParOf" srcId="{40F6DEA0-AA7C-4F82-B4F3-21320592814B}" destId="{9337D79E-4945-4EE0-881A-63C66E60064A}" srcOrd="0" destOrd="0" presId="urn:microsoft.com/office/officeart/2008/layout/SquareAccentList"/>
    <dgm:cxn modelId="{94D9B2FA-6AC8-49C7-A08D-1DBC9E50E501}" type="presParOf" srcId="{40F6DEA0-AA7C-4F82-B4F3-21320592814B}" destId="{A9447A1D-FBD7-474C-A2C5-4D95594EBA57}" srcOrd="1" destOrd="0" presId="urn:microsoft.com/office/officeart/2008/layout/SquareAccentList"/>
    <dgm:cxn modelId="{28B49254-5749-4FC4-AD23-AF58ED6AF7C1}" type="presParOf" srcId="{D4A2CB74-0452-4C7A-A643-1B7D90F4919A}" destId="{6F54D5E7-BFD2-42F4-8B15-98DB902C6825}" srcOrd="3" destOrd="0" presId="urn:microsoft.com/office/officeart/2008/layout/SquareAccentList"/>
    <dgm:cxn modelId="{87D66E54-A46E-4048-B8FE-CB8E496E5C80}" type="presParOf" srcId="{6F54D5E7-BFD2-42F4-8B15-98DB902C6825}" destId="{EDC36432-AE93-4DB6-977B-1B9BF2783876}" srcOrd="0" destOrd="0" presId="urn:microsoft.com/office/officeart/2008/layout/SquareAccentList"/>
    <dgm:cxn modelId="{E38F3F4C-21A5-4AC3-B05E-D5796144DA38}" type="presParOf" srcId="{6F54D5E7-BFD2-42F4-8B15-98DB902C6825}" destId="{1C691C37-533C-45D3-A792-F524B970E188}" srcOrd="1" destOrd="0" presId="urn:microsoft.com/office/officeart/2008/layout/SquareAccentList"/>
    <dgm:cxn modelId="{4D766092-3127-4BEB-8B52-AF4A60E618C1}" type="presParOf" srcId="{22C68326-F15F-410D-BC71-E16FE70FBC6C}" destId="{5232A1BD-7FF0-4CFA-9426-5EB7D07F20D0}" srcOrd="1" destOrd="0" presId="urn:microsoft.com/office/officeart/2008/layout/SquareAccentList"/>
    <dgm:cxn modelId="{17BFF3D9-168E-4041-8A07-0110CA48B237}" type="presParOf" srcId="{5232A1BD-7FF0-4CFA-9426-5EB7D07F20D0}" destId="{44D3C678-05C8-4D75-9B49-2824615CCD4A}" srcOrd="0" destOrd="0" presId="urn:microsoft.com/office/officeart/2008/layout/SquareAccentList"/>
    <dgm:cxn modelId="{20C76B20-5F5E-403D-9903-018A2FB3D570}" type="presParOf" srcId="{44D3C678-05C8-4D75-9B49-2824615CCD4A}" destId="{CFC21A04-6667-4259-BAF7-062859CA144D}" srcOrd="0" destOrd="0" presId="urn:microsoft.com/office/officeart/2008/layout/SquareAccentList"/>
    <dgm:cxn modelId="{04903083-BA50-4EAF-851F-6809143AD666}" type="presParOf" srcId="{44D3C678-05C8-4D75-9B49-2824615CCD4A}" destId="{5A848001-7F58-4933-BF24-8A7CB8ECED04}" srcOrd="1" destOrd="0" presId="urn:microsoft.com/office/officeart/2008/layout/SquareAccentList"/>
    <dgm:cxn modelId="{86729ACD-014B-479D-B32D-96B7C51E5B61}" type="presParOf" srcId="{44D3C678-05C8-4D75-9B49-2824615CCD4A}" destId="{4F774328-C83B-4018-A4D7-A8318340B50D}" srcOrd="2" destOrd="0" presId="urn:microsoft.com/office/officeart/2008/layout/SquareAccentList"/>
    <dgm:cxn modelId="{8DBE5EFA-4D92-447F-9980-89EAEF3E33ED}" type="presParOf" srcId="{5232A1BD-7FF0-4CFA-9426-5EB7D07F20D0}" destId="{444E3F3B-7628-4612-B7E2-330A3350F0F6}" srcOrd="1" destOrd="0" presId="urn:microsoft.com/office/officeart/2008/layout/SquareAccentList"/>
    <dgm:cxn modelId="{4B2F0858-482C-4609-BCA6-92B26EE3BB93}" type="presParOf" srcId="{444E3F3B-7628-4612-B7E2-330A3350F0F6}" destId="{C579018B-B1BB-4727-A661-D1821A36E881}" srcOrd="0" destOrd="0" presId="urn:microsoft.com/office/officeart/2008/layout/SquareAccentList"/>
    <dgm:cxn modelId="{2DC36B5E-4BC9-40A8-A8DB-459460C68821}" type="presParOf" srcId="{C579018B-B1BB-4727-A661-D1821A36E881}" destId="{043A4B5E-FB29-4D35-A1B4-33287F63F1A1}" srcOrd="0" destOrd="0" presId="urn:microsoft.com/office/officeart/2008/layout/SquareAccentList"/>
    <dgm:cxn modelId="{23424C96-D477-4B32-BFF8-8B0E1284E162}" type="presParOf" srcId="{C579018B-B1BB-4727-A661-D1821A36E881}" destId="{8C4086E8-5CDB-4A2A-A04C-6BD08BE7859C}" srcOrd="1" destOrd="0" presId="urn:microsoft.com/office/officeart/2008/layout/SquareAccentList"/>
    <dgm:cxn modelId="{C7750260-351C-40F1-B52E-C3D5D221D0D7}" type="presParOf" srcId="{444E3F3B-7628-4612-B7E2-330A3350F0F6}" destId="{1A680359-A302-4EAB-AF12-C6E84AB398B1}" srcOrd="1" destOrd="0" presId="urn:microsoft.com/office/officeart/2008/layout/SquareAccentList"/>
    <dgm:cxn modelId="{857ADD5F-2F91-49F5-9870-D4A714C070CD}" type="presParOf" srcId="{1A680359-A302-4EAB-AF12-C6E84AB398B1}" destId="{9442F7E8-050A-4DAE-AC3D-5CB52192C361}" srcOrd="0" destOrd="0" presId="urn:microsoft.com/office/officeart/2008/layout/SquareAccentList"/>
    <dgm:cxn modelId="{7CA407D6-1515-477C-B384-C8E2090AE8A4}" type="presParOf" srcId="{1A680359-A302-4EAB-AF12-C6E84AB398B1}" destId="{0D4E12D1-8155-4125-8183-BDD07E54B71C}" srcOrd="1" destOrd="0" presId="urn:microsoft.com/office/officeart/2008/layout/SquareAccentList"/>
    <dgm:cxn modelId="{8969342C-DAA1-40C2-BC3F-82D5FB5067AA}" type="presParOf" srcId="{444E3F3B-7628-4612-B7E2-330A3350F0F6}" destId="{C37D182A-0CF9-45CD-A20F-4FA040F2ACC2}" srcOrd="2" destOrd="0" presId="urn:microsoft.com/office/officeart/2008/layout/SquareAccentList"/>
    <dgm:cxn modelId="{69240932-3043-4917-B943-2672F70121BD}" type="presParOf" srcId="{C37D182A-0CF9-45CD-A20F-4FA040F2ACC2}" destId="{79938C32-4761-4C66-A1FD-D03C8962E765}" srcOrd="0" destOrd="0" presId="urn:microsoft.com/office/officeart/2008/layout/SquareAccentList"/>
    <dgm:cxn modelId="{7C58008F-CFE8-4420-BE2C-835E18AAB369}" type="presParOf" srcId="{C37D182A-0CF9-45CD-A20F-4FA040F2ACC2}" destId="{CDD12292-F33F-471B-825D-F7A63A11C7E5}" srcOrd="1" destOrd="0" presId="urn:microsoft.com/office/officeart/2008/layout/SquareAccentList"/>
    <dgm:cxn modelId="{56CC4A19-0542-4387-AD8B-52B47A43E1B9}" type="presParOf" srcId="{444E3F3B-7628-4612-B7E2-330A3350F0F6}" destId="{1B7419B0-DD6B-4C30-A0BF-EDB2D68E86A3}" srcOrd="3" destOrd="0" presId="urn:microsoft.com/office/officeart/2008/layout/SquareAccentList"/>
    <dgm:cxn modelId="{C9A6C09F-94ED-44C7-AF78-B939D3F75613}" type="presParOf" srcId="{1B7419B0-DD6B-4C30-A0BF-EDB2D68E86A3}" destId="{5E5EE502-C5E7-4DE1-ADA3-2B9AE03534C6}" srcOrd="0" destOrd="0" presId="urn:microsoft.com/office/officeart/2008/layout/SquareAccentList"/>
    <dgm:cxn modelId="{F86828D4-57FB-4A23-B073-A16A4928074F}" type="presParOf" srcId="{1B7419B0-DD6B-4C30-A0BF-EDB2D68E86A3}" destId="{95C59C04-4C67-47E0-B3BD-F66897402A0A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2D05433-9173-4A0E-9AD3-674CFBD9BF7F}" type="doc">
      <dgm:prSet loTypeId="urn:microsoft.com/office/officeart/2005/8/layout/vList2" loCatId="list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s-MX"/>
        </a:p>
      </dgm:t>
    </dgm:pt>
    <dgm:pt modelId="{47418204-B96A-4DFE-BBE2-44FDAC999326}">
      <dgm:prSet/>
      <dgm:spPr/>
      <dgm:t>
        <a:bodyPr/>
        <a:lstStyle/>
        <a:p>
          <a:pPr rtl="0"/>
          <a:r>
            <a:rPr lang="es-MX" b="1" smtClean="0"/>
            <a:t>Prensa</a:t>
          </a:r>
          <a:endParaRPr lang="es-MX"/>
        </a:p>
      </dgm:t>
    </dgm:pt>
    <dgm:pt modelId="{E0EABE13-6ED9-4A25-A7D5-98EF8124BC93}" type="parTrans" cxnId="{DB515290-D465-4E7A-BC77-D852B0DCD824}">
      <dgm:prSet/>
      <dgm:spPr/>
      <dgm:t>
        <a:bodyPr/>
        <a:lstStyle/>
        <a:p>
          <a:endParaRPr lang="es-MX"/>
        </a:p>
      </dgm:t>
    </dgm:pt>
    <dgm:pt modelId="{FFD27C1D-E9A6-4203-B247-7B385BE0ABF6}" type="sibTrans" cxnId="{DB515290-D465-4E7A-BC77-D852B0DCD824}">
      <dgm:prSet/>
      <dgm:spPr/>
      <dgm:t>
        <a:bodyPr/>
        <a:lstStyle/>
        <a:p>
          <a:endParaRPr lang="es-MX"/>
        </a:p>
      </dgm:t>
    </dgm:pt>
    <dgm:pt modelId="{D1CB22FB-7184-4765-A96D-3A2729FE0E01}">
      <dgm:prSet/>
      <dgm:spPr/>
      <dgm:t>
        <a:bodyPr/>
        <a:lstStyle/>
        <a:p>
          <a:pPr rtl="0"/>
          <a:r>
            <a:rPr lang="es-MX" smtClean="0"/>
            <a:t>Invento de Gutenberg a finales del siglo XV.</a:t>
          </a:r>
          <a:endParaRPr lang="es-MX"/>
        </a:p>
      </dgm:t>
    </dgm:pt>
    <dgm:pt modelId="{BC8927D8-D962-4FE0-BCD6-02AD9B981E4C}" type="parTrans" cxnId="{91AC28A5-4CB1-4AF7-A528-FF61BAA94E23}">
      <dgm:prSet/>
      <dgm:spPr/>
      <dgm:t>
        <a:bodyPr/>
        <a:lstStyle/>
        <a:p>
          <a:endParaRPr lang="es-MX"/>
        </a:p>
      </dgm:t>
    </dgm:pt>
    <dgm:pt modelId="{3C7FDD3C-9603-4115-8CBF-8E6D2FDB0172}" type="sibTrans" cxnId="{91AC28A5-4CB1-4AF7-A528-FF61BAA94E23}">
      <dgm:prSet/>
      <dgm:spPr/>
      <dgm:t>
        <a:bodyPr/>
        <a:lstStyle/>
        <a:p>
          <a:endParaRPr lang="es-MX"/>
        </a:p>
      </dgm:t>
    </dgm:pt>
    <dgm:pt modelId="{FC4C8D57-0622-4325-9E6E-F33B4567618A}">
      <dgm:prSet/>
      <dgm:spPr/>
      <dgm:t>
        <a:bodyPr/>
        <a:lstStyle/>
        <a:p>
          <a:pPr rtl="0"/>
          <a:r>
            <a:rPr lang="es-MX" smtClean="0"/>
            <a:t>El primer libro en imprimirse fue la Biblia.</a:t>
          </a:r>
          <a:endParaRPr lang="es-MX"/>
        </a:p>
      </dgm:t>
    </dgm:pt>
    <dgm:pt modelId="{B42FE437-A46A-4D06-BDBD-208B16AB9F66}" type="parTrans" cxnId="{D10C368F-B55D-49B6-8AF6-0EBA0F73DA00}">
      <dgm:prSet/>
      <dgm:spPr/>
      <dgm:t>
        <a:bodyPr/>
        <a:lstStyle/>
        <a:p>
          <a:endParaRPr lang="es-MX"/>
        </a:p>
      </dgm:t>
    </dgm:pt>
    <dgm:pt modelId="{2A8FCE6B-4E31-47F7-88DC-FE7B501DB500}" type="sibTrans" cxnId="{D10C368F-B55D-49B6-8AF6-0EBA0F73DA00}">
      <dgm:prSet/>
      <dgm:spPr/>
      <dgm:t>
        <a:bodyPr/>
        <a:lstStyle/>
        <a:p>
          <a:endParaRPr lang="es-MX"/>
        </a:p>
      </dgm:t>
    </dgm:pt>
    <dgm:pt modelId="{F2BFA518-7FFD-4B34-B0D0-2946A1840453}">
      <dgm:prSet/>
      <dgm:spPr/>
      <dgm:t>
        <a:bodyPr/>
        <a:lstStyle/>
        <a:p>
          <a:pPr rtl="0"/>
          <a:r>
            <a:rPr lang="es-MX" smtClean="0"/>
            <a:t>La prensa moderna inicia en el siglo XIX.</a:t>
          </a:r>
          <a:endParaRPr lang="es-MX"/>
        </a:p>
      </dgm:t>
    </dgm:pt>
    <dgm:pt modelId="{85BA7BF5-CEDF-4966-A8DD-1A25ECC6A37A}" type="parTrans" cxnId="{CA824C50-2FDF-4BE6-B792-ADD9E6F6C3D5}">
      <dgm:prSet/>
      <dgm:spPr/>
      <dgm:t>
        <a:bodyPr/>
        <a:lstStyle/>
        <a:p>
          <a:endParaRPr lang="es-MX"/>
        </a:p>
      </dgm:t>
    </dgm:pt>
    <dgm:pt modelId="{705BBD36-D973-481C-9297-033411A67ABB}" type="sibTrans" cxnId="{CA824C50-2FDF-4BE6-B792-ADD9E6F6C3D5}">
      <dgm:prSet/>
      <dgm:spPr/>
      <dgm:t>
        <a:bodyPr/>
        <a:lstStyle/>
        <a:p>
          <a:endParaRPr lang="es-MX"/>
        </a:p>
      </dgm:t>
    </dgm:pt>
    <dgm:pt modelId="{EC81F51F-EF68-4F44-BB88-996C2BACD767}">
      <dgm:prSet/>
      <dgm:spPr/>
      <dgm:t>
        <a:bodyPr/>
        <a:lstStyle/>
        <a:p>
          <a:pPr rtl="0"/>
          <a:r>
            <a:rPr lang="es-MX" smtClean="0"/>
            <a:t>Sus funciones: informar, persuadir, promover, educar y entretener.</a:t>
          </a:r>
          <a:endParaRPr lang="es-MX"/>
        </a:p>
      </dgm:t>
    </dgm:pt>
    <dgm:pt modelId="{CFD56964-FCFA-4971-AED8-8046B45A1E67}" type="parTrans" cxnId="{6E1B7B7C-F42E-4718-81CB-8B0F05802DA1}">
      <dgm:prSet/>
      <dgm:spPr/>
      <dgm:t>
        <a:bodyPr/>
        <a:lstStyle/>
        <a:p>
          <a:endParaRPr lang="es-MX"/>
        </a:p>
      </dgm:t>
    </dgm:pt>
    <dgm:pt modelId="{1AAB160F-8AC5-4271-A9F4-6AC095086678}" type="sibTrans" cxnId="{6E1B7B7C-F42E-4718-81CB-8B0F05802DA1}">
      <dgm:prSet/>
      <dgm:spPr/>
      <dgm:t>
        <a:bodyPr/>
        <a:lstStyle/>
        <a:p>
          <a:endParaRPr lang="es-MX"/>
        </a:p>
      </dgm:t>
    </dgm:pt>
    <dgm:pt modelId="{D2592183-F658-4B23-9356-02A587F1B017}">
      <dgm:prSet/>
      <dgm:spPr/>
      <dgm:t>
        <a:bodyPr/>
        <a:lstStyle/>
        <a:p>
          <a:pPr rtl="0"/>
          <a:r>
            <a:rPr lang="es-MX" b="1" smtClean="0"/>
            <a:t>Internet</a:t>
          </a:r>
          <a:endParaRPr lang="es-MX"/>
        </a:p>
      </dgm:t>
    </dgm:pt>
    <dgm:pt modelId="{853A241B-BFC7-43BB-B661-E796C086B783}" type="parTrans" cxnId="{5E39AFCA-DC64-49FF-B30D-074F27BE714F}">
      <dgm:prSet/>
      <dgm:spPr/>
      <dgm:t>
        <a:bodyPr/>
        <a:lstStyle/>
        <a:p>
          <a:endParaRPr lang="es-MX"/>
        </a:p>
      </dgm:t>
    </dgm:pt>
    <dgm:pt modelId="{AF8DEA76-D91B-483D-A68C-0A02E6497924}" type="sibTrans" cxnId="{5E39AFCA-DC64-49FF-B30D-074F27BE714F}">
      <dgm:prSet/>
      <dgm:spPr/>
      <dgm:t>
        <a:bodyPr/>
        <a:lstStyle/>
        <a:p>
          <a:endParaRPr lang="es-MX"/>
        </a:p>
      </dgm:t>
    </dgm:pt>
    <dgm:pt modelId="{A4ECBBDF-CF96-4D12-8954-CE94AD2B2F97}">
      <dgm:prSet/>
      <dgm:spPr/>
      <dgm:t>
        <a:bodyPr/>
        <a:lstStyle/>
        <a:p>
          <a:pPr rtl="0"/>
          <a:r>
            <a:rPr lang="es-MX" smtClean="0"/>
            <a:t>Sistema de interconexión de redes.</a:t>
          </a:r>
          <a:endParaRPr lang="es-MX"/>
        </a:p>
      </dgm:t>
    </dgm:pt>
    <dgm:pt modelId="{56B59F2C-F9AB-4D27-A9D4-E5FDFA687B71}" type="parTrans" cxnId="{ECA3D7A3-3BB9-4FAA-8CEF-CB31464F30DF}">
      <dgm:prSet/>
      <dgm:spPr/>
      <dgm:t>
        <a:bodyPr/>
        <a:lstStyle/>
        <a:p>
          <a:endParaRPr lang="es-MX"/>
        </a:p>
      </dgm:t>
    </dgm:pt>
    <dgm:pt modelId="{21ACF8E7-78CF-4362-881B-4EB7BEA5A7AB}" type="sibTrans" cxnId="{ECA3D7A3-3BB9-4FAA-8CEF-CB31464F30DF}">
      <dgm:prSet/>
      <dgm:spPr/>
      <dgm:t>
        <a:bodyPr/>
        <a:lstStyle/>
        <a:p>
          <a:endParaRPr lang="es-MX"/>
        </a:p>
      </dgm:t>
    </dgm:pt>
    <dgm:pt modelId="{B253F549-EA7F-47F8-A9FF-61F23C453338}">
      <dgm:prSet/>
      <dgm:spPr/>
      <dgm:t>
        <a:bodyPr/>
        <a:lstStyle/>
        <a:p>
          <a:pPr rtl="0"/>
          <a:r>
            <a:rPr lang="es-MX" smtClean="0"/>
            <a:t>La primera conexión fue la ARPA en EE.UU., en 1969 por William Gibson.</a:t>
          </a:r>
          <a:endParaRPr lang="es-MX"/>
        </a:p>
      </dgm:t>
    </dgm:pt>
    <dgm:pt modelId="{4F163964-F2B3-4C20-8A63-B10330CA47F9}" type="parTrans" cxnId="{0C2E8D96-A4DE-4DE1-A59E-4E0BA595F511}">
      <dgm:prSet/>
      <dgm:spPr/>
      <dgm:t>
        <a:bodyPr/>
        <a:lstStyle/>
        <a:p>
          <a:endParaRPr lang="es-MX"/>
        </a:p>
      </dgm:t>
    </dgm:pt>
    <dgm:pt modelId="{FFB5D84E-6BE7-4A99-ACE0-1E7F84FF5B87}" type="sibTrans" cxnId="{0C2E8D96-A4DE-4DE1-A59E-4E0BA595F511}">
      <dgm:prSet/>
      <dgm:spPr/>
      <dgm:t>
        <a:bodyPr/>
        <a:lstStyle/>
        <a:p>
          <a:endParaRPr lang="es-MX"/>
        </a:p>
      </dgm:t>
    </dgm:pt>
    <dgm:pt modelId="{D9BC84AE-64B2-4682-9B48-06C27441D3C8}">
      <dgm:prSet/>
      <dgm:spPr/>
      <dgm:t>
        <a:bodyPr/>
        <a:lstStyle/>
        <a:p>
          <a:pPr rtl="0"/>
          <a:r>
            <a:rPr lang="es-MX" smtClean="0"/>
            <a:t>Brindan variedad de servicios, entre ellos: correo electrónico, login remoto, transferencia de archivos, almacén de información y diversas herramientas.</a:t>
          </a:r>
          <a:endParaRPr lang="es-MX"/>
        </a:p>
      </dgm:t>
    </dgm:pt>
    <dgm:pt modelId="{9617D902-E666-4E2D-94F1-E3A97A77E9CB}" type="parTrans" cxnId="{D60DBCF3-5EF1-4784-8CFA-30464C62DE36}">
      <dgm:prSet/>
      <dgm:spPr/>
      <dgm:t>
        <a:bodyPr/>
        <a:lstStyle/>
        <a:p>
          <a:endParaRPr lang="es-MX"/>
        </a:p>
      </dgm:t>
    </dgm:pt>
    <dgm:pt modelId="{4AA65206-7CC2-4C5F-B93F-D51AEA2EF0D5}" type="sibTrans" cxnId="{D60DBCF3-5EF1-4784-8CFA-30464C62DE36}">
      <dgm:prSet/>
      <dgm:spPr/>
      <dgm:t>
        <a:bodyPr/>
        <a:lstStyle/>
        <a:p>
          <a:endParaRPr lang="es-MX"/>
        </a:p>
      </dgm:t>
    </dgm:pt>
    <dgm:pt modelId="{5A819241-D56C-4C4D-A2C4-37AF29559972}" type="pres">
      <dgm:prSet presAssocID="{12D05433-9173-4A0E-9AD3-674CFBD9BF7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69C2186-69F3-4085-A694-7701DB1169EF}" type="pres">
      <dgm:prSet presAssocID="{47418204-B96A-4DFE-BBE2-44FDAC999326}" presName="parentText" presStyleLbl="node1" presStyleIdx="0" presStyleCnt="2" custLinFactNeighborX="-483" custLinFactNeighborY="98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A8584E-2AD4-4C21-AE31-820EBBB6DE0B}" type="pres">
      <dgm:prSet presAssocID="{47418204-B96A-4DFE-BBE2-44FDAC999326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8EAB05-9645-46A4-8F98-8AAA952FED64}" type="pres">
      <dgm:prSet presAssocID="{D2592183-F658-4B23-9356-02A587F1B017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41288F9-5A6D-4C38-9C35-14F3D8BEAA28}" type="pres">
      <dgm:prSet presAssocID="{D2592183-F658-4B23-9356-02A587F1B017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1AC28A5-4CB1-4AF7-A528-FF61BAA94E23}" srcId="{47418204-B96A-4DFE-BBE2-44FDAC999326}" destId="{D1CB22FB-7184-4765-A96D-3A2729FE0E01}" srcOrd="0" destOrd="0" parTransId="{BC8927D8-D962-4FE0-BCD6-02AD9B981E4C}" sibTransId="{3C7FDD3C-9603-4115-8CBF-8E6D2FDB0172}"/>
    <dgm:cxn modelId="{D10C368F-B55D-49B6-8AF6-0EBA0F73DA00}" srcId="{47418204-B96A-4DFE-BBE2-44FDAC999326}" destId="{FC4C8D57-0622-4325-9E6E-F33B4567618A}" srcOrd="1" destOrd="0" parTransId="{B42FE437-A46A-4D06-BDBD-208B16AB9F66}" sibTransId="{2A8FCE6B-4E31-47F7-88DC-FE7B501DB500}"/>
    <dgm:cxn modelId="{ECA3D7A3-3BB9-4FAA-8CEF-CB31464F30DF}" srcId="{D2592183-F658-4B23-9356-02A587F1B017}" destId="{A4ECBBDF-CF96-4D12-8954-CE94AD2B2F97}" srcOrd="0" destOrd="0" parTransId="{56B59F2C-F9AB-4D27-A9D4-E5FDFA687B71}" sibTransId="{21ACF8E7-78CF-4362-881B-4EB7BEA5A7AB}"/>
    <dgm:cxn modelId="{EAE0CF6B-5D3E-4D15-B49D-B285453CD355}" type="presOf" srcId="{B253F549-EA7F-47F8-A9FF-61F23C453338}" destId="{041288F9-5A6D-4C38-9C35-14F3D8BEAA28}" srcOrd="0" destOrd="1" presId="urn:microsoft.com/office/officeart/2005/8/layout/vList2"/>
    <dgm:cxn modelId="{06637FD7-DC7C-47B2-9909-B49081B8DAEC}" type="presOf" srcId="{47418204-B96A-4DFE-BBE2-44FDAC999326}" destId="{D69C2186-69F3-4085-A694-7701DB1169EF}" srcOrd="0" destOrd="0" presId="urn:microsoft.com/office/officeart/2005/8/layout/vList2"/>
    <dgm:cxn modelId="{6E1B7B7C-F42E-4718-81CB-8B0F05802DA1}" srcId="{47418204-B96A-4DFE-BBE2-44FDAC999326}" destId="{EC81F51F-EF68-4F44-BB88-996C2BACD767}" srcOrd="3" destOrd="0" parTransId="{CFD56964-FCFA-4971-AED8-8046B45A1E67}" sibTransId="{1AAB160F-8AC5-4271-A9F4-6AC095086678}"/>
    <dgm:cxn modelId="{D60DBCF3-5EF1-4784-8CFA-30464C62DE36}" srcId="{D2592183-F658-4B23-9356-02A587F1B017}" destId="{D9BC84AE-64B2-4682-9B48-06C27441D3C8}" srcOrd="2" destOrd="0" parTransId="{9617D902-E666-4E2D-94F1-E3A97A77E9CB}" sibTransId="{4AA65206-7CC2-4C5F-B93F-D51AEA2EF0D5}"/>
    <dgm:cxn modelId="{DB515290-D465-4E7A-BC77-D852B0DCD824}" srcId="{12D05433-9173-4A0E-9AD3-674CFBD9BF7F}" destId="{47418204-B96A-4DFE-BBE2-44FDAC999326}" srcOrd="0" destOrd="0" parTransId="{E0EABE13-6ED9-4A25-A7D5-98EF8124BC93}" sibTransId="{FFD27C1D-E9A6-4203-B247-7B385BE0ABF6}"/>
    <dgm:cxn modelId="{5E39AFCA-DC64-49FF-B30D-074F27BE714F}" srcId="{12D05433-9173-4A0E-9AD3-674CFBD9BF7F}" destId="{D2592183-F658-4B23-9356-02A587F1B017}" srcOrd="1" destOrd="0" parTransId="{853A241B-BFC7-43BB-B661-E796C086B783}" sibTransId="{AF8DEA76-D91B-483D-A68C-0A02E6497924}"/>
    <dgm:cxn modelId="{8970668A-7A92-4F34-A1A0-6E1106D2D6A0}" type="presOf" srcId="{EC81F51F-EF68-4F44-BB88-996C2BACD767}" destId="{D5A8584E-2AD4-4C21-AE31-820EBBB6DE0B}" srcOrd="0" destOrd="3" presId="urn:microsoft.com/office/officeart/2005/8/layout/vList2"/>
    <dgm:cxn modelId="{52CBFA3C-D8F9-492F-A4E7-85AA30C9DE99}" type="presOf" srcId="{12D05433-9173-4A0E-9AD3-674CFBD9BF7F}" destId="{5A819241-D56C-4C4D-A2C4-37AF29559972}" srcOrd="0" destOrd="0" presId="urn:microsoft.com/office/officeart/2005/8/layout/vList2"/>
    <dgm:cxn modelId="{32D868C2-826B-47F2-8476-429B92F85F93}" type="presOf" srcId="{D1CB22FB-7184-4765-A96D-3A2729FE0E01}" destId="{D5A8584E-2AD4-4C21-AE31-820EBBB6DE0B}" srcOrd="0" destOrd="0" presId="urn:microsoft.com/office/officeart/2005/8/layout/vList2"/>
    <dgm:cxn modelId="{6A0A14E5-C678-42EE-AEB6-F957A1F2992D}" type="presOf" srcId="{A4ECBBDF-CF96-4D12-8954-CE94AD2B2F97}" destId="{041288F9-5A6D-4C38-9C35-14F3D8BEAA28}" srcOrd="0" destOrd="0" presId="urn:microsoft.com/office/officeart/2005/8/layout/vList2"/>
    <dgm:cxn modelId="{C9C85C76-427F-4E0C-9340-A553A7A98741}" type="presOf" srcId="{FC4C8D57-0622-4325-9E6E-F33B4567618A}" destId="{D5A8584E-2AD4-4C21-AE31-820EBBB6DE0B}" srcOrd="0" destOrd="1" presId="urn:microsoft.com/office/officeart/2005/8/layout/vList2"/>
    <dgm:cxn modelId="{F2498505-90DD-406F-8896-C51A940845C0}" type="presOf" srcId="{F2BFA518-7FFD-4B34-B0D0-2946A1840453}" destId="{D5A8584E-2AD4-4C21-AE31-820EBBB6DE0B}" srcOrd="0" destOrd="2" presId="urn:microsoft.com/office/officeart/2005/8/layout/vList2"/>
    <dgm:cxn modelId="{A69A856C-BE6F-4109-BDF6-EA85BA105ADD}" type="presOf" srcId="{D9BC84AE-64B2-4682-9B48-06C27441D3C8}" destId="{041288F9-5A6D-4C38-9C35-14F3D8BEAA28}" srcOrd="0" destOrd="2" presId="urn:microsoft.com/office/officeart/2005/8/layout/vList2"/>
    <dgm:cxn modelId="{CA824C50-2FDF-4BE6-B792-ADD9E6F6C3D5}" srcId="{47418204-B96A-4DFE-BBE2-44FDAC999326}" destId="{F2BFA518-7FFD-4B34-B0D0-2946A1840453}" srcOrd="2" destOrd="0" parTransId="{85BA7BF5-CEDF-4966-A8DD-1A25ECC6A37A}" sibTransId="{705BBD36-D973-481C-9297-033411A67ABB}"/>
    <dgm:cxn modelId="{2B187734-1C5F-4127-A3B5-29F4F6036AC8}" type="presOf" srcId="{D2592183-F658-4B23-9356-02A587F1B017}" destId="{BC8EAB05-9645-46A4-8F98-8AAA952FED64}" srcOrd="0" destOrd="0" presId="urn:microsoft.com/office/officeart/2005/8/layout/vList2"/>
    <dgm:cxn modelId="{0C2E8D96-A4DE-4DE1-A59E-4E0BA595F511}" srcId="{D2592183-F658-4B23-9356-02A587F1B017}" destId="{B253F549-EA7F-47F8-A9FF-61F23C453338}" srcOrd="1" destOrd="0" parTransId="{4F163964-F2B3-4C20-8A63-B10330CA47F9}" sibTransId="{FFB5D84E-6BE7-4A99-ACE0-1E7F84FF5B87}"/>
    <dgm:cxn modelId="{FB7EB687-DE2F-428F-95FB-4A1B2270A320}" type="presParOf" srcId="{5A819241-D56C-4C4D-A2C4-37AF29559972}" destId="{D69C2186-69F3-4085-A694-7701DB1169EF}" srcOrd="0" destOrd="0" presId="urn:microsoft.com/office/officeart/2005/8/layout/vList2"/>
    <dgm:cxn modelId="{F09A8E8F-66F5-4671-BE9C-41C601F04D0E}" type="presParOf" srcId="{5A819241-D56C-4C4D-A2C4-37AF29559972}" destId="{D5A8584E-2AD4-4C21-AE31-820EBBB6DE0B}" srcOrd="1" destOrd="0" presId="urn:microsoft.com/office/officeart/2005/8/layout/vList2"/>
    <dgm:cxn modelId="{8088635F-6221-4AA3-938F-3AA6A92890D8}" type="presParOf" srcId="{5A819241-D56C-4C4D-A2C4-37AF29559972}" destId="{BC8EAB05-9645-46A4-8F98-8AAA952FED64}" srcOrd="2" destOrd="0" presId="urn:microsoft.com/office/officeart/2005/8/layout/vList2"/>
    <dgm:cxn modelId="{C8D355AC-2359-41E6-9CE4-A57D53560788}" type="presParOf" srcId="{5A819241-D56C-4C4D-A2C4-37AF29559972}" destId="{041288F9-5A6D-4C38-9C35-14F3D8BEAA28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28C110E-9977-4CCB-89B2-ECED7BC3CC74}" type="doc">
      <dgm:prSet loTypeId="urn:microsoft.com/office/officeart/2005/8/layout/process3" loCatId="process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s-MX"/>
        </a:p>
      </dgm:t>
    </dgm:pt>
    <dgm:pt modelId="{73D637E2-1F5C-46A4-AAB7-ADE2453A0017}">
      <dgm:prSet custT="1"/>
      <dgm:spPr/>
      <dgm:t>
        <a:bodyPr/>
        <a:lstStyle/>
        <a:p>
          <a:pPr rtl="0"/>
          <a:r>
            <a:rPr lang="es-MX" sz="2400" dirty="0" smtClean="0"/>
            <a:t>Redes formales</a:t>
          </a:r>
          <a:endParaRPr lang="es-MX" sz="2400" dirty="0"/>
        </a:p>
      </dgm:t>
    </dgm:pt>
    <dgm:pt modelId="{603C98E2-DA03-4CF3-9634-62CF31282258}" type="parTrans" cxnId="{DCC7EF29-0569-48E1-926B-101F88B2A1A5}">
      <dgm:prSet/>
      <dgm:spPr/>
      <dgm:t>
        <a:bodyPr/>
        <a:lstStyle/>
        <a:p>
          <a:endParaRPr lang="es-MX"/>
        </a:p>
      </dgm:t>
    </dgm:pt>
    <dgm:pt modelId="{FA62A822-E490-49E6-AAA9-ED8BF4F8236C}" type="sibTrans" cxnId="{DCC7EF29-0569-48E1-926B-101F88B2A1A5}">
      <dgm:prSet/>
      <dgm:spPr/>
      <dgm:t>
        <a:bodyPr/>
        <a:lstStyle/>
        <a:p>
          <a:endParaRPr lang="es-MX"/>
        </a:p>
      </dgm:t>
    </dgm:pt>
    <dgm:pt modelId="{41A977DC-464E-4618-B96E-5295DD821457}">
      <dgm:prSet/>
      <dgm:spPr/>
      <dgm:t>
        <a:bodyPr/>
        <a:lstStyle/>
        <a:p>
          <a:pPr rtl="0"/>
          <a:r>
            <a:rPr lang="es-MX" dirty="0" smtClean="0"/>
            <a:t>La cadena</a:t>
          </a:r>
          <a:endParaRPr lang="es-MX" dirty="0"/>
        </a:p>
      </dgm:t>
    </dgm:pt>
    <dgm:pt modelId="{3EA96496-FC05-4F89-A935-18F55433BC8E}" type="parTrans" cxnId="{C4359285-94FB-4096-9305-B8DDAF6602C9}">
      <dgm:prSet/>
      <dgm:spPr/>
      <dgm:t>
        <a:bodyPr/>
        <a:lstStyle/>
        <a:p>
          <a:endParaRPr lang="es-MX"/>
        </a:p>
      </dgm:t>
    </dgm:pt>
    <dgm:pt modelId="{8ACFADD4-458F-4C65-9F68-A8EB2CED8CFC}" type="sibTrans" cxnId="{C4359285-94FB-4096-9305-B8DDAF6602C9}">
      <dgm:prSet/>
      <dgm:spPr/>
      <dgm:t>
        <a:bodyPr/>
        <a:lstStyle/>
        <a:p>
          <a:endParaRPr lang="es-MX"/>
        </a:p>
      </dgm:t>
    </dgm:pt>
    <dgm:pt modelId="{FCE190B4-886B-4D9A-9679-17C61D5343F8}">
      <dgm:prSet/>
      <dgm:spPr/>
      <dgm:t>
        <a:bodyPr/>
        <a:lstStyle/>
        <a:p>
          <a:pPr rtl="0"/>
          <a:r>
            <a:rPr lang="es-MX" smtClean="0"/>
            <a:t>La rueda</a:t>
          </a:r>
          <a:endParaRPr lang="es-MX"/>
        </a:p>
      </dgm:t>
    </dgm:pt>
    <dgm:pt modelId="{DB452EA5-830B-4809-AF3B-F4DF1D799535}" type="parTrans" cxnId="{EC092341-266C-414E-A347-1DB0002D7CA7}">
      <dgm:prSet/>
      <dgm:spPr/>
      <dgm:t>
        <a:bodyPr/>
        <a:lstStyle/>
        <a:p>
          <a:endParaRPr lang="es-MX"/>
        </a:p>
      </dgm:t>
    </dgm:pt>
    <dgm:pt modelId="{BD8C089D-0D7F-46C7-B055-DBC3400AD262}" type="sibTrans" cxnId="{EC092341-266C-414E-A347-1DB0002D7CA7}">
      <dgm:prSet/>
      <dgm:spPr/>
      <dgm:t>
        <a:bodyPr/>
        <a:lstStyle/>
        <a:p>
          <a:endParaRPr lang="es-MX"/>
        </a:p>
      </dgm:t>
    </dgm:pt>
    <dgm:pt modelId="{DC83AC02-5E35-4A1F-95D7-F7BB38AA3DC1}">
      <dgm:prSet/>
      <dgm:spPr/>
      <dgm:t>
        <a:bodyPr/>
        <a:lstStyle/>
        <a:p>
          <a:pPr rtl="0"/>
          <a:r>
            <a:rPr lang="es-MX" smtClean="0"/>
            <a:t>Multicanal</a:t>
          </a:r>
          <a:endParaRPr lang="es-MX"/>
        </a:p>
      </dgm:t>
    </dgm:pt>
    <dgm:pt modelId="{C36CE7F7-7351-4DE1-A455-E4F36B64FBB8}" type="parTrans" cxnId="{52B33598-F396-4A7E-9217-1B91110D575E}">
      <dgm:prSet/>
      <dgm:spPr/>
      <dgm:t>
        <a:bodyPr/>
        <a:lstStyle/>
        <a:p>
          <a:endParaRPr lang="es-MX"/>
        </a:p>
      </dgm:t>
    </dgm:pt>
    <dgm:pt modelId="{33C838B9-8E88-43CD-914E-190FAC065A4F}" type="sibTrans" cxnId="{52B33598-F396-4A7E-9217-1B91110D575E}">
      <dgm:prSet/>
      <dgm:spPr/>
      <dgm:t>
        <a:bodyPr/>
        <a:lstStyle/>
        <a:p>
          <a:endParaRPr lang="es-MX"/>
        </a:p>
      </dgm:t>
    </dgm:pt>
    <dgm:pt modelId="{75FD978F-A22F-4913-B7D2-89CDDB911DAA}">
      <dgm:prSet custT="1"/>
      <dgm:spPr/>
      <dgm:t>
        <a:bodyPr/>
        <a:lstStyle/>
        <a:p>
          <a:pPr rtl="0"/>
          <a:r>
            <a:rPr lang="es-MX" sz="2400" dirty="0" smtClean="0"/>
            <a:t>Rumores</a:t>
          </a:r>
          <a:endParaRPr lang="es-MX" sz="2400" dirty="0"/>
        </a:p>
      </dgm:t>
    </dgm:pt>
    <dgm:pt modelId="{36E5BC6C-0493-4106-8FC6-61CE004A7DE2}" type="parTrans" cxnId="{34271137-CCE9-4345-B5E2-BF8E0F93A196}">
      <dgm:prSet/>
      <dgm:spPr/>
      <dgm:t>
        <a:bodyPr/>
        <a:lstStyle/>
        <a:p>
          <a:endParaRPr lang="es-MX"/>
        </a:p>
      </dgm:t>
    </dgm:pt>
    <dgm:pt modelId="{ED8A5229-4396-45C1-B246-C6574D7B7A6D}" type="sibTrans" cxnId="{34271137-CCE9-4345-B5E2-BF8E0F93A196}">
      <dgm:prSet/>
      <dgm:spPr/>
      <dgm:t>
        <a:bodyPr/>
        <a:lstStyle/>
        <a:p>
          <a:endParaRPr lang="es-MX"/>
        </a:p>
      </dgm:t>
    </dgm:pt>
    <dgm:pt modelId="{55B12116-0986-449F-A81A-CD2AA893D11B}">
      <dgm:prSet/>
      <dgm:spPr/>
      <dgm:t>
        <a:bodyPr/>
        <a:lstStyle/>
        <a:p>
          <a:pPr rtl="0"/>
          <a:r>
            <a:rPr lang="es-MX" dirty="0" smtClean="0"/>
            <a:t>No los controla la administración</a:t>
          </a:r>
          <a:endParaRPr lang="es-MX" dirty="0"/>
        </a:p>
      </dgm:t>
    </dgm:pt>
    <dgm:pt modelId="{F6ECD2D4-B0BA-4408-B56E-EF9307C739D1}" type="parTrans" cxnId="{C575B8E5-64E5-48BE-A9F0-D75AE0073715}">
      <dgm:prSet/>
      <dgm:spPr/>
      <dgm:t>
        <a:bodyPr/>
        <a:lstStyle/>
        <a:p>
          <a:endParaRPr lang="es-MX"/>
        </a:p>
      </dgm:t>
    </dgm:pt>
    <dgm:pt modelId="{CBC4E144-E2ED-4100-828A-09C2F8CD1E16}" type="sibTrans" cxnId="{C575B8E5-64E5-48BE-A9F0-D75AE0073715}">
      <dgm:prSet/>
      <dgm:spPr/>
      <dgm:t>
        <a:bodyPr/>
        <a:lstStyle/>
        <a:p>
          <a:endParaRPr lang="es-MX"/>
        </a:p>
      </dgm:t>
    </dgm:pt>
    <dgm:pt modelId="{24FA1A17-4FAC-4E5B-842E-F72423A1FAEB}">
      <dgm:prSet/>
      <dgm:spPr/>
      <dgm:t>
        <a:bodyPr/>
        <a:lstStyle/>
        <a:p>
          <a:pPr rtl="0"/>
          <a:r>
            <a:rPr lang="es-MX" smtClean="0"/>
            <a:t>Los empleados les conceden credibilidad</a:t>
          </a:r>
          <a:endParaRPr lang="es-MX"/>
        </a:p>
      </dgm:t>
    </dgm:pt>
    <dgm:pt modelId="{119B0987-D674-4BDB-B5DB-88230689A384}" type="parTrans" cxnId="{4747E1A5-1DDF-41B5-A489-2807E424BD8B}">
      <dgm:prSet/>
      <dgm:spPr/>
      <dgm:t>
        <a:bodyPr/>
        <a:lstStyle/>
        <a:p>
          <a:endParaRPr lang="es-MX"/>
        </a:p>
      </dgm:t>
    </dgm:pt>
    <dgm:pt modelId="{AB07A1F3-B7C5-4BC6-AA58-29B3F79E2B99}" type="sibTrans" cxnId="{4747E1A5-1DDF-41B5-A489-2807E424BD8B}">
      <dgm:prSet/>
      <dgm:spPr/>
      <dgm:t>
        <a:bodyPr/>
        <a:lstStyle/>
        <a:p>
          <a:endParaRPr lang="es-MX"/>
        </a:p>
      </dgm:t>
    </dgm:pt>
    <dgm:pt modelId="{79F4793B-24A1-4AD0-8DF3-44D230A4BF62}">
      <dgm:prSet/>
      <dgm:spPr/>
      <dgm:t>
        <a:bodyPr/>
        <a:lstStyle/>
        <a:p>
          <a:pPr rtl="0"/>
          <a:r>
            <a:rPr lang="es-MX" smtClean="0"/>
            <a:t>Sirven a intereses personales</a:t>
          </a:r>
          <a:endParaRPr lang="es-MX"/>
        </a:p>
      </dgm:t>
    </dgm:pt>
    <dgm:pt modelId="{3B3DD3D2-E774-4C18-8A95-76E3FC81FE9C}" type="parTrans" cxnId="{8504C899-4244-4C7F-86CB-96A2CB0D081E}">
      <dgm:prSet/>
      <dgm:spPr/>
      <dgm:t>
        <a:bodyPr/>
        <a:lstStyle/>
        <a:p>
          <a:endParaRPr lang="es-MX"/>
        </a:p>
      </dgm:t>
    </dgm:pt>
    <dgm:pt modelId="{64013DBF-3E02-4FA8-B602-F7A3AF893889}" type="sibTrans" cxnId="{8504C899-4244-4C7F-86CB-96A2CB0D081E}">
      <dgm:prSet/>
      <dgm:spPr/>
      <dgm:t>
        <a:bodyPr/>
        <a:lstStyle/>
        <a:p>
          <a:endParaRPr lang="es-MX"/>
        </a:p>
      </dgm:t>
    </dgm:pt>
    <dgm:pt modelId="{7939D2E6-0AA6-463C-95ED-B1C55B4DE70A}">
      <dgm:prSet custT="1"/>
      <dgm:spPr/>
      <dgm:t>
        <a:bodyPr/>
        <a:lstStyle/>
        <a:p>
          <a:pPr rtl="0"/>
          <a:r>
            <a:rPr lang="es-MX" sz="2400" dirty="0" smtClean="0"/>
            <a:t>Mecanismos computarizados</a:t>
          </a:r>
          <a:endParaRPr lang="es-MX" sz="2400" dirty="0"/>
        </a:p>
      </dgm:t>
    </dgm:pt>
    <dgm:pt modelId="{F2CA5463-B017-4C1B-893E-8F86DD3588C2}" type="parTrans" cxnId="{2A3AC885-3C67-4BB8-974A-4CA1C755B0B1}">
      <dgm:prSet/>
      <dgm:spPr/>
      <dgm:t>
        <a:bodyPr/>
        <a:lstStyle/>
        <a:p>
          <a:endParaRPr lang="es-MX"/>
        </a:p>
      </dgm:t>
    </dgm:pt>
    <dgm:pt modelId="{C2120B85-70BB-41CA-950E-49A57E719B9D}" type="sibTrans" cxnId="{2A3AC885-3C67-4BB8-974A-4CA1C755B0B1}">
      <dgm:prSet/>
      <dgm:spPr/>
      <dgm:t>
        <a:bodyPr/>
        <a:lstStyle/>
        <a:p>
          <a:endParaRPr lang="es-MX"/>
        </a:p>
      </dgm:t>
    </dgm:pt>
    <dgm:pt modelId="{30C280F8-78B4-4CBA-AE02-55A21742129A}">
      <dgm:prSet/>
      <dgm:spPr/>
      <dgm:t>
        <a:bodyPr/>
        <a:lstStyle/>
        <a:p>
          <a:pPr rtl="0"/>
          <a:r>
            <a:rPr lang="es-MX" dirty="0" smtClean="0"/>
            <a:t>Correo electrónico</a:t>
          </a:r>
          <a:endParaRPr lang="es-MX" dirty="0"/>
        </a:p>
      </dgm:t>
    </dgm:pt>
    <dgm:pt modelId="{ABCCCB64-D5F4-40B9-B90A-D564F13E0188}" type="parTrans" cxnId="{44731134-77ED-4219-A877-AB6071DB52D8}">
      <dgm:prSet/>
      <dgm:spPr/>
      <dgm:t>
        <a:bodyPr/>
        <a:lstStyle/>
        <a:p>
          <a:endParaRPr lang="es-MX"/>
        </a:p>
      </dgm:t>
    </dgm:pt>
    <dgm:pt modelId="{95307552-3AA6-4466-A778-AF7DED35BE59}" type="sibTrans" cxnId="{44731134-77ED-4219-A877-AB6071DB52D8}">
      <dgm:prSet/>
      <dgm:spPr/>
      <dgm:t>
        <a:bodyPr/>
        <a:lstStyle/>
        <a:p>
          <a:endParaRPr lang="es-MX"/>
        </a:p>
      </dgm:t>
    </dgm:pt>
    <dgm:pt modelId="{D607B193-AC9C-42C4-A223-39D4310BAD63}">
      <dgm:prSet/>
      <dgm:spPr/>
      <dgm:t>
        <a:bodyPr/>
        <a:lstStyle/>
        <a:p>
          <a:pPr rtl="0"/>
          <a:r>
            <a:rPr lang="es-MX" smtClean="0"/>
            <a:t>Enlaces intranet </a:t>
          </a:r>
          <a:endParaRPr lang="es-MX"/>
        </a:p>
      </dgm:t>
    </dgm:pt>
    <dgm:pt modelId="{AE9DF7AA-F1E7-4806-8326-E64BD68D1AE1}" type="parTrans" cxnId="{4A4F2736-6F0E-4FC4-80FC-F07F7A7AD1CD}">
      <dgm:prSet/>
      <dgm:spPr/>
      <dgm:t>
        <a:bodyPr/>
        <a:lstStyle/>
        <a:p>
          <a:endParaRPr lang="es-MX"/>
        </a:p>
      </dgm:t>
    </dgm:pt>
    <dgm:pt modelId="{EB67080E-0874-4137-9651-79AA46D0BBC2}" type="sibTrans" cxnId="{4A4F2736-6F0E-4FC4-80FC-F07F7A7AD1CD}">
      <dgm:prSet/>
      <dgm:spPr/>
      <dgm:t>
        <a:bodyPr/>
        <a:lstStyle/>
        <a:p>
          <a:endParaRPr lang="es-MX"/>
        </a:p>
      </dgm:t>
    </dgm:pt>
    <dgm:pt modelId="{BB944C3C-DF49-4B8C-AF11-E5CD627239BF}">
      <dgm:prSet/>
      <dgm:spPr/>
      <dgm:t>
        <a:bodyPr/>
        <a:lstStyle/>
        <a:p>
          <a:pPr rtl="0"/>
          <a:r>
            <a:rPr lang="es-MX" smtClean="0"/>
            <a:t>Videoconferencias</a:t>
          </a:r>
          <a:endParaRPr lang="es-MX"/>
        </a:p>
      </dgm:t>
    </dgm:pt>
    <dgm:pt modelId="{5755F6AE-BF32-45E8-A054-F98294C398FA}" type="parTrans" cxnId="{D534CD89-67FD-47BA-A313-501553C58DEB}">
      <dgm:prSet/>
      <dgm:spPr/>
      <dgm:t>
        <a:bodyPr/>
        <a:lstStyle/>
        <a:p>
          <a:endParaRPr lang="es-MX"/>
        </a:p>
      </dgm:t>
    </dgm:pt>
    <dgm:pt modelId="{BC2E8A1D-E5AB-40CE-B848-B38D496BA564}" type="sibTrans" cxnId="{D534CD89-67FD-47BA-A313-501553C58DEB}">
      <dgm:prSet/>
      <dgm:spPr/>
      <dgm:t>
        <a:bodyPr/>
        <a:lstStyle/>
        <a:p>
          <a:endParaRPr lang="es-MX"/>
        </a:p>
      </dgm:t>
    </dgm:pt>
    <dgm:pt modelId="{9BC49395-1312-42CF-9E4D-9BF7734B461F}" type="pres">
      <dgm:prSet presAssocID="{828C110E-9977-4CCB-89B2-ECED7BC3CC7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AAA8E8B-2A3B-45E1-9E47-1C5118B7C684}" type="pres">
      <dgm:prSet presAssocID="{73D637E2-1F5C-46A4-AAB7-ADE2453A0017}" presName="composite" presStyleCnt="0"/>
      <dgm:spPr/>
    </dgm:pt>
    <dgm:pt modelId="{3F1A44B8-0740-4BC0-962A-5BBAE68115DD}" type="pres">
      <dgm:prSet presAssocID="{73D637E2-1F5C-46A4-AAB7-ADE2453A0017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37C0FC-B54A-48FB-9B08-E83764E320C3}" type="pres">
      <dgm:prSet presAssocID="{73D637E2-1F5C-46A4-AAB7-ADE2453A0017}" presName="parSh" presStyleLbl="node1" presStyleIdx="0" presStyleCnt="3"/>
      <dgm:spPr/>
      <dgm:t>
        <a:bodyPr/>
        <a:lstStyle/>
        <a:p>
          <a:endParaRPr lang="es-MX"/>
        </a:p>
      </dgm:t>
    </dgm:pt>
    <dgm:pt modelId="{3800CB82-32E7-473E-80C6-68DB2B3A8F76}" type="pres">
      <dgm:prSet presAssocID="{73D637E2-1F5C-46A4-AAB7-ADE2453A0017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43BAEB-2726-4B2A-9845-F496185C92A7}" type="pres">
      <dgm:prSet presAssocID="{FA62A822-E490-49E6-AAA9-ED8BF4F8236C}" presName="sibTrans" presStyleLbl="sibTrans2D1" presStyleIdx="0" presStyleCnt="2"/>
      <dgm:spPr/>
      <dgm:t>
        <a:bodyPr/>
        <a:lstStyle/>
        <a:p>
          <a:endParaRPr lang="es-MX"/>
        </a:p>
      </dgm:t>
    </dgm:pt>
    <dgm:pt modelId="{2351AA61-475E-4654-9D37-2C1D5F79DE9B}" type="pres">
      <dgm:prSet presAssocID="{FA62A822-E490-49E6-AAA9-ED8BF4F8236C}" presName="connTx" presStyleLbl="sibTrans2D1" presStyleIdx="0" presStyleCnt="2"/>
      <dgm:spPr/>
      <dgm:t>
        <a:bodyPr/>
        <a:lstStyle/>
        <a:p>
          <a:endParaRPr lang="es-MX"/>
        </a:p>
      </dgm:t>
    </dgm:pt>
    <dgm:pt modelId="{4DA935A9-4DC6-424A-B6FB-CCB7CB98F068}" type="pres">
      <dgm:prSet presAssocID="{75FD978F-A22F-4913-B7D2-89CDDB911DAA}" presName="composite" presStyleCnt="0"/>
      <dgm:spPr/>
    </dgm:pt>
    <dgm:pt modelId="{0BDAB989-66FC-469C-BF95-AB7C42637A85}" type="pres">
      <dgm:prSet presAssocID="{75FD978F-A22F-4913-B7D2-89CDDB911DAA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5466D1-20AB-479F-A957-8B7B310E607E}" type="pres">
      <dgm:prSet presAssocID="{75FD978F-A22F-4913-B7D2-89CDDB911DAA}" presName="parSh" presStyleLbl="node1" presStyleIdx="1" presStyleCnt="3"/>
      <dgm:spPr/>
      <dgm:t>
        <a:bodyPr/>
        <a:lstStyle/>
        <a:p>
          <a:endParaRPr lang="es-MX"/>
        </a:p>
      </dgm:t>
    </dgm:pt>
    <dgm:pt modelId="{508AAF03-B51D-4B04-A4DF-20B631143F7A}" type="pres">
      <dgm:prSet presAssocID="{75FD978F-A22F-4913-B7D2-89CDDB911DAA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B8FE3B-14C9-43E8-99EC-2B8AE0E5C675}" type="pres">
      <dgm:prSet presAssocID="{ED8A5229-4396-45C1-B246-C6574D7B7A6D}" presName="sibTrans" presStyleLbl="sibTrans2D1" presStyleIdx="1" presStyleCnt="2"/>
      <dgm:spPr/>
      <dgm:t>
        <a:bodyPr/>
        <a:lstStyle/>
        <a:p>
          <a:endParaRPr lang="es-MX"/>
        </a:p>
      </dgm:t>
    </dgm:pt>
    <dgm:pt modelId="{E01DC7EA-A6CD-43A7-8E6D-E2B5375B3D6F}" type="pres">
      <dgm:prSet presAssocID="{ED8A5229-4396-45C1-B246-C6574D7B7A6D}" presName="connTx" presStyleLbl="sibTrans2D1" presStyleIdx="1" presStyleCnt="2"/>
      <dgm:spPr/>
      <dgm:t>
        <a:bodyPr/>
        <a:lstStyle/>
        <a:p>
          <a:endParaRPr lang="es-MX"/>
        </a:p>
      </dgm:t>
    </dgm:pt>
    <dgm:pt modelId="{46E8DC6B-3207-44C3-BD07-CB0DBD6B2E71}" type="pres">
      <dgm:prSet presAssocID="{7939D2E6-0AA6-463C-95ED-B1C55B4DE70A}" presName="composite" presStyleCnt="0"/>
      <dgm:spPr/>
    </dgm:pt>
    <dgm:pt modelId="{B025FE56-6F5F-4DAB-AF57-0F2E3D881B1D}" type="pres">
      <dgm:prSet presAssocID="{7939D2E6-0AA6-463C-95ED-B1C55B4DE70A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656210-E8F8-49D4-A367-62374B0A4E5E}" type="pres">
      <dgm:prSet presAssocID="{7939D2E6-0AA6-463C-95ED-B1C55B4DE70A}" presName="parSh" presStyleLbl="node1" presStyleIdx="2" presStyleCnt="3"/>
      <dgm:spPr/>
      <dgm:t>
        <a:bodyPr/>
        <a:lstStyle/>
        <a:p>
          <a:endParaRPr lang="es-MX"/>
        </a:p>
      </dgm:t>
    </dgm:pt>
    <dgm:pt modelId="{273EBCDD-00E1-4ACA-8364-A0F285F4B4D1}" type="pres">
      <dgm:prSet presAssocID="{7939D2E6-0AA6-463C-95ED-B1C55B4DE70A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55682FB-E5C4-4322-AD79-C09E5CB81E65}" type="presOf" srcId="{ED8A5229-4396-45C1-B246-C6574D7B7A6D}" destId="{E01DC7EA-A6CD-43A7-8E6D-E2B5375B3D6F}" srcOrd="1" destOrd="0" presId="urn:microsoft.com/office/officeart/2005/8/layout/process3"/>
    <dgm:cxn modelId="{C0E48A4F-3414-4C71-B01D-863052098A9F}" type="presOf" srcId="{FA62A822-E490-49E6-AAA9-ED8BF4F8236C}" destId="{2351AA61-475E-4654-9D37-2C1D5F79DE9B}" srcOrd="1" destOrd="0" presId="urn:microsoft.com/office/officeart/2005/8/layout/process3"/>
    <dgm:cxn modelId="{4747E1A5-1DDF-41B5-A489-2807E424BD8B}" srcId="{75FD978F-A22F-4913-B7D2-89CDDB911DAA}" destId="{24FA1A17-4FAC-4E5B-842E-F72423A1FAEB}" srcOrd="1" destOrd="0" parTransId="{119B0987-D674-4BDB-B5DB-88230689A384}" sibTransId="{AB07A1F3-B7C5-4BC6-AA58-29B3F79E2B99}"/>
    <dgm:cxn modelId="{90756E76-A80C-47DD-936D-FE6960557725}" type="presOf" srcId="{FCE190B4-886B-4D9A-9679-17C61D5343F8}" destId="{3800CB82-32E7-473E-80C6-68DB2B3A8F76}" srcOrd="0" destOrd="1" presId="urn:microsoft.com/office/officeart/2005/8/layout/process3"/>
    <dgm:cxn modelId="{52B33598-F396-4A7E-9217-1B91110D575E}" srcId="{73D637E2-1F5C-46A4-AAB7-ADE2453A0017}" destId="{DC83AC02-5E35-4A1F-95D7-F7BB38AA3DC1}" srcOrd="2" destOrd="0" parTransId="{C36CE7F7-7351-4DE1-A455-E4F36B64FBB8}" sibTransId="{33C838B9-8E88-43CD-914E-190FAC065A4F}"/>
    <dgm:cxn modelId="{BEBC03EB-C0B7-4B0D-B98F-2D61493D4772}" type="presOf" srcId="{30C280F8-78B4-4CBA-AE02-55A21742129A}" destId="{273EBCDD-00E1-4ACA-8364-A0F285F4B4D1}" srcOrd="0" destOrd="0" presId="urn:microsoft.com/office/officeart/2005/8/layout/process3"/>
    <dgm:cxn modelId="{CC8F9EDE-D248-4D69-A799-CAA4E2D31EF8}" type="presOf" srcId="{FA62A822-E490-49E6-AAA9-ED8BF4F8236C}" destId="{6343BAEB-2726-4B2A-9845-F496185C92A7}" srcOrd="0" destOrd="0" presId="urn:microsoft.com/office/officeart/2005/8/layout/process3"/>
    <dgm:cxn modelId="{6856F66F-D332-4BE7-8209-B41F38D264DB}" type="presOf" srcId="{41A977DC-464E-4618-B96E-5295DD821457}" destId="{3800CB82-32E7-473E-80C6-68DB2B3A8F76}" srcOrd="0" destOrd="0" presId="urn:microsoft.com/office/officeart/2005/8/layout/process3"/>
    <dgm:cxn modelId="{2C6B3F44-0C9B-4714-B8E1-A9607A747E0D}" type="presOf" srcId="{BB944C3C-DF49-4B8C-AF11-E5CD627239BF}" destId="{273EBCDD-00E1-4ACA-8364-A0F285F4B4D1}" srcOrd="0" destOrd="2" presId="urn:microsoft.com/office/officeart/2005/8/layout/process3"/>
    <dgm:cxn modelId="{82E81DF5-8F01-427C-B4B2-94966D614999}" type="presOf" srcId="{7939D2E6-0AA6-463C-95ED-B1C55B4DE70A}" destId="{B025FE56-6F5F-4DAB-AF57-0F2E3D881B1D}" srcOrd="0" destOrd="0" presId="urn:microsoft.com/office/officeart/2005/8/layout/process3"/>
    <dgm:cxn modelId="{44731134-77ED-4219-A877-AB6071DB52D8}" srcId="{7939D2E6-0AA6-463C-95ED-B1C55B4DE70A}" destId="{30C280F8-78B4-4CBA-AE02-55A21742129A}" srcOrd="0" destOrd="0" parTransId="{ABCCCB64-D5F4-40B9-B90A-D564F13E0188}" sibTransId="{95307552-3AA6-4466-A778-AF7DED35BE59}"/>
    <dgm:cxn modelId="{B6099AB5-919B-445C-B957-13F06906649F}" type="presOf" srcId="{73D637E2-1F5C-46A4-AAB7-ADE2453A0017}" destId="{3F1A44B8-0740-4BC0-962A-5BBAE68115DD}" srcOrd="0" destOrd="0" presId="urn:microsoft.com/office/officeart/2005/8/layout/process3"/>
    <dgm:cxn modelId="{C4359285-94FB-4096-9305-B8DDAF6602C9}" srcId="{73D637E2-1F5C-46A4-AAB7-ADE2453A0017}" destId="{41A977DC-464E-4618-B96E-5295DD821457}" srcOrd="0" destOrd="0" parTransId="{3EA96496-FC05-4F89-A935-18F55433BC8E}" sibTransId="{8ACFADD4-458F-4C65-9F68-A8EB2CED8CFC}"/>
    <dgm:cxn modelId="{C077B05E-FC18-4B7B-A323-AAF8DE814C34}" type="presOf" srcId="{24FA1A17-4FAC-4E5B-842E-F72423A1FAEB}" destId="{508AAF03-B51D-4B04-A4DF-20B631143F7A}" srcOrd="0" destOrd="1" presId="urn:microsoft.com/office/officeart/2005/8/layout/process3"/>
    <dgm:cxn modelId="{52620CA8-8920-4DBE-88C5-6E4C5A989C3B}" type="presOf" srcId="{828C110E-9977-4CCB-89B2-ECED7BC3CC74}" destId="{9BC49395-1312-42CF-9E4D-9BF7734B461F}" srcOrd="0" destOrd="0" presId="urn:microsoft.com/office/officeart/2005/8/layout/process3"/>
    <dgm:cxn modelId="{43594A37-AE01-4329-A6E9-72D73202F675}" type="presOf" srcId="{79F4793B-24A1-4AD0-8DF3-44D230A4BF62}" destId="{508AAF03-B51D-4B04-A4DF-20B631143F7A}" srcOrd="0" destOrd="2" presId="urn:microsoft.com/office/officeart/2005/8/layout/process3"/>
    <dgm:cxn modelId="{DCC7EF29-0569-48E1-926B-101F88B2A1A5}" srcId="{828C110E-9977-4CCB-89B2-ECED7BC3CC74}" destId="{73D637E2-1F5C-46A4-AAB7-ADE2453A0017}" srcOrd="0" destOrd="0" parTransId="{603C98E2-DA03-4CF3-9634-62CF31282258}" sibTransId="{FA62A822-E490-49E6-AAA9-ED8BF4F8236C}"/>
    <dgm:cxn modelId="{2A3AC885-3C67-4BB8-974A-4CA1C755B0B1}" srcId="{828C110E-9977-4CCB-89B2-ECED7BC3CC74}" destId="{7939D2E6-0AA6-463C-95ED-B1C55B4DE70A}" srcOrd="2" destOrd="0" parTransId="{F2CA5463-B017-4C1B-893E-8F86DD3588C2}" sibTransId="{C2120B85-70BB-41CA-950E-49A57E719B9D}"/>
    <dgm:cxn modelId="{822FC2F4-0DAF-4587-8370-BB43DA881926}" type="presOf" srcId="{DC83AC02-5E35-4A1F-95D7-F7BB38AA3DC1}" destId="{3800CB82-32E7-473E-80C6-68DB2B3A8F76}" srcOrd="0" destOrd="2" presId="urn:microsoft.com/office/officeart/2005/8/layout/process3"/>
    <dgm:cxn modelId="{BE28F3E9-0FC6-4918-BE77-D841064338FF}" type="presOf" srcId="{55B12116-0986-449F-A81A-CD2AA893D11B}" destId="{508AAF03-B51D-4B04-A4DF-20B631143F7A}" srcOrd="0" destOrd="0" presId="urn:microsoft.com/office/officeart/2005/8/layout/process3"/>
    <dgm:cxn modelId="{EC092341-266C-414E-A347-1DB0002D7CA7}" srcId="{73D637E2-1F5C-46A4-AAB7-ADE2453A0017}" destId="{FCE190B4-886B-4D9A-9679-17C61D5343F8}" srcOrd="1" destOrd="0" parTransId="{DB452EA5-830B-4809-AF3B-F4DF1D799535}" sibTransId="{BD8C089D-0D7F-46C7-B055-DBC3400AD262}"/>
    <dgm:cxn modelId="{D637497E-F993-4ECC-A874-A108AB453121}" type="presOf" srcId="{D607B193-AC9C-42C4-A223-39D4310BAD63}" destId="{273EBCDD-00E1-4ACA-8364-A0F285F4B4D1}" srcOrd="0" destOrd="1" presId="urn:microsoft.com/office/officeart/2005/8/layout/process3"/>
    <dgm:cxn modelId="{F3F2BB9B-69D3-40C8-B6B2-772CB00FA326}" type="presOf" srcId="{ED8A5229-4396-45C1-B246-C6574D7B7A6D}" destId="{02B8FE3B-14C9-43E8-99EC-2B8AE0E5C675}" srcOrd="0" destOrd="0" presId="urn:microsoft.com/office/officeart/2005/8/layout/process3"/>
    <dgm:cxn modelId="{A7CACE88-E3DF-4204-A2A9-C070B292CE0E}" type="presOf" srcId="{75FD978F-A22F-4913-B7D2-89CDDB911DAA}" destId="{0BDAB989-66FC-469C-BF95-AB7C42637A85}" srcOrd="0" destOrd="0" presId="urn:microsoft.com/office/officeart/2005/8/layout/process3"/>
    <dgm:cxn modelId="{8504C899-4244-4C7F-86CB-96A2CB0D081E}" srcId="{75FD978F-A22F-4913-B7D2-89CDDB911DAA}" destId="{79F4793B-24A1-4AD0-8DF3-44D230A4BF62}" srcOrd="2" destOrd="0" parTransId="{3B3DD3D2-E774-4C18-8A95-76E3FC81FE9C}" sibTransId="{64013DBF-3E02-4FA8-B602-F7A3AF893889}"/>
    <dgm:cxn modelId="{B0FC384A-5BA7-4C37-8AEC-B8A0DBFA1D20}" type="presOf" srcId="{73D637E2-1F5C-46A4-AAB7-ADE2453A0017}" destId="{0A37C0FC-B54A-48FB-9B08-E83764E320C3}" srcOrd="1" destOrd="0" presId="urn:microsoft.com/office/officeart/2005/8/layout/process3"/>
    <dgm:cxn modelId="{34271137-CCE9-4345-B5E2-BF8E0F93A196}" srcId="{828C110E-9977-4CCB-89B2-ECED7BC3CC74}" destId="{75FD978F-A22F-4913-B7D2-89CDDB911DAA}" srcOrd="1" destOrd="0" parTransId="{36E5BC6C-0493-4106-8FC6-61CE004A7DE2}" sibTransId="{ED8A5229-4396-45C1-B246-C6574D7B7A6D}"/>
    <dgm:cxn modelId="{C575B8E5-64E5-48BE-A9F0-D75AE0073715}" srcId="{75FD978F-A22F-4913-B7D2-89CDDB911DAA}" destId="{55B12116-0986-449F-A81A-CD2AA893D11B}" srcOrd="0" destOrd="0" parTransId="{F6ECD2D4-B0BA-4408-B56E-EF9307C739D1}" sibTransId="{CBC4E144-E2ED-4100-828A-09C2F8CD1E16}"/>
    <dgm:cxn modelId="{40F2CADD-25E9-4E31-B7C8-B1BF543488E7}" type="presOf" srcId="{75FD978F-A22F-4913-B7D2-89CDDB911DAA}" destId="{145466D1-20AB-479F-A957-8B7B310E607E}" srcOrd="1" destOrd="0" presId="urn:microsoft.com/office/officeart/2005/8/layout/process3"/>
    <dgm:cxn modelId="{0470D8E2-8F15-429F-ADB8-18E2D76408F0}" type="presOf" srcId="{7939D2E6-0AA6-463C-95ED-B1C55B4DE70A}" destId="{2D656210-E8F8-49D4-A367-62374B0A4E5E}" srcOrd="1" destOrd="0" presId="urn:microsoft.com/office/officeart/2005/8/layout/process3"/>
    <dgm:cxn modelId="{D534CD89-67FD-47BA-A313-501553C58DEB}" srcId="{7939D2E6-0AA6-463C-95ED-B1C55B4DE70A}" destId="{BB944C3C-DF49-4B8C-AF11-E5CD627239BF}" srcOrd="2" destOrd="0" parTransId="{5755F6AE-BF32-45E8-A054-F98294C398FA}" sibTransId="{BC2E8A1D-E5AB-40CE-B848-B38D496BA564}"/>
    <dgm:cxn modelId="{4A4F2736-6F0E-4FC4-80FC-F07F7A7AD1CD}" srcId="{7939D2E6-0AA6-463C-95ED-B1C55B4DE70A}" destId="{D607B193-AC9C-42C4-A223-39D4310BAD63}" srcOrd="1" destOrd="0" parTransId="{AE9DF7AA-F1E7-4806-8326-E64BD68D1AE1}" sibTransId="{EB67080E-0874-4137-9651-79AA46D0BBC2}"/>
    <dgm:cxn modelId="{43274396-008C-4C3E-8E8E-9845953A65BA}" type="presParOf" srcId="{9BC49395-1312-42CF-9E4D-9BF7734B461F}" destId="{6AAA8E8B-2A3B-45E1-9E47-1C5118B7C684}" srcOrd="0" destOrd="0" presId="urn:microsoft.com/office/officeart/2005/8/layout/process3"/>
    <dgm:cxn modelId="{9D2A646A-FA3F-4CE3-BBD8-D19B099D38BF}" type="presParOf" srcId="{6AAA8E8B-2A3B-45E1-9E47-1C5118B7C684}" destId="{3F1A44B8-0740-4BC0-962A-5BBAE68115DD}" srcOrd="0" destOrd="0" presId="urn:microsoft.com/office/officeart/2005/8/layout/process3"/>
    <dgm:cxn modelId="{55B94465-AEBA-40FD-BA2F-00A2EB130FD4}" type="presParOf" srcId="{6AAA8E8B-2A3B-45E1-9E47-1C5118B7C684}" destId="{0A37C0FC-B54A-48FB-9B08-E83764E320C3}" srcOrd="1" destOrd="0" presId="urn:microsoft.com/office/officeart/2005/8/layout/process3"/>
    <dgm:cxn modelId="{190A7C96-B992-4681-9121-758E65E92A23}" type="presParOf" srcId="{6AAA8E8B-2A3B-45E1-9E47-1C5118B7C684}" destId="{3800CB82-32E7-473E-80C6-68DB2B3A8F76}" srcOrd="2" destOrd="0" presId="urn:microsoft.com/office/officeart/2005/8/layout/process3"/>
    <dgm:cxn modelId="{2F9BE4EA-C5EC-4D64-9F78-684086CBC571}" type="presParOf" srcId="{9BC49395-1312-42CF-9E4D-9BF7734B461F}" destId="{6343BAEB-2726-4B2A-9845-F496185C92A7}" srcOrd="1" destOrd="0" presId="urn:microsoft.com/office/officeart/2005/8/layout/process3"/>
    <dgm:cxn modelId="{4CAB5C1D-46E7-453D-82C1-1EA7EDEEBE88}" type="presParOf" srcId="{6343BAEB-2726-4B2A-9845-F496185C92A7}" destId="{2351AA61-475E-4654-9D37-2C1D5F79DE9B}" srcOrd="0" destOrd="0" presId="urn:microsoft.com/office/officeart/2005/8/layout/process3"/>
    <dgm:cxn modelId="{4C8EE0A7-4E93-4784-9C61-572F5E542B71}" type="presParOf" srcId="{9BC49395-1312-42CF-9E4D-9BF7734B461F}" destId="{4DA935A9-4DC6-424A-B6FB-CCB7CB98F068}" srcOrd="2" destOrd="0" presId="urn:microsoft.com/office/officeart/2005/8/layout/process3"/>
    <dgm:cxn modelId="{D7AB26EA-67A8-4C1B-818B-22577A18E78A}" type="presParOf" srcId="{4DA935A9-4DC6-424A-B6FB-CCB7CB98F068}" destId="{0BDAB989-66FC-469C-BF95-AB7C42637A85}" srcOrd="0" destOrd="0" presId="urn:microsoft.com/office/officeart/2005/8/layout/process3"/>
    <dgm:cxn modelId="{46F567D3-0F85-4552-8F7F-3BB8EE5EF9CF}" type="presParOf" srcId="{4DA935A9-4DC6-424A-B6FB-CCB7CB98F068}" destId="{145466D1-20AB-479F-A957-8B7B310E607E}" srcOrd="1" destOrd="0" presId="urn:microsoft.com/office/officeart/2005/8/layout/process3"/>
    <dgm:cxn modelId="{FE0F1354-1C28-4480-82B3-04F12EB24BD0}" type="presParOf" srcId="{4DA935A9-4DC6-424A-B6FB-CCB7CB98F068}" destId="{508AAF03-B51D-4B04-A4DF-20B631143F7A}" srcOrd="2" destOrd="0" presId="urn:microsoft.com/office/officeart/2005/8/layout/process3"/>
    <dgm:cxn modelId="{FB0660E2-CDDF-4EB8-BC2A-4A048612334F}" type="presParOf" srcId="{9BC49395-1312-42CF-9E4D-9BF7734B461F}" destId="{02B8FE3B-14C9-43E8-99EC-2B8AE0E5C675}" srcOrd="3" destOrd="0" presId="urn:microsoft.com/office/officeart/2005/8/layout/process3"/>
    <dgm:cxn modelId="{AE46399D-4923-4F4A-B72B-216A7AE0F23E}" type="presParOf" srcId="{02B8FE3B-14C9-43E8-99EC-2B8AE0E5C675}" destId="{E01DC7EA-A6CD-43A7-8E6D-E2B5375B3D6F}" srcOrd="0" destOrd="0" presId="urn:microsoft.com/office/officeart/2005/8/layout/process3"/>
    <dgm:cxn modelId="{8ABDB2A4-643B-4FB2-B659-1E63568B247E}" type="presParOf" srcId="{9BC49395-1312-42CF-9E4D-9BF7734B461F}" destId="{46E8DC6B-3207-44C3-BD07-CB0DBD6B2E71}" srcOrd="4" destOrd="0" presId="urn:microsoft.com/office/officeart/2005/8/layout/process3"/>
    <dgm:cxn modelId="{D0B54E90-FD6D-4286-B864-F7FBA8C03027}" type="presParOf" srcId="{46E8DC6B-3207-44C3-BD07-CB0DBD6B2E71}" destId="{B025FE56-6F5F-4DAB-AF57-0F2E3D881B1D}" srcOrd="0" destOrd="0" presId="urn:microsoft.com/office/officeart/2005/8/layout/process3"/>
    <dgm:cxn modelId="{188184FA-BFA5-4689-AAEA-191DC8B876F8}" type="presParOf" srcId="{46E8DC6B-3207-44C3-BD07-CB0DBD6B2E71}" destId="{2D656210-E8F8-49D4-A367-62374B0A4E5E}" srcOrd="1" destOrd="0" presId="urn:microsoft.com/office/officeart/2005/8/layout/process3"/>
    <dgm:cxn modelId="{E5BDDEE8-1A24-4232-BC35-E17B2A227B04}" type="presParOf" srcId="{46E8DC6B-3207-44C3-BD07-CB0DBD6B2E71}" destId="{273EBCDD-00E1-4ACA-8364-A0F285F4B4D1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03A885F-EE3B-4560-99ED-0D4E4F605121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D6689A5A-209B-4FCF-B788-AA3AE0726C81}">
      <dgm:prSet custT="1"/>
      <dgm:spPr/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También llamada comunicación oral.</a:t>
          </a:r>
          <a:endParaRPr lang="es-MX" sz="2000" dirty="0">
            <a:solidFill>
              <a:schemeClr val="tx1"/>
            </a:solidFill>
          </a:endParaRPr>
        </a:p>
      </dgm:t>
    </dgm:pt>
    <dgm:pt modelId="{BE2482A8-E453-48AB-9537-6E1AA0B0AF9B}" type="parTrans" cxnId="{1FDC287D-041F-49A6-A64F-31621BE80DB1}">
      <dgm:prSet/>
      <dgm:spPr/>
      <dgm:t>
        <a:bodyPr/>
        <a:lstStyle/>
        <a:p>
          <a:endParaRPr lang="es-MX"/>
        </a:p>
      </dgm:t>
    </dgm:pt>
    <dgm:pt modelId="{12CF1577-CD28-4F7D-B596-A9348C2D7059}" type="sibTrans" cxnId="{1FDC287D-041F-49A6-A64F-31621BE80DB1}">
      <dgm:prSet/>
      <dgm:spPr/>
      <dgm:t>
        <a:bodyPr/>
        <a:lstStyle/>
        <a:p>
          <a:endParaRPr lang="es-MX"/>
        </a:p>
      </dgm:t>
    </dgm:pt>
    <dgm:pt modelId="{86F47613-6396-4B45-A256-5CD932400AAD}">
      <dgm:prSet custT="1"/>
      <dgm:spPr/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Tiene la capacidad de utilizar la voz para expresar lo que se siente o piensa a través de las palabras.</a:t>
          </a:r>
          <a:endParaRPr lang="es-MX" sz="2000" dirty="0">
            <a:solidFill>
              <a:schemeClr val="tx1"/>
            </a:solidFill>
          </a:endParaRPr>
        </a:p>
      </dgm:t>
    </dgm:pt>
    <dgm:pt modelId="{08EF90E8-3DC3-4BB9-9BA7-830027D7E834}" type="parTrans" cxnId="{EA13A7DC-CAA9-4F3F-93F5-8A91E4F4359D}">
      <dgm:prSet/>
      <dgm:spPr/>
      <dgm:t>
        <a:bodyPr/>
        <a:lstStyle/>
        <a:p>
          <a:endParaRPr lang="es-MX"/>
        </a:p>
      </dgm:t>
    </dgm:pt>
    <dgm:pt modelId="{810C4745-3725-4BEA-AC8B-4290FA23F414}" type="sibTrans" cxnId="{EA13A7DC-CAA9-4F3F-93F5-8A91E4F4359D}">
      <dgm:prSet/>
      <dgm:spPr/>
      <dgm:t>
        <a:bodyPr/>
        <a:lstStyle/>
        <a:p>
          <a:endParaRPr lang="es-MX"/>
        </a:p>
      </dgm:t>
    </dgm:pt>
    <dgm:pt modelId="{1CA95D02-3529-4ADF-AD42-D00CAE4AD861}">
      <dgm:prSet custT="1"/>
      <dgm:spPr/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Los gestos y todos los recursos de expresividad de movimientos del hablante forman parte de aquello que inconscientemente acompaña a nuestras palabras pero que son comunicación no verbal. </a:t>
          </a:r>
          <a:endParaRPr lang="es-MX" sz="2000" dirty="0">
            <a:solidFill>
              <a:schemeClr val="tx1"/>
            </a:solidFill>
          </a:endParaRPr>
        </a:p>
      </dgm:t>
    </dgm:pt>
    <dgm:pt modelId="{A2CB6BC6-BCB5-40B3-8FEE-D05B0814B376}" type="parTrans" cxnId="{F81DD95E-46C5-491C-965B-6C12E366338A}">
      <dgm:prSet/>
      <dgm:spPr/>
      <dgm:t>
        <a:bodyPr/>
        <a:lstStyle/>
        <a:p>
          <a:endParaRPr lang="es-MX"/>
        </a:p>
      </dgm:t>
    </dgm:pt>
    <dgm:pt modelId="{CC917A18-484C-4FB0-9E82-823A42CE7D9A}" type="sibTrans" cxnId="{F81DD95E-46C5-491C-965B-6C12E366338A}">
      <dgm:prSet/>
      <dgm:spPr/>
      <dgm:t>
        <a:bodyPr/>
        <a:lstStyle/>
        <a:p>
          <a:endParaRPr lang="es-MX"/>
        </a:p>
      </dgm:t>
    </dgm:pt>
    <dgm:pt modelId="{E4681CB1-8459-49FD-9C7C-5BA1FB08E93D}" type="pres">
      <dgm:prSet presAssocID="{603A885F-EE3B-4560-99ED-0D4E4F605121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EAB5EA7-C0C3-48B1-822B-A2F8BCA14130}" type="pres">
      <dgm:prSet presAssocID="{603A885F-EE3B-4560-99ED-0D4E4F605121}" presName="dummyMaxCanvas" presStyleCnt="0">
        <dgm:presLayoutVars/>
      </dgm:prSet>
      <dgm:spPr/>
    </dgm:pt>
    <dgm:pt modelId="{C24D23F9-7EA4-4BE1-A95F-F163E6F8E7BB}" type="pres">
      <dgm:prSet presAssocID="{603A885F-EE3B-4560-99ED-0D4E4F605121}" presName="ThreeNodes_1" presStyleLbl="node1" presStyleIdx="0" presStyleCnt="3" custScaleY="7689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3C8908-A5F3-4EF7-8D40-FCC3CB956751}" type="pres">
      <dgm:prSet presAssocID="{603A885F-EE3B-4560-99ED-0D4E4F605121}" presName="ThreeNodes_2" presStyleLbl="node1" presStyleIdx="1" presStyleCnt="3" custScaleY="7918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032398-E3E4-4E4A-B75A-A7C3B12944A1}" type="pres">
      <dgm:prSet presAssocID="{603A885F-EE3B-4560-99ED-0D4E4F605121}" presName="ThreeNodes_3" presStyleLbl="node1" presStyleIdx="2" presStyleCnt="3" custScaleY="11308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566F98-2369-471A-ADA8-B584716C0E11}" type="pres">
      <dgm:prSet presAssocID="{603A885F-EE3B-4560-99ED-0D4E4F605121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91CCD0-A14B-4035-812A-5A44677B4F10}" type="pres">
      <dgm:prSet presAssocID="{603A885F-EE3B-4560-99ED-0D4E4F605121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E53B23-F6A1-4AD4-B6AF-5A78E9A3E108}" type="pres">
      <dgm:prSet presAssocID="{603A885F-EE3B-4560-99ED-0D4E4F605121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AA8AB9-69FE-4D42-BA0F-FF18F61252F9}" type="pres">
      <dgm:prSet presAssocID="{603A885F-EE3B-4560-99ED-0D4E4F605121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74F9A9-74A8-4398-918C-06BB339C3AB3}" type="pres">
      <dgm:prSet presAssocID="{603A885F-EE3B-4560-99ED-0D4E4F605121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E6DEC62-F531-4DF0-AE77-B4B4CB155307}" type="presOf" srcId="{810C4745-3725-4BEA-AC8B-4290FA23F414}" destId="{E491CCD0-A14B-4035-812A-5A44677B4F10}" srcOrd="0" destOrd="0" presId="urn:microsoft.com/office/officeart/2005/8/layout/vProcess5"/>
    <dgm:cxn modelId="{04C3529A-D4D7-4068-8CAC-DAD406E0B468}" type="presOf" srcId="{86F47613-6396-4B45-A256-5CD932400AAD}" destId="{E43C8908-A5F3-4EF7-8D40-FCC3CB956751}" srcOrd="0" destOrd="0" presId="urn:microsoft.com/office/officeart/2005/8/layout/vProcess5"/>
    <dgm:cxn modelId="{C7F119E1-D7F3-45A6-9B49-1D04757CF734}" type="presOf" srcId="{12CF1577-CD28-4F7D-B596-A9348C2D7059}" destId="{BB566F98-2369-471A-ADA8-B584716C0E11}" srcOrd="0" destOrd="0" presId="urn:microsoft.com/office/officeart/2005/8/layout/vProcess5"/>
    <dgm:cxn modelId="{DC82F4F8-BDB3-4789-9D4B-F21CA410E180}" type="presOf" srcId="{1CA95D02-3529-4ADF-AD42-D00CAE4AD861}" destId="{6F032398-E3E4-4E4A-B75A-A7C3B12944A1}" srcOrd="0" destOrd="0" presId="urn:microsoft.com/office/officeart/2005/8/layout/vProcess5"/>
    <dgm:cxn modelId="{EA13A7DC-CAA9-4F3F-93F5-8A91E4F4359D}" srcId="{603A885F-EE3B-4560-99ED-0D4E4F605121}" destId="{86F47613-6396-4B45-A256-5CD932400AAD}" srcOrd="1" destOrd="0" parTransId="{08EF90E8-3DC3-4BB9-9BA7-830027D7E834}" sibTransId="{810C4745-3725-4BEA-AC8B-4290FA23F414}"/>
    <dgm:cxn modelId="{D2D6C2F9-4F61-4686-873F-21F7D98B0E3D}" type="presOf" srcId="{86F47613-6396-4B45-A256-5CD932400AAD}" destId="{ADAA8AB9-69FE-4D42-BA0F-FF18F61252F9}" srcOrd="1" destOrd="0" presId="urn:microsoft.com/office/officeart/2005/8/layout/vProcess5"/>
    <dgm:cxn modelId="{7478C25A-A94C-4653-8BE1-81961950F3FF}" type="presOf" srcId="{D6689A5A-209B-4FCF-B788-AA3AE0726C81}" destId="{8FE53B23-F6A1-4AD4-B6AF-5A78E9A3E108}" srcOrd="1" destOrd="0" presId="urn:microsoft.com/office/officeart/2005/8/layout/vProcess5"/>
    <dgm:cxn modelId="{F81DD95E-46C5-491C-965B-6C12E366338A}" srcId="{603A885F-EE3B-4560-99ED-0D4E4F605121}" destId="{1CA95D02-3529-4ADF-AD42-D00CAE4AD861}" srcOrd="2" destOrd="0" parTransId="{A2CB6BC6-BCB5-40B3-8FEE-D05B0814B376}" sibTransId="{CC917A18-484C-4FB0-9E82-823A42CE7D9A}"/>
    <dgm:cxn modelId="{1FDC287D-041F-49A6-A64F-31621BE80DB1}" srcId="{603A885F-EE3B-4560-99ED-0D4E4F605121}" destId="{D6689A5A-209B-4FCF-B788-AA3AE0726C81}" srcOrd="0" destOrd="0" parTransId="{BE2482A8-E453-48AB-9537-6E1AA0B0AF9B}" sibTransId="{12CF1577-CD28-4F7D-B596-A9348C2D7059}"/>
    <dgm:cxn modelId="{2BAC09DF-1A4E-4AF1-83DB-F76F1C384659}" type="presOf" srcId="{603A885F-EE3B-4560-99ED-0D4E4F605121}" destId="{E4681CB1-8459-49FD-9C7C-5BA1FB08E93D}" srcOrd="0" destOrd="0" presId="urn:microsoft.com/office/officeart/2005/8/layout/vProcess5"/>
    <dgm:cxn modelId="{20BB1EA5-DDB7-4568-964B-58174577C8FC}" type="presOf" srcId="{1CA95D02-3529-4ADF-AD42-D00CAE4AD861}" destId="{1174F9A9-74A8-4398-918C-06BB339C3AB3}" srcOrd="1" destOrd="0" presId="urn:microsoft.com/office/officeart/2005/8/layout/vProcess5"/>
    <dgm:cxn modelId="{426D4E73-FD3D-446A-892D-51AAEA6F9141}" type="presOf" srcId="{D6689A5A-209B-4FCF-B788-AA3AE0726C81}" destId="{C24D23F9-7EA4-4BE1-A95F-F163E6F8E7BB}" srcOrd="0" destOrd="0" presId="urn:microsoft.com/office/officeart/2005/8/layout/vProcess5"/>
    <dgm:cxn modelId="{FD0D184D-C213-4950-835D-0C17EAA9FB27}" type="presParOf" srcId="{E4681CB1-8459-49FD-9C7C-5BA1FB08E93D}" destId="{2EAB5EA7-C0C3-48B1-822B-A2F8BCA14130}" srcOrd="0" destOrd="0" presId="urn:microsoft.com/office/officeart/2005/8/layout/vProcess5"/>
    <dgm:cxn modelId="{ADE337F2-4B60-4943-99F6-94D2256B1825}" type="presParOf" srcId="{E4681CB1-8459-49FD-9C7C-5BA1FB08E93D}" destId="{C24D23F9-7EA4-4BE1-A95F-F163E6F8E7BB}" srcOrd="1" destOrd="0" presId="urn:microsoft.com/office/officeart/2005/8/layout/vProcess5"/>
    <dgm:cxn modelId="{B50C4ACC-4686-4F31-B8BD-8568B28CB1A6}" type="presParOf" srcId="{E4681CB1-8459-49FD-9C7C-5BA1FB08E93D}" destId="{E43C8908-A5F3-4EF7-8D40-FCC3CB956751}" srcOrd="2" destOrd="0" presId="urn:microsoft.com/office/officeart/2005/8/layout/vProcess5"/>
    <dgm:cxn modelId="{57F2CC4C-7B90-41A1-A251-70F08C39D789}" type="presParOf" srcId="{E4681CB1-8459-49FD-9C7C-5BA1FB08E93D}" destId="{6F032398-E3E4-4E4A-B75A-A7C3B12944A1}" srcOrd="3" destOrd="0" presId="urn:microsoft.com/office/officeart/2005/8/layout/vProcess5"/>
    <dgm:cxn modelId="{2FC30F26-8BBE-4443-A65A-C9FB3B1850ED}" type="presParOf" srcId="{E4681CB1-8459-49FD-9C7C-5BA1FB08E93D}" destId="{BB566F98-2369-471A-ADA8-B584716C0E11}" srcOrd="4" destOrd="0" presId="urn:microsoft.com/office/officeart/2005/8/layout/vProcess5"/>
    <dgm:cxn modelId="{E8F6475D-3EFA-459F-84E5-D567951040DB}" type="presParOf" srcId="{E4681CB1-8459-49FD-9C7C-5BA1FB08E93D}" destId="{E491CCD0-A14B-4035-812A-5A44677B4F10}" srcOrd="5" destOrd="0" presId="urn:microsoft.com/office/officeart/2005/8/layout/vProcess5"/>
    <dgm:cxn modelId="{88BAB678-443D-42F7-9933-C75E5CAF412E}" type="presParOf" srcId="{E4681CB1-8459-49FD-9C7C-5BA1FB08E93D}" destId="{8FE53B23-F6A1-4AD4-B6AF-5A78E9A3E108}" srcOrd="6" destOrd="0" presId="urn:microsoft.com/office/officeart/2005/8/layout/vProcess5"/>
    <dgm:cxn modelId="{EF2A34A9-502F-49C0-B38B-AC3FEACE5E6D}" type="presParOf" srcId="{E4681CB1-8459-49FD-9C7C-5BA1FB08E93D}" destId="{ADAA8AB9-69FE-4D42-BA0F-FF18F61252F9}" srcOrd="7" destOrd="0" presId="urn:microsoft.com/office/officeart/2005/8/layout/vProcess5"/>
    <dgm:cxn modelId="{34D2F5CC-0597-49A2-8358-E694FCC3E6E6}" type="presParOf" srcId="{E4681CB1-8459-49FD-9C7C-5BA1FB08E93D}" destId="{1174F9A9-74A8-4398-918C-06BB339C3AB3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4D3DAC00-ED72-4E70-9BF7-F94EEE3DB868}" type="doc">
      <dgm:prSet loTypeId="urn:microsoft.com/office/officeart/2005/8/layout/cycle2" loCatId="cycle" qsTypeId="urn:microsoft.com/office/officeart/2005/8/quickstyle/simple2" qsCatId="simple" csTypeId="urn:microsoft.com/office/officeart/2005/8/colors/accent6_5" csCatId="accent6"/>
      <dgm:spPr/>
      <dgm:t>
        <a:bodyPr/>
        <a:lstStyle/>
        <a:p>
          <a:endParaRPr lang="es-MX"/>
        </a:p>
      </dgm:t>
    </dgm:pt>
    <dgm:pt modelId="{09873831-B937-47AB-88F0-2AC363FC197F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Se establece entre dos o más personas, tiene como medio de transmisión el aire y como código un idioma.</a:t>
          </a:r>
          <a:endParaRPr lang="es-MX" sz="1600" dirty="0">
            <a:solidFill>
              <a:schemeClr val="tx1"/>
            </a:solidFill>
          </a:endParaRPr>
        </a:p>
      </dgm:t>
    </dgm:pt>
    <dgm:pt modelId="{0F74D1DD-0413-42C7-9F2B-102AE8E1BE28}" type="parTrans" cxnId="{0A712F4E-1933-4B95-84F7-6C08733FF737}">
      <dgm:prSet/>
      <dgm:spPr/>
      <dgm:t>
        <a:bodyPr/>
        <a:lstStyle/>
        <a:p>
          <a:endParaRPr lang="es-MX"/>
        </a:p>
      </dgm:t>
    </dgm:pt>
    <dgm:pt modelId="{69E82662-54AA-4EA6-BB58-08E91793DB84}" type="sibTrans" cxnId="{0A712F4E-1933-4B95-84F7-6C08733FF737}">
      <dgm:prSet/>
      <dgm:spPr/>
      <dgm:t>
        <a:bodyPr/>
        <a:lstStyle/>
        <a:p>
          <a:endParaRPr lang="es-MX"/>
        </a:p>
      </dgm:t>
    </dgm:pt>
    <dgm:pt modelId="{1EC21F2C-A493-4A8B-A88F-EB15786EADDB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Mediante ésta se da el intercambio de información entre las personas sin hacer uso de la escritura, signos, gestos o señales.</a:t>
          </a:r>
          <a:endParaRPr lang="es-MX" sz="1600" dirty="0">
            <a:solidFill>
              <a:schemeClr val="tx1"/>
            </a:solidFill>
          </a:endParaRPr>
        </a:p>
      </dgm:t>
    </dgm:pt>
    <dgm:pt modelId="{18F8600A-BC19-4ED9-8A3D-E84832F5AC7B}" type="parTrans" cxnId="{FB0AEFC1-150D-4405-8D99-41D8F3D6037F}">
      <dgm:prSet/>
      <dgm:spPr/>
      <dgm:t>
        <a:bodyPr/>
        <a:lstStyle/>
        <a:p>
          <a:endParaRPr lang="es-MX"/>
        </a:p>
      </dgm:t>
    </dgm:pt>
    <dgm:pt modelId="{377E1C36-697A-4198-9C8C-0C64E87AF1DF}" type="sibTrans" cxnId="{FB0AEFC1-150D-4405-8D99-41D8F3D6037F}">
      <dgm:prSet/>
      <dgm:spPr/>
      <dgm:t>
        <a:bodyPr/>
        <a:lstStyle/>
        <a:p>
          <a:endParaRPr lang="es-MX"/>
        </a:p>
      </dgm:t>
    </dgm:pt>
    <dgm:pt modelId="{18D4513F-11C4-4479-9D9A-835692C53267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La voz es una de las herramientas de comunicación eficaz, cuidando: el tono, la dicción y la velocidad.</a:t>
          </a:r>
          <a:endParaRPr lang="es-MX" sz="1600" dirty="0">
            <a:solidFill>
              <a:schemeClr val="tx1"/>
            </a:solidFill>
          </a:endParaRPr>
        </a:p>
      </dgm:t>
    </dgm:pt>
    <dgm:pt modelId="{6A2DACFF-AD2A-40A0-AEDC-49A6AA633572}" type="parTrans" cxnId="{BD65E301-B27E-4D41-931F-C75085A0486D}">
      <dgm:prSet/>
      <dgm:spPr/>
      <dgm:t>
        <a:bodyPr/>
        <a:lstStyle/>
        <a:p>
          <a:endParaRPr lang="es-MX"/>
        </a:p>
      </dgm:t>
    </dgm:pt>
    <dgm:pt modelId="{EE343EB3-7239-4057-8374-AABD8613FAE4}" type="sibTrans" cxnId="{BD65E301-B27E-4D41-931F-C75085A0486D}">
      <dgm:prSet/>
      <dgm:spPr/>
      <dgm:t>
        <a:bodyPr/>
        <a:lstStyle/>
        <a:p>
          <a:endParaRPr lang="es-MX"/>
        </a:p>
      </dgm:t>
    </dgm:pt>
    <dgm:pt modelId="{8CFE3262-99DC-44C4-9F9A-C99D1ADF0ED5}" type="pres">
      <dgm:prSet presAssocID="{4D3DAC00-ED72-4E70-9BF7-F94EEE3DB86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C9985CA-1DEF-4CE4-B269-9B0E76680CA0}" type="pres">
      <dgm:prSet presAssocID="{09873831-B937-47AB-88F0-2AC363FC197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CC4AE4-9513-4AD5-B627-5292F172E87A}" type="pres">
      <dgm:prSet presAssocID="{69E82662-54AA-4EA6-BB58-08E91793DB84}" presName="sibTrans" presStyleLbl="sibTrans2D1" presStyleIdx="0" presStyleCnt="3"/>
      <dgm:spPr/>
      <dgm:t>
        <a:bodyPr/>
        <a:lstStyle/>
        <a:p>
          <a:endParaRPr lang="es-MX"/>
        </a:p>
      </dgm:t>
    </dgm:pt>
    <dgm:pt modelId="{2FF3B055-95D1-4217-9F0A-9182E610D2F1}" type="pres">
      <dgm:prSet presAssocID="{69E82662-54AA-4EA6-BB58-08E91793DB84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07FC7881-D9BE-45FE-83A0-EF1EF2337FD8}" type="pres">
      <dgm:prSet presAssocID="{1EC21F2C-A493-4A8B-A88F-EB15786EADD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088B0B-8147-4F78-9B86-D2948FC72C0A}" type="pres">
      <dgm:prSet presAssocID="{377E1C36-697A-4198-9C8C-0C64E87AF1DF}" presName="sibTrans" presStyleLbl="sibTrans2D1" presStyleIdx="1" presStyleCnt="3"/>
      <dgm:spPr/>
      <dgm:t>
        <a:bodyPr/>
        <a:lstStyle/>
        <a:p>
          <a:endParaRPr lang="es-MX"/>
        </a:p>
      </dgm:t>
    </dgm:pt>
    <dgm:pt modelId="{DADF367C-2DB8-4ADE-8AEA-A7E9562727C5}" type="pres">
      <dgm:prSet presAssocID="{377E1C36-697A-4198-9C8C-0C64E87AF1DF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212E09F5-E2E9-4B16-A674-0C0290DD01EA}" type="pres">
      <dgm:prSet presAssocID="{18D4513F-11C4-4479-9D9A-835692C5326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665254-B326-42A8-B76F-C7C8451FBBB4}" type="pres">
      <dgm:prSet presAssocID="{EE343EB3-7239-4057-8374-AABD8613FAE4}" presName="sibTrans" presStyleLbl="sibTrans2D1" presStyleIdx="2" presStyleCnt="3"/>
      <dgm:spPr/>
      <dgm:t>
        <a:bodyPr/>
        <a:lstStyle/>
        <a:p>
          <a:endParaRPr lang="es-MX"/>
        </a:p>
      </dgm:t>
    </dgm:pt>
    <dgm:pt modelId="{819D4E8A-FC5F-4343-A9B2-AE007FC4997F}" type="pres">
      <dgm:prSet presAssocID="{EE343EB3-7239-4057-8374-AABD8613FAE4}" presName="connectorText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D7D2199C-815E-4276-9E02-8763D64FA4D8}" type="presOf" srcId="{377E1C36-697A-4198-9C8C-0C64E87AF1DF}" destId="{D8088B0B-8147-4F78-9B86-D2948FC72C0A}" srcOrd="0" destOrd="0" presId="urn:microsoft.com/office/officeart/2005/8/layout/cycle2"/>
    <dgm:cxn modelId="{C1529539-14DF-495E-9E10-261F07A5D340}" type="presOf" srcId="{18D4513F-11C4-4479-9D9A-835692C53267}" destId="{212E09F5-E2E9-4B16-A674-0C0290DD01EA}" srcOrd="0" destOrd="0" presId="urn:microsoft.com/office/officeart/2005/8/layout/cycle2"/>
    <dgm:cxn modelId="{60762FDF-AA4B-4D85-8C81-C9C2A272E7D3}" type="presOf" srcId="{09873831-B937-47AB-88F0-2AC363FC197F}" destId="{BC9985CA-1DEF-4CE4-B269-9B0E76680CA0}" srcOrd="0" destOrd="0" presId="urn:microsoft.com/office/officeart/2005/8/layout/cycle2"/>
    <dgm:cxn modelId="{B6E8AB12-5110-40DC-9522-BEE197AEEDEB}" type="presOf" srcId="{69E82662-54AA-4EA6-BB58-08E91793DB84}" destId="{14CC4AE4-9513-4AD5-B627-5292F172E87A}" srcOrd="0" destOrd="0" presId="urn:microsoft.com/office/officeart/2005/8/layout/cycle2"/>
    <dgm:cxn modelId="{0A712F4E-1933-4B95-84F7-6C08733FF737}" srcId="{4D3DAC00-ED72-4E70-9BF7-F94EEE3DB868}" destId="{09873831-B937-47AB-88F0-2AC363FC197F}" srcOrd="0" destOrd="0" parTransId="{0F74D1DD-0413-42C7-9F2B-102AE8E1BE28}" sibTransId="{69E82662-54AA-4EA6-BB58-08E91793DB84}"/>
    <dgm:cxn modelId="{307E0928-1283-4B6D-804F-5888ED7F8E3C}" type="presOf" srcId="{1EC21F2C-A493-4A8B-A88F-EB15786EADDB}" destId="{07FC7881-D9BE-45FE-83A0-EF1EF2337FD8}" srcOrd="0" destOrd="0" presId="urn:microsoft.com/office/officeart/2005/8/layout/cycle2"/>
    <dgm:cxn modelId="{FD8A7AE1-D764-4B2E-A361-A4BB4CE2A507}" type="presOf" srcId="{377E1C36-697A-4198-9C8C-0C64E87AF1DF}" destId="{DADF367C-2DB8-4ADE-8AEA-A7E9562727C5}" srcOrd="1" destOrd="0" presId="urn:microsoft.com/office/officeart/2005/8/layout/cycle2"/>
    <dgm:cxn modelId="{53963597-EEE9-4290-B87E-A033ACA1674A}" type="presOf" srcId="{EE343EB3-7239-4057-8374-AABD8613FAE4}" destId="{819D4E8A-FC5F-4343-A9B2-AE007FC4997F}" srcOrd="1" destOrd="0" presId="urn:microsoft.com/office/officeart/2005/8/layout/cycle2"/>
    <dgm:cxn modelId="{FB0AEFC1-150D-4405-8D99-41D8F3D6037F}" srcId="{4D3DAC00-ED72-4E70-9BF7-F94EEE3DB868}" destId="{1EC21F2C-A493-4A8B-A88F-EB15786EADDB}" srcOrd="1" destOrd="0" parTransId="{18F8600A-BC19-4ED9-8A3D-E84832F5AC7B}" sibTransId="{377E1C36-697A-4198-9C8C-0C64E87AF1DF}"/>
    <dgm:cxn modelId="{029DDE4C-B571-4DA1-8403-5E0CD8C70E76}" type="presOf" srcId="{69E82662-54AA-4EA6-BB58-08E91793DB84}" destId="{2FF3B055-95D1-4217-9F0A-9182E610D2F1}" srcOrd="1" destOrd="0" presId="urn:microsoft.com/office/officeart/2005/8/layout/cycle2"/>
    <dgm:cxn modelId="{BD65E301-B27E-4D41-931F-C75085A0486D}" srcId="{4D3DAC00-ED72-4E70-9BF7-F94EEE3DB868}" destId="{18D4513F-11C4-4479-9D9A-835692C53267}" srcOrd="2" destOrd="0" parTransId="{6A2DACFF-AD2A-40A0-AEDC-49A6AA633572}" sibTransId="{EE343EB3-7239-4057-8374-AABD8613FAE4}"/>
    <dgm:cxn modelId="{14482BA3-3C5F-4DB3-BED1-974431658E14}" type="presOf" srcId="{4D3DAC00-ED72-4E70-9BF7-F94EEE3DB868}" destId="{8CFE3262-99DC-44C4-9F9A-C99D1ADF0ED5}" srcOrd="0" destOrd="0" presId="urn:microsoft.com/office/officeart/2005/8/layout/cycle2"/>
    <dgm:cxn modelId="{1B74B03C-72A0-4CC3-A7EF-184CC3D15130}" type="presOf" srcId="{EE343EB3-7239-4057-8374-AABD8613FAE4}" destId="{B6665254-B326-42A8-B76F-C7C8451FBBB4}" srcOrd="0" destOrd="0" presId="urn:microsoft.com/office/officeart/2005/8/layout/cycle2"/>
    <dgm:cxn modelId="{8BBA6C89-7C3E-4615-95CF-34E41B1040F5}" type="presParOf" srcId="{8CFE3262-99DC-44C4-9F9A-C99D1ADF0ED5}" destId="{BC9985CA-1DEF-4CE4-B269-9B0E76680CA0}" srcOrd="0" destOrd="0" presId="urn:microsoft.com/office/officeart/2005/8/layout/cycle2"/>
    <dgm:cxn modelId="{A9BE381E-CC44-4EA3-96B2-C6DC977D98CA}" type="presParOf" srcId="{8CFE3262-99DC-44C4-9F9A-C99D1ADF0ED5}" destId="{14CC4AE4-9513-4AD5-B627-5292F172E87A}" srcOrd="1" destOrd="0" presId="urn:microsoft.com/office/officeart/2005/8/layout/cycle2"/>
    <dgm:cxn modelId="{B7F75BC5-EACF-4D46-B569-E82E81C8702B}" type="presParOf" srcId="{14CC4AE4-9513-4AD5-B627-5292F172E87A}" destId="{2FF3B055-95D1-4217-9F0A-9182E610D2F1}" srcOrd="0" destOrd="0" presId="urn:microsoft.com/office/officeart/2005/8/layout/cycle2"/>
    <dgm:cxn modelId="{765AF6F6-E09B-44B5-8728-A1247ED4356A}" type="presParOf" srcId="{8CFE3262-99DC-44C4-9F9A-C99D1ADF0ED5}" destId="{07FC7881-D9BE-45FE-83A0-EF1EF2337FD8}" srcOrd="2" destOrd="0" presId="urn:microsoft.com/office/officeart/2005/8/layout/cycle2"/>
    <dgm:cxn modelId="{53385F69-ADF4-4AD2-AD64-6C195794AF29}" type="presParOf" srcId="{8CFE3262-99DC-44C4-9F9A-C99D1ADF0ED5}" destId="{D8088B0B-8147-4F78-9B86-D2948FC72C0A}" srcOrd="3" destOrd="0" presId="urn:microsoft.com/office/officeart/2005/8/layout/cycle2"/>
    <dgm:cxn modelId="{0BD197C1-CFFF-4208-B1E1-A0406C0009B7}" type="presParOf" srcId="{D8088B0B-8147-4F78-9B86-D2948FC72C0A}" destId="{DADF367C-2DB8-4ADE-8AEA-A7E9562727C5}" srcOrd="0" destOrd="0" presId="urn:microsoft.com/office/officeart/2005/8/layout/cycle2"/>
    <dgm:cxn modelId="{A51E80C5-581D-41C6-9549-A9DDB4EC50B2}" type="presParOf" srcId="{8CFE3262-99DC-44C4-9F9A-C99D1ADF0ED5}" destId="{212E09F5-E2E9-4B16-A674-0C0290DD01EA}" srcOrd="4" destOrd="0" presId="urn:microsoft.com/office/officeart/2005/8/layout/cycle2"/>
    <dgm:cxn modelId="{D0F209D4-0077-4041-8085-8E9C63D7182C}" type="presParOf" srcId="{8CFE3262-99DC-44C4-9F9A-C99D1ADF0ED5}" destId="{B6665254-B326-42A8-B76F-C7C8451FBBB4}" srcOrd="5" destOrd="0" presId="urn:microsoft.com/office/officeart/2005/8/layout/cycle2"/>
    <dgm:cxn modelId="{9FE20D0D-4F2D-4905-B62B-C8B8653883D9}" type="presParOf" srcId="{B6665254-B326-42A8-B76F-C7C8451FBBB4}" destId="{819D4E8A-FC5F-4343-A9B2-AE007FC4997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EC2C835E-AA47-4335-9475-EF61DBF9F149}" type="doc">
      <dgm:prSet loTypeId="urn:microsoft.com/office/officeart/2005/8/layout/cycle7" loCatId="cycle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s-MX"/>
        </a:p>
      </dgm:t>
    </dgm:pt>
    <dgm:pt modelId="{BD6F290B-DA86-4F67-BF4E-E32CF951B85C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Saber realmente lo que se quiere comunicar</a:t>
          </a:r>
          <a:endParaRPr lang="es-MX" dirty="0">
            <a:solidFill>
              <a:schemeClr val="tx1"/>
            </a:solidFill>
          </a:endParaRPr>
        </a:p>
      </dgm:t>
    </dgm:pt>
    <dgm:pt modelId="{2E430AE4-C636-42F5-BF44-4371BF561A8E}" type="parTrans" cxnId="{DC5D2401-8322-4F9D-9C2A-F90D74DD042E}">
      <dgm:prSet/>
      <dgm:spPr/>
      <dgm:t>
        <a:bodyPr/>
        <a:lstStyle/>
        <a:p>
          <a:endParaRPr lang="es-MX"/>
        </a:p>
      </dgm:t>
    </dgm:pt>
    <dgm:pt modelId="{7698DA0A-0847-4954-8D11-3EE6A1F123E0}" type="sibTrans" cxnId="{DC5D2401-8322-4F9D-9C2A-F90D74DD042E}">
      <dgm:prSet/>
      <dgm:spPr/>
      <dgm:t>
        <a:bodyPr/>
        <a:lstStyle/>
        <a:p>
          <a:endParaRPr lang="es-MX"/>
        </a:p>
      </dgm:t>
    </dgm:pt>
    <dgm:pt modelId="{19944C4A-4A19-4FCB-A48E-AA1C59B7B507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Decirlo con el tono de voz adecuado para que se entienda claramente el mensaje</a:t>
          </a:r>
          <a:endParaRPr lang="es-MX" dirty="0">
            <a:solidFill>
              <a:schemeClr val="tx1"/>
            </a:solidFill>
          </a:endParaRPr>
        </a:p>
      </dgm:t>
    </dgm:pt>
    <dgm:pt modelId="{5418F929-8DE2-44A2-BA37-1CC25376A796}" type="parTrans" cxnId="{821E1291-1214-4F6A-9315-50ADF9FD88CF}">
      <dgm:prSet/>
      <dgm:spPr/>
      <dgm:t>
        <a:bodyPr/>
        <a:lstStyle/>
        <a:p>
          <a:endParaRPr lang="es-MX"/>
        </a:p>
      </dgm:t>
    </dgm:pt>
    <dgm:pt modelId="{2BC9F1DD-CE7F-4F11-A339-B55A872494F6}" type="sibTrans" cxnId="{821E1291-1214-4F6A-9315-50ADF9FD88CF}">
      <dgm:prSet/>
      <dgm:spPr/>
      <dgm:t>
        <a:bodyPr/>
        <a:lstStyle/>
        <a:p>
          <a:endParaRPr lang="es-MX"/>
        </a:p>
      </dgm:t>
    </dgm:pt>
    <dgm:pt modelId="{281EB6E0-8912-4B87-9DE7-BFA8A6A53C8D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Expresar lo que se intenta comunicar</a:t>
          </a:r>
          <a:endParaRPr lang="es-MX" dirty="0">
            <a:solidFill>
              <a:schemeClr val="tx1"/>
            </a:solidFill>
          </a:endParaRPr>
        </a:p>
      </dgm:t>
    </dgm:pt>
    <dgm:pt modelId="{C535E856-A678-4553-ABD8-3EFCD989246B}" type="parTrans" cxnId="{6AA190C9-53D7-4389-814D-B0E43CF68CA6}">
      <dgm:prSet/>
      <dgm:spPr/>
      <dgm:t>
        <a:bodyPr/>
        <a:lstStyle/>
        <a:p>
          <a:endParaRPr lang="es-MX"/>
        </a:p>
      </dgm:t>
    </dgm:pt>
    <dgm:pt modelId="{1D23C989-CD8D-4059-B915-85659946F430}" type="sibTrans" cxnId="{6AA190C9-53D7-4389-814D-B0E43CF68CA6}">
      <dgm:prSet/>
      <dgm:spPr/>
      <dgm:t>
        <a:bodyPr/>
        <a:lstStyle/>
        <a:p>
          <a:endParaRPr lang="es-MX"/>
        </a:p>
      </dgm:t>
    </dgm:pt>
    <dgm:pt modelId="{530EFCA1-CED2-4C72-AEB6-C56AB64EBAF6}" type="pres">
      <dgm:prSet presAssocID="{EC2C835E-AA47-4335-9475-EF61DBF9F14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4E65992-0BAC-470B-B400-91EAC8128A20}" type="pres">
      <dgm:prSet presAssocID="{BD6F290B-DA86-4F67-BF4E-E32CF951B85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190D11-0753-4705-97C3-DF19A3E1B05B}" type="pres">
      <dgm:prSet presAssocID="{7698DA0A-0847-4954-8D11-3EE6A1F123E0}" presName="sibTrans" presStyleLbl="sibTrans2D1" presStyleIdx="0" presStyleCnt="3"/>
      <dgm:spPr/>
      <dgm:t>
        <a:bodyPr/>
        <a:lstStyle/>
        <a:p>
          <a:endParaRPr lang="es-MX"/>
        </a:p>
      </dgm:t>
    </dgm:pt>
    <dgm:pt modelId="{FDD1B102-23EC-4C52-A97F-1D674BDDEFBE}" type="pres">
      <dgm:prSet presAssocID="{7698DA0A-0847-4954-8D11-3EE6A1F123E0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9B383B7B-62DC-4309-A54E-9F837E4A5C6D}" type="pres">
      <dgm:prSet presAssocID="{19944C4A-4A19-4FCB-A48E-AA1C59B7B50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B4EC66-43F5-4CD0-97E9-E9E6568156BE}" type="pres">
      <dgm:prSet presAssocID="{2BC9F1DD-CE7F-4F11-A339-B55A872494F6}" presName="sibTrans" presStyleLbl="sibTrans2D1" presStyleIdx="1" presStyleCnt="3"/>
      <dgm:spPr/>
      <dgm:t>
        <a:bodyPr/>
        <a:lstStyle/>
        <a:p>
          <a:endParaRPr lang="es-MX"/>
        </a:p>
      </dgm:t>
    </dgm:pt>
    <dgm:pt modelId="{E6BB0392-16E5-4A1E-8BF7-869CF793E3CB}" type="pres">
      <dgm:prSet presAssocID="{2BC9F1DD-CE7F-4F11-A339-B55A872494F6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22EFAC73-055B-426A-B31C-9CF01BB62AD2}" type="pres">
      <dgm:prSet presAssocID="{281EB6E0-8912-4B87-9DE7-BFA8A6A53C8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7D701D-3E6F-453F-BD0E-6CD3A324CB32}" type="pres">
      <dgm:prSet presAssocID="{1D23C989-CD8D-4059-B915-85659946F430}" presName="sibTrans" presStyleLbl="sibTrans2D1" presStyleIdx="2" presStyleCnt="3"/>
      <dgm:spPr/>
      <dgm:t>
        <a:bodyPr/>
        <a:lstStyle/>
        <a:p>
          <a:endParaRPr lang="es-MX"/>
        </a:p>
      </dgm:t>
    </dgm:pt>
    <dgm:pt modelId="{14C18652-478B-42B8-9D11-5CD1F1AE1A95}" type="pres">
      <dgm:prSet presAssocID="{1D23C989-CD8D-4059-B915-85659946F430}" presName="connectorText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6AA190C9-53D7-4389-814D-B0E43CF68CA6}" srcId="{EC2C835E-AA47-4335-9475-EF61DBF9F149}" destId="{281EB6E0-8912-4B87-9DE7-BFA8A6A53C8D}" srcOrd="2" destOrd="0" parTransId="{C535E856-A678-4553-ABD8-3EFCD989246B}" sibTransId="{1D23C989-CD8D-4059-B915-85659946F430}"/>
    <dgm:cxn modelId="{05858E2B-AD81-4487-9077-B4E8E601545D}" type="presOf" srcId="{1D23C989-CD8D-4059-B915-85659946F430}" destId="{BC7D701D-3E6F-453F-BD0E-6CD3A324CB32}" srcOrd="0" destOrd="0" presId="urn:microsoft.com/office/officeart/2005/8/layout/cycle7"/>
    <dgm:cxn modelId="{EABFF33E-CA67-48A9-89DE-D5B1127F86E2}" type="presOf" srcId="{7698DA0A-0847-4954-8D11-3EE6A1F123E0}" destId="{AB190D11-0753-4705-97C3-DF19A3E1B05B}" srcOrd="0" destOrd="0" presId="urn:microsoft.com/office/officeart/2005/8/layout/cycle7"/>
    <dgm:cxn modelId="{8E647CA1-B520-49DF-9FB5-ABF2BE35A13F}" type="presOf" srcId="{2BC9F1DD-CE7F-4F11-A339-B55A872494F6}" destId="{EFB4EC66-43F5-4CD0-97E9-E9E6568156BE}" srcOrd="0" destOrd="0" presId="urn:microsoft.com/office/officeart/2005/8/layout/cycle7"/>
    <dgm:cxn modelId="{B1B5C784-60D7-4739-9A1D-5E56F6761E39}" type="presOf" srcId="{19944C4A-4A19-4FCB-A48E-AA1C59B7B507}" destId="{9B383B7B-62DC-4309-A54E-9F837E4A5C6D}" srcOrd="0" destOrd="0" presId="urn:microsoft.com/office/officeart/2005/8/layout/cycle7"/>
    <dgm:cxn modelId="{821E1291-1214-4F6A-9315-50ADF9FD88CF}" srcId="{EC2C835E-AA47-4335-9475-EF61DBF9F149}" destId="{19944C4A-4A19-4FCB-A48E-AA1C59B7B507}" srcOrd="1" destOrd="0" parTransId="{5418F929-8DE2-44A2-BA37-1CC25376A796}" sibTransId="{2BC9F1DD-CE7F-4F11-A339-B55A872494F6}"/>
    <dgm:cxn modelId="{50F04816-E280-4BDA-BB6A-1F745D5D37A5}" type="presOf" srcId="{281EB6E0-8912-4B87-9DE7-BFA8A6A53C8D}" destId="{22EFAC73-055B-426A-B31C-9CF01BB62AD2}" srcOrd="0" destOrd="0" presId="urn:microsoft.com/office/officeart/2005/8/layout/cycle7"/>
    <dgm:cxn modelId="{0E9B98BA-BFA7-4092-9808-19926D372C55}" type="presOf" srcId="{2BC9F1DD-CE7F-4F11-A339-B55A872494F6}" destId="{E6BB0392-16E5-4A1E-8BF7-869CF793E3CB}" srcOrd="1" destOrd="0" presId="urn:microsoft.com/office/officeart/2005/8/layout/cycle7"/>
    <dgm:cxn modelId="{BAC1210F-9FE6-4692-93B4-66A3DFD85727}" type="presOf" srcId="{BD6F290B-DA86-4F67-BF4E-E32CF951B85C}" destId="{F4E65992-0BAC-470B-B400-91EAC8128A20}" srcOrd="0" destOrd="0" presId="urn:microsoft.com/office/officeart/2005/8/layout/cycle7"/>
    <dgm:cxn modelId="{B51A2D07-2EE2-47E0-B55F-223D252737D9}" type="presOf" srcId="{EC2C835E-AA47-4335-9475-EF61DBF9F149}" destId="{530EFCA1-CED2-4C72-AEB6-C56AB64EBAF6}" srcOrd="0" destOrd="0" presId="urn:microsoft.com/office/officeart/2005/8/layout/cycle7"/>
    <dgm:cxn modelId="{DC5D2401-8322-4F9D-9C2A-F90D74DD042E}" srcId="{EC2C835E-AA47-4335-9475-EF61DBF9F149}" destId="{BD6F290B-DA86-4F67-BF4E-E32CF951B85C}" srcOrd="0" destOrd="0" parTransId="{2E430AE4-C636-42F5-BF44-4371BF561A8E}" sibTransId="{7698DA0A-0847-4954-8D11-3EE6A1F123E0}"/>
    <dgm:cxn modelId="{C4A25D93-D23B-4C22-B7AA-2B406E348B0A}" type="presOf" srcId="{7698DA0A-0847-4954-8D11-3EE6A1F123E0}" destId="{FDD1B102-23EC-4C52-A97F-1D674BDDEFBE}" srcOrd="1" destOrd="0" presId="urn:microsoft.com/office/officeart/2005/8/layout/cycle7"/>
    <dgm:cxn modelId="{2EF82243-816F-49AA-93B7-62C55651C52F}" type="presOf" srcId="{1D23C989-CD8D-4059-B915-85659946F430}" destId="{14C18652-478B-42B8-9D11-5CD1F1AE1A95}" srcOrd="1" destOrd="0" presId="urn:microsoft.com/office/officeart/2005/8/layout/cycle7"/>
    <dgm:cxn modelId="{BEB509B1-86A4-4AC7-A07C-D97CCE2ABECA}" type="presParOf" srcId="{530EFCA1-CED2-4C72-AEB6-C56AB64EBAF6}" destId="{F4E65992-0BAC-470B-B400-91EAC8128A20}" srcOrd="0" destOrd="0" presId="urn:microsoft.com/office/officeart/2005/8/layout/cycle7"/>
    <dgm:cxn modelId="{68D70B39-F061-4AAC-8C2D-25DE7A24390A}" type="presParOf" srcId="{530EFCA1-CED2-4C72-AEB6-C56AB64EBAF6}" destId="{AB190D11-0753-4705-97C3-DF19A3E1B05B}" srcOrd="1" destOrd="0" presId="urn:microsoft.com/office/officeart/2005/8/layout/cycle7"/>
    <dgm:cxn modelId="{CF46CEE2-DF74-41A9-B7BB-74F8BA546642}" type="presParOf" srcId="{AB190D11-0753-4705-97C3-DF19A3E1B05B}" destId="{FDD1B102-23EC-4C52-A97F-1D674BDDEFBE}" srcOrd="0" destOrd="0" presId="urn:microsoft.com/office/officeart/2005/8/layout/cycle7"/>
    <dgm:cxn modelId="{AB67EFD2-3367-4539-B5E5-8D81FF69CDDD}" type="presParOf" srcId="{530EFCA1-CED2-4C72-AEB6-C56AB64EBAF6}" destId="{9B383B7B-62DC-4309-A54E-9F837E4A5C6D}" srcOrd="2" destOrd="0" presId="urn:microsoft.com/office/officeart/2005/8/layout/cycle7"/>
    <dgm:cxn modelId="{91C48C26-05B9-45AB-8E1C-18F655DBA4FD}" type="presParOf" srcId="{530EFCA1-CED2-4C72-AEB6-C56AB64EBAF6}" destId="{EFB4EC66-43F5-4CD0-97E9-E9E6568156BE}" srcOrd="3" destOrd="0" presId="urn:microsoft.com/office/officeart/2005/8/layout/cycle7"/>
    <dgm:cxn modelId="{D1209677-860C-418B-8A45-B548F2E796AA}" type="presParOf" srcId="{EFB4EC66-43F5-4CD0-97E9-E9E6568156BE}" destId="{E6BB0392-16E5-4A1E-8BF7-869CF793E3CB}" srcOrd="0" destOrd="0" presId="urn:microsoft.com/office/officeart/2005/8/layout/cycle7"/>
    <dgm:cxn modelId="{2F1F1A42-EB78-49F7-899B-01BAEBF972BF}" type="presParOf" srcId="{530EFCA1-CED2-4C72-AEB6-C56AB64EBAF6}" destId="{22EFAC73-055B-426A-B31C-9CF01BB62AD2}" srcOrd="4" destOrd="0" presId="urn:microsoft.com/office/officeart/2005/8/layout/cycle7"/>
    <dgm:cxn modelId="{6EFE92F7-54B9-45DC-93C3-07362F9258FE}" type="presParOf" srcId="{530EFCA1-CED2-4C72-AEB6-C56AB64EBAF6}" destId="{BC7D701D-3E6F-453F-BD0E-6CD3A324CB32}" srcOrd="5" destOrd="0" presId="urn:microsoft.com/office/officeart/2005/8/layout/cycle7"/>
    <dgm:cxn modelId="{FFF043F8-A9AE-4055-AB12-E2B168037429}" type="presParOf" srcId="{BC7D701D-3E6F-453F-BD0E-6CD3A324CB32}" destId="{14C18652-478B-42B8-9D11-5CD1F1AE1A95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26FB86C6-720D-4177-A9EA-B1A50C624AD7}" type="doc">
      <dgm:prSet loTypeId="urn:microsoft.com/office/officeart/2005/8/layout/orgChart1" loCatId="hierarchy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3506E58F-E06A-49DE-8688-DD7B6B78B5AB}">
      <dgm:prSet/>
      <dgm:spPr/>
      <dgm:t>
        <a:bodyPr/>
        <a:lstStyle/>
        <a:p>
          <a:pPr rtl="0"/>
          <a:r>
            <a:rPr lang="es-MX" b="1" smtClean="0"/>
            <a:t>Propósitos de la comunicación</a:t>
          </a:r>
          <a:endParaRPr lang="es-MX" b="1" dirty="0"/>
        </a:p>
      </dgm:t>
    </dgm:pt>
    <dgm:pt modelId="{EDF0EC49-4E14-4C7F-99F3-590C601C918E}" type="parTrans" cxnId="{6E0A367C-C802-46F5-824A-028BD0E02B90}">
      <dgm:prSet/>
      <dgm:spPr/>
      <dgm:t>
        <a:bodyPr/>
        <a:lstStyle/>
        <a:p>
          <a:endParaRPr lang="es-MX"/>
        </a:p>
      </dgm:t>
    </dgm:pt>
    <dgm:pt modelId="{474DD73F-5756-4B0B-AFF9-22DEE1B2776A}" type="sibTrans" cxnId="{6E0A367C-C802-46F5-824A-028BD0E02B90}">
      <dgm:prSet/>
      <dgm:spPr/>
      <dgm:t>
        <a:bodyPr/>
        <a:lstStyle/>
        <a:p>
          <a:endParaRPr lang="es-MX"/>
        </a:p>
      </dgm:t>
    </dgm:pt>
    <dgm:pt modelId="{03EBE213-59D0-47D7-965A-3FBF810DC6AD}">
      <dgm:prSet/>
      <dgm:spPr/>
      <dgm:t>
        <a:bodyPr/>
        <a:lstStyle/>
        <a:p>
          <a:pPr rtl="0"/>
          <a:r>
            <a:rPr lang="es-MX" smtClean="0"/>
            <a:t>Informar </a:t>
          </a:r>
          <a:endParaRPr lang="es-MX" dirty="0"/>
        </a:p>
      </dgm:t>
    </dgm:pt>
    <dgm:pt modelId="{F680D93A-C5E6-43DA-B235-2BC36C1447B7}" type="parTrans" cxnId="{1BB37794-22FC-47E5-B277-3128D3767BA3}">
      <dgm:prSet/>
      <dgm:spPr/>
      <dgm:t>
        <a:bodyPr/>
        <a:lstStyle/>
        <a:p>
          <a:endParaRPr lang="es-MX"/>
        </a:p>
      </dgm:t>
    </dgm:pt>
    <dgm:pt modelId="{7CE77E5D-1999-48BA-BD09-78D30F650B5F}" type="sibTrans" cxnId="{1BB37794-22FC-47E5-B277-3128D3767BA3}">
      <dgm:prSet/>
      <dgm:spPr/>
      <dgm:t>
        <a:bodyPr/>
        <a:lstStyle/>
        <a:p>
          <a:endParaRPr lang="es-MX"/>
        </a:p>
      </dgm:t>
    </dgm:pt>
    <dgm:pt modelId="{215B2478-9CC0-415D-AF66-EB4BAACCEF34}">
      <dgm:prSet/>
      <dgm:spPr/>
      <dgm:t>
        <a:bodyPr/>
        <a:lstStyle/>
        <a:p>
          <a:pPr rtl="0"/>
          <a:r>
            <a:rPr lang="es-MX" dirty="0" smtClean="0"/>
            <a:t>Entretener</a:t>
          </a:r>
          <a:endParaRPr lang="es-MX" dirty="0"/>
        </a:p>
      </dgm:t>
    </dgm:pt>
    <dgm:pt modelId="{85CFC748-7D91-4438-B3D5-BE5BFA637317}" type="parTrans" cxnId="{81EF6DCD-5A58-4FF7-AD83-8449D6894E82}">
      <dgm:prSet/>
      <dgm:spPr/>
      <dgm:t>
        <a:bodyPr/>
        <a:lstStyle/>
        <a:p>
          <a:endParaRPr lang="es-MX"/>
        </a:p>
      </dgm:t>
    </dgm:pt>
    <dgm:pt modelId="{50B04F65-154F-4EA2-B351-9A1CB2C79048}" type="sibTrans" cxnId="{81EF6DCD-5A58-4FF7-AD83-8449D6894E82}">
      <dgm:prSet/>
      <dgm:spPr/>
      <dgm:t>
        <a:bodyPr/>
        <a:lstStyle/>
        <a:p>
          <a:endParaRPr lang="es-MX"/>
        </a:p>
      </dgm:t>
    </dgm:pt>
    <dgm:pt modelId="{4563C243-F3D4-46FD-B2DB-4A5CCC1BC1A9}">
      <dgm:prSet/>
      <dgm:spPr/>
      <dgm:t>
        <a:bodyPr/>
        <a:lstStyle/>
        <a:p>
          <a:pPr rtl="0"/>
          <a:r>
            <a:rPr lang="es-MX" smtClean="0"/>
            <a:t>Persuadir</a:t>
          </a:r>
          <a:endParaRPr lang="es-MX" dirty="0"/>
        </a:p>
      </dgm:t>
    </dgm:pt>
    <dgm:pt modelId="{10B4A1C4-0485-457D-9931-1B7F53489681}" type="parTrans" cxnId="{91CC10A6-C66B-4E99-B177-884AAF525B06}">
      <dgm:prSet/>
      <dgm:spPr/>
      <dgm:t>
        <a:bodyPr/>
        <a:lstStyle/>
        <a:p>
          <a:endParaRPr lang="es-MX"/>
        </a:p>
      </dgm:t>
    </dgm:pt>
    <dgm:pt modelId="{3A7E1380-46EE-4E87-B271-A398C5C1C038}" type="sibTrans" cxnId="{91CC10A6-C66B-4E99-B177-884AAF525B06}">
      <dgm:prSet/>
      <dgm:spPr/>
      <dgm:t>
        <a:bodyPr/>
        <a:lstStyle/>
        <a:p>
          <a:endParaRPr lang="es-MX"/>
        </a:p>
      </dgm:t>
    </dgm:pt>
    <dgm:pt modelId="{3A92D354-17FE-4865-85DC-0F4E485CAB9D}">
      <dgm:prSet/>
      <dgm:spPr/>
      <dgm:t>
        <a:bodyPr/>
        <a:lstStyle/>
        <a:p>
          <a:pPr rtl="0"/>
          <a:r>
            <a:rPr lang="es-MX" smtClean="0"/>
            <a:t>Actuar</a:t>
          </a:r>
          <a:endParaRPr lang="es-MX" dirty="0"/>
        </a:p>
      </dgm:t>
    </dgm:pt>
    <dgm:pt modelId="{EFC3B090-072E-4737-8E5E-E8B87932D6A4}" type="parTrans" cxnId="{691AA77C-72E6-4FDE-80EC-282E340D920F}">
      <dgm:prSet/>
      <dgm:spPr/>
      <dgm:t>
        <a:bodyPr/>
        <a:lstStyle/>
        <a:p>
          <a:endParaRPr lang="es-MX"/>
        </a:p>
      </dgm:t>
    </dgm:pt>
    <dgm:pt modelId="{0BB91A07-7B73-481A-97D6-E5C603F17BCE}" type="sibTrans" cxnId="{691AA77C-72E6-4FDE-80EC-282E340D920F}">
      <dgm:prSet/>
      <dgm:spPr/>
      <dgm:t>
        <a:bodyPr/>
        <a:lstStyle/>
        <a:p>
          <a:endParaRPr lang="es-MX"/>
        </a:p>
      </dgm:t>
    </dgm:pt>
    <dgm:pt modelId="{3F115ABA-6A20-45E6-A309-98BE30788C17}">
      <dgm:prSet/>
      <dgm:spPr/>
      <dgm:t>
        <a:bodyPr/>
        <a:lstStyle/>
        <a:p>
          <a:pPr rtl="0"/>
          <a:r>
            <a:rPr lang="es-MX" smtClean="0"/>
            <a:t>Función representativa</a:t>
          </a:r>
          <a:endParaRPr lang="es-MX" dirty="0"/>
        </a:p>
      </dgm:t>
    </dgm:pt>
    <dgm:pt modelId="{7A88C7C9-0FF6-45CE-879C-A8BBECEE7D72}" type="parTrans" cxnId="{C3D71A0E-8BC1-4A83-BC1E-6FBE43FD493D}">
      <dgm:prSet/>
      <dgm:spPr/>
      <dgm:t>
        <a:bodyPr/>
        <a:lstStyle/>
        <a:p>
          <a:endParaRPr lang="es-MX"/>
        </a:p>
      </dgm:t>
    </dgm:pt>
    <dgm:pt modelId="{42786408-6FA9-4A2D-B545-45A2EE7032B8}" type="sibTrans" cxnId="{C3D71A0E-8BC1-4A83-BC1E-6FBE43FD493D}">
      <dgm:prSet/>
      <dgm:spPr/>
      <dgm:t>
        <a:bodyPr/>
        <a:lstStyle/>
        <a:p>
          <a:endParaRPr lang="es-MX"/>
        </a:p>
      </dgm:t>
    </dgm:pt>
    <dgm:pt modelId="{3A3DE878-9B99-404A-941F-34B986DB0DBB}">
      <dgm:prSet/>
      <dgm:spPr/>
      <dgm:t>
        <a:bodyPr/>
        <a:lstStyle/>
        <a:p>
          <a:pPr rtl="0"/>
          <a:r>
            <a:rPr lang="es-MX" smtClean="0"/>
            <a:t>Función expresiva</a:t>
          </a:r>
          <a:endParaRPr lang="es-MX" dirty="0"/>
        </a:p>
      </dgm:t>
    </dgm:pt>
    <dgm:pt modelId="{739F25B9-7399-428D-B182-8F4FC0BCE8D8}" type="parTrans" cxnId="{14FBAE54-96C1-43F2-BFA9-AEEE6D71B014}">
      <dgm:prSet/>
      <dgm:spPr/>
      <dgm:t>
        <a:bodyPr/>
        <a:lstStyle/>
        <a:p>
          <a:endParaRPr lang="es-MX"/>
        </a:p>
      </dgm:t>
    </dgm:pt>
    <dgm:pt modelId="{2DA0A768-A323-49F9-965F-334C6B9988D1}" type="sibTrans" cxnId="{14FBAE54-96C1-43F2-BFA9-AEEE6D71B014}">
      <dgm:prSet/>
      <dgm:spPr/>
      <dgm:t>
        <a:bodyPr/>
        <a:lstStyle/>
        <a:p>
          <a:endParaRPr lang="es-MX"/>
        </a:p>
      </dgm:t>
    </dgm:pt>
    <dgm:pt modelId="{73814A9C-195C-4535-BCEC-779BCCEAEBAA}">
      <dgm:prSet/>
      <dgm:spPr/>
      <dgm:t>
        <a:bodyPr/>
        <a:lstStyle/>
        <a:p>
          <a:pPr rtl="0"/>
          <a:r>
            <a:rPr lang="es-MX" smtClean="0"/>
            <a:t>Función apelativa</a:t>
          </a:r>
          <a:endParaRPr lang="es-MX" dirty="0"/>
        </a:p>
      </dgm:t>
    </dgm:pt>
    <dgm:pt modelId="{1E38EEBA-61F7-4B95-9F91-6CE9B1569285}" type="parTrans" cxnId="{1DCCEAB4-FB34-44C7-9B5E-C9A550F661AE}">
      <dgm:prSet/>
      <dgm:spPr/>
      <dgm:t>
        <a:bodyPr/>
        <a:lstStyle/>
        <a:p>
          <a:endParaRPr lang="es-MX"/>
        </a:p>
      </dgm:t>
    </dgm:pt>
    <dgm:pt modelId="{B7962118-DA3D-4239-82A9-F87D3EF5134E}" type="sibTrans" cxnId="{1DCCEAB4-FB34-44C7-9B5E-C9A550F661AE}">
      <dgm:prSet/>
      <dgm:spPr/>
      <dgm:t>
        <a:bodyPr/>
        <a:lstStyle/>
        <a:p>
          <a:endParaRPr lang="es-MX"/>
        </a:p>
      </dgm:t>
    </dgm:pt>
    <dgm:pt modelId="{11392093-8D5A-417F-A0AF-DE12A6C6C98D}">
      <dgm:prSet/>
      <dgm:spPr/>
      <dgm:t>
        <a:bodyPr/>
        <a:lstStyle/>
        <a:p>
          <a:pPr rtl="0"/>
          <a:r>
            <a:rPr lang="es-MX" smtClean="0"/>
            <a:t>Función apelativa/directa</a:t>
          </a:r>
          <a:endParaRPr lang="es-MX" dirty="0"/>
        </a:p>
      </dgm:t>
    </dgm:pt>
    <dgm:pt modelId="{51A0F8B5-5D0B-40C2-BEFF-2D9876E03FF7}" type="parTrans" cxnId="{B970E733-6A86-4210-A03A-10C044CF8B73}">
      <dgm:prSet/>
      <dgm:spPr/>
      <dgm:t>
        <a:bodyPr/>
        <a:lstStyle/>
        <a:p>
          <a:endParaRPr lang="es-MX"/>
        </a:p>
      </dgm:t>
    </dgm:pt>
    <dgm:pt modelId="{9009B810-4769-44AF-A50B-C2E24E75A6FD}" type="sibTrans" cxnId="{B970E733-6A86-4210-A03A-10C044CF8B73}">
      <dgm:prSet/>
      <dgm:spPr/>
      <dgm:t>
        <a:bodyPr/>
        <a:lstStyle/>
        <a:p>
          <a:endParaRPr lang="es-MX"/>
        </a:p>
      </dgm:t>
    </dgm:pt>
    <dgm:pt modelId="{C18A9DA0-D39E-46E5-89CE-183ABC6960F6}">
      <dgm:prSet/>
      <dgm:spPr/>
      <dgm:t>
        <a:bodyPr/>
        <a:lstStyle/>
        <a:p>
          <a:pPr rtl="0"/>
          <a:r>
            <a:rPr lang="es-MX" smtClean="0"/>
            <a:t>Crear belleza</a:t>
          </a:r>
          <a:endParaRPr lang="es-MX" dirty="0"/>
        </a:p>
      </dgm:t>
    </dgm:pt>
    <dgm:pt modelId="{4241423B-F549-484C-84C3-9EFF239E6A48}" type="parTrans" cxnId="{448437DA-92F3-47E9-B203-3B2D4C195B37}">
      <dgm:prSet/>
      <dgm:spPr/>
      <dgm:t>
        <a:bodyPr/>
        <a:lstStyle/>
        <a:p>
          <a:endParaRPr lang="es-MX"/>
        </a:p>
      </dgm:t>
    </dgm:pt>
    <dgm:pt modelId="{3E319B4F-55C4-437C-8E48-6C31B7A5626E}" type="sibTrans" cxnId="{448437DA-92F3-47E9-B203-3B2D4C195B37}">
      <dgm:prSet/>
      <dgm:spPr/>
      <dgm:t>
        <a:bodyPr/>
        <a:lstStyle/>
        <a:p>
          <a:endParaRPr lang="es-MX"/>
        </a:p>
      </dgm:t>
    </dgm:pt>
    <dgm:pt modelId="{551AB26C-3374-4938-81B2-0769C53D878F}">
      <dgm:prSet/>
      <dgm:spPr/>
      <dgm:t>
        <a:bodyPr/>
        <a:lstStyle/>
        <a:p>
          <a:pPr rtl="0"/>
          <a:r>
            <a:rPr lang="es-MX" smtClean="0"/>
            <a:t>Función poética</a:t>
          </a:r>
          <a:endParaRPr lang="es-MX" dirty="0"/>
        </a:p>
      </dgm:t>
    </dgm:pt>
    <dgm:pt modelId="{0F010581-AA04-47C3-89C2-A1F08FFC6B4B}" type="parTrans" cxnId="{BB2AD5CF-3CA6-461A-93D1-B608602FB220}">
      <dgm:prSet/>
      <dgm:spPr/>
      <dgm:t>
        <a:bodyPr/>
        <a:lstStyle/>
        <a:p>
          <a:endParaRPr lang="es-MX"/>
        </a:p>
      </dgm:t>
    </dgm:pt>
    <dgm:pt modelId="{A6E3D7BC-AB13-448F-AB46-F265D27C3B81}" type="sibTrans" cxnId="{BB2AD5CF-3CA6-461A-93D1-B608602FB220}">
      <dgm:prSet/>
      <dgm:spPr/>
      <dgm:t>
        <a:bodyPr/>
        <a:lstStyle/>
        <a:p>
          <a:endParaRPr lang="es-MX"/>
        </a:p>
      </dgm:t>
    </dgm:pt>
    <dgm:pt modelId="{48AD0A53-E587-4F5E-8B9C-C8C627B2E71E}" type="pres">
      <dgm:prSet presAssocID="{26FB86C6-720D-4177-A9EA-B1A50C624AD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4BFFA050-94E5-4124-9EDF-8C596645063C}" type="pres">
      <dgm:prSet presAssocID="{3506E58F-E06A-49DE-8688-DD7B6B78B5AB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82C00F83-8DC1-4046-ADA1-79B7151D1860}" type="pres">
      <dgm:prSet presAssocID="{3506E58F-E06A-49DE-8688-DD7B6B78B5AB}" presName="rootComposite1" presStyleCnt="0"/>
      <dgm:spPr/>
      <dgm:t>
        <a:bodyPr/>
        <a:lstStyle/>
        <a:p>
          <a:endParaRPr lang="es-MX"/>
        </a:p>
      </dgm:t>
    </dgm:pt>
    <dgm:pt modelId="{00B16601-2151-4370-9EB8-6D15411154F8}" type="pres">
      <dgm:prSet presAssocID="{3506E58F-E06A-49DE-8688-DD7B6B78B5AB}" presName="rootText1" presStyleLbl="node0" presStyleIdx="0" presStyleCnt="1" custScaleX="128003" custScaleY="11027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A171518-7977-4EE3-96BC-2C9D5B935711}" type="pres">
      <dgm:prSet presAssocID="{3506E58F-E06A-49DE-8688-DD7B6B78B5AB}" presName="rootConnector1" presStyleLbl="node1" presStyleIdx="0" presStyleCnt="0"/>
      <dgm:spPr/>
      <dgm:t>
        <a:bodyPr/>
        <a:lstStyle/>
        <a:p>
          <a:endParaRPr lang="es-MX"/>
        </a:p>
      </dgm:t>
    </dgm:pt>
    <dgm:pt modelId="{213440EE-3AA3-44F4-8E75-0D73279C334E}" type="pres">
      <dgm:prSet presAssocID="{3506E58F-E06A-49DE-8688-DD7B6B78B5AB}" presName="hierChild2" presStyleCnt="0"/>
      <dgm:spPr/>
      <dgm:t>
        <a:bodyPr/>
        <a:lstStyle/>
        <a:p>
          <a:endParaRPr lang="es-MX"/>
        </a:p>
      </dgm:t>
    </dgm:pt>
    <dgm:pt modelId="{ED2D80B0-2935-4D4F-BF88-8CBD9BCFA1CC}" type="pres">
      <dgm:prSet presAssocID="{F680D93A-C5E6-43DA-B235-2BC36C1447B7}" presName="Name37" presStyleLbl="parChTrans1D2" presStyleIdx="0" presStyleCnt="5"/>
      <dgm:spPr/>
      <dgm:t>
        <a:bodyPr/>
        <a:lstStyle/>
        <a:p>
          <a:endParaRPr lang="es-MX"/>
        </a:p>
      </dgm:t>
    </dgm:pt>
    <dgm:pt modelId="{4C1FE534-D759-4574-9291-3FB457414E82}" type="pres">
      <dgm:prSet presAssocID="{03EBE213-59D0-47D7-965A-3FBF810DC6AD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6F7D10C1-D4B0-463A-9DD2-1FB463C23A4A}" type="pres">
      <dgm:prSet presAssocID="{03EBE213-59D0-47D7-965A-3FBF810DC6AD}" presName="rootComposite" presStyleCnt="0"/>
      <dgm:spPr/>
      <dgm:t>
        <a:bodyPr/>
        <a:lstStyle/>
        <a:p>
          <a:endParaRPr lang="es-MX"/>
        </a:p>
      </dgm:t>
    </dgm:pt>
    <dgm:pt modelId="{FE361296-4EAD-48A5-9E0C-DC173868E9D4}" type="pres">
      <dgm:prSet presAssocID="{03EBE213-59D0-47D7-965A-3FBF810DC6AD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3D5F81D-C9DC-46A9-8E89-B8018A8A1CBE}" type="pres">
      <dgm:prSet presAssocID="{03EBE213-59D0-47D7-965A-3FBF810DC6AD}" presName="rootConnector" presStyleLbl="node2" presStyleIdx="0" presStyleCnt="5"/>
      <dgm:spPr/>
      <dgm:t>
        <a:bodyPr/>
        <a:lstStyle/>
        <a:p>
          <a:endParaRPr lang="es-MX"/>
        </a:p>
      </dgm:t>
    </dgm:pt>
    <dgm:pt modelId="{0F18AEEC-EAE9-45C1-8CED-36A98B55624F}" type="pres">
      <dgm:prSet presAssocID="{03EBE213-59D0-47D7-965A-3FBF810DC6AD}" presName="hierChild4" presStyleCnt="0"/>
      <dgm:spPr/>
      <dgm:t>
        <a:bodyPr/>
        <a:lstStyle/>
        <a:p>
          <a:endParaRPr lang="es-MX"/>
        </a:p>
      </dgm:t>
    </dgm:pt>
    <dgm:pt modelId="{F4D8BECD-0C2C-401C-B533-75EB43DA9066}" type="pres">
      <dgm:prSet presAssocID="{7A88C7C9-0FF6-45CE-879C-A8BBECEE7D72}" presName="Name37" presStyleLbl="parChTrans1D3" presStyleIdx="0" presStyleCnt="5"/>
      <dgm:spPr/>
      <dgm:t>
        <a:bodyPr/>
        <a:lstStyle/>
        <a:p>
          <a:endParaRPr lang="es-MX"/>
        </a:p>
      </dgm:t>
    </dgm:pt>
    <dgm:pt modelId="{B8409872-1A90-4CEE-B19F-BC70541F6DF7}" type="pres">
      <dgm:prSet presAssocID="{3F115ABA-6A20-45E6-A309-98BE30788C17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B888AFB0-3427-4E38-BF72-C64525109014}" type="pres">
      <dgm:prSet presAssocID="{3F115ABA-6A20-45E6-A309-98BE30788C17}" presName="rootComposite" presStyleCnt="0"/>
      <dgm:spPr/>
      <dgm:t>
        <a:bodyPr/>
        <a:lstStyle/>
        <a:p>
          <a:endParaRPr lang="es-MX"/>
        </a:p>
      </dgm:t>
    </dgm:pt>
    <dgm:pt modelId="{FFB1687A-9CCA-4C6C-9E1A-692BF158767D}" type="pres">
      <dgm:prSet presAssocID="{3F115ABA-6A20-45E6-A309-98BE30788C17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63C4F62-24E8-413E-A082-ED661BCE030C}" type="pres">
      <dgm:prSet presAssocID="{3F115ABA-6A20-45E6-A309-98BE30788C17}" presName="rootConnector" presStyleLbl="node3" presStyleIdx="0" presStyleCnt="5"/>
      <dgm:spPr/>
      <dgm:t>
        <a:bodyPr/>
        <a:lstStyle/>
        <a:p>
          <a:endParaRPr lang="es-MX"/>
        </a:p>
      </dgm:t>
    </dgm:pt>
    <dgm:pt modelId="{BFD166AE-40B0-4316-B53A-404E9CB18CD6}" type="pres">
      <dgm:prSet presAssocID="{3F115ABA-6A20-45E6-A309-98BE30788C17}" presName="hierChild4" presStyleCnt="0"/>
      <dgm:spPr/>
      <dgm:t>
        <a:bodyPr/>
        <a:lstStyle/>
        <a:p>
          <a:endParaRPr lang="es-MX"/>
        </a:p>
      </dgm:t>
    </dgm:pt>
    <dgm:pt modelId="{3EA9D55F-0D1B-4417-BFC3-EC98DEDE4336}" type="pres">
      <dgm:prSet presAssocID="{3F115ABA-6A20-45E6-A309-98BE30788C17}" presName="hierChild5" presStyleCnt="0"/>
      <dgm:spPr/>
      <dgm:t>
        <a:bodyPr/>
        <a:lstStyle/>
        <a:p>
          <a:endParaRPr lang="es-MX"/>
        </a:p>
      </dgm:t>
    </dgm:pt>
    <dgm:pt modelId="{D46F79F7-A95D-4A56-8DDD-9DB8CE1DF731}" type="pres">
      <dgm:prSet presAssocID="{03EBE213-59D0-47D7-965A-3FBF810DC6AD}" presName="hierChild5" presStyleCnt="0"/>
      <dgm:spPr/>
      <dgm:t>
        <a:bodyPr/>
        <a:lstStyle/>
        <a:p>
          <a:endParaRPr lang="es-MX"/>
        </a:p>
      </dgm:t>
    </dgm:pt>
    <dgm:pt modelId="{2939988C-5D46-40D5-8211-7B759CFAA6D1}" type="pres">
      <dgm:prSet presAssocID="{85CFC748-7D91-4438-B3D5-BE5BFA637317}" presName="Name37" presStyleLbl="parChTrans1D2" presStyleIdx="1" presStyleCnt="5"/>
      <dgm:spPr/>
      <dgm:t>
        <a:bodyPr/>
        <a:lstStyle/>
        <a:p>
          <a:endParaRPr lang="es-MX"/>
        </a:p>
      </dgm:t>
    </dgm:pt>
    <dgm:pt modelId="{4B46EEA3-A354-49D0-B953-6BAB061A2B87}" type="pres">
      <dgm:prSet presAssocID="{215B2478-9CC0-415D-AF66-EB4BAACCEF34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45D578C9-3E1A-4933-A88A-EF7EB9C1FF02}" type="pres">
      <dgm:prSet presAssocID="{215B2478-9CC0-415D-AF66-EB4BAACCEF34}" presName="rootComposite" presStyleCnt="0"/>
      <dgm:spPr/>
      <dgm:t>
        <a:bodyPr/>
        <a:lstStyle/>
        <a:p>
          <a:endParaRPr lang="es-MX"/>
        </a:p>
      </dgm:t>
    </dgm:pt>
    <dgm:pt modelId="{577C63C4-67B9-4537-9068-4B9AA4AA6B5A}" type="pres">
      <dgm:prSet presAssocID="{215B2478-9CC0-415D-AF66-EB4BAACCEF34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9EB201A-6EF3-4ED8-9BE2-8EBBD661FC3C}" type="pres">
      <dgm:prSet presAssocID="{215B2478-9CC0-415D-AF66-EB4BAACCEF34}" presName="rootConnector" presStyleLbl="node2" presStyleIdx="1" presStyleCnt="5"/>
      <dgm:spPr/>
      <dgm:t>
        <a:bodyPr/>
        <a:lstStyle/>
        <a:p>
          <a:endParaRPr lang="es-MX"/>
        </a:p>
      </dgm:t>
    </dgm:pt>
    <dgm:pt modelId="{9F07A81C-7791-4259-830F-80430D2749D9}" type="pres">
      <dgm:prSet presAssocID="{215B2478-9CC0-415D-AF66-EB4BAACCEF34}" presName="hierChild4" presStyleCnt="0"/>
      <dgm:spPr/>
      <dgm:t>
        <a:bodyPr/>
        <a:lstStyle/>
        <a:p>
          <a:endParaRPr lang="es-MX"/>
        </a:p>
      </dgm:t>
    </dgm:pt>
    <dgm:pt modelId="{9B9A63AD-9D18-41EC-920E-0562B871841F}" type="pres">
      <dgm:prSet presAssocID="{739F25B9-7399-428D-B182-8F4FC0BCE8D8}" presName="Name37" presStyleLbl="parChTrans1D3" presStyleIdx="1" presStyleCnt="5"/>
      <dgm:spPr/>
      <dgm:t>
        <a:bodyPr/>
        <a:lstStyle/>
        <a:p>
          <a:endParaRPr lang="es-MX"/>
        </a:p>
      </dgm:t>
    </dgm:pt>
    <dgm:pt modelId="{75AA9838-ABC0-43A2-B191-9FC444CE844C}" type="pres">
      <dgm:prSet presAssocID="{3A3DE878-9B99-404A-941F-34B986DB0DBB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46D3DDE0-11A1-4037-A317-95950C177C6B}" type="pres">
      <dgm:prSet presAssocID="{3A3DE878-9B99-404A-941F-34B986DB0DBB}" presName="rootComposite" presStyleCnt="0"/>
      <dgm:spPr/>
      <dgm:t>
        <a:bodyPr/>
        <a:lstStyle/>
        <a:p>
          <a:endParaRPr lang="es-MX"/>
        </a:p>
      </dgm:t>
    </dgm:pt>
    <dgm:pt modelId="{50C1A93D-49AA-425E-920A-31D4D55FF51B}" type="pres">
      <dgm:prSet presAssocID="{3A3DE878-9B99-404A-941F-34B986DB0DBB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760142A-C054-487E-8826-5D64E58E34CF}" type="pres">
      <dgm:prSet presAssocID="{3A3DE878-9B99-404A-941F-34B986DB0DBB}" presName="rootConnector" presStyleLbl="node3" presStyleIdx="1" presStyleCnt="5"/>
      <dgm:spPr/>
      <dgm:t>
        <a:bodyPr/>
        <a:lstStyle/>
        <a:p>
          <a:endParaRPr lang="es-MX"/>
        </a:p>
      </dgm:t>
    </dgm:pt>
    <dgm:pt modelId="{964557A3-26FA-4A28-ACB9-65DC4BAEBF54}" type="pres">
      <dgm:prSet presAssocID="{3A3DE878-9B99-404A-941F-34B986DB0DBB}" presName="hierChild4" presStyleCnt="0"/>
      <dgm:spPr/>
      <dgm:t>
        <a:bodyPr/>
        <a:lstStyle/>
        <a:p>
          <a:endParaRPr lang="es-MX"/>
        </a:p>
      </dgm:t>
    </dgm:pt>
    <dgm:pt modelId="{3CD1C0A9-5AC4-4950-8E70-9DD342C703AA}" type="pres">
      <dgm:prSet presAssocID="{3A3DE878-9B99-404A-941F-34B986DB0DBB}" presName="hierChild5" presStyleCnt="0"/>
      <dgm:spPr/>
      <dgm:t>
        <a:bodyPr/>
        <a:lstStyle/>
        <a:p>
          <a:endParaRPr lang="es-MX"/>
        </a:p>
      </dgm:t>
    </dgm:pt>
    <dgm:pt modelId="{62379E7A-2E9C-47BD-9375-C24C4FDFD1CB}" type="pres">
      <dgm:prSet presAssocID="{215B2478-9CC0-415D-AF66-EB4BAACCEF34}" presName="hierChild5" presStyleCnt="0"/>
      <dgm:spPr/>
      <dgm:t>
        <a:bodyPr/>
        <a:lstStyle/>
        <a:p>
          <a:endParaRPr lang="es-MX"/>
        </a:p>
      </dgm:t>
    </dgm:pt>
    <dgm:pt modelId="{5B4AFF03-309B-4A96-AFAA-5B9968971776}" type="pres">
      <dgm:prSet presAssocID="{10B4A1C4-0485-457D-9931-1B7F53489681}" presName="Name37" presStyleLbl="parChTrans1D2" presStyleIdx="2" presStyleCnt="5"/>
      <dgm:spPr/>
      <dgm:t>
        <a:bodyPr/>
        <a:lstStyle/>
        <a:p>
          <a:endParaRPr lang="es-MX"/>
        </a:p>
      </dgm:t>
    </dgm:pt>
    <dgm:pt modelId="{84467838-FB7E-418D-90F1-963C169AFA3A}" type="pres">
      <dgm:prSet presAssocID="{4563C243-F3D4-46FD-B2DB-4A5CCC1BC1A9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ADE1FEDB-1AEA-42CC-B2C5-F2F5E82B0573}" type="pres">
      <dgm:prSet presAssocID="{4563C243-F3D4-46FD-B2DB-4A5CCC1BC1A9}" presName="rootComposite" presStyleCnt="0"/>
      <dgm:spPr/>
      <dgm:t>
        <a:bodyPr/>
        <a:lstStyle/>
        <a:p>
          <a:endParaRPr lang="es-MX"/>
        </a:p>
      </dgm:t>
    </dgm:pt>
    <dgm:pt modelId="{8C2871BA-96D5-4511-8AC5-8BFD3087C9FD}" type="pres">
      <dgm:prSet presAssocID="{4563C243-F3D4-46FD-B2DB-4A5CCC1BC1A9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4B3CDEF-D9AE-4262-A731-71840B5D8A35}" type="pres">
      <dgm:prSet presAssocID="{4563C243-F3D4-46FD-B2DB-4A5CCC1BC1A9}" presName="rootConnector" presStyleLbl="node2" presStyleIdx="2" presStyleCnt="5"/>
      <dgm:spPr/>
      <dgm:t>
        <a:bodyPr/>
        <a:lstStyle/>
        <a:p>
          <a:endParaRPr lang="es-MX"/>
        </a:p>
      </dgm:t>
    </dgm:pt>
    <dgm:pt modelId="{BE28D6F5-F11C-4CE8-AF21-89FF46773112}" type="pres">
      <dgm:prSet presAssocID="{4563C243-F3D4-46FD-B2DB-4A5CCC1BC1A9}" presName="hierChild4" presStyleCnt="0"/>
      <dgm:spPr/>
      <dgm:t>
        <a:bodyPr/>
        <a:lstStyle/>
        <a:p>
          <a:endParaRPr lang="es-MX"/>
        </a:p>
      </dgm:t>
    </dgm:pt>
    <dgm:pt modelId="{C12C8585-76C9-47CA-A329-96CAB8996A9A}" type="pres">
      <dgm:prSet presAssocID="{1E38EEBA-61F7-4B95-9F91-6CE9B1569285}" presName="Name37" presStyleLbl="parChTrans1D3" presStyleIdx="2" presStyleCnt="5"/>
      <dgm:spPr/>
      <dgm:t>
        <a:bodyPr/>
        <a:lstStyle/>
        <a:p>
          <a:endParaRPr lang="es-MX"/>
        </a:p>
      </dgm:t>
    </dgm:pt>
    <dgm:pt modelId="{FA0B26D1-EAE1-45B0-B99D-BFACD0DD2E27}" type="pres">
      <dgm:prSet presAssocID="{73814A9C-195C-4535-BCEC-779BCCEAEBAA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7617ED55-4AC0-4C51-9581-7EB29DEC1794}" type="pres">
      <dgm:prSet presAssocID="{73814A9C-195C-4535-BCEC-779BCCEAEBAA}" presName="rootComposite" presStyleCnt="0"/>
      <dgm:spPr/>
      <dgm:t>
        <a:bodyPr/>
        <a:lstStyle/>
        <a:p>
          <a:endParaRPr lang="es-MX"/>
        </a:p>
      </dgm:t>
    </dgm:pt>
    <dgm:pt modelId="{0540D5D6-61B2-402D-8206-6B0C05CF79AE}" type="pres">
      <dgm:prSet presAssocID="{73814A9C-195C-4535-BCEC-779BCCEAEBAA}" presName="rootText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5FE6A4E-8087-411B-8D33-BF7B4690710B}" type="pres">
      <dgm:prSet presAssocID="{73814A9C-195C-4535-BCEC-779BCCEAEBAA}" presName="rootConnector" presStyleLbl="node3" presStyleIdx="2" presStyleCnt="5"/>
      <dgm:spPr/>
      <dgm:t>
        <a:bodyPr/>
        <a:lstStyle/>
        <a:p>
          <a:endParaRPr lang="es-MX"/>
        </a:p>
      </dgm:t>
    </dgm:pt>
    <dgm:pt modelId="{81D7C313-8C84-4E7B-A3EC-94D27C97CAE8}" type="pres">
      <dgm:prSet presAssocID="{73814A9C-195C-4535-BCEC-779BCCEAEBAA}" presName="hierChild4" presStyleCnt="0"/>
      <dgm:spPr/>
      <dgm:t>
        <a:bodyPr/>
        <a:lstStyle/>
        <a:p>
          <a:endParaRPr lang="es-MX"/>
        </a:p>
      </dgm:t>
    </dgm:pt>
    <dgm:pt modelId="{55EA902B-9C86-42DE-AAA1-FCC33AA73A2E}" type="pres">
      <dgm:prSet presAssocID="{73814A9C-195C-4535-BCEC-779BCCEAEBAA}" presName="hierChild5" presStyleCnt="0"/>
      <dgm:spPr/>
      <dgm:t>
        <a:bodyPr/>
        <a:lstStyle/>
        <a:p>
          <a:endParaRPr lang="es-MX"/>
        </a:p>
      </dgm:t>
    </dgm:pt>
    <dgm:pt modelId="{2B7DAAAE-0BDC-47E7-9F03-D5C12C55EDF0}" type="pres">
      <dgm:prSet presAssocID="{4563C243-F3D4-46FD-B2DB-4A5CCC1BC1A9}" presName="hierChild5" presStyleCnt="0"/>
      <dgm:spPr/>
      <dgm:t>
        <a:bodyPr/>
        <a:lstStyle/>
        <a:p>
          <a:endParaRPr lang="es-MX"/>
        </a:p>
      </dgm:t>
    </dgm:pt>
    <dgm:pt modelId="{9B8705CE-3BFE-44A7-A457-2BDD337F6025}" type="pres">
      <dgm:prSet presAssocID="{EFC3B090-072E-4737-8E5E-E8B87932D6A4}" presName="Name37" presStyleLbl="parChTrans1D2" presStyleIdx="3" presStyleCnt="5"/>
      <dgm:spPr/>
      <dgm:t>
        <a:bodyPr/>
        <a:lstStyle/>
        <a:p>
          <a:endParaRPr lang="es-MX"/>
        </a:p>
      </dgm:t>
    </dgm:pt>
    <dgm:pt modelId="{0A60E0F1-EF7D-4B80-AACC-AE4CB4E14368}" type="pres">
      <dgm:prSet presAssocID="{3A92D354-17FE-4865-85DC-0F4E485CAB9D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4105FEEA-15A3-425F-9F1C-38C700115B87}" type="pres">
      <dgm:prSet presAssocID="{3A92D354-17FE-4865-85DC-0F4E485CAB9D}" presName="rootComposite" presStyleCnt="0"/>
      <dgm:spPr/>
      <dgm:t>
        <a:bodyPr/>
        <a:lstStyle/>
        <a:p>
          <a:endParaRPr lang="es-MX"/>
        </a:p>
      </dgm:t>
    </dgm:pt>
    <dgm:pt modelId="{BC863F77-0D32-472D-B3DD-DD911C357DB3}" type="pres">
      <dgm:prSet presAssocID="{3A92D354-17FE-4865-85DC-0F4E485CAB9D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DDF3AD1-AD4F-471F-A24D-0E5C3CE0F420}" type="pres">
      <dgm:prSet presAssocID="{3A92D354-17FE-4865-85DC-0F4E485CAB9D}" presName="rootConnector" presStyleLbl="node2" presStyleIdx="3" presStyleCnt="5"/>
      <dgm:spPr/>
      <dgm:t>
        <a:bodyPr/>
        <a:lstStyle/>
        <a:p>
          <a:endParaRPr lang="es-MX"/>
        </a:p>
      </dgm:t>
    </dgm:pt>
    <dgm:pt modelId="{ABD23470-4713-4254-8AC0-04CF7644C5FF}" type="pres">
      <dgm:prSet presAssocID="{3A92D354-17FE-4865-85DC-0F4E485CAB9D}" presName="hierChild4" presStyleCnt="0"/>
      <dgm:spPr/>
      <dgm:t>
        <a:bodyPr/>
        <a:lstStyle/>
        <a:p>
          <a:endParaRPr lang="es-MX"/>
        </a:p>
      </dgm:t>
    </dgm:pt>
    <dgm:pt modelId="{2525B2C8-D545-4502-A018-88B28FCB8D94}" type="pres">
      <dgm:prSet presAssocID="{51A0F8B5-5D0B-40C2-BEFF-2D9876E03FF7}" presName="Name37" presStyleLbl="parChTrans1D3" presStyleIdx="3" presStyleCnt="5"/>
      <dgm:spPr/>
      <dgm:t>
        <a:bodyPr/>
        <a:lstStyle/>
        <a:p>
          <a:endParaRPr lang="es-MX"/>
        </a:p>
      </dgm:t>
    </dgm:pt>
    <dgm:pt modelId="{F98A0FD5-7B0A-419E-8FEB-CA4AB141156E}" type="pres">
      <dgm:prSet presAssocID="{11392093-8D5A-417F-A0AF-DE12A6C6C98D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7A3F1608-819E-497A-8710-C517F4CE3A58}" type="pres">
      <dgm:prSet presAssocID="{11392093-8D5A-417F-A0AF-DE12A6C6C98D}" presName="rootComposite" presStyleCnt="0"/>
      <dgm:spPr/>
      <dgm:t>
        <a:bodyPr/>
        <a:lstStyle/>
        <a:p>
          <a:endParaRPr lang="es-MX"/>
        </a:p>
      </dgm:t>
    </dgm:pt>
    <dgm:pt modelId="{509BA2DB-46D0-4B74-BBC4-EFF5EA41F603}" type="pres">
      <dgm:prSet presAssocID="{11392093-8D5A-417F-A0AF-DE12A6C6C98D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1454AE4-3AA3-4E5D-BC42-75742E28C438}" type="pres">
      <dgm:prSet presAssocID="{11392093-8D5A-417F-A0AF-DE12A6C6C98D}" presName="rootConnector" presStyleLbl="node3" presStyleIdx="3" presStyleCnt="5"/>
      <dgm:spPr/>
      <dgm:t>
        <a:bodyPr/>
        <a:lstStyle/>
        <a:p>
          <a:endParaRPr lang="es-MX"/>
        </a:p>
      </dgm:t>
    </dgm:pt>
    <dgm:pt modelId="{764C7ED5-FAD5-4E33-9076-F32F4E3FBFE6}" type="pres">
      <dgm:prSet presAssocID="{11392093-8D5A-417F-A0AF-DE12A6C6C98D}" presName="hierChild4" presStyleCnt="0"/>
      <dgm:spPr/>
      <dgm:t>
        <a:bodyPr/>
        <a:lstStyle/>
        <a:p>
          <a:endParaRPr lang="es-MX"/>
        </a:p>
      </dgm:t>
    </dgm:pt>
    <dgm:pt modelId="{4B8062C9-4C51-46DA-8CA4-A8B5FDF63F3B}" type="pres">
      <dgm:prSet presAssocID="{11392093-8D5A-417F-A0AF-DE12A6C6C98D}" presName="hierChild5" presStyleCnt="0"/>
      <dgm:spPr/>
      <dgm:t>
        <a:bodyPr/>
        <a:lstStyle/>
        <a:p>
          <a:endParaRPr lang="es-MX"/>
        </a:p>
      </dgm:t>
    </dgm:pt>
    <dgm:pt modelId="{EFAEB3EA-5922-4D90-A237-B7D966678F4C}" type="pres">
      <dgm:prSet presAssocID="{3A92D354-17FE-4865-85DC-0F4E485CAB9D}" presName="hierChild5" presStyleCnt="0"/>
      <dgm:spPr/>
      <dgm:t>
        <a:bodyPr/>
        <a:lstStyle/>
        <a:p>
          <a:endParaRPr lang="es-MX"/>
        </a:p>
      </dgm:t>
    </dgm:pt>
    <dgm:pt modelId="{53D25044-22E6-4BE9-9C31-1AB499EBFB1B}" type="pres">
      <dgm:prSet presAssocID="{4241423B-F549-484C-84C3-9EFF239E6A48}" presName="Name37" presStyleLbl="parChTrans1D2" presStyleIdx="4" presStyleCnt="5"/>
      <dgm:spPr/>
      <dgm:t>
        <a:bodyPr/>
        <a:lstStyle/>
        <a:p>
          <a:endParaRPr lang="es-MX"/>
        </a:p>
      </dgm:t>
    </dgm:pt>
    <dgm:pt modelId="{3FF631F7-0645-4EAC-A2B6-8410B7A2178C}" type="pres">
      <dgm:prSet presAssocID="{C18A9DA0-D39E-46E5-89CE-183ABC6960F6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3A101409-9B43-4752-BD03-24F6D3C80555}" type="pres">
      <dgm:prSet presAssocID="{C18A9DA0-D39E-46E5-89CE-183ABC6960F6}" presName="rootComposite" presStyleCnt="0"/>
      <dgm:spPr/>
      <dgm:t>
        <a:bodyPr/>
        <a:lstStyle/>
        <a:p>
          <a:endParaRPr lang="es-MX"/>
        </a:p>
      </dgm:t>
    </dgm:pt>
    <dgm:pt modelId="{1DD11FAC-C3C5-4815-AD95-B56990E70210}" type="pres">
      <dgm:prSet presAssocID="{C18A9DA0-D39E-46E5-89CE-183ABC6960F6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A13A391-C298-4226-A61C-C879805E0298}" type="pres">
      <dgm:prSet presAssocID="{C18A9DA0-D39E-46E5-89CE-183ABC6960F6}" presName="rootConnector" presStyleLbl="node2" presStyleIdx="4" presStyleCnt="5"/>
      <dgm:spPr/>
      <dgm:t>
        <a:bodyPr/>
        <a:lstStyle/>
        <a:p>
          <a:endParaRPr lang="es-MX"/>
        </a:p>
      </dgm:t>
    </dgm:pt>
    <dgm:pt modelId="{ACABFFF2-A312-4101-8167-10A373B55B78}" type="pres">
      <dgm:prSet presAssocID="{C18A9DA0-D39E-46E5-89CE-183ABC6960F6}" presName="hierChild4" presStyleCnt="0"/>
      <dgm:spPr/>
      <dgm:t>
        <a:bodyPr/>
        <a:lstStyle/>
        <a:p>
          <a:endParaRPr lang="es-MX"/>
        </a:p>
      </dgm:t>
    </dgm:pt>
    <dgm:pt modelId="{FFBED0C9-6B26-4E29-85E2-A8A8023D4239}" type="pres">
      <dgm:prSet presAssocID="{0F010581-AA04-47C3-89C2-A1F08FFC6B4B}" presName="Name37" presStyleLbl="parChTrans1D3" presStyleIdx="4" presStyleCnt="5"/>
      <dgm:spPr/>
      <dgm:t>
        <a:bodyPr/>
        <a:lstStyle/>
        <a:p>
          <a:endParaRPr lang="es-MX"/>
        </a:p>
      </dgm:t>
    </dgm:pt>
    <dgm:pt modelId="{E8BEE5BF-F482-44EC-BA4E-E5E9CD4820F6}" type="pres">
      <dgm:prSet presAssocID="{551AB26C-3374-4938-81B2-0769C53D878F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79143487-6F93-4563-8ABF-BFCA8AA630BE}" type="pres">
      <dgm:prSet presAssocID="{551AB26C-3374-4938-81B2-0769C53D878F}" presName="rootComposite" presStyleCnt="0"/>
      <dgm:spPr/>
      <dgm:t>
        <a:bodyPr/>
        <a:lstStyle/>
        <a:p>
          <a:endParaRPr lang="es-MX"/>
        </a:p>
      </dgm:t>
    </dgm:pt>
    <dgm:pt modelId="{4E3E33B9-B19E-4715-85F7-4FF85B78D671}" type="pres">
      <dgm:prSet presAssocID="{551AB26C-3374-4938-81B2-0769C53D878F}" presName="rootText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9D78D16-DD60-4C63-B6D8-C06C8474083A}" type="pres">
      <dgm:prSet presAssocID="{551AB26C-3374-4938-81B2-0769C53D878F}" presName="rootConnector" presStyleLbl="node3" presStyleIdx="4" presStyleCnt="5"/>
      <dgm:spPr/>
      <dgm:t>
        <a:bodyPr/>
        <a:lstStyle/>
        <a:p>
          <a:endParaRPr lang="es-MX"/>
        </a:p>
      </dgm:t>
    </dgm:pt>
    <dgm:pt modelId="{FEF2C993-3128-48AD-A3C4-C6BD6C3E0888}" type="pres">
      <dgm:prSet presAssocID="{551AB26C-3374-4938-81B2-0769C53D878F}" presName="hierChild4" presStyleCnt="0"/>
      <dgm:spPr/>
      <dgm:t>
        <a:bodyPr/>
        <a:lstStyle/>
        <a:p>
          <a:endParaRPr lang="es-MX"/>
        </a:p>
      </dgm:t>
    </dgm:pt>
    <dgm:pt modelId="{52D54685-46D7-43B0-9AA9-31C8B335F642}" type="pres">
      <dgm:prSet presAssocID="{551AB26C-3374-4938-81B2-0769C53D878F}" presName="hierChild5" presStyleCnt="0"/>
      <dgm:spPr/>
      <dgm:t>
        <a:bodyPr/>
        <a:lstStyle/>
        <a:p>
          <a:endParaRPr lang="es-MX"/>
        </a:p>
      </dgm:t>
    </dgm:pt>
    <dgm:pt modelId="{1AC008D4-AC5C-49DB-B18E-8805E27A03F9}" type="pres">
      <dgm:prSet presAssocID="{C18A9DA0-D39E-46E5-89CE-183ABC6960F6}" presName="hierChild5" presStyleCnt="0"/>
      <dgm:spPr/>
      <dgm:t>
        <a:bodyPr/>
        <a:lstStyle/>
        <a:p>
          <a:endParaRPr lang="es-MX"/>
        </a:p>
      </dgm:t>
    </dgm:pt>
    <dgm:pt modelId="{18556705-B2D0-4768-A860-5C081BE93783}" type="pres">
      <dgm:prSet presAssocID="{3506E58F-E06A-49DE-8688-DD7B6B78B5AB}" presName="hierChild3" presStyleCnt="0"/>
      <dgm:spPr/>
      <dgm:t>
        <a:bodyPr/>
        <a:lstStyle/>
        <a:p>
          <a:endParaRPr lang="es-MX"/>
        </a:p>
      </dgm:t>
    </dgm:pt>
  </dgm:ptLst>
  <dgm:cxnLst>
    <dgm:cxn modelId="{448437DA-92F3-47E9-B203-3B2D4C195B37}" srcId="{3506E58F-E06A-49DE-8688-DD7B6B78B5AB}" destId="{C18A9DA0-D39E-46E5-89CE-183ABC6960F6}" srcOrd="4" destOrd="0" parTransId="{4241423B-F549-484C-84C3-9EFF239E6A48}" sibTransId="{3E319B4F-55C4-437C-8E48-6C31B7A5626E}"/>
    <dgm:cxn modelId="{4F0149D0-3880-4F76-985F-574D5815B931}" type="presOf" srcId="{3F115ABA-6A20-45E6-A309-98BE30788C17}" destId="{FFB1687A-9CCA-4C6C-9E1A-692BF158767D}" srcOrd="0" destOrd="0" presId="urn:microsoft.com/office/officeart/2005/8/layout/orgChart1"/>
    <dgm:cxn modelId="{5BB6644E-7DA3-4B95-84A7-A1F57A4D8DE8}" type="presOf" srcId="{3506E58F-E06A-49DE-8688-DD7B6B78B5AB}" destId="{00B16601-2151-4370-9EB8-6D15411154F8}" srcOrd="0" destOrd="0" presId="urn:microsoft.com/office/officeart/2005/8/layout/orgChart1"/>
    <dgm:cxn modelId="{DE6EE1D5-D243-4B8E-AD75-460259D7D154}" type="presOf" srcId="{551AB26C-3374-4938-81B2-0769C53D878F}" destId="{4E3E33B9-B19E-4715-85F7-4FF85B78D671}" srcOrd="0" destOrd="0" presId="urn:microsoft.com/office/officeart/2005/8/layout/orgChart1"/>
    <dgm:cxn modelId="{E09BD796-0CB2-4FF1-B017-1267378AF460}" type="presOf" srcId="{03EBE213-59D0-47D7-965A-3FBF810DC6AD}" destId="{03D5F81D-C9DC-46A9-8E89-B8018A8A1CBE}" srcOrd="1" destOrd="0" presId="urn:microsoft.com/office/officeart/2005/8/layout/orgChart1"/>
    <dgm:cxn modelId="{BB2AD5CF-3CA6-461A-93D1-B608602FB220}" srcId="{C18A9DA0-D39E-46E5-89CE-183ABC6960F6}" destId="{551AB26C-3374-4938-81B2-0769C53D878F}" srcOrd="0" destOrd="0" parTransId="{0F010581-AA04-47C3-89C2-A1F08FFC6B4B}" sibTransId="{A6E3D7BC-AB13-448F-AB46-F265D27C3B81}"/>
    <dgm:cxn modelId="{24FF019E-3470-4391-8130-CB5899B4D72D}" type="presOf" srcId="{215B2478-9CC0-415D-AF66-EB4BAACCEF34}" destId="{69EB201A-6EF3-4ED8-9BE2-8EBBD661FC3C}" srcOrd="1" destOrd="0" presId="urn:microsoft.com/office/officeart/2005/8/layout/orgChart1"/>
    <dgm:cxn modelId="{C3D71A0E-8BC1-4A83-BC1E-6FBE43FD493D}" srcId="{03EBE213-59D0-47D7-965A-3FBF810DC6AD}" destId="{3F115ABA-6A20-45E6-A309-98BE30788C17}" srcOrd="0" destOrd="0" parTransId="{7A88C7C9-0FF6-45CE-879C-A8BBECEE7D72}" sibTransId="{42786408-6FA9-4A2D-B545-45A2EE7032B8}"/>
    <dgm:cxn modelId="{98863780-59A3-4FF8-8F43-69447139049B}" type="presOf" srcId="{3A3DE878-9B99-404A-941F-34B986DB0DBB}" destId="{0760142A-C054-487E-8826-5D64E58E34CF}" srcOrd="1" destOrd="0" presId="urn:microsoft.com/office/officeart/2005/8/layout/orgChart1"/>
    <dgm:cxn modelId="{96A00CB3-D763-4FFB-920E-BB2EC33845D0}" type="presOf" srcId="{3F115ABA-6A20-45E6-A309-98BE30788C17}" destId="{463C4F62-24E8-413E-A082-ED661BCE030C}" srcOrd="1" destOrd="0" presId="urn:microsoft.com/office/officeart/2005/8/layout/orgChart1"/>
    <dgm:cxn modelId="{691AA77C-72E6-4FDE-80EC-282E340D920F}" srcId="{3506E58F-E06A-49DE-8688-DD7B6B78B5AB}" destId="{3A92D354-17FE-4865-85DC-0F4E485CAB9D}" srcOrd="3" destOrd="0" parTransId="{EFC3B090-072E-4737-8E5E-E8B87932D6A4}" sibTransId="{0BB91A07-7B73-481A-97D6-E5C603F17BCE}"/>
    <dgm:cxn modelId="{D192427E-CCC2-42F8-A603-EED13DA54C7A}" type="presOf" srcId="{4241423B-F549-484C-84C3-9EFF239E6A48}" destId="{53D25044-22E6-4BE9-9C31-1AB499EBFB1B}" srcOrd="0" destOrd="0" presId="urn:microsoft.com/office/officeart/2005/8/layout/orgChart1"/>
    <dgm:cxn modelId="{C1653AC5-1EEA-4F99-80B9-F0E0661A9E9A}" type="presOf" srcId="{73814A9C-195C-4535-BCEC-779BCCEAEBAA}" destId="{0540D5D6-61B2-402D-8206-6B0C05CF79AE}" srcOrd="0" destOrd="0" presId="urn:microsoft.com/office/officeart/2005/8/layout/orgChart1"/>
    <dgm:cxn modelId="{CD8476E4-1C8E-4E7E-B123-126C4C7ABA68}" type="presOf" srcId="{3A3DE878-9B99-404A-941F-34B986DB0DBB}" destId="{50C1A93D-49AA-425E-920A-31D4D55FF51B}" srcOrd="0" destOrd="0" presId="urn:microsoft.com/office/officeart/2005/8/layout/orgChart1"/>
    <dgm:cxn modelId="{0CBABF45-1C05-4641-B9AA-12B65F04993A}" type="presOf" srcId="{73814A9C-195C-4535-BCEC-779BCCEAEBAA}" destId="{95FE6A4E-8087-411B-8D33-BF7B4690710B}" srcOrd="1" destOrd="0" presId="urn:microsoft.com/office/officeart/2005/8/layout/orgChart1"/>
    <dgm:cxn modelId="{6E0A367C-C802-46F5-824A-028BD0E02B90}" srcId="{26FB86C6-720D-4177-A9EA-B1A50C624AD7}" destId="{3506E58F-E06A-49DE-8688-DD7B6B78B5AB}" srcOrd="0" destOrd="0" parTransId="{EDF0EC49-4E14-4C7F-99F3-590C601C918E}" sibTransId="{474DD73F-5756-4B0B-AFF9-22DEE1B2776A}"/>
    <dgm:cxn modelId="{6DD7C50A-F84C-4E6C-847E-1BBA073C940A}" type="presOf" srcId="{11392093-8D5A-417F-A0AF-DE12A6C6C98D}" destId="{509BA2DB-46D0-4B74-BBC4-EFF5EA41F603}" srcOrd="0" destOrd="0" presId="urn:microsoft.com/office/officeart/2005/8/layout/orgChart1"/>
    <dgm:cxn modelId="{705FB26C-3E7B-4A18-AA12-A9D67B3EA002}" type="presOf" srcId="{C18A9DA0-D39E-46E5-89CE-183ABC6960F6}" destId="{5A13A391-C298-4226-A61C-C879805E0298}" srcOrd="1" destOrd="0" presId="urn:microsoft.com/office/officeart/2005/8/layout/orgChart1"/>
    <dgm:cxn modelId="{6F13DACB-2DCB-4EA0-AB93-D363F6A04FA9}" type="presOf" srcId="{3A92D354-17FE-4865-85DC-0F4E485CAB9D}" destId="{BC863F77-0D32-472D-B3DD-DD911C357DB3}" srcOrd="0" destOrd="0" presId="urn:microsoft.com/office/officeart/2005/8/layout/orgChart1"/>
    <dgm:cxn modelId="{53B9ED86-AC13-438B-AA21-C1AFBB9E3277}" type="presOf" srcId="{739F25B9-7399-428D-B182-8F4FC0BCE8D8}" destId="{9B9A63AD-9D18-41EC-920E-0562B871841F}" srcOrd="0" destOrd="0" presId="urn:microsoft.com/office/officeart/2005/8/layout/orgChart1"/>
    <dgm:cxn modelId="{91CC10A6-C66B-4E99-B177-884AAF525B06}" srcId="{3506E58F-E06A-49DE-8688-DD7B6B78B5AB}" destId="{4563C243-F3D4-46FD-B2DB-4A5CCC1BC1A9}" srcOrd="2" destOrd="0" parTransId="{10B4A1C4-0485-457D-9931-1B7F53489681}" sibTransId="{3A7E1380-46EE-4E87-B271-A398C5C1C038}"/>
    <dgm:cxn modelId="{B7EF7684-AD5A-4696-89ED-D2E938A30486}" type="presOf" srcId="{4563C243-F3D4-46FD-B2DB-4A5CCC1BC1A9}" destId="{A4B3CDEF-D9AE-4262-A731-71840B5D8A35}" srcOrd="1" destOrd="0" presId="urn:microsoft.com/office/officeart/2005/8/layout/orgChart1"/>
    <dgm:cxn modelId="{FC7CAB59-7A9A-41D5-946D-3F6789892AB1}" type="presOf" srcId="{26FB86C6-720D-4177-A9EA-B1A50C624AD7}" destId="{48AD0A53-E587-4F5E-8B9C-C8C627B2E71E}" srcOrd="0" destOrd="0" presId="urn:microsoft.com/office/officeart/2005/8/layout/orgChart1"/>
    <dgm:cxn modelId="{1BB37794-22FC-47E5-B277-3128D3767BA3}" srcId="{3506E58F-E06A-49DE-8688-DD7B6B78B5AB}" destId="{03EBE213-59D0-47D7-965A-3FBF810DC6AD}" srcOrd="0" destOrd="0" parTransId="{F680D93A-C5E6-43DA-B235-2BC36C1447B7}" sibTransId="{7CE77E5D-1999-48BA-BD09-78D30F650B5F}"/>
    <dgm:cxn modelId="{793D3DAF-74D6-4B5E-921C-A04E557CEC27}" type="presOf" srcId="{11392093-8D5A-417F-A0AF-DE12A6C6C98D}" destId="{41454AE4-3AA3-4E5D-BC42-75742E28C438}" srcOrd="1" destOrd="0" presId="urn:microsoft.com/office/officeart/2005/8/layout/orgChart1"/>
    <dgm:cxn modelId="{C1BFC443-2BAD-4DD8-B90D-AD4BBFFD36BF}" type="presOf" srcId="{215B2478-9CC0-415D-AF66-EB4BAACCEF34}" destId="{577C63C4-67B9-4537-9068-4B9AA4AA6B5A}" srcOrd="0" destOrd="0" presId="urn:microsoft.com/office/officeart/2005/8/layout/orgChart1"/>
    <dgm:cxn modelId="{14FBAE54-96C1-43F2-BFA9-AEEE6D71B014}" srcId="{215B2478-9CC0-415D-AF66-EB4BAACCEF34}" destId="{3A3DE878-9B99-404A-941F-34B986DB0DBB}" srcOrd="0" destOrd="0" parTransId="{739F25B9-7399-428D-B182-8F4FC0BCE8D8}" sibTransId="{2DA0A768-A323-49F9-965F-334C6B9988D1}"/>
    <dgm:cxn modelId="{615D14FE-A1F1-46F9-A183-3093CE694CA5}" type="presOf" srcId="{10B4A1C4-0485-457D-9931-1B7F53489681}" destId="{5B4AFF03-309B-4A96-AFAA-5B9968971776}" srcOrd="0" destOrd="0" presId="urn:microsoft.com/office/officeart/2005/8/layout/orgChart1"/>
    <dgm:cxn modelId="{81EF6DCD-5A58-4FF7-AD83-8449D6894E82}" srcId="{3506E58F-E06A-49DE-8688-DD7B6B78B5AB}" destId="{215B2478-9CC0-415D-AF66-EB4BAACCEF34}" srcOrd="1" destOrd="0" parTransId="{85CFC748-7D91-4438-B3D5-BE5BFA637317}" sibTransId="{50B04F65-154F-4EA2-B351-9A1CB2C79048}"/>
    <dgm:cxn modelId="{94A4ACAB-2C17-4547-8609-7B4700C61E8E}" type="presOf" srcId="{4563C243-F3D4-46FD-B2DB-4A5CCC1BC1A9}" destId="{8C2871BA-96D5-4511-8AC5-8BFD3087C9FD}" srcOrd="0" destOrd="0" presId="urn:microsoft.com/office/officeart/2005/8/layout/orgChart1"/>
    <dgm:cxn modelId="{B970E733-6A86-4210-A03A-10C044CF8B73}" srcId="{3A92D354-17FE-4865-85DC-0F4E485CAB9D}" destId="{11392093-8D5A-417F-A0AF-DE12A6C6C98D}" srcOrd="0" destOrd="0" parTransId="{51A0F8B5-5D0B-40C2-BEFF-2D9876E03FF7}" sibTransId="{9009B810-4769-44AF-A50B-C2E24E75A6FD}"/>
    <dgm:cxn modelId="{906CB22A-3F35-4C8C-8C28-27FDFF4493CA}" type="presOf" srcId="{0F010581-AA04-47C3-89C2-A1F08FFC6B4B}" destId="{FFBED0C9-6B26-4E29-85E2-A8A8023D4239}" srcOrd="0" destOrd="0" presId="urn:microsoft.com/office/officeart/2005/8/layout/orgChart1"/>
    <dgm:cxn modelId="{38F9975C-4A0D-44B0-978B-36A00F60C1AB}" type="presOf" srcId="{EFC3B090-072E-4737-8E5E-E8B87932D6A4}" destId="{9B8705CE-3BFE-44A7-A457-2BDD337F6025}" srcOrd="0" destOrd="0" presId="urn:microsoft.com/office/officeart/2005/8/layout/orgChart1"/>
    <dgm:cxn modelId="{E9DBA76F-0651-4EE1-A386-2E95C4B42BF0}" type="presOf" srcId="{551AB26C-3374-4938-81B2-0769C53D878F}" destId="{19D78D16-DD60-4C63-B6D8-C06C8474083A}" srcOrd="1" destOrd="0" presId="urn:microsoft.com/office/officeart/2005/8/layout/orgChart1"/>
    <dgm:cxn modelId="{484ACF77-6F2C-480B-9914-1A52229157E7}" type="presOf" srcId="{3506E58F-E06A-49DE-8688-DD7B6B78B5AB}" destId="{8A171518-7977-4EE3-96BC-2C9D5B935711}" srcOrd="1" destOrd="0" presId="urn:microsoft.com/office/officeart/2005/8/layout/orgChart1"/>
    <dgm:cxn modelId="{70492EAD-53C8-473F-A31E-92FD68FAD0C2}" type="presOf" srcId="{7A88C7C9-0FF6-45CE-879C-A8BBECEE7D72}" destId="{F4D8BECD-0C2C-401C-B533-75EB43DA9066}" srcOrd="0" destOrd="0" presId="urn:microsoft.com/office/officeart/2005/8/layout/orgChart1"/>
    <dgm:cxn modelId="{B9BEE4EA-F02E-45FC-B6A2-D0C1AC254260}" type="presOf" srcId="{C18A9DA0-D39E-46E5-89CE-183ABC6960F6}" destId="{1DD11FAC-C3C5-4815-AD95-B56990E70210}" srcOrd="0" destOrd="0" presId="urn:microsoft.com/office/officeart/2005/8/layout/orgChart1"/>
    <dgm:cxn modelId="{3E75266A-7C78-4628-93D4-EAEAD25C81EA}" type="presOf" srcId="{3A92D354-17FE-4865-85DC-0F4E485CAB9D}" destId="{ADDF3AD1-AD4F-471F-A24D-0E5C3CE0F420}" srcOrd="1" destOrd="0" presId="urn:microsoft.com/office/officeart/2005/8/layout/orgChart1"/>
    <dgm:cxn modelId="{81BE305D-FFE2-4791-BCA4-C9E5B37B1898}" type="presOf" srcId="{85CFC748-7D91-4438-B3D5-BE5BFA637317}" destId="{2939988C-5D46-40D5-8211-7B759CFAA6D1}" srcOrd="0" destOrd="0" presId="urn:microsoft.com/office/officeart/2005/8/layout/orgChart1"/>
    <dgm:cxn modelId="{1DCCEAB4-FB34-44C7-9B5E-C9A550F661AE}" srcId="{4563C243-F3D4-46FD-B2DB-4A5CCC1BC1A9}" destId="{73814A9C-195C-4535-BCEC-779BCCEAEBAA}" srcOrd="0" destOrd="0" parTransId="{1E38EEBA-61F7-4B95-9F91-6CE9B1569285}" sibTransId="{B7962118-DA3D-4239-82A9-F87D3EF5134E}"/>
    <dgm:cxn modelId="{D70BC4E3-F57E-4914-8462-57259F5C2BC2}" type="presOf" srcId="{1E38EEBA-61F7-4B95-9F91-6CE9B1569285}" destId="{C12C8585-76C9-47CA-A329-96CAB8996A9A}" srcOrd="0" destOrd="0" presId="urn:microsoft.com/office/officeart/2005/8/layout/orgChart1"/>
    <dgm:cxn modelId="{DB0ACD6B-1ABD-45BF-97F9-CA3BFBD6048E}" type="presOf" srcId="{F680D93A-C5E6-43DA-B235-2BC36C1447B7}" destId="{ED2D80B0-2935-4D4F-BF88-8CBD9BCFA1CC}" srcOrd="0" destOrd="0" presId="urn:microsoft.com/office/officeart/2005/8/layout/orgChart1"/>
    <dgm:cxn modelId="{5A6C845A-5F98-4157-BE45-5025EA694BE2}" type="presOf" srcId="{03EBE213-59D0-47D7-965A-3FBF810DC6AD}" destId="{FE361296-4EAD-48A5-9E0C-DC173868E9D4}" srcOrd="0" destOrd="0" presId="urn:microsoft.com/office/officeart/2005/8/layout/orgChart1"/>
    <dgm:cxn modelId="{0376E46C-44C5-4765-BCF6-CDF2555D9E3F}" type="presOf" srcId="{51A0F8B5-5D0B-40C2-BEFF-2D9876E03FF7}" destId="{2525B2C8-D545-4502-A018-88B28FCB8D94}" srcOrd="0" destOrd="0" presId="urn:microsoft.com/office/officeart/2005/8/layout/orgChart1"/>
    <dgm:cxn modelId="{2B3D5326-AAAC-4003-8474-DEBD8E1DC9C1}" type="presParOf" srcId="{48AD0A53-E587-4F5E-8B9C-C8C627B2E71E}" destId="{4BFFA050-94E5-4124-9EDF-8C596645063C}" srcOrd="0" destOrd="0" presId="urn:microsoft.com/office/officeart/2005/8/layout/orgChart1"/>
    <dgm:cxn modelId="{302898A7-75BE-496F-BDDE-95C9FD1E3EC1}" type="presParOf" srcId="{4BFFA050-94E5-4124-9EDF-8C596645063C}" destId="{82C00F83-8DC1-4046-ADA1-79B7151D1860}" srcOrd="0" destOrd="0" presId="urn:microsoft.com/office/officeart/2005/8/layout/orgChart1"/>
    <dgm:cxn modelId="{435E0A54-A402-4570-BDE6-DA1924C4C4E0}" type="presParOf" srcId="{82C00F83-8DC1-4046-ADA1-79B7151D1860}" destId="{00B16601-2151-4370-9EB8-6D15411154F8}" srcOrd="0" destOrd="0" presId="urn:microsoft.com/office/officeart/2005/8/layout/orgChart1"/>
    <dgm:cxn modelId="{21ED2803-3020-417F-B57F-66DCBD57F11A}" type="presParOf" srcId="{82C00F83-8DC1-4046-ADA1-79B7151D1860}" destId="{8A171518-7977-4EE3-96BC-2C9D5B935711}" srcOrd="1" destOrd="0" presId="urn:microsoft.com/office/officeart/2005/8/layout/orgChart1"/>
    <dgm:cxn modelId="{72DB7DE5-A7E4-4E4A-8DC3-DE504D95951C}" type="presParOf" srcId="{4BFFA050-94E5-4124-9EDF-8C596645063C}" destId="{213440EE-3AA3-44F4-8E75-0D73279C334E}" srcOrd="1" destOrd="0" presId="urn:microsoft.com/office/officeart/2005/8/layout/orgChart1"/>
    <dgm:cxn modelId="{2DA0E2BE-BA1F-495E-9953-4FAB64FA5CF6}" type="presParOf" srcId="{213440EE-3AA3-44F4-8E75-0D73279C334E}" destId="{ED2D80B0-2935-4D4F-BF88-8CBD9BCFA1CC}" srcOrd="0" destOrd="0" presId="urn:microsoft.com/office/officeart/2005/8/layout/orgChart1"/>
    <dgm:cxn modelId="{27445C2D-DD51-4B67-B434-FDA9FFD903CE}" type="presParOf" srcId="{213440EE-3AA3-44F4-8E75-0D73279C334E}" destId="{4C1FE534-D759-4574-9291-3FB457414E82}" srcOrd="1" destOrd="0" presId="urn:microsoft.com/office/officeart/2005/8/layout/orgChart1"/>
    <dgm:cxn modelId="{1EF468A3-FFA1-48F6-B8C1-AF2E9C7FC348}" type="presParOf" srcId="{4C1FE534-D759-4574-9291-3FB457414E82}" destId="{6F7D10C1-D4B0-463A-9DD2-1FB463C23A4A}" srcOrd="0" destOrd="0" presId="urn:microsoft.com/office/officeart/2005/8/layout/orgChart1"/>
    <dgm:cxn modelId="{DE6437AA-F109-40AF-86A1-E5977A7F9632}" type="presParOf" srcId="{6F7D10C1-D4B0-463A-9DD2-1FB463C23A4A}" destId="{FE361296-4EAD-48A5-9E0C-DC173868E9D4}" srcOrd="0" destOrd="0" presId="urn:microsoft.com/office/officeart/2005/8/layout/orgChart1"/>
    <dgm:cxn modelId="{EE538742-F5C5-4FBE-9F3C-EC71F7A96C15}" type="presParOf" srcId="{6F7D10C1-D4B0-463A-9DD2-1FB463C23A4A}" destId="{03D5F81D-C9DC-46A9-8E89-B8018A8A1CBE}" srcOrd="1" destOrd="0" presId="urn:microsoft.com/office/officeart/2005/8/layout/orgChart1"/>
    <dgm:cxn modelId="{BACCE8C0-343E-4D32-82BD-80BA917F52E2}" type="presParOf" srcId="{4C1FE534-D759-4574-9291-3FB457414E82}" destId="{0F18AEEC-EAE9-45C1-8CED-36A98B55624F}" srcOrd="1" destOrd="0" presId="urn:microsoft.com/office/officeart/2005/8/layout/orgChart1"/>
    <dgm:cxn modelId="{BDAF5FEA-2E9F-448D-9B86-CB893E07AC5F}" type="presParOf" srcId="{0F18AEEC-EAE9-45C1-8CED-36A98B55624F}" destId="{F4D8BECD-0C2C-401C-B533-75EB43DA9066}" srcOrd="0" destOrd="0" presId="urn:microsoft.com/office/officeart/2005/8/layout/orgChart1"/>
    <dgm:cxn modelId="{5D3408F6-5A87-4636-8924-7B416E3ACBA0}" type="presParOf" srcId="{0F18AEEC-EAE9-45C1-8CED-36A98B55624F}" destId="{B8409872-1A90-4CEE-B19F-BC70541F6DF7}" srcOrd="1" destOrd="0" presId="urn:microsoft.com/office/officeart/2005/8/layout/orgChart1"/>
    <dgm:cxn modelId="{0169FBED-5386-4599-9307-5F7411395DAE}" type="presParOf" srcId="{B8409872-1A90-4CEE-B19F-BC70541F6DF7}" destId="{B888AFB0-3427-4E38-BF72-C64525109014}" srcOrd="0" destOrd="0" presId="urn:microsoft.com/office/officeart/2005/8/layout/orgChart1"/>
    <dgm:cxn modelId="{A157FBD6-BD08-4AA2-A443-B4EB0EAD8E3E}" type="presParOf" srcId="{B888AFB0-3427-4E38-BF72-C64525109014}" destId="{FFB1687A-9CCA-4C6C-9E1A-692BF158767D}" srcOrd="0" destOrd="0" presId="urn:microsoft.com/office/officeart/2005/8/layout/orgChart1"/>
    <dgm:cxn modelId="{9F998FBA-4940-49BC-AE81-8277E5B6E8F6}" type="presParOf" srcId="{B888AFB0-3427-4E38-BF72-C64525109014}" destId="{463C4F62-24E8-413E-A082-ED661BCE030C}" srcOrd="1" destOrd="0" presId="urn:microsoft.com/office/officeart/2005/8/layout/orgChart1"/>
    <dgm:cxn modelId="{D35807EE-C4A3-4137-9CE2-345A8DB24508}" type="presParOf" srcId="{B8409872-1A90-4CEE-B19F-BC70541F6DF7}" destId="{BFD166AE-40B0-4316-B53A-404E9CB18CD6}" srcOrd="1" destOrd="0" presId="urn:microsoft.com/office/officeart/2005/8/layout/orgChart1"/>
    <dgm:cxn modelId="{1A28B82E-CE1B-4FD2-A28B-28F80BA3D759}" type="presParOf" srcId="{B8409872-1A90-4CEE-B19F-BC70541F6DF7}" destId="{3EA9D55F-0D1B-4417-BFC3-EC98DEDE4336}" srcOrd="2" destOrd="0" presId="urn:microsoft.com/office/officeart/2005/8/layout/orgChart1"/>
    <dgm:cxn modelId="{4B83E269-CB24-4273-ADD9-FE8CDFEADAE5}" type="presParOf" srcId="{4C1FE534-D759-4574-9291-3FB457414E82}" destId="{D46F79F7-A95D-4A56-8DDD-9DB8CE1DF731}" srcOrd="2" destOrd="0" presId="urn:microsoft.com/office/officeart/2005/8/layout/orgChart1"/>
    <dgm:cxn modelId="{E09FCAC0-DA73-4B0F-AC68-11502DE61BB4}" type="presParOf" srcId="{213440EE-3AA3-44F4-8E75-0D73279C334E}" destId="{2939988C-5D46-40D5-8211-7B759CFAA6D1}" srcOrd="2" destOrd="0" presId="urn:microsoft.com/office/officeart/2005/8/layout/orgChart1"/>
    <dgm:cxn modelId="{CF7DE27C-9989-4F5F-894B-94DA9C17FF9D}" type="presParOf" srcId="{213440EE-3AA3-44F4-8E75-0D73279C334E}" destId="{4B46EEA3-A354-49D0-B953-6BAB061A2B87}" srcOrd="3" destOrd="0" presId="urn:microsoft.com/office/officeart/2005/8/layout/orgChart1"/>
    <dgm:cxn modelId="{B88D3EA7-3C30-4E31-B2CA-80AC8FADC3FC}" type="presParOf" srcId="{4B46EEA3-A354-49D0-B953-6BAB061A2B87}" destId="{45D578C9-3E1A-4933-A88A-EF7EB9C1FF02}" srcOrd="0" destOrd="0" presId="urn:microsoft.com/office/officeart/2005/8/layout/orgChart1"/>
    <dgm:cxn modelId="{D98CCDE7-40AA-4E08-82AB-23DA1CA0AFB9}" type="presParOf" srcId="{45D578C9-3E1A-4933-A88A-EF7EB9C1FF02}" destId="{577C63C4-67B9-4537-9068-4B9AA4AA6B5A}" srcOrd="0" destOrd="0" presId="urn:microsoft.com/office/officeart/2005/8/layout/orgChart1"/>
    <dgm:cxn modelId="{481E3A38-5969-4748-A673-E1271D30378A}" type="presParOf" srcId="{45D578C9-3E1A-4933-A88A-EF7EB9C1FF02}" destId="{69EB201A-6EF3-4ED8-9BE2-8EBBD661FC3C}" srcOrd="1" destOrd="0" presId="urn:microsoft.com/office/officeart/2005/8/layout/orgChart1"/>
    <dgm:cxn modelId="{C6AB927C-FBE3-4C2E-95D8-85485AE2A9F1}" type="presParOf" srcId="{4B46EEA3-A354-49D0-B953-6BAB061A2B87}" destId="{9F07A81C-7791-4259-830F-80430D2749D9}" srcOrd="1" destOrd="0" presId="urn:microsoft.com/office/officeart/2005/8/layout/orgChart1"/>
    <dgm:cxn modelId="{5E3953C3-D617-45A7-92E2-D2D02C5C36A4}" type="presParOf" srcId="{9F07A81C-7791-4259-830F-80430D2749D9}" destId="{9B9A63AD-9D18-41EC-920E-0562B871841F}" srcOrd="0" destOrd="0" presId="urn:microsoft.com/office/officeart/2005/8/layout/orgChart1"/>
    <dgm:cxn modelId="{5F47FA84-CC71-4A72-A609-E8626D73246F}" type="presParOf" srcId="{9F07A81C-7791-4259-830F-80430D2749D9}" destId="{75AA9838-ABC0-43A2-B191-9FC444CE844C}" srcOrd="1" destOrd="0" presId="urn:microsoft.com/office/officeart/2005/8/layout/orgChart1"/>
    <dgm:cxn modelId="{32E66533-4065-4BD8-AC40-3B0C9A49C60D}" type="presParOf" srcId="{75AA9838-ABC0-43A2-B191-9FC444CE844C}" destId="{46D3DDE0-11A1-4037-A317-95950C177C6B}" srcOrd="0" destOrd="0" presId="urn:microsoft.com/office/officeart/2005/8/layout/orgChart1"/>
    <dgm:cxn modelId="{9FCD5283-4C2E-4539-80D5-A30C79D1C676}" type="presParOf" srcId="{46D3DDE0-11A1-4037-A317-95950C177C6B}" destId="{50C1A93D-49AA-425E-920A-31D4D55FF51B}" srcOrd="0" destOrd="0" presId="urn:microsoft.com/office/officeart/2005/8/layout/orgChart1"/>
    <dgm:cxn modelId="{3E75DAE7-AC22-4A62-B393-2A94B6311E93}" type="presParOf" srcId="{46D3DDE0-11A1-4037-A317-95950C177C6B}" destId="{0760142A-C054-487E-8826-5D64E58E34CF}" srcOrd="1" destOrd="0" presId="urn:microsoft.com/office/officeart/2005/8/layout/orgChart1"/>
    <dgm:cxn modelId="{650674C9-E7EC-45B7-B7B7-CAE208A51A0B}" type="presParOf" srcId="{75AA9838-ABC0-43A2-B191-9FC444CE844C}" destId="{964557A3-26FA-4A28-ACB9-65DC4BAEBF54}" srcOrd="1" destOrd="0" presId="urn:microsoft.com/office/officeart/2005/8/layout/orgChart1"/>
    <dgm:cxn modelId="{71C59FB5-E0E4-46EE-A82C-AB4093CBC775}" type="presParOf" srcId="{75AA9838-ABC0-43A2-B191-9FC444CE844C}" destId="{3CD1C0A9-5AC4-4950-8E70-9DD342C703AA}" srcOrd="2" destOrd="0" presId="urn:microsoft.com/office/officeart/2005/8/layout/orgChart1"/>
    <dgm:cxn modelId="{ED07829B-AC8F-49CB-A63A-AC2B4556499A}" type="presParOf" srcId="{4B46EEA3-A354-49D0-B953-6BAB061A2B87}" destId="{62379E7A-2E9C-47BD-9375-C24C4FDFD1CB}" srcOrd="2" destOrd="0" presId="urn:microsoft.com/office/officeart/2005/8/layout/orgChart1"/>
    <dgm:cxn modelId="{C211B509-3EA0-4501-9D65-1265855A0076}" type="presParOf" srcId="{213440EE-3AA3-44F4-8E75-0D73279C334E}" destId="{5B4AFF03-309B-4A96-AFAA-5B9968971776}" srcOrd="4" destOrd="0" presId="urn:microsoft.com/office/officeart/2005/8/layout/orgChart1"/>
    <dgm:cxn modelId="{3B6241CD-20C9-490E-9065-7A19409FBFF1}" type="presParOf" srcId="{213440EE-3AA3-44F4-8E75-0D73279C334E}" destId="{84467838-FB7E-418D-90F1-963C169AFA3A}" srcOrd="5" destOrd="0" presId="urn:microsoft.com/office/officeart/2005/8/layout/orgChart1"/>
    <dgm:cxn modelId="{24995ECF-5366-4297-80E1-704B2C0D7680}" type="presParOf" srcId="{84467838-FB7E-418D-90F1-963C169AFA3A}" destId="{ADE1FEDB-1AEA-42CC-B2C5-F2F5E82B0573}" srcOrd="0" destOrd="0" presId="urn:microsoft.com/office/officeart/2005/8/layout/orgChart1"/>
    <dgm:cxn modelId="{DA50CA29-BA88-4EDF-9142-B2FC5563FC85}" type="presParOf" srcId="{ADE1FEDB-1AEA-42CC-B2C5-F2F5E82B0573}" destId="{8C2871BA-96D5-4511-8AC5-8BFD3087C9FD}" srcOrd="0" destOrd="0" presId="urn:microsoft.com/office/officeart/2005/8/layout/orgChart1"/>
    <dgm:cxn modelId="{D3F4713F-0968-4A6C-B215-4CC9064C1BD7}" type="presParOf" srcId="{ADE1FEDB-1AEA-42CC-B2C5-F2F5E82B0573}" destId="{A4B3CDEF-D9AE-4262-A731-71840B5D8A35}" srcOrd="1" destOrd="0" presId="urn:microsoft.com/office/officeart/2005/8/layout/orgChart1"/>
    <dgm:cxn modelId="{095D5AD4-4859-46AF-89EE-B03DE33227AD}" type="presParOf" srcId="{84467838-FB7E-418D-90F1-963C169AFA3A}" destId="{BE28D6F5-F11C-4CE8-AF21-89FF46773112}" srcOrd="1" destOrd="0" presId="urn:microsoft.com/office/officeart/2005/8/layout/orgChart1"/>
    <dgm:cxn modelId="{BEC56B42-EF1C-4940-A610-DEC3FF384154}" type="presParOf" srcId="{BE28D6F5-F11C-4CE8-AF21-89FF46773112}" destId="{C12C8585-76C9-47CA-A329-96CAB8996A9A}" srcOrd="0" destOrd="0" presId="urn:microsoft.com/office/officeart/2005/8/layout/orgChart1"/>
    <dgm:cxn modelId="{FDA46C24-BA12-4FBA-AFF6-263DF7D181B8}" type="presParOf" srcId="{BE28D6F5-F11C-4CE8-AF21-89FF46773112}" destId="{FA0B26D1-EAE1-45B0-B99D-BFACD0DD2E27}" srcOrd="1" destOrd="0" presId="urn:microsoft.com/office/officeart/2005/8/layout/orgChart1"/>
    <dgm:cxn modelId="{1E19A3F6-EC96-4A9D-A314-BF70D6BDB9DA}" type="presParOf" srcId="{FA0B26D1-EAE1-45B0-B99D-BFACD0DD2E27}" destId="{7617ED55-4AC0-4C51-9581-7EB29DEC1794}" srcOrd="0" destOrd="0" presId="urn:microsoft.com/office/officeart/2005/8/layout/orgChart1"/>
    <dgm:cxn modelId="{0F712E77-9F80-4A4F-89FA-755DA943EE88}" type="presParOf" srcId="{7617ED55-4AC0-4C51-9581-7EB29DEC1794}" destId="{0540D5D6-61B2-402D-8206-6B0C05CF79AE}" srcOrd="0" destOrd="0" presId="urn:microsoft.com/office/officeart/2005/8/layout/orgChart1"/>
    <dgm:cxn modelId="{CC81C2F9-F699-4339-B9A9-EFCA76F0B285}" type="presParOf" srcId="{7617ED55-4AC0-4C51-9581-7EB29DEC1794}" destId="{95FE6A4E-8087-411B-8D33-BF7B4690710B}" srcOrd="1" destOrd="0" presId="urn:microsoft.com/office/officeart/2005/8/layout/orgChart1"/>
    <dgm:cxn modelId="{5546BA04-233B-43B7-B628-E47012D4F8E7}" type="presParOf" srcId="{FA0B26D1-EAE1-45B0-B99D-BFACD0DD2E27}" destId="{81D7C313-8C84-4E7B-A3EC-94D27C97CAE8}" srcOrd="1" destOrd="0" presId="urn:microsoft.com/office/officeart/2005/8/layout/orgChart1"/>
    <dgm:cxn modelId="{92F6F19F-4B1D-4731-A477-0D301262C1B2}" type="presParOf" srcId="{FA0B26D1-EAE1-45B0-B99D-BFACD0DD2E27}" destId="{55EA902B-9C86-42DE-AAA1-FCC33AA73A2E}" srcOrd="2" destOrd="0" presId="urn:microsoft.com/office/officeart/2005/8/layout/orgChart1"/>
    <dgm:cxn modelId="{F599A9A2-52AB-4FF9-9B07-FC680ACB27F6}" type="presParOf" srcId="{84467838-FB7E-418D-90F1-963C169AFA3A}" destId="{2B7DAAAE-0BDC-47E7-9F03-D5C12C55EDF0}" srcOrd="2" destOrd="0" presId="urn:microsoft.com/office/officeart/2005/8/layout/orgChart1"/>
    <dgm:cxn modelId="{69C13BE1-3636-45C4-8FE4-0CDF3689D6AC}" type="presParOf" srcId="{213440EE-3AA3-44F4-8E75-0D73279C334E}" destId="{9B8705CE-3BFE-44A7-A457-2BDD337F6025}" srcOrd="6" destOrd="0" presId="urn:microsoft.com/office/officeart/2005/8/layout/orgChart1"/>
    <dgm:cxn modelId="{949B5435-C100-45AF-B2E5-E85BA0F9D38E}" type="presParOf" srcId="{213440EE-3AA3-44F4-8E75-0D73279C334E}" destId="{0A60E0F1-EF7D-4B80-AACC-AE4CB4E14368}" srcOrd="7" destOrd="0" presId="urn:microsoft.com/office/officeart/2005/8/layout/orgChart1"/>
    <dgm:cxn modelId="{F0A9F1AC-83DB-4DFF-B225-7BBE4D2FE515}" type="presParOf" srcId="{0A60E0F1-EF7D-4B80-AACC-AE4CB4E14368}" destId="{4105FEEA-15A3-425F-9F1C-38C700115B87}" srcOrd="0" destOrd="0" presId="urn:microsoft.com/office/officeart/2005/8/layout/orgChart1"/>
    <dgm:cxn modelId="{A4F6E5B5-EE6B-45FC-8C31-980645966EEF}" type="presParOf" srcId="{4105FEEA-15A3-425F-9F1C-38C700115B87}" destId="{BC863F77-0D32-472D-B3DD-DD911C357DB3}" srcOrd="0" destOrd="0" presId="urn:microsoft.com/office/officeart/2005/8/layout/orgChart1"/>
    <dgm:cxn modelId="{CBD43AD0-484A-4E53-9C3E-796F57E30FEC}" type="presParOf" srcId="{4105FEEA-15A3-425F-9F1C-38C700115B87}" destId="{ADDF3AD1-AD4F-471F-A24D-0E5C3CE0F420}" srcOrd="1" destOrd="0" presId="urn:microsoft.com/office/officeart/2005/8/layout/orgChart1"/>
    <dgm:cxn modelId="{031902E4-DABC-4697-8AB9-7D210E0E898D}" type="presParOf" srcId="{0A60E0F1-EF7D-4B80-AACC-AE4CB4E14368}" destId="{ABD23470-4713-4254-8AC0-04CF7644C5FF}" srcOrd="1" destOrd="0" presId="urn:microsoft.com/office/officeart/2005/8/layout/orgChart1"/>
    <dgm:cxn modelId="{6CE7FCB7-B19C-47D1-B711-5D4A139316A7}" type="presParOf" srcId="{ABD23470-4713-4254-8AC0-04CF7644C5FF}" destId="{2525B2C8-D545-4502-A018-88B28FCB8D94}" srcOrd="0" destOrd="0" presId="urn:microsoft.com/office/officeart/2005/8/layout/orgChart1"/>
    <dgm:cxn modelId="{9B161ABF-65F1-43ED-8178-8977EB304408}" type="presParOf" srcId="{ABD23470-4713-4254-8AC0-04CF7644C5FF}" destId="{F98A0FD5-7B0A-419E-8FEB-CA4AB141156E}" srcOrd="1" destOrd="0" presId="urn:microsoft.com/office/officeart/2005/8/layout/orgChart1"/>
    <dgm:cxn modelId="{76EA08F0-54C5-468A-99D8-2E039A20AA17}" type="presParOf" srcId="{F98A0FD5-7B0A-419E-8FEB-CA4AB141156E}" destId="{7A3F1608-819E-497A-8710-C517F4CE3A58}" srcOrd="0" destOrd="0" presId="urn:microsoft.com/office/officeart/2005/8/layout/orgChart1"/>
    <dgm:cxn modelId="{6A542D5D-DEDE-4DF3-B99B-6728762A1F13}" type="presParOf" srcId="{7A3F1608-819E-497A-8710-C517F4CE3A58}" destId="{509BA2DB-46D0-4B74-BBC4-EFF5EA41F603}" srcOrd="0" destOrd="0" presId="urn:microsoft.com/office/officeart/2005/8/layout/orgChart1"/>
    <dgm:cxn modelId="{59951D15-8CBF-497D-9521-A50FE9C68F6C}" type="presParOf" srcId="{7A3F1608-819E-497A-8710-C517F4CE3A58}" destId="{41454AE4-3AA3-4E5D-BC42-75742E28C438}" srcOrd="1" destOrd="0" presId="urn:microsoft.com/office/officeart/2005/8/layout/orgChart1"/>
    <dgm:cxn modelId="{0FCC8C77-5C7C-4E02-B795-726952BE0249}" type="presParOf" srcId="{F98A0FD5-7B0A-419E-8FEB-CA4AB141156E}" destId="{764C7ED5-FAD5-4E33-9076-F32F4E3FBFE6}" srcOrd="1" destOrd="0" presId="urn:microsoft.com/office/officeart/2005/8/layout/orgChart1"/>
    <dgm:cxn modelId="{BD5C3CEF-5666-4247-A1CA-93D5181D63E7}" type="presParOf" srcId="{F98A0FD5-7B0A-419E-8FEB-CA4AB141156E}" destId="{4B8062C9-4C51-46DA-8CA4-A8B5FDF63F3B}" srcOrd="2" destOrd="0" presId="urn:microsoft.com/office/officeart/2005/8/layout/orgChart1"/>
    <dgm:cxn modelId="{CA57B566-7187-4E42-932F-298C66042B5D}" type="presParOf" srcId="{0A60E0F1-EF7D-4B80-AACC-AE4CB4E14368}" destId="{EFAEB3EA-5922-4D90-A237-B7D966678F4C}" srcOrd="2" destOrd="0" presId="urn:microsoft.com/office/officeart/2005/8/layout/orgChart1"/>
    <dgm:cxn modelId="{5D281551-99B5-4A6F-99A5-AB83A9B590D1}" type="presParOf" srcId="{213440EE-3AA3-44F4-8E75-0D73279C334E}" destId="{53D25044-22E6-4BE9-9C31-1AB499EBFB1B}" srcOrd="8" destOrd="0" presId="urn:microsoft.com/office/officeart/2005/8/layout/orgChart1"/>
    <dgm:cxn modelId="{05386309-BEAA-4417-AD6E-0BB5F1959CBD}" type="presParOf" srcId="{213440EE-3AA3-44F4-8E75-0D73279C334E}" destId="{3FF631F7-0645-4EAC-A2B6-8410B7A2178C}" srcOrd="9" destOrd="0" presId="urn:microsoft.com/office/officeart/2005/8/layout/orgChart1"/>
    <dgm:cxn modelId="{22CF6AA6-40D0-4A4E-8666-3492A5B6450C}" type="presParOf" srcId="{3FF631F7-0645-4EAC-A2B6-8410B7A2178C}" destId="{3A101409-9B43-4752-BD03-24F6D3C80555}" srcOrd="0" destOrd="0" presId="urn:microsoft.com/office/officeart/2005/8/layout/orgChart1"/>
    <dgm:cxn modelId="{74F8208D-2FA1-4A08-93A7-05F7F4FF13BE}" type="presParOf" srcId="{3A101409-9B43-4752-BD03-24F6D3C80555}" destId="{1DD11FAC-C3C5-4815-AD95-B56990E70210}" srcOrd="0" destOrd="0" presId="urn:microsoft.com/office/officeart/2005/8/layout/orgChart1"/>
    <dgm:cxn modelId="{559B779D-1B58-420C-8588-8CA3F6B54A69}" type="presParOf" srcId="{3A101409-9B43-4752-BD03-24F6D3C80555}" destId="{5A13A391-C298-4226-A61C-C879805E0298}" srcOrd="1" destOrd="0" presId="urn:microsoft.com/office/officeart/2005/8/layout/orgChart1"/>
    <dgm:cxn modelId="{00B267BD-CBBE-4AE4-86BC-43710C1BF074}" type="presParOf" srcId="{3FF631F7-0645-4EAC-A2B6-8410B7A2178C}" destId="{ACABFFF2-A312-4101-8167-10A373B55B78}" srcOrd="1" destOrd="0" presId="urn:microsoft.com/office/officeart/2005/8/layout/orgChart1"/>
    <dgm:cxn modelId="{E56AA4AB-DF1E-43C8-886F-77BB1857C9B4}" type="presParOf" srcId="{ACABFFF2-A312-4101-8167-10A373B55B78}" destId="{FFBED0C9-6B26-4E29-85E2-A8A8023D4239}" srcOrd="0" destOrd="0" presId="urn:microsoft.com/office/officeart/2005/8/layout/orgChart1"/>
    <dgm:cxn modelId="{293A4AF5-67A9-4C72-A74B-1C607011F305}" type="presParOf" srcId="{ACABFFF2-A312-4101-8167-10A373B55B78}" destId="{E8BEE5BF-F482-44EC-BA4E-E5E9CD4820F6}" srcOrd="1" destOrd="0" presId="urn:microsoft.com/office/officeart/2005/8/layout/orgChart1"/>
    <dgm:cxn modelId="{9C6C3DE6-34F4-4764-87BF-F4EE2B685E5B}" type="presParOf" srcId="{E8BEE5BF-F482-44EC-BA4E-E5E9CD4820F6}" destId="{79143487-6F93-4563-8ABF-BFCA8AA630BE}" srcOrd="0" destOrd="0" presId="urn:microsoft.com/office/officeart/2005/8/layout/orgChart1"/>
    <dgm:cxn modelId="{AC99FA9F-BF8E-4A8B-A040-5DE69A4C965F}" type="presParOf" srcId="{79143487-6F93-4563-8ABF-BFCA8AA630BE}" destId="{4E3E33B9-B19E-4715-85F7-4FF85B78D671}" srcOrd="0" destOrd="0" presId="urn:microsoft.com/office/officeart/2005/8/layout/orgChart1"/>
    <dgm:cxn modelId="{879D35BF-A408-4CA4-AE49-519702EB63A6}" type="presParOf" srcId="{79143487-6F93-4563-8ABF-BFCA8AA630BE}" destId="{19D78D16-DD60-4C63-B6D8-C06C8474083A}" srcOrd="1" destOrd="0" presId="urn:microsoft.com/office/officeart/2005/8/layout/orgChart1"/>
    <dgm:cxn modelId="{F3A46883-62BD-4272-A93A-C1B63CDE668C}" type="presParOf" srcId="{E8BEE5BF-F482-44EC-BA4E-E5E9CD4820F6}" destId="{FEF2C993-3128-48AD-A3C4-C6BD6C3E0888}" srcOrd="1" destOrd="0" presId="urn:microsoft.com/office/officeart/2005/8/layout/orgChart1"/>
    <dgm:cxn modelId="{1C776891-91F5-4097-A152-C69C5CCD1048}" type="presParOf" srcId="{E8BEE5BF-F482-44EC-BA4E-E5E9CD4820F6}" destId="{52D54685-46D7-43B0-9AA9-31C8B335F642}" srcOrd="2" destOrd="0" presId="urn:microsoft.com/office/officeart/2005/8/layout/orgChart1"/>
    <dgm:cxn modelId="{A91B8B3A-2985-4C44-A51D-F199E7F7E211}" type="presParOf" srcId="{3FF631F7-0645-4EAC-A2B6-8410B7A2178C}" destId="{1AC008D4-AC5C-49DB-B18E-8805E27A03F9}" srcOrd="2" destOrd="0" presId="urn:microsoft.com/office/officeart/2005/8/layout/orgChart1"/>
    <dgm:cxn modelId="{B133930A-4D56-4379-BF38-A8762CFDF10A}" type="presParOf" srcId="{4BFFA050-94E5-4124-9EDF-8C596645063C}" destId="{18556705-B2D0-4768-A860-5C081BE9378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3A4048D3-67ED-483C-8D0E-2472D90289EF}" type="doc">
      <dgm:prSet loTypeId="urn:microsoft.com/office/officeart/2005/8/layout/target3" loCatId="relationship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es-MX"/>
        </a:p>
      </dgm:t>
    </dgm:pt>
    <dgm:pt modelId="{9BBB1B92-628A-4516-A74D-AC2B0A4448C0}">
      <dgm:prSet custT="1"/>
      <dgm:spPr/>
      <dgm:t>
        <a:bodyPr/>
        <a:lstStyle/>
        <a:p>
          <a:pPr rtl="0"/>
          <a:r>
            <a:rPr lang="es-MX" sz="3600" b="1" dirty="0" smtClean="0"/>
            <a:t>Características de la comunicación verbal </a:t>
          </a:r>
          <a:endParaRPr lang="es-MX" sz="3600" b="1" dirty="0"/>
        </a:p>
      </dgm:t>
    </dgm:pt>
    <dgm:pt modelId="{8FE2151F-3617-4DDD-97BF-BA00E1C3E71D}" type="parTrans" cxnId="{71E7D85E-8CA1-49EC-8DDF-C4165FEEB9A2}">
      <dgm:prSet/>
      <dgm:spPr/>
      <dgm:t>
        <a:bodyPr/>
        <a:lstStyle/>
        <a:p>
          <a:endParaRPr lang="es-MX"/>
        </a:p>
      </dgm:t>
    </dgm:pt>
    <dgm:pt modelId="{65FC1D5B-EEEE-4416-A6CF-4E0971065796}" type="sibTrans" cxnId="{71E7D85E-8CA1-49EC-8DDF-C4165FEEB9A2}">
      <dgm:prSet/>
      <dgm:spPr/>
      <dgm:t>
        <a:bodyPr/>
        <a:lstStyle/>
        <a:p>
          <a:endParaRPr lang="es-MX"/>
        </a:p>
      </dgm:t>
    </dgm:pt>
    <dgm:pt modelId="{AFBDBC5C-B1D7-4EF4-9710-8DC0069EC44A}">
      <dgm:prSet/>
      <dgm:spPr/>
      <dgm:t>
        <a:bodyPr/>
        <a:lstStyle/>
        <a:p>
          <a:pPr rtl="0"/>
          <a:r>
            <a:rPr lang="es-MX" smtClean="0"/>
            <a:t>Es espontánea </a:t>
          </a:r>
          <a:endParaRPr lang="es-MX"/>
        </a:p>
      </dgm:t>
    </dgm:pt>
    <dgm:pt modelId="{9D897835-D825-4424-96CE-6D9486397DB8}" type="parTrans" cxnId="{6CAE1893-B0F2-41E5-9707-A79EE0E52793}">
      <dgm:prSet/>
      <dgm:spPr/>
      <dgm:t>
        <a:bodyPr/>
        <a:lstStyle/>
        <a:p>
          <a:endParaRPr lang="es-MX"/>
        </a:p>
      </dgm:t>
    </dgm:pt>
    <dgm:pt modelId="{627093B2-A273-4D40-AEC6-6EC91F0FB7DC}" type="sibTrans" cxnId="{6CAE1893-B0F2-41E5-9707-A79EE0E52793}">
      <dgm:prSet/>
      <dgm:spPr/>
      <dgm:t>
        <a:bodyPr/>
        <a:lstStyle/>
        <a:p>
          <a:endParaRPr lang="es-MX"/>
        </a:p>
      </dgm:t>
    </dgm:pt>
    <dgm:pt modelId="{87E3883F-A974-411A-81E7-441A1D0BE8F4}">
      <dgm:prSet/>
      <dgm:spPr/>
      <dgm:t>
        <a:bodyPr/>
        <a:lstStyle/>
        <a:p>
          <a:pPr rtl="0"/>
          <a:r>
            <a:rPr lang="es-MX" smtClean="0"/>
            <a:t>Se rectifica </a:t>
          </a:r>
          <a:endParaRPr lang="es-MX"/>
        </a:p>
      </dgm:t>
    </dgm:pt>
    <dgm:pt modelId="{9566C78D-7637-4184-A0A7-604BE06F9B45}" type="parTrans" cxnId="{A616C46D-4A9F-4B3B-AF58-2D6117ECC68D}">
      <dgm:prSet/>
      <dgm:spPr/>
      <dgm:t>
        <a:bodyPr/>
        <a:lstStyle/>
        <a:p>
          <a:endParaRPr lang="es-MX"/>
        </a:p>
      </dgm:t>
    </dgm:pt>
    <dgm:pt modelId="{E3D3300B-72F3-455B-9FCC-98DA6B7940A0}" type="sibTrans" cxnId="{A616C46D-4A9F-4B3B-AF58-2D6117ECC68D}">
      <dgm:prSet/>
      <dgm:spPr/>
      <dgm:t>
        <a:bodyPr/>
        <a:lstStyle/>
        <a:p>
          <a:endParaRPr lang="es-MX"/>
        </a:p>
      </dgm:t>
    </dgm:pt>
    <dgm:pt modelId="{0C7A8185-9FA9-4C5A-85E7-103A279FD2E4}">
      <dgm:prSet/>
      <dgm:spPr/>
      <dgm:t>
        <a:bodyPr/>
        <a:lstStyle/>
        <a:p>
          <a:pPr rtl="0"/>
          <a:r>
            <a:rPr lang="es-MX" dirty="0" smtClean="0"/>
            <a:t>Utiliza modismos, dichos, etc. </a:t>
          </a:r>
          <a:endParaRPr lang="es-MX" dirty="0"/>
        </a:p>
      </dgm:t>
    </dgm:pt>
    <dgm:pt modelId="{99F25655-A64A-4D8F-A748-E5D3BABF429C}" type="parTrans" cxnId="{280DDAF9-DFD8-45A0-8ACA-3FFE29097799}">
      <dgm:prSet/>
      <dgm:spPr/>
      <dgm:t>
        <a:bodyPr/>
        <a:lstStyle/>
        <a:p>
          <a:endParaRPr lang="es-MX"/>
        </a:p>
      </dgm:t>
    </dgm:pt>
    <dgm:pt modelId="{C4AF2CAB-72D3-499C-9137-C336EF5B7DED}" type="sibTrans" cxnId="{280DDAF9-DFD8-45A0-8ACA-3FFE29097799}">
      <dgm:prSet/>
      <dgm:spPr/>
      <dgm:t>
        <a:bodyPr/>
        <a:lstStyle/>
        <a:p>
          <a:endParaRPr lang="es-MX"/>
        </a:p>
      </dgm:t>
    </dgm:pt>
    <dgm:pt modelId="{6C18F8ED-50DE-4949-BE33-FC1860B050C6}">
      <dgm:prSet/>
      <dgm:spPr/>
      <dgm:t>
        <a:bodyPr/>
        <a:lstStyle/>
        <a:p>
          <a:pPr rtl="0"/>
          <a:r>
            <a:rPr lang="es-MX" smtClean="0"/>
            <a:t>Hay acción corporal </a:t>
          </a:r>
          <a:endParaRPr lang="es-MX"/>
        </a:p>
      </dgm:t>
    </dgm:pt>
    <dgm:pt modelId="{24875593-AFD3-4CC1-9180-971937117AED}" type="parTrans" cxnId="{C3ACF17D-C7E9-4502-A661-A760596A8C21}">
      <dgm:prSet/>
      <dgm:spPr/>
      <dgm:t>
        <a:bodyPr/>
        <a:lstStyle/>
        <a:p>
          <a:endParaRPr lang="es-MX"/>
        </a:p>
      </dgm:t>
    </dgm:pt>
    <dgm:pt modelId="{2CD2DADA-3F0B-4C78-8C1B-49F6C2AD587D}" type="sibTrans" cxnId="{C3ACF17D-C7E9-4502-A661-A760596A8C21}">
      <dgm:prSet/>
      <dgm:spPr/>
      <dgm:t>
        <a:bodyPr/>
        <a:lstStyle/>
        <a:p>
          <a:endParaRPr lang="es-MX"/>
        </a:p>
      </dgm:t>
    </dgm:pt>
    <dgm:pt modelId="{F6192D47-82AE-4234-96CA-7A2ABA572A35}">
      <dgm:prSet/>
      <dgm:spPr/>
      <dgm:t>
        <a:bodyPr/>
        <a:lstStyle/>
        <a:p>
          <a:pPr rtl="0"/>
          <a:r>
            <a:rPr lang="es-MX" dirty="0" smtClean="0"/>
            <a:t>Se repiten palabras </a:t>
          </a:r>
          <a:endParaRPr lang="es-MX" dirty="0"/>
        </a:p>
      </dgm:t>
    </dgm:pt>
    <dgm:pt modelId="{FDAA6952-3515-43F1-ADBB-617B091F3374}" type="parTrans" cxnId="{96FE47DE-D6EE-4AA1-94C7-84273186A1E8}">
      <dgm:prSet/>
      <dgm:spPr/>
      <dgm:t>
        <a:bodyPr/>
        <a:lstStyle/>
        <a:p>
          <a:endParaRPr lang="es-MX"/>
        </a:p>
      </dgm:t>
    </dgm:pt>
    <dgm:pt modelId="{4AE1F017-61A7-42DB-AF6F-430CDF075EC2}" type="sibTrans" cxnId="{96FE47DE-D6EE-4AA1-94C7-84273186A1E8}">
      <dgm:prSet/>
      <dgm:spPr/>
      <dgm:t>
        <a:bodyPr/>
        <a:lstStyle/>
        <a:p>
          <a:endParaRPr lang="es-MX"/>
        </a:p>
      </dgm:t>
    </dgm:pt>
    <dgm:pt modelId="{C6D2B2D5-CC8D-4A24-900F-95CC79A3AE40}">
      <dgm:prSet/>
      <dgm:spPr/>
      <dgm:t>
        <a:bodyPr/>
        <a:lstStyle/>
        <a:p>
          <a:pPr rtl="0"/>
          <a:r>
            <a:rPr lang="es-MX" smtClean="0"/>
            <a:t>Es casi siempre informal </a:t>
          </a:r>
          <a:endParaRPr lang="es-MX"/>
        </a:p>
      </dgm:t>
    </dgm:pt>
    <dgm:pt modelId="{914E8123-999F-4A7C-B0A0-2BB2B02E4A56}" type="parTrans" cxnId="{F12FD3A8-EC7E-45DE-BC94-9BB81161FED1}">
      <dgm:prSet/>
      <dgm:spPr/>
      <dgm:t>
        <a:bodyPr/>
        <a:lstStyle/>
        <a:p>
          <a:endParaRPr lang="es-MX"/>
        </a:p>
      </dgm:t>
    </dgm:pt>
    <dgm:pt modelId="{ADFD4487-C55E-435C-8CE3-12393BBEDFFF}" type="sibTrans" cxnId="{F12FD3A8-EC7E-45DE-BC94-9BB81161FED1}">
      <dgm:prSet/>
      <dgm:spPr/>
      <dgm:t>
        <a:bodyPr/>
        <a:lstStyle/>
        <a:p>
          <a:endParaRPr lang="es-MX"/>
        </a:p>
      </dgm:t>
    </dgm:pt>
    <dgm:pt modelId="{7C24F89C-1CAE-4DB8-AE38-199741A6C869}">
      <dgm:prSet/>
      <dgm:spPr/>
      <dgm:t>
        <a:bodyPr/>
        <a:lstStyle/>
        <a:p>
          <a:pPr rtl="0"/>
          <a:r>
            <a:rPr lang="es-MX" smtClean="0"/>
            <a:t>Es dinámica </a:t>
          </a:r>
          <a:endParaRPr lang="es-MX"/>
        </a:p>
      </dgm:t>
    </dgm:pt>
    <dgm:pt modelId="{7B619E2D-73D4-4EAC-9961-40B5DD38E2A9}" type="parTrans" cxnId="{768E50BB-E12D-4315-8978-1E6E3E8547CC}">
      <dgm:prSet/>
      <dgm:spPr/>
      <dgm:t>
        <a:bodyPr/>
        <a:lstStyle/>
        <a:p>
          <a:endParaRPr lang="es-MX"/>
        </a:p>
      </dgm:t>
    </dgm:pt>
    <dgm:pt modelId="{506EAA41-FCB8-4AD5-BD1A-B15B8D82976B}" type="sibTrans" cxnId="{768E50BB-E12D-4315-8978-1E6E3E8547CC}">
      <dgm:prSet/>
      <dgm:spPr/>
      <dgm:t>
        <a:bodyPr/>
        <a:lstStyle/>
        <a:p>
          <a:endParaRPr lang="es-MX"/>
        </a:p>
      </dgm:t>
    </dgm:pt>
    <dgm:pt modelId="{10231B7F-73F1-4915-93CF-5BE92E43898D}">
      <dgm:prSet/>
      <dgm:spPr/>
      <dgm:t>
        <a:bodyPr/>
        <a:lstStyle/>
        <a:p>
          <a:pPr rtl="0"/>
          <a:r>
            <a:rPr lang="es-MX" smtClean="0"/>
            <a:t>Se amplía con explicaciones </a:t>
          </a:r>
          <a:endParaRPr lang="es-MX"/>
        </a:p>
      </dgm:t>
    </dgm:pt>
    <dgm:pt modelId="{1391110C-F4E4-4E20-BB40-BC0EE6C05271}" type="parTrans" cxnId="{A47C1135-F462-4DE5-A474-1A2F485F0F93}">
      <dgm:prSet/>
      <dgm:spPr/>
      <dgm:t>
        <a:bodyPr/>
        <a:lstStyle/>
        <a:p>
          <a:endParaRPr lang="es-MX"/>
        </a:p>
      </dgm:t>
    </dgm:pt>
    <dgm:pt modelId="{AA013809-D0BF-438F-A9EE-E19E86EA70F9}" type="sibTrans" cxnId="{A47C1135-F462-4DE5-A474-1A2F485F0F93}">
      <dgm:prSet/>
      <dgm:spPr/>
      <dgm:t>
        <a:bodyPr/>
        <a:lstStyle/>
        <a:p>
          <a:endParaRPr lang="es-MX"/>
        </a:p>
      </dgm:t>
    </dgm:pt>
    <dgm:pt modelId="{F5BAD09D-E7D5-4516-BE16-4C7779A23DC1}">
      <dgm:prSet/>
      <dgm:spPr/>
      <dgm:t>
        <a:bodyPr/>
        <a:lstStyle/>
        <a:p>
          <a:pPr rtl="0"/>
          <a:r>
            <a:rPr lang="es-MX" smtClean="0"/>
            <a:t>Rompe la sintaxis </a:t>
          </a:r>
          <a:endParaRPr lang="es-MX"/>
        </a:p>
      </dgm:t>
    </dgm:pt>
    <dgm:pt modelId="{3AC76BF6-37F6-4FB6-83A4-98F33D1AA855}" type="parTrans" cxnId="{1225584B-E9FA-4FAA-9A2B-DC73B04678E4}">
      <dgm:prSet/>
      <dgm:spPr/>
      <dgm:t>
        <a:bodyPr/>
        <a:lstStyle/>
        <a:p>
          <a:endParaRPr lang="es-MX"/>
        </a:p>
      </dgm:t>
    </dgm:pt>
    <dgm:pt modelId="{B12B054A-54EE-4334-BAE8-6F716758FB9C}" type="sibTrans" cxnId="{1225584B-E9FA-4FAA-9A2B-DC73B04678E4}">
      <dgm:prSet/>
      <dgm:spPr/>
      <dgm:t>
        <a:bodyPr/>
        <a:lstStyle/>
        <a:p>
          <a:endParaRPr lang="es-MX"/>
        </a:p>
      </dgm:t>
    </dgm:pt>
    <dgm:pt modelId="{80FFCFBB-9FBC-4BB1-A768-49348FDEC301}">
      <dgm:prSet/>
      <dgm:spPr/>
      <dgm:t>
        <a:bodyPr/>
        <a:lstStyle/>
        <a:p>
          <a:pPr rtl="0"/>
          <a:r>
            <a:rPr lang="es-MX" smtClean="0"/>
            <a:t>Utiliza nuevos significados </a:t>
          </a:r>
          <a:endParaRPr lang="es-MX"/>
        </a:p>
      </dgm:t>
    </dgm:pt>
    <dgm:pt modelId="{B2ACBBC0-8B29-4F45-A035-DE16DA6CE8A6}" type="parTrans" cxnId="{33AEDE94-B021-4D88-8853-76F3B1640750}">
      <dgm:prSet/>
      <dgm:spPr/>
      <dgm:t>
        <a:bodyPr/>
        <a:lstStyle/>
        <a:p>
          <a:endParaRPr lang="es-MX"/>
        </a:p>
      </dgm:t>
    </dgm:pt>
    <dgm:pt modelId="{6A041986-67AB-49D4-8822-B6D5D0E65744}" type="sibTrans" cxnId="{33AEDE94-B021-4D88-8853-76F3B1640750}">
      <dgm:prSet/>
      <dgm:spPr/>
      <dgm:t>
        <a:bodyPr/>
        <a:lstStyle/>
        <a:p>
          <a:endParaRPr lang="es-MX"/>
        </a:p>
      </dgm:t>
    </dgm:pt>
    <dgm:pt modelId="{6355F9E7-1506-47A5-9063-3B70FE8362CF}" type="pres">
      <dgm:prSet presAssocID="{3A4048D3-67ED-483C-8D0E-2472D90289E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A3E30E5-3B05-40CE-A77E-56C96F8C4272}" type="pres">
      <dgm:prSet presAssocID="{9BBB1B92-628A-4516-A74D-AC2B0A4448C0}" presName="circle1" presStyleLbl="node1" presStyleIdx="0" presStyleCnt="1"/>
      <dgm:spPr/>
      <dgm:t>
        <a:bodyPr/>
        <a:lstStyle/>
        <a:p>
          <a:endParaRPr lang="es-MX"/>
        </a:p>
      </dgm:t>
    </dgm:pt>
    <dgm:pt modelId="{27DF222B-2AE7-48C1-B70F-C85A211091B1}" type="pres">
      <dgm:prSet presAssocID="{9BBB1B92-628A-4516-A74D-AC2B0A4448C0}" presName="space" presStyleCnt="0"/>
      <dgm:spPr/>
      <dgm:t>
        <a:bodyPr/>
        <a:lstStyle/>
        <a:p>
          <a:endParaRPr lang="es-MX"/>
        </a:p>
      </dgm:t>
    </dgm:pt>
    <dgm:pt modelId="{2AFDFD54-99F1-473B-8AC3-6B18F915524F}" type="pres">
      <dgm:prSet presAssocID="{9BBB1B92-628A-4516-A74D-AC2B0A4448C0}" presName="rect1" presStyleLbl="alignAcc1" presStyleIdx="0" presStyleCnt="1" custScaleX="100000"/>
      <dgm:spPr/>
      <dgm:t>
        <a:bodyPr/>
        <a:lstStyle/>
        <a:p>
          <a:endParaRPr lang="es-MX"/>
        </a:p>
      </dgm:t>
    </dgm:pt>
    <dgm:pt modelId="{126A18F7-7C10-417E-9B28-1E876FBA3CBB}" type="pres">
      <dgm:prSet presAssocID="{9BBB1B92-628A-4516-A74D-AC2B0A4448C0}" presName="rect1ParTx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4D818F5-0755-4690-95A1-9901F7885885}" type="pres">
      <dgm:prSet presAssocID="{9BBB1B92-628A-4516-A74D-AC2B0A4448C0}" presName="rect1ChTx" presStyleLbl="alignAcc1" presStyleIdx="0" presStyleCnt="1" custScaleX="12144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22F1A0E-2E3D-451C-879B-B1A6A1748209}" type="presOf" srcId="{AFBDBC5C-B1D7-4EF4-9710-8DC0069EC44A}" destId="{D4D818F5-0755-4690-95A1-9901F7885885}" srcOrd="0" destOrd="0" presId="urn:microsoft.com/office/officeart/2005/8/layout/target3"/>
    <dgm:cxn modelId="{AB360AC2-784C-46E9-A23B-D62D207BA834}" type="presOf" srcId="{3A4048D3-67ED-483C-8D0E-2472D90289EF}" destId="{6355F9E7-1506-47A5-9063-3B70FE8362CF}" srcOrd="0" destOrd="0" presId="urn:microsoft.com/office/officeart/2005/8/layout/target3"/>
    <dgm:cxn modelId="{5D0225DF-9B7D-4F82-A115-31E29F8DFD14}" type="presOf" srcId="{87E3883F-A974-411A-81E7-441A1D0BE8F4}" destId="{D4D818F5-0755-4690-95A1-9901F7885885}" srcOrd="0" destOrd="1" presId="urn:microsoft.com/office/officeart/2005/8/layout/target3"/>
    <dgm:cxn modelId="{69FB65B6-6704-43E8-AC59-6413B08306E7}" type="presOf" srcId="{80FFCFBB-9FBC-4BB1-A768-49348FDEC301}" destId="{D4D818F5-0755-4690-95A1-9901F7885885}" srcOrd="0" destOrd="9" presId="urn:microsoft.com/office/officeart/2005/8/layout/target3"/>
    <dgm:cxn modelId="{6CAE1893-B0F2-41E5-9707-A79EE0E52793}" srcId="{9BBB1B92-628A-4516-A74D-AC2B0A4448C0}" destId="{AFBDBC5C-B1D7-4EF4-9710-8DC0069EC44A}" srcOrd="0" destOrd="0" parTransId="{9D897835-D825-4424-96CE-6D9486397DB8}" sibTransId="{627093B2-A273-4D40-AEC6-6EC91F0FB7DC}"/>
    <dgm:cxn modelId="{B27B88BD-92F9-4FB1-9EEE-F3981F21102B}" type="presOf" srcId="{10231B7F-73F1-4915-93CF-5BE92E43898D}" destId="{D4D818F5-0755-4690-95A1-9901F7885885}" srcOrd="0" destOrd="7" presId="urn:microsoft.com/office/officeart/2005/8/layout/target3"/>
    <dgm:cxn modelId="{F15BDC00-7B59-4E8D-964B-0E934A53A5DA}" type="presOf" srcId="{9BBB1B92-628A-4516-A74D-AC2B0A4448C0}" destId="{2AFDFD54-99F1-473B-8AC3-6B18F915524F}" srcOrd="0" destOrd="0" presId="urn:microsoft.com/office/officeart/2005/8/layout/target3"/>
    <dgm:cxn modelId="{9239E24D-FCF9-42BA-B513-64D580A5B320}" type="presOf" srcId="{C6D2B2D5-CC8D-4A24-900F-95CC79A3AE40}" destId="{D4D818F5-0755-4690-95A1-9901F7885885}" srcOrd="0" destOrd="5" presId="urn:microsoft.com/office/officeart/2005/8/layout/target3"/>
    <dgm:cxn modelId="{280DDAF9-DFD8-45A0-8ACA-3FFE29097799}" srcId="{9BBB1B92-628A-4516-A74D-AC2B0A4448C0}" destId="{0C7A8185-9FA9-4C5A-85E7-103A279FD2E4}" srcOrd="2" destOrd="0" parTransId="{99F25655-A64A-4D8F-A748-E5D3BABF429C}" sibTransId="{C4AF2CAB-72D3-499C-9137-C336EF5B7DED}"/>
    <dgm:cxn modelId="{C3ACF17D-C7E9-4502-A661-A760596A8C21}" srcId="{9BBB1B92-628A-4516-A74D-AC2B0A4448C0}" destId="{6C18F8ED-50DE-4949-BE33-FC1860B050C6}" srcOrd="3" destOrd="0" parTransId="{24875593-AFD3-4CC1-9180-971937117AED}" sibTransId="{2CD2DADA-3F0B-4C78-8C1B-49F6C2AD587D}"/>
    <dgm:cxn modelId="{A42381CA-F92B-4B7F-B0B8-8C1B0E781AA3}" type="presOf" srcId="{F5BAD09D-E7D5-4516-BE16-4C7779A23DC1}" destId="{D4D818F5-0755-4690-95A1-9901F7885885}" srcOrd="0" destOrd="8" presId="urn:microsoft.com/office/officeart/2005/8/layout/target3"/>
    <dgm:cxn modelId="{A47C1135-F462-4DE5-A474-1A2F485F0F93}" srcId="{9BBB1B92-628A-4516-A74D-AC2B0A4448C0}" destId="{10231B7F-73F1-4915-93CF-5BE92E43898D}" srcOrd="7" destOrd="0" parTransId="{1391110C-F4E4-4E20-BB40-BC0EE6C05271}" sibTransId="{AA013809-D0BF-438F-A9EE-E19E86EA70F9}"/>
    <dgm:cxn modelId="{B62FECD8-D110-417B-BE87-F017166EADD4}" type="presOf" srcId="{7C24F89C-1CAE-4DB8-AE38-199741A6C869}" destId="{D4D818F5-0755-4690-95A1-9901F7885885}" srcOrd="0" destOrd="6" presId="urn:microsoft.com/office/officeart/2005/8/layout/target3"/>
    <dgm:cxn modelId="{A616C46D-4A9F-4B3B-AF58-2D6117ECC68D}" srcId="{9BBB1B92-628A-4516-A74D-AC2B0A4448C0}" destId="{87E3883F-A974-411A-81E7-441A1D0BE8F4}" srcOrd="1" destOrd="0" parTransId="{9566C78D-7637-4184-A0A7-604BE06F9B45}" sibTransId="{E3D3300B-72F3-455B-9FCC-98DA6B7940A0}"/>
    <dgm:cxn modelId="{96FE47DE-D6EE-4AA1-94C7-84273186A1E8}" srcId="{9BBB1B92-628A-4516-A74D-AC2B0A4448C0}" destId="{F6192D47-82AE-4234-96CA-7A2ABA572A35}" srcOrd="4" destOrd="0" parTransId="{FDAA6952-3515-43F1-ADBB-617B091F3374}" sibTransId="{4AE1F017-61A7-42DB-AF6F-430CDF075EC2}"/>
    <dgm:cxn modelId="{71E7D85E-8CA1-49EC-8DDF-C4165FEEB9A2}" srcId="{3A4048D3-67ED-483C-8D0E-2472D90289EF}" destId="{9BBB1B92-628A-4516-A74D-AC2B0A4448C0}" srcOrd="0" destOrd="0" parTransId="{8FE2151F-3617-4DDD-97BF-BA00E1C3E71D}" sibTransId="{65FC1D5B-EEEE-4416-A6CF-4E0971065796}"/>
    <dgm:cxn modelId="{F12FD3A8-EC7E-45DE-BC94-9BB81161FED1}" srcId="{9BBB1B92-628A-4516-A74D-AC2B0A4448C0}" destId="{C6D2B2D5-CC8D-4A24-900F-95CC79A3AE40}" srcOrd="5" destOrd="0" parTransId="{914E8123-999F-4A7C-B0A0-2BB2B02E4A56}" sibTransId="{ADFD4487-C55E-435C-8CE3-12393BBEDFFF}"/>
    <dgm:cxn modelId="{4AB04BEE-6FC4-4EE2-8775-D590140E548E}" type="presOf" srcId="{6C18F8ED-50DE-4949-BE33-FC1860B050C6}" destId="{D4D818F5-0755-4690-95A1-9901F7885885}" srcOrd="0" destOrd="3" presId="urn:microsoft.com/office/officeart/2005/8/layout/target3"/>
    <dgm:cxn modelId="{1225584B-E9FA-4FAA-9A2B-DC73B04678E4}" srcId="{9BBB1B92-628A-4516-A74D-AC2B0A4448C0}" destId="{F5BAD09D-E7D5-4516-BE16-4C7779A23DC1}" srcOrd="8" destOrd="0" parTransId="{3AC76BF6-37F6-4FB6-83A4-98F33D1AA855}" sibTransId="{B12B054A-54EE-4334-BAE8-6F716758FB9C}"/>
    <dgm:cxn modelId="{0F416ABF-510F-401E-B300-AA64EB41E812}" type="presOf" srcId="{0C7A8185-9FA9-4C5A-85E7-103A279FD2E4}" destId="{D4D818F5-0755-4690-95A1-9901F7885885}" srcOrd="0" destOrd="2" presId="urn:microsoft.com/office/officeart/2005/8/layout/target3"/>
    <dgm:cxn modelId="{28E4E445-F0E6-4CFC-86F9-AC87ED4E8E96}" type="presOf" srcId="{F6192D47-82AE-4234-96CA-7A2ABA572A35}" destId="{D4D818F5-0755-4690-95A1-9901F7885885}" srcOrd="0" destOrd="4" presId="urn:microsoft.com/office/officeart/2005/8/layout/target3"/>
    <dgm:cxn modelId="{33AEDE94-B021-4D88-8853-76F3B1640750}" srcId="{9BBB1B92-628A-4516-A74D-AC2B0A4448C0}" destId="{80FFCFBB-9FBC-4BB1-A768-49348FDEC301}" srcOrd="9" destOrd="0" parTransId="{B2ACBBC0-8B29-4F45-A035-DE16DA6CE8A6}" sibTransId="{6A041986-67AB-49D4-8822-B6D5D0E65744}"/>
    <dgm:cxn modelId="{768E50BB-E12D-4315-8978-1E6E3E8547CC}" srcId="{9BBB1B92-628A-4516-A74D-AC2B0A4448C0}" destId="{7C24F89C-1CAE-4DB8-AE38-199741A6C869}" srcOrd="6" destOrd="0" parTransId="{7B619E2D-73D4-4EAC-9961-40B5DD38E2A9}" sibTransId="{506EAA41-FCB8-4AD5-BD1A-B15B8D82976B}"/>
    <dgm:cxn modelId="{2CE11BEB-B38D-46F6-B3BE-F57A42C3731D}" type="presOf" srcId="{9BBB1B92-628A-4516-A74D-AC2B0A4448C0}" destId="{126A18F7-7C10-417E-9B28-1E876FBA3CBB}" srcOrd="1" destOrd="0" presId="urn:microsoft.com/office/officeart/2005/8/layout/target3"/>
    <dgm:cxn modelId="{0B5A8958-2125-48CB-8684-273272BF612B}" type="presParOf" srcId="{6355F9E7-1506-47A5-9063-3B70FE8362CF}" destId="{1A3E30E5-3B05-40CE-A77E-56C96F8C4272}" srcOrd="0" destOrd="0" presId="urn:microsoft.com/office/officeart/2005/8/layout/target3"/>
    <dgm:cxn modelId="{AFCB5FF2-31F4-493A-ADEA-5CC221050D69}" type="presParOf" srcId="{6355F9E7-1506-47A5-9063-3B70FE8362CF}" destId="{27DF222B-2AE7-48C1-B70F-C85A211091B1}" srcOrd="1" destOrd="0" presId="urn:microsoft.com/office/officeart/2005/8/layout/target3"/>
    <dgm:cxn modelId="{8CA080AA-F505-490F-80D8-BF59C79F173B}" type="presParOf" srcId="{6355F9E7-1506-47A5-9063-3B70FE8362CF}" destId="{2AFDFD54-99F1-473B-8AC3-6B18F915524F}" srcOrd="2" destOrd="0" presId="urn:microsoft.com/office/officeart/2005/8/layout/target3"/>
    <dgm:cxn modelId="{FB7812B8-6340-4B94-84B9-38A8487EEF16}" type="presParOf" srcId="{6355F9E7-1506-47A5-9063-3B70FE8362CF}" destId="{126A18F7-7C10-417E-9B28-1E876FBA3CBB}" srcOrd="3" destOrd="0" presId="urn:microsoft.com/office/officeart/2005/8/layout/target3"/>
    <dgm:cxn modelId="{380492B2-5E55-41BF-B276-37591E41BE3F}" type="presParOf" srcId="{6355F9E7-1506-47A5-9063-3B70FE8362CF}" destId="{D4D818F5-0755-4690-95A1-9901F7885885}" srcOrd="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BA6F51-6DF1-429B-8F4C-97AA344B38D4}" type="doc">
      <dgm:prSet loTypeId="urn:microsoft.com/office/officeart/2005/8/layout/vList6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23ECBB72-3504-444B-B3EA-AA4BEFD3F543}">
      <dgm:prSet/>
      <dgm:spPr/>
      <dgm:t>
        <a:bodyPr/>
        <a:lstStyle/>
        <a:p>
          <a:pPr rtl="0"/>
          <a:r>
            <a:rPr lang="es-MX" dirty="0" smtClean="0"/>
            <a:t>Concepto</a:t>
          </a:r>
          <a:endParaRPr lang="es-MX" dirty="0"/>
        </a:p>
      </dgm:t>
    </dgm:pt>
    <dgm:pt modelId="{5C794A2D-3605-4C31-8BCA-3777CC73DF07}" type="parTrans" cxnId="{AD201B48-3BEB-419D-B86F-56B5AA78165C}">
      <dgm:prSet/>
      <dgm:spPr/>
      <dgm:t>
        <a:bodyPr/>
        <a:lstStyle/>
        <a:p>
          <a:endParaRPr lang="es-MX"/>
        </a:p>
      </dgm:t>
    </dgm:pt>
    <dgm:pt modelId="{28EC8315-27C8-4916-8770-82DF48526DF3}" type="sibTrans" cxnId="{AD201B48-3BEB-419D-B86F-56B5AA78165C}">
      <dgm:prSet/>
      <dgm:spPr/>
      <dgm:t>
        <a:bodyPr/>
        <a:lstStyle/>
        <a:p>
          <a:endParaRPr lang="es-MX"/>
        </a:p>
      </dgm:t>
    </dgm:pt>
    <dgm:pt modelId="{D02DB476-8742-40BE-8973-B1D3E0B5F3D5}">
      <dgm:prSet/>
      <dgm:spPr/>
      <dgm:t>
        <a:bodyPr/>
        <a:lstStyle/>
        <a:p>
          <a:pPr rtl="0"/>
          <a:r>
            <a:rPr lang="es-MX" dirty="0" smtClean="0"/>
            <a:t>Habilidades de comunicación</a:t>
          </a:r>
          <a:endParaRPr lang="es-MX" dirty="0"/>
        </a:p>
      </dgm:t>
    </dgm:pt>
    <dgm:pt modelId="{7A07B3B8-CC20-49C6-A70C-3312D0EFFBB2}" type="parTrans" cxnId="{1CAE22AE-FE9E-4B97-AA54-9C02CEF800C5}">
      <dgm:prSet/>
      <dgm:spPr/>
      <dgm:t>
        <a:bodyPr/>
        <a:lstStyle/>
        <a:p>
          <a:endParaRPr lang="es-MX"/>
        </a:p>
      </dgm:t>
    </dgm:pt>
    <dgm:pt modelId="{D18505B4-A29F-43F2-8524-8A75E547F977}" type="sibTrans" cxnId="{1CAE22AE-FE9E-4B97-AA54-9C02CEF800C5}">
      <dgm:prSet/>
      <dgm:spPr/>
      <dgm:t>
        <a:bodyPr/>
        <a:lstStyle/>
        <a:p>
          <a:endParaRPr lang="es-MX"/>
        </a:p>
      </dgm:t>
    </dgm:pt>
    <dgm:pt modelId="{CFDA05DC-4D5D-4E20-A027-AD667833400B}">
      <dgm:prSet custT="1"/>
      <dgm:spPr/>
      <dgm:t>
        <a:bodyPr/>
        <a:lstStyle/>
        <a:p>
          <a:pPr rtl="0"/>
          <a:r>
            <a:rPr lang="es-MX" sz="2000" dirty="0" smtClean="0"/>
            <a:t>Saber escuchar</a:t>
          </a:r>
          <a:endParaRPr lang="es-MX" sz="2000" dirty="0"/>
        </a:p>
      </dgm:t>
    </dgm:pt>
    <dgm:pt modelId="{D0E93528-8641-401A-B28B-C53949D9CE6E}" type="parTrans" cxnId="{60684C49-39D8-46C6-89AF-517D387FA631}">
      <dgm:prSet/>
      <dgm:spPr/>
      <dgm:t>
        <a:bodyPr/>
        <a:lstStyle/>
        <a:p>
          <a:endParaRPr lang="es-MX"/>
        </a:p>
      </dgm:t>
    </dgm:pt>
    <dgm:pt modelId="{FDA2C0B6-4B6A-457E-87BD-D0E508C7DDED}" type="sibTrans" cxnId="{60684C49-39D8-46C6-89AF-517D387FA631}">
      <dgm:prSet/>
      <dgm:spPr/>
      <dgm:t>
        <a:bodyPr/>
        <a:lstStyle/>
        <a:p>
          <a:endParaRPr lang="es-MX"/>
        </a:p>
      </dgm:t>
    </dgm:pt>
    <dgm:pt modelId="{6CF9523D-FE38-4693-83A5-97CDF195E468}">
      <dgm:prSet custT="1"/>
      <dgm:spPr/>
      <dgm:t>
        <a:bodyPr/>
        <a:lstStyle/>
        <a:p>
          <a:pPr rtl="0"/>
          <a:r>
            <a:rPr lang="es-MX" sz="2000" dirty="0" smtClean="0"/>
            <a:t>Hablar, dar respuestas oportunas</a:t>
          </a:r>
          <a:endParaRPr lang="es-MX" sz="1500" dirty="0"/>
        </a:p>
      </dgm:t>
    </dgm:pt>
    <dgm:pt modelId="{8826D641-F9D9-4A6A-90C5-095BA118C80F}" type="parTrans" cxnId="{D9ACB258-3F45-4D40-8451-E812F9F77444}">
      <dgm:prSet/>
      <dgm:spPr/>
      <dgm:t>
        <a:bodyPr/>
        <a:lstStyle/>
        <a:p>
          <a:endParaRPr lang="es-MX"/>
        </a:p>
      </dgm:t>
    </dgm:pt>
    <dgm:pt modelId="{EE82FF2A-39B4-4C8A-8049-306707387DC9}" type="sibTrans" cxnId="{D9ACB258-3F45-4D40-8451-E812F9F77444}">
      <dgm:prSet/>
      <dgm:spPr/>
      <dgm:t>
        <a:bodyPr/>
        <a:lstStyle/>
        <a:p>
          <a:endParaRPr lang="es-MX"/>
        </a:p>
      </dgm:t>
    </dgm:pt>
    <dgm:pt modelId="{5D821340-01DF-4508-AC95-9581991C8456}">
      <dgm:prSet/>
      <dgm:spPr/>
      <dgm:t>
        <a:bodyPr/>
        <a:lstStyle/>
        <a:p>
          <a:pPr rtl="0"/>
          <a:r>
            <a:rPr lang="es-MX" dirty="0" smtClean="0"/>
            <a:t>La usamos para:</a:t>
          </a:r>
          <a:endParaRPr lang="es-MX" dirty="0"/>
        </a:p>
      </dgm:t>
    </dgm:pt>
    <dgm:pt modelId="{4EE61542-B287-4E46-89CC-FCA7F9ACDB8A}" type="parTrans" cxnId="{40F5BFFB-19D7-48CD-8CC5-4C89FFC4DBA7}">
      <dgm:prSet/>
      <dgm:spPr/>
      <dgm:t>
        <a:bodyPr/>
        <a:lstStyle/>
        <a:p>
          <a:endParaRPr lang="es-MX"/>
        </a:p>
      </dgm:t>
    </dgm:pt>
    <dgm:pt modelId="{0194ED82-F782-4C34-8C87-65CB688FA303}" type="sibTrans" cxnId="{40F5BFFB-19D7-48CD-8CC5-4C89FFC4DBA7}">
      <dgm:prSet/>
      <dgm:spPr/>
      <dgm:t>
        <a:bodyPr/>
        <a:lstStyle/>
        <a:p>
          <a:endParaRPr lang="es-MX"/>
        </a:p>
      </dgm:t>
    </dgm:pt>
    <dgm:pt modelId="{23A4CF41-59CC-4111-B435-A8569F38F61A}">
      <dgm:prSet custT="1"/>
      <dgm:spPr/>
      <dgm:t>
        <a:bodyPr/>
        <a:lstStyle/>
        <a:p>
          <a:pPr rtl="0"/>
          <a:r>
            <a:rPr lang="es-MX" sz="2000" dirty="0" smtClean="0"/>
            <a:t>Interpretar</a:t>
          </a:r>
          <a:endParaRPr lang="es-MX" sz="2000" dirty="0"/>
        </a:p>
      </dgm:t>
    </dgm:pt>
    <dgm:pt modelId="{26553AF7-B4B0-4ACD-916F-1524F11F7BF3}" type="parTrans" cxnId="{B73A8A86-8949-4CB8-970C-E1A5D66532CA}">
      <dgm:prSet/>
      <dgm:spPr/>
      <dgm:t>
        <a:bodyPr/>
        <a:lstStyle/>
        <a:p>
          <a:endParaRPr lang="es-MX"/>
        </a:p>
      </dgm:t>
    </dgm:pt>
    <dgm:pt modelId="{5B6E5EF2-73B1-45E2-81FD-B4E6766C4316}" type="sibTrans" cxnId="{B73A8A86-8949-4CB8-970C-E1A5D66532CA}">
      <dgm:prSet/>
      <dgm:spPr/>
      <dgm:t>
        <a:bodyPr/>
        <a:lstStyle/>
        <a:p>
          <a:endParaRPr lang="es-MX"/>
        </a:p>
      </dgm:t>
    </dgm:pt>
    <dgm:pt modelId="{D2BC5789-5881-4C0F-B6A6-DB8B59BBEC1F}">
      <dgm:prSet custT="1"/>
      <dgm:spPr/>
      <dgm:t>
        <a:bodyPr/>
        <a:lstStyle/>
        <a:p>
          <a:pPr rtl="0"/>
          <a:r>
            <a:rPr lang="es-MX" sz="2000" dirty="0" smtClean="0"/>
            <a:t>Reproducir</a:t>
          </a:r>
          <a:endParaRPr lang="es-MX" sz="2000" dirty="0"/>
        </a:p>
      </dgm:t>
    </dgm:pt>
    <dgm:pt modelId="{F60D0168-9415-476A-A251-288CC12A4C65}" type="parTrans" cxnId="{0E7EACE8-759F-4013-AC1E-A6451E825C97}">
      <dgm:prSet/>
      <dgm:spPr/>
      <dgm:t>
        <a:bodyPr/>
        <a:lstStyle/>
        <a:p>
          <a:endParaRPr lang="es-MX"/>
        </a:p>
      </dgm:t>
    </dgm:pt>
    <dgm:pt modelId="{70E5B8A2-5130-4467-935D-AE4A478A928C}" type="sibTrans" cxnId="{0E7EACE8-759F-4013-AC1E-A6451E825C97}">
      <dgm:prSet/>
      <dgm:spPr/>
      <dgm:t>
        <a:bodyPr/>
        <a:lstStyle/>
        <a:p>
          <a:endParaRPr lang="es-MX"/>
        </a:p>
      </dgm:t>
    </dgm:pt>
    <dgm:pt modelId="{30A428BE-1685-4D6E-8BCA-DD27A3E329DD}">
      <dgm:prSet custT="1"/>
      <dgm:spPr/>
      <dgm:t>
        <a:bodyPr/>
        <a:lstStyle/>
        <a:p>
          <a:pPr rtl="0"/>
          <a:r>
            <a:rPr lang="es-MX" sz="2000" dirty="0" smtClean="0"/>
            <a:t>Mantener</a:t>
          </a:r>
          <a:endParaRPr lang="es-MX" sz="2000" dirty="0"/>
        </a:p>
      </dgm:t>
    </dgm:pt>
    <dgm:pt modelId="{4FD3F3F2-58AD-4998-803E-92C67C0E5926}" type="parTrans" cxnId="{5E27B121-4A69-4ABC-B9C9-65D9F43C2398}">
      <dgm:prSet/>
      <dgm:spPr/>
      <dgm:t>
        <a:bodyPr/>
        <a:lstStyle/>
        <a:p>
          <a:endParaRPr lang="es-MX"/>
        </a:p>
      </dgm:t>
    </dgm:pt>
    <dgm:pt modelId="{9F6893F0-309B-4931-BA95-D5986E3D3E2D}" type="sibTrans" cxnId="{5E27B121-4A69-4ABC-B9C9-65D9F43C2398}">
      <dgm:prSet/>
      <dgm:spPr/>
      <dgm:t>
        <a:bodyPr/>
        <a:lstStyle/>
        <a:p>
          <a:endParaRPr lang="es-MX"/>
        </a:p>
      </dgm:t>
    </dgm:pt>
    <dgm:pt modelId="{02372413-8E96-4690-BA99-27765333B357}">
      <dgm:prSet custT="1"/>
      <dgm:spPr/>
      <dgm:t>
        <a:bodyPr/>
        <a:lstStyle/>
        <a:p>
          <a:pPr rtl="0"/>
          <a:r>
            <a:rPr lang="es-MX" sz="2000" dirty="0" smtClean="0"/>
            <a:t>Transformar el significado</a:t>
          </a:r>
          <a:endParaRPr lang="es-MX" sz="2000" dirty="0"/>
        </a:p>
      </dgm:t>
    </dgm:pt>
    <dgm:pt modelId="{2C57942E-30CD-41EF-83A5-605466BCD22D}" type="parTrans" cxnId="{1D42874F-F366-4620-ADDA-03ECABF5002C}">
      <dgm:prSet/>
      <dgm:spPr/>
      <dgm:t>
        <a:bodyPr/>
        <a:lstStyle/>
        <a:p>
          <a:endParaRPr lang="es-MX"/>
        </a:p>
      </dgm:t>
    </dgm:pt>
    <dgm:pt modelId="{23602DED-1AA0-42FF-BDF8-DE88E200DD2C}" type="sibTrans" cxnId="{1D42874F-F366-4620-ADDA-03ECABF5002C}">
      <dgm:prSet/>
      <dgm:spPr/>
      <dgm:t>
        <a:bodyPr/>
        <a:lstStyle/>
        <a:p>
          <a:endParaRPr lang="es-MX"/>
        </a:p>
      </dgm:t>
    </dgm:pt>
    <dgm:pt modelId="{1273BC53-35D5-4BB2-836E-01F7D99D5774}">
      <dgm:prSet custT="1"/>
      <dgm:spPr/>
      <dgm:t>
        <a:bodyPr/>
        <a:lstStyle/>
        <a:p>
          <a:pPr rtl="0"/>
          <a:r>
            <a:rPr lang="es-MX" sz="2000" dirty="0" smtClean="0"/>
            <a:t>Proceso que fundamenta la existencia, progreso, cambio y comportamiento de los individuos.</a:t>
          </a:r>
          <a:endParaRPr lang="es-MX" sz="2000" dirty="0"/>
        </a:p>
      </dgm:t>
    </dgm:pt>
    <dgm:pt modelId="{6734E68D-91F5-4247-8217-444A45BC26AD}" type="parTrans" cxnId="{B9BA42E6-2CD1-4DFC-ADA9-8AD429C1A24C}">
      <dgm:prSet/>
      <dgm:spPr/>
      <dgm:t>
        <a:bodyPr/>
        <a:lstStyle/>
        <a:p>
          <a:endParaRPr lang="es-MX"/>
        </a:p>
      </dgm:t>
    </dgm:pt>
    <dgm:pt modelId="{188269F9-9102-4AC8-A90B-DC3D75349A9F}" type="sibTrans" cxnId="{B9BA42E6-2CD1-4DFC-ADA9-8AD429C1A24C}">
      <dgm:prSet/>
      <dgm:spPr/>
      <dgm:t>
        <a:bodyPr/>
        <a:lstStyle/>
        <a:p>
          <a:endParaRPr lang="es-MX"/>
        </a:p>
      </dgm:t>
    </dgm:pt>
    <dgm:pt modelId="{8636CA13-4421-4A76-9A37-949B2C636F52}" type="pres">
      <dgm:prSet presAssocID="{A5BA6F51-6DF1-429B-8F4C-97AA344B38D4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6EA4291C-79EB-4387-86C9-374055A46773}" type="pres">
      <dgm:prSet presAssocID="{23ECBB72-3504-444B-B3EA-AA4BEFD3F543}" presName="linNode" presStyleCnt="0"/>
      <dgm:spPr/>
    </dgm:pt>
    <dgm:pt modelId="{70817C25-9CF8-4C6B-BCD3-FFB4504BDAC3}" type="pres">
      <dgm:prSet presAssocID="{23ECBB72-3504-444B-B3EA-AA4BEFD3F543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C17378F-1546-4D78-9CA7-731AAF590434}" type="pres">
      <dgm:prSet presAssocID="{23ECBB72-3504-444B-B3EA-AA4BEFD3F543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B66889-98A8-4674-B8D8-ED5DEFA6122E}" type="pres">
      <dgm:prSet presAssocID="{28EC8315-27C8-4916-8770-82DF48526DF3}" presName="spacing" presStyleCnt="0"/>
      <dgm:spPr/>
    </dgm:pt>
    <dgm:pt modelId="{C3122D45-22F8-4337-A1FD-AEC7728A4DE6}" type="pres">
      <dgm:prSet presAssocID="{D02DB476-8742-40BE-8973-B1D3E0B5F3D5}" presName="linNode" presStyleCnt="0"/>
      <dgm:spPr/>
    </dgm:pt>
    <dgm:pt modelId="{441D9CED-3D76-493C-B851-89BF782078DE}" type="pres">
      <dgm:prSet presAssocID="{D02DB476-8742-40BE-8973-B1D3E0B5F3D5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943583-DAB9-4866-8967-DDC3690E2A1E}" type="pres">
      <dgm:prSet presAssocID="{D02DB476-8742-40BE-8973-B1D3E0B5F3D5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997147-7B0E-4BDC-9D00-A0BD67E33A46}" type="pres">
      <dgm:prSet presAssocID="{D18505B4-A29F-43F2-8524-8A75E547F977}" presName="spacing" presStyleCnt="0"/>
      <dgm:spPr/>
    </dgm:pt>
    <dgm:pt modelId="{7366FDE9-2AD8-46D2-A98D-7EB83007A4DF}" type="pres">
      <dgm:prSet presAssocID="{5D821340-01DF-4508-AC95-9581991C8456}" presName="linNode" presStyleCnt="0"/>
      <dgm:spPr/>
    </dgm:pt>
    <dgm:pt modelId="{29B91F36-6960-4746-9AE0-CCB603BC3324}" type="pres">
      <dgm:prSet presAssocID="{5D821340-01DF-4508-AC95-9581991C8456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3579B1-BB40-4A58-BCAF-97F541D006E7}" type="pres">
      <dgm:prSet presAssocID="{5D821340-01DF-4508-AC95-9581991C8456}" presName="childShp" presStyleLbl="bgAccFollowNode1" presStyleIdx="2" presStyleCnt="3" custScaleY="14477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F3A5C93-F233-4F80-B5F9-8F7CC5858F7D}" type="presOf" srcId="{A5BA6F51-6DF1-429B-8F4C-97AA344B38D4}" destId="{8636CA13-4421-4A76-9A37-949B2C636F52}" srcOrd="0" destOrd="0" presId="urn:microsoft.com/office/officeart/2005/8/layout/vList6"/>
    <dgm:cxn modelId="{58A6AD00-46F0-497D-94EA-694A7E0DA9EA}" type="presOf" srcId="{CFDA05DC-4D5D-4E20-A027-AD667833400B}" destId="{4B943583-DAB9-4866-8967-DDC3690E2A1E}" srcOrd="0" destOrd="0" presId="urn:microsoft.com/office/officeart/2005/8/layout/vList6"/>
    <dgm:cxn modelId="{B73A8A86-8949-4CB8-970C-E1A5D66532CA}" srcId="{5D821340-01DF-4508-AC95-9581991C8456}" destId="{23A4CF41-59CC-4111-B435-A8569F38F61A}" srcOrd="0" destOrd="0" parTransId="{26553AF7-B4B0-4ACD-916F-1524F11F7BF3}" sibTransId="{5B6E5EF2-73B1-45E2-81FD-B4E6766C4316}"/>
    <dgm:cxn modelId="{4CBD24E4-7B2C-4809-A092-42733B6E9475}" type="presOf" srcId="{6CF9523D-FE38-4693-83A5-97CDF195E468}" destId="{4B943583-DAB9-4866-8967-DDC3690E2A1E}" srcOrd="0" destOrd="1" presId="urn:microsoft.com/office/officeart/2005/8/layout/vList6"/>
    <dgm:cxn modelId="{B9BA42E6-2CD1-4DFC-ADA9-8AD429C1A24C}" srcId="{23ECBB72-3504-444B-B3EA-AA4BEFD3F543}" destId="{1273BC53-35D5-4BB2-836E-01F7D99D5774}" srcOrd="0" destOrd="0" parTransId="{6734E68D-91F5-4247-8217-444A45BC26AD}" sibTransId="{188269F9-9102-4AC8-A90B-DC3D75349A9F}"/>
    <dgm:cxn modelId="{AD201B48-3BEB-419D-B86F-56B5AA78165C}" srcId="{A5BA6F51-6DF1-429B-8F4C-97AA344B38D4}" destId="{23ECBB72-3504-444B-B3EA-AA4BEFD3F543}" srcOrd="0" destOrd="0" parTransId="{5C794A2D-3605-4C31-8BCA-3777CC73DF07}" sibTransId="{28EC8315-27C8-4916-8770-82DF48526DF3}"/>
    <dgm:cxn modelId="{B2C1F8A9-16B4-456A-BC0F-2B231E4EB34F}" type="presOf" srcId="{1273BC53-35D5-4BB2-836E-01F7D99D5774}" destId="{8C17378F-1546-4D78-9CA7-731AAF590434}" srcOrd="0" destOrd="0" presId="urn:microsoft.com/office/officeart/2005/8/layout/vList6"/>
    <dgm:cxn modelId="{1D42874F-F366-4620-ADDA-03ECABF5002C}" srcId="{5D821340-01DF-4508-AC95-9581991C8456}" destId="{02372413-8E96-4690-BA99-27765333B357}" srcOrd="3" destOrd="0" parTransId="{2C57942E-30CD-41EF-83A5-605466BCD22D}" sibTransId="{23602DED-1AA0-42FF-BDF8-DE88E200DD2C}"/>
    <dgm:cxn modelId="{D9ACB258-3F45-4D40-8451-E812F9F77444}" srcId="{D02DB476-8742-40BE-8973-B1D3E0B5F3D5}" destId="{6CF9523D-FE38-4693-83A5-97CDF195E468}" srcOrd="1" destOrd="0" parTransId="{8826D641-F9D9-4A6A-90C5-095BA118C80F}" sibTransId="{EE82FF2A-39B4-4C8A-8049-306707387DC9}"/>
    <dgm:cxn modelId="{80D074B7-CC46-4826-954C-3D2DECF065B5}" type="presOf" srcId="{D2BC5789-5881-4C0F-B6A6-DB8B59BBEC1F}" destId="{E53579B1-BB40-4A58-BCAF-97F541D006E7}" srcOrd="0" destOrd="1" presId="urn:microsoft.com/office/officeart/2005/8/layout/vList6"/>
    <dgm:cxn modelId="{1CAE22AE-FE9E-4B97-AA54-9C02CEF800C5}" srcId="{A5BA6F51-6DF1-429B-8F4C-97AA344B38D4}" destId="{D02DB476-8742-40BE-8973-B1D3E0B5F3D5}" srcOrd="1" destOrd="0" parTransId="{7A07B3B8-CC20-49C6-A70C-3312D0EFFBB2}" sibTransId="{D18505B4-A29F-43F2-8524-8A75E547F977}"/>
    <dgm:cxn modelId="{C1A23521-1E96-4507-99D4-03F9F1C5FBCA}" type="presOf" srcId="{23ECBB72-3504-444B-B3EA-AA4BEFD3F543}" destId="{70817C25-9CF8-4C6B-BCD3-FFB4504BDAC3}" srcOrd="0" destOrd="0" presId="urn:microsoft.com/office/officeart/2005/8/layout/vList6"/>
    <dgm:cxn modelId="{C9A6EB10-66E2-45A5-AEAB-469CA1DFE598}" type="presOf" srcId="{02372413-8E96-4690-BA99-27765333B357}" destId="{E53579B1-BB40-4A58-BCAF-97F541D006E7}" srcOrd="0" destOrd="3" presId="urn:microsoft.com/office/officeart/2005/8/layout/vList6"/>
    <dgm:cxn modelId="{0E7EACE8-759F-4013-AC1E-A6451E825C97}" srcId="{5D821340-01DF-4508-AC95-9581991C8456}" destId="{D2BC5789-5881-4C0F-B6A6-DB8B59BBEC1F}" srcOrd="1" destOrd="0" parTransId="{F60D0168-9415-476A-A251-288CC12A4C65}" sibTransId="{70E5B8A2-5130-4467-935D-AE4A478A928C}"/>
    <dgm:cxn modelId="{5E27B121-4A69-4ABC-B9C9-65D9F43C2398}" srcId="{5D821340-01DF-4508-AC95-9581991C8456}" destId="{30A428BE-1685-4D6E-8BCA-DD27A3E329DD}" srcOrd="2" destOrd="0" parTransId="{4FD3F3F2-58AD-4998-803E-92C67C0E5926}" sibTransId="{9F6893F0-309B-4931-BA95-D5986E3D3E2D}"/>
    <dgm:cxn modelId="{FFBA9A2D-A494-49F4-80D1-ED47182C24C9}" type="presOf" srcId="{30A428BE-1685-4D6E-8BCA-DD27A3E329DD}" destId="{E53579B1-BB40-4A58-BCAF-97F541D006E7}" srcOrd="0" destOrd="2" presId="urn:microsoft.com/office/officeart/2005/8/layout/vList6"/>
    <dgm:cxn modelId="{AF9B09E6-EC6C-46AB-8463-D513A77977F8}" type="presOf" srcId="{D02DB476-8742-40BE-8973-B1D3E0B5F3D5}" destId="{441D9CED-3D76-493C-B851-89BF782078DE}" srcOrd="0" destOrd="0" presId="urn:microsoft.com/office/officeart/2005/8/layout/vList6"/>
    <dgm:cxn modelId="{40F5BFFB-19D7-48CD-8CC5-4C89FFC4DBA7}" srcId="{A5BA6F51-6DF1-429B-8F4C-97AA344B38D4}" destId="{5D821340-01DF-4508-AC95-9581991C8456}" srcOrd="2" destOrd="0" parTransId="{4EE61542-B287-4E46-89CC-FCA7F9ACDB8A}" sibTransId="{0194ED82-F782-4C34-8C87-65CB688FA303}"/>
    <dgm:cxn modelId="{41543B80-DE84-4786-99FB-8F4C4C358CAC}" type="presOf" srcId="{5D821340-01DF-4508-AC95-9581991C8456}" destId="{29B91F36-6960-4746-9AE0-CCB603BC3324}" srcOrd="0" destOrd="0" presId="urn:microsoft.com/office/officeart/2005/8/layout/vList6"/>
    <dgm:cxn modelId="{D655A975-2721-4DC2-94DD-C2086DC4FAC1}" type="presOf" srcId="{23A4CF41-59CC-4111-B435-A8569F38F61A}" destId="{E53579B1-BB40-4A58-BCAF-97F541D006E7}" srcOrd="0" destOrd="0" presId="urn:microsoft.com/office/officeart/2005/8/layout/vList6"/>
    <dgm:cxn modelId="{60684C49-39D8-46C6-89AF-517D387FA631}" srcId="{D02DB476-8742-40BE-8973-B1D3E0B5F3D5}" destId="{CFDA05DC-4D5D-4E20-A027-AD667833400B}" srcOrd="0" destOrd="0" parTransId="{D0E93528-8641-401A-B28B-C53949D9CE6E}" sibTransId="{FDA2C0B6-4B6A-457E-87BD-D0E508C7DDED}"/>
    <dgm:cxn modelId="{63C817C8-E21E-4E57-B65B-768BA84B7CA5}" type="presParOf" srcId="{8636CA13-4421-4A76-9A37-949B2C636F52}" destId="{6EA4291C-79EB-4387-86C9-374055A46773}" srcOrd="0" destOrd="0" presId="urn:microsoft.com/office/officeart/2005/8/layout/vList6"/>
    <dgm:cxn modelId="{E0B51603-5304-43D5-B74B-266BA772EE47}" type="presParOf" srcId="{6EA4291C-79EB-4387-86C9-374055A46773}" destId="{70817C25-9CF8-4C6B-BCD3-FFB4504BDAC3}" srcOrd="0" destOrd="0" presId="urn:microsoft.com/office/officeart/2005/8/layout/vList6"/>
    <dgm:cxn modelId="{A002302D-08BE-485C-A4CD-DF9E71E58335}" type="presParOf" srcId="{6EA4291C-79EB-4387-86C9-374055A46773}" destId="{8C17378F-1546-4D78-9CA7-731AAF590434}" srcOrd="1" destOrd="0" presId="urn:microsoft.com/office/officeart/2005/8/layout/vList6"/>
    <dgm:cxn modelId="{608E6EDB-4698-472A-B622-4E74D7AE8CEC}" type="presParOf" srcId="{8636CA13-4421-4A76-9A37-949B2C636F52}" destId="{8EB66889-98A8-4674-B8D8-ED5DEFA6122E}" srcOrd="1" destOrd="0" presId="urn:microsoft.com/office/officeart/2005/8/layout/vList6"/>
    <dgm:cxn modelId="{5E639198-3BA9-40FC-8863-0AA9F2062829}" type="presParOf" srcId="{8636CA13-4421-4A76-9A37-949B2C636F52}" destId="{C3122D45-22F8-4337-A1FD-AEC7728A4DE6}" srcOrd="2" destOrd="0" presId="urn:microsoft.com/office/officeart/2005/8/layout/vList6"/>
    <dgm:cxn modelId="{F7E78C4E-6284-413A-A257-46465118A0DD}" type="presParOf" srcId="{C3122D45-22F8-4337-A1FD-AEC7728A4DE6}" destId="{441D9CED-3D76-493C-B851-89BF782078DE}" srcOrd="0" destOrd="0" presId="urn:microsoft.com/office/officeart/2005/8/layout/vList6"/>
    <dgm:cxn modelId="{90AC4172-CC0C-4AD1-BA39-B73CD8C9F3CF}" type="presParOf" srcId="{C3122D45-22F8-4337-A1FD-AEC7728A4DE6}" destId="{4B943583-DAB9-4866-8967-DDC3690E2A1E}" srcOrd="1" destOrd="0" presId="urn:microsoft.com/office/officeart/2005/8/layout/vList6"/>
    <dgm:cxn modelId="{4A373F79-8C15-4E7A-A501-6A16A1675873}" type="presParOf" srcId="{8636CA13-4421-4A76-9A37-949B2C636F52}" destId="{A1997147-7B0E-4BDC-9D00-A0BD67E33A46}" srcOrd="3" destOrd="0" presId="urn:microsoft.com/office/officeart/2005/8/layout/vList6"/>
    <dgm:cxn modelId="{85D259FA-10A2-45FD-84E8-A976FCAA4000}" type="presParOf" srcId="{8636CA13-4421-4A76-9A37-949B2C636F52}" destId="{7366FDE9-2AD8-46D2-A98D-7EB83007A4DF}" srcOrd="4" destOrd="0" presId="urn:microsoft.com/office/officeart/2005/8/layout/vList6"/>
    <dgm:cxn modelId="{B4073FCB-762D-4C4F-B957-D99914936544}" type="presParOf" srcId="{7366FDE9-2AD8-46D2-A98D-7EB83007A4DF}" destId="{29B91F36-6960-4746-9AE0-CCB603BC3324}" srcOrd="0" destOrd="0" presId="urn:microsoft.com/office/officeart/2005/8/layout/vList6"/>
    <dgm:cxn modelId="{802A125F-F40A-46B5-9272-A19A569FD662}" type="presParOf" srcId="{7366FDE9-2AD8-46D2-A98D-7EB83007A4DF}" destId="{E53579B1-BB40-4A58-BCAF-97F541D006E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12163AC5-8E3C-4FA5-9BE8-48DF6665B82E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CFEE6D54-67D4-46D3-A504-0F3D1987FA31}">
      <dgm:prSet/>
      <dgm:spPr/>
      <dgm:t>
        <a:bodyPr/>
        <a:lstStyle/>
        <a:p>
          <a:pPr rtl="0"/>
          <a:r>
            <a:rPr lang="es-MX" smtClean="0"/>
            <a:t>Tono</a:t>
          </a:r>
          <a:endParaRPr lang="es-MX"/>
        </a:p>
      </dgm:t>
    </dgm:pt>
    <dgm:pt modelId="{B481DF14-094D-4E73-82CE-EB1EB740B643}" type="parTrans" cxnId="{5A7B9307-9B83-4BCF-99BC-33481F0FCE18}">
      <dgm:prSet/>
      <dgm:spPr/>
      <dgm:t>
        <a:bodyPr/>
        <a:lstStyle/>
        <a:p>
          <a:endParaRPr lang="es-MX"/>
        </a:p>
      </dgm:t>
    </dgm:pt>
    <dgm:pt modelId="{1F34AA1E-7078-4FFF-809F-019F62235D87}" type="sibTrans" cxnId="{5A7B9307-9B83-4BCF-99BC-33481F0FCE18}">
      <dgm:prSet/>
      <dgm:spPr/>
      <dgm:t>
        <a:bodyPr/>
        <a:lstStyle/>
        <a:p>
          <a:endParaRPr lang="es-MX"/>
        </a:p>
      </dgm:t>
    </dgm:pt>
    <dgm:pt modelId="{BB71F5DE-3198-4510-ACE1-891C34A9B34A}">
      <dgm:prSet/>
      <dgm:spPr/>
      <dgm:t>
        <a:bodyPr/>
        <a:lstStyle/>
        <a:p>
          <a:pPr rtl="0"/>
          <a:r>
            <a:rPr lang="es-MX" smtClean="0"/>
            <a:t>Dicción</a:t>
          </a:r>
          <a:endParaRPr lang="es-MX"/>
        </a:p>
      </dgm:t>
    </dgm:pt>
    <dgm:pt modelId="{D8E72328-882C-464C-9B44-5278794C7CCD}" type="parTrans" cxnId="{12DB1FAD-BFDF-457E-BC14-20E8D6A9925C}">
      <dgm:prSet/>
      <dgm:spPr/>
      <dgm:t>
        <a:bodyPr/>
        <a:lstStyle/>
        <a:p>
          <a:endParaRPr lang="es-MX"/>
        </a:p>
      </dgm:t>
    </dgm:pt>
    <dgm:pt modelId="{426DA968-281C-443F-895E-32ED37AB5CA4}" type="sibTrans" cxnId="{12DB1FAD-BFDF-457E-BC14-20E8D6A9925C}">
      <dgm:prSet/>
      <dgm:spPr/>
      <dgm:t>
        <a:bodyPr/>
        <a:lstStyle/>
        <a:p>
          <a:endParaRPr lang="es-MX"/>
        </a:p>
      </dgm:t>
    </dgm:pt>
    <dgm:pt modelId="{23170387-480C-4AB9-9398-F19E4E41A1F5}">
      <dgm:prSet/>
      <dgm:spPr/>
      <dgm:t>
        <a:bodyPr/>
        <a:lstStyle/>
        <a:p>
          <a:pPr rtl="0"/>
          <a:r>
            <a:rPr lang="es-MX" smtClean="0"/>
            <a:t>Ritmo</a:t>
          </a:r>
          <a:endParaRPr lang="es-MX"/>
        </a:p>
      </dgm:t>
    </dgm:pt>
    <dgm:pt modelId="{36962C31-86FF-4DE8-A3AA-3BA9CA3E66C1}" type="parTrans" cxnId="{9FBD616C-7A46-41D8-88D6-AD5E074BC459}">
      <dgm:prSet/>
      <dgm:spPr/>
      <dgm:t>
        <a:bodyPr/>
        <a:lstStyle/>
        <a:p>
          <a:endParaRPr lang="es-MX"/>
        </a:p>
      </dgm:t>
    </dgm:pt>
    <dgm:pt modelId="{C7FC7831-2266-4B86-BEA9-DDECDE432156}" type="sibTrans" cxnId="{9FBD616C-7A46-41D8-88D6-AD5E074BC459}">
      <dgm:prSet/>
      <dgm:spPr/>
      <dgm:t>
        <a:bodyPr/>
        <a:lstStyle/>
        <a:p>
          <a:endParaRPr lang="es-MX"/>
        </a:p>
      </dgm:t>
    </dgm:pt>
    <dgm:pt modelId="{6E1EEA02-39AD-4356-8BAE-493C2762EC08}">
      <dgm:prSet/>
      <dgm:spPr/>
      <dgm:t>
        <a:bodyPr/>
        <a:lstStyle/>
        <a:p>
          <a:pPr rtl="0"/>
          <a:r>
            <a:rPr lang="es-MX" smtClean="0"/>
            <a:t>Expresividad</a:t>
          </a:r>
          <a:endParaRPr lang="es-MX"/>
        </a:p>
      </dgm:t>
    </dgm:pt>
    <dgm:pt modelId="{7AE0ACEC-C6FF-4B4C-94DA-06620C3A7E38}" type="parTrans" cxnId="{612985B8-DB88-438C-963C-B6FAC5E1E71B}">
      <dgm:prSet/>
      <dgm:spPr/>
      <dgm:t>
        <a:bodyPr/>
        <a:lstStyle/>
        <a:p>
          <a:endParaRPr lang="es-MX"/>
        </a:p>
      </dgm:t>
    </dgm:pt>
    <dgm:pt modelId="{2C116395-8C84-43D3-93B9-6697ABFC35F9}" type="sibTrans" cxnId="{612985B8-DB88-438C-963C-B6FAC5E1E71B}">
      <dgm:prSet/>
      <dgm:spPr/>
      <dgm:t>
        <a:bodyPr/>
        <a:lstStyle/>
        <a:p>
          <a:endParaRPr lang="es-MX"/>
        </a:p>
      </dgm:t>
    </dgm:pt>
    <dgm:pt modelId="{3D6357A4-F420-4700-9871-83E11F501757}">
      <dgm:prSet/>
      <dgm:spPr/>
      <dgm:t>
        <a:bodyPr/>
        <a:lstStyle/>
        <a:p>
          <a:pPr rtl="0"/>
          <a:r>
            <a:rPr lang="es-MX" smtClean="0"/>
            <a:t>Uso de pausas</a:t>
          </a:r>
          <a:endParaRPr lang="es-MX"/>
        </a:p>
      </dgm:t>
    </dgm:pt>
    <dgm:pt modelId="{B74A2537-9D92-497A-91E0-89F76ADA86B4}" type="parTrans" cxnId="{6BEE7A87-ED06-4069-9E71-E31D395315AD}">
      <dgm:prSet/>
      <dgm:spPr/>
      <dgm:t>
        <a:bodyPr/>
        <a:lstStyle/>
        <a:p>
          <a:endParaRPr lang="es-MX"/>
        </a:p>
      </dgm:t>
    </dgm:pt>
    <dgm:pt modelId="{CBFFDBF8-37B3-4D44-B941-D5BBF728D9C7}" type="sibTrans" cxnId="{6BEE7A87-ED06-4069-9E71-E31D395315AD}">
      <dgm:prSet/>
      <dgm:spPr/>
      <dgm:t>
        <a:bodyPr/>
        <a:lstStyle/>
        <a:p>
          <a:endParaRPr lang="es-MX"/>
        </a:p>
      </dgm:t>
    </dgm:pt>
    <dgm:pt modelId="{8D4E73E9-3649-43A3-A873-D9F3449C3930}">
      <dgm:prSet/>
      <dgm:spPr/>
      <dgm:t>
        <a:bodyPr/>
        <a:lstStyle/>
        <a:p>
          <a:pPr rtl="0"/>
          <a:r>
            <a:rPr lang="es-MX" smtClean="0"/>
            <a:t>Entonación</a:t>
          </a:r>
          <a:endParaRPr lang="es-MX"/>
        </a:p>
      </dgm:t>
    </dgm:pt>
    <dgm:pt modelId="{0BB9B5EB-F7C6-4503-A813-675AD2A43BFD}" type="parTrans" cxnId="{B27D84F2-2372-4240-AB80-BBF310A40118}">
      <dgm:prSet/>
      <dgm:spPr/>
      <dgm:t>
        <a:bodyPr/>
        <a:lstStyle/>
        <a:p>
          <a:endParaRPr lang="es-MX"/>
        </a:p>
      </dgm:t>
    </dgm:pt>
    <dgm:pt modelId="{1533E952-DA5E-4409-91ED-0E90082357F8}" type="sibTrans" cxnId="{B27D84F2-2372-4240-AB80-BBF310A40118}">
      <dgm:prSet/>
      <dgm:spPr/>
      <dgm:t>
        <a:bodyPr/>
        <a:lstStyle/>
        <a:p>
          <a:endParaRPr lang="es-MX"/>
        </a:p>
      </dgm:t>
    </dgm:pt>
    <dgm:pt modelId="{3BAA5866-0271-4027-B3CE-C225000BCDCF}">
      <dgm:prSet/>
      <dgm:spPr/>
      <dgm:t>
        <a:bodyPr/>
        <a:lstStyle/>
        <a:p>
          <a:pPr rtl="0"/>
          <a:r>
            <a:rPr lang="es-MX" smtClean="0"/>
            <a:t>Interpretación</a:t>
          </a:r>
          <a:endParaRPr lang="es-MX"/>
        </a:p>
      </dgm:t>
    </dgm:pt>
    <dgm:pt modelId="{83A57B14-EC22-43DC-ACF3-F6EB3506E4BE}" type="parTrans" cxnId="{51F492E7-3BF4-4EED-9B53-1C2BD0433651}">
      <dgm:prSet/>
      <dgm:spPr/>
      <dgm:t>
        <a:bodyPr/>
        <a:lstStyle/>
        <a:p>
          <a:endParaRPr lang="es-MX"/>
        </a:p>
      </dgm:t>
    </dgm:pt>
    <dgm:pt modelId="{5D946B04-DA8C-4423-86B1-9D585C897815}" type="sibTrans" cxnId="{51F492E7-3BF4-4EED-9B53-1C2BD0433651}">
      <dgm:prSet/>
      <dgm:spPr/>
      <dgm:t>
        <a:bodyPr/>
        <a:lstStyle/>
        <a:p>
          <a:endParaRPr lang="es-MX"/>
        </a:p>
      </dgm:t>
    </dgm:pt>
    <dgm:pt modelId="{5DCF379B-C342-4188-A661-F3BE51F660F8}">
      <dgm:prSet/>
      <dgm:spPr/>
      <dgm:t>
        <a:bodyPr/>
        <a:lstStyle/>
        <a:p>
          <a:endParaRPr lang="es-MX"/>
        </a:p>
      </dgm:t>
    </dgm:pt>
    <dgm:pt modelId="{A9691842-6098-49D7-B87D-6335990DA8E6}" type="parTrans" cxnId="{F0F05A29-2CBF-4AEF-8020-D907AAD628FB}">
      <dgm:prSet/>
      <dgm:spPr/>
      <dgm:t>
        <a:bodyPr/>
        <a:lstStyle/>
        <a:p>
          <a:endParaRPr lang="es-MX"/>
        </a:p>
      </dgm:t>
    </dgm:pt>
    <dgm:pt modelId="{4F172DE6-5320-4AC7-A012-66FCEB025CDB}" type="sibTrans" cxnId="{F0F05A29-2CBF-4AEF-8020-D907AAD628FB}">
      <dgm:prSet/>
      <dgm:spPr/>
      <dgm:t>
        <a:bodyPr/>
        <a:lstStyle/>
        <a:p>
          <a:endParaRPr lang="es-MX"/>
        </a:p>
      </dgm:t>
    </dgm:pt>
    <dgm:pt modelId="{48CD9AF1-FBE7-4E42-B1B8-52906B060C34}" type="pres">
      <dgm:prSet presAssocID="{12163AC5-8E3C-4FA5-9BE8-48DF6665B82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9FBCC6F-9AD9-4414-A9CF-D6CC3263F836}" type="pres">
      <dgm:prSet presAssocID="{CFEE6D54-67D4-46D3-A504-0F3D1987FA31}" presName="circ1" presStyleLbl="vennNode1" presStyleIdx="0" presStyleCnt="7"/>
      <dgm:spPr/>
    </dgm:pt>
    <dgm:pt modelId="{0528D5C2-E539-42D0-BA49-D1E32A582209}" type="pres">
      <dgm:prSet presAssocID="{CFEE6D54-67D4-46D3-A504-0F3D1987FA3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0C6905-D928-48C2-9497-45B07F905106}" type="pres">
      <dgm:prSet presAssocID="{BB71F5DE-3198-4510-ACE1-891C34A9B34A}" presName="circ2" presStyleLbl="vennNode1" presStyleIdx="1" presStyleCnt="7"/>
      <dgm:spPr/>
    </dgm:pt>
    <dgm:pt modelId="{F8F20DAD-B4C8-472D-A6E2-E10CA40629EC}" type="pres">
      <dgm:prSet presAssocID="{BB71F5DE-3198-4510-ACE1-891C34A9B34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C4A93C-200E-4615-9EDC-63D4B3DFC352}" type="pres">
      <dgm:prSet presAssocID="{23170387-480C-4AB9-9398-F19E4E41A1F5}" presName="circ3" presStyleLbl="vennNode1" presStyleIdx="2" presStyleCnt="7"/>
      <dgm:spPr/>
    </dgm:pt>
    <dgm:pt modelId="{ED08357A-C72C-4097-BB05-8B93F1E70FF7}" type="pres">
      <dgm:prSet presAssocID="{23170387-480C-4AB9-9398-F19E4E41A1F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CC92BB-F432-4A92-8CD2-A4418180D0D1}" type="pres">
      <dgm:prSet presAssocID="{6E1EEA02-39AD-4356-8BAE-493C2762EC08}" presName="circ4" presStyleLbl="vennNode1" presStyleIdx="3" presStyleCnt="7"/>
      <dgm:spPr/>
    </dgm:pt>
    <dgm:pt modelId="{25D07469-F812-448A-81D7-8555F6C19293}" type="pres">
      <dgm:prSet presAssocID="{6E1EEA02-39AD-4356-8BAE-493C2762EC08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29036F-A269-47B9-AE84-371011D52C4F}" type="pres">
      <dgm:prSet presAssocID="{3D6357A4-F420-4700-9871-83E11F501757}" presName="circ5" presStyleLbl="vennNode1" presStyleIdx="4" presStyleCnt="7"/>
      <dgm:spPr/>
    </dgm:pt>
    <dgm:pt modelId="{64DA6213-17EB-4C64-AEAF-7303D7175D83}" type="pres">
      <dgm:prSet presAssocID="{3D6357A4-F420-4700-9871-83E11F501757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AC9EB2-5C6F-41BE-9755-A260843B9F04}" type="pres">
      <dgm:prSet presAssocID="{8D4E73E9-3649-43A3-A873-D9F3449C3930}" presName="circ6" presStyleLbl="vennNode1" presStyleIdx="5" presStyleCnt="7"/>
      <dgm:spPr/>
    </dgm:pt>
    <dgm:pt modelId="{7FD1E98B-A036-4C55-8E56-C1D3E402BCE4}" type="pres">
      <dgm:prSet presAssocID="{8D4E73E9-3649-43A3-A873-D9F3449C3930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17D406-E348-4F12-9F4C-93DEAF9585F2}" type="pres">
      <dgm:prSet presAssocID="{3BAA5866-0271-4027-B3CE-C225000BCDCF}" presName="circ7" presStyleLbl="vennNode1" presStyleIdx="6" presStyleCnt="7"/>
      <dgm:spPr/>
    </dgm:pt>
    <dgm:pt modelId="{265D1741-752B-4DE8-9B42-82B96C964712}" type="pres">
      <dgm:prSet presAssocID="{3BAA5866-0271-4027-B3CE-C225000BCDCF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27D84F2-2372-4240-AB80-BBF310A40118}" srcId="{12163AC5-8E3C-4FA5-9BE8-48DF6665B82E}" destId="{8D4E73E9-3649-43A3-A873-D9F3449C3930}" srcOrd="5" destOrd="0" parTransId="{0BB9B5EB-F7C6-4503-A813-675AD2A43BFD}" sibTransId="{1533E952-DA5E-4409-91ED-0E90082357F8}"/>
    <dgm:cxn modelId="{9FBD616C-7A46-41D8-88D6-AD5E074BC459}" srcId="{12163AC5-8E3C-4FA5-9BE8-48DF6665B82E}" destId="{23170387-480C-4AB9-9398-F19E4E41A1F5}" srcOrd="2" destOrd="0" parTransId="{36962C31-86FF-4DE8-A3AA-3BA9CA3E66C1}" sibTransId="{C7FC7831-2266-4B86-BEA9-DDECDE432156}"/>
    <dgm:cxn modelId="{5A7B9307-9B83-4BCF-99BC-33481F0FCE18}" srcId="{12163AC5-8E3C-4FA5-9BE8-48DF6665B82E}" destId="{CFEE6D54-67D4-46D3-A504-0F3D1987FA31}" srcOrd="0" destOrd="0" parTransId="{B481DF14-094D-4E73-82CE-EB1EB740B643}" sibTransId="{1F34AA1E-7078-4FFF-809F-019F62235D87}"/>
    <dgm:cxn modelId="{597C7B22-D149-4C98-BD4A-C4872AC07193}" type="presOf" srcId="{3D6357A4-F420-4700-9871-83E11F501757}" destId="{64DA6213-17EB-4C64-AEAF-7303D7175D83}" srcOrd="0" destOrd="0" presId="urn:microsoft.com/office/officeart/2005/8/layout/venn1"/>
    <dgm:cxn modelId="{14C396F1-1316-4818-9F9C-840AEC8F58A4}" type="presOf" srcId="{6E1EEA02-39AD-4356-8BAE-493C2762EC08}" destId="{25D07469-F812-448A-81D7-8555F6C19293}" srcOrd="0" destOrd="0" presId="urn:microsoft.com/office/officeart/2005/8/layout/venn1"/>
    <dgm:cxn modelId="{24AA4738-78BA-4F2F-B1D9-47E2BBD8A54F}" type="presOf" srcId="{BB71F5DE-3198-4510-ACE1-891C34A9B34A}" destId="{F8F20DAD-B4C8-472D-A6E2-E10CA40629EC}" srcOrd="0" destOrd="0" presId="urn:microsoft.com/office/officeart/2005/8/layout/venn1"/>
    <dgm:cxn modelId="{51F492E7-3BF4-4EED-9B53-1C2BD0433651}" srcId="{12163AC5-8E3C-4FA5-9BE8-48DF6665B82E}" destId="{3BAA5866-0271-4027-B3CE-C225000BCDCF}" srcOrd="6" destOrd="0" parTransId="{83A57B14-EC22-43DC-ACF3-F6EB3506E4BE}" sibTransId="{5D946B04-DA8C-4423-86B1-9D585C897815}"/>
    <dgm:cxn modelId="{3D1C2A56-E895-495C-ABF8-C8C3CB4152C4}" type="presOf" srcId="{CFEE6D54-67D4-46D3-A504-0F3D1987FA31}" destId="{0528D5C2-E539-42D0-BA49-D1E32A582209}" srcOrd="0" destOrd="0" presId="urn:microsoft.com/office/officeart/2005/8/layout/venn1"/>
    <dgm:cxn modelId="{F0F05A29-2CBF-4AEF-8020-D907AAD628FB}" srcId="{12163AC5-8E3C-4FA5-9BE8-48DF6665B82E}" destId="{5DCF379B-C342-4188-A661-F3BE51F660F8}" srcOrd="7" destOrd="0" parTransId="{A9691842-6098-49D7-B87D-6335990DA8E6}" sibTransId="{4F172DE6-5320-4AC7-A012-66FCEB025CDB}"/>
    <dgm:cxn modelId="{46ED92B8-16B1-4E13-8DF7-DD79C333F4C8}" type="presOf" srcId="{12163AC5-8E3C-4FA5-9BE8-48DF6665B82E}" destId="{48CD9AF1-FBE7-4E42-B1B8-52906B060C34}" srcOrd="0" destOrd="0" presId="urn:microsoft.com/office/officeart/2005/8/layout/venn1"/>
    <dgm:cxn modelId="{412F5FCC-99E8-4162-A6A9-190F3A04916D}" type="presOf" srcId="{8D4E73E9-3649-43A3-A873-D9F3449C3930}" destId="{7FD1E98B-A036-4C55-8E56-C1D3E402BCE4}" srcOrd="0" destOrd="0" presId="urn:microsoft.com/office/officeart/2005/8/layout/venn1"/>
    <dgm:cxn modelId="{12DB1FAD-BFDF-457E-BC14-20E8D6A9925C}" srcId="{12163AC5-8E3C-4FA5-9BE8-48DF6665B82E}" destId="{BB71F5DE-3198-4510-ACE1-891C34A9B34A}" srcOrd="1" destOrd="0" parTransId="{D8E72328-882C-464C-9B44-5278794C7CCD}" sibTransId="{426DA968-281C-443F-895E-32ED37AB5CA4}"/>
    <dgm:cxn modelId="{761E92C6-BF39-46D1-9DE2-8601596FA35D}" type="presOf" srcId="{3BAA5866-0271-4027-B3CE-C225000BCDCF}" destId="{265D1741-752B-4DE8-9B42-82B96C964712}" srcOrd="0" destOrd="0" presId="urn:microsoft.com/office/officeart/2005/8/layout/venn1"/>
    <dgm:cxn modelId="{6BEE7A87-ED06-4069-9E71-E31D395315AD}" srcId="{12163AC5-8E3C-4FA5-9BE8-48DF6665B82E}" destId="{3D6357A4-F420-4700-9871-83E11F501757}" srcOrd="4" destOrd="0" parTransId="{B74A2537-9D92-497A-91E0-89F76ADA86B4}" sibTransId="{CBFFDBF8-37B3-4D44-B941-D5BBF728D9C7}"/>
    <dgm:cxn modelId="{E8072805-5DDE-4D87-B2C7-F07A58B83FFA}" type="presOf" srcId="{23170387-480C-4AB9-9398-F19E4E41A1F5}" destId="{ED08357A-C72C-4097-BB05-8B93F1E70FF7}" srcOrd="0" destOrd="0" presId="urn:microsoft.com/office/officeart/2005/8/layout/venn1"/>
    <dgm:cxn modelId="{612985B8-DB88-438C-963C-B6FAC5E1E71B}" srcId="{12163AC5-8E3C-4FA5-9BE8-48DF6665B82E}" destId="{6E1EEA02-39AD-4356-8BAE-493C2762EC08}" srcOrd="3" destOrd="0" parTransId="{7AE0ACEC-C6FF-4B4C-94DA-06620C3A7E38}" sibTransId="{2C116395-8C84-43D3-93B9-6697ABFC35F9}"/>
    <dgm:cxn modelId="{91D41171-5BB0-4387-8B3F-027EECD925BA}" type="presParOf" srcId="{48CD9AF1-FBE7-4E42-B1B8-52906B060C34}" destId="{29FBCC6F-9AD9-4414-A9CF-D6CC3263F836}" srcOrd="0" destOrd="0" presId="urn:microsoft.com/office/officeart/2005/8/layout/venn1"/>
    <dgm:cxn modelId="{50BBB7FD-74FC-4136-9485-6E2EFC3E5050}" type="presParOf" srcId="{48CD9AF1-FBE7-4E42-B1B8-52906B060C34}" destId="{0528D5C2-E539-42D0-BA49-D1E32A582209}" srcOrd="1" destOrd="0" presId="urn:microsoft.com/office/officeart/2005/8/layout/venn1"/>
    <dgm:cxn modelId="{69368C3D-6427-4094-9F64-2C7ECF27773C}" type="presParOf" srcId="{48CD9AF1-FBE7-4E42-B1B8-52906B060C34}" destId="{000C6905-D928-48C2-9497-45B07F905106}" srcOrd="2" destOrd="0" presId="urn:microsoft.com/office/officeart/2005/8/layout/venn1"/>
    <dgm:cxn modelId="{8638C60F-E5A2-4F4C-9BB3-0636AB97269B}" type="presParOf" srcId="{48CD9AF1-FBE7-4E42-B1B8-52906B060C34}" destId="{F8F20DAD-B4C8-472D-A6E2-E10CA40629EC}" srcOrd="3" destOrd="0" presId="urn:microsoft.com/office/officeart/2005/8/layout/venn1"/>
    <dgm:cxn modelId="{1F864747-FF3B-4F3D-8A3E-8138A50F5A84}" type="presParOf" srcId="{48CD9AF1-FBE7-4E42-B1B8-52906B060C34}" destId="{C4C4A93C-200E-4615-9EDC-63D4B3DFC352}" srcOrd="4" destOrd="0" presId="urn:microsoft.com/office/officeart/2005/8/layout/venn1"/>
    <dgm:cxn modelId="{8E7D57B4-0D1C-499E-AD3A-39BF01FFEB73}" type="presParOf" srcId="{48CD9AF1-FBE7-4E42-B1B8-52906B060C34}" destId="{ED08357A-C72C-4097-BB05-8B93F1E70FF7}" srcOrd="5" destOrd="0" presId="urn:microsoft.com/office/officeart/2005/8/layout/venn1"/>
    <dgm:cxn modelId="{DF197CD1-1739-42D7-B417-F9FA5A74E3B6}" type="presParOf" srcId="{48CD9AF1-FBE7-4E42-B1B8-52906B060C34}" destId="{F2CC92BB-F432-4A92-8CD2-A4418180D0D1}" srcOrd="6" destOrd="0" presId="urn:microsoft.com/office/officeart/2005/8/layout/venn1"/>
    <dgm:cxn modelId="{61A19506-9125-43C4-BC5A-B94E40A75E39}" type="presParOf" srcId="{48CD9AF1-FBE7-4E42-B1B8-52906B060C34}" destId="{25D07469-F812-448A-81D7-8555F6C19293}" srcOrd="7" destOrd="0" presId="urn:microsoft.com/office/officeart/2005/8/layout/venn1"/>
    <dgm:cxn modelId="{0CD13581-DDC8-45D7-B359-F31CD805D0A7}" type="presParOf" srcId="{48CD9AF1-FBE7-4E42-B1B8-52906B060C34}" destId="{4629036F-A269-47B9-AE84-371011D52C4F}" srcOrd="8" destOrd="0" presId="urn:microsoft.com/office/officeart/2005/8/layout/venn1"/>
    <dgm:cxn modelId="{059F5D5C-AF60-4753-A971-72C2EA382C4E}" type="presParOf" srcId="{48CD9AF1-FBE7-4E42-B1B8-52906B060C34}" destId="{64DA6213-17EB-4C64-AEAF-7303D7175D83}" srcOrd="9" destOrd="0" presId="urn:microsoft.com/office/officeart/2005/8/layout/venn1"/>
    <dgm:cxn modelId="{A9ADDB3D-30D3-4652-935A-9EC94301DA4E}" type="presParOf" srcId="{48CD9AF1-FBE7-4E42-B1B8-52906B060C34}" destId="{39AC9EB2-5C6F-41BE-9755-A260843B9F04}" srcOrd="10" destOrd="0" presId="urn:microsoft.com/office/officeart/2005/8/layout/venn1"/>
    <dgm:cxn modelId="{4F4BE873-B445-4504-8624-C1D01387F539}" type="presParOf" srcId="{48CD9AF1-FBE7-4E42-B1B8-52906B060C34}" destId="{7FD1E98B-A036-4C55-8E56-C1D3E402BCE4}" srcOrd="11" destOrd="0" presId="urn:microsoft.com/office/officeart/2005/8/layout/venn1"/>
    <dgm:cxn modelId="{0C126AAB-B888-4957-9048-DA0A53FF5C81}" type="presParOf" srcId="{48CD9AF1-FBE7-4E42-B1B8-52906B060C34}" destId="{D217D406-E348-4F12-9F4C-93DEAF9585F2}" srcOrd="12" destOrd="0" presId="urn:microsoft.com/office/officeart/2005/8/layout/venn1"/>
    <dgm:cxn modelId="{D78CB3EF-1604-491C-B6D6-FF8F5EE733FF}" type="presParOf" srcId="{48CD9AF1-FBE7-4E42-B1B8-52906B060C34}" destId="{265D1741-752B-4DE8-9B42-82B96C964712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B325F755-1EB2-4314-9483-CEDC585756EA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6_1" csCatId="accent6"/>
      <dgm:spPr/>
      <dgm:t>
        <a:bodyPr/>
        <a:lstStyle/>
        <a:p>
          <a:endParaRPr lang="es-MX"/>
        </a:p>
      </dgm:t>
    </dgm:pt>
    <dgm:pt modelId="{FDBBCB84-7276-4FD8-8B3D-654A868E7273}">
      <dgm:prSet/>
      <dgm:spPr/>
      <dgm:t>
        <a:bodyPr/>
        <a:lstStyle/>
        <a:p>
          <a:pPr rtl="0"/>
          <a:r>
            <a:rPr lang="es-MX" dirty="0" smtClean="0"/>
            <a:t>Es la forma de expresar sin barreras lo que se piensa.</a:t>
          </a:r>
          <a:endParaRPr lang="es-MX" dirty="0"/>
        </a:p>
      </dgm:t>
    </dgm:pt>
    <dgm:pt modelId="{9435EDFA-EC4E-4E5D-8584-DD4BCF2DB87F}" type="parTrans" cxnId="{F920792A-2D77-4181-8B07-688BC0CA4AE2}">
      <dgm:prSet/>
      <dgm:spPr/>
      <dgm:t>
        <a:bodyPr/>
        <a:lstStyle/>
        <a:p>
          <a:endParaRPr lang="es-MX"/>
        </a:p>
      </dgm:t>
    </dgm:pt>
    <dgm:pt modelId="{7C1500A3-B4AD-43E2-9372-11F647291D2D}" type="sibTrans" cxnId="{F920792A-2D77-4181-8B07-688BC0CA4AE2}">
      <dgm:prSet/>
      <dgm:spPr/>
      <dgm:t>
        <a:bodyPr/>
        <a:lstStyle/>
        <a:p>
          <a:endParaRPr lang="es-MX"/>
        </a:p>
      </dgm:t>
    </dgm:pt>
    <dgm:pt modelId="{CC66D7DF-2F25-47B7-A898-7238D1B0C0E2}">
      <dgm:prSet/>
      <dgm:spPr/>
      <dgm:t>
        <a:bodyPr/>
        <a:lstStyle/>
        <a:p>
          <a:pPr rtl="0"/>
          <a:r>
            <a:rPr lang="es-MX" smtClean="0"/>
            <a:t>Instrumento para comunicar sobre procesos u objetos.</a:t>
          </a:r>
          <a:endParaRPr lang="es-MX"/>
        </a:p>
      </dgm:t>
    </dgm:pt>
    <dgm:pt modelId="{2F13D1F0-E953-47CD-9190-19696A5B6666}" type="parTrans" cxnId="{57CEABC3-4B60-461A-8C5D-9323B3A9C8F6}">
      <dgm:prSet/>
      <dgm:spPr/>
      <dgm:t>
        <a:bodyPr/>
        <a:lstStyle/>
        <a:p>
          <a:endParaRPr lang="es-MX"/>
        </a:p>
      </dgm:t>
    </dgm:pt>
    <dgm:pt modelId="{71C94294-DBDD-4417-90A6-0B76CC352373}" type="sibTrans" cxnId="{57CEABC3-4B60-461A-8C5D-9323B3A9C8F6}">
      <dgm:prSet/>
      <dgm:spPr/>
      <dgm:t>
        <a:bodyPr/>
        <a:lstStyle/>
        <a:p>
          <a:endParaRPr lang="es-MX"/>
        </a:p>
      </dgm:t>
    </dgm:pt>
    <dgm:pt modelId="{9ED88B91-4D35-43B8-9878-CD76596BAFA6}">
      <dgm:prSet/>
      <dgm:spPr/>
      <dgm:t>
        <a:bodyPr/>
        <a:lstStyle/>
        <a:p>
          <a:pPr rtl="0"/>
          <a:r>
            <a:rPr lang="es-MX" smtClean="0"/>
            <a:t>Habilidad para desarrollar el aprendizaje de la lengua materna y extranjera.</a:t>
          </a:r>
          <a:endParaRPr lang="es-MX"/>
        </a:p>
      </dgm:t>
    </dgm:pt>
    <dgm:pt modelId="{354971ED-2BCB-43CB-9E14-78C350FBAFD9}" type="parTrans" cxnId="{1DA9960A-47DA-4D62-BCD3-C097F0B454D4}">
      <dgm:prSet/>
      <dgm:spPr/>
      <dgm:t>
        <a:bodyPr/>
        <a:lstStyle/>
        <a:p>
          <a:endParaRPr lang="es-MX"/>
        </a:p>
      </dgm:t>
    </dgm:pt>
    <dgm:pt modelId="{64B96F13-776B-49A7-8AD8-8D35959998F3}" type="sibTrans" cxnId="{1DA9960A-47DA-4D62-BCD3-C097F0B454D4}">
      <dgm:prSet/>
      <dgm:spPr/>
      <dgm:t>
        <a:bodyPr/>
        <a:lstStyle/>
        <a:p>
          <a:endParaRPr lang="es-MX"/>
        </a:p>
      </dgm:t>
    </dgm:pt>
    <dgm:pt modelId="{3B26EC50-D912-4661-9011-A1CE440C5DC2}" type="pres">
      <dgm:prSet presAssocID="{B325F755-1EB2-4314-9483-CEDC585756EA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BD3B8E20-B1CF-4C8C-8B9D-ECF97BF94710}" type="pres">
      <dgm:prSet presAssocID="{FDBBCB84-7276-4FD8-8B3D-654A868E7273}" presName="composite" presStyleCnt="0"/>
      <dgm:spPr/>
      <dgm:t>
        <a:bodyPr/>
        <a:lstStyle/>
        <a:p>
          <a:endParaRPr lang="es-MX"/>
        </a:p>
      </dgm:t>
    </dgm:pt>
    <dgm:pt modelId="{5C5B6A5F-EDB0-498A-AEE0-053CE30D1E69}" type="pres">
      <dgm:prSet presAssocID="{FDBBCB84-7276-4FD8-8B3D-654A868E7273}" presName="bentUpArrow1" presStyleLbl="alignImgPlace1" presStyleIdx="0" presStyleCnt="2"/>
      <dgm:spPr/>
      <dgm:t>
        <a:bodyPr/>
        <a:lstStyle/>
        <a:p>
          <a:endParaRPr lang="es-MX"/>
        </a:p>
      </dgm:t>
    </dgm:pt>
    <dgm:pt modelId="{91FF67BF-DE7C-4751-BAD6-D174E089B905}" type="pres">
      <dgm:prSet presAssocID="{FDBBCB84-7276-4FD8-8B3D-654A868E7273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284176-4C84-4009-9EA8-0C22A2C01092}" type="pres">
      <dgm:prSet presAssocID="{FDBBCB84-7276-4FD8-8B3D-654A868E7273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364711-3C00-480E-9AB6-C3CBC6E954B6}" type="pres">
      <dgm:prSet presAssocID="{7C1500A3-B4AD-43E2-9372-11F647291D2D}" presName="sibTrans" presStyleCnt="0"/>
      <dgm:spPr/>
      <dgm:t>
        <a:bodyPr/>
        <a:lstStyle/>
        <a:p>
          <a:endParaRPr lang="es-MX"/>
        </a:p>
      </dgm:t>
    </dgm:pt>
    <dgm:pt modelId="{4A0BCEA7-AFEB-43B2-A3ED-BAA6C0038D95}" type="pres">
      <dgm:prSet presAssocID="{CC66D7DF-2F25-47B7-A898-7238D1B0C0E2}" presName="composite" presStyleCnt="0"/>
      <dgm:spPr/>
      <dgm:t>
        <a:bodyPr/>
        <a:lstStyle/>
        <a:p>
          <a:endParaRPr lang="es-MX"/>
        </a:p>
      </dgm:t>
    </dgm:pt>
    <dgm:pt modelId="{30A91A9E-D48C-4611-9AC4-CF6273206C5F}" type="pres">
      <dgm:prSet presAssocID="{CC66D7DF-2F25-47B7-A898-7238D1B0C0E2}" presName="bentUpArrow1" presStyleLbl="alignImgPlace1" presStyleIdx="1" presStyleCnt="2"/>
      <dgm:spPr/>
      <dgm:t>
        <a:bodyPr/>
        <a:lstStyle/>
        <a:p>
          <a:endParaRPr lang="es-MX"/>
        </a:p>
      </dgm:t>
    </dgm:pt>
    <dgm:pt modelId="{464C26E2-F7FD-4F2E-BA76-9287EAD69FC6}" type="pres">
      <dgm:prSet presAssocID="{CC66D7DF-2F25-47B7-A898-7238D1B0C0E2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74F29C-3FC6-4E04-B9C3-02E2C2E12296}" type="pres">
      <dgm:prSet presAssocID="{CC66D7DF-2F25-47B7-A898-7238D1B0C0E2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FEE5FE-AE07-45F7-ACBC-BCB92F48BBC2}" type="pres">
      <dgm:prSet presAssocID="{71C94294-DBDD-4417-90A6-0B76CC352373}" presName="sibTrans" presStyleCnt="0"/>
      <dgm:spPr/>
      <dgm:t>
        <a:bodyPr/>
        <a:lstStyle/>
        <a:p>
          <a:endParaRPr lang="es-MX"/>
        </a:p>
      </dgm:t>
    </dgm:pt>
    <dgm:pt modelId="{4FF413C0-1B4E-4BF8-B6DC-3942FB6FB4D3}" type="pres">
      <dgm:prSet presAssocID="{9ED88B91-4D35-43B8-9878-CD76596BAFA6}" presName="composite" presStyleCnt="0"/>
      <dgm:spPr/>
      <dgm:t>
        <a:bodyPr/>
        <a:lstStyle/>
        <a:p>
          <a:endParaRPr lang="es-MX"/>
        </a:p>
      </dgm:t>
    </dgm:pt>
    <dgm:pt modelId="{248F9607-0F26-4CA2-A277-F3F6231CFC7F}" type="pres">
      <dgm:prSet presAssocID="{9ED88B91-4D35-43B8-9878-CD76596BAFA6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920792A-2D77-4181-8B07-688BC0CA4AE2}" srcId="{B325F755-1EB2-4314-9483-CEDC585756EA}" destId="{FDBBCB84-7276-4FD8-8B3D-654A868E7273}" srcOrd="0" destOrd="0" parTransId="{9435EDFA-EC4E-4E5D-8584-DD4BCF2DB87F}" sibTransId="{7C1500A3-B4AD-43E2-9372-11F647291D2D}"/>
    <dgm:cxn modelId="{DF1D67C5-B179-4F5E-8397-20C0DC948246}" type="presOf" srcId="{B325F755-1EB2-4314-9483-CEDC585756EA}" destId="{3B26EC50-D912-4661-9011-A1CE440C5DC2}" srcOrd="0" destOrd="0" presId="urn:microsoft.com/office/officeart/2005/8/layout/StepDownProcess"/>
    <dgm:cxn modelId="{6BFAAFAA-D1E1-4E2B-AF99-F13587E34B40}" type="presOf" srcId="{FDBBCB84-7276-4FD8-8B3D-654A868E7273}" destId="{91FF67BF-DE7C-4751-BAD6-D174E089B905}" srcOrd="0" destOrd="0" presId="urn:microsoft.com/office/officeart/2005/8/layout/StepDownProcess"/>
    <dgm:cxn modelId="{6FF3186D-044D-4FB0-9088-0B8293140AAC}" type="presOf" srcId="{CC66D7DF-2F25-47B7-A898-7238D1B0C0E2}" destId="{464C26E2-F7FD-4F2E-BA76-9287EAD69FC6}" srcOrd="0" destOrd="0" presId="urn:microsoft.com/office/officeart/2005/8/layout/StepDownProcess"/>
    <dgm:cxn modelId="{57CEABC3-4B60-461A-8C5D-9323B3A9C8F6}" srcId="{B325F755-1EB2-4314-9483-CEDC585756EA}" destId="{CC66D7DF-2F25-47B7-A898-7238D1B0C0E2}" srcOrd="1" destOrd="0" parTransId="{2F13D1F0-E953-47CD-9190-19696A5B6666}" sibTransId="{71C94294-DBDD-4417-90A6-0B76CC352373}"/>
    <dgm:cxn modelId="{BD01923E-A3A0-45B5-98FD-41E12275D135}" type="presOf" srcId="{9ED88B91-4D35-43B8-9878-CD76596BAFA6}" destId="{248F9607-0F26-4CA2-A277-F3F6231CFC7F}" srcOrd="0" destOrd="0" presId="urn:microsoft.com/office/officeart/2005/8/layout/StepDownProcess"/>
    <dgm:cxn modelId="{1DA9960A-47DA-4D62-BCD3-C097F0B454D4}" srcId="{B325F755-1EB2-4314-9483-CEDC585756EA}" destId="{9ED88B91-4D35-43B8-9878-CD76596BAFA6}" srcOrd="2" destOrd="0" parTransId="{354971ED-2BCB-43CB-9E14-78C350FBAFD9}" sibTransId="{64B96F13-776B-49A7-8AD8-8D35959998F3}"/>
    <dgm:cxn modelId="{5374EB8C-EAA4-4042-8C1D-1E1F36FD1831}" type="presParOf" srcId="{3B26EC50-D912-4661-9011-A1CE440C5DC2}" destId="{BD3B8E20-B1CF-4C8C-8B9D-ECF97BF94710}" srcOrd="0" destOrd="0" presId="urn:microsoft.com/office/officeart/2005/8/layout/StepDownProcess"/>
    <dgm:cxn modelId="{2C87FDBD-BD23-499C-A1A2-457A3E63169E}" type="presParOf" srcId="{BD3B8E20-B1CF-4C8C-8B9D-ECF97BF94710}" destId="{5C5B6A5F-EDB0-498A-AEE0-053CE30D1E69}" srcOrd="0" destOrd="0" presId="urn:microsoft.com/office/officeart/2005/8/layout/StepDownProcess"/>
    <dgm:cxn modelId="{249D1090-B764-40EB-A6FE-67BAEAD2A192}" type="presParOf" srcId="{BD3B8E20-B1CF-4C8C-8B9D-ECF97BF94710}" destId="{91FF67BF-DE7C-4751-BAD6-D174E089B905}" srcOrd="1" destOrd="0" presId="urn:microsoft.com/office/officeart/2005/8/layout/StepDownProcess"/>
    <dgm:cxn modelId="{2D823B3B-6C2F-4362-A387-E58E20F29474}" type="presParOf" srcId="{BD3B8E20-B1CF-4C8C-8B9D-ECF97BF94710}" destId="{3F284176-4C84-4009-9EA8-0C22A2C01092}" srcOrd="2" destOrd="0" presId="urn:microsoft.com/office/officeart/2005/8/layout/StepDownProcess"/>
    <dgm:cxn modelId="{334897D1-21C4-4CD0-875B-CDF7240D7E80}" type="presParOf" srcId="{3B26EC50-D912-4661-9011-A1CE440C5DC2}" destId="{11364711-3C00-480E-9AB6-C3CBC6E954B6}" srcOrd="1" destOrd="0" presId="urn:microsoft.com/office/officeart/2005/8/layout/StepDownProcess"/>
    <dgm:cxn modelId="{D7CEF033-8A7C-4796-BDCD-56B4331D1188}" type="presParOf" srcId="{3B26EC50-D912-4661-9011-A1CE440C5DC2}" destId="{4A0BCEA7-AFEB-43B2-A3ED-BAA6C0038D95}" srcOrd="2" destOrd="0" presId="urn:microsoft.com/office/officeart/2005/8/layout/StepDownProcess"/>
    <dgm:cxn modelId="{B0CE0791-639F-4D50-A92A-37C4959E54DC}" type="presParOf" srcId="{4A0BCEA7-AFEB-43B2-A3ED-BAA6C0038D95}" destId="{30A91A9E-D48C-4611-9AC4-CF6273206C5F}" srcOrd="0" destOrd="0" presId="urn:microsoft.com/office/officeart/2005/8/layout/StepDownProcess"/>
    <dgm:cxn modelId="{57C897DD-C749-4911-9FC1-98FE0215CC5C}" type="presParOf" srcId="{4A0BCEA7-AFEB-43B2-A3ED-BAA6C0038D95}" destId="{464C26E2-F7FD-4F2E-BA76-9287EAD69FC6}" srcOrd="1" destOrd="0" presId="urn:microsoft.com/office/officeart/2005/8/layout/StepDownProcess"/>
    <dgm:cxn modelId="{F35552C0-FB3F-4B79-A9B0-60E558C2C67E}" type="presParOf" srcId="{4A0BCEA7-AFEB-43B2-A3ED-BAA6C0038D95}" destId="{F074F29C-3FC6-4E04-B9C3-02E2C2E12296}" srcOrd="2" destOrd="0" presId="urn:microsoft.com/office/officeart/2005/8/layout/StepDownProcess"/>
    <dgm:cxn modelId="{6E2D9954-472A-4E9B-923A-537CFA6EC43E}" type="presParOf" srcId="{3B26EC50-D912-4661-9011-A1CE440C5DC2}" destId="{CDFEE5FE-AE07-45F7-ACBC-BCB92F48BBC2}" srcOrd="3" destOrd="0" presId="urn:microsoft.com/office/officeart/2005/8/layout/StepDownProcess"/>
    <dgm:cxn modelId="{CC9060A7-FB6A-4423-92AC-23C98D144344}" type="presParOf" srcId="{3B26EC50-D912-4661-9011-A1CE440C5DC2}" destId="{4FF413C0-1B4E-4BF8-B6DC-3942FB6FB4D3}" srcOrd="4" destOrd="0" presId="urn:microsoft.com/office/officeart/2005/8/layout/StepDownProcess"/>
    <dgm:cxn modelId="{0420B447-CD7C-4B7B-A829-336C1BDAF335}" type="presParOf" srcId="{4FF413C0-1B4E-4BF8-B6DC-3942FB6FB4D3}" destId="{248F9607-0F26-4CA2-A277-F3F6231CFC7F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0DB18DB4-94A0-4420-891A-070931235EE6}" type="doc">
      <dgm:prSet loTypeId="urn:microsoft.com/office/officeart/2005/8/layout/radial6" loCatId="cycle" qsTypeId="urn:microsoft.com/office/officeart/2005/8/quickstyle/simple3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06625130-B2F6-4105-A485-EA1C32C0262E}">
      <dgm:prSet/>
      <dgm:spPr/>
      <dgm:t>
        <a:bodyPr/>
        <a:lstStyle/>
        <a:p>
          <a:pPr rtl="0"/>
          <a:r>
            <a:rPr lang="es-MX" smtClean="0"/>
            <a:t>Aspectos a observar</a:t>
          </a:r>
          <a:endParaRPr lang="es-MX"/>
        </a:p>
      </dgm:t>
    </dgm:pt>
    <dgm:pt modelId="{F1B276A6-C576-45CE-82A8-F4B85BE1C2B1}" type="parTrans" cxnId="{71D9A5C0-0B82-4B13-9367-4A94FBD17AAA}">
      <dgm:prSet/>
      <dgm:spPr/>
      <dgm:t>
        <a:bodyPr/>
        <a:lstStyle/>
        <a:p>
          <a:endParaRPr lang="es-MX"/>
        </a:p>
      </dgm:t>
    </dgm:pt>
    <dgm:pt modelId="{10DF8E4D-8705-4965-946D-9A1DA44BE236}" type="sibTrans" cxnId="{71D9A5C0-0B82-4B13-9367-4A94FBD17AAA}">
      <dgm:prSet/>
      <dgm:spPr/>
      <dgm:t>
        <a:bodyPr/>
        <a:lstStyle/>
        <a:p>
          <a:endParaRPr lang="es-MX"/>
        </a:p>
      </dgm:t>
    </dgm:pt>
    <dgm:pt modelId="{BE0758F0-F8E8-4270-BCFC-A4280D0C61D8}">
      <dgm:prSet custT="1"/>
      <dgm:spPr/>
      <dgm:t>
        <a:bodyPr/>
        <a:lstStyle/>
        <a:p>
          <a:pPr rtl="0"/>
          <a:r>
            <a:rPr lang="es-MX" sz="1400" dirty="0" smtClean="0"/>
            <a:t>Voz</a:t>
          </a:r>
          <a:endParaRPr lang="es-MX" sz="1400" dirty="0"/>
        </a:p>
      </dgm:t>
    </dgm:pt>
    <dgm:pt modelId="{09CEA61C-205C-4361-94B7-D927E0F627D7}" type="parTrans" cxnId="{C12247C5-561F-48B6-92CC-8A8E03E7BA30}">
      <dgm:prSet/>
      <dgm:spPr/>
      <dgm:t>
        <a:bodyPr/>
        <a:lstStyle/>
        <a:p>
          <a:endParaRPr lang="es-MX"/>
        </a:p>
      </dgm:t>
    </dgm:pt>
    <dgm:pt modelId="{37DD9E50-145D-4010-A32D-42D45B6221DB}" type="sibTrans" cxnId="{C12247C5-561F-48B6-92CC-8A8E03E7BA30}">
      <dgm:prSet/>
      <dgm:spPr/>
      <dgm:t>
        <a:bodyPr/>
        <a:lstStyle/>
        <a:p>
          <a:endParaRPr lang="es-MX"/>
        </a:p>
      </dgm:t>
    </dgm:pt>
    <dgm:pt modelId="{DD482A8D-0E0F-4CA9-9A39-B2BAD6A81F47}">
      <dgm:prSet custT="1"/>
      <dgm:spPr/>
      <dgm:t>
        <a:bodyPr/>
        <a:lstStyle/>
        <a:p>
          <a:pPr rtl="0"/>
          <a:r>
            <a:rPr lang="es-MX" sz="1400" dirty="0" smtClean="0"/>
            <a:t>Postura</a:t>
          </a:r>
          <a:endParaRPr lang="es-MX" sz="1400" dirty="0"/>
        </a:p>
      </dgm:t>
    </dgm:pt>
    <dgm:pt modelId="{199E2718-6CA1-45A3-B905-B812F75F52FF}" type="parTrans" cxnId="{C8B91474-4145-4B17-8442-FB1686B58D48}">
      <dgm:prSet/>
      <dgm:spPr/>
      <dgm:t>
        <a:bodyPr/>
        <a:lstStyle/>
        <a:p>
          <a:endParaRPr lang="es-MX"/>
        </a:p>
      </dgm:t>
    </dgm:pt>
    <dgm:pt modelId="{16481F95-9853-429E-8CBF-ABEA0285D1BF}" type="sibTrans" cxnId="{C8B91474-4145-4B17-8442-FB1686B58D48}">
      <dgm:prSet/>
      <dgm:spPr/>
      <dgm:t>
        <a:bodyPr/>
        <a:lstStyle/>
        <a:p>
          <a:endParaRPr lang="es-MX"/>
        </a:p>
      </dgm:t>
    </dgm:pt>
    <dgm:pt modelId="{C6EF4205-7A04-4623-841B-166F91595205}">
      <dgm:prSet custT="1"/>
      <dgm:spPr/>
      <dgm:t>
        <a:bodyPr/>
        <a:lstStyle/>
        <a:p>
          <a:pPr rtl="0"/>
          <a:r>
            <a:rPr lang="es-MX" sz="1400" dirty="0" smtClean="0"/>
            <a:t>Mirada</a:t>
          </a:r>
          <a:endParaRPr lang="es-MX" sz="1400" dirty="0"/>
        </a:p>
      </dgm:t>
    </dgm:pt>
    <dgm:pt modelId="{C3D4EA09-ED0B-43CF-B2D6-B77FFC89B90E}" type="parTrans" cxnId="{B1651F0D-430E-4A2F-970F-471DF7AFB03F}">
      <dgm:prSet/>
      <dgm:spPr/>
      <dgm:t>
        <a:bodyPr/>
        <a:lstStyle/>
        <a:p>
          <a:endParaRPr lang="es-MX"/>
        </a:p>
      </dgm:t>
    </dgm:pt>
    <dgm:pt modelId="{771F384F-80B5-451C-A637-64DC1EFD41EE}" type="sibTrans" cxnId="{B1651F0D-430E-4A2F-970F-471DF7AFB03F}">
      <dgm:prSet/>
      <dgm:spPr/>
      <dgm:t>
        <a:bodyPr/>
        <a:lstStyle/>
        <a:p>
          <a:endParaRPr lang="es-MX"/>
        </a:p>
      </dgm:t>
    </dgm:pt>
    <dgm:pt modelId="{3FBED8DC-B7E8-45A5-8177-452B49460CE2}">
      <dgm:prSet custT="1"/>
      <dgm:spPr/>
      <dgm:t>
        <a:bodyPr/>
        <a:lstStyle/>
        <a:p>
          <a:pPr rtl="0"/>
          <a:r>
            <a:rPr lang="es-MX" sz="1400" dirty="0" smtClean="0"/>
            <a:t>Dicción</a:t>
          </a:r>
          <a:endParaRPr lang="es-MX" sz="1400" dirty="0"/>
        </a:p>
      </dgm:t>
    </dgm:pt>
    <dgm:pt modelId="{B9718840-A747-4A0D-9231-1E4A50F22DD3}" type="parTrans" cxnId="{E644157D-DAF4-4F66-B935-2F3F2C26549A}">
      <dgm:prSet/>
      <dgm:spPr/>
      <dgm:t>
        <a:bodyPr/>
        <a:lstStyle/>
        <a:p>
          <a:endParaRPr lang="es-MX"/>
        </a:p>
      </dgm:t>
    </dgm:pt>
    <dgm:pt modelId="{5F4A1445-8ED8-4945-957C-7B929BA7E2DC}" type="sibTrans" cxnId="{E644157D-DAF4-4F66-B935-2F3F2C26549A}">
      <dgm:prSet/>
      <dgm:spPr/>
      <dgm:t>
        <a:bodyPr/>
        <a:lstStyle/>
        <a:p>
          <a:endParaRPr lang="es-MX"/>
        </a:p>
      </dgm:t>
    </dgm:pt>
    <dgm:pt modelId="{31852FD5-96E9-49CB-8217-1DC7B0886241}">
      <dgm:prSet custT="1"/>
      <dgm:spPr/>
      <dgm:t>
        <a:bodyPr/>
        <a:lstStyle/>
        <a:p>
          <a:pPr rtl="0"/>
          <a:r>
            <a:rPr lang="es-MX" sz="1400" dirty="0" smtClean="0"/>
            <a:t>Estructura del mensaje</a:t>
          </a:r>
          <a:endParaRPr lang="es-MX" sz="1400" dirty="0"/>
        </a:p>
      </dgm:t>
    </dgm:pt>
    <dgm:pt modelId="{B78C2A97-1A75-4522-BA23-3CB0AB9857D6}" type="parTrans" cxnId="{0BFD4ACD-E61F-4AAB-B409-3EDDD4B16A34}">
      <dgm:prSet/>
      <dgm:spPr/>
      <dgm:t>
        <a:bodyPr/>
        <a:lstStyle/>
        <a:p>
          <a:endParaRPr lang="es-MX"/>
        </a:p>
      </dgm:t>
    </dgm:pt>
    <dgm:pt modelId="{7FDB355A-B137-412D-8C08-7197FFB7B7F0}" type="sibTrans" cxnId="{0BFD4ACD-E61F-4AAB-B409-3EDDD4B16A34}">
      <dgm:prSet/>
      <dgm:spPr/>
      <dgm:t>
        <a:bodyPr/>
        <a:lstStyle/>
        <a:p>
          <a:endParaRPr lang="es-MX"/>
        </a:p>
      </dgm:t>
    </dgm:pt>
    <dgm:pt modelId="{E64DEDE8-27B6-4795-B613-83F96FAF7A28}">
      <dgm:prSet custT="1"/>
      <dgm:spPr/>
      <dgm:t>
        <a:bodyPr/>
        <a:lstStyle/>
        <a:p>
          <a:pPr rtl="0"/>
          <a:r>
            <a:rPr lang="es-MX" sz="1400" smtClean="0"/>
            <a:t>Fluidez</a:t>
          </a:r>
          <a:endParaRPr lang="es-MX" sz="1400"/>
        </a:p>
      </dgm:t>
    </dgm:pt>
    <dgm:pt modelId="{7647B8DA-8666-480C-B006-1A3BBC5DDD1D}" type="parTrans" cxnId="{87444546-4316-4B90-B30A-F633EEB3BDB1}">
      <dgm:prSet/>
      <dgm:spPr/>
      <dgm:t>
        <a:bodyPr/>
        <a:lstStyle/>
        <a:p>
          <a:endParaRPr lang="es-MX"/>
        </a:p>
      </dgm:t>
    </dgm:pt>
    <dgm:pt modelId="{B371707E-65DD-43DB-AFDE-2AD8E8EF5BBB}" type="sibTrans" cxnId="{87444546-4316-4B90-B30A-F633EEB3BDB1}">
      <dgm:prSet/>
      <dgm:spPr/>
      <dgm:t>
        <a:bodyPr/>
        <a:lstStyle/>
        <a:p>
          <a:endParaRPr lang="es-MX"/>
        </a:p>
      </dgm:t>
    </dgm:pt>
    <dgm:pt modelId="{ED1631E5-29E6-4C75-8F65-13F0819AB0D4}">
      <dgm:prSet custT="1"/>
      <dgm:spPr/>
      <dgm:t>
        <a:bodyPr/>
        <a:lstStyle/>
        <a:p>
          <a:pPr rtl="0"/>
          <a:r>
            <a:rPr lang="es-MX" sz="1400" dirty="0" smtClean="0"/>
            <a:t>Volumen</a:t>
          </a:r>
          <a:endParaRPr lang="es-MX" sz="1400" dirty="0"/>
        </a:p>
      </dgm:t>
    </dgm:pt>
    <dgm:pt modelId="{CF5AB8C8-5EF7-49DF-945A-E624F0AAF0E9}" type="parTrans" cxnId="{E0CFDDF6-33B5-4945-9FB4-41188E806FEF}">
      <dgm:prSet/>
      <dgm:spPr/>
      <dgm:t>
        <a:bodyPr/>
        <a:lstStyle/>
        <a:p>
          <a:endParaRPr lang="es-MX"/>
        </a:p>
      </dgm:t>
    </dgm:pt>
    <dgm:pt modelId="{3E8431FF-113F-4A81-89BA-6E28B12AC886}" type="sibTrans" cxnId="{E0CFDDF6-33B5-4945-9FB4-41188E806FEF}">
      <dgm:prSet/>
      <dgm:spPr/>
      <dgm:t>
        <a:bodyPr/>
        <a:lstStyle/>
        <a:p>
          <a:endParaRPr lang="es-MX"/>
        </a:p>
      </dgm:t>
    </dgm:pt>
    <dgm:pt modelId="{41E7FFCC-62F8-4B52-9EDA-557C6A1C2DBA}">
      <dgm:prSet custT="1"/>
      <dgm:spPr/>
      <dgm:t>
        <a:bodyPr/>
        <a:lstStyle/>
        <a:p>
          <a:pPr rtl="0"/>
          <a:r>
            <a:rPr lang="es-MX" sz="1400" dirty="0" smtClean="0"/>
            <a:t>Ritmo</a:t>
          </a:r>
          <a:endParaRPr lang="es-MX" sz="1400" dirty="0"/>
        </a:p>
      </dgm:t>
    </dgm:pt>
    <dgm:pt modelId="{E33C2511-CABD-4AB0-A891-84765055B267}" type="parTrans" cxnId="{8FC54665-EFE8-452C-A483-8E736CDB60A0}">
      <dgm:prSet/>
      <dgm:spPr/>
      <dgm:t>
        <a:bodyPr/>
        <a:lstStyle/>
        <a:p>
          <a:endParaRPr lang="es-MX"/>
        </a:p>
      </dgm:t>
    </dgm:pt>
    <dgm:pt modelId="{E53A77F3-32E7-4DA3-99D0-A653556B0107}" type="sibTrans" cxnId="{8FC54665-EFE8-452C-A483-8E736CDB60A0}">
      <dgm:prSet/>
      <dgm:spPr/>
      <dgm:t>
        <a:bodyPr/>
        <a:lstStyle/>
        <a:p>
          <a:endParaRPr lang="es-MX"/>
        </a:p>
      </dgm:t>
    </dgm:pt>
    <dgm:pt modelId="{08358A73-C79B-4800-99CE-CEF3D79C5DAF}">
      <dgm:prSet custT="1"/>
      <dgm:spPr/>
      <dgm:t>
        <a:bodyPr/>
        <a:lstStyle/>
        <a:p>
          <a:pPr rtl="0"/>
          <a:r>
            <a:rPr lang="es-MX" sz="1400" dirty="0" smtClean="0"/>
            <a:t>Claridad</a:t>
          </a:r>
          <a:endParaRPr lang="es-MX" sz="1400" dirty="0"/>
        </a:p>
      </dgm:t>
    </dgm:pt>
    <dgm:pt modelId="{44E2FEB1-6EE5-41C6-98B6-A8DB3BCC7790}" type="parTrans" cxnId="{E69A9958-DBE9-42C9-B2D0-C6232A4EF32D}">
      <dgm:prSet/>
      <dgm:spPr/>
      <dgm:t>
        <a:bodyPr/>
        <a:lstStyle/>
        <a:p>
          <a:endParaRPr lang="es-MX"/>
        </a:p>
      </dgm:t>
    </dgm:pt>
    <dgm:pt modelId="{BD894510-F6CB-4D54-BA21-F458488F434F}" type="sibTrans" cxnId="{E69A9958-DBE9-42C9-B2D0-C6232A4EF32D}">
      <dgm:prSet/>
      <dgm:spPr/>
      <dgm:t>
        <a:bodyPr/>
        <a:lstStyle/>
        <a:p>
          <a:endParaRPr lang="es-MX"/>
        </a:p>
      </dgm:t>
    </dgm:pt>
    <dgm:pt modelId="{EBD0FEE2-0EC4-4435-A0BC-CE10F3911ABE}">
      <dgm:prSet custT="1"/>
      <dgm:spPr/>
      <dgm:t>
        <a:bodyPr/>
        <a:lstStyle/>
        <a:p>
          <a:pPr rtl="0"/>
          <a:r>
            <a:rPr lang="es-MX" sz="1400" dirty="0" smtClean="0"/>
            <a:t>Coherencia</a:t>
          </a:r>
          <a:endParaRPr lang="es-MX" sz="1400" dirty="0"/>
        </a:p>
      </dgm:t>
    </dgm:pt>
    <dgm:pt modelId="{017B6651-E596-43C4-A972-566775C5DE2E}" type="parTrans" cxnId="{FB9A3A15-165F-44B5-A7BC-3AA3396DDC11}">
      <dgm:prSet/>
      <dgm:spPr/>
      <dgm:t>
        <a:bodyPr/>
        <a:lstStyle/>
        <a:p>
          <a:endParaRPr lang="es-MX"/>
        </a:p>
      </dgm:t>
    </dgm:pt>
    <dgm:pt modelId="{528409AD-1D26-4174-83DF-39CDAAE70F2A}" type="sibTrans" cxnId="{FB9A3A15-165F-44B5-A7BC-3AA3396DDC11}">
      <dgm:prSet/>
      <dgm:spPr/>
      <dgm:t>
        <a:bodyPr/>
        <a:lstStyle/>
        <a:p>
          <a:endParaRPr lang="es-MX"/>
        </a:p>
      </dgm:t>
    </dgm:pt>
    <dgm:pt modelId="{46044426-B7D7-494C-907E-491DA96CF1EE}" type="pres">
      <dgm:prSet presAssocID="{0DB18DB4-94A0-4420-891A-070931235EE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9A7BEAE-AB75-4A92-97A5-CF7061C4B705}" type="pres">
      <dgm:prSet presAssocID="{06625130-B2F6-4105-A485-EA1C32C0262E}" presName="centerShape" presStyleLbl="node0" presStyleIdx="0" presStyleCnt="1"/>
      <dgm:spPr/>
      <dgm:t>
        <a:bodyPr/>
        <a:lstStyle/>
        <a:p>
          <a:endParaRPr lang="es-MX"/>
        </a:p>
      </dgm:t>
    </dgm:pt>
    <dgm:pt modelId="{F263EDBC-3492-4C30-A0E4-17A4CA234229}" type="pres">
      <dgm:prSet presAssocID="{BE0758F0-F8E8-4270-BCFC-A4280D0C61D8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ABFDDB-A00C-46FB-B01F-D8D2B2F99329}" type="pres">
      <dgm:prSet presAssocID="{BE0758F0-F8E8-4270-BCFC-A4280D0C61D8}" presName="dummy" presStyleCnt="0"/>
      <dgm:spPr/>
      <dgm:t>
        <a:bodyPr/>
        <a:lstStyle/>
        <a:p>
          <a:endParaRPr lang="es-MX"/>
        </a:p>
      </dgm:t>
    </dgm:pt>
    <dgm:pt modelId="{4EF7EF18-5581-46F0-A138-3D4AE9E4E280}" type="pres">
      <dgm:prSet presAssocID="{37DD9E50-145D-4010-A32D-42D45B6221DB}" presName="sibTrans" presStyleLbl="sibTrans2D1" presStyleIdx="0" presStyleCnt="10"/>
      <dgm:spPr/>
      <dgm:t>
        <a:bodyPr/>
        <a:lstStyle/>
        <a:p>
          <a:endParaRPr lang="es-MX"/>
        </a:p>
      </dgm:t>
    </dgm:pt>
    <dgm:pt modelId="{1A74D059-10E5-4BF6-8979-5C42465839A5}" type="pres">
      <dgm:prSet presAssocID="{DD482A8D-0E0F-4CA9-9A39-B2BAD6A81F47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4AF695-9D51-42D6-9C06-5174788EB102}" type="pres">
      <dgm:prSet presAssocID="{DD482A8D-0E0F-4CA9-9A39-B2BAD6A81F47}" presName="dummy" presStyleCnt="0"/>
      <dgm:spPr/>
      <dgm:t>
        <a:bodyPr/>
        <a:lstStyle/>
        <a:p>
          <a:endParaRPr lang="es-MX"/>
        </a:p>
      </dgm:t>
    </dgm:pt>
    <dgm:pt modelId="{CA28C7C9-1F79-4928-966D-0675D728340B}" type="pres">
      <dgm:prSet presAssocID="{16481F95-9853-429E-8CBF-ABEA0285D1BF}" presName="sibTrans" presStyleLbl="sibTrans2D1" presStyleIdx="1" presStyleCnt="10"/>
      <dgm:spPr/>
      <dgm:t>
        <a:bodyPr/>
        <a:lstStyle/>
        <a:p>
          <a:endParaRPr lang="es-MX"/>
        </a:p>
      </dgm:t>
    </dgm:pt>
    <dgm:pt modelId="{93141B2F-13E5-4BF3-9049-4E47515CD529}" type="pres">
      <dgm:prSet presAssocID="{C6EF4205-7A04-4623-841B-166F91595205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77B946-7CAC-4931-BB05-FEA8D9E392D3}" type="pres">
      <dgm:prSet presAssocID="{C6EF4205-7A04-4623-841B-166F91595205}" presName="dummy" presStyleCnt="0"/>
      <dgm:spPr/>
      <dgm:t>
        <a:bodyPr/>
        <a:lstStyle/>
        <a:p>
          <a:endParaRPr lang="es-MX"/>
        </a:p>
      </dgm:t>
    </dgm:pt>
    <dgm:pt modelId="{AEAFB5ED-598C-42EB-882E-DD2531229914}" type="pres">
      <dgm:prSet presAssocID="{771F384F-80B5-451C-A637-64DC1EFD41EE}" presName="sibTrans" presStyleLbl="sibTrans2D1" presStyleIdx="2" presStyleCnt="10"/>
      <dgm:spPr/>
      <dgm:t>
        <a:bodyPr/>
        <a:lstStyle/>
        <a:p>
          <a:endParaRPr lang="es-MX"/>
        </a:p>
      </dgm:t>
    </dgm:pt>
    <dgm:pt modelId="{4626E316-8118-4DAC-A88B-10558213B84A}" type="pres">
      <dgm:prSet presAssocID="{3FBED8DC-B7E8-45A5-8177-452B49460CE2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8CE4AB-A5FD-42CA-8C55-1B8CF63FEAD4}" type="pres">
      <dgm:prSet presAssocID="{3FBED8DC-B7E8-45A5-8177-452B49460CE2}" presName="dummy" presStyleCnt="0"/>
      <dgm:spPr/>
      <dgm:t>
        <a:bodyPr/>
        <a:lstStyle/>
        <a:p>
          <a:endParaRPr lang="es-MX"/>
        </a:p>
      </dgm:t>
    </dgm:pt>
    <dgm:pt modelId="{52B4C895-932E-46F7-B305-F73D6E917BB7}" type="pres">
      <dgm:prSet presAssocID="{5F4A1445-8ED8-4945-957C-7B929BA7E2DC}" presName="sibTrans" presStyleLbl="sibTrans2D1" presStyleIdx="3" presStyleCnt="10"/>
      <dgm:spPr/>
      <dgm:t>
        <a:bodyPr/>
        <a:lstStyle/>
        <a:p>
          <a:endParaRPr lang="es-MX"/>
        </a:p>
      </dgm:t>
    </dgm:pt>
    <dgm:pt modelId="{5FC358A2-C3FA-485F-84A4-4C0C1F1D2DED}" type="pres">
      <dgm:prSet presAssocID="{31852FD5-96E9-49CB-8217-1DC7B0886241}" presName="node" presStyleLbl="node1" presStyleIdx="4" presStyleCnt="10" custScaleX="137537" custScaleY="11107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DA4DC0-E2A7-43B8-BD76-D5C951C71E76}" type="pres">
      <dgm:prSet presAssocID="{31852FD5-96E9-49CB-8217-1DC7B0886241}" presName="dummy" presStyleCnt="0"/>
      <dgm:spPr/>
      <dgm:t>
        <a:bodyPr/>
        <a:lstStyle/>
        <a:p>
          <a:endParaRPr lang="es-MX"/>
        </a:p>
      </dgm:t>
    </dgm:pt>
    <dgm:pt modelId="{3F4A457E-D3ED-4D99-8C39-FD99C7A4C81D}" type="pres">
      <dgm:prSet presAssocID="{7FDB355A-B137-412D-8C08-7197FFB7B7F0}" presName="sibTrans" presStyleLbl="sibTrans2D1" presStyleIdx="4" presStyleCnt="10"/>
      <dgm:spPr/>
      <dgm:t>
        <a:bodyPr/>
        <a:lstStyle/>
        <a:p>
          <a:endParaRPr lang="es-MX"/>
        </a:p>
      </dgm:t>
    </dgm:pt>
    <dgm:pt modelId="{AAB0AA00-96FD-422E-93B9-1949BB81CFE5}" type="pres">
      <dgm:prSet presAssocID="{E64DEDE8-27B6-4795-B613-83F96FAF7A28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E03515-A887-4D1A-B5F1-CA1DF50B6406}" type="pres">
      <dgm:prSet presAssocID="{E64DEDE8-27B6-4795-B613-83F96FAF7A28}" presName="dummy" presStyleCnt="0"/>
      <dgm:spPr/>
      <dgm:t>
        <a:bodyPr/>
        <a:lstStyle/>
        <a:p>
          <a:endParaRPr lang="es-MX"/>
        </a:p>
      </dgm:t>
    </dgm:pt>
    <dgm:pt modelId="{BDB980AE-6598-4BF5-A477-2BF5519355F3}" type="pres">
      <dgm:prSet presAssocID="{B371707E-65DD-43DB-AFDE-2AD8E8EF5BBB}" presName="sibTrans" presStyleLbl="sibTrans2D1" presStyleIdx="5" presStyleCnt="10"/>
      <dgm:spPr/>
      <dgm:t>
        <a:bodyPr/>
        <a:lstStyle/>
        <a:p>
          <a:endParaRPr lang="es-MX"/>
        </a:p>
      </dgm:t>
    </dgm:pt>
    <dgm:pt modelId="{8B133C20-4F4B-46DC-9508-09FBC9560843}" type="pres">
      <dgm:prSet presAssocID="{ED1631E5-29E6-4C75-8F65-13F0819AB0D4}" presName="node" presStyleLbl="node1" presStyleIdx="6" presStyleCnt="10" custScaleX="11533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3E5BAA-ACB2-46F4-B5DB-5DFD6B5C8307}" type="pres">
      <dgm:prSet presAssocID="{ED1631E5-29E6-4C75-8F65-13F0819AB0D4}" presName="dummy" presStyleCnt="0"/>
      <dgm:spPr/>
      <dgm:t>
        <a:bodyPr/>
        <a:lstStyle/>
        <a:p>
          <a:endParaRPr lang="es-MX"/>
        </a:p>
      </dgm:t>
    </dgm:pt>
    <dgm:pt modelId="{5C4DB1B2-4829-4ED2-93BF-A1709530FED9}" type="pres">
      <dgm:prSet presAssocID="{3E8431FF-113F-4A81-89BA-6E28B12AC886}" presName="sibTrans" presStyleLbl="sibTrans2D1" presStyleIdx="6" presStyleCnt="10"/>
      <dgm:spPr/>
      <dgm:t>
        <a:bodyPr/>
        <a:lstStyle/>
        <a:p>
          <a:endParaRPr lang="es-MX"/>
        </a:p>
      </dgm:t>
    </dgm:pt>
    <dgm:pt modelId="{62066A40-0201-4BFE-8437-9E1BC250168D}" type="pres">
      <dgm:prSet presAssocID="{41E7FFCC-62F8-4B52-9EDA-557C6A1C2DBA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254D82-152E-427B-AF71-E91D45519975}" type="pres">
      <dgm:prSet presAssocID="{41E7FFCC-62F8-4B52-9EDA-557C6A1C2DBA}" presName="dummy" presStyleCnt="0"/>
      <dgm:spPr/>
      <dgm:t>
        <a:bodyPr/>
        <a:lstStyle/>
        <a:p>
          <a:endParaRPr lang="es-MX"/>
        </a:p>
      </dgm:t>
    </dgm:pt>
    <dgm:pt modelId="{CEAD7F2E-0F8D-4FAC-9177-E3C0A74F54C1}" type="pres">
      <dgm:prSet presAssocID="{E53A77F3-32E7-4DA3-99D0-A653556B0107}" presName="sibTrans" presStyleLbl="sibTrans2D1" presStyleIdx="7" presStyleCnt="10"/>
      <dgm:spPr/>
      <dgm:t>
        <a:bodyPr/>
        <a:lstStyle/>
        <a:p>
          <a:endParaRPr lang="es-MX"/>
        </a:p>
      </dgm:t>
    </dgm:pt>
    <dgm:pt modelId="{AECC4184-6A42-47DA-977E-9AE4D273630F}" type="pres">
      <dgm:prSet presAssocID="{08358A73-C79B-4800-99CE-CEF3D79C5DAF}" presName="node" presStyleLbl="node1" presStyleIdx="8" presStyleCnt="10" custScaleX="119542" custScaleY="10760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6DDE6A-7CF9-4AFA-AA4E-F77F53C0818E}" type="pres">
      <dgm:prSet presAssocID="{08358A73-C79B-4800-99CE-CEF3D79C5DAF}" presName="dummy" presStyleCnt="0"/>
      <dgm:spPr/>
      <dgm:t>
        <a:bodyPr/>
        <a:lstStyle/>
        <a:p>
          <a:endParaRPr lang="es-MX"/>
        </a:p>
      </dgm:t>
    </dgm:pt>
    <dgm:pt modelId="{370995D6-C0EF-4B8D-B82E-5A50B6BE8045}" type="pres">
      <dgm:prSet presAssocID="{BD894510-F6CB-4D54-BA21-F458488F434F}" presName="sibTrans" presStyleLbl="sibTrans2D1" presStyleIdx="8" presStyleCnt="10"/>
      <dgm:spPr/>
      <dgm:t>
        <a:bodyPr/>
        <a:lstStyle/>
        <a:p>
          <a:endParaRPr lang="es-MX"/>
        </a:p>
      </dgm:t>
    </dgm:pt>
    <dgm:pt modelId="{AD93CB02-3131-4F12-A4CE-D431F6238CD5}" type="pres">
      <dgm:prSet presAssocID="{EBD0FEE2-0EC4-4435-A0BC-CE10F3911ABE}" presName="node" presStyleLbl="node1" presStyleIdx="9" presStyleCnt="10" custScaleX="136205" custScaleY="11162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648856-F3A1-464C-A578-16CB71248BA0}" type="pres">
      <dgm:prSet presAssocID="{EBD0FEE2-0EC4-4435-A0BC-CE10F3911ABE}" presName="dummy" presStyleCnt="0"/>
      <dgm:spPr/>
      <dgm:t>
        <a:bodyPr/>
        <a:lstStyle/>
        <a:p>
          <a:endParaRPr lang="es-MX"/>
        </a:p>
      </dgm:t>
    </dgm:pt>
    <dgm:pt modelId="{5AC44813-5674-429F-B548-08E30C9E2BFD}" type="pres">
      <dgm:prSet presAssocID="{528409AD-1D26-4174-83DF-39CDAAE70F2A}" presName="sibTrans" presStyleLbl="sibTrans2D1" presStyleIdx="9" presStyleCnt="10"/>
      <dgm:spPr/>
      <dgm:t>
        <a:bodyPr/>
        <a:lstStyle/>
        <a:p>
          <a:endParaRPr lang="es-MX"/>
        </a:p>
      </dgm:t>
    </dgm:pt>
  </dgm:ptLst>
  <dgm:cxnLst>
    <dgm:cxn modelId="{F8050362-34C5-4B63-92EF-CED61427D4B0}" type="presOf" srcId="{5F4A1445-8ED8-4945-957C-7B929BA7E2DC}" destId="{52B4C895-932E-46F7-B305-F73D6E917BB7}" srcOrd="0" destOrd="0" presId="urn:microsoft.com/office/officeart/2005/8/layout/radial6"/>
    <dgm:cxn modelId="{A94DD915-EBE5-448F-84EE-0488A6DF9199}" type="presOf" srcId="{ED1631E5-29E6-4C75-8F65-13F0819AB0D4}" destId="{8B133C20-4F4B-46DC-9508-09FBC9560843}" srcOrd="0" destOrd="0" presId="urn:microsoft.com/office/officeart/2005/8/layout/radial6"/>
    <dgm:cxn modelId="{E0CFDDF6-33B5-4945-9FB4-41188E806FEF}" srcId="{06625130-B2F6-4105-A485-EA1C32C0262E}" destId="{ED1631E5-29E6-4C75-8F65-13F0819AB0D4}" srcOrd="6" destOrd="0" parTransId="{CF5AB8C8-5EF7-49DF-945A-E624F0AAF0E9}" sibTransId="{3E8431FF-113F-4A81-89BA-6E28B12AC886}"/>
    <dgm:cxn modelId="{A9B81A6C-AD00-4446-9830-E4F51682847F}" type="presOf" srcId="{BD894510-F6CB-4D54-BA21-F458488F434F}" destId="{370995D6-C0EF-4B8D-B82E-5A50B6BE8045}" srcOrd="0" destOrd="0" presId="urn:microsoft.com/office/officeart/2005/8/layout/radial6"/>
    <dgm:cxn modelId="{71D9A5C0-0B82-4B13-9367-4A94FBD17AAA}" srcId="{0DB18DB4-94A0-4420-891A-070931235EE6}" destId="{06625130-B2F6-4105-A485-EA1C32C0262E}" srcOrd="0" destOrd="0" parTransId="{F1B276A6-C576-45CE-82A8-F4B85BE1C2B1}" sibTransId="{10DF8E4D-8705-4965-946D-9A1DA44BE236}"/>
    <dgm:cxn modelId="{501ADEE7-B0D6-4A07-96AE-31A69DA43439}" type="presOf" srcId="{771F384F-80B5-451C-A637-64DC1EFD41EE}" destId="{AEAFB5ED-598C-42EB-882E-DD2531229914}" srcOrd="0" destOrd="0" presId="urn:microsoft.com/office/officeart/2005/8/layout/radial6"/>
    <dgm:cxn modelId="{D6F7B3B1-1566-4569-A4C3-840C30BB4BF1}" type="presOf" srcId="{E64DEDE8-27B6-4795-B613-83F96FAF7A28}" destId="{AAB0AA00-96FD-422E-93B9-1949BB81CFE5}" srcOrd="0" destOrd="0" presId="urn:microsoft.com/office/officeart/2005/8/layout/radial6"/>
    <dgm:cxn modelId="{BAA2F738-32B7-47E3-82C5-69545F1A3A61}" type="presOf" srcId="{3E8431FF-113F-4A81-89BA-6E28B12AC886}" destId="{5C4DB1B2-4829-4ED2-93BF-A1709530FED9}" srcOrd="0" destOrd="0" presId="urn:microsoft.com/office/officeart/2005/8/layout/radial6"/>
    <dgm:cxn modelId="{D4ADAAC5-11CD-4885-B04E-2B7E36B8056F}" type="presOf" srcId="{E53A77F3-32E7-4DA3-99D0-A653556B0107}" destId="{CEAD7F2E-0F8D-4FAC-9177-E3C0A74F54C1}" srcOrd="0" destOrd="0" presId="urn:microsoft.com/office/officeart/2005/8/layout/radial6"/>
    <dgm:cxn modelId="{E644157D-DAF4-4F66-B935-2F3F2C26549A}" srcId="{06625130-B2F6-4105-A485-EA1C32C0262E}" destId="{3FBED8DC-B7E8-45A5-8177-452B49460CE2}" srcOrd="3" destOrd="0" parTransId="{B9718840-A747-4A0D-9231-1E4A50F22DD3}" sibTransId="{5F4A1445-8ED8-4945-957C-7B929BA7E2DC}"/>
    <dgm:cxn modelId="{DEE2E3CC-B38E-40AC-A844-015DEE707D4A}" type="presOf" srcId="{3FBED8DC-B7E8-45A5-8177-452B49460CE2}" destId="{4626E316-8118-4DAC-A88B-10558213B84A}" srcOrd="0" destOrd="0" presId="urn:microsoft.com/office/officeart/2005/8/layout/radial6"/>
    <dgm:cxn modelId="{E69A9958-DBE9-42C9-B2D0-C6232A4EF32D}" srcId="{06625130-B2F6-4105-A485-EA1C32C0262E}" destId="{08358A73-C79B-4800-99CE-CEF3D79C5DAF}" srcOrd="8" destOrd="0" parTransId="{44E2FEB1-6EE5-41C6-98B6-A8DB3BCC7790}" sibTransId="{BD894510-F6CB-4D54-BA21-F458488F434F}"/>
    <dgm:cxn modelId="{7D50987F-3D98-4588-8D89-0BC00B653734}" type="presOf" srcId="{0DB18DB4-94A0-4420-891A-070931235EE6}" destId="{46044426-B7D7-494C-907E-491DA96CF1EE}" srcOrd="0" destOrd="0" presId="urn:microsoft.com/office/officeart/2005/8/layout/radial6"/>
    <dgm:cxn modelId="{0BFD4ACD-E61F-4AAB-B409-3EDDD4B16A34}" srcId="{06625130-B2F6-4105-A485-EA1C32C0262E}" destId="{31852FD5-96E9-49CB-8217-1DC7B0886241}" srcOrd="4" destOrd="0" parTransId="{B78C2A97-1A75-4522-BA23-3CB0AB9857D6}" sibTransId="{7FDB355A-B137-412D-8C08-7197FFB7B7F0}"/>
    <dgm:cxn modelId="{766E7027-9DCB-47FF-B664-AC4AC639F97D}" type="presOf" srcId="{EBD0FEE2-0EC4-4435-A0BC-CE10F3911ABE}" destId="{AD93CB02-3131-4F12-A4CE-D431F6238CD5}" srcOrd="0" destOrd="0" presId="urn:microsoft.com/office/officeart/2005/8/layout/radial6"/>
    <dgm:cxn modelId="{C345F8D7-E043-4279-88FB-554B68E03D72}" type="presOf" srcId="{08358A73-C79B-4800-99CE-CEF3D79C5DAF}" destId="{AECC4184-6A42-47DA-977E-9AE4D273630F}" srcOrd="0" destOrd="0" presId="urn:microsoft.com/office/officeart/2005/8/layout/radial6"/>
    <dgm:cxn modelId="{494EB30B-2D48-4FA4-87DA-2B9AF51FA844}" type="presOf" srcId="{7FDB355A-B137-412D-8C08-7197FFB7B7F0}" destId="{3F4A457E-D3ED-4D99-8C39-FD99C7A4C81D}" srcOrd="0" destOrd="0" presId="urn:microsoft.com/office/officeart/2005/8/layout/radial6"/>
    <dgm:cxn modelId="{35190DEC-1128-4EC1-83A6-FF2CE850BEA3}" type="presOf" srcId="{528409AD-1D26-4174-83DF-39CDAAE70F2A}" destId="{5AC44813-5674-429F-B548-08E30C9E2BFD}" srcOrd="0" destOrd="0" presId="urn:microsoft.com/office/officeart/2005/8/layout/radial6"/>
    <dgm:cxn modelId="{938CD765-8B31-4A95-9466-924F8A026A18}" type="presOf" srcId="{16481F95-9853-429E-8CBF-ABEA0285D1BF}" destId="{CA28C7C9-1F79-4928-966D-0675D728340B}" srcOrd="0" destOrd="0" presId="urn:microsoft.com/office/officeart/2005/8/layout/radial6"/>
    <dgm:cxn modelId="{F429CD6A-7F2B-4822-A564-6F4C9B59DA40}" type="presOf" srcId="{06625130-B2F6-4105-A485-EA1C32C0262E}" destId="{E9A7BEAE-AB75-4A92-97A5-CF7061C4B705}" srcOrd="0" destOrd="0" presId="urn:microsoft.com/office/officeart/2005/8/layout/radial6"/>
    <dgm:cxn modelId="{B7466A95-24E5-455E-9081-FF2CCEE26CFC}" type="presOf" srcId="{B371707E-65DD-43DB-AFDE-2AD8E8EF5BBB}" destId="{BDB980AE-6598-4BF5-A477-2BF5519355F3}" srcOrd="0" destOrd="0" presId="urn:microsoft.com/office/officeart/2005/8/layout/radial6"/>
    <dgm:cxn modelId="{DFD4A769-7A72-4C47-8E9C-E63D9E98BB6A}" type="presOf" srcId="{31852FD5-96E9-49CB-8217-1DC7B0886241}" destId="{5FC358A2-C3FA-485F-84A4-4C0C1F1D2DED}" srcOrd="0" destOrd="0" presId="urn:microsoft.com/office/officeart/2005/8/layout/radial6"/>
    <dgm:cxn modelId="{4B8BA388-FFEA-4783-9188-8055809F3EEE}" type="presOf" srcId="{DD482A8D-0E0F-4CA9-9A39-B2BAD6A81F47}" destId="{1A74D059-10E5-4BF6-8979-5C42465839A5}" srcOrd="0" destOrd="0" presId="urn:microsoft.com/office/officeart/2005/8/layout/radial6"/>
    <dgm:cxn modelId="{B1651F0D-430E-4A2F-970F-471DF7AFB03F}" srcId="{06625130-B2F6-4105-A485-EA1C32C0262E}" destId="{C6EF4205-7A04-4623-841B-166F91595205}" srcOrd="2" destOrd="0" parTransId="{C3D4EA09-ED0B-43CF-B2D6-B77FFC89B90E}" sibTransId="{771F384F-80B5-451C-A637-64DC1EFD41EE}"/>
    <dgm:cxn modelId="{8C2990FB-1189-4BCF-962D-1944ACE0834A}" type="presOf" srcId="{C6EF4205-7A04-4623-841B-166F91595205}" destId="{93141B2F-13E5-4BF3-9049-4E47515CD529}" srcOrd="0" destOrd="0" presId="urn:microsoft.com/office/officeart/2005/8/layout/radial6"/>
    <dgm:cxn modelId="{C12247C5-561F-48B6-92CC-8A8E03E7BA30}" srcId="{06625130-B2F6-4105-A485-EA1C32C0262E}" destId="{BE0758F0-F8E8-4270-BCFC-A4280D0C61D8}" srcOrd="0" destOrd="0" parTransId="{09CEA61C-205C-4361-94B7-D927E0F627D7}" sibTransId="{37DD9E50-145D-4010-A32D-42D45B6221DB}"/>
    <dgm:cxn modelId="{A80ED2CC-4918-40A4-A1BE-56F9BA0CD9F1}" type="presOf" srcId="{41E7FFCC-62F8-4B52-9EDA-557C6A1C2DBA}" destId="{62066A40-0201-4BFE-8437-9E1BC250168D}" srcOrd="0" destOrd="0" presId="urn:microsoft.com/office/officeart/2005/8/layout/radial6"/>
    <dgm:cxn modelId="{6F57ADC7-A672-4FCB-99C5-69D93293DC69}" type="presOf" srcId="{37DD9E50-145D-4010-A32D-42D45B6221DB}" destId="{4EF7EF18-5581-46F0-A138-3D4AE9E4E280}" srcOrd="0" destOrd="0" presId="urn:microsoft.com/office/officeart/2005/8/layout/radial6"/>
    <dgm:cxn modelId="{87444546-4316-4B90-B30A-F633EEB3BDB1}" srcId="{06625130-B2F6-4105-A485-EA1C32C0262E}" destId="{E64DEDE8-27B6-4795-B613-83F96FAF7A28}" srcOrd="5" destOrd="0" parTransId="{7647B8DA-8666-480C-B006-1A3BBC5DDD1D}" sibTransId="{B371707E-65DD-43DB-AFDE-2AD8E8EF5BBB}"/>
    <dgm:cxn modelId="{C8B91474-4145-4B17-8442-FB1686B58D48}" srcId="{06625130-B2F6-4105-A485-EA1C32C0262E}" destId="{DD482A8D-0E0F-4CA9-9A39-B2BAD6A81F47}" srcOrd="1" destOrd="0" parTransId="{199E2718-6CA1-45A3-B905-B812F75F52FF}" sibTransId="{16481F95-9853-429E-8CBF-ABEA0285D1BF}"/>
    <dgm:cxn modelId="{8FC54665-EFE8-452C-A483-8E736CDB60A0}" srcId="{06625130-B2F6-4105-A485-EA1C32C0262E}" destId="{41E7FFCC-62F8-4B52-9EDA-557C6A1C2DBA}" srcOrd="7" destOrd="0" parTransId="{E33C2511-CABD-4AB0-A891-84765055B267}" sibTransId="{E53A77F3-32E7-4DA3-99D0-A653556B0107}"/>
    <dgm:cxn modelId="{11A07214-2DAF-4370-8AC7-C44DA372B1F7}" type="presOf" srcId="{BE0758F0-F8E8-4270-BCFC-A4280D0C61D8}" destId="{F263EDBC-3492-4C30-A0E4-17A4CA234229}" srcOrd="0" destOrd="0" presId="urn:microsoft.com/office/officeart/2005/8/layout/radial6"/>
    <dgm:cxn modelId="{FB9A3A15-165F-44B5-A7BC-3AA3396DDC11}" srcId="{06625130-B2F6-4105-A485-EA1C32C0262E}" destId="{EBD0FEE2-0EC4-4435-A0BC-CE10F3911ABE}" srcOrd="9" destOrd="0" parTransId="{017B6651-E596-43C4-A972-566775C5DE2E}" sibTransId="{528409AD-1D26-4174-83DF-39CDAAE70F2A}"/>
    <dgm:cxn modelId="{9752450C-D17D-43B9-9A19-9B8F58674172}" type="presParOf" srcId="{46044426-B7D7-494C-907E-491DA96CF1EE}" destId="{E9A7BEAE-AB75-4A92-97A5-CF7061C4B705}" srcOrd="0" destOrd="0" presId="urn:microsoft.com/office/officeart/2005/8/layout/radial6"/>
    <dgm:cxn modelId="{D4220A5C-D73E-44B7-8AA6-2B27840C8788}" type="presParOf" srcId="{46044426-B7D7-494C-907E-491DA96CF1EE}" destId="{F263EDBC-3492-4C30-A0E4-17A4CA234229}" srcOrd="1" destOrd="0" presId="urn:microsoft.com/office/officeart/2005/8/layout/radial6"/>
    <dgm:cxn modelId="{7AFD58A6-39B1-49DF-8132-7226D9C99A71}" type="presParOf" srcId="{46044426-B7D7-494C-907E-491DA96CF1EE}" destId="{F0ABFDDB-A00C-46FB-B01F-D8D2B2F99329}" srcOrd="2" destOrd="0" presId="urn:microsoft.com/office/officeart/2005/8/layout/radial6"/>
    <dgm:cxn modelId="{23824145-8F58-4405-AA32-5D2DE5E88DFA}" type="presParOf" srcId="{46044426-B7D7-494C-907E-491DA96CF1EE}" destId="{4EF7EF18-5581-46F0-A138-3D4AE9E4E280}" srcOrd="3" destOrd="0" presId="urn:microsoft.com/office/officeart/2005/8/layout/radial6"/>
    <dgm:cxn modelId="{7E6935B6-9904-4784-A75B-2BF1911FB817}" type="presParOf" srcId="{46044426-B7D7-494C-907E-491DA96CF1EE}" destId="{1A74D059-10E5-4BF6-8979-5C42465839A5}" srcOrd="4" destOrd="0" presId="urn:microsoft.com/office/officeart/2005/8/layout/radial6"/>
    <dgm:cxn modelId="{0922D06C-57F5-4FDC-AA7B-CB1E16AB58A1}" type="presParOf" srcId="{46044426-B7D7-494C-907E-491DA96CF1EE}" destId="{DC4AF695-9D51-42D6-9C06-5174788EB102}" srcOrd="5" destOrd="0" presId="urn:microsoft.com/office/officeart/2005/8/layout/radial6"/>
    <dgm:cxn modelId="{E6CF6C49-7B64-4491-8748-10EAEBF2A114}" type="presParOf" srcId="{46044426-B7D7-494C-907E-491DA96CF1EE}" destId="{CA28C7C9-1F79-4928-966D-0675D728340B}" srcOrd="6" destOrd="0" presId="urn:microsoft.com/office/officeart/2005/8/layout/radial6"/>
    <dgm:cxn modelId="{0F034E9B-5DAD-410A-9BF2-948642D02347}" type="presParOf" srcId="{46044426-B7D7-494C-907E-491DA96CF1EE}" destId="{93141B2F-13E5-4BF3-9049-4E47515CD529}" srcOrd="7" destOrd="0" presId="urn:microsoft.com/office/officeart/2005/8/layout/radial6"/>
    <dgm:cxn modelId="{1CD47689-2E5D-4D3C-96CD-3A7050AF126E}" type="presParOf" srcId="{46044426-B7D7-494C-907E-491DA96CF1EE}" destId="{4677B946-7CAC-4931-BB05-FEA8D9E392D3}" srcOrd="8" destOrd="0" presId="urn:microsoft.com/office/officeart/2005/8/layout/radial6"/>
    <dgm:cxn modelId="{F24AEA13-693E-4D10-9882-010E4D906AD1}" type="presParOf" srcId="{46044426-B7D7-494C-907E-491DA96CF1EE}" destId="{AEAFB5ED-598C-42EB-882E-DD2531229914}" srcOrd="9" destOrd="0" presId="urn:microsoft.com/office/officeart/2005/8/layout/radial6"/>
    <dgm:cxn modelId="{22A6312C-1E53-44D6-8229-B7CD21AE74EB}" type="presParOf" srcId="{46044426-B7D7-494C-907E-491DA96CF1EE}" destId="{4626E316-8118-4DAC-A88B-10558213B84A}" srcOrd="10" destOrd="0" presId="urn:microsoft.com/office/officeart/2005/8/layout/radial6"/>
    <dgm:cxn modelId="{96C70105-DA85-4CC4-98C1-6271576DB0F3}" type="presParOf" srcId="{46044426-B7D7-494C-907E-491DA96CF1EE}" destId="{618CE4AB-A5FD-42CA-8C55-1B8CF63FEAD4}" srcOrd="11" destOrd="0" presId="urn:microsoft.com/office/officeart/2005/8/layout/radial6"/>
    <dgm:cxn modelId="{85008AE0-ED21-49EB-BAA4-FA33B74695E3}" type="presParOf" srcId="{46044426-B7D7-494C-907E-491DA96CF1EE}" destId="{52B4C895-932E-46F7-B305-F73D6E917BB7}" srcOrd="12" destOrd="0" presId="urn:microsoft.com/office/officeart/2005/8/layout/radial6"/>
    <dgm:cxn modelId="{D2DA6E1A-C62B-4BC5-9106-048053FE4C02}" type="presParOf" srcId="{46044426-B7D7-494C-907E-491DA96CF1EE}" destId="{5FC358A2-C3FA-485F-84A4-4C0C1F1D2DED}" srcOrd="13" destOrd="0" presId="urn:microsoft.com/office/officeart/2005/8/layout/radial6"/>
    <dgm:cxn modelId="{68D89E3B-2F96-4B6F-ABD6-8AAB3183E661}" type="presParOf" srcId="{46044426-B7D7-494C-907E-491DA96CF1EE}" destId="{2BDA4DC0-E2A7-43B8-BD76-D5C951C71E76}" srcOrd="14" destOrd="0" presId="urn:microsoft.com/office/officeart/2005/8/layout/radial6"/>
    <dgm:cxn modelId="{83CC7547-6EC2-44AF-B6E9-A05F21BB9393}" type="presParOf" srcId="{46044426-B7D7-494C-907E-491DA96CF1EE}" destId="{3F4A457E-D3ED-4D99-8C39-FD99C7A4C81D}" srcOrd="15" destOrd="0" presId="urn:microsoft.com/office/officeart/2005/8/layout/radial6"/>
    <dgm:cxn modelId="{CC6F7DAD-14A5-4EBB-8B5A-CC56AA1FC63A}" type="presParOf" srcId="{46044426-B7D7-494C-907E-491DA96CF1EE}" destId="{AAB0AA00-96FD-422E-93B9-1949BB81CFE5}" srcOrd="16" destOrd="0" presId="urn:microsoft.com/office/officeart/2005/8/layout/radial6"/>
    <dgm:cxn modelId="{EDD2429F-9137-4DB4-9329-7758957B202E}" type="presParOf" srcId="{46044426-B7D7-494C-907E-491DA96CF1EE}" destId="{56E03515-A887-4D1A-B5F1-CA1DF50B6406}" srcOrd="17" destOrd="0" presId="urn:microsoft.com/office/officeart/2005/8/layout/radial6"/>
    <dgm:cxn modelId="{2082AC74-55E8-4BFD-A8D5-D533985F4CFE}" type="presParOf" srcId="{46044426-B7D7-494C-907E-491DA96CF1EE}" destId="{BDB980AE-6598-4BF5-A477-2BF5519355F3}" srcOrd="18" destOrd="0" presId="urn:microsoft.com/office/officeart/2005/8/layout/radial6"/>
    <dgm:cxn modelId="{F32E98F4-9F10-4900-8BBA-792324BF2CDC}" type="presParOf" srcId="{46044426-B7D7-494C-907E-491DA96CF1EE}" destId="{8B133C20-4F4B-46DC-9508-09FBC9560843}" srcOrd="19" destOrd="0" presId="urn:microsoft.com/office/officeart/2005/8/layout/radial6"/>
    <dgm:cxn modelId="{E1274BA2-B496-4D5C-8DBB-3205F7F8D2A5}" type="presParOf" srcId="{46044426-B7D7-494C-907E-491DA96CF1EE}" destId="{DB3E5BAA-ACB2-46F4-B5DB-5DFD6B5C8307}" srcOrd="20" destOrd="0" presId="urn:microsoft.com/office/officeart/2005/8/layout/radial6"/>
    <dgm:cxn modelId="{18C198D9-BB25-4B71-ACA7-64CA83FB9A4C}" type="presParOf" srcId="{46044426-B7D7-494C-907E-491DA96CF1EE}" destId="{5C4DB1B2-4829-4ED2-93BF-A1709530FED9}" srcOrd="21" destOrd="0" presId="urn:microsoft.com/office/officeart/2005/8/layout/radial6"/>
    <dgm:cxn modelId="{8D87C1C2-3C42-4827-B3C7-76355BF02F54}" type="presParOf" srcId="{46044426-B7D7-494C-907E-491DA96CF1EE}" destId="{62066A40-0201-4BFE-8437-9E1BC250168D}" srcOrd="22" destOrd="0" presId="urn:microsoft.com/office/officeart/2005/8/layout/radial6"/>
    <dgm:cxn modelId="{E6A7E94B-F9E4-4E56-8DCE-B93B4CB75B76}" type="presParOf" srcId="{46044426-B7D7-494C-907E-491DA96CF1EE}" destId="{1F254D82-152E-427B-AF71-E91D45519975}" srcOrd="23" destOrd="0" presId="urn:microsoft.com/office/officeart/2005/8/layout/radial6"/>
    <dgm:cxn modelId="{B067DB2C-914C-49C1-9A5D-DAFFD406EACF}" type="presParOf" srcId="{46044426-B7D7-494C-907E-491DA96CF1EE}" destId="{CEAD7F2E-0F8D-4FAC-9177-E3C0A74F54C1}" srcOrd="24" destOrd="0" presId="urn:microsoft.com/office/officeart/2005/8/layout/radial6"/>
    <dgm:cxn modelId="{40E1DA68-9958-4914-A2D1-72B9AF62F484}" type="presParOf" srcId="{46044426-B7D7-494C-907E-491DA96CF1EE}" destId="{AECC4184-6A42-47DA-977E-9AE4D273630F}" srcOrd="25" destOrd="0" presId="urn:microsoft.com/office/officeart/2005/8/layout/radial6"/>
    <dgm:cxn modelId="{15A384DF-5EE0-4A23-80D8-E22F05714E7C}" type="presParOf" srcId="{46044426-B7D7-494C-907E-491DA96CF1EE}" destId="{AF6DDE6A-7CF9-4AFA-AA4E-F77F53C0818E}" srcOrd="26" destOrd="0" presId="urn:microsoft.com/office/officeart/2005/8/layout/radial6"/>
    <dgm:cxn modelId="{4748B3DE-8534-48FE-9E33-1F501672AF29}" type="presParOf" srcId="{46044426-B7D7-494C-907E-491DA96CF1EE}" destId="{370995D6-C0EF-4B8D-B82E-5A50B6BE8045}" srcOrd="27" destOrd="0" presId="urn:microsoft.com/office/officeart/2005/8/layout/radial6"/>
    <dgm:cxn modelId="{A63D909C-4345-4E88-A413-9689B0591EE9}" type="presParOf" srcId="{46044426-B7D7-494C-907E-491DA96CF1EE}" destId="{AD93CB02-3131-4F12-A4CE-D431F6238CD5}" srcOrd="28" destOrd="0" presId="urn:microsoft.com/office/officeart/2005/8/layout/radial6"/>
    <dgm:cxn modelId="{C8FF346F-FEE1-4239-968A-F79C1AFB07F7}" type="presParOf" srcId="{46044426-B7D7-494C-907E-491DA96CF1EE}" destId="{92648856-F3A1-464C-A578-16CB71248BA0}" srcOrd="29" destOrd="0" presId="urn:microsoft.com/office/officeart/2005/8/layout/radial6"/>
    <dgm:cxn modelId="{B5711BAC-DB3C-43CC-B074-49A60EABBAD5}" type="presParOf" srcId="{46044426-B7D7-494C-907E-491DA96CF1EE}" destId="{5AC44813-5674-429F-B548-08E30C9E2BFD}" srcOrd="30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2B0E48F7-6CEC-4091-8889-4CCBC91DDB0A}" type="doc">
      <dgm:prSet loTypeId="urn:microsoft.com/office/officeart/2005/8/layout/process5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FC694AB9-D559-4B86-8748-9F6BD154A165}">
      <dgm:prSet/>
      <dgm:spPr/>
      <dgm:t>
        <a:bodyPr/>
        <a:lstStyle/>
        <a:p>
          <a:pPr rtl="0"/>
          <a:r>
            <a:rPr lang="es-MX" smtClean="0"/>
            <a:t>Falta de interés</a:t>
          </a:r>
          <a:endParaRPr lang="es-MX"/>
        </a:p>
      </dgm:t>
    </dgm:pt>
    <dgm:pt modelId="{EC556889-8112-4574-85CC-C525C1C75A7F}" type="parTrans" cxnId="{0C660DB5-5F90-443B-8F43-6DACB98D2099}">
      <dgm:prSet/>
      <dgm:spPr/>
      <dgm:t>
        <a:bodyPr/>
        <a:lstStyle/>
        <a:p>
          <a:endParaRPr lang="es-MX"/>
        </a:p>
      </dgm:t>
    </dgm:pt>
    <dgm:pt modelId="{48C16FBA-846C-4E59-B59E-85ECFA28CFEE}" type="sibTrans" cxnId="{0C660DB5-5F90-443B-8F43-6DACB98D2099}">
      <dgm:prSet/>
      <dgm:spPr/>
      <dgm:t>
        <a:bodyPr/>
        <a:lstStyle/>
        <a:p>
          <a:endParaRPr lang="es-MX"/>
        </a:p>
      </dgm:t>
    </dgm:pt>
    <dgm:pt modelId="{B96921A6-C7BD-44F8-9143-657726A24515}">
      <dgm:prSet/>
      <dgm:spPr/>
      <dgm:t>
        <a:bodyPr/>
        <a:lstStyle/>
        <a:p>
          <a:pPr rtl="0"/>
          <a:r>
            <a:rPr lang="es-MX" smtClean="0"/>
            <a:t>Falta de motivación</a:t>
          </a:r>
          <a:endParaRPr lang="es-MX"/>
        </a:p>
      </dgm:t>
    </dgm:pt>
    <dgm:pt modelId="{0506DCE1-8987-43C8-871D-56F0E824B211}" type="parTrans" cxnId="{8ED32098-D824-42A0-B8EA-43DE59DA2FF3}">
      <dgm:prSet/>
      <dgm:spPr/>
      <dgm:t>
        <a:bodyPr/>
        <a:lstStyle/>
        <a:p>
          <a:endParaRPr lang="es-MX"/>
        </a:p>
      </dgm:t>
    </dgm:pt>
    <dgm:pt modelId="{FCED2655-A394-45B3-BCB2-1B3E69F72619}" type="sibTrans" cxnId="{8ED32098-D824-42A0-B8EA-43DE59DA2FF3}">
      <dgm:prSet/>
      <dgm:spPr/>
      <dgm:t>
        <a:bodyPr/>
        <a:lstStyle/>
        <a:p>
          <a:endParaRPr lang="es-MX"/>
        </a:p>
      </dgm:t>
    </dgm:pt>
    <dgm:pt modelId="{B0A35546-281D-4205-8808-42C9AB882C5F}">
      <dgm:prSet/>
      <dgm:spPr/>
      <dgm:t>
        <a:bodyPr/>
        <a:lstStyle/>
        <a:p>
          <a:pPr rtl="0"/>
          <a:r>
            <a:rPr lang="es-MX" smtClean="0"/>
            <a:t>Pena</a:t>
          </a:r>
          <a:endParaRPr lang="es-MX"/>
        </a:p>
      </dgm:t>
    </dgm:pt>
    <dgm:pt modelId="{416FE631-3016-4214-B6A2-5BDF53841111}" type="parTrans" cxnId="{E0F976BC-9308-4354-9459-64564D738264}">
      <dgm:prSet/>
      <dgm:spPr/>
      <dgm:t>
        <a:bodyPr/>
        <a:lstStyle/>
        <a:p>
          <a:endParaRPr lang="es-MX"/>
        </a:p>
      </dgm:t>
    </dgm:pt>
    <dgm:pt modelId="{ABF0BCCB-C42F-4FF3-B724-69D294B1336B}" type="sibTrans" cxnId="{E0F976BC-9308-4354-9459-64564D738264}">
      <dgm:prSet/>
      <dgm:spPr/>
      <dgm:t>
        <a:bodyPr/>
        <a:lstStyle/>
        <a:p>
          <a:endParaRPr lang="es-MX"/>
        </a:p>
      </dgm:t>
    </dgm:pt>
    <dgm:pt modelId="{A749BE6A-2D6C-4B0E-AC3E-89046067F64A}">
      <dgm:prSet/>
      <dgm:spPr/>
      <dgm:t>
        <a:bodyPr/>
        <a:lstStyle/>
        <a:p>
          <a:pPr rtl="0"/>
          <a:r>
            <a:rPr lang="es-MX" dirty="0" smtClean="0"/>
            <a:t>Inseguridad</a:t>
          </a:r>
          <a:endParaRPr lang="es-MX" dirty="0"/>
        </a:p>
      </dgm:t>
    </dgm:pt>
    <dgm:pt modelId="{5C7FDDBD-5032-4DAB-84C5-58EBA35D477E}" type="parTrans" cxnId="{2A4FA685-B7DD-4241-B2A8-51B14E91758F}">
      <dgm:prSet/>
      <dgm:spPr/>
      <dgm:t>
        <a:bodyPr/>
        <a:lstStyle/>
        <a:p>
          <a:endParaRPr lang="es-MX"/>
        </a:p>
      </dgm:t>
    </dgm:pt>
    <dgm:pt modelId="{ABBF56A7-DC88-4BE1-8F1F-FB9A20957DB2}" type="sibTrans" cxnId="{2A4FA685-B7DD-4241-B2A8-51B14E91758F}">
      <dgm:prSet/>
      <dgm:spPr/>
      <dgm:t>
        <a:bodyPr/>
        <a:lstStyle/>
        <a:p>
          <a:endParaRPr lang="es-MX"/>
        </a:p>
      </dgm:t>
    </dgm:pt>
    <dgm:pt modelId="{00F6E725-BCE9-419C-93D1-C8033D1668D0}">
      <dgm:prSet/>
      <dgm:spPr/>
      <dgm:t>
        <a:bodyPr/>
        <a:lstStyle/>
        <a:p>
          <a:pPr rtl="0"/>
          <a:r>
            <a:rPr lang="es-MX" dirty="0" smtClean="0"/>
            <a:t>Autoestima baja</a:t>
          </a:r>
          <a:endParaRPr lang="es-MX" dirty="0"/>
        </a:p>
      </dgm:t>
    </dgm:pt>
    <dgm:pt modelId="{10DF2FF7-8AF1-4DF0-839C-C172EBDF1CBE}" type="parTrans" cxnId="{EF71036F-8410-4B6F-85E5-4F92059D3EB2}">
      <dgm:prSet/>
      <dgm:spPr/>
      <dgm:t>
        <a:bodyPr/>
        <a:lstStyle/>
        <a:p>
          <a:endParaRPr lang="es-MX"/>
        </a:p>
      </dgm:t>
    </dgm:pt>
    <dgm:pt modelId="{74B714E6-FBC6-4C9C-8421-BD598172FE84}" type="sibTrans" cxnId="{EF71036F-8410-4B6F-85E5-4F92059D3EB2}">
      <dgm:prSet/>
      <dgm:spPr/>
      <dgm:t>
        <a:bodyPr/>
        <a:lstStyle/>
        <a:p>
          <a:endParaRPr lang="es-MX"/>
        </a:p>
      </dgm:t>
    </dgm:pt>
    <dgm:pt modelId="{C64B563A-1056-4BC4-A170-0FD3E9534E68}">
      <dgm:prSet/>
      <dgm:spPr/>
      <dgm:t>
        <a:bodyPr/>
        <a:lstStyle/>
        <a:p>
          <a:pPr rtl="0"/>
          <a:r>
            <a:rPr lang="es-MX" smtClean="0"/>
            <a:t>Miedo al público</a:t>
          </a:r>
          <a:endParaRPr lang="es-MX"/>
        </a:p>
      </dgm:t>
    </dgm:pt>
    <dgm:pt modelId="{3A573CA6-9D57-4FE4-8E54-E01423B22D44}" type="parTrans" cxnId="{C0695C01-B881-467A-B989-180E3580E1E7}">
      <dgm:prSet/>
      <dgm:spPr/>
      <dgm:t>
        <a:bodyPr/>
        <a:lstStyle/>
        <a:p>
          <a:endParaRPr lang="es-MX"/>
        </a:p>
      </dgm:t>
    </dgm:pt>
    <dgm:pt modelId="{2FA1F7DC-D877-4832-B4C3-43B703836278}" type="sibTrans" cxnId="{C0695C01-B881-467A-B989-180E3580E1E7}">
      <dgm:prSet/>
      <dgm:spPr/>
      <dgm:t>
        <a:bodyPr/>
        <a:lstStyle/>
        <a:p>
          <a:endParaRPr lang="es-MX"/>
        </a:p>
      </dgm:t>
    </dgm:pt>
    <dgm:pt modelId="{BDCA6F83-CE9B-4F4C-98F1-2A31684654EA}">
      <dgm:prSet/>
      <dgm:spPr/>
      <dgm:t>
        <a:bodyPr/>
        <a:lstStyle/>
        <a:p>
          <a:pPr rtl="0"/>
          <a:r>
            <a:rPr lang="es-MX" smtClean="0"/>
            <a:t>Miedo a burlas</a:t>
          </a:r>
          <a:endParaRPr lang="es-MX"/>
        </a:p>
      </dgm:t>
    </dgm:pt>
    <dgm:pt modelId="{0F1AF11D-8824-4849-B2CC-D754B5CD06BB}" type="parTrans" cxnId="{BC28B63E-6A60-4566-A21E-8BB0E02AEFE5}">
      <dgm:prSet/>
      <dgm:spPr/>
      <dgm:t>
        <a:bodyPr/>
        <a:lstStyle/>
        <a:p>
          <a:endParaRPr lang="es-MX"/>
        </a:p>
      </dgm:t>
    </dgm:pt>
    <dgm:pt modelId="{574CC204-2765-4B69-98A9-9CBEB30C3ADF}" type="sibTrans" cxnId="{BC28B63E-6A60-4566-A21E-8BB0E02AEFE5}">
      <dgm:prSet/>
      <dgm:spPr/>
      <dgm:t>
        <a:bodyPr/>
        <a:lstStyle/>
        <a:p>
          <a:endParaRPr lang="es-MX"/>
        </a:p>
      </dgm:t>
    </dgm:pt>
    <dgm:pt modelId="{78CEB5BB-C016-42DD-90F5-A4C586C1442C}">
      <dgm:prSet/>
      <dgm:spPr/>
      <dgm:t>
        <a:bodyPr/>
        <a:lstStyle/>
        <a:p>
          <a:pPr rtl="0"/>
          <a:r>
            <a:rPr lang="es-MX" dirty="0" smtClean="0"/>
            <a:t>Muletillas</a:t>
          </a:r>
          <a:endParaRPr lang="es-MX" dirty="0"/>
        </a:p>
      </dgm:t>
    </dgm:pt>
    <dgm:pt modelId="{3E874441-BBED-4879-A5AA-A78EBF838C93}" type="parTrans" cxnId="{4B64385A-8EF1-40FB-AA1A-309EA82B36E7}">
      <dgm:prSet/>
      <dgm:spPr/>
      <dgm:t>
        <a:bodyPr/>
        <a:lstStyle/>
        <a:p>
          <a:endParaRPr lang="es-MX"/>
        </a:p>
      </dgm:t>
    </dgm:pt>
    <dgm:pt modelId="{E1831308-CBA1-4062-9914-0FCB9CDD80D5}" type="sibTrans" cxnId="{4B64385A-8EF1-40FB-AA1A-309EA82B36E7}">
      <dgm:prSet/>
      <dgm:spPr/>
      <dgm:t>
        <a:bodyPr/>
        <a:lstStyle/>
        <a:p>
          <a:endParaRPr lang="es-MX"/>
        </a:p>
      </dgm:t>
    </dgm:pt>
    <dgm:pt modelId="{21E3F1C7-6E71-4FF1-8C0B-1BE9ACC34262}">
      <dgm:prSet/>
      <dgm:spPr/>
      <dgm:t>
        <a:bodyPr/>
        <a:lstStyle/>
        <a:p>
          <a:pPr rtl="0"/>
          <a:r>
            <a:rPr lang="es-MX" dirty="0" smtClean="0"/>
            <a:t>Volumen de voz</a:t>
          </a:r>
          <a:endParaRPr lang="es-MX" dirty="0"/>
        </a:p>
      </dgm:t>
    </dgm:pt>
    <dgm:pt modelId="{2F31B6B7-218F-451F-A148-B2C4BA559698}" type="parTrans" cxnId="{B4A944A6-F863-44FB-ADD3-481E2C1F7E53}">
      <dgm:prSet/>
      <dgm:spPr/>
      <dgm:t>
        <a:bodyPr/>
        <a:lstStyle/>
        <a:p>
          <a:endParaRPr lang="es-MX"/>
        </a:p>
      </dgm:t>
    </dgm:pt>
    <dgm:pt modelId="{14BA701D-3DD6-48DC-912F-46955C276531}" type="sibTrans" cxnId="{B4A944A6-F863-44FB-ADD3-481E2C1F7E53}">
      <dgm:prSet/>
      <dgm:spPr/>
      <dgm:t>
        <a:bodyPr/>
        <a:lstStyle/>
        <a:p>
          <a:endParaRPr lang="es-MX"/>
        </a:p>
      </dgm:t>
    </dgm:pt>
    <dgm:pt modelId="{2A3AF8C5-9AEB-4844-A2E3-1D4E6B5B62E9}" type="pres">
      <dgm:prSet presAssocID="{2B0E48F7-6CEC-4091-8889-4CCBC91DDB0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29BBCD0-32BE-44C4-9203-940D93463ECF}" type="pres">
      <dgm:prSet presAssocID="{FC694AB9-D559-4B86-8748-9F6BD154A165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CD6B81-A1D4-4370-9652-43420B21D1E0}" type="pres">
      <dgm:prSet presAssocID="{48C16FBA-846C-4E59-B59E-85ECFA28CFEE}" presName="sibTrans" presStyleLbl="sibTrans2D1" presStyleIdx="0" presStyleCnt="8"/>
      <dgm:spPr/>
      <dgm:t>
        <a:bodyPr/>
        <a:lstStyle/>
        <a:p>
          <a:endParaRPr lang="es-MX"/>
        </a:p>
      </dgm:t>
    </dgm:pt>
    <dgm:pt modelId="{24EC93F7-DA56-4DA0-A8C4-B25BA03AE538}" type="pres">
      <dgm:prSet presAssocID="{48C16FBA-846C-4E59-B59E-85ECFA28CFEE}" presName="connectorText" presStyleLbl="sibTrans2D1" presStyleIdx="0" presStyleCnt="8"/>
      <dgm:spPr/>
      <dgm:t>
        <a:bodyPr/>
        <a:lstStyle/>
        <a:p>
          <a:endParaRPr lang="es-MX"/>
        </a:p>
      </dgm:t>
    </dgm:pt>
    <dgm:pt modelId="{26E01866-24D1-45A3-9EC2-A9A309750843}" type="pres">
      <dgm:prSet presAssocID="{B96921A6-C7BD-44F8-9143-657726A24515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AC6CC8-A55B-4D16-A3B6-F34F29E4635D}" type="pres">
      <dgm:prSet presAssocID="{FCED2655-A394-45B3-BCB2-1B3E69F72619}" presName="sibTrans" presStyleLbl="sibTrans2D1" presStyleIdx="1" presStyleCnt="8"/>
      <dgm:spPr/>
      <dgm:t>
        <a:bodyPr/>
        <a:lstStyle/>
        <a:p>
          <a:endParaRPr lang="es-MX"/>
        </a:p>
      </dgm:t>
    </dgm:pt>
    <dgm:pt modelId="{6F493C58-3DF9-4ACA-A287-4E07E75278C9}" type="pres">
      <dgm:prSet presAssocID="{FCED2655-A394-45B3-BCB2-1B3E69F72619}" presName="connectorText" presStyleLbl="sibTrans2D1" presStyleIdx="1" presStyleCnt="8"/>
      <dgm:spPr/>
      <dgm:t>
        <a:bodyPr/>
        <a:lstStyle/>
        <a:p>
          <a:endParaRPr lang="es-MX"/>
        </a:p>
      </dgm:t>
    </dgm:pt>
    <dgm:pt modelId="{0EA712DE-CC40-4B5F-AA0D-F370234BF6B3}" type="pres">
      <dgm:prSet presAssocID="{B0A35546-281D-4205-8808-42C9AB882C5F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18C969-C916-4331-A23A-691FC95CFEC3}" type="pres">
      <dgm:prSet presAssocID="{ABF0BCCB-C42F-4FF3-B724-69D294B1336B}" presName="sibTrans" presStyleLbl="sibTrans2D1" presStyleIdx="2" presStyleCnt="8"/>
      <dgm:spPr/>
      <dgm:t>
        <a:bodyPr/>
        <a:lstStyle/>
        <a:p>
          <a:endParaRPr lang="es-MX"/>
        </a:p>
      </dgm:t>
    </dgm:pt>
    <dgm:pt modelId="{36E4AFD6-E14A-4798-A53E-B5914F862B65}" type="pres">
      <dgm:prSet presAssocID="{ABF0BCCB-C42F-4FF3-B724-69D294B1336B}" presName="connectorText" presStyleLbl="sibTrans2D1" presStyleIdx="2" presStyleCnt="8"/>
      <dgm:spPr/>
      <dgm:t>
        <a:bodyPr/>
        <a:lstStyle/>
        <a:p>
          <a:endParaRPr lang="es-MX"/>
        </a:p>
      </dgm:t>
    </dgm:pt>
    <dgm:pt modelId="{62DB7F10-C72F-4756-BFD9-AD5E2910EB45}" type="pres">
      <dgm:prSet presAssocID="{A749BE6A-2D6C-4B0E-AC3E-89046067F64A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9912D4-8499-4882-A3A2-7E5E4388A4F8}" type="pres">
      <dgm:prSet presAssocID="{ABBF56A7-DC88-4BE1-8F1F-FB9A20957DB2}" presName="sibTrans" presStyleLbl="sibTrans2D1" presStyleIdx="3" presStyleCnt="8"/>
      <dgm:spPr/>
      <dgm:t>
        <a:bodyPr/>
        <a:lstStyle/>
        <a:p>
          <a:endParaRPr lang="es-MX"/>
        </a:p>
      </dgm:t>
    </dgm:pt>
    <dgm:pt modelId="{CBB45F7C-BE75-4D8F-8A85-A6FA82457EB6}" type="pres">
      <dgm:prSet presAssocID="{ABBF56A7-DC88-4BE1-8F1F-FB9A20957DB2}" presName="connectorText" presStyleLbl="sibTrans2D1" presStyleIdx="3" presStyleCnt="8"/>
      <dgm:spPr/>
      <dgm:t>
        <a:bodyPr/>
        <a:lstStyle/>
        <a:p>
          <a:endParaRPr lang="es-MX"/>
        </a:p>
      </dgm:t>
    </dgm:pt>
    <dgm:pt modelId="{974CC7F7-79CB-4025-B0C5-69698ADD6F50}" type="pres">
      <dgm:prSet presAssocID="{78CEB5BB-C016-42DD-90F5-A4C586C1442C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69C189-71C4-4357-945D-FCCE87753468}" type="pres">
      <dgm:prSet presAssocID="{E1831308-CBA1-4062-9914-0FCB9CDD80D5}" presName="sibTrans" presStyleLbl="sibTrans2D1" presStyleIdx="4" presStyleCnt="8"/>
      <dgm:spPr/>
      <dgm:t>
        <a:bodyPr/>
        <a:lstStyle/>
        <a:p>
          <a:endParaRPr lang="es-MX"/>
        </a:p>
      </dgm:t>
    </dgm:pt>
    <dgm:pt modelId="{116B78AC-56A9-42CC-8C28-AF206051B73E}" type="pres">
      <dgm:prSet presAssocID="{E1831308-CBA1-4062-9914-0FCB9CDD80D5}" presName="connectorText" presStyleLbl="sibTrans2D1" presStyleIdx="4" presStyleCnt="8"/>
      <dgm:spPr/>
      <dgm:t>
        <a:bodyPr/>
        <a:lstStyle/>
        <a:p>
          <a:endParaRPr lang="es-MX"/>
        </a:p>
      </dgm:t>
    </dgm:pt>
    <dgm:pt modelId="{A1F50C0B-A684-42E4-ADA4-24B52343AC6B}" type="pres">
      <dgm:prSet presAssocID="{00F6E725-BCE9-419C-93D1-C8033D1668D0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751255-5D2B-48D9-A19B-EC26FB289C6B}" type="pres">
      <dgm:prSet presAssocID="{74B714E6-FBC6-4C9C-8421-BD598172FE84}" presName="sibTrans" presStyleLbl="sibTrans2D1" presStyleIdx="5" presStyleCnt="8"/>
      <dgm:spPr/>
      <dgm:t>
        <a:bodyPr/>
        <a:lstStyle/>
        <a:p>
          <a:endParaRPr lang="es-MX"/>
        </a:p>
      </dgm:t>
    </dgm:pt>
    <dgm:pt modelId="{F557335B-9EA2-4F46-B3A5-B33BAC461349}" type="pres">
      <dgm:prSet presAssocID="{74B714E6-FBC6-4C9C-8421-BD598172FE84}" presName="connectorText" presStyleLbl="sibTrans2D1" presStyleIdx="5" presStyleCnt="8"/>
      <dgm:spPr/>
      <dgm:t>
        <a:bodyPr/>
        <a:lstStyle/>
        <a:p>
          <a:endParaRPr lang="es-MX"/>
        </a:p>
      </dgm:t>
    </dgm:pt>
    <dgm:pt modelId="{E9DE3ACF-9C23-49A9-A124-1F319EA3981E}" type="pres">
      <dgm:prSet presAssocID="{21E3F1C7-6E71-4FF1-8C0B-1BE9ACC34262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B2B12B4-10C1-4EF7-AB16-75108604FB19}" type="pres">
      <dgm:prSet presAssocID="{14BA701D-3DD6-48DC-912F-46955C276531}" presName="sibTrans" presStyleLbl="sibTrans2D1" presStyleIdx="6" presStyleCnt="8"/>
      <dgm:spPr/>
      <dgm:t>
        <a:bodyPr/>
        <a:lstStyle/>
        <a:p>
          <a:endParaRPr lang="es-MX"/>
        </a:p>
      </dgm:t>
    </dgm:pt>
    <dgm:pt modelId="{61D58023-63A7-4658-BA5B-636A20BFDAC3}" type="pres">
      <dgm:prSet presAssocID="{14BA701D-3DD6-48DC-912F-46955C276531}" presName="connectorText" presStyleLbl="sibTrans2D1" presStyleIdx="6" presStyleCnt="8"/>
      <dgm:spPr/>
      <dgm:t>
        <a:bodyPr/>
        <a:lstStyle/>
        <a:p>
          <a:endParaRPr lang="es-MX"/>
        </a:p>
      </dgm:t>
    </dgm:pt>
    <dgm:pt modelId="{AE155D1C-83F6-4517-889F-D59A42BADC7F}" type="pres">
      <dgm:prSet presAssocID="{C64B563A-1056-4BC4-A170-0FD3E9534E68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C7B912-D45E-4FE0-BA6B-B2FCC2B457EB}" type="pres">
      <dgm:prSet presAssocID="{2FA1F7DC-D877-4832-B4C3-43B703836278}" presName="sibTrans" presStyleLbl="sibTrans2D1" presStyleIdx="7" presStyleCnt="8"/>
      <dgm:spPr/>
      <dgm:t>
        <a:bodyPr/>
        <a:lstStyle/>
        <a:p>
          <a:endParaRPr lang="es-MX"/>
        </a:p>
      </dgm:t>
    </dgm:pt>
    <dgm:pt modelId="{420E8B74-56AD-46FD-8C72-D92EEAA61A56}" type="pres">
      <dgm:prSet presAssocID="{2FA1F7DC-D877-4832-B4C3-43B703836278}" presName="connectorText" presStyleLbl="sibTrans2D1" presStyleIdx="7" presStyleCnt="8"/>
      <dgm:spPr/>
      <dgm:t>
        <a:bodyPr/>
        <a:lstStyle/>
        <a:p>
          <a:endParaRPr lang="es-MX"/>
        </a:p>
      </dgm:t>
    </dgm:pt>
    <dgm:pt modelId="{0AD03477-0D33-4D7B-A3E4-A10A3633C343}" type="pres">
      <dgm:prSet presAssocID="{BDCA6F83-CE9B-4F4C-98F1-2A31684654EA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7ED1AFA-5B7C-415F-B751-0A01371AFA6A}" type="presOf" srcId="{48C16FBA-846C-4E59-B59E-85ECFA28CFEE}" destId="{24EC93F7-DA56-4DA0-A8C4-B25BA03AE538}" srcOrd="1" destOrd="0" presId="urn:microsoft.com/office/officeart/2005/8/layout/process5"/>
    <dgm:cxn modelId="{C0695C01-B881-467A-B989-180E3580E1E7}" srcId="{2B0E48F7-6CEC-4091-8889-4CCBC91DDB0A}" destId="{C64B563A-1056-4BC4-A170-0FD3E9534E68}" srcOrd="7" destOrd="0" parTransId="{3A573CA6-9D57-4FE4-8E54-E01423B22D44}" sibTransId="{2FA1F7DC-D877-4832-B4C3-43B703836278}"/>
    <dgm:cxn modelId="{36FC8696-B705-469E-AD46-83191523AE98}" type="presOf" srcId="{ABF0BCCB-C42F-4FF3-B724-69D294B1336B}" destId="{5418C969-C916-4331-A23A-691FC95CFEC3}" srcOrd="0" destOrd="0" presId="urn:microsoft.com/office/officeart/2005/8/layout/process5"/>
    <dgm:cxn modelId="{2A4FA685-B7DD-4241-B2A8-51B14E91758F}" srcId="{2B0E48F7-6CEC-4091-8889-4CCBC91DDB0A}" destId="{A749BE6A-2D6C-4B0E-AC3E-89046067F64A}" srcOrd="3" destOrd="0" parTransId="{5C7FDDBD-5032-4DAB-84C5-58EBA35D477E}" sibTransId="{ABBF56A7-DC88-4BE1-8F1F-FB9A20957DB2}"/>
    <dgm:cxn modelId="{0109B515-A5EE-43AD-8EC1-C9C402F1DF84}" type="presOf" srcId="{B96921A6-C7BD-44F8-9143-657726A24515}" destId="{26E01866-24D1-45A3-9EC2-A9A309750843}" srcOrd="0" destOrd="0" presId="urn:microsoft.com/office/officeart/2005/8/layout/process5"/>
    <dgm:cxn modelId="{3A2B03DE-56F2-4556-BFDC-978BC9C56209}" type="presOf" srcId="{21E3F1C7-6E71-4FF1-8C0B-1BE9ACC34262}" destId="{E9DE3ACF-9C23-49A9-A124-1F319EA3981E}" srcOrd="0" destOrd="0" presId="urn:microsoft.com/office/officeart/2005/8/layout/process5"/>
    <dgm:cxn modelId="{4237C649-DB78-43CA-AEE0-7A2C41C3E4FF}" type="presOf" srcId="{74B714E6-FBC6-4C9C-8421-BD598172FE84}" destId="{C8751255-5D2B-48D9-A19B-EC26FB289C6B}" srcOrd="0" destOrd="0" presId="urn:microsoft.com/office/officeart/2005/8/layout/process5"/>
    <dgm:cxn modelId="{72B943C4-914A-4150-98E1-99FC52A34724}" type="presOf" srcId="{14BA701D-3DD6-48DC-912F-46955C276531}" destId="{3B2B12B4-10C1-4EF7-AB16-75108604FB19}" srcOrd="0" destOrd="0" presId="urn:microsoft.com/office/officeart/2005/8/layout/process5"/>
    <dgm:cxn modelId="{99D4A9D6-A088-406B-A5BE-B26469DC4D95}" type="presOf" srcId="{BDCA6F83-CE9B-4F4C-98F1-2A31684654EA}" destId="{0AD03477-0D33-4D7B-A3E4-A10A3633C343}" srcOrd="0" destOrd="0" presId="urn:microsoft.com/office/officeart/2005/8/layout/process5"/>
    <dgm:cxn modelId="{68D6EF70-C257-42F1-9963-9ED25E1CED3D}" type="presOf" srcId="{14BA701D-3DD6-48DC-912F-46955C276531}" destId="{61D58023-63A7-4658-BA5B-636A20BFDAC3}" srcOrd="1" destOrd="0" presId="urn:microsoft.com/office/officeart/2005/8/layout/process5"/>
    <dgm:cxn modelId="{41B1CA66-AACE-4BE2-86A6-D653BF935BE3}" type="presOf" srcId="{FCED2655-A394-45B3-BCB2-1B3E69F72619}" destId="{F1AC6CC8-A55B-4D16-A3B6-F34F29E4635D}" srcOrd="0" destOrd="0" presId="urn:microsoft.com/office/officeart/2005/8/layout/process5"/>
    <dgm:cxn modelId="{BC28B63E-6A60-4566-A21E-8BB0E02AEFE5}" srcId="{2B0E48F7-6CEC-4091-8889-4CCBC91DDB0A}" destId="{BDCA6F83-CE9B-4F4C-98F1-2A31684654EA}" srcOrd="8" destOrd="0" parTransId="{0F1AF11D-8824-4849-B2CC-D754B5CD06BB}" sibTransId="{574CC204-2765-4B69-98A9-9CBEB30C3ADF}"/>
    <dgm:cxn modelId="{A4342C29-5DA3-431D-8FDD-21B21248B1DE}" type="presOf" srcId="{E1831308-CBA1-4062-9914-0FCB9CDD80D5}" destId="{5269C189-71C4-4357-945D-FCCE87753468}" srcOrd="0" destOrd="0" presId="urn:microsoft.com/office/officeart/2005/8/layout/process5"/>
    <dgm:cxn modelId="{EF71036F-8410-4B6F-85E5-4F92059D3EB2}" srcId="{2B0E48F7-6CEC-4091-8889-4CCBC91DDB0A}" destId="{00F6E725-BCE9-419C-93D1-C8033D1668D0}" srcOrd="5" destOrd="0" parTransId="{10DF2FF7-8AF1-4DF0-839C-C172EBDF1CBE}" sibTransId="{74B714E6-FBC6-4C9C-8421-BD598172FE84}"/>
    <dgm:cxn modelId="{8ED32098-D824-42A0-B8EA-43DE59DA2FF3}" srcId="{2B0E48F7-6CEC-4091-8889-4CCBC91DDB0A}" destId="{B96921A6-C7BD-44F8-9143-657726A24515}" srcOrd="1" destOrd="0" parTransId="{0506DCE1-8987-43C8-871D-56F0E824B211}" sibTransId="{FCED2655-A394-45B3-BCB2-1B3E69F72619}"/>
    <dgm:cxn modelId="{386C4941-3EF2-4C32-88EC-3AFB19CF0A52}" type="presOf" srcId="{A749BE6A-2D6C-4B0E-AC3E-89046067F64A}" destId="{62DB7F10-C72F-4756-BFD9-AD5E2910EB45}" srcOrd="0" destOrd="0" presId="urn:microsoft.com/office/officeart/2005/8/layout/process5"/>
    <dgm:cxn modelId="{3072A332-DCE3-4974-A03D-E1132AB91B31}" type="presOf" srcId="{ABBF56A7-DC88-4BE1-8F1F-FB9A20957DB2}" destId="{B69912D4-8499-4882-A3A2-7E5E4388A4F8}" srcOrd="0" destOrd="0" presId="urn:microsoft.com/office/officeart/2005/8/layout/process5"/>
    <dgm:cxn modelId="{5E93138A-F84F-4186-85AC-5A757D42026D}" type="presOf" srcId="{C64B563A-1056-4BC4-A170-0FD3E9534E68}" destId="{AE155D1C-83F6-4517-889F-D59A42BADC7F}" srcOrd="0" destOrd="0" presId="urn:microsoft.com/office/officeart/2005/8/layout/process5"/>
    <dgm:cxn modelId="{2B56668B-FE98-4F48-880C-30BB8116A6BE}" type="presOf" srcId="{FC694AB9-D559-4B86-8748-9F6BD154A165}" destId="{529BBCD0-32BE-44C4-9203-940D93463ECF}" srcOrd="0" destOrd="0" presId="urn:microsoft.com/office/officeart/2005/8/layout/process5"/>
    <dgm:cxn modelId="{EF703214-DF0D-4495-959E-4954CB9BD204}" type="presOf" srcId="{FCED2655-A394-45B3-BCB2-1B3E69F72619}" destId="{6F493C58-3DF9-4ACA-A287-4E07E75278C9}" srcOrd="1" destOrd="0" presId="urn:microsoft.com/office/officeart/2005/8/layout/process5"/>
    <dgm:cxn modelId="{0C660DB5-5F90-443B-8F43-6DACB98D2099}" srcId="{2B0E48F7-6CEC-4091-8889-4CCBC91DDB0A}" destId="{FC694AB9-D559-4B86-8748-9F6BD154A165}" srcOrd="0" destOrd="0" parTransId="{EC556889-8112-4574-85CC-C525C1C75A7F}" sibTransId="{48C16FBA-846C-4E59-B59E-85ECFA28CFEE}"/>
    <dgm:cxn modelId="{09AAFC63-C219-4CC7-95EA-F61CAC357068}" type="presOf" srcId="{E1831308-CBA1-4062-9914-0FCB9CDD80D5}" destId="{116B78AC-56A9-42CC-8C28-AF206051B73E}" srcOrd="1" destOrd="0" presId="urn:microsoft.com/office/officeart/2005/8/layout/process5"/>
    <dgm:cxn modelId="{92E5E84F-1306-4D27-B582-1AFC0D19894A}" type="presOf" srcId="{00F6E725-BCE9-419C-93D1-C8033D1668D0}" destId="{A1F50C0B-A684-42E4-ADA4-24B52343AC6B}" srcOrd="0" destOrd="0" presId="urn:microsoft.com/office/officeart/2005/8/layout/process5"/>
    <dgm:cxn modelId="{E0F976BC-9308-4354-9459-64564D738264}" srcId="{2B0E48F7-6CEC-4091-8889-4CCBC91DDB0A}" destId="{B0A35546-281D-4205-8808-42C9AB882C5F}" srcOrd="2" destOrd="0" parTransId="{416FE631-3016-4214-B6A2-5BDF53841111}" sibTransId="{ABF0BCCB-C42F-4FF3-B724-69D294B1336B}"/>
    <dgm:cxn modelId="{4B64385A-8EF1-40FB-AA1A-309EA82B36E7}" srcId="{2B0E48F7-6CEC-4091-8889-4CCBC91DDB0A}" destId="{78CEB5BB-C016-42DD-90F5-A4C586C1442C}" srcOrd="4" destOrd="0" parTransId="{3E874441-BBED-4879-A5AA-A78EBF838C93}" sibTransId="{E1831308-CBA1-4062-9914-0FCB9CDD80D5}"/>
    <dgm:cxn modelId="{B4A944A6-F863-44FB-ADD3-481E2C1F7E53}" srcId="{2B0E48F7-6CEC-4091-8889-4CCBC91DDB0A}" destId="{21E3F1C7-6E71-4FF1-8C0B-1BE9ACC34262}" srcOrd="6" destOrd="0" parTransId="{2F31B6B7-218F-451F-A148-B2C4BA559698}" sibTransId="{14BA701D-3DD6-48DC-912F-46955C276531}"/>
    <dgm:cxn modelId="{089BE8DF-8D88-4413-A6AC-B939807ECB87}" type="presOf" srcId="{ABBF56A7-DC88-4BE1-8F1F-FB9A20957DB2}" destId="{CBB45F7C-BE75-4D8F-8A85-A6FA82457EB6}" srcOrd="1" destOrd="0" presId="urn:microsoft.com/office/officeart/2005/8/layout/process5"/>
    <dgm:cxn modelId="{1DFD0298-159B-4809-BF48-CFDE0AD0300D}" type="presOf" srcId="{78CEB5BB-C016-42DD-90F5-A4C586C1442C}" destId="{974CC7F7-79CB-4025-B0C5-69698ADD6F50}" srcOrd="0" destOrd="0" presId="urn:microsoft.com/office/officeart/2005/8/layout/process5"/>
    <dgm:cxn modelId="{013686B3-9C31-4BF7-BFEC-2603F828FE50}" type="presOf" srcId="{48C16FBA-846C-4E59-B59E-85ECFA28CFEE}" destId="{61CD6B81-A1D4-4370-9652-43420B21D1E0}" srcOrd="0" destOrd="0" presId="urn:microsoft.com/office/officeart/2005/8/layout/process5"/>
    <dgm:cxn modelId="{46F6C08A-E95A-4188-A965-C20A9491E6D8}" type="presOf" srcId="{2B0E48F7-6CEC-4091-8889-4CCBC91DDB0A}" destId="{2A3AF8C5-9AEB-4844-A2E3-1D4E6B5B62E9}" srcOrd="0" destOrd="0" presId="urn:microsoft.com/office/officeart/2005/8/layout/process5"/>
    <dgm:cxn modelId="{8F22BB5E-0A32-42E9-9EB3-5A4E1FD6997B}" type="presOf" srcId="{2FA1F7DC-D877-4832-B4C3-43B703836278}" destId="{420E8B74-56AD-46FD-8C72-D92EEAA61A56}" srcOrd="1" destOrd="0" presId="urn:microsoft.com/office/officeart/2005/8/layout/process5"/>
    <dgm:cxn modelId="{00D7A15C-6B32-4DED-AA9B-D46BF7D473F6}" type="presOf" srcId="{ABF0BCCB-C42F-4FF3-B724-69D294B1336B}" destId="{36E4AFD6-E14A-4798-A53E-B5914F862B65}" srcOrd="1" destOrd="0" presId="urn:microsoft.com/office/officeart/2005/8/layout/process5"/>
    <dgm:cxn modelId="{AB1EDE23-DE12-40F6-8898-CBC38CF60EB9}" type="presOf" srcId="{2FA1F7DC-D877-4832-B4C3-43B703836278}" destId="{2EC7B912-D45E-4FE0-BA6B-B2FCC2B457EB}" srcOrd="0" destOrd="0" presId="urn:microsoft.com/office/officeart/2005/8/layout/process5"/>
    <dgm:cxn modelId="{902790F7-B012-451D-81CA-809F12CDAADB}" type="presOf" srcId="{74B714E6-FBC6-4C9C-8421-BD598172FE84}" destId="{F557335B-9EA2-4F46-B3A5-B33BAC461349}" srcOrd="1" destOrd="0" presId="urn:microsoft.com/office/officeart/2005/8/layout/process5"/>
    <dgm:cxn modelId="{459F7C80-7D4B-401F-9116-1CE3060449A3}" type="presOf" srcId="{B0A35546-281D-4205-8808-42C9AB882C5F}" destId="{0EA712DE-CC40-4B5F-AA0D-F370234BF6B3}" srcOrd="0" destOrd="0" presId="urn:microsoft.com/office/officeart/2005/8/layout/process5"/>
    <dgm:cxn modelId="{BAED8118-87DB-487A-B0DE-756AA10E6B38}" type="presParOf" srcId="{2A3AF8C5-9AEB-4844-A2E3-1D4E6B5B62E9}" destId="{529BBCD0-32BE-44C4-9203-940D93463ECF}" srcOrd="0" destOrd="0" presId="urn:microsoft.com/office/officeart/2005/8/layout/process5"/>
    <dgm:cxn modelId="{76A7E781-75FD-4692-8D25-B10A907650AB}" type="presParOf" srcId="{2A3AF8C5-9AEB-4844-A2E3-1D4E6B5B62E9}" destId="{61CD6B81-A1D4-4370-9652-43420B21D1E0}" srcOrd="1" destOrd="0" presId="urn:microsoft.com/office/officeart/2005/8/layout/process5"/>
    <dgm:cxn modelId="{0ECD674C-E72E-4227-A49C-328581E086C7}" type="presParOf" srcId="{61CD6B81-A1D4-4370-9652-43420B21D1E0}" destId="{24EC93F7-DA56-4DA0-A8C4-B25BA03AE538}" srcOrd="0" destOrd="0" presId="urn:microsoft.com/office/officeart/2005/8/layout/process5"/>
    <dgm:cxn modelId="{34FC16F0-6127-4B88-95C4-9F2745AFF2A5}" type="presParOf" srcId="{2A3AF8C5-9AEB-4844-A2E3-1D4E6B5B62E9}" destId="{26E01866-24D1-45A3-9EC2-A9A309750843}" srcOrd="2" destOrd="0" presId="urn:microsoft.com/office/officeart/2005/8/layout/process5"/>
    <dgm:cxn modelId="{5A0F022E-CEBF-466D-8926-4C0A34FF176C}" type="presParOf" srcId="{2A3AF8C5-9AEB-4844-A2E3-1D4E6B5B62E9}" destId="{F1AC6CC8-A55B-4D16-A3B6-F34F29E4635D}" srcOrd="3" destOrd="0" presId="urn:microsoft.com/office/officeart/2005/8/layout/process5"/>
    <dgm:cxn modelId="{789BD717-AFD0-44EA-982C-EDBA33E3E916}" type="presParOf" srcId="{F1AC6CC8-A55B-4D16-A3B6-F34F29E4635D}" destId="{6F493C58-3DF9-4ACA-A287-4E07E75278C9}" srcOrd="0" destOrd="0" presId="urn:microsoft.com/office/officeart/2005/8/layout/process5"/>
    <dgm:cxn modelId="{DDFCCA09-E322-4CE3-A5EE-4C162087FC18}" type="presParOf" srcId="{2A3AF8C5-9AEB-4844-A2E3-1D4E6B5B62E9}" destId="{0EA712DE-CC40-4B5F-AA0D-F370234BF6B3}" srcOrd="4" destOrd="0" presId="urn:microsoft.com/office/officeart/2005/8/layout/process5"/>
    <dgm:cxn modelId="{57D5F859-D73F-4D77-A152-8FF703F7F3E7}" type="presParOf" srcId="{2A3AF8C5-9AEB-4844-A2E3-1D4E6B5B62E9}" destId="{5418C969-C916-4331-A23A-691FC95CFEC3}" srcOrd="5" destOrd="0" presId="urn:microsoft.com/office/officeart/2005/8/layout/process5"/>
    <dgm:cxn modelId="{C7AD9A3A-C000-4E49-994C-5477AD56DE28}" type="presParOf" srcId="{5418C969-C916-4331-A23A-691FC95CFEC3}" destId="{36E4AFD6-E14A-4798-A53E-B5914F862B65}" srcOrd="0" destOrd="0" presId="urn:microsoft.com/office/officeart/2005/8/layout/process5"/>
    <dgm:cxn modelId="{BD2EA30C-05D8-473B-9C23-37B86DF7CDBF}" type="presParOf" srcId="{2A3AF8C5-9AEB-4844-A2E3-1D4E6B5B62E9}" destId="{62DB7F10-C72F-4756-BFD9-AD5E2910EB45}" srcOrd="6" destOrd="0" presId="urn:microsoft.com/office/officeart/2005/8/layout/process5"/>
    <dgm:cxn modelId="{E7F7A579-010A-480F-A744-6C68768B08CC}" type="presParOf" srcId="{2A3AF8C5-9AEB-4844-A2E3-1D4E6B5B62E9}" destId="{B69912D4-8499-4882-A3A2-7E5E4388A4F8}" srcOrd="7" destOrd="0" presId="urn:microsoft.com/office/officeart/2005/8/layout/process5"/>
    <dgm:cxn modelId="{7098A720-6A21-47B6-B483-4B40357331C8}" type="presParOf" srcId="{B69912D4-8499-4882-A3A2-7E5E4388A4F8}" destId="{CBB45F7C-BE75-4D8F-8A85-A6FA82457EB6}" srcOrd="0" destOrd="0" presId="urn:microsoft.com/office/officeart/2005/8/layout/process5"/>
    <dgm:cxn modelId="{260C11BA-D049-458D-B6AF-FB6073A9EA32}" type="presParOf" srcId="{2A3AF8C5-9AEB-4844-A2E3-1D4E6B5B62E9}" destId="{974CC7F7-79CB-4025-B0C5-69698ADD6F50}" srcOrd="8" destOrd="0" presId="urn:microsoft.com/office/officeart/2005/8/layout/process5"/>
    <dgm:cxn modelId="{8402EECF-5D09-46A9-87C8-CDE6F25A7667}" type="presParOf" srcId="{2A3AF8C5-9AEB-4844-A2E3-1D4E6B5B62E9}" destId="{5269C189-71C4-4357-945D-FCCE87753468}" srcOrd="9" destOrd="0" presId="urn:microsoft.com/office/officeart/2005/8/layout/process5"/>
    <dgm:cxn modelId="{8EA80C77-9A3F-43B3-8C59-AA9533ED6645}" type="presParOf" srcId="{5269C189-71C4-4357-945D-FCCE87753468}" destId="{116B78AC-56A9-42CC-8C28-AF206051B73E}" srcOrd="0" destOrd="0" presId="urn:microsoft.com/office/officeart/2005/8/layout/process5"/>
    <dgm:cxn modelId="{10E7E7D2-08F9-4F8D-A401-ED386A8B9049}" type="presParOf" srcId="{2A3AF8C5-9AEB-4844-A2E3-1D4E6B5B62E9}" destId="{A1F50C0B-A684-42E4-ADA4-24B52343AC6B}" srcOrd="10" destOrd="0" presId="urn:microsoft.com/office/officeart/2005/8/layout/process5"/>
    <dgm:cxn modelId="{03D3CC1D-7DE1-45D1-A39B-C5A55BAE8687}" type="presParOf" srcId="{2A3AF8C5-9AEB-4844-A2E3-1D4E6B5B62E9}" destId="{C8751255-5D2B-48D9-A19B-EC26FB289C6B}" srcOrd="11" destOrd="0" presId="urn:microsoft.com/office/officeart/2005/8/layout/process5"/>
    <dgm:cxn modelId="{A2AFB3E3-968A-42CD-919D-83838FD0B79C}" type="presParOf" srcId="{C8751255-5D2B-48D9-A19B-EC26FB289C6B}" destId="{F557335B-9EA2-4F46-B3A5-B33BAC461349}" srcOrd="0" destOrd="0" presId="urn:microsoft.com/office/officeart/2005/8/layout/process5"/>
    <dgm:cxn modelId="{1230A33D-8387-4020-94E1-5FDFBB9C1CBB}" type="presParOf" srcId="{2A3AF8C5-9AEB-4844-A2E3-1D4E6B5B62E9}" destId="{E9DE3ACF-9C23-49A9-A124-1F319EA3981E}" srcOrd="12" destOrd="0" presId="urn:microsoft.com/office/officeart/2005/8/layout/process5"/>
    <dgm:cxn modelId="{024E1F42-BFDB-4E74-A846-87F3063FD86D}" type="presParOf" srcId="{2A3AF8C5-9AEB-4844-A2E3-1D4E6B5B62E9}" destId="{3B2B12B4-10C1-4EF7-AB16-75108604FB19}" srcOrd="13" destOrd="0" presId="urn:microsoft.com/office/officeart/2005/8/layout/process5"/>
    <dgm:cxn modelId="{51B4A99F-F55A-4964-A2C0-6F0E13C1D139}" type="presParOf" srcId="{3B2B12B4-10C1-4EF7-AB16-75108604FB19}" destId="{61D58023-63A7-4658-BA5B-636A20BFDAC3}" srcOrd="0" destOrd="0" presId="urn:microsoft.com/office/officeart/2005/8/layout/process5"/>
    <dgm:cxn modelId="{1B33E99E-E5CA-4D4C-8F60-08C34BFF2CB5}" type="presParOf" srcId="{2A3AF8C5-9AEB-4844-A2E3-1D4E6B5B62E9}" destId="{AE155D1C-83F6-4517-889F-D59A42BADC7F}" srcOrd="14" destOrd="0" presId="urn:microsoft.com/office/officeart/2005/8/layout/process5"/>
    <dgm:cxn modelId="{3DB1A2CC-A86B-40A5-BC07-C140560F2E92}" type="presParOf" srcId="{2A3AF8C5-9AEB-4844-A2E3-1D4E6B5B62E9}" destId="{2EC7B912-D45E-4FE0-BA6B-B2FCC2B457EB}" srcOrd="15" destOrd="0" presId="urn:microsoft.com/office/officeart/2005/8/layout/process5"/>
    <dgm:cxn modelId="{D693C2A1-E57A-4337-BA6A-69BCABD55326}" type="presParOf" srcId="{2EC7B912-D45E-4FE0-BA6B-B2FCC2B457EB}" destId="{420E8B74-56AD-46FD-8C72-D92EEAA61A56}" srcOrd="0" destOrd="0" presId="urn:microsoft.com/office/officeart/2005/8/layout/process5"/>
    <dgm:cxn modelId="{6F1685B5-5A9A-4A08-8E53-D4B8D9BF06B0}" type="presParOf" srcId="{2A3AF8C5-9AEB-4844-A2E3-1D4E6B5B62E9}" destId="{0AD03477-0D33-4D7B-A3E4-A10A3633C343}" srcOrd="1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20D26C3C-7BD6-4282-96FF-CA0CD4D686AA}" type="doc">
      <dgm:prSet loTypeId="urn:microsoft.com/office/officeart/2005/8/layout/cycle1" loCatId="cycle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B8C508D6-415E-4CD8-B675-04A7F0C507F1}">
      <dgm:prSet/>
      <dgm:spPr/>
      <dgm:t>
        <a:bodyPr/>
        <a:lstStyle/>
        <a:p>
          <a:pPr rtl="0"/>
          <a:r>
            <a:rPr lang="es-MX" dirty="0" smtClean="0"/>
            <a:t>Argumento</a:t>
          </a:r>
        </a:p>
        <a:p>
          <a:pPr rtl="0"/>
          <a:r>
            <a:rPr lang="es-MX" dirty="0" smtClean="0"/>
            <a:t>(Debate)</a:t>
          </a:r>
          <a:endParaRPr lang="es-MX" dirty="0"/>
        </a:p>
      </dgm:t>
    </dgm:pt>
    <dgm:pt modelId="{67BC066C-1013-4B91-8A5C-5BE46DE6A3F4}" type="parTrans" cxnId="{21EEA655-5C18-4D14-AB62-DBDA7DEFCF8A}">
      <dgm:prSet/>
      <dgm:spPr/>
      <dgm:t>
        <a:bodyPr/>
        <a:lstStyle/>
        <a:p>
          <a:endParaRPr lang="es-MX"/>
        </a:p>
      </dgm:t>
    </dgm:pt>
    <dgm:pt modelId="{C6BD1039-1522-48F9-8F4A-265C502E6DDD}" type="sibTrans" cxnId="{21EEA655-5C18-4D14-AB62-DBDA7DEFCF8A}">
      <dgm:prSet/>
      <dgm:spPr/>
      <dgm:t>
        <a:bodyPr/>
        <a:lstStyle/>
        <a:p>
          <a:endParaRPr lang="es-MX"/>
        </a:p>
      </dgm:t>
    </dgm:pt>
    <dgm:pt modelId="{7890E007-C39F-47A2-AB30-9600FDE59516}">
      <dgm:prSet/>
      <dgm:spPr/>
      <dgm:t>
        <a:bodyPr/>
        <a:lstStyle/>
        <a:p>
          <a:pPr rtl="0"/>
          <a:r>
            <a:rPr lang="es-MX" smtClean="0"/>
            <a:t>Conferencia</a:t>
          </a:r>
          <a:endParaRPr lang="es-MX"/>
        </a:p>
      </dgm:t>
    </dgm:pt>
    <dgm:pt modelId="{C8801858-B7A7-46C0-817D-E45FD4C66983}" type="parTrans" cxnId="{FF04591A-BAF1-4B19-A065-E3D7DE16781A}">
      <dgm:prSet/>
      <dgm:spPr/>
      <dgm:t>
        <a:bodyPr/>
        <a:lstStyle/>
        <a:p>
          <a:endParaRPr lang="es-MX"/>
        </a:p>
      </dgm:t>
    </dgm:pt>
    <dgm:pt modelId="{89C0B81D-3468-4116-8C36-B4708B478F01}" type="sibTrans" cxnId="{FF04591A-BAF1-4B19-A065-E3D7DE16781A}">
      <dgm:prSet/>
      <dgm:spPr/>
      <dgm:t>
        <a:bodyPr/>
        <a:lstStyle/>
        <a:p>
          <a:endParaRPr lang="es-MX"/>
        </a:p>
      </dgm:t>
    </dgm:pt>
    <dgm:pt modelId="{F3AFDDFF-16B2-445C-8B69-6368FDF9FE5F}">
      <dgm:prSet/>
      <dgm:spPr/>
      <dgm:t>
        <a:bodyPr/>
        <a:lstStyle/>
        <a:p>
          <a:pPr rtl="0"/>
          <a:r>
            <a:rPr lang="es-MX" smtClean="0"/>
            <a:t>Discurso</a:t>
          </a:r>
          <a:endParaRPr lang="es-MX" dirty="0"/>
        </a:p>
      </dgm:t>
    </dgm:pt>
    <dgm:pt modelId="{5AECD221-5197-4FB5-8405-D025411E5ADE}" type="parTrans" cxnId="{BE1A59FB-038C-48BE-9329-2F219045F3EA}">
      <dgm:prSet/>
      <dgm:spPr/>
      <dgm:t>
        <a:bodyPr/>
        <a:lstStyle/>
        <a:p>
          <a:endParaRPr lang="es-MX"/>
        </a:p>
      </dgm:t>
    </dgm:pt>
    <dgm:pt modelId="{0334D8E5-5B94-486A-ADAF-CB62AC374B9F}" type="sibTrans" cxnId="{BE1A59FB-038C-48BE-9329-2F219045F3EA}">
      <dgm:prSet/>
      <dgm:spPr/>
      <dgm:t>
        <a:bodyPr/>
        <a:lstStyle/>
        <a:p>
          <a:endParaRPr lang="es-MX"/>
        </a:p>
      </dgm:t>
    </dgm:pt>
    <dgm:pt modelId="{F9324286-45E5-454D-97F8-1808547329AA}">
      <dgm:prSet/>
      <dgm:spPr/>
      <dgm:t>
        <a:bodyPr/>
        <a:lstStyle/>
        <a:p>
          <a:pPr rtl="0"/>
          <a:r>
            <a:rPr lang="es-MX" smtClean="0"/>
            <a:t>Oratoria</a:t>
          </a:r>
          <a:endParaRPr lang="es-MX"/>
        </a:p>
      </dgm:t>
    </dgm:pt>
    <dgm:pt modelId="{553C156E-0ECC-4E29-A129-EDBDB003DA68}" type="parTrans" cxnId="{5542C4C8-0A8D-4085-B50F-CDB79B9E47A4}">
      <dgm:prSet/>
      <dgm:spPr/>
      <dgm:t>
        <a:bodyPr/>
        <a:lstStyle/>
        <a:p>
          <a:endParaRPr lang="es-MX"/>
        </a:p>
      </dgm:t>
    </dgm:pt>
    <dgm:pt modelId="{1596F8D5-4B5F-4754-BCCD-7A3C42CE3906}" type="sibTrans" cxnId="{5542C4C8-0A8D-4085-B50F-CDB79B9E47A4}">
      <dgm:prSet/>
      <dgm:spPr/>
      <dgm:t>
        <a:bodyPr/>
        <a:lstStyle/>
        <a:p>
          <a:endParaRPr lang="es-MX"/>
        </a:p>
      </dgm:t>
    </dgm:pt>
    <dgm:pt modelId="{83A81368-F5CB-436F-9485-F72DE02DEA1F}">
      <dgm:prSet/>
      <dgm:spPr/>
      <dgm:t>
        <a:bodyPr/>
        <a:lstStyle/>
        <a:p>
          <a:pPr rtl="0"/>
          <a:r>
            <a:rPr lang="es-MX" smtClean="0"/>
            <a:t>Entrevista</a:t>
          </a:r>
          <a:endParaRPr lang="es-MX"/>
        </a:p>
      </dgm:t>
    </dgm:pt>
    <dgm:pt modelId="{9C2793C7-B46C-47DC-9638-4DDCD6960508}" type="parTrans" cxnId="{D575A66D-D8F0-48ED-8AFE-EC03902A1FD3}">
      <dgm:prSet/>
      <dgm:spPr/>
      <dgm:t>
        <a:bodyPr/>
        <a:lstStyle/>
        <a:p>
          <a:endParaRPr lang="es-MX"/>
        </a:p>
      </dgm:t>
    </dgm:pt>
    <dgm:pt modelId="{5CAC38DE-03A9-4F5B-8971-F23B41C7F2AA}" type="sibTrans" cxnId="{D575A66D-D8F0-48ED-8AFE-EC03902A1FD3}">
      <dgm:prSet/>
      <dgm:spPr/>
      <dgm:t>
        <a:bodyPr/>
        <a:lstStyle/>
        <a:p>
          <a:endParaRPr lang="es-MX"/>
        </a:p>
      </dgm:t>
    </dgm:pt>
    <dgm:pt modelId="{A55BAE1B-CEEC-454C-A625-E5463C5A7293}">
      <dgm:prSet/>
      <dgm:spPr/>
      <dgm:t>
        <a:bodyPr/>
        <a:lstStyle/>
        <a:p>
          <a:pPr rtl="0"/>
          <a:r>
            <a:rPr lang="es-MX" smtClean="0"/>
            <a:t>Exposición</a:t>
          </a:r>
          <a:endParaRPr lang="es-MX"/>
        </a:p>
      </dgm:t>
    </dgm:pt>
    <dgm:pt modelId="{0E592082-8F60-486B-8060-1C74FBF90F7D}" type="parTrans" cxnId="{32BDB021-CA4F-4038-8D2F-451C81D68469}">
      <dgm:prSet/>
      <dgm:spPr/>
      <dgm:t>
        <a:bodyPr/>
        <a:lstStyle/>
        <a:p>
          <a:endParaRPr lang="es-MX"/>
        </a:p>
      </dgm:t>
    </dgm:pt>
    <dgm:pt modelId="{32EFC460-4A13-4468-AB7F-D2A8BA380618}" type="sibTrans" cxnId="{32BDB021-CA4F-4038-8D2F-451C81D68469}">
      <dgm:prSet/>
      <dgm:spPr/>
      <dgm:t>
        <a:bodyPr/>
        <a:lstStyle/>
        <a:p>
          <a:endParaRPr lang="es-MX"/>
        </a:p>
      </dgm:t>
    </dgm:pt>
    <dgm:pt modelId="{284278D2-2213-4ABC-931B-78E99600A426}" type="pres">
      <dgm:prSet presAssocID="{20D26C3C-7BD6-4282-96FF-CA0CD4D686A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ADEEE2E-CDA5-47F6-A836-903A2B78F0CD}" type="pres">
      <dgm:prSet presAssocID="{B8C508D6-415E-4CD8-B675-04A7F0C507F1}" presName="dummy" presStyleCnt="0"/>
      <dgm:spPr/>
      <dgm:t>
        <a:bodyPr/>
        <a:lstStyle/>
        <a:p>
          <a:endParaRPr lang="es-MX"/>
        </a:p>
      </dgm:t>
    </dgm:pt>
    <dgm:pt modelId="{21DF085A-3551-43CC-984E-F0016E62CA4A}" type="pres">
      <dgm:prSet presAssocID="{B8C508D6-415E-4CD8-B675-04A7F0C507F1}" presName="node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D089BC-04A8-4C43-A828-37A337893AFF}" type="pres">
      <dgm:prSet presAssocID="{C6BD1039-1522-48F9-8F4A-265C502E6DDD}" presName="sibTrans" presStyleLbl="node1" presStyleIdx="0" presStyleCnt="6"/>
      <dgm:spPr/>
      <dgm:t>
        <a:bodyPr/>
        <a:lstStyle/>
        <a:p>
          <a:endParaRPr lang="es-MX"/>
        </a:p>
      </dgm:t>
    </dgm:pt>
    <dgm:pt modelId="{1837C14F-128A-4EDA-B96C-CB87ADB85DD8}" type="pres">
      <dgm:prSet presAssocID="{7890E007-C39F-47A2-AB30-9600FDE59516}" presName="dummy" presStyleCnt="0"/>
      <dgm:spPr/>
      <dgm:t>
        <a:bodyPr/>
        <a:lstStyle/>
        <a:p>
          <a:endParaRPr lang="es-MX"/>
        </a:p>
      </dgm:t>
    </dgm:pt>
    <dgm:pt modelId="{8C222F8E-A255-4760-8271-B4DEEF2284A0}" type="pres">
      <dgm:prSet presAssocID="{7890E007-C39F-47A2-AB30-9600FDE59516}" presName="node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55E540-D44E-4519-A39C-37167BB935F6}" type="pres">
      <dgm:prSet presAssocID="{89C0B81D-3468-4116-8C36-B4708B478F01}" presName="sibTrans" presStyleLbl="node1" presStyleIdx="1" presStyleCnt="6"/>
      <dgm:spPr/>
      <dgm:t>
        <a:bodyPr/>
        <a:lstStyle/>
        <a:p>
          <a:endParaRPr lang="es-MX"/>
        </a:p>
      </dgm:t>
    </dgm:pt>
    <dgm:pt modelId="{E0924412-292D-4CCA-B467-671B2A066DEA}" type="pres">
      <dgm:prSet presAssocID="{F3AFDDFF-16B2-445C-8B69-6368FDF9FE5F}" presName="dummy" presStyleCnt="0"/>
      <dgm:spPr/>
      <dgm:t>
        <a:bodyPr/>
        <a:lstStyle/>
        <a:p>
          <a:endParaRPr lang="es-MX"/>
        </a:p>
      </dgm:t>
    </dgm:pt>
    <dgm:pt modelId="{2C968926-CE94-406B-B4E4-775580357274}" type="pres">
      <dgm:prSet presAssocID="{F3AFDDFF-16B2-445C-8B69-6368FDF9FE5F}" presName="node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C9AA5A9-2612-4F7D-A053-5169AA7E201F}" type="pres">
      <dgm:prSet presAssocID="{0334D8E5-5B94-486A-ADAF-CB62AC374B9F}" presName="sibTrans" presStyleLbl="node1" presStyleIdx="2" presStyleCnt="6"/>
      <dgm:spPr/>
      <dgm:t>
        <a:bodyPr/>
        <a:lstStyle/>
        <a:p>
          <a:endParaRPr lang="es-MX"/>
        </a:p>
      </dgm:t>
    </dgm:pt>
    <dgm:pt modelId="{AEB5C7A1-8B20-4507-B0BD-ABA238F5F667}" type="pres">
      <dgm:prSet presAssocID="{F9324286-45E5-454D-97F8-1808547329AA}" presName="dummy" presStyleCnt="0"/>
      <dgm:spPr/>
      <dgm:t>
        <a:bodyPr/>
        <a:lstStyle/>
        <a:p>
          <a:endParaRPr lang="es-MX"/>
        </a:p>
      </dgm:t>
    </dgm:pt>
    <dgm:pt modelId="{3864B926-093C-44F9-9E31-7BEAAD436D71}" type="pres">
      <dgm:prSet presAssocID="{F9324286-45E5-454D-97F8-1808547329AA}" presName="node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83F9D0-B4ED-4B65-B8A5-81445F85896A}" type="pres">
      <dgm:prSet presAssocID="{1596F8D5-4B5F-4754-BCCD-7A3C42CE3906}" presName="sibTrans" presStyleLbl="node1" presStyleIdx="3" presStyleCnt="6"/>
      <dgm:spPr/>
      <dgm:t>
        <a:bodyPr/>
        <a:lstStyle/>
        <a:p>
          <a:endParaRPr lang="es-MX"/>
        </a:p>
      </dgm:t>
    </dgm:pt>
    <dgm:pt modelId="{0EA3730C-5D54-4257-BDA5-C11D5488B26A}" type="pres">
      <dgm:prSet presAssocID="{83A81368-F5CB-436F-9485-F72DE02DEA1F}" presName="dummy" presStyleCnt="0"/>
      <dgm:spPr/>
      <dgm:t>
        <a:bodyPr/>
        <a:lstStyle/>
        <a:p>
          <a:endParaRPr lang="es-MX"/>
        </a:p>
      </dgm:t>
    </dgm:pt>
    <dgm:pt modelId="{ABC9866E-634B-4084-8FFD-3D30701408D0}" type="pres">
      <dgm:prSet presAssocID="{83A81368-F5CB-436F-9485-F72DE02DEA1F}" presName="node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59F5C5-B1C8-47A0-BB86-3C5052C9598D}" type="pres">
      <dgm:prSet presAssocID="{5CAC38DE-03A9-4F5B-8971-F23B41C7F2AA}" presName="sibTrans" presStyleLbl="node1" presStyleIdx="4" presStyleCnt="6"/>
      <dgm:spPr/>
      <dgm:t>
        <a:bodyPr/>
        <a:lstStyle/>
        <a:p>
          <a:endParaRPr lang="es-MX"/>
        </a:p>
      </dgm:t>
    </dgm:pt>
    <dgm:pt modelId="{3AEE999A-34DB-4A68-A140-D2B2079C4B57}" type="pres">
      <dgm:prSet presAssocID="{A55BAE1B-CEEC-454C-A625-E5463C5A7293}" presName="dummy" presStyleCnt="0"/>
      <dgm:spPr/>
      <dgm:t>
        <a:bodyPr/>
        <a:lstStyle/>
        <a:p>
          <a:endParaRPr lang="es-MX"/>
        </a:p>
      </dgm:t>
    </dgm:pt>
    <dgm:pt modelId="{333A028C-FBDA-46B4-93CB-28775FDBEB7B}" type="pres">
      <dgm:prSet presAssocID="{A55BAE1B-CEEC-454C-A625-E5463C5A7293}" presName="node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EC5EB3-0B63-416E-90BB-6D22BB55F1AB}" type="pres">
      <dgm:prSet presAssocID="{32EFC460-4A13-4468-AB7F-D2A8BA380618}" presName="sibTrans" presStyleLbl="node1" presStyleIdx="5" presStyleCnt="6"/>
      <dgm:spPr/>
      <dgm:t>
        <a:bodyPr/>
        <a:lstStyle/>
        <a:p>
          <a:endParaRPr lang="es-MX"/>
        </a:p>
      </dgm:t>
    </dgm:pt>
  </dgm:ptLst>
  <dgm:cxnLst>
    <dgm:cxn modelId="{53098E36-8E72-4DD4-9E5A-EF3927FE1D37}" type="presOf" srcId="{1596F8D5-4B5F-4754-BCCD-7A3C42CE3906}" destId="{3283F9D0-B4ED-4B65-B8A5-81445F85896A}" srcOrd="0" destOrd="0" presId="urn:microsoft.com/office/officeart/2005/8/layout/cycle1"/>
    <dgm:cxn modelId="{D575A66D-D8F0-48ED-8AFE-EC03902A1FD3}" srcId="{20D26C3C-7BD6-4282-96FF-CA0CD4D686AA}" destId="{83A81368-F5CB-436F-9485-F72DE02DEA1F}" srcOrd="4" destOrd="0" parTransId="{9C2793C7-B46C-47DC-9638-4DDCD6960508}" sibTransId="{5CAC38DE-03A9-4F5B-8971-F23B41C7F2AA}"/>
    <dgm:cxn modelId="{975DEF1D-6FE5-4035-B0E3-761F93EB74EA}" type="presOf" srcId="{C6BD1039-1522-48F9-8F4A-265C502E6DDD}" destId="{C6D089BC-04A8-4C43-A828-37A337893AFF}" srcOrd="0" destOrd="0" presId="urn:microsoft.com/office/officeart/2005/8/layout/cycle1"/>
    <dgm:cxn modelId="{424A6792-3844-489B-BACF-419F6A48863A}" type="presOf" srcId="{B8C508D6-415E-4CD8-B675-04A7F0C507F1}" destId="{21DF085A-3551-43CC-984E-F0016E62CA4A}" srcOrd="0" destOrd="0" presId="urn:microsoft.com/office/officeart/2005/8/layout/cycle1"/>
    <dgm:cxn modelId="{21EEA655-5C18-4D14-AB62-DBDA7DEFCF8A}" srcId="{20D26C3C-7BD6-4282-96FF-CA0CD4D686AA}" destId="{B8C508D6-415E-4CD8-B675-04A7F0C507F1}" srcOrd="0" destOrd="0" parTransId="{67BC066C-1013-4B91-8A5C-5BE46DE6A3F4}" sibTransId="{C6BD1039-1522-48F9-8F4A-265C502E6DDD}"/>
    <dgm:cxn modelId="{643ACD03-4129-40C2-9E45-505D1508C126}" type="presOf" srcId="{A55BAE1B-CEEC-454C-A625-E5463C5A7293}" destId="{333A028C-FBDA-46B4-93CB-28775FDBEB7B}" srcOrd="0" destOrd="0" presId="urn:microsoft.com/office/officeart/2005/8/layout/cycle1"/>
    <dgm:cxn modelId="{1367F371-9228-4B21-A09F-7EAD857C1AAD}" type="presOf" srcId="{0334D8E5-5B94-486A-ADAF-CB62AC374B9F}" destId="{AC9AA5A9-2612-4F7D-A053-5169AA7E201F}" srcOrd="0" destOrd="0" presId="urn:microsoft.com/office/officeart/2005/8/layout/cycle1"/>
    <dgm:cxn modelId="{FF04591A-BAF1-4B19-A065-E3D7DE16781A}" srcId="{20D26C3C-7BD6-4282-96FF-CA0CD4D686AA}" destId="{7890E007-C39F-47A2-AB30-9600FDE59516}" srcOrd="1" destOrd="0" parTransId="{C8801858-B7A7-46C0-817D-E45FD4C66983}" sibTransId="{89C0B81D-3468-4116-8C36-B4708B478F01}"/>
    <dgm:cxn modelId="{CE6ED0E1-CF71-411F-8AEB-5523906FE962}" type="presOf" srcId="{83A81368-F5CB-436F-9485-F72DE02DEA1F}" destId="{ABC9866E-634B-4084-8FFD-3D30701408D0}" srcOrd="0" destOrd="0" presId="urn:microsoft.com/office/officeart/2005/8/layout/cycle1"/>
    <dgm:cxn modelId="{122D12EE-9D8C-42B4-BF19-056A3B795074}" type="presOf" srcId="{89C0B81D-3468-4116-8C36-B4708B478F01}" destId="{B455E540-D44E-4519-A39C-37167BB935F6}" srcOrd="0" destOrd="0" presId="urn:microsoft.com/office/officeart/2005/8/layout/cycle1"/>
    <dgm:cxn modelId="{B8CA5600-A308-4DEC-9796-ACE2F01E1F03}" type="presOf" srcId="{20D26C3C-7BD6-4282-96FF-CA0CD4D686AA}" destId="{284278D2-2213-4ABC-931B-78E99600A426}" srcOrd="0" destOrd="0" presId="urn:microsoft.com/office/officeart/2005/8/layout/cycle1"/>
    <dgm:cxn modelId="{BE1A59FB-038C-48BE-9329-2F219045F3EA}" srcId="{20D26C3C-7BD6-4282-96FF-CA0CD4D686AA}" destId="{F3AFDDFF-16B2-445C-8B69-6368FDF9FE5F}" srcOrd="2" destOrd="0" parTransId="{5AECD221-5197-4FB5-8405-D025411E5ADE}" sibTransId="{0334D8E5-5B94-486A-ADAF-CB62AC374B9F}"/>
    <dgm:cxn modelId="{32BDB021-CA4F-4038-8D2F-451C81D68469}" srcId="{20D26C3C-7BD6-4282-96FF-CA0CD4D686AA}" destId="{A55BAE1B-CEEC-454C-A625-E5463C5A7293}" srcOrd="5" destOrd="0" parTransId="{0E592082-8F60-486B-8060-1C74FBF90F7D}" sibTransId="{32EFC460-4A13-4468-AB7F-D2A8BA380618}"/>
    <dgm:cxn modelId="{5542C4C8-0A8D-4085-B50F-CDB79B9E47A4}" srcId="{20D26C3C-7BD6-4282-96FF-CA0CD4D686AA}" destId="{F9324286-45E5-454D-97F8-1808547329AA}" srcOrd="3" destOrd="0" parTransId="{553C156E-0ECC-4E29-A129-EDBDB003DA68}" sibTransId="{1596F8D5-4B5F-4754-BCCD-7A3C42CE3906}"/>
    <dgm:cxn modelId="{07B1F2AA-31CA-4B9A-BFF7-3532FA668542}" type="presOf" srcId="{F3AFDDFF-16B2-445C-8B69-6368FDF9FE5F}" destId="{2C968926-CE94-406B-B4E4-775580357274}" srcOrd="0" destOrd="0" presId="urn:microsoft.com/office/officeart/2005/8/layout/cycle1"/>
    <dgm:cxn modelId="{2DDEFA35-E381-468F-B8E4-3F42DDCFCE48}" type="presOf" srcId="{5CAC38DE-03A9-4F5B-8971-F23B41C7F2AA}" destId="{EF59F5C5-B1C8-47A0-BB86-3C5052C9598D}" srcOrd="0" destOrd="0" presId="urn:microsoft.com/office/officeart/2005/8/layout/cycle1"/>
    <dgm:cxn modelId="{1A6F49A3-B573-4EAA-A524-C726A9EBE845}" type="presOf" srcId="{F9324286-45E5-454D-97F8-1808547329AA}" destId="{3864B926-093C-44F9-9E31-7BEAAD436D71}" srcOrd="0" destOrd="0" presId="urn:microsoft.com/office/officeart/2005/8/layout/cycle1"/>
    <dgm:cxn modelId="{83A2EB32-68AE-49E2-9BD8-FEE6EEC156E7}" type="presOf" srcId="{32EFC460-4A13-4468-AB7F-D2A8BA380618}" destId="{B5EC5EB3-0B63-416E-90BB-6D22BB55F1AB}" srcOrd="0" destOrd="0" presId="urn:microsoft.com/office/officeart/2005/8/layout/cycle1"/>
    <dgm:cxn modelId="{747D92F6-2795-4C29-ACCE-11BE0DD3C684}" type="presOf" srcId="{7890E007-C39F-47A2-AB30-9600FDE59516}" destId="{8C222F8E-A255-4760-8271-B4DEEF2284A0}" srcOrd="0" destOrd="0" presId="urn:microsoft.com/office/officeart/2005/8/layout/cycle1"/>
    <dgm:cxn modelId="{91DB91EE-8F67-4CDC-91E3-F5FC3779CF2F}" type="presParOf" srcId="{284278D2-2213-4ABC-931B-78E99600A426}" destId="{5ADEEE2E-CDA5-47F6-A836-903A2B78F0CD}" srcOrd="0" destOrd="0" presId="urn:microsoft.com/office/officeart/2005/8/layout/cycle1"/>
    <dgm:cxn modelId="{AB272EC5-EDC0-4574-892D-FCB9E088CA45}" type="presParOf" srcId="{284278D2-2213-4ABC-931B-78E99600A426}" destId="{21DF085A-3551-43CC-984E-F0016E62CA4A}" srcOrd="1" destOrd="0" presId="urn:microsoft.com/office/officeart/2005/8/layout/cycle1"/>
    <dgm:cxn modelId="{186DF3C4-7C45-43ED-A4A0-B90C2D9C3DEB}" type="presParOf" srcId="{284278D2-2213-4ABC-931B-78E99600A426}" destId="{C6D089BC-04A8-4C43-A828-37A337893AFF}" srcOrd="2" destOrd="0" presId="urn:microsoft.com/office/officeart/2005/8/layout/cycle1"/>
    <dgm:cxn modelId="{1C816EFE-E729-4246-819C-330A76ABE1F6}" type="presParOf" srcId="{284278D2-2213-4ABC-931B-78E99600A426}" destId="{1837C14F-128A-4EDA-B96C-CB87ADB85DD8}" srcOrd="3" destOrd="0" presId="urn:microsoft.com/office/officeart/2005/8/layout/cycle1"/>
    <dgm:cxn modelId="{EB5DF935-0D59-4B41-8EB1-ECD658D96F2F}" type="presParOf" srcId="{284278D2-2213-4ABC-931B-78E99600A426}" destId="{8C222F8E-A255-4760-8271-B4DEEF2284A0}" srcOrd="4" destOrd="0" presId="urn:microsoft.com/office/officeart/2005/8/layout/cycle1"/>
    <dgm:cxn modelId="{6E48192E-99FB-42B2-B076-A5A904024B21}" type="presParOf" srcId="{284278D2-2213-4ABC-931B-78E99600A426}" destId="{B455E540-D44E-4519-A39C-37167BB935F6}" srcOrd="5" destOrd="0" presId="urn:microsoft.com/office/officeart/2005/8/layout/cycle1"/>
    <dgm:cxn modelId="{DE74EA03-9EC9-41D5-A330-56C758806FEA}" type="presParOf" srcId="{284278D2-2213-4ABC-931B-78E99600A426}" destId="{E0924412-292D-4CCA-B467-671B2A066DEA}" srcOrd="6" destOrd="0" presId="urn:microsoft.com/office/officeart/2005/8/layout/cycle1"/>
    <dgm:cxn modelId="{8CEE62C5-FF96-4BF1-8056-62DFE31C4294}" type="presParOf" srcId="{284278D2-2213-4ABC-931B-78E99600A426}" destId="{2C968926-CE94-406B-B4E4-775580357274}" srcOrd="7" destOrd="0" presId="urn:microsoft.com/office/officeart/2005/8/layout/cycle1"/>
    <dgm:cxn modelId="{BC1BBA38-A183-4432-B7A9-B229EA4D66E1}" type="presParOf" srcId="{284278D2-2213-4ABC-931B-78E99600A426}" destId="{AC9AA5A9-2612-4F7D-A053-5169AA7E201F}" srcOrd="8" destOrd="0" presId="urn:microsoft.com/office/officeart/2005/8/layout/cycle1"/>
    <dgm:cxn modelId="{DB58294A-DE82-4C3C-A30B-7102A265B827}" type="presParOf" srcId="{284278D2-2213-4ABC-931B-78E99600A426}" destId="{AEB5C7A1-8B20-4507-B0BD-ABA238F5F667}" srcOrd="9" destOrd="0" presId="urn:microsoft.com/office/officeart/2005/8/layout/cycle1"/>
    <dgm:cxn modelId="{DAD7DD7C-05F7-4D0C-BE78-958B644AF671}" type="presParOf" srcId="{284278D2-2213-4ABC-931B-78E99600A426}" destId="{3864B926-093C-44F9-9E31-7BEAAD436D71}" srcOrd="10" destOrd="0" presId="urn:microsoft.com/office/officeart/2005/8/layout/cycle1"/>
    <dgm:cxn modelId="{73715367-EAA2-443C-BD53-4815E6EED837}" type="presParOf" srcId="{284278D2-2213-4ABC-931B-78E99600A426}" destId="{3283F9D0-B4ED-4B65-B8A5-81445F85896A}" srcOrd="11" destOrd="0" presId="urn:microsoft.com/office/officeart/2005/8/layout/cycle1"/>
    <dgm:cxn modelId="{C638374D-862E-4600-A566-68303AD6AE12}" type="presParOf" srcId="{284278D2-2213-4ABC-931B-78E99600A426}" destId="{0EA3730C-5D54-4257-BDA5-C11D5488B26A}" srcOrd="12" destOrd="0" presId="urn:microsoft.com/office/officeart/2005/8/layout/cycle1"/>
    <dgm:cxn modelId="{6A1A3D85-40F2-47A3-8473-F18215E7B45B}" type="presParOf" srcId="{284278D2-2213-4ABC-931B-78E99600A426}" destId="{ABC9866E-634B-4084-8FFD-3D30701408D0}" srcOrd="13" destOrd="0" presId="urn:microsoft.com/office/officeart/2005/8/layout/cycle1"/>
    <dgm:cxn modelId="{8CC36A5F-5E3C-4B45-BC9C-E58A120A32F6}" type="presParOf" srcId="{284278D2-2213-4ABC-931B-78E99600A426}" destId="{EF59F5C5-B1C8-47A0-BB86-3C5052C9598D}" srcOrd="14" destOrd="0" presId="urn:microsoft.com/office/officeart/2005/8/layout/cycle1"/>
    <dgm:cxn modelId="{36FD1CC3-18BF-4B51-BA59-810DE199228D}" type="presParOf" srcId="{284278D2-2213-4ABC-931B-78E99600A426}" destId="{3AEE999A-34DB-4A68-A140-D2B2079C4B57}" srcOrd="15" destOrd="0" presId="urn:microsoft.com/office/officeart/2005/8/layout/cycle1"/>
    <dgm:cxn modelId="{696251BA-79D1-403B-B490-458A1C499866}" type="presParOf" srcId="{284278D2-2213-4ABC-931B-78E99600A426}" destId="{333A028C-FBDA-46B4-93CB-28775FDBEB7B}" srcOrd="16" destOrd="0" presId="urn:microsoft.com/office/officeart/2005/8/layout/cycle1"/>
    <dgm:cxn modelId="{A0A1756B-B178-415E-A33D-D57809F40D17}" type="presParOf" srcId="{284278D2-2213-4ABC-931B-78E99600A426}" destId="{B5EC5EB3-0B63-416E-90BB-6D22BB55F1AB}" srcOrd="17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4087A634-9489-4308-A3CC-EBE936A78FD4}" type="doc">
      <dgm:prSet loTypeId="urn:microsoft.com/office/officeart/2005/8/layout/hProcess11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374F4D9E-7998-4624-BA7D-09100CE47F81}">
      <dgm:prSet/>
      <dgm:spPr/>
      <dgm:t>
        <a:bodyPr/>
        <a:lstStyle/>
        <a:p>
          <a:pPr rtl="0"/>
          <a:r>
            <a:rPr lang="es-MX" dirty="0" smtClean="0"/>
            <a:t>Se refiere a todas aquellas señas o señales relacionadas con la comunicación que no es escrita u oral.</a:t>
          </a:r>
          <a:endParaRPr lang="es-MX" dirty="0"/>
        </a:p>
      </dgm:t>
    </dgm:pt>
    <dgm:pt modelId="{29DA0951-9BEB-4003-9387-DC770ED30143}" type="parTrans" cxnId="{3A7FE565-FB44-4057-8615-304AB69889A4}">
      <dgm:prSet/>
      <dgm:spPr/>
      <dgm:t>
        <a:bodyPr/>
        <a:lstStyle/>
        <a:p>
          <a:endParaRPr lang="es-MX"/>
        </a:p>
      </dgm:t>
    </dgm:pt>
    <dgm:pt modelId="{054066C9-FF68-4E1C-AD44-015F17A3111B}" type="sibTrans" cxnId="{3A7FE565-FB44-4057-8615-304AB69889A4}">
      <dgm:prSet/>
      <dgm:spPr/>
      <dgm:t>
        <a:bodyPr/>
        <a:lstStyle/>
        <a:p>
          <a:endParaRPr lang="es-MX"/>
        </a:p>
      </dgm:t>
    </dgm:pt>
    <dgm:pt modelId="{BC9AF4EB-463A-425C-8919-0F3D60301C5C}">
      <dgm:prSet/>
      <dgm:spPr/>
      <dgm:t>
        <a:bodyPr/>
        <a:lstStyle/>
        <a:p>
          <a:pPr rtl="0"/>
          <a:r>
            <a:rPr lang="es-MX" dirty="0" smtClean="0"/>
            <a:t>Percibida a través de los sentidos de la vista, tacto y olfato.</a:t>
          </a:r>
          <a:endParaRPr lang="es-MX" dirty="0"/>
        </a:p>
      </dgm:t>
    </dgm:pt>
    <dgm:pt modelId="{70B47574-5CBA-4881-90D3-C762A0F48FF2}" type="parTrans" cxnId="{9FF9EF97-3468-4EBF-9928-CA0B342ED7C4}">
      <dgm:prSet/>
      <dgm:spPr/>
      <dgm:t>
        <a:bodyPr/>
        <a:lstStyle/>
        <a:p>
          <a:endParaRPr lang="es-MX"/>
        </a:p>
      </dgm:t>
    </dgm:pt>
    <dgm:pt modelId="{42E06FA0-7784-47FC-BB95-FC4C65D5A8D2}" type="sibTrans" cxnId="{9FF9EF97-3468-4EBF-9928-CA0B342ED7C4}">
      <dgm:prSet/>
      <dgm:spPr/>
      <dgm:t>
        <a:bodyPr/>
        <a:lstStyle/>
        <a:p>
          <a:endParaRPr lang="es-MX"/>
        </a:p>
      </dgm:t>
    </dgm:pt>
    <dgm:pt modelId="{64549D49-6213-43A8-A20E-6100B700E987}">
      <dgm:prSet/>
      <dgm:spPr/>
      <dgm:t>
        <a:bodyPr/>
        <a:lstStyle/>
        <a:p>
          <a:pPr rtl="0"/>
          <a:r>
            <a:rPr lang="es-MX" dirty="0" smtClean="0"/>
            <a:t>Se da a través del lenguaje de señas o mímica. </a:t>
          </a:r>
          <a:endParaRPr lang="es-MX" dirty="0"/>
        </a:p>
      </dgm:t>
    </dgm:pt>
    <dgm:pt modelId="{3BA69EAE-D84B-4B2B-9A25-75C82D25A55E}" type="parTrans" cxnId="{5E29413C-4C59-4BFE-A6F0-5F1CAE7AD44B}">
      <dgm:prSet/>
      <dgm:spPr/>
      <dgm:t>
        <a:bodyPr/>
        <a:lstStyle/>
        <a:p>
          <a:endParaRPr lang="es-MX"/>
        </a:p>
      </dgm:t>
    </dgm:pt>
    <dgm:pt modelId="{95737C56-ABF1-45A8-8031-BBD3E6A82A6C}" type="sibTrans" cxnId="{5E29413C-4C59-4BFE-A6F0-5F1CAE7AD44B}">
      <dgm:prSet/>
      <dgm:spPr/>
      <dgm:t>
        <a:bodyPr/>
        <a:lstStyle/>
        <a:p>
          <a:endParaRPr lang="es-MX"/>
        </a:p>
      </dgm:t>
    </dgm:pt>
    <dgm:pt modelId="{9B2897E7-973B-4F0F-B78C-8828F4EA54D0}" type="pres">
      <dgm:prSet presAssocID="{4087A634-9489-4308-A3CC-EBE936A78FD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C14A3BB-96E1-4721-87C4-CDC4B5EDA9DA}" type="pres">
      <dgm:prSet presAssocID="{4087A634-9489-4308-A3CC-EBE936A78FD4}" presName="arrow" presStyleLbl="bgShp" presStyleIdx="0" presStyleCnt="1"/>
      <dgm:spPr/>
    </dgm:pt>
    <dgm:pt modelId="{44C2EBA1-EEEC-4241-95F1-EFE4F10790DD}" type="pres">
      <dgm:prSet presAssocID="{4087A634-9489-4308-A3CC-EBE936A78FD4}" presName="points" presStyleCnt="0"/>
      <dgm:spPr/>
    </dgm:pt>
    <dgm:pt modelId="{C2D04809-4AFC-43F2-A12C-0EE51B98DA16}" type="pres">
      <dgm:prSet presAssocID="{374F4D9E-7998-4624-BA7D-09100CE47F81}" presName="compositeA" presStyleCnt="0"/>
      <dgm:spPr/>
    </dgm:pt>
    <dgm:pt modelId="{912867DF-4EC5-4601-A2B0-595D95FCFE3A}" type="pres">
      <dgm:prSet presAssocID="{374F4D9E-7998-4624-BA7D-09100CE47F81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E58460-B7D2-4F32-BAC6-646B03BEB2A6}" type="pres">
      <dgm:prSet presAssocID="{374F4D9E-7998-4624-BA7D-09100CE47F81}" presName="circleA" presStyleLbl="node1" presStyleIdx="0" presStyleCnt="3"/>
      <dgm:spPr/>
    </dgm:pt>
    <dgm:pt modelId="{5328D668-65D7-43E3-8D69-A64F3C02D701}" type="pres">
      <dgm:prSet presAssocID="{374F4D9E-7998-4624-BA7D-09100CE47F81}" presName="spaceA" presStyleCnt="0"/>
      <dgm:spPr/>
    </dgm:pt>
    <dgm:pt modelId="{5D90F5CA-6E07-480D-920C-D61D59B1E664}" type="pres">
      <dgm:prSet presAssocID="{054066C9-FF68-4E1C-AD44-015F17A3111B}" presName="space" presStyleCnt="0"/>
      <dgm:spPr/>
    </dgm:pt>
    <dgm:pt modelId="{3C619404-A618-4C40-84BC-CC339C111DB7}" type="pres">
      <dgm:prSet presAssocID="{BC9AF4EB-463A-425C-8919-0F3D60301C5C}" presName="compositeB" presStyleCnt="0"/>
      <dgm:spPr/>
    </dgm:pt>
    <dgm:pt modelId="{48DC7300-5715-48B6-99BD-6B96D89B3036}" type="pres">
      <dgm:prSet presAssocID="{BC9AF4EB-463A-425C-8919-0F3D60301C5C}" presName="text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6A88A02-DADE-4BB6-B7B7-531185B9C8F0}" type="pres">
      <dgm:prSet presAssocID="{BC9AF4EB-463A-425C-8919-0F3D60301C5C}" presName="circleB" presStyleLbl="node1" presStyleIdx="1" presStyleCnt="3"/>
      <dgm:spPr/>
    </dgm:pt>
    <dgm:pt modelId="{F86F262C-1F3E-4CE2-8571-E7E77648950E}" type="pres">
      <dgm:prSet presAssocID="{BC9AF4EB-463A-425C-8919-0F3D60301C5C}" presName="spaceB" presStyleCnt="0"/>
      <dgm:spPr/>
    </dgm:pt>
    <dgm:pt modelId="{C30A4D05-3F6A-47D5-94C3-263BEBC5FE09}" type="pres">
      <dgm:prSet presAssocID="{42E06FA0-7784-47FC-BB95-FC4C65D5A8D2}" presName="space" presStyleCnt="0"/>
      <dgm:spPr/>
    </dgm:pt>
    <dgm:pt modelId="{93D4C06A-61A1-4A33-8AA6-6607A5C8B96B}" type="pres">
      <dgm:prSet presAssocID="{64549D49-6213-43A8-A20E-6100B700E987}" presName="compositeA" presStyleCnt="0"/>
      <dgm:spPr/>
    </dgm:pt>
    <dgm:pt modelId="{9D32B709-7E43-42DB-BEB7-7572FA82CBD5}" type="pres">
      <dgm:prSet presAssocID="{64549D49-6213-43A8-A20E-6100B700E987}" presName="textA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E57B84-6122-45AC-8A1C-432C5D529D21}" type="pres">
      <dgm:prSet presAssocID="{64549D49-6213-43A8-A20E-6100B700E987}" presName="circleA" presStyleLbl="node1" presStyleIdx="2" presStyleCnt="3"/>
      <dgm:spPr/>
    </dgm:pt>
    <dgm:pt modelId="{7B3B22F0-6A3B-45F4-8F57-3F1EC7DF5F3C}" type="pres">
      <dgm:prSet presAssocID="{64549D49-6213-43A8-A20E-6100B700E987}" presName="spaceA" presStyleCnt="0"/>
      <dgm:spPr/>
    </dgm:pt>
  </dgm:ptLst>
  <dgm:cxnLst>
    <dgm:cxn modelId="{BE63AD0B-8E41-48B0-9C8F-41A68E7925B8}" type="presOf" srcId="{374F4D9E-7998-4624-BA7D-09100CE47F81}" destId="{912867DF-4EC5-4601-A2B0-595D95FCFE3A}" srcOrd="0" destOrd="0" presId="urn:microsoft.com/office/officeart/2005/8/layout/hProcess11"/>
    <dgm:cxn modelId="{9F7F6016-1F17-4158-B427-4B313766C3E9}" type="presOf" srcId="{64549D49-6213-43A8-A20E-6100B700E987}" destId="{9D32B709-7E43-42DB-BEB7-7572FA82CBD5}" srcOrd="0" destOrd="0" presId="urn:microsoft.com/office/officeart/2005/8/layout/hProcess11"/>
    <dgm:cxn modelId="{4FA46B79-E63D-4AFE-819E-1A07A7A571CA}" type="presOf" srcId="{BC9AF4EB-463A-425C-8919-0F3D60301C5C}" destId="{48DC7300-5715-48B6-99BD-6B96D89B3036}" srcOrd="0" destOrd="0" presId="urn:microsoft.com/office/officeart/2005/8/layout/hProcess11"/>
    <dgm:cxn modelId="{5E29413C-4C59-4BFE-A6F0-5F1CAE7AD44B}" srcId="{4087A634-9489-4308-A3CC-EBE936A78FD4}" destId="{64549D49-6213-43A8-A20E-6100B700E987}" srcOrd="2" destOrd="0" parTransId="{3BA69EAE-D84B-4B2B-9A25-75C82D25A55E}" sibTransId="{95737C56-ABF1-45A8-8031-BBD3E6A82A6C}"/>
    <dgm:cxn modelId="{3A7FE565-FB44-4057-8615-304AB69889A4}" srcId="{4087A634-9489-4308-A3CC-EBE936A78FD4}" destId="{374F4D9E-7998-4624-BA7D-09100CE47F81}" srcOrd="0" destOrd="0" parTransId="{29DA0951-9BEB-4003-9387-DC770ED30143}" sibTransId="{054066C9-FF68-4E1C-AD44-015F17A3111B}"/>
    <dgm:cxn modelId="{8CE61695-2966-4CD2-94D8-84BA827DB4DE}" type="presOf" srcId="{4087A634-9489-4308-A3CC-EBE936A78FD4}" destId="{9B2897E7-973B-4F0F-B78C-8828F4EA54D0}" srcOrd="0" destOrd="0" presId="urn:microsoft.com/office/officeart/2005/8/layout/hProcess11"/>
    <dgm:cxn modelId="{9FF9EF97-3468-4EBF-9928-CA0B342ED7C4}" srcId="{4087A634-9489-4308-A3CC-EBE936A78FD4}" destId="{BC9AF4EB-463A-425C-8919-0F3D60301C5C}" srcOrd="1" destOrd="0" parTransId="{70B47574-5CBA-4881-90D3-C762A0F48FF2}" sibTransId="{42E06FA0-7784-47FC-BB95-FC4C65D5A8D2}"/>
    <dgm:cxn modelId="{51F2BA41-F6AA-4B9E-8333-68A1C16620E2}" type="presParOf" srcId="{9B2897E7-973B-4F0F-B78C-8828F4EA54D0}" destId="{1C14A3BB-96E1-4721-87C4-CDC4B5EDA9DA}" srcOrd="0" destOrd="0" presId="urn:microsoft.com/office/officeart/2005/8/layout/hProcess11"/>
    <dgm:cxn modelId="{00E0AF2B-FD9B-43C7-9BEC-7126943EACCC}" type="presParOf" srcId="{9B2897E7-973B-4F0F-B78C-8828F4EA54D0}" destId="{44C2EBA1-EEEC-4241-95F1-EFE4F10790DD}" srcOrd="1" destOrd="0" presId="urn:microsoft.com/office/officeart/2005/8/layout/hProcess11"/>
    <dgm:cxn modelId="{AAF66C5E-58E4-4824-AC4E-34A8DC10A964}" type="presParOf" srcId="{44C2EBA1-EEEC-4241-95F1-EFE4F10790DD}" destId="{C2D04809-4AFC-43F2-A12C-0EE51B98DA16}" srcOrd="0" destOrd="0" presId="urn:microsoft.com/office/officeart/2005/8/layout/hProcess11"/>
    <dgm:cxn modelId="{148492D0-7885-449A-8997-E3690518C574}" type="presParOf" srcId="{C2D04809-4AFC-43F2-A12C-0EE51B98DA16}" destId="{912867DF-4EC5-4601-A2B0-595D95FCFE3A}" srcOrd="0" destOrd="0" presId="urn:microsoft.com/office/officeart/2005/8/layout/hProcess11"/>
    <dgm:cxn modelId="{2B9101C9-B551-4404-A651-A5C519DFCB2D}" type="presParOf" srcId="{C2D04809-4AFC-43F2-A12C-0EE51B98DA16}" destId="{8BE58460-B7D2-4F32-BAC6-646B03BEB2A6}" srcOrd="1" destOrd="0" presId="urn:microsoft.com/office/officeart/2005/8/layout/hProcess11"/>
    <dgm:cxn modelId="{E5910189-1BAA-444B-9156-2FFC5B8D1692}" type="presParOf" srcId="{C2D04809-4AFC-43F2-A12C-0EE51B98DA16}" destId="{5328D668-65D7-43E3-8D69-A64F3C02D701}" srcOrd="2" destOrd="0" presId="urn:microsoft.com/office/officeart/2005/8/layout/hProcess11"/>
    <dgm:cxn modelId="{F4EE6352-48B9-4BA5-A142-FEA27AFA3E7B}" type="presParOf" srcId="{44C2EBA1-EEEC-4241-95F1-EFE4F10790DD}" destId="{5D90F5CA-6E07-480D-920C-D61D59B1E664}" srcOrd="1" destOrd="0" presId="urn:microsoft.com/office/officeart/2005/8/layout/hProcess11"/>
    <dgm:cxn modelId="{409C83AB-B9EA-4855-9CB1-20BD3894CDAE}" type="presParOf" srcId="{44C2EBA1-EEEC-4241-95F1-EFE4F10790DD}" destId="{3C619404-A618-4C40-84BC-CC339C111DB7}" srcOrd="2" destOrd="0" presId="urn:microsoft.com/office/officeart/2005/8/layout/hProcess11"/>
    <dgm:cxn modelId="{382BF7E1-D1C9-4F0D-A45C-0F347BA54CE7}" type="presParOf" srcId="{3C619404-A618-4C40-84BC-CC339C111DB7}" destId="{48DC7300-5715-48B6-99BD-6B96D89B3036}" srcOrd="0" destOrd="0" presId="urn:microsoft.com/office/officeart/2005/8/layout/hProcess11"/>
    <dgm:cxn modelId="{4DA158F6-7A29-4DA8-B772-94D4B9D4F882}" type="presParOf" srcId="{3C619404-A618-4C40-84BC-CC339C111DB7}" destId="{76A88A02-DADE-4BB6-B7B7-531185B9C8F0}" srcOrd="1" destOrd="0" presId="urn:microsoft.com/office/officeart/2005/8/layout/hProcess11"/>
    <dgm:cxn modelId="{E5DA61FE-A418-4783-B067-F9ECDBD9EAFD}" type="presParOf" srcId="{3C619404-A618-4C40-84BC-CC339C111DB7}" destId="{F86F262C-1F3E-4CE2-8571-E7E77648950E}" srcOrd="2" destOrd="0" presId="urn:microsoft.com/office/officeart/2005/8/layout/hProcess11"/>
    <dgm:cxn modelId="{52C5E722-6D2B-4BA9-BB56-9E13AF019FFB}" type="presParOf" srcId="{44C2EBA1-EEEC-4241-95F1-EFE4F10790DD}" destId="{C30A4D05-3F6A-47D5-94C3-263BEBC5FE09}" srcOrd="3" destOrd="0" presId="urn:microsoft.com/office/officeart/2005/8/layout/hProcess11"/>
    <dgm:cxn modelId="{8A550B3E-CC93-406D-90B3-1CC3D949954B}" type="presParOf" srcId="{44C2EBA1-EEEC-4241-95F1-EFE4F10790DD}" destId="{93D4C06A-61A1-4A33-8AA6-6607A5C8B96B}" srcOrd="4" destOrd="0" presId="urn:microsoft.com/office/officeart/2005/8/layout/hProcess11"/>
    <dgm:cxn modelId="{45D4B717-A158-4950-A59B-90D77C1B2136}" type="presParOf" srcId="{93D4C06A-61A1-4A33-8AA6-6607A5C8B96B}" destId="{9D32B709-7E43-42DB-BEB7-7572FA82CBD5}" srcOrd="0" destOrd="0" presId="urn:microsoft.com/office/officeart/2005/8/layout/hProcess11"/>
    <dgm:cxn modelId="{BCE7F5C5-5126-4A46-B262-D06EF219064F}" type="presParOf" srcId="{93D4C06A-61A1-4A33-8AA6-6607A5C8B96B}" destId="{93E57B84-6122-45AC-8A1C-432C5D529D21}" srcOrd="1" destOrd="0" presId="urn:microsoft.com/office/officeart/2005/8/layout/hProcess11"/>
    <dgm:cxn modelId="{2860F3CE-AC31-4EB7-A4F6-5153FCB10FF9}" type="presParOf" srcId="{93D4C06A-61A1-4A33-8AA6-6607A5C8B96B}" destId="{7B3B22F0-6A3B-45F4-8F57-3F1EC7DF5F3C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645B4626-4F81-4C2A-8F53-F20FA57BD8C0}" type="doc">
      <dgm:prSet loTypeId="urn:microsoft.com/office/officeart/2005/8/layout/cycle3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9F129C4A-5C96-42BA-82D0-B3EFD4EE1689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Corporal (kinésica- movimiento)</a:t>
          </a:r>
          <a:endParaRPr lang="es-MX" sz="1600" dirty="0">
            <a:solidFill>
              <a:schemeClr val="tx1"/>
            </a:solidFill>
          </a:endParaRPr>
        </a:p>
      </dgm:t>
    </dgm:pt>
    <dgm:pt modelId="{421B8094-F36F-4D86-AA0F-FF2B326A717D}" type="parTrans" cxnId="{705D2930-B3BB-4239-A6B0-F757BD41E912}">
      <dgm:prSet/>
      <dgm:spPr/>
      <dgm:t>
        <a:bodyPr/>
        <a:lstStyle/>
        <a:p>
          <a:endParaRPr lang="es-MX"/>
        </a:p>
      </dgm:t>
    </dgm:pt>
    <dgm:pt modelId="{6DE9B2DA-8224-480F-8913-2627EF0ECD34}" type="sibTrans" cxnId="{705D2930-B3BB-4239-A6B0-F757BD41E912}">
      <dgm:prSet/>
      <dgm:spPr/>
      <dgm:t>
        <a:bodyPr/>
        <a:lstStyle/>
        <a:p>
          <a:endParaRPr lang="es-MX"/>
        </a:p>
      </dgm:t>
    </dgm:pt>
    <dgm:pt modelId="{E744CEF6-8925-4556-A81C-A3D96DD3FB86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Paralingüística (mensajes no verbales producidos por la voz)</a:t>
          </a:r>
          <a:endParaRPr lang="es-MX" sz="1600" dirty="0">
            <a:solidFill>
              <a:schemeClr val="tx1"/>
            </a:solidFill>
          </a:endParaRPr>
        </a:p>
      </dgm:t>
    </dgm:pt>
    <dgm:pt modelId="{9E02D3A7-26EE-4C71-AD49-271CE4128F4C}" type="parTrans" cxnId="{A1243F52-16E8-448A-9CC1-90867405F545}">
      <dgm:prSet/>
      <dgm:spPr/>
      <dgm:t>
        <a:bodyPr/>
        <a:lstStyle/>
        <a:p>
          <a:endParaRPr lang="es-MX"/>
        </a:p>
      </dgm:t>
    </dgm:pt>
    <dgm:pt modelId="{403D0336-03F7-4ACF-B5C4-334B37AE249F}" type="sibTrans" cxnId="{A1243F52-16E8-448A-9CC1-90867405F545}">
      <dgm:prSet/>
      <dgm:spPr/>
      <dgm:t>
        <a:bodyPr/>
        <a:lstStyle/>
        <a:p>
          <a:endParaRPr lang="es-MX"/>
        </a:p>
      </dgm:t>
    </dgm:pt>
    <dgm:pt modelId="{EE0BC052-05AC-4B0E-A6EF-3C551F81DBDE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No verbal espacial (</a:t>
          </a:r>
          <a:r>
            <a:rPr lang="es-MX" sz="1600" dirty="0" err="1" smtClean="0">
              <a:solidFill>
                <a:schemeClr val="tx1"/>
              </a:solidFill>
            </a:rPr>
            <a:t>Proxémica</a:t>
          </a:r>
          <a:r>
            <a:rPr lang="es-MX" sz="1600" dirty="0" smtClean="0">
              <a:solidFill>
                <a:schemeClr val="tx1"/>
              </a:solidFill>
            </a:rPr>
            <a:t>)</a:t>
          </a:r>
          <a:endParaRPr lang="es-MX" sz="1600" dirty="0">
            <a:solidFill>
              <a:schemeClr val="tx1"/>
            </a:solidFill>
          </a:endParaRPr>
        </a:p>
      </dgm:t>
    </dgm:pt>
    <dgm:pt modelId="{25AF0788-8C3E-4B31-8840-FEB60785A2BA}" type="parTrans" cxnId="{E56501DB-9E00-4EB8-BEA8-D4B48A84B1C5}">
      <dgm:prSet/>
      <dgm:spPr/>
      <dgm:t>
        <a:bodyPr/>
        <a:lstStyle/>
        <a:p>
          <a:endParaRPr lang="es-MX"/>
        </a:p>
      </dgm:t>
    </dgm:pt>
    <dgm:pt modelId="{FFA19C7A-FC64-46E0-8B76-A8659EA72792}" type="sibTrans" cxnId="{E56501DB-9E00-4EB8-BEA8-D4B48A84B1C5}">
      <dgm:prSet/>
      <dgm:spPr/>
      <dgm:t>
        <a:bodyPr/>
        <a:lstStyle/>
        <a:p>
          <a:endParaRPr lang="es-MX"/>
        </a:p>
      </dgm:t>
    </dgm:pt>
    <dgm:pt modelId="{F93666F3-B523-45D1-951D-1CE298BC6E3E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Postura y movimientos (posición física)</a:t>
          </a:r>
          <a:endParaRPr lang="es-MX" sz="1600" dirty="0">
            <a:solidFill>
              <a:schemeClr val="tx1"/>
            </a:solidFill>
          </a:endParaRPr>
        </a:p>
      </dgm:t>
    </dgm:pt>
    <dgm:pt modelId="{5548C15F-CEEF-47E2-A8B1-42CBE5C8EE81}" type="parTrans" cxnId="{699386FA-3A73-48FD-B8BB-927F865AEE06}">
      <dgm:prSet/>
      <dgm:spPr/>
      <dgm:t>
        <a:bodyPr/>
        <a:lstStyle/>
        <a:p>
          <a:endParaRPr lang="es-MX"/>
        </a:p>
      </dgm:t>
    </dgm:pt>
    <dgm:pt modelId="{E3643961-5946-44F6-BB91-9F99BD9DBE22}" type="sibTrans" cxnId="{699386FA-3A73-48FD-B8BB-927F865AEE06}">
      <dgm:prSet/>
      <dgm:spPr/>
      <dgm:t>
        <a:bodyPr/>
        <a:lstStyle/>
        <a:p>
          <a:endParaRPr lang="es-MX"/>
        </a:p>
      </dgm:t>
    </dgm:pt>
    <dgm:pt modelId="{7785D0E2-5154-436F-B3B3-B7D9C65F2081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Gestos y expresiones de la cara</a:t>
          </a:r>
          <a:endParaRPr lang="es-MX" sz="1600" dirty="0">
            <a:solidFill>
              <a:schemeClr val="tx1"/>
            </a:solidFill>
          </a:endParaRPr>
        </a:p>
      </dgm:t>
    </dgm:pt>
    <dgm:pt modelId="{9AD34C51-0A31-4EFA-931E-53D2317C9A6A}" type="parTrans" cxnId="{DA157EF9-8853-4F1F-A4C9-22BF4FA74474}">
      <dgm:prSet/>
      <dgm:spPr/>
      <dgm:t>
        <a:bodyPr/>
        <a:lstStyle/>
        <a:p>
          <a:endParaRPr lang="es-MX"/>
        </a:p>
      </dgm:t>
    </dgm:pt>
    <dgm:pt modelId="{CE1FD4F4-E797-4DA7-BC70-5EB0427185C6}" type="sibTrans" cxnId="{DA157EF9-8853-4F1F-A4C9-22BF4FA74474}">
      <dgm:prSet/>
      <dgm:spPr/>
      <dgm:t>
        <a:bodyPr/>
        <a:lstStyle/>
        <a:p>
          <a:endParaRPr lang="es-MX"/>
        </a:p>
      </dgm:t>
    </dgm:pt>
    <dgm:pt modelId="{2734FD4D-C4C5-466D-9467-1FEFBE983E7C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Contacto visual</a:t>
          </a:r>
          <a:endParaRPr lang="es-MX" sz="1600" dirty="0">
            <a:solidFill>
              <a:schemeClr val="tx1"/>
            </a:solidFill>
          </a:endParaRPr>
        </a:p>
      </dgm:t>
    </dgm:pt>
    <dgm:pt modelId="{C8DA7687-4F5D-4166-BCFC-9F14438B8A7D}" type="parTrans" cxnId="{5D05AC57-E647-4CB0-B878-13E828F81EA2}">
      <dgm:prSet/>
      <dgm:spPr/>
      <dgm:t>
        <a:bodyPr/>
        <a:lstStyle/>
        <a:p>
          <a:endParaRPr lang="es-MX"/>
        </a:p>
      </dgm:t>
    </dgm:pt>
    <dgm:pt modelId="{47136C9A-B282-419F-AA1A-927CD0882E33}" type="sibTrans" cxnId="{5D05AC57-E647-4CB0-B878-13E828F81EA2}">
      <dgm:prSet/>
      <dgm:spPr/>
      <dgm:t>
        <a:bodyPr/>
        <a:lstStyle/>
        <a:p>
          <a:endParaRPr lang="es-MX"/>
        </a:p>
      </dgm:t>
    </dgm:pt>
    <dgm:pt modelId="{31A29EEB-DB93-4DFD-863D-FDF0B9748173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Vestimenta y aspecto</a:t>
          </a:r>
          <a:endParaRPr lang="es-MX" sz="1600" dirty="0">
            <a:solidFill>
              <a:schemeClr val="tx1"/>
            </a:solidFill>
          </a:endParaRPr>
        </a:p>
      </dgm:t>
    </dgm:pt>
    <dgm:pt modelId="{10B29D03-C7AD-4751-8C99-134E23D04C36}" type="parTrans" cxnId="{D520EB8F-F7EB-47F6-880C-C002B5C18147}">
      <dgm:prSet/>
      <dgm:spPr/>
      <dgm:t>
        <a:bodyPr/>
        <a:lstStyle/>
        <a:p>
          <a:endParaRPr lang="es-MX"/>
        </a:p>
      </dgm:t>
    </dgm:pt>
    <dgm:pt modelId="{71E7AA7F-AF1D-4DDE-96DD-CB42C7C4A100}" type="sibTrans" cxnId="{D520EB8F-F7EB-47F6-880C-C002B5C18147}">
      <dgm:prSet/>
      <dgm:spPr/>
      <dgm:t>
        <a:bodyPr/>
        <a:lstStyle/>
        <a:p>
          <a:endParaRPr lang="es-MX"/>
        </a:p>
      </dgm:t>
    </dgm:pt>
    <dgm:pt modelId="{02D313F6-8474-41A1-BB75-14BD30E7B092}" type="pres">
      <dgm:prSet presAssocID="{645B4626-4F81-4C2A-8F53-F20FA57BD8C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8F56321-2FBF-4753-BE42-B34EFC385E2C}" type="pres">
      <dgm:prSet presAssocID="{645B4626-4F81-4C2A-8F53-F20FA57BD8C0}" presName="cycle" presStyleCnt="0"/>
      <dgm:spPr/>
      <dgm:t>
        <a:bodyPr/>
        <a:lstStyle/>
        <a:p>
          <a:endParaRPr lang="es-MX"/>
        </a:p>
      </dgm:t>
    </dgm:pt>
    <dgm:pt modelId="{B92866A4-2857-4301-9A44-94B7BC8BE284}" type="pres">
      <dgm:prSet presAssocID="{9F129C4A-5C96-42BA-82D0-B3EFD4EE1689}" presName="nodeFirst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3F18320-D4BD-4B5B-9B69-CE8A3FBBB6D3}" type="pres">
      <dgm:prSet presAssocID="{6DE9B2DA-8224-480F-8913-2627EF0ECD34}" presName="sibTransFirstNode" presStyleLbl="bgShp" presStyleIdx="0" presStyleCnt="1"/>
      <dgm:spPr/>
      <dgm:t>
        <a:bodyPr/>
        <a:lstStyle/>
        <a:p>
          <a:endParaRPr lang="es-MX"/>
        </a:p>
      </dgm:t>
    </dgm:pt>
    <dgm:pt modelId="{B2F4A3F9-4E88-483F-BA3A-2312C3C1F295}" type="pres">
      <dgm:prSet presAssocID="{E744CEF6-8925-4556-A81C-A3D96DD3FB86}" presName="nodeFollowingNodes" presStyleLbl="node1" presStyleIdx="1" presStyleCnt="7" custScaleX="12334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C1DE1C-D4E2-444A-BEB5-7236455E5961}" type="pres">
      <dgm:prSet presAssocID="{EE0BC052-05AC-4B0E-A6EF-3C551F81DBDE}" presName="nodeFollowingNodes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C792C0-C510-4E68-9850-85B55348E48F}" type="pres">
      <dgm:prSet presAssocID="{F93666F3-B523-45D1-951D-1CE298BC6E3E}" presName="nodeFollowingNodes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081602-CB65-4D5B-AF7F-189004DB0A0E}" type="pres">
      <dgm:prSet presAssocID="{7785D0E2-5154-436F-B3B3-B7D9C65F2081}" presName="nodeFollowingNodes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9DA8D9-BCF1-488F-A645-BE89F4C747B5}" type="pres">
      <dgm:prSet presAssocID="{2734FD4D-C4C5-466D-9467-1FEFBE983E7C}" presName="nodeFollowingNodes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7FA085-9E45-4392-98D4-0A3E37632793}" type="pres">
      <dgm:prSet presAssocID="{31A29EEB-DB93-4DFD-863D-FDF0B9748173}" presName="nodeFollowingNodes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05D2930-B3BB-4239-A6B0-F757BD41E912}" srcId="{645B4626-4F81-4C2A-8F53-F20FA57BD8C0}" destId="{9F129C4A-5C96-42BA-82D0-B3EFD4EE1689}" srcOrd="0" destOrd="0" parTransId="{421B8094-F36F-4D86-AA0F-FF2B326A717D}" sibTransId="{6DE9B2DA-8224-480F-8913-2627EF0ECD34}"/>
    <dgm:cxn modelId="{A255F298-BA24-410D-B3F3-13B1D836C741}" type="presOf" srcId="{6DE9B2DA-8224-480F-8913-2627EF0ECD34}" destId="{83F18320-D4BD-4B5B-9B69-CE8A3FBBB6D3}" srcOrd="0" destOrd="0" presId="urn:microsoft.com/office/officeart/2005/8/layout/cycle3"/>
    <dgm:cxn modelId="{3926D32A-8795-41E0-B135-B8C8A26CB502}" type="presOf" srcId="{31A29EEB-DB93-4DFD-863D-FDF0B9748173}" destId="{DE7FA085-9E45-4392-98D4-0A3E37632793}" srcOrd="0" destOrd="0" presId="urn:microsoft.com/office/officeart/2005/8/layout/cycle3"/>
    <dgm:cxn modelId="{EF47B6EB-4FED-4558-9673-D0D59C763270}" type="presOf" srcId="{F93666F3-B523-45D1-951D-1CE298BC6E3E}" destId="{8BC792C0-C510-4E68-9850-85B55348E48F}" srcOrd="0" destOrd="0" presId="urn:microsoft.com/office/officeart/2005/8/layout/cycle3"/>
    <dgm:cxn modelId="{C7F6E3FC-A82B-4421-BC23-9DA9CD436D07}" type="presOf" srcId="{E744CEF6-8925-4556-A81C-A3D96DD3FB86}" destId="{B2F4A3F9-4E88-483F-BA3A-2312C3C1F295}" srcOrd="0" destOrd="0" presId="urn:microsoft.com/office/officeart/2005/8/layout/cycle3"/>
    <dgm:cxn modelId="{4ACE0226-0210-4603-B2B1-588F33484992}" type="presOf" srcId="{EE0BC052-05AC-4B0E-A6EF-3C551F81DBDE}" destId="{87C1DE1C-D4E2-444A-BEB5-7236455E5961}" srcOrd="0" destOrd="0" presId="urn:microsoft.com/office/officeart/2005/8/layout/cycle3"/>
    <dgm:cxn modelId="{5D05AC57-E647-4CB0-B878-13E828F81EA2}" srcId="{645B4626-4F81-4C2A-8F53-F20FA57BD8C0}" destId="{2734FD4D-C4C5-466D-9467-1FEFBE983E7C}" srcOrd="5" destOrd="0" parTransId="{C8DA7687-4F5D-4166-BCFC-9F14438B8A7D}" sibTransId="{47136C9A-B282-419F-AA1A-927CD0882E33}"/>
    <dgm:cxn modelId="{953E07EC-DE1E-426F-B187-6AF752E59885}" type="presOf" srcId="{9F129C4A-5C96-42BA-82D0-B3EFD4EE1689}" destId="{B92866A4-2857-4301-9A44-94B7BC8BE284}" srcOrd="0" destOrd="0" presId="urn:microsoft.com/office/officeart/2005/8/layout/cycle3"/>
    <dgm:cxn modelId="{DA157EF9-8853-4F1F-A4C9-22BF4FA74474}" srcId="{645B4626-4F81-4C2A-8F53-F20FA57BD8C0}" destId="{7785D0E2-5154-436F-B3B3-B7D9C65F2081}" srcOrd="4" destOrd="0" parTransId="{9AD34C51-0A31-4EFA-931E-53D2317C9A6A}" sibTransId="{CE1FD4F4-E797-4DA7-BC70-5EB0427185C6}"/>
    <dgm:cxn modelId="{A1243F52-16E8-448A-9CC1-90867405F545}" srcId="{645B4626-4F81-4C2A-8F53-F20FA57BD8C0}" destId="{E744CEF6-8925-4556-A81C-A3D96DD3FB86}" srcOrd="1" destOrd="0" parTransId="{9E02D3A7-26EE-4C71-AD49-271CE4128F4C}" sibTransId="{403D0336-03F7-4ACF-B5C4-334B37AE249F}"/>
    <dgm:cxn modelId="{D37EBA76-0B1B-4AA0-B240-A6EF27DE11A5}" type="presOf" srcId="{7785D0E2-5154-436F-B3B3-B7D9C65F2081}" destId="{C7081602-CB65-4D5B-AF7F-189004DB0A0E}" srcOrd="0" destOrd="0" presId="urn:microsoft.com/office/officeart/2005/8/layout/cycle3"/>
    <dgm:cxn modelId="{5BD21251-91C7-4A2D-8006-A9EAE08EFC63}" type="presOf" srcId="{2734FD4D-C4C5-466D-9467-1FEFBE983E7C}" destId="{859DA8D9-BCF1-488F-A645-BE89F4C747B5}" srcOrd="0" destOrd="0" presId="urn:microsoft.com/office/officeart/2005/8/layout/cycle3"/>
    <dgm:cxn modelId="{699386FA-3A73-48FD-B8BB-927F865AEE06}" srcId="{645B4626-4F81-4C2A-8F53-F20FA57BD8C0}" destId="{F93666F3-B523-45D1-951D-1CE298BC6E3E}" srcOrd="3" destOrd="0" parTransId="{5548C15F-CEEF-47E2-A8B1-42CBE5C8EE81}" sibTransId="{E3643961-5946-44F6-BB91-9F99BD9DBE22}"/>
    <dgm:cxn modelId="{D520EB8F-F7EB-47F6-880C-C002B5C18147}" srcId="{645B4626-4F81-4C2A-8F53-F20FA57BD8C0}" destId="{31A29EEB-DB93-4DFD-863D-FDF0B9748173}" srcOrd="6" destOrd="0" parTransId="{10B29D03-C7AD-4751-8C99-134E23D04C36}" sibTransId="{71E7AA7F-AF1D-4DDE-96DD-CB42C7C4A100}"/>
    <dgm:cxn modelId="{E56501DB-9E00-4EB8-BEA8-D4B48A84B1C5}" srcId="{645B4626-4F81-4C2A-8F53-F20FA57BD8C0}" destId="{EE0BC052-05AC-4B0E-A6EF-3C551F81DBDE}" srcOrd="2" destOrd="0" parTransId="{25AF0788-8C3E-4B31-8840-FEB60785A2BA}" sibTransId="{FFA19C7A-FC64-46E0-8B76-A8659EA72792}"/>
    <dgm:cxn modelId="{C5D0CF24-2872-43FC-B144-BB0C88D572B3}" type="presOf" srcId="{645B4626-4F81-4C2A-8F53-F20FA57BD8C0}" destId="{02D313F6-8474-41A1-BB75-14BD30E7B092}" srcOrd="0" destOrd="0" presId="urn:microsoft.com/office/officeart/2005/8/layout/cycle3"/>
    <dgm:cxn modelId="{54879E7A-C75C-4AC8-95E0-4722DF66381E}" type="presParOf" srcId="{02D313F6-8474-41A1-BB75-14BD30E7B092}" destId="{18F56321-2FBF-4753-BE42-B34EFC385E2C}" srcOrd="0" destOrd="0" presId="urn:microsoft.com/office/officeart/2005/8/layout/cycle3"/>
    <dgm:cxn modelId="{C089B966-416E-4FBC-A5A7-9E19258B31FB}" type="presParOf" srcId="{18F56321-2FBF-4753-BE42-B34EFC385E2C}" destId="{B92866A4-2857-4301-9A44-94B7BC8BE284}" srcOrd="0" destOrd="0" presId="urn:microsoft.com/office/officeart/2005/8/layout/cycle3"/>
    <dgm:cxn modelId="{7ABEFAE9-F83F-4ADA-A545-705BD8328598}" type="presParOf" srcId="{18F56321-2FBF-4753-BE42-B34EFC385E2C}" destId="{83F18320-D4BD-4B5B-9B69-CE8A3FBBB6D3}" srcOrd="1" destOrd="0" presId="urn:microsoft.com/office/officeart/2005/8/layout/cycle3"/>
    <dgm:cxn modelId="{01AEEF97-FCBB-4D0D-BF50-2BF2AE76E078}" type="presParOf" srcId="{18F56321-2FBF-4753-BE42-B34EFC385E2C}" destId="{B2F4A3F9-4E88-483F-BA3A-2312C3C1F295}" srcOrd="2" destOrd="0" presId="urn:microsoft.com/office/officeart/2005/8/layout/cycle3"/>
    <dgm:cxn modelId="{154363E4-5751-4871-992A-EA4705987C83}" type="presParOf" srcId="{18F56321-2FBF-4753-BE42-B34EFC385E2C}" destId="{87C1DE1C-D4E2-444A-BEB5-7236455E5961}" srcOrd="3" destOrd="0" presId="urn:microsoft.com/office/officeart/2005/8/layout/cycle3"/>
    <dgm:cxn modelId="{011C0D9E-04D5-4B85-8EC3-A6EB561CB3C5}" type="presParOf" srcId="{18F56321-2FBF-4753-BE42-B34EFC385E2C}" destId="{8BC792C0-C510-4E68-9850-85B55348E48F}" srcOrd="4" destOrd="0" presId="urn:microsoft.com/office/officeart/2005/8/layout/cycle3"/>
    <dgm:cxn modelId="{1C98EB1D-ABC2-479B-AB12-282098C5B36C}" type="presParOf" srcId="{18F56321-2FBF-4753-BE42-B34EFC385E2C}" destId="{C7081602-CB65-4D5B-AF7F-189004DB0A0E}" srcOrd="5" destOrd="0" presId="urn:microsoft.com/office/officeart/2005/8/layout/cycle3"/>
    <dgm:cxn modelId="{E9E7117E-DF2C-42C7-BFF4-AC2E9C6D632E}" type="presParOf" srcId="{18F56321-2FBF-4753-BE42-B34EFC385E2C}" destId="{859DA8D9-BCF1-488F-A645-BE89F4C747B5}" srcOrd="6" destOrd="0" presId="urn:microsoft.com/office/officeart/2005/8/layout/cycle3"/>
    <dgm:cxn modelId="{39CF86B9-BF0D-4D50-9201-A13905CC4792}" type="presParOf" srcId="{18F56321-2FBF-4753-BE42-B34EFC385E2C}" destId="{DE7FA085-9E45-4392-98D4-0A3E37632793}" srcOrd="7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370126CB-FBD7-4711-A42C-5B9DE82A3E6D}" type="doc">
      <dgm:prSet loTypeId="urn:microsoft.com/office/officeart/2005/8/layout/pyramid2" loCatId="pyramid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s-MX"/>
        </a:p>
      </dgm:t>
    </dgm:pt>
    <dgm:pt modelId="{8F6E3889-C3D0-436D-8BF4-E2D8EA063522}">
      <dgm:prSet/>
      <dgm:spPr/>
      <dgm:t>
        <a:bodyPr/>
        <a:lstStyle/>
        <a:p>
          <a:pPr rtl="0"/>
          <a:r>
            <a:rPr lang="es-MX" smtClean="0"/>
            <a:t>Repetir</a:t>
          </a:r>
          <a:endParaRPr lang="es-MX"/>
        </a:p>
      </dgm:t>
    </dgm:pt>
    <dgm:pt modelId="{701301AC-243E-4C5C-9573-33FD876C2868}" type="parTrans" cxnId="{C8D47B7E-D399-4CCD-AA72-A91D843EC322}">
      <dgm:prSet/>
      <dgm:spPr/>
      <dgm:t>
        <a:bodyPr/>
        <a:lstStyle/>
        <a:p>
          <a:endParaRPr lang="es-MX"/>
        </a:p>
      </dgm:t>
    </dgm:pt>
    <dgm:pt modelId="{53139545-DB77-4526-BE6C-409394EC448D}" type="sibTrans" cxnId="{C8D47B7E-D399-4CCD-AA72-A91D843EC322}">
      <dgm:prSet/>
      <dgm:spPr/>
      <dgm:t>
        <a:bodyPr/>
        <a:lstStyle/>
        <a:p>
          <a:endParaRPr lang="es-MX"/>
        </a:p>
      </dgm:t>
    </dgm:pt>
    <dgm:pt modelId="{E9C92778-B42B-4862-8CDE-FC3E546EA1F4}">
      <dgm:prSet/>
      <dgm:spPr/>
      <dgm:t>
        <a:bodyPr/>
        <a:lstStyle/>
        <a:p>
          <a:pPr rtl="0"/>
          <a:r>
            <a:rPr lang="es-MX" smtClean="0"/>
            <a:t>Sustituir</a:t>
          </a:r>
          <a:endParaRPr lang="es-MX"/>
        </a:p>
      </dgm:t>
    </dgm:pt>
    <dgm:pt modelId="{49D231DA-06AB-4B68-8F7D-407C98482C59}" type="parTrans" cxnId="{78BC5F03-4DE8-434C-B9DC-84781344403C}">
      <dgm:prSet/>
      <dgm:spPr/>
      <dgm:t>
        <a:bodyPr/>
        <a:lstStyle/>
        <a:p>
          <a:endParaRPr lang="es-MX"/>
        </a:p>
      </dgm:t>
    </dgm:pt>
    <dgm:pt modelId="{AC4B0718-CCAF-4B65-A837-157FAC9AAD33}" type="sibTrans" cxnId="{78BC5F03-4DE8-434C-B9DC-84781344403C}">
      <dgm:prSet/>
      <dgm:spPr/>
      <dgm:t>
        <a:bodyPr/>
        <a:lstStyle/>
        <a:p>
          <a:endParaRPr lang="es-MX"/>
        </a:p>
      </dgm:t>
    </dgm:pt>
    <dgm:pt modelId="{AFC79BE5-B129-48C5-A4C8-2590703FD2F7}">
      <dgm:prSet/>
      <dgm:spPr/>
      <dgm:t>
        <a:bodyPr/>
        <a:lstStyle/>
        <a:p>
          <a:pPr rtl="0"/>
          <a:r>
            <a:rPr lang="es-MX" smtClean="0"/>
            <a:t>Contradecir</a:t>
          </a:r>
          <a:endParaRPr lang="es-MX"/>
        </a:p>
      </dgm:t>
    </dgm:pt>
    <dgm:pt modelId="{F1B3EAFC-9BA7-4453-B98E-F0BC260BF147}" type="parTrans" cxnId="{908C72E5-6A62-42A7-B676-2B75F02E13D0}">
      <dgm:prSet/>
      <dgm:spPr/>
      <dgm:t>
        <a:bodyPr/>
        <a:lstStyle/>
        <a:p>
          <a:endParaRPr lang="es-MX"/>
        </a:p>
      </dgm:t>
    </dgm:pt>
    <dgm:pt modelId="{14066824-AFA6-4392-8969-0DA270C7E1B5}" type="sibTrans" cxnId="{908C72E5-6A62-42A7-B676-2B75F02E13D0}">
      <dgm:prSet/>
      <dgm:spPr/>
      <dgm:t>
        <a:bodyPr/>
        <a:lstStyle/>
        <a:p>
          <a:endParaRPr lang="es-MX"/>
        </a:p>
      </dgm:t>
    </dgm:pt>
    <dgm:pt modelId="{02B66F8A-CF4B-4C24-8A7C-2BDF9EFE338F}">
      <dgm:prSet/>
      <dgm:spPr/>
      <dgm:t>
        <a:bodyPr/>
        <a:lstStyle/>
        <a:p>
          <a:pPr rtl="0"/>
          <a:r>
            <a:rPr lang="es-MX" smtClean="0"/>
            <a:t>Complementar</a:t>
          </a:r>
          <a:endParaRPr lang="es-MX"/>
        </a:p>
      </dgm:t>
    </dgm:pt>
    <dgm:pt modelId="{9E415678-1DB7-4D19-85D2-9046E1E9F7C0}" type="parTrans" cxnId="{5354A95E-2C5E-4503-8883-B64A6B157FC1}">
      <dgm:prSet/>
      <dgm:spPr/>
      <dgm:t>
        <a:bodyPr/>
        <a:lstStyle/>
        <a:p>
          <a:endParaRPr lang="es-MX"/>
        </a:p>
      </dgm:t>
    </dgm:pt>
    <dgm:pt modelId="{9037AF51-605A-4369-A769-361BB15181B0}" type="sibTrans" cxnId="{5354A95E-2C5E-4503-8883-B64A6B157FC1}">
      <dgm:prSet/>
      <dgm:spPr/>
      <dgm:t>
        <a:bodyPr/>
        <a:lstStyle/>
        <a:p>
          <a:endParaRPr lang="es-MX"/>
        </a:p>
      </dgm:t>
    </dgm:pt>
    <dgm:pt modelId="{5B5E517B-D732-498E-A3E9-DA770DDBF836}">
      <dgm:prSet/>
      <dgm:spPr/>
      <dgm:t>
        <a:bodyPr/>
        <a:lstStyle/>
        <a:p>
          <a:pPr rtl="0"/>
          <a:r>
            <a:rPr lang="es-MX" smtClean="0"/>
            <a:t>Acentuar</a:t>
          </a:r>
          <a:endParaRPr lang="es-MX"/>
        </a:p>
      </dgm:t>
    </dgm:pt>
    <dgm:pt modelId="{B3D6D2D7-0E8B-42A3-8487-CB75AF7D41C2}" type="parTrans" cxnId="{CBF2A365-4DC2-40F7-B425-2325BD38C109}">
      <dgm:prSet/>
      <dgm:spPr/>
      <dgm:t>
        <a:bodyPr/>
        <a:lstStyle/>
        <a:p>
          <a:endParaRPr lang="es-MX"/>
        </a:p>
      </dgm:t>
    </dgm:pt>
    <dgm:pt modelId="{802F8C88-E9A3-40C9-8027-0475A3B9E3AE}" type="sibTrans" cxnId="{CBF2A365-4DC2-40F7-B425-2325BD38C109}">
      <dgm:prSet/>
      <dgm:spPr/>
      <dgm:t>
        <a:bodyPr/>
        <a:lstStyle/>
        <a:p>
          <a:endParaRPr lang="es-MX"/>
        </a:p>
      </dgm:t>
    </dgm:pt>
    <dgm:pt modelId="{EF1DD1ED-6928-497E-8BBC-850CC5D38907}">
      <dgm:prSet/>
      <dgm:spPr/>
      <dgm:t>
        <a:bodyPr/>
        <a:lstStyle/>
        <a:p>
          <a:pPr rtl="0"/>
          <a:r>
            <a:rPr lang="es-MX" smtClean="0"/>
            <a:t>Regular o controlar</a:t>
          </a:r>
          <a:endParaRPr lang="es-MX"/>
        </a:p>
      </dgm:t>
    </dgm:pt>
    <dgm:pt modelId="{5E73A9AC-0115-40EF-944D-A795D12EF094}" type="parTrans" cxnId="{6AD51F69-2565-4D4C-9858-CA10E658BD98}">
      <dgm:prSet/>
      <dgm:spPr/>
      <dgm:t>
        <a:bodyPr/>
        <a:lstStyle/>
        <a:p>
          <a:endParaRPr lang="es-MX"/>
        </a:p>
      </dgm:t>
    </dgm:pt>
    <dgm:pt modelId="{5B5CA992-B612-45EE-8530-36B9EDA105AC}" type="sibTrans" cxnId="{6AD51F69-2565-4D4C-9858-CA10E658BD98}">
      <dgm:prSet/>
      <dgm:spPr/>
      <dgm:t>
        <a:bodyPr/>
        <a:lstStyle/>
        <a:p>
          <a:endParaRPr lang="es-MX"/>
        </a:p>
      </dgm:t>
    </dgm:pt>
    <dgm:pt modelId="{89143140-7313-4799-9029-3C0F45B3FCFB}" type="pres">
      <dgm:prSet presAssocID="{370126CB-FBD7-4711-A42C-5B9DE82A3E6D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91392753-8E70-48F0-ABBB-9AC89D722C9E}" type="pres">
      <dgm:prSet presAssocID="{370126CB-FBD7-4711-A42C-5B9DE82A3E6D}" presName="pyramid" presStyleLbl="node1" presStyleIdx="0" presStyleCnt="1"/>
      <dgm:spPr/>
      <dgm:t>
        <a:bodyPr/>
        <a:lstStyle/>
        <a:p>
          <a:endParaRPr lang="es-MX"/>
        </a:p>
      </dgm:t>
    </dgm:pt>
    <dgm:pt modelId="{35115D2A-FE8D-43EB-8342-9A914882150A}" type="pres">
      <dgm:prSet presAssocID="{370126CB-FBD7-4711-A42C-5B9DE82A3E6D}" presName="theList" presStyleCnt="0"/>
      <dgm:spPr/>
      <dgm:t>
        <a:bodyPr/>
        <a:lstStyle/>
        <a:p>
          <a:endParaRPr lang="es-MX"/>
        </a:p>
      </dgm:t>
    </dgm:pt>
    <dgm:pt modelId="{A698C8F3-E4B9-4BDB-ABE9-02903BB8CFA0}" type="pres">
      <dgm:prSet presAssocID="{8F6E3889-C3D0-436D-8BF4-E2D8EA063522}" presName="aNode" presStyleLbl="fgAcc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A41DD6D-DD4B-4F78-B32A-BBACC784D384}" type="pres">
      <dgm:prSet presAssocID="{8F6E3889-C3D0-436D-8BF4-E2D8EA063522}" presName="aSpace" presStyleCnt="0"/>
      <dgm:spPr/>
      <dgm:t>
        <a:bodyPr/>
        <a:lstStyle/>
        <a:p>
          <a:endParaRPr lang="es-MX"/>
        </a:p>
      </dgm:t>
    </dgm:pt>
    <dgm:pt modelId="{A48E87C7-6607-4320-A592-22E74B8E8CE5}" type="pres">
      <dgm:prSet presAssocID="{E9C92778-B42B-4862-8CDE-FC3E546EA1F4}" presName="aNode" presStyleLbl="fgAcc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BBD65D-6FEE-48AE-B256-FA84CA5EC12F}" type="pres">
      <dgm:prSet presAssocID="{E9C92778-B42B-4862-8CDE-FC3E546EA1F4}" presName="aSpace" presStyleCnt="0"/>
      <dgm:spPr/>
      <dgm:t>
        <a:bodyPr/>
        <a:lstStyle/>
        <a:p>
          <a:endParaRPr lang="es-MX"/>
        </a:p>
      </dgm:t>
    </dgm:pt>
    <dgm:pt modelId="{442412A7-7A17-4BB3-ADAD-B078D0013E88}" type="pres">
      <dgm:prSet presAssocID="{AFC79BE5-B129-48C5-A4C8-2590703FD2F7}" presName="aNode" presStyleLbl="fgAcc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B5B98F-5AD1-4C62-86A6-7BB00EE915A6}" type="pres">
      <dgm:prSet presAssocID="{AFC79BE5-B129-48C5-A4C8-2590703FD2F7}" presName="aSpace" presStyleCnt="0"/>
      <dgm:spPr/>
      <dgm:t>
        <a:bodyPr/>
        <a:lstStyle/>
        <a:p>
          <a:endParaRPr lang="es-MX"/>
        </a:p>
      </dgm:t>
    </dgm:pt>
    <dgm:pt modelId="{9C933F75-64D5-4889-AB87-07A0ECF3ED66}" type="pres">
      <dgm:prSet presAssocID="{02B66F8A-CF4B-4C24-8A7C-2BDF9EFE338F}" presName="aNode" presStyleLbl="fgAcc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BD6CD7-3041-40DD-B4A2-E02E12C32787}" type="pres">
      <dgm:prSet presAssocID="{02B66F8A-CF4B-4C24-8A7C-2BDF9EFE338F}" presName="aSpace" presStyleCnt="0"/>
      <dgm:spPr/>
      <dgm:t>
        <a:bodyPr/>
        <a:lstStyle/>
        <a:p>
          <a:endParaRPr lang="es-MX"/>
        </a:p>
      </dgm:t>
    </dgm:pt>
    <dgm:pt modelId="{00E3FC00-8B0C-436A-BBE3-8EA782DD5E14}" type="pres">
      <dgm:prSet presAssocID="{5B5E517B-D732-498E-A3E9-DA770DDBF836}" presName="aNode" presStyleLbl="fgAcc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B5D91A4-02E0-4066-AF51-5891F286B315}" type="pres">
      <dgm:prSet presAssocID="{5B5E517B-D732-498E-A3E9-DA770DDBF836}" presName="aSpace" presStyleCnt="0"/>
      <dgm:spPr/>
      <dgm:t>
        <a:bodyPr/>
        <a:lstStyle/>
        <a:p>
          <a:endParaRPr lang="es-MX"/>
        </a:p>
      </dgm:t>
    </dgm:pt>
    <dgm:pt modelId="{BEA400A6-610D-4676-9594-C53A5D3BEE21}" type="pres">
      <dgm:prSet presAssocID="{EF1DD1ED-6928-497E-8BBC-850CC5D38907}" presName="aNode" presStyleLbl="fgAcc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6A9CDE-63CC-41DF-8FFF-DAE545B06BF4}" type="pres">
      <dgm:prSet presAssocID="{EF1DD1ED-6928-497E-8BBC-850CC5D38907}" presName="aSpace" presStyleCnt="0"/>
      <dgm:spPr/>
      <dgm:t>
        <a:bodyPr/>
        <a:lstStyle/>
        <a:p>
          <a:endParaRPr lang="es-MX"/>
        </a:p>
      </dgm:t>
    </dgm:pt>
  </dgm:ptLst>
  <dgm:cxnLst>
    <dgm:cxn modelId="{854132AF-8A67-41B4-9115-D61AEA1DED32}" type="presOf" srcId="{E9C92778-B42B-4862-8CDE-FC3E546EA1F4}" destId="{A48E87C7-6607-4320-A592-22E74B8E8CE5}" srcOrd="0" destOrd="0" presId="urn:microsoft.com/office/officeart/2005/8/layout/pyramid2"/>
    <dgm:cxn modelId="{6AD51F69-2565-4D4C-9858-CA10E658BD98}" srcId="{370126CB-FBD7-4711-A42C-5B9DE82A3E6D}" destId="{EF1DD1ED-6928-497E-8BBC-850CC5D38907}" srcOrd="5" destOrd="0" parTransId="{5E73A9AC-0115-40EF-944D-A795D12EF094}" sibTransId="{5B5CA992-B612-45EE-8530-36B9EDA105AC}"/>
    <dgm:cxn modelId="{84461A10-CCF1-4730-8745-0707BCF8E543}" type="presOf" srcId="{AFC79BE5-B129-48C5-A4C8-2590703FD2F7}" destId="{442412A7-7A17-4BB3-ADAD-B078D0013E88}" srcOrd="0" destOrd="0" presId="urn:microsoft.com/office/officeart/2005/8/layout/pyramid2"/>
    <dgm:cxn modelId="{A048122C-61EC-4337-ADF5-4E96164AA6F8}" type="presOf" srcId="{5B5E517B-D732-498E-A3E9-DA770DDBF836}" destId="{00E3FC00-8B0C-436A-BBE3-8EA782DD5E14}" srcOrd="0" destOrd="0" presId="urn:microsoft.com/office/officeart/2005/8/layout/pyramid2"/>
    <dgm:cxn modelId="{908C72E5-6A62-42A7-B676-2B75F02E13D0}" srcId="{370126CB-FBD7-4711-A42C-5B9DE82A3E6D}" destId="{AFC79BE5-B129-48C5-A4C8-2590703FD2F7}" srcOrd="2" destOrd="0" parTransId="{F1B3EAFC-9BA7-4453-B98E-F0BC260BF147}" sibTransId="{14066824-AFA6-4392-8969-0DA270C7E1B5}"/>
    <dgm:cxn modelId="{2371FDB5-8452-4D4A-9907-5DCE2FFC14EC}" type="presOf" srcId="{370126CB-FBD7-4711-A42C-5B9DE82A3E6D}" destId="{89143140-7313-4799-9029-3C0F45B3FCFB}" srcOrd="0" destOrd="0" presId="urn:microsoft.com/office/officeart/2005/8/layout/pyramid2"/>
    <dgm:cxn modelId="{DCD8CC78-1F68-460F-A363-072034D0DE0D}" type="presOf" srcId="{8F6E3889-C3D0-436D-8BF4-E2D8EA063522}" destId="{A698C8F3-E4B9-4BDB-ABE9-02903BB8CFA0}" srcOrd="0" destOrd="0" presId="urn:microsoft.com/office/officeart/2005/8/layout/pyramid2"/>
    <dgm:cxn modelId="{CBF2A365-4DC2-40F7-B425-2325BD38C109}" srcId="{370126CB-FBD7-4711-A42C-5B9DE82A3E6D}" destId="{5B5E517B-D732-498E-A3E9-DA770DDBF836}" srcOrd="4" destOrd="0" parTransId="{B3D6D2D7-0E8B-42A3-8487-CB75AF7D41C2}" sibTransId="{802F8C88-E9A3-40C9-8027-0475A3B9E3AE}"/>
    <dgm:cxn modelId="{147D961A-71DC-4E3F-9C6C-7F3E710BC979}" type="presOf" srcId="{EF1DD1ED-6928-497E-8BBC-850CC5D38907}" destId="{BEA400A6-610D-4676-9594-C53A5D3BEE21}" srcOrd="0" destOrd="0" presId="urn:microsoft.com/office/officeart/2005/8/layout/pyramid2"/>
    <dgm:cxn modelId="{333A8EE3-463D-497B-8DB7-A3373798846E}" type="presOf" srcId="{02B66F8A-CF4B-4C24-8A7C-2BDF9EFE338F}" destId="{9C933F75-64D5-4889-AB87-07A0ECF3ED66}" srcOrd="0" destOrd="0" presId="urn:microsoft.com/office/officeart/2005/8/layout/pyramid2"/>
    <dgm:cxn modelId="{5354A95E-2C5E-4503-8883-B64A6B157FC1}" srcId="{370126CB-FBD7-4711-A42C-5B9DE82A3E6D}" destId="{02B66F8A-CF4B-4C24-8A7C-2BDF9EFE338F}" srcOrd="3" destOrd="0" parTransId="{9E415678-1DB7-4D19-85D2-9046E1E9F7C0}" sibTransId="{9037AF51-605A-4369-A769-361BB15181B0}"/>
    <dgm:cxn modelId="{C8D47B7E-D399-4CCD-AA72-A91D843EC322}" srcId="{370126CB-FBD7-4711-A42C-5B9DE82A3E6D}" destId="{8F6E3889-C3D0-436D-8BF4-E2D8EA063522}" srcOrd="0" destOrd="0" parTransId="{701301AC-243E-4C5C-9573-33FD876C2868}" sibTransId="{53139545-DB77-4526-BE6C-409394EC448D}"/>
    <dgm:cxn modelId="{78BC5F03-4DE8-434C-B9DC-84781344403C}" srcId="{370126CB-FBD7-4711-A42C-5B9DE82A3E6D}" destId="{E9C92778-B42B-4862-8CDE-FC3E546EA1F4}" srcOrd="1" destOrd="0" parTransId="{49D231DA-06AB-4B68-8F7D-407C98482C59}" sibTransId="{AC4B0718-CCAF-4B65-A837-157FAC9AAD33}"/>
    <dgm:cxn modelId="{CFE34352-726C-4CFE-B7EC-095507ED7F9D}" type="presParOf" srcId="{89143140-7313-4799-9029-3C0F45B3FCFB}" destId="{91392753-8E70-48F0-ABBB-9AC89D722C9E}" srcOrd="0" destOrd="0" presId="urn:microsoft.com/office/officeart/2005/8/layout/pyramid2"/>
    <dgm:cxn modelId="{D49CD993-8A7A-4D3C-B5A3-2633EB14EE1C}" type="presParOf" srcId="{89143140-7313-4799-9029-3C0F45B3FCFB}" destId="{35115D2A-FE8D-43EB-8342-9A914882150A}" srcOrd="1" destOrd="0" presId="urn:microsoft.com/office/officeart/2005/8/layout/pyramid2"/>
    <dgm:cxn modelId="{06154B0C-7639-4B39-9DA9-127EC1459145}" type="presParOf" srcId="{35115D2A-FE8D-43EB-8342-9A914882150A}" destId="{A698C8F3-E4B9-4BDB-ABE9-02903BB8CFA0}" srcOrd="0" destOrd="0" presId="urn:microsoft.com/office/officeart/2005/8/layout/pyramid2"/>
    <dgm:cxn modelId="{41935287-8B04-4917-94C4-9E6DBDC13BFD}" type="presParOf" srcId="{35115D2A-FE8D-43EB-8342-9A914882150A}" destId="{9A41DD6D-DD4B-4F78-B32A-BBACC784D384}" srcOrd="1" destOrd="0" presId="urn:microsoft.com/office/officeart/2005/8/layout/pyramid2"/>
    <dgm:cxn modelId="{90BFBFA7-BF64-4C72-9FB6-FF9EC31DACB7}" type="presParOf" srcId="{35115D2A-FE8D-43EB-8342-9A914882150A}" destId="{A48E87C7-6607-4320-A592-22E74B8E8CE5}" srcOrd="2" destOrd="0" presId="urn:microsoft.com/office/officeart/2005/8/layout/pyramid2"/>
    <dgm:cxn modelId="{77841898-0157-43DC-A6C1-0A1FCC1351C2}" type="presParOf" srcId="{35115D2A-FE8D-43EB-8342-9A914882150A}" destId="{CDBBD65D-6FEE-48AE-B256-FA84CA5EC12F}" srcOrd="3" destOrd="0" presId="urn:microsoft.com/office/officeart/2005/8/layout/pyramid2"/>
    <dgm:cxn modelId="{DB470A5C-4C2F-4FAF-B302-D24E29ED6E82}" type="presParOf" srcId="{35115D2A-FE8D-43EB-8342-9A914882150A}" destId="{442412A7-7A17-4BB3-ADAD-B078D0013E88}" srcOrd="4" destOrd="0" presId="urn:microsoft.com/office/officeart/2005/8/layout/pyramid2"/>
    <dgm:cxn modelId="{92129E78-36FB-4DDA-80C9-C5A154ECA1B8}" type="presParOf" srcId="{35115D2A-FE8D-43EB-8342-9A914882150A}" destId="{C6B5B98F-5AD1-4C62-86A6-7BB00EE915A6}" srcOrd="5" destOrd="0" presId="urn:microsoft.com/office/officeart/2005/8/layout/pyramid2"/>
    <dgm:cxn modelId="{90F920B5-525C-47DD-9839-08CF17836DF8}" type="presParOf" srcId="{35115D2A-FE8D-43EB-8342-9A914882150A}" destId="{9C933F75-64D5-4889-AB87-07A0ECF3ED66}" srcOrd="6" destOrd="0" presId="urn:microsoft.com/office/officeart/2005/8/layout/pyramid2"/>
    <dgm:cxn modelId="{76FA7CF6-5C74-4FBF-9BBB-F09D369CE9B5}" type="presParOf" srcId="{35115D2A-FE8D-43EB-8342-9A914882150A}" destId="{AFBD6CD7-3041-40DD-B4A2-E02E12C32787}" srcOrd="7" destOrd="0" presId="urn:microsoft.com/office/officeart/2005/8/layout/pyramid2"/>
    <dgm:cxn modelId="{6CDEE8A6-4715-405B-BD0C-6CDC1FB73FDF}" type="presParOf" srcId="{35115D2A-FE8D-43EB-8342-9A914882150A}" destId="{00E3FC00-8B0C-436A-BBE3-8EA782DD5E14}" srcOrd="8" destOrd="0" presId="urn:microsoft.com/office/officeart/2005/8/layout/pyramid2"/>
    <dgm:cxn modelId="{8BF77805-3205-4CD5-AA54-39E5F4C009D7}" type="presParOf" srcId="{35115D2A-FE8D-43EB-8342-9A914882150A}" destId="{3B5D91A4-02E0-4066-AF51-5891F286B315}" srcOrd="9" destOrd="0" presId="urn:microsoft.com/office/officeart/2005/8/layout/pyramid2"/>
    <dgm:cxn modelId="{5067F3E2-ADF1-4A2E-9123-4BE18F915F4A}" type="presParOf" srcId="{35115D2A-FE8D-43EB-8342-9A914882150A}" destId="{BEA400A6-610D-4676-9594-C53A5D3BEE21}" srcOrd="10" destOrd="0" presId="urn:microsoft.com/office/officeart/2005/8/layout/pyramid2"/>
    <dgm:cxn modelId="{6A8C11DC-9CB9-4454-BCDB-DF10AF5CB8FA}" type="presParOf" srcId="{35115D2A-FE8D-43EB-8342-9A914882150A}" destId="{0F6A9CDE-63CC-41DF-8FFF-DAE545B06BF4}" srcOrd="1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F8D14B52-2D6E-4F4E-B385-77CB4461AD7E}" type="doc">
      <dgm:prSet loTypeId="urn:microsoft.com/office/officeart/2005/8/layout/hProcess9" loCatId="process" qsTypeId="urn:microsoft.com/office/officeart/2005/8/quickstyle/simple1" qsCatId="simple" csTypeId="urn:microsoft.com/office/officeart/2005/8/colors/accent6_3" csCatId="accent6" phldr="1"/>
      <dgm:spPr/>
    </dgm:pt>
    <dgm:pt modelId="{4D8ED40A-9EC6-46F9-965A-8F4AEB69F3FB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Leer en voz alta exactamente lo que está escrito.</a:t>
          </a:r>
          <a:endParaRPr lang="es-MX" dirty="0">
            <a:solidFill>
              <a:schemeClr val="tx1"/>
            </a:solidFill>
          </a:endParaRPr>
        </a:p>
      </dgm:t>
    </dgm:pt>
    <dgm:pt modelId="{04AB5AAD-467B-434A-9D98-F9CD52755994}" type="parTrans" cxnId="{CF3578EA-DB17-424A-8F12-33F142A7E50D}">
      <dgm:prSet/>
      <dgm:spPr/>
      <dgm:t>
        <a:bodyPr/>
        <a:lstStyle/>
        <a:p>
          <a:endParaRPr lang="es-MX"/>
        </a:p>
      </dgm:t>
    </dgm:pt>
    <dgm:pt modelId="{CA3D8EE4-F57A-49FE-91CC-2CB476E00BBC}" type="sibTrans" cxnId="{CF3578EA-DB17-424A-8F12-33F142A7E50D}">
      <dgm:prSet/>
      <dgm:spPr/>
      <dgm:t>
        <a:bodyPr/>
        <a:lstStyle/>
        <a:p>
          <a:endParaRPr lang="es-MX"/>
        </a:p>
      </dgm:t>
    </dgm:pt>
    <dgm:pt modelId="{D456BEB6-2876-45E3-A7B6-F1A4491E63B7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Pronunciar las palabras de forma correcta.</a:t>
          </a:r>
          <a:endParaRPr lang="es-MX" dirty="0">
            <a:solidFill>
              <a:schemeClr val="tx1"/>
            </a:solidFill>
          </a:endParaRPr>
        </a:p>
      </dgm:t>
    </dgm:pt>
    <dgm:pt modelId="{5B27B7F2-1473-4514-A16B-CD4171B14A88}" type="parTrans" cxnId="{306AF07A-D0F5-4436-A90A-23D7DDC58D62}">
      <dgm:prSet/>
      <dgm:spPr/>
      <dgm:t>
        <a:bodyPr/>
        <a:lstStyle/>
        <a:p>
          <a:endParaRPr lang="es-MX"/>
        </a:p>
      </dgm:t>
    </dgm:pt>
    <dgm:pt modelId="{4178BD0A-8425-427F-81DB-945AEDE2F0A7}" type="sibTrans" cxnId="{306AF07A-D0F5-4436-A90A-23D7DDC58D62}">
      <dgm:prSet/>
      <dgm:spPr/>
      <dgm:t>
        <a:bodyPr/>
        <a:lstStyle/>
        <a:p>
          <a:endParaRPr lang="es-MX"/>
        </a:p>
      </dgm:t>
    </dgm:pt>
    <dgm:pt modelId="{4ABB7379-3A64-409E-92D4-3119648D450A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Tener en cuenta los signos de puntuación y los acentos gráficos.</a:t>
          </a:r>
          <a:endParaRPr lang="es-MX" dirty="0">
            <a:solidFill>
              <a:schemeClr val="tx1"/>
            </a:solidFill>
          </a:endParaRPr>
        </a:p>
      </dgm:t>
    </dgm:pt>
    <dgm:pt modelId="{C0BCE4D3-81A3-4953-B78F-CFD6950FE756}" type="parTrans" cxnId="{53B9717A-76F9-42F9-8ADA-BEB1141EFD32}">
      <dgm:prSet/>
      <dgm:spPr/>
      <dgm:t>
        <a:bodyPr/>
        <a:lstStyle/>
        <a:p>
          <a:endParaRPr lang="es-MX"/>
        </a:p>
      </dgm:t>
    </dgm:pt>
    <dgm:pt modelId="{D41062CF-32CD-4370-B5E3-A4706C148328}" type="sibTrans" cxnId="{53B9717A-76F9-42F9-8ADA-BEB1141EFD32}">
      <dgm:prSet/>
      <dgm:spPr/>
      <dgm:t>
        <a:bodyPr/>
        <a:lstStyle/>
        <a:p>
          <a:endParaRPr lang="es-MX"/>
        </a:p>
      </dgm:t>
    </dgm:pt>
    <dgm:pt modelId="{1FF5975A-12CB-4E01-9A18-25AD0287EC16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LECTURA PRECISA</a:t>
          </a:r>
          <a:endParaRPr lang="es-MX" b="1" dirty="0">
            <a:solidFill>
              <a:schemeClr val="tx1"/>
            </a:solidFill>
          </a:endParaRPr>
        </a:p>
      </dgm:t>
    </dgm:pt>
    <dgm:pt modelId="{92128995-3620-45F0-90AC-655D3B3839E7}" type="parTrans" cxnId="{52E96430-0DA6-4DF2-82E8-1CFA194F5A09}">
      <dgm:prSet/>
      <dgm:spPr/>
      <dgm:t>
        <a:bodyPr/>
        <a:lstStyle/>
        <a:p>
          <a:endParaRPr lang="es-MX"/>
        </a:p>
      </dgm:t>
    </dgm:pt>
    <dgm:pt modelId="{E7B30EC8-88DF-470D-96E9-6AAAA1D651C9}" type="sibTrans" cxnId="{52E96430-0DA6-4DF2-82E8-1CFA194F5A09}">
      <dgm:prSet/>
      <dgm:spPr/>
      <dgm:t>
        <a:bodyPr/>
        <a:lstStyle/>
        <a:p>
          <a:endParaRPr lang="es-MX"/>
        </a:p>
      </dgm:t>
    </dgm:pt>
    <dgm:pt modelId="{CA4970E5-7176-4F9B-B76F-12A6C2C32062}" type="pres">
      <dgm:prSet presAssocID="{F8D14B52-2D6E-4F4E-B385-77CB4461AD7E}" presName="CompostProcess" presStyleCnt="0">
        <dgm:presLayoutVars>
          <dgm:dir/>
          <dgm:resizeHandles val="exact"/>
        </dgm:presLayoutVars>
      </dgm:prSet>
      <dgm:spPr/>
    </dgm:pt>
    <dgm:pt modelId="{7A458611-26A3-48E7-84E4-F51F1DF594CF}" type="pres">
      <dgm:prSet presAssocID="{F8D14B52-2D6E-4F4E-B385-77CB4461AD7E}" presName="arrow" presStyleLbl="bgShp" presStyleIdx="0" presStyleCnt="1"/>
      <dgm:spPr/>
    </dgm:pt>
    <dgm:pt modelId="{C63ECC45-77BE-4002-9ED1-56958C120924}" type="pres">
      <dgm:prSet presAssocID="{F8D14B52-2D6E-4F4E-B385-77CB4461AD7E}" presName="linearProcess" presStyleCnt="0"/>
      <dgm:spPr/>
    </dgm:pt>
    <dgm:pt modelId="{845349ED-0E96-408A-9B70-286981DC18F2}" type="pres">
      <dgm:prSet presAssocID="{4D8ED40A-9EC6-46F9-965A-8F4AEB69F3FB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77568E-1609-43B8-9F34-33D427CD2E97}" type="pres">
      <dgm:prSet presAssocID="{CA3D8EE4-F57A-49FE-91CC-2CB476E00BBC}" presName="sibTrans" presStyleCnt="0"/>
      <dgm:spPr/>
    </dgm:pt>
    <dgm:pt modelId="{8BDB429D-4C0F-4F1A-A5A8-6EE5F514AF55}" type="pres">
      <dgm:prSet presAssocID="{D456BEB6-2876-45E3-A7B6-F1A4491E63B7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A0EE71-2571-4500-8FD5-3AE281642B5E}" type="pres">
      <dgm:prSet presAssocID="{4178BD0A-8425-427F-81DB-945AEDE2F0A7}" presName="sibTrans" presStyleCnt="0"/>
      <dgm:spPr/>
    </dgm:pt>
    <dgm:pt modelId="{E1D8BD1B-98FA-48B1-A399-A10A7B21699E}" type="pres">
      <dgm:prSet presAssocID="{4ABB7379-3A64-409E-92D4-3119648D450A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6182C4E-1A5A-41CB-AF22-D9D41AA6AE6F}" type="pres">
      <dgm:prSet presAssocID="{D41062CF-32CD-4370-B5E3-A4706C148328}" presName="sibTrans" presStyleCnt="0"/>
      <dgm:spPr/>
    </dgm:pt>
    <dgm:pt modelId="{D10C24C2-C86F-4547-A045-54AAFC124E76}" type="pres">
      <dgm:prSet presAssocID="{1FF5975A-12CB-4E01-9A18-25AD0287EC16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EA57FA9-C8F7-42A1-91EB-E847367C7201}" type="presOf" srcId="{F8D14B52-2D6E-4F4E-B385-77CB4461AD7E}" destId="{CA4970E5-7176-4F9B-B76F-12A6C2C32062}" srcOrd="0" destOrd="0" presId="urn:microsoft.com/office/officeart/2005/8/layout/hProcess9"/>
    <dgm:cxn modelId="{CF3578EA-DB17-424A-8F12-33F142A7E50D}" srcId="{F8D14B52-2D6E-4F4E-B385-77CB4461AD7E}" destId="{4D8ED40A-9EC6-46F9-965A-8F4AEB69F3FB}" srcOrd="0" destOrd="0" parTransId="{04AB5AAD-467B-434A-9D98-F9CD52755994}" sibTransId="{CA3D8EE4-F57A-49FE-91CC-2CB476E00BBC}"/>
    <dgm:cxn modelId="{53B9717A-76F9-42F9-8ADA-BEB1141EFD32}" srcId="{F8D14B52-2D6E-4F4E-B385-77CB4461AD7E}" destId="{4ABB7379-3A64-409E-92D4-3119648D450A}" srcOrd="2" destOrd="0" parTransId="{C0BCE4D3-81A3-4953-B78F-CFD6950FE756}" sibTransId="{D41062CF-32CD-4370-B5E3-A4706C148328}"/>
    <dgm:cxn modelId="{07A448A6-1185-40A4-9B31-886C1ED48D4C}" type="presOf" srcId="{D456BEB6-2876-45E3-A7B6-F1A4491E63B7}" destId="{8BDB429D-4C0F-4F1A-A5A8-6EE5F514AF55}" srcOrd="0" destOrd="0" presId="urn:microsoft.com/office/officeart/2005/8/layout/hProcess9"/>
    <dgm:cxn modelId="{0976EE0B-4DA8-423D-83DC-F935FD002408}" type="presOf" srcId="{4D8ED40A-9EC6-46F9-965A-8F4AEB69F3FB}" destId="{845349ED-0E96-408A-9B70-286981DC18F2}" srcOrd="0" destOrd="0" presId="urn:microsoft.com/office/officeart/2005/8/layout/hProcess9"/>
    <dgm:cxn modelId="{306AF07A-D0F5-4436-A90A-23D7DDC58D62}" srcId="{F8D14B52-2D6E-4F4E-B385-77CB4461AD7E}" destId="{D456BEB6-2876-45E3-A7B6-F1A4491E63B7}" srcOrd="1" destOrd="0" parTransId="{5B27B7F2-1473-4514-A16B-CD4171B14A88}" sibTransId="{4178BD0A-8425-427F-81DB-945AEDE2F0A7}"/>
    <dgm:cxn modelId="{E3B3DEEE-E0EA-4084-AAA6-9DD012E9BF1A}" type="presOf" srcId="{1FF5975A-12CB-4E01-9A18-25AD0287EC16}" destId="{D10C24C2-C86F-4547-A045-54AAFC124E76}" srcOrd="0" destOrd="0" presId="urn:microsoft.com/office/officeart/2005/8/layout/hProcess9"/>
    <dgm:cxn modelId="{52E96430-0DA6-4DF2-82E8-1CFA194F5A09}" srcId="{F8D14B52-2D6E-4F4E-B385-77CB4461AD7E}" destId="{1FF5975A-12CB-4E01-9A18-25AD0287EC16}" srcOrd="3" destOrd="0" parTransId="{92128995-3620-45F0-90AC-655D3B3839E7}" sibTransId="{E7B30EC8-88DF-470D-96E9-6AAAA1D651C9}"/>
    <dgm:cxn modelId="{9F169EA3-0078-488E-A604-9943E2BB139A}" type="presOf" srcId="{4ABB7379-3A64-409E-92D4-3119648D450A}" destId="{E1D8BD1B-98FA-48B1-A399-A10A7B21699E}" srcOrd="0" destOrd="0" presId="urn:microsoft.com/office/officeart/2005/8/layout/hProcess9"/>
    <dgm:cxn modelId="{D6197503-3D53-4FE1-A0BB-56501D82EA27}" type="presParOf" srcId="{CA4970E5-7176-4F9B-B76F-12A6C2C32062}" destId="{7A458611-26A3-48E7-84E4-F51F1DF594CF}" srcOrd="0" destOrd="0" presId="urn:microsoft.com/office/officeart/2005/8/layout/hProcess9"/>
    <dgm:cxn modelId="{C6B035B7-CEBA-4D68-9820-C78F0044529E}" type="presParOf" srcId="{CA4970E5-7176-4F9B-B76F-12A6C2C32062}" destId="{C63ECC45-77BE-4002-9ED1-56958C120924}" srcOrd="1" destOrd="0" presId="urn:microsoft.com/office/officeart/2005/8/layout/hProcess9"/>
    <dgm:cxn modelId="{40704A06-2786-468E-9792-89FC1DD527F1}" type="presParOf" srcId="{C63ECC45-77BE-4002-9ED1-56958C120924}" destId="{845349ED-0E96-408A-9B70-286981DC18F2}" srcOrd="0" destOrd="0" presId="urn:microsoft.com/office/officeart/2005/8/layout/hProcess9"/>
    <dgm:cxn modelId="{541629F6-7848-45A6-AEB9-D71CCB9F8C07}" type="presParOf" srcId="{C63ECC45-77BE-4002-9ED1-56958C120924}" destId="{4277568E-1609-43B8-9F34-33D427CD2E97}" srcOrd="1" destOrd="0" presId="urn:microsoft.com/office/officeart/2005/8/layout/hProcess9"/>
    <dgm:cxn modelId="{1D782F0D-8546-4287-BECB-E29C287C90E6}" type="presParOf" srcId="{C63ECC45-77BE-4002-9ED1-56958C120924}" destId="{8BDB429D-4C0F-4F1A-A5A8-6EE5F514AF55}" srcOrd="2" destOrd="0" presId="urn:microsoft.com/office/officeart/2005/8/layout/hProcess9"/>
    <dgm:cxn modelId="{A1DE57F5-3E60-4E92-A01F-1A505EC661EE}" type="presParOf" srcId="{C63ECC45-77BE-4002-9ED1-56958C120924}" destId="{A2A0EE71-2571-4500-8FD5-3AE281642B5E}" srcOrd="3" destOrd="0" presId="urn:microsoft.com/office/officeart/2005/8/layout/hProcess9"/>
    <dgm:cxn modelId="{1E5C1133-C25B-4139-89E8-B7FD2353281A}" type="presParOf" srcId="{C63ECC45-77BE-4002-9ED1-56958C120924}" destId="{E1D8BD1B-98FA-48B1-A399-A10A7B21699E}" srcOrd="4" destOrd="0" presId="urn:microsoft.com/office/officeart/2005/8/layout/hProcess9"/>
    <dgm:cxn modelId="{F2583FCF-4AEC-47E7-AC31-B567C1E2AC41}" type="presParOf" srcId="{C63ECC45-77BE-4002-9ED1-56958C120924}" destId="{36182C4E-1A5A-41CB-AF22-D9D41AA6AE6F}" srcOrd="5" destOrd="0" presId="urn:microsoft.com/office/officeart/2005/8/layout/hProcess9"/>
    <dgm:cxn modelId="{5E073528-3DC6-4F95-A685-C41667F7C4CC}" type="presParOf" srcId="{C63ECC45-77BE-4002-9ED1-56958C120924}" destId="{D10C24C2-C86F-4547-A045-54AAFC124E76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16C74BC4-D2E4-4AB8-8FE3-5FF34A83967E}" type="doc">
      <dgm:prSet loTypeId="urn:microsoft.com/office/officeart/2005/8/layout/venn1" loCatId="relationship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s-MX"/>
        </a:p>
      </dgm:t>
    </dgm:pt>
    <dgm:pt modelId="{BF463A89-C4EB-4D3A-B394-37B76F490803}">
      <dgm:prSet/>
      <dgm:spPr/>
      <dgm:t>
        <a:bodyPr/>
        <a:lstStyle/>
        <a:p>
          <a:pPr rtl="0"/>
          <a:r>
            <a:rPr lang="es-MX" smtClean="0"/>
            <a:t>Necesaria para el estudio</a:t>
          </a:r>
          <a:endParaRPr lang="es-MX"/>
        </a:p>
      </dgm:t>
    </dgm:pt>
    <dgm:pt modelId="{E5E48E4E-EC3C-4A5E-91F2-2990EEB2B501}" type="parTrans" cxnId="{6F70C763-EA00-4B2D-A5DA-B602EA3D3959}">
      <dgm:prSet/>
      <dgm:spPr/>
      <dgm:t>
        <a:bodyPr/>
        <a:lstStyle/>
        <a:p>
          <a:endParaRPr lang="es-MX"/>
        </a:p>
      </dgm:t>
    </dgm:pt>
    <dgm:pt modelId="{FF910A01-1C73-4871-86FD-736A84E5C6F6}" type="sibTrans" cxnId="{6F70C763-EA00-4B2D-A5DA-B602EA3D3959}">
      <dgm:prSet/>
      <dgm:spPr/>
      <dgm:t>
        <a:bodyPr/>
        <a:lstStyle/>
        <a:p>
          <a:endParaRPr lang="es-MX"/>
        </a:p>
      </dgm:t>
    </dgm:pt>
    <dgm:pt modelId="{BAE9FDB1-8588-4764-856A-84961ED9426C}">
      <dgm:prSet/>
      <dgm:spPr/>
      <dgm:t>
        <a:bodyPr/>
        <a:lstStyle/>
        <a:p>
          <a:pPr rtl="0"/>
          <a:r>
            <a:rPr lang="es-MX" smtClean="0"/>
            <a:t>Adquisición del conocimiento</a:t>
          </a:r>
          <a:endParaRPr lang="es-MX"/>
        </a:p>
      </dgm:t>
    </dgm:pt>
    <dgm:pt modelId="{064E64BE-121B-45F9-8C2F-0D77E0EDF6D3}" type="parTrans" cxnId="{52345090-0D24-4B5A-96D8-46120BBF53E6}">
      <dgm:prSet/>
      <dgm:spPr/>
      <dgm:t>
        <a:bodyPr/>
        <a:lstStyle/>
        <a:p>
          <a:endParaRPr lang="es-MX"/>
        </a:p>
      </dgm:t>
    </dgm:pt>
    <dgm:pt modelId="{3CCBE83E-FEB1-4FE1-84E0-E2E0948301F4}" type="sibTrans" cxnId="{52345090-0D24-4B5A-96D8-46120BBF53E6}">
      <dgm:prSet/>
      <dgm:spPr/>
      <dgm:t>
        <a:bodyPr/>
        <a:lstStyle/>
        <a:p>
          <a:endParaRPr lang="es-MX"/>
        </a:p>
      </dgm:t>
    </dgm:pt>
    <dgm:pt modelId="{535F061F-92F5-4551-A271-C8CBAEEA39FE}">
      <dgm:prSet/>
      <dgm:spPr/>
      <dgm:t>
        <a:bodyPr/>
        <a:lstStyle/>
        <a:p>
          <a:pPr rtl="0"/>
          <a:r>
            <a:rPr lang="es-MX" smtClean="0"/>
            <a:t>Aumenta la cultura</a:t>
          </a:r>
          <a:endParaRPr lang="es-MX"/>
        </a:p>
      </dgm:t>
    </dgm:pt>
    <dgm:pt modelId="{BC1DFBB3-6C41-4286-A719-67C74E910D8F}" type="parTrans" cxnId="{3758CE10-D770-4D39-A3C3-4799B877BCCF}">
      <dgm:prSet/>
      <dgm:spPr/>
      <dgm:t>
        <a:bodyPr/>
        <a:lstStyle/>
        <a:p>
          <a:endParaRPr lang="es-MX"/>
        </a:p>
      </dgm:t>
    </dgm:pt>
    <dgm:pt modelId="{79C86953-CE6A-44BD-A3DA-48C4D95305CB}" type="sibTrans" cxnId="{3758CE10-D770-4D39-A3C3-4799B877BCCF}">
      <dgm:prSet/>
      <dgm:spPr/>
      <dgm:t>
        <a:bodyPr/>
        <a:lstStyle/>
        <a:p>
          <a:endParaRPr lang="es-MX"/>
        </a:p>
      </dgm:t>
    </dgm:pt>
    <dgm:pt modelId="{AC65E039-BB8B-4839-978C-FD8B5B6BF18F}" type="pres">
      <dgm:prSet presAssocID="{16C74BC4-D2E4-4AB8-8FE3-5FF34A83967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4308D87-3014-4EC8-910D-0C2E219F0FFC}" type="pres">
      <dgm:prSet presAssocID="{BF463A89-C4EB-4D3A-B394-37B76F490803}" presName="circ1" presStyleLbl="vennNode1" presStyleIdx="0" presStyleCnt="3"/>
      <dgm:spPr/>
      <dgm:t>
        <a:bodyPr/>
        <a:lstStyle/>
        <a:p>
          <a:endParaRPr lang="es-MX"/>
        </a:p>
      </dgm:t>
    </dgm:pt>
    <dgm:pt modelId="{2426DAAB-3C1F-4C35-A6C9-7721E8325970}" type="pres">
      <dgm:prSet presAssocID="{BF463A89-C4EB-4D3A-B394-37B76F49080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43EFBA-EBAC-487A-8F88-0624EDE867FC}" type="pres">
      <dgm:prSet presAssocID="{BAE9FDB1-8588-4764-856A-84961ED9426C}" presName="circ2" presStyleLbl="vennNode1" presStyleIdx="1" presStyleCnt="3"/>
      <dgm:spPr/>
      <dgm:t>
        <a:bodyPr/>
        <a:lstStyle/>
        <a:p>
          <a:endParaRPr lang="es-MX"/>
        </a:p>
      </dgm:t>
    </dgm:pt>
    <dgm:pt modelId="{A5D0473D-2240-4E58-82BA-209AD924A67C}" type="pres">
      <dgm:prSet presAssocID="{BAE9FDB1-8588-4764-856A-84961ED9426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44F5AE-F0C9-4E50-A446-40447646F0C1}" type="pres">
      <dgm:prSet presAssocID="{535F061F-92F5-4551-A271-C8CBAEEA39FE}" presName="circ3" presStyleLbl="vennNode1" presStyleIdx="2" presStyleCnt="3"/>
      <dgm:spPr/>
      <dgm:t>
        <a:bodyPr/>
        <a:lstStyle/>
        <a:p>
          <a:endParaRPr lang="es-MX"/>
        </a:p>
      </dgm:t>
    </dgm:pt>
    <dgm:pt modelId="{A511194E-034D-4405-9F22-F116B9DDB0E7}" type="pres">
      <dgm:prSet presAssocID="{535F061F-92F5-4551-A271-C8CBAEEA39FE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C4B8C9A-8466-40E4-90F7-9CAFA43CC8C6}" type="presOf" srcId="{BF463A89-C4EB-4D3A-B394-37B76F490803}" destId="{2426DAAB-3C1F-4C35-A6C9-7721E8325970}" srcOrd="1" destOrd="0" presId="urn:microsoft.com/office/officeart/2005/8/layout/venn1"/>
    <dgm:cxn modelId="{6F70C763-EA00-4B2D-A5DA-B602EA3D3959}" srcId="{16C74BC4-D2E4-4AB8-8FE3-5FF34A83967E}" destId="{BF463A89-C4EB-4D3A-B394-37B76F490803}" srcOrd="0" destOrd="0" parTransId="{E5E48E4E-EC3C-4A5E-91F2-2990EEB2B501}" sibTransId="{FF910A01-1C73-4871-86FD-736A84E5C6F6}"/>
    <dgm:cxn modelId="{7A3291AE-BAE9-414C-B2BB-7BAA310F7E8D}" type="presOf" srcId="{BAE9FDB1-8588-4764-856A-84961ED9426C}" destId="{A5D0473D-2240-4E58-82BA-209AD924A67C}" srcOrd="1" destOrd="0" presId="urn:microsoft.com/office/officeart/2005/8/layout/venn1"/>
    <dgm:cxn modelId="{A0D68ABA-85CD-40F4-83EA-82E678E2F7EC}" type="presOf" srcId="{535F061F-92F5-4551-A271-C8CBAEEA39FE}" destId="{1A44F5AE-F0C9-4E50-A446-40447646F0C1}" srcOrd="0" destOrd="0" presId="urn:microsoft.com/office/officeart/2005/8/layout/venn1"/>
    <dgm:cxn modelId="{EB64ACAA-2740-490E-8FE6-B6368ABC1E33}" type="presOf" srcId="{16C74BC4-D2E4-4AB8-8FE3-5FF34A83967E}" destId="{AC65E039-BB8B-4839-978C-FD8B5B6BF18F}" srcOrd="0" destOrd="0" presId="urn:microsoft.com/office/officeart/2005/8/layout/venn1"/>
    <dgm:cxn modelId="{5FE1F60D-56AE-416A-A644-D021C7B95A77}" type="presOf" srcId="{BF463A89-C4EB-4D3A-B394-37B76F490803}" destId="{E4308D87-3014-4EC8-910D-0C2E219F0FFC}" srcOrd="0" destOrd="0" presId="urn:microsoft.com/office/officeart/2005/8/layout/venn1"/>
    <dgm:cxn modelId="{52345090-0D24-4B5A-96D8-46120BBF53E6}" srcId="{16C74BC4-D2E4-4AB8-8FE3-5FF34A83967E}" destId="{BAE9FDB1-8588-4764-856A-84961ED9426C}" srcOrd="1" destOrd="0" parTransId="{064E64BE-121B-45F9-8C2F-0D77E0EDF6D3}" sibTransId="{3CCBE83E-FEB1-4FE1-84E0-E2E0948301F4}"/>
    <dgm:cxn modelId="{D05C2A3D-F65B-4B6B-B093-97D00BF4BDD2}" type="presOf" srcId="{BAE9FDB1-8588-4764-856A-84961ED9426C}" destId="{8B43EFBA-EBAC-487A-8F88-0624EDE867FC}" srcOrd="0" destOrd="0" presId="urn:microsoft.com/office/officeart/2005/8/layout/venn1"/>
    <dgm:cxn modelId="{5343A166-7347-42ED-BC1D-033C19F0A159}" type="presOf" srcId="{535F061F-92F5-4551-A271-C8CBAEEA39FE}" destId="{A511194E-034D-4405-9F22-F116B9DDB0E7}" srcOrd="1" destOrd="0" presId="urn:microsoft.com/office/officeart/2005/8/layout/venn1"/>
    <dgm:cxn modelId="{3758CE10-D770-4D39-A3C3-4799B877BCCF}" srcId="{16C74BC4-D2E4-4AB8-8FE3-5FF34A83967E}" destId="{535F061F-92F5-4551-A271-C8CBAEEA39FE}" srcOrd="2" destOrd="0" parTransId="{BC1DFBB3-6C41-4286-A719-67C74E910D8F}" sibTransId="{79C86953-CE6A-44BD-A3DA-48C4D95305CB}"/>
    <dgm:cxn modelId="{66C23AD1-5366-416A-A0C8-E0F2E8C28788}" type="presParOf" srcId="{AC65E039-BB8B-4839-978C-FD8B5B6BF18F}" destId="{E4308D87-3014-4EC8-910D-0C2E219F0FFC}" srcOrd="0" destOrd="0" presId="urn:microsoft.com/office/officeart/2005/8/layout/venn1"/>
    <dgm:cxn modelId="{BDD4F09A-D211-4362-8C3E-F3573EFB52A2}" type="presParOf" srcId="{AC65E039-BB8B-4839-978C-FD8B5B6BF18F}" destId="{2426DAAB-3C1F-4C35-A6C9-7721E8325970}" srcOrd="1" destOrd="0" presId="urn:microsoft.com/office/officeart/2005/8/layout/venn1"/>
    <dgm:cxn modelId="{CA257AE5-042B-4B3B-B451-7153EB770515}" type="presParOf" srcId="{AC65E039-BB8B-4839-978C-FD8B5B6BF18F}" destId="{8B43EFBA-EBAC-487A-8F88-0624EDE867FC}" srcOrd="2" destOrd="0" presId="urn:microsoft.com/office/officeart/2005/8/layout/venn1"/>
    <dgm:cxn modelId="{ED40B4E0-2398-4F35-AA7D-726DA526C2F0}" type="presParOf" srcId="{AC65E039-BB8B-4839-978C-FD8B5B6BF18F}" destId="{A5D0473D-2240-4E58-82BA-209AD924A67C}" srcOrd="3" destOrd="0" presId="urn:microsoft.com/office/officeart/2005/8/layout/venn1"/>
    <dgm:cxn modelId="{73776CEE-39C0-4BCA-AF01-2B4A87F2047E}" type="presParOf" srcId="{AC65E039-BB8B-4839-978C-FD8B5B6BF18F}" destId="{1A44F5AE-F0C9-4E50-A446-40447646F0C1}" srcOrd="4" destOrd="0" presId="urn:microsoft.com/office/officeart/2005/8/layout/venn1"/>
    <dgm:cxn modelId="{1749AC71-24F9-4EFA-B509-2E743E6D82D9}" type="presParOf" srcId="{AC65E039-BB8B-4839-978C-FD8B5B6BF18F}" destId="{A511194E-034D-4405-9F22-F116B9DDB0E7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0E0A80F-46C1-48AD-8CFE-6D8E9579DC80}" type="doc">
      <dgm:prSet loTypeId="urn:microsoft.com/office/officeart/2005/8/layout/cycle4" loCatId="cycle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FA16E5F1-FB41-47F6-BB8D-2630DFA27358}">
      <dgm:prSet/>
      <dgm:spPr/>
      <dgm:t>
        <a:bodyPr/>
        <a:lstStyle/>
        <a:p>
          <a:pPr rtl="0"/>
          <a:r>
            <a:rPr lang="es-MX" smtClean="0"/>
            <a:t>Código</a:t>
          </a:r>
          <a:endParaRPr lang="es-MX"/>
        </a:p>
      </dgm:t>
    </dgm:pt>
    <dgm:pt modelId="{93470979-7839-47C8-94F2-75E571B84AC6}" type="parTrans" cxnId="{787EC877-E8A3-4E77-AB3A-567ADC642075}">
      <dgm:prSet/>
      <dgm:spPr/>
      <dgm:t>
        <a:bodyPr/>
        <a:lstStyle/>
        <a:p>
          <a:endParaRPr lang="es-MX"/>
        </a:p>
      </dgm:t>
    </dgm:pt>
    <dgm:pt modelId="{05001ED5-2316-4DDB-8254-F6289582D4C9}" type="sibTrans" cxnId="{787EC877-E8A3-4E77-AB3A-567ADC642075}">
      <dgm:prSet/>
      <dgm:spPr/>
      <dgm:t>
        <a:bodyPr/>
        <a:lstStyle/>
        <a:p>
          <a:endParaRPr lang="es-MX"/>
        </a:p>
      </dgm:t>
    </dgm:pt>
    <dgm:pt modelId="{8FC11DFA-18F7-44A0-B718-82E5B94E054A}">
      <dgm:prSet/>
      <dgm:spPr/>
      <dgm:t>
        <a:bodyPr/>
        <a:lstStyle/>
        <a:p>
          <a:pPr rtl="0"/>
          <a:r>
            <a:rPr lang="es-MX" dirty="0" smtClean="0"/>
            <a:t>Signos y reglas que empleamos para dar forma al mensaje.</a:t>
          </a:r>
          <a:endParaRPr lang="es-MX" dirty="0"/>
        </a:p>
      </dgm:t>
    </dgm:pt>
    <dgm:pt modelId="{B03A556E-46D8-4D2A-B80A-3C56B0E4ED0C}" type="parTrans" cxnId="{991FF562-C50E-4BAA-B1D6-83FBA1215996}">
      <dgm:prSet/>
      <dgm:spPr/>
      <dgm:t>
        <a:bodyPr/>
        <a:lstStyle/>
        <a:p>
          <a:endParaRPr lang="es-MX"/>
        </a:p>
      </dgm:t>
    </dgm:pt>
    <dgm:pt modelId="{08B13D95-078B-4E09-BC5E-4CCF65D86480}" type="sibTrans" cxnId="{991FF562-C50E-4BAA-B1D6-83FBA1215996}">
      <dgm:prSet/>
      <dgm:spPr/>
      <dgm:t>
        <a:bodyPr/>
        <a:lstStyle/>
        <a:p>
          <a:endParaRPr lang="es-MX"/>
        </a:p>
      </dgm:t>
    </dgm:pt>
    <dgm:pt modelId="{AE3A6E44-8ABE-4640-B98E-B2A9FE1EB680}">
      <dgm:prSet/>
      <dgm:spPr/>
      <dgm:t>
        <a:bodyPr/>
        <a:lstStyle/>
        <a:p>
          <a:pPr rtl="0"/>
          <a:r>
            <a:rPr lang="es-MX" smtClean="0"/>
            <a:t>Mensaje</a:t>
          </a:r>
          <a:endParaRPr lang="es-MX"/>
        </a:p>
      </dgm:t>
    </dgm:pt>
    <dgm:pt modelId="{BE313EA6-9018-4A8D-BA40-FD37D8F9A929}" type="parTrans" cxnId="{AD178737-8F66-44B2-9DBC-654F22E7126A}">
      <dgm:prSet/>
      <dgm:spPr/>
      <dgm:t>
        <a:bodyPr/>
        <a:lstStyle/>
        <a:p>
          <a:endParaRPr lang="es-MX"/>
        </a:p>
      </dgm:t>
    </dgm:pt>
    <dgm:pt modelId="{571155D6-73B6-41E3-A465-87BFAC3E35BE}" type="sibTrans" cxnId="{AD178737-8F66-44B2-9DBC-654F22E7126A}">
      <dgm:prSet/>
      <dgm:spPr/>
      <dgm:t>
        <a:bodyPr/>
        <a:lstStyle/>
        <a:p>
          <a:endParaRPr lang="es-MX"/>
        </a:p>
      </dgm:t>
    </dgm:pt>
    <dgm:pt modelId="{9FB21BB4-9B6D-4F80-AE90-3AA37521E28F}">
      <dgm:prSet/>
      <dgm:spPr/>
      <dgm:t>
        <a:bodyPr/>
        <a:lstStyle/>
        <a:p>
          <a:pPr rtl="0"/>
          <a:r>
            <a:rPr lang="es-MX" smtClean="0"/>
            <a:t>Información que se transmite.</a:t>
          </a:r>
          <a:endParaRPr lang="es-MX"/>
        </a:p>
      </dgm:t>
    </dgm:pt>
    <dgm:pt modelId="{AA12C08E-9143-45F9-9884-25D4F16C6953}" type="parTrans" cxnId="{744AF537-A0C3-4341-A03D-A35B78EABAA0}">
      <dgm:prSet/>
      <dgm:spPr/>
      <dgm:t>
        <a:bodyPr/>
        <a:lstStyle/>
        <a:p>
          <a:endParaRPr lang="es-MX"/>
        </a:p>
      </dgm:t>
    </dgm:pt>
    <dgm:pt modelId="{BADDB2CC-4938-4F2A-B304-C9DD7293AA10}" type="sibTrans" cxnId="{744AF537-A0C3-4341-A03D-A35B78EABAA0}">
      <dgm:prSet/>
      <dgm:spPr/>
      <dgm:t>
        <a:bodyPr/>
        <a:lstStyle/>
        <a:p>
          <a:endParaRPr lang="es-MX"/>
        </a:p>
      </dgm:t>
    </dgm:pt>
    <dgm:pt modelId="{1ED8E8FB-E4B8-481A-B288-74EA9552EE83}">
      <dgm:prSet/>
      <dgm:spPr/>
      <dgm:t>
        <a:bodyPr/>
        <a:lstStyle/>
        <a:p>
          <a:pPr rtl="0"/>
          <a:r>
            <a:rPr lang="es-MX" smtClean="0"/>
            <a:t>Receptor</a:t>
          </a:r>
          <a:endParaRPr lang="es-MX"/>
        </a:p>
      </dgm:t>
    </dgm:pt>
    <dgm:pt modelId="{9C96F140-BB57-4491-A9CC-77D3C347CF80}" type="parTrans" cxnId="{A77D637E-47D3-43F9-ACE0-3B1EDBCC9FF1}">
      <dgm:prSet/>
      <dgm:spPr/>
      <dgm:t>
        <a:bodyPr/>
        <a:lstStyle/>
        <a:p>
          <a:endParaRPr lang="es-MX"/>
        </a:p>
      </dgm:t>
    </dgm:pt>
    <dgm:pt modelId="{27728652-635B-4BDB-8B16-498AA148176E}" type="sibTrans" cxnId="{A77D637E-47D3-43F9-ACE0-3B1EDBCC9FF1}">
      <dgm:prSet/>
      <dgm:spPr/>
      <dgm:t>
        <a:bodyPr/>
        <a:lstStyle/>
        <a:p>
          <a:endParaRPr lang="es-MX"/>
        </a:p>
      </dgm:t>
    </dgm:pt>
    <dgm:pt modelId="{C3E45367-1CBB-4535-95A7-05C565EFF92C}">
      <dgm:prSet/>
      <dgm:spPr/>
      <dgm:t>
        <a:bodyPr/>
        <a:lstStyle/>
        <a:p>
          <a:pPr rtl="0"/>
          <a:r>
            <a:rPr lang="es-MX" smtClean="0"/>
            <a:t>Quien recibe e interpreta el mensaje.</a:t>
          </a:r>
          <a:endParaRPr lang="es-MX"/>
        </a:p>
      </dgm:t>
    </dgm:pt>
    <dgm:pt modelId="{62B57E1B-0497-46AA-840A-BF106E11AA17}" type="parTrans" cxnId="{541A8B28-E92A-4770-AD8B-B20575AEEE86}">
      <dgm:prSet/>
      <dgm:spPr/>
      <dgm:t>
        <a:bodyPr/>
        <a:lstStyle/>
        <a:p>
          <a:endParaRPr lang="es-MX"/>
        </a:p>
      </dgm:t>
    </dgm:pt>
    <dgm:pt modelId="{7ABC1BD8-1F8D-4F28-AE0E-4A75D3F83D61}" type="sibTrans" cxnId="{541A8B28-E92A-4770-AD8B-B20575AEEE86}">
      <dgm:prSet/>
      <dgm:spPr/>
      <dgm:t>
        <a:bodyPr/>
        <a:lstStyle/>
        <a:p>
          <a:endParaRPr lang="es-MX"/>
        </a:p>
      </dgm:t>
    </dgm:pt>
    <dgm:pt modelId="{1F4533F4-3F68-4A88-BB0A-DD8D5B073F04}">
      <dgm:prSet/>
      <dgm:spPr/>
      <dgm:t>
        <a:bodyPr/>
        <a:lstStyle/>
        <a:p>
          <a:pPr rtl="0"/>
          <a:r>
            <a:rPr lang="es-MX" smtClean="0"/>
            <a:t>Emisor</a:t>
          </a:r>
          <a:endParaRPr lang="es-MX"/>
        </a:p>
      </dgm:t>
    </dgm:pt>
    <dgm:pt modelId="{007EF1A3-A499-44AD-B004-AAC81ABEBB08}" type="parTrans" cxnId="{824B7BDF-F736-420C-81BC-4E6A0A383013}">
      <dgm:prSet/>
      <dgm:spPr/>
      <dgm:t>
        <a:bodyPr/>
        <a:lstStyle/>
        <a:p>
          <a:endParaRPr lang="es-MX"/>
        </a:p>
      </dgm:t>
    </dgm:pt>
    <dgm:pt modelId="{97D330A1-2657-4A2C-B506-04D2B0C175E7}" type="sibTrans" cxnId="{824B7BDF-F736-420C-81BC-4E6A0A383013}">
      <dgm:prSet/>
      <dgm:spPr/>
      <dgm:t>
        <a:bodyPr/>
        <a:lstStyle/>
        <a:p>
          <a:endParaRPr lang="es-MX"/>
        </a:p>
      </dgm:t>
    </dgm:pt>
    <dgm:pt modelId="{CEED4C02-4B09-4280-9A49-C857982C6010}">
      <dgm:prSet/>
      <dgm:spPr/>
      <dgm:t>
        <a:bodyPr/>
        <a:lstStyle/>
        <a:p>
          <a:pPr rtl="0"/>
          <a:r>
            <a:rPr lang="es-MX" smtClean="0"/>
            <a:t>Persona que transmite información.</a:t>
          </a:r>
          <a:endParaRPr lang="es-MX"/>
        </a:p>
      </dgm:t>
    </dgm:pt>
    <dgm:pt modelId="{5F0459EE-4ED6-4BCE-BE48-C63026B28D38}" type="parTrans" cxnId="{20399E63-5A30-4538-9C36-E074918820E6}">
      <dgm:prSet/>
      <dgm:spPr/>
      <dgm:t>
        <a:bodyPr/>
        <a:lstStyle/>
        <a:p>
          <a:endParaRPr lang="es-MX"/>
        </a:p>
      </dgm:t>
    </dgm:pt>
    <dgm:pt modelId="{52B0136E-E352-47FC-8F01-3797DF1533CD}" type="sibTrans" cxnId="{20399E63-5A30-4538-9C36-E074918820E6}">
      <dgm:prSet/>
      <dgm:spPr/>
      <dgm:t>
        <a:bodyPr/>
        <a:lstStyle/>
        <a:p>
          <a:endParaRPr lang="es-MX"/>
        </a:p>
      </dgm:t>
    </dgm:pt>
    <dgm:pt modelId="{8FFD212C-CAB9-4ADB-918D-8A4ACA737FB1}">
      <dgm:prSet/>
      <dgm:spPr/>
      <dgm:t>
        <a:bodyPr/>
        <a:lstStyle/>
        <a:p>
          <a:endParaRPr lang="es-MX"/>
        </a:p>
      </dgm:t>
    </dgm:pt>
    <dgm:pt modelId="{AEF3F8A2-EF90-4EDB-94D4-41B47F292660}" type="parTrans" cxnId="{FCC7202A-EEF1-4E17-B502-FFB4D9F1B2EB}">
      <dgm:prSet/>
      <dgm:spPr/>
      <dgm:t>
        <a:bodyPr/>
        <a:lstStyle/>
        <a:p>
          <a:endParaRPr lang="es-MX"/>
        </a:p>
      </dgm:t>
    </dgm:pt>
    <dgm:pt modelId="{98A9E029-9C7D-4AA3-BE2E-9A2F985350AC}" type="sibTrans" cxnId="{FCC7202A-EEF1-4E17-B502-FFB4D9F1B2EB}">
      <dgm:prSet/>
      <dgm:spPr/>
      <dgm:t>
        <a:bodyPr/>
        <a:lstStyle/>
        <a:p>
          <a:endParaRPr lang="es-MX"/>
        </a:p>
      </dgm:t>
    </dgm:pt>
    <dgm:pt modelId="{363F9CE1-2015-42B0-A38E-CEEED9BAF9E9}">
      <dgm:prSet/>
      <dgm:spPr/>
      <dgm:t>
        <a:bodyPr/>
        <a:lstStyle/>
        <a:p>
          <a:endParaRPr lang="es-MX"/>
        </a:p>
      </dgm:t>
    </dgm:pt>
    <dgm:pt modelId="{F28FC2E9-C5F4-44BC-A8BE-F8DBD4D06E04}" type="parTrans" cxnId="{CF2B2518-84A7-4F05-B8A0-E71B870C8A6F}">
      <dgm:prSet/>
      <dgm:spPr/>
      <dgm:t>
        <a:bodyPr/>
        <a:lstStyle/>
        <a:p>
          <a:endParaRPr lang="es-MX"/>
        </a:p>
      </dgm:t>
    </dgm:pt>
    <dgm:pt modelId="{C38CA11C-D4F4-4E4F-845F-97317A06A696}" type="sibTrans" cxnId="{CF2B2518-84A7-4F05-B8A0-E71B870C8A6F}">
      <dgm:prSet/>
      <dgm:spPr/>
      <dgm:t>
        <a:bodyPr/>
        <a:lstStyle/>
        <a:p>
          <a:endParaRPr lang="es-MX"/>
        </a:p>
      </dgm:t>
    </dgm:pt>
    <dgm:pt modelId="{78D933E3-754D-4D87-A1EC-77E09CBBE434}" type="pres">
      <dgm:prSet presAssocID="{40E0A80F-46C1-48AD-8CFE-6D8E9579DC80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2F89F13-F2E9-4BB1-A45D-91A70BF59F0B}" type="pres">
      <dgm:prSet presAssocID="{40E0A80F-46C1-48AD-8CFE-6D8E9579DC80}" presName="children" presStyleCnt="0"/>
      <dgm:spPr/>
    </dgm:pt>
    <dgm:pt modelId="{C889A24B-97F5-4160-BB35-5235009A7944}" type="pres">
      <dgm:prSet presAssocID="{40E0A80F-46C1-48AD-8CFE-6D8E9579DC80}" presName="child1group" presStyleCnt="0"/>
      <dgm:spPr/>
    </dgm:pt>
    <dgm:pt modelId="{957AC985-77B0-4D1D-98EA-4A5E012FD5EE}" type="pres">
      <dgm:prSet presAssocID="{40E0A80F-46C1-48AD-8CFE-6D8E9579DC80}" presName="child1" presStyleLbl="bgAcc1" presStyleIdx="0" presStyleCnt="4"/>
      <dgm:spPr/>
      <dgm:t>
        <a:bodyPr/>
        <a:lstStyle/>
        <a:p>
          <a:endParaRPr lang="es-MX"/>
        </a:p>
      </dgm:t>
    </dgm:pt>
    <dgm:pt modelId="{81697F70-A69C-4B1A-90E3-50AFF6F296B7}" type="pres">
      <dgm:prSet presAssocID="{40E0A80F-46C1-48AD-8CFE-6D8E9579DC80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BED40B-3A40-4B23-918A-0AF69BB406B9}" type="pres">
      <dgm:prSet presAssocID="{40E0A80F-46C1-48AD-8CFE-6D8E9579DC80}" presName="child2group" presStyleCnt="0"/>
      <dgm:spPr/>
    </dgm:pt>
    <dgm:pt modelId="{BF2C3890-EFE6-4286-95C7-91B557C64EEA}" type="pres">
      <dgm:prSet presAssocID="{40E0A80F-46C1-48AD-8CFE-6D8E9579DC80}" presName="child2" presStyleLbl="bgAcc1" presStyleIdx="1" presStyleCnt="4"/>
      <dgm:spPr/>
      <dgm:t>
        <a:bodyPr/>
        <a:lstStyle/>
        <a:p>
          <a:endParaRPr lang="es-MX"/>
        </a:p>
      </dgm:t>
    </dgm:pt>
    <dgm:pt modelId="{A32EE466-7EAE-470B-A1AC-4F4172494EFC}" type="pres">
      <dgm:prSet presAssocID="{40E0A80F-46C1-48AD-8CFE-6D8E9579DC80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585EE1-AC2C-44B5-A2AE-208A5B195109}" type="pres">
      <dgm:prSet presAssocID="{40E0A80F-46C1-48AD-8CFE-6D8E9579DC80}" presName="child3group" presStyleCnt="0"/>
      <dgm:spPr/>
    </dgm:pt>
    <dgm:pt modelId="{C94FB09C-2263-4013-935D-6FF35705E2EB}" type="pres">
      <dgm:prSet presAssocID="{40E0A80F-46C1-48AD-8CFE-6D8E9579DC80}" presName="child3" presStyleLbl="bgAcc1" presStyleIdx="2" presStyleCnt="4"/>
      <dgm:spPr/>
      <dgm:t>
        <a:bodyPr/>
        <a:lstStyle/>
        <a:p>
          <a:endParaRPr lang="es-MX"/>
        </a:p>
      </dgm:t>
    </dgm:pt>
    <dgm:pt modelId="{5A52938D-16B7-4F22-B367-8CA7667CD105}" type="pres">
      <dgm:prSet presAssocID="{40E0A80F-46C1-48AD-8CFE-6D8E9579DC80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474612-0942-4810-A036-5E4C8BE2C55C}" type="pres">
      <dgm:prSet presAssocID="{40E0A80F-46C1-48AD-8CFE-6D8E9579DC80}" presName="child4group" presStyleCnt="0"/>
      <dgm:spPr/>
    </dgm:pt>
    <dgm:pt modelId="{EFCA9B14-EDB8-457F-B921-C0F8E533AF66}" type="pres">
      <dgm:prSet presAssocID="{40E0A80F-46C1-48AD-8CFE-6D8E9579DC80}" presName="child4" presStyleLbl="bgAcc1" presStyleIdx="3" presStyleCnt="4"/>
      <dgm:spPr/>
      <dgm:t>
        <a:bodyPr/>
        <a:lstStyle/>
        <a:p>
          <a:endParaRPr lang="es-MX"/>
        </a:p>
      </dgm:t>
    </dgm:pt>
    <dgm:pt modelId="{4EA0740B-249B-4AAF-A181-7A3E0EB1506A}" type="pres">
      <dgm:prSet presAssocID="{40E0A80F-46C1-48AD-8CFE-6D8E9579DC80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23C0DB-3072-4ED4-A8BE-8CA2EEEC1CA8}" type="pres">
      <dgm:prSet presAssocID="{40E0A80F-46C1-48AD-8CFE-6D8E9579DC80}" presName="childPlaceholder" presStyleCnt="0"/>
      <dgm:spPr/>
    </dgm:pt>
    <dgm:pt modelId="{1CEC49F2-A96F-469A-BCF5-1D8588BD099C}" type="pres">
      <dgm:prSet presAssocID="{40E0A80F-46C1-48AD-8CFE-6D8E9579DC80}" presName="circle" presStyleCnt="0"/>
      <dgm:spPr/>
    </dgm:pt>
    <dgm:pt modelId="{65B5D24D-06BA-4A17-BB0E-DE1E4E26C6CC}" type="pres">
      <dgm:prSet presAssocID="{40E0A80F-46C1-48AD-8CFE-6D8E9579DC80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C25CA5-3C7D-4C97-9274-024C84E7769D}" type="pres">
      <dgm:prSet presAssocID="{40E0A80F-46C1-48AD-8CFE-6D8E9579DC80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0AD76F4-E31C-45CE-8F1B-49F7E63B4712}" type="pres">
      <dgm:prSet presAssocID="{40E0A80F-46C1-48AD-8CFE-6D8E9579DC80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018D20-4062-44AC-A977-83462EECFDA6}" type="pres">
      <dgm:prSet presAssocID="{40E0A80F-46C1-48AD-8CFE-6D8E9579DC80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AB1D17-95C6-4C12-945B-13283ECD3039}" type="pres">
      <dgm:prSet presAssocID="{40E0A80F-46C1-48AD-8CFE-6D8E9579DC80}" presName="quadrantPlaceholder" presStyleCnt="0"/>
      <dgm:spPr/>
    </dgm:pt>
    <dgm:pt modelId="{5AC3562D-2700-4C34-A421-99D4829110A5}" type="pres">
      <dgm:prSet presAssocID="{40E0A80F-46C1-48AD-8CFE-6D8E9579DC80}" presName="center1" presStyleLbl="fgShp" presStyleIdx="0" presStyleCnt="2"/>
      <dgm:spPr/>
    </dgm:pt>
    <dgm:pt modelId="{DA4E7848-58F5-4D8B-8A1E-D988E818DACE}" type="pres">
      <dgm:prSet presAssocID="{40E0A80F-46C1-48AD-8CFE-6D8E9579DC80}" presName="center2" presStyleLbl="fgShp" presStyleIdx="1" presStyleCnt="2"/>
      <dgm:spPr/>
    </dgm:pt>
  </dgm:ptLst>
  <dgm:cxnLst>
    <dgm:cxn modelId="{9386DBAF-6AE9-4DF6-8D3E-964044D14DD7}" type="presOf" srcId="{8FC11DFA-18F7-44A0-B718-82E5B94E054A}" destId="{957AC985-77B0-4D1D-98EA-4A5E012FD5EE}" srcOrd="0" destOrd="0" presId="urn:microsoft.com/office/officeart/2005/8/layout/cycle4"/>
    <dgm:cxn modelId="{1C2CC8C0-C5F2-4FA1-9A7F-0095A9ED43FC}" type="presOf" srcId="{C3E45367-1CBB-4535-95A7-05C565EFF92C}" destId="{5A52938D-16B7-4F22-B367-8CA7667CD105}" srcOrd="1" destOrd="0" presId="urn:microsoft.com/office/officeart/2005/8/layout/cycle4"/>
    <dgm:cxn modelId="{BB570428-A9D0-418E-B946-9823D5892278}" type="presOf" srcId="{C3E45367-1CBB-4535-95A7-05C565EFF92C}" destId="{C94FB09C-2263-4013-935D-6FF35705E2EB}" srcOrd="0" destOrd="0" presId="urn:microsoft.com/office/officeart/2005/8/layout/cycle4"/>
    <dgm:cxn modelId="{FCC7202A-EEF1-4E17-B502-FFB4D9F1B2EB}" srcId="{40E0A80F-46C1-48AD-8CFE-6D8E9579DC80}" destId="{8FFD212C-CAB9-4ADB-918D-8A4ACA737FB1}" srcOrd="4" destOrd="0" parTransId="{AEF3F8A2-EF90-4EDB-94D4-41B47F292660}" sibTransId="{98A9E029-9C7D-4AA3-BE2E-9A2F985350AC}"/>
    <dgm:cxn modelId="{9D8FC50A-7599-49FC-AE32-816F9D667335}" type="presOf" srcId="{8FC11DFA-18F7-44A0-B718-82E5B94E054A}" destId="{81697F70-A69C-4B1A-90E3-50AFF6F296B7}" srcOrd="1" destOrd="0" presId="urn:microsoft.com/office/officeart/2005/8/layout/cycle4"/>
    <dgm:cxn modelId="{744AF537-A0C3-4341-A03D-A35B78EABAA0}" srcId="{AE3A6E44-8ABE-4640-B98E-B2A9FE1EB680}" destId="{9FB21BB4-9B6D-4F80-AE90-3AA37521E28F}" srcOrd="0" destOrd="0" parTransId="{AA12C08E-9143-45F9-9884-25D4F16C6953}" sibTransId="{BADDB2CC-4938-4F2A-B304-C9DD7293AA10}"/>
    <dgm:cxn modelId="{BB2BA84D-E243-422D-9496-BB25262D9CB0}" type="presOf" srcId="{1F4533F4-3F68-4A88-BB0A-DD8D5B073F04}" destId="{E1018D20-4062-44AC-A977-83462EECFDA6}" srcOrd="0" destOrd="0" presId="urn:microsoft.com/office/officeart/2005/8/layout/cycle4"/>
    <dgm:cxn modelId="{541A8B28-E92A-4770-AD8B-B20575AEEE86}" srcId="{1ED8E8FB-E4B8-481A-B288-74EA9552EE83}" destId="{C3E45367-1CBB-4535-95A7-05C565EFF92C}" srcOrd="0" destOrd="0" parTransId="{62B57E1B-0497-46AA-840A-BF106E11AA17}" sibTransId="{7ABC1BD8-1F8D-4F28-AE0E-4A75D3F83D61}"/>
    <dgm:cxn modelId="{824B7BDF-F736-420C-81BC-4E6A0A383013}" srcId="{40E0A80F-46C1-48AD-8CFE-6D8E9579DC80}" destId="{1F4533F4-3F68-4A88-BB0A-DD8D5B073F04}" srcOrd="3" destOrd="0" parTransId="{007EF1A3-A499-44AD-B004-AAC81ABEBB08}" sibTransId="{97D330A1-2657-4A2C-B506-04D2B0C175E7}"/>
    <dgm:cxn modelId="{991FF562-C50E-4BAA-B1D6-83FBA1215996}" srcId="{FA16E5F1-FB41-47F6-BB8D-2630DFA27358}" destId="{8FC11DFA-18F7-44A0-B718-82E5B94E054A}" srcOrd="0" destOrd="0" parTransId="{B03A556E-46D8-4D2A-B80A-3C56B0E4ED0C}" sibTransId="{08B13D95-078B-4E09-BC5E-4CCF65D86480}"/>
    <dgm:cxn modelId="{20399E63-5A30-4538-9C36-E074918820E6}" srcId="{1F4533F4-3F68-4A88-BB0A-DD8D5B073F04}" destId="{CEED4C02-4B09-4280-9A49-C857982C6010}" srcOrd="0" destOrd="0" parTransId="{5F0459EE-4ED6-4BCE-BE48-C63026B28D38}" sibTransId="{52B0136E-E352-47FC-8F01-3797DF1533CD}"/>
    <dgm:cxn modelId="{CF2B2518-84A7-4F05-B8A0-E71B870C8A6F}" srcId="{8FFD212C-CAB9-4ADB-918D-8A4ACA737FB1}" destId="{363F9CE1-2015-42B0-A38E-CEEED9BAF9E9}" srcOrd="0" destOrd="0" parTransId="{F28FC2E9-C5F4-44BC-A8BE-F8DBD4D06E04}" sibTransId="{C38CA11C-D4F4-4E4F-845F-97317A06A696}"/>
    <dgm:cxn modelId="{1C0C3D3A-3EF4-4CC5-B2CB-93E3DA54A108}" type="presOf" srcId="{AE3A6E44-8ABE-4640-B98E-B2A9FE1EB680}" destId="{44C25CA5-3C7D-4C97-9274-024C84E7769D}" srcOrd="0" destOrd="0" presId="urn:microsoft.com/office/officeart/2005/8/layout/cycle4"/>
    <dgm:cxn modelId="{24934E61-28A6-4E58-9605-C112F5C757E5}" type="presOf" srcId="{CEED4C02-4B09-4280-9A49-C857982C6010}" destId="{4EA0740B-249B-4AAF-A181-7A3E0EB1506A}" srcOrd="1" destOrd="0" presId="urn:microsoft.com/office/officeart/2005/8/layout/cycle4"/>
    <dgm:cxn modelId="{E6328D3B-2470-4960-81E1-F4E7D838A9F2}" type="presOf" srcId="{CEED4C02-4B09-4280-9A49-C857982C6010}" destId="{EFCA9B14-EDB8-457F-B921-C0F8E533AF66}" srcOrd="0" destOrd="0" presId="urn:microsoft.com/office/officeart/2005/8/layout/cycle4"/>
    <dgm:cxn modelId="{E3FA5093-FF1D-4F93-9AA0-4B007A21B15C}" type="presOf" srcId="{9FB21BB4-9B6D-4F80-AE90-3AA37521E28F}" destId="{BF2C3890-EFE6-4286-95C7-91B557C64EEA}" srcOrd="0" destOrd="0" presId="urn:microsoft.com/office/officeart/2005/8/layout/cycle4"/>
    <dgm:cxn modelId="{2867A639-D5CC-4D34-9904-BF91E54C60A6}" type="presOf" srcId="{FA16E5F1-FB41-47F6-BB8D-2630DFA27358}" destId="{65B5D24D-06BA-4A17-BB0E-DE1E4E26C6CC}" srcOrd="0" destOrd="0" presId="urn:microsoft.com/office/officeart/2005/8/layout/cycle4"/>
    <dgm:cxn modelId="{787EC877-E8A3-4E77-AB3A-567ADC642075}" srcId="{40E0A80F-46C1-48AD-8CFE-6D8E9579DC80}" destId="{FA16E5F1-FB41-47F6-BB8D-2630DFA27358}" srcOrd="0" destOrd="0" parTransId="{93470979-7839-47C8-94F2-75E571B84AC6}" sibTransId="{05001ED5-2316-4DDB-8254-F6289582D4C9}"/>
    <dgm:cxn modelId="{F0361E51-7D0C-43CF-85EF-6CD2CA66CE63}" type="presOf" srcId="{40E0A80F-46C1-48AD-8CFE-6D8E9579DC80}" destId="{78D933E3-754D-4D87-A1EC-77E09CBBE434}" srcOrd="0" destOrd="0" presId="urn:microsoft.com/office/officeart/2005/8/layout/cycle4"/>
    <dgm:cxn modelId="{A77D637E-47D3-43F9-ACE0-3B1EDBCC9FF1}" srcId="{40E0A80F-46C1-48AD-8CFE-6D8E9579DC80}" destId="{1ED8E8FB-E4B8-481A-B288-74EA9552EE83}" srcOrd="2" destOrd="0" parTransId="{9C96F140-BB57-4491-A9CC-77D3C347CF80}" sibTransId="{27728652-635B-4BDB-8B16-498AA148176E}"/>
    <dgm:cxn modelId="{CFFAECDD-B1E5-4D61-A732-E105A652D76B}" type="presOf" srcId="{1ED8E8FB-E4B8-481A-B288-74EA9552EE83}" destId="{10AD76F4-E31C-45CE-8F1B-49F7E63B4712}" srcOrd="0" destOrd="0" presId="urn:microsoft.com/office/officeart/2005/8/layout/cycle4"/>
    <dgm:cxn modelId="{8C653A38-02AE-403B-9C51-53A09BCDE051}" type="presOf" srcId="{9FB21BB4-9B6D-4F80-AE90-3AA37521E28F}" destId="{A32EE466-7EAE-470B-A1AC-4F4172494EFC}" srcOrd="1" destOrd="0" presId="urn:microsoft.com/office/officeart/2005/8/layout/cycle4"/>
    <dgm:cxn modelId="{AD178737-8F66-44B2-9DBC-654F22E7126A}" srcId="{40E0A80F-46C1-48AD-8CFE-6D8E9579DC80}" destId="{AE3A6E44-8ABE-4640-B98E-B2A9FE1EB680}" srcOrd="1" destOrd="0" parTransId="{BE313EA6-9018-4A8D-BA40-FD37D8F9A929}" sibTransId="{571155D6-73B6-41E3-A465-87BFAC3E35BE}"/>
    <dgm:cxn modelId="{15F716AD-8C8A-46EC-97C7-68FBC20BC97E}" type="presParOf" srcId="{78D933E3-754D-4D87-A1EC-77E09CBBE434}" destId="{72F89F13-F2E9-4BB1-A45D-91A70BF59F0B}" srcOrd="0" destOrd="0" presId="urn:microsoft.com/office/officeart/2005/8/layout/cycle4"/>
    <dgm:cxn modelId="{A0EC7D58-41E6-454B-A5B5-B45FA1BD8808}" type="presParOf" srcId="{72F89F13-F2E9-4BB1-A45D-91A70BF59F0B}" destId="{C889A24B-97F5-4160-BB35-5235009A7944}" srcOrd="0" destOrd="0" presId="urn:microsoft.com/office/officeart/2005/8/layout/cycle4"/>
    <dgm:cxn modelId="{21D28ADC-9576-4369-B559-62E0F0E2AAF7}" type="presParOf" srcId="{C889A24B-97F5-4160-BB35-5235009A7944}" destId="{957AC985-77B0-4D1D-98EA-4A5E012FD5EE}" srcOrd="0" destOrd="0" presId="urn:microsoft.com/office/officeart/2005/8/layout/cycle4"/>
    <dgm:cxn modelId="{1D2E4D67-92A2-4E81-A1CA-9BDDB8539ACB}" type="presParOf" srcId="{C889A24B-97F5-4160-BB35-5235009A7944}" destId="{81697F70-A69C-4B1A-90E3-50AFF6F296B7}" srcOrd="1" destOrd="0" presId="urn:microsoft.com/office/officeart/2005/8/layout/cycle4"/>
    <dgm:cxn modelId="{70B39A1E-7CAF-4C98-8BE3-FD8743FA1E80}" type="presParOf" srcId="{72F89F13-F2E9-4BB1-A45D-91A70BF59F0B}" destId="{72BED40B-3A40-4B23-918A-0AF69BB406B9}" srcOrd="1" destOrd="0" presId="urn:microsoft.com/office/officeart/2005/8/layout/cycle4"/>
    <dgm:cxn modelId="{72DCCA36-D73B-4E2A-AB17-7EA6735EA80D}" type="presParOf" srcId="{72BED40B-3A40-4B23-918A-0AF69BB406B9}" destId="{BF2C3890-EFE6-4286-95C7-91B557C64EEA}" srcOrd="0" destOrd="0" presId="urn:microsoft.com/office/officeart/2005/8/layout/cycle4"/>
    <dgm:cxn modelId="{75E5F17C-8C1D-4521-BEDD-C56439F1F24E}" type="presParOf" srcId="{72BED40B-3A40-4B23-918A-0AF69BB406B9}" destId="{A32EE466-7EAE-470B-A1AC-4F4172494EFC}" srcOrd="1" destOrd="0" presId="urn:microsoft.com/office/officeart/2005/8/layout/cycle4"/>
    <dgm:cxn modelId="{CBA663EA-9D8C-49EF-AF2D-8AFD22004120}" type="presParOf" srcId="{72F89F13-F2E9-4BB1-A45D-91A70BF59F0B}" destId="{EE585EE1-AC2C-44B5-A2AE-208A5B195109}" srcOrd="2" destOrd="0" presId="urn:microsoft.com/office/officeart/2005/8/layout/cycle4"/>
    <dgm:cxn modelId="{189E65EF-510A-4CE9-8853-2D9031D40065}" type="presParOf" srcId="{EE585EE1-AC2C-44B5-A2AE-208A5B195109}" destId="{C94FB09C-2263-4013-935D-6FF35705E2EB}" srcOrd="0" destOrd="0" presId="urn:microsoft.com/office/officeart/2005/8/layout/cycle4"/>
    <dgm:cxn modelId="{06E393C9-967E-4A34-B9F9-C9C2174F649B}" type="presParOf" srcId="{EE585EE1-AC2C-44B5-A2AE-208A5B195109}" destId="{5A52938D-16B7-4F22-B367-8CA7667CD105}" srcOrd="1" destOrd="0" presId="urn:microsoft.com/office/officeart/2005/8/layout/cycle4"/>
    <dgm:cxn modelId="{EBE10ACD-AE9E-4C82-A894-E18456D491CE}" type="presParOf" srcId="{72F89F13-F2E9-4BB1-A45D-91A70BF59F0B}" destId="{2B474612-0942-4810-A036-5E4C8BE2C55C}" srcOrd="3" destOrd="0" presId="urn:microsoft.com/office/officeart/2005/8/layout/cycle4"/>
    <dgm:cxn modelId="{E53D97F7-B312-4157-82D6-972F3BF17529}" type="presParOf" srcId="{2B474612-0942-4810-A036-5E4C8BE2C55C}" destId="{EFCA9B14-EDB8-457F-B921-C0F8E533AF66}" srcOrd="0" destOrd="0" presId="urn:microsoft.com/office/officeart/2005/8/layout/cycle4"/>
    <dgm:cxn modelId="{E0F9F279-1565-4DE3-AAA8-F0303C62F634}" type="presParOf" srcId="{2B474612-0942-4810-A036-5E4C8BE2C55C}" destId="{4EA0740B-249B-4AAF-A181-7A3E0EB1506A}" srcOrd="1" destOrd="0" presId="urn:microsoft.com/office/officeart/2005/8/layout/cycle4"/>
    <dgm:cxn modelId="{FD17387B-4B06-41C0-909B-A362F0FB323B}" type="presParOf" srcId="{72F89F13-F2E9-4BB1-A45D-91A70BF59F0B}" destId="{7C23C0DB-3072-4ED4-A8BE-8CA2EEEC1CA8}" srcOrd="4" destOrd="0" presId="urn:microsoft.com/office/officeart/2005/8/layout/cycle4"/>
    <dgm:cxn modelId="{0E254539-4450-4518-9EDC-DDD156A29374}" type="presParOf" srcId="{78D933E3-754D-4D87-A1EC-77E09CBBE434}" destId="{1CEC49F2-A96F-469A-BCF5-1D8588BD099C}" srcOrd="1" destOrd="0" presId="urn:microsoft.com/office/officeart/2005/8/layout/cycle4"/>
    <dgm:cxn modelId="{39905E2A-B157-4D6C-9E26-52E2C40687AC}" type="presParOf" srcId="{1CEC49F2-A96F-469A-BCF5-1D8588BD099C}" destId="{65B5D24D-06BA-4A17-BB0E-DE1E4E26C6CC}" srcOrd="0" destOrd="0" presId="urn:microsoft.com/office/officeart/2005/8/layout/cycle4"/>
    <dgm:cxn modelId="{DEE7B6AB-BA60-4FF8-A3AF-12D3B5B7C71B}" type="presParOf" srcId="{1CEC49F2-A96F-469A-BCF5-1D8588BD099C}" destId="{44C25CA5-3C7D-4C97-9274-024C84E7769D}" srcOrd="1" destOrd="0" presId="urn:microsoft.com/office/officeart/2005/8/layout/cycle4"/>
    <dgm:cxn modelId="{30637136-8118-44DB-8239-C347E9C5E63D}" type="presParOf" srcId="{1CEC49F2-A96F-469A-BCF5-1D8588BD099C}" destId="{10AD76F4-E31C-45CE-8F1B-49F7E63B4712}" srcOrd="2" destOrd="0" presId="urn:microsoft.com/office/officeart/2005/8/layout/cycle4"/>
    <dgm:cxn modelId="{CEAB8B93-EAA2-4C71-82D3-83E2E8D20AC2}" type="presParOf" srcId="{1CEC49F2-A96F-469A-BCF5-1D8588BD099C}" destId="{E1018D20-4062-44AC-A977-83462EECFDA6}" srcOrd="3" destOrd="0" presId="urn:microsoft.com/office/officeart/2005/8/layout/cycle4"/>
    <dgm:cxn modelId="{40F278F7-8674-4C09-8D50-73B075899828}" type="presParOf" srcId="{1CEC49F2-A96F-469A-BCF5-1D8588BD099C}" destId="{B9AB1D17-95C6-4C12-945B-13283ECD3039}" srcOrd="4" destOrd="0" presId="urn:microsoft.com/office/officeart/2005/8/layout/cycle4"/>
    <dgm:cxn modelId="{FA913899-9A45-4022-A94E-81D840F0018F}" type="presParOf" srcId="{78D933E3-754D-4D87-A1EC-77E09CBBE434}" destId="{5AC3562D-2700-4C34-A421-99D4829110A5}" srcOrd="2" destOrd="0" presId="urn:microsoft.com/office/officeart/2005/8/layout/cycle4"/>
    <dgm:cxn modelId="{AADBBE43-6F34-4E1F-A28C-5CA64942CF17}" type="presParOf" srcId="{78D933E3-754D-4D87-A1EC-77E09CBBE434}" destId="{DA4E7848-58F5-4D8B-8A1E-D988E818DACE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C339DEB6-4A43-4A03-B4A8-4ED188371342}" type="doc">
      <dgm:prSet loTypeId="urn:microsoft.com/office/officeart/2005/8/layout/process3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2FE5A1FC-71B4-442E-9233-BBE3BBF019F3}">
      <dgm:prSet/>
      <dgm:spPr/>
      <dgm:t>
        <a:bodyPr/>
        <a:lstStyle/>
        <a:p>
          <a:pPr rtl="0"/>
          <a:r>
            <a:rPr lang="es-MX" smtClean="0"/>
            <a:t>Punto </a:t>
          </a:r>
          <a:endParaRPr lang="es-MX"/>
        </a:p>
      </dgm:t>
    </dgm:pt>
    <dgm:pt modelId="{77DE20C5-B736-48AA-AB29-0B96722CF0BE}" type="parTrans" cxnId="{2FECE6E6-F246-45DF-A270-DB73DDD68956}">
      <dgm:prSet/>
      <dgm:spPr/>
      <dgm:t>
        <a:bodyPr/>
        <a:lstStyle/>
        <a:p>
          <a:endParaRPr lang="es-MX"/>
        </a:p>
      </dgm:t>
    </dgm:pt>
    <dgm:pt modelId="{B5E97843-EAF5-44A3-AE2A-6D938DDF62AE}" type="sibTrans" cxnId="{2FECE6E6-F246-45DF-A270-DB73DDD68956}">
      <dgm:prSet/>
      <dgm:spPr/>
      <dgm:t>
        <a:bodyPr/>
        <a:lstStyle/>
        <a:p>
          <a:endParaRPr lang="es-MX"/>
        </a:p>
      </dgm:t>
    </dgm:pt>
    <dgm:pt modelId="{F978C491-5C07-432C-BC13-311C1CF6C26D}">
      <dgm:prSet/>
      <dgm:spPr/>
      <dgm:t>
        <a:bodyPr/>
        <a:lstStyle/>
        <a:p>
          <a:pPr rtl="0"/>
          <a:r>
            <a:rPr lang="es-MX" smtClean="0"/>
            <a:t>Señala pausa larga.</a:t>
          </a:r>
          <a:endParaRPr lang="es-MX"/>
        </a:p>
      </dgm:t>
    </dgm:pt>
    <dgm:pt modelId="{58F20D08-B2D9-4849-B3AF-01934D1BEA53}" type="parTrans" cxnId="{BFB63B74-2EFC-4EA6-A5C5-6CD3661D58E8}">
      <dgm:prSet/>
      <dgm:spPr/>
      <dgm:t>
        <a:bodyPr/>
        <a:lstStyle/>
        <a:p>
          <a:endParaRPr lang="es-MX"/>
        </a:p>
      </dgm:t>
    </dgm:pt>
    <dgm:pt modelId="{637F2DF3-1CCF-4613-9000-19EAA74B215D}" type="sibTrans" cxnId="{BFB63B74-2EFC-4EA6-A5C5-6CD3661D58E8}">
      <dgm:prSet/>
      <dgm:spPr/>
      <dgm:t>
        <a:bodyPr/>
        <a:lstStyle/>
        <a:p>
          <a:endParaRPr lang="es-MX"/>
        </a:p>
      </dgm:t>
    </dgm:pt>
    <dgm:pt modelId="{32E6DE10-2147-4CE0-A307-1E3BD022B4EF}">
      <dgm:prSet/>
      <dgm:spPr/>
      <dgm:t>
        <a:bodyPr/>
        <a:lstStyle/>
        <a:p>
          <a:pPr rtl="0"/>
          <a:r>
            <a:rPr lang="es-MX" smtClean="0"/>
            <a:t>Coma </a:t>
          </a:r>
          <a:endParaRPr lang="es-MX"/>
        </a:p>
      </dgm:t>
    </dgm:pt>
    <dgm:pt modelId="{8614A055-7989-4C94-BC95-C2DC0155A6B0}" type="parTrans" cxnId="{73136733-E30B-429B-85A8-F366790A15FA}">
      <dgm:prSet/>
      <dgm:spPr/>
      <dgm:t>
        <a:bodyPr/>
        <a:lstStyle/>
        <a:p>
          <a:endParaRPr lang="es-MX"/>
        </a:p>
      </dgm:t>
    </dgm:pt>
    <dgm:pt modelId="{019C08CA-E0BD-454C-B6E9-73AEF539070D}" type="sibTrans" cxnId="{73136733-E30B-429B-85A8-F366790A15FA}">
      <dgm:prSet/>
      <dgm:spPr/>
      <dgm:t>
        <a:bodyPr/>
        <a:lstStyle/>
        <a:p>
          <a:endParaRPr lang="es-MX"/>
        </a:p>
      </dgm:t>
    </dgm:pt>
    <dgm:pt modelId="{C6CBD8FB-5902-4533-BEE7-896F833AAC31}">
      <dgm:prSet/>
      <dgm:spPr/>
      <dgm:t>
        <a:bodyPr/>
        <a:lstStyle/>
        <a:p>
          <a:pPr rtl="0"/>
          <a:r>
            <a:rPr lang="es-MX" smtClean="0"/>
            <a:t>Pausa breve.</a:t>
          </a:r>
          <a:endParaRPr lang="es-MX"/>
        </a:p>
      </dgm:t>
    </dgm:pt>
    <dgm:pt modelId="{09789FF5-B2E1-4A73-A1AD-14580D2BB4CF}" type="parTrans" cxnId="{16C59D0E-2C38-4729-A3EC-D7D75992029A}">
      <dgm:prSet/>
      <dgm:spPr/>
      <dgm:t>
        <a:bodyPr/>
        <a:lstStyle/>
        <a:p>
          <a:endParaRPr lang="es-MX"/>
        </a:p>
      </dgm:t>
    </dgm:pt>
    <dgm:pt modelId="{45203A62-FB91-4CD8-BDA5-35AD02478CE0}" type="sibTrans" cxnId="{16C59D0E-2C38-4729-A3EC-D7D75992029A}">
      <dgm:prSet/>
      <dgm:spPr/>
      <dgm:t>
        <a:bodyPr/>
        <a:lstStyle/>
        <a:p>
          <a:endParaRPr lang="es-MX"/>
        </a:p>
      </dgm:t>
    </dgm:pt>
    <dgm:pt modelId="{35E9BA2A-D6E1-4869-9ADD-118BB24C0CE0}">
      <dgm:prSet/>
      <dgm:spPr/>
      <dgm:t>
        <a:bodyPr/>
        <a:lstStyle/>
        <a:p>
          <a:pPr rtl="0"/>
          <a:r>
            <a:rPr lang="es-MX" smtClean="0"/>
            <a:t>Punto y coma</a:t>
          </a:r>
          <a:endParaRPr lang="es-MX"/>
        </a:p>
      </dgm:t>
    </dgm:pt>
    <dgm:pt modelId="{F9F498B6-C652-4A9E-89AA-B92128D281FF}" type="parTrans" cxnId="{05C07F7C-E9D1-47EC-9461-9E1F5B9B068E}">
      <dgm:prSet/>
      <dgm:spPr/>
      <dgm:t>
        <a:bodyPr/>
        <a:lstStyle/>
        <a:p>
          <a:endParaRPr lang="es-MX"/>
        </a:p>
      </dgm:t>
    </dgm:pt>
    <dgm:pt modelId="{5F732F86-4133-4872-B271-1BFE8B093EEC}" type="sibTrans" cxnId="{05C07F7C-E9D1-47EC-9461-9E1F5B9B068E}">
      <dgm:prSet/>
      <dgm:spPr/>
      <dgm:t>
        <a:bodyPr/>
        <a:lstStyle/>
        <a:p>
          <a:endParaRPr lang="es-MX"/>
        </a:p>
      </dgm:t>
    </dgm:pt>
    <dgm:pt modelId="{6EC2CA4C-F731-4FEE-A77D-325023F31E94}">
      <dgm:prSet/>
      <dgm:spPr/>
      <dgm:t>
        <a:bodyPr/>
        <a:lstStyle/>
        <a:p>
          <a:pPr rtl="0"/>
          <a:r>
            <a:rPr lang="es-MX" smtClean="0"/>
            <a:t>Pausa intermedia entre la del punto y la de la coma.</a:t>
          </a:r>
          <a:endParaRPr lang="es-MX"/>
        </a:p>
      </dgm:t>
    </dgm:pt>
    <dgm:pt modelId="{CDB03815-F758-431D-89FA-92024D288488}" type="parTrans" cxnId="{F0F83856-F8B7-4D43-921A-850301A9E7CB}">
      <dgm:prSet/>
      <dgm:spPr/>
      <dgm:t>
        <a:bodyPr/>
        <a:lstStyle/>
        <a:p>
          <a:endParaRPr lang="es-MX"/>
        </a:p>
      </dgm:t>
    </dgm:pt>
    <dgm:pt modelId="{4937B106-6606-48CB-8516-7BDB6FDD52B3}" type="sibTrans" cxnId="{F0F83856-F8B7-4D43-921A-850301A9E7CB}">
      <dgm:prSet/>
      <dgm:spPr/>
      <dgm:t>
        <a:bodyPr/>
        <a:lstStyle/>
        <a:p>
          <a:endParaRPr lang="es-MX"/>
        </a:p>
      </dgm:t>
    </dgm:pt>
    <dgm:pt modelId="{07D02456-4F74-427F-BDAA-8E1F644A301B}">
      <dgm:prSet/>
      <dgm:spPr/>
      <dgm:t>
        <a:bodyPr/>
        <a:lstStyle/>
        <a:p>
          <a:pPr rtl="0"/>
          <a:r>
            <a:rPr lang="es-MX" smtClean="0"/>
            <a:t>Dos puntos</a:t>
          </a:r>
          <a:endParaRPr lang="es-MX"/>
        </a:p>
      </dgm:t>
    </dgm:pt>
    <dgm:pt modelId="{64B7F16B-FCA6-44A3-9E6C-C06D2175B620}" type="parTrans" cxnId="{4D34CC69-CC3A-4398-B4B7-6324BD02DF8F}">
      <dgm:prSet/>
      <dgm:spPr/>
      <dgm:t>
        <a:bodyPr/>
        <a:lstStyle/>
        <a:p>
          <a:endParaRPr lang="es-MX"/>
        </a:p>
      </dgm:t>
    </dgm:pt>
    <dgm:pt modelId="{3B5DCA19-5B69-43D6-B258-24D68ECF1FCB}" type="sibTrans" cxnId="{4D34CC69-CC3A-4398-B4B7-6324BD02DF8F}">
      <dgm:prSet/>
      <dgm:spPr/>
      <dgm:t>
        <a:bodyPr/>
        <a:lstStyle/>
        <a:p>
          <a:endParaRPr lang="es-MX"/>
        </a:p>
      </dgm:t>
    </dgm:pt>
    <dgm:pt modelId="{5CA5DF1F-F222-45B7-848D-E826AA582CE5}">
      <dgm:prSet/>
      <dgm:spPr/>
      <dgm:t>
        <a:bodyPr/>
        <a:lstStyle/>
        <a:p>
          <a:pPr rtl="0"/>
          <a:r>
            <a:rPr lang="es-MX" smtClean="0"/>
            <a:t>Pausa intermedia que señala enumeraciones.</a:t>
          </a:r>
          <a:endParaRPr lang="es-MX"/>
        </a:p>
      </dgm:t>
    </dgm:pt>
    <dgm:pt modelId="{98A25E08-8FB5-4564-814B-2FDAC4E89966}" type="parTrans" cxnId="{6E2279A7-742C-4D8A-B335-1833814512E9}">
      <dgm:prSet/>
      <dgm:spPr/>
      <dgm:t>
        <a:bodyPr/>
        <a:lstStyle/>
        <a:p>
          <a:endParaRPr lang="es-MX"/>
        </a:p>
      </dgm:t>
    </dgm:pt>
    <dgm:pt modelId="{FA4E9F1E-3025-40DA-83D7-6C068A2ADEFE}" type="sibTrans" cxnId="{6E2279A7-742C-4D8A-B335-1833814512E9}">
      <dgm:prSet/>
      <dgm:spPr/>
      <dgm:t>
        <a:bodyPr/>
        <a:lstStyle/>
        <a:p>
          <a:endParaRPr lang="es-MX"/>
        </a:p>
      </dgm:t>
    </dgm:pt>
    <dgm:pt modelId="{37558873-5C85-46E4-81B1-91AA99DF5B1E}">
      <dgm:prSet/>
      <dgm:spPr/>
      <dgm:t>
        <a:bodyPr/>
        <a:lstStyle/>
        <a:p>
          <a:pPr rtl="0"/>
          <a:r>
            <a:rPr lang="es-MX" smtClean="0"/>
            <a:t>Signos de exclamación</a:t>
          </a:r>
          <a:endParaRPr lang="es-MX"/>
        </a:p>
      </dgm:t>
    </dgm:pt>
    <dgm:pt modelId="{E157C80D-D852-4780-AA82-F5DEC555217E}" type="parTrans" cxnId="{4BFAC297-BC8B-44A2-81D0-2FD7B219DDBF}">
      <dgm:prSet/>
      <dgm:spPr/>
      <dgm:t>
        <a:bodyPr/>
        <a:lstStyle/>
        <a:p>
          <a:endParaRPr lang="es-MX"/>
        </a:p>
      </dgm:t>
    </dgm:pt>
    <dgm:pt modelId="{C8A2DD4C-08A6-483F-9EA7-EE0D008AAAF1}" type="sibTrans" cxnId="{4BFAC297-BC8B-44A2-81D0-2FD7B219DDBF}">
      <dgm:prSet/>
      <dgm:spPr/>
      <dgm:t>
        <a:bodyPr/>
        <a:lstStyle/>
        <a:p>
          <a:endParaRPr lang="es-MX"/>
        </a:p>
      </dgm:t>
    </dgm:pt>
    <dgm:pt modelId="{29804A91-C6F0-4A7D-8103-69E54A343FB4}">
      <dgm:prSet/>
      <dgm:spPr/>
      <dgm:t>
        <a:bodyPr/>
        <a:lstStyle/>
        <a:p>
          <a:pPr rtl="0"/>
          <a:r>
            <a:rPr lang="es-MX" smtClean="0"/>
            <a:t>Requieren elevación enfática del tono de la voz.</a:t>
          </a:r>
          <a:endParaRPr lang="es-MX"/>
        </a:p>
      </dgm:t>
    </dgm:pt>
    <dgm:pt modelId="{BCF212FE-E9C9-47B2-B597-26FF8BA484C7}" type="parTrans" cxnId="{FF4A2B4F-A81A-41D2-AE27-134A5FCF8513}">
      <dgm:prSet/>
      <dgm:spPr/>
      <dgm:t>
        <a:bodyPr/>
        <a:lstStyle/>
        <a:p>
          <a:endParaRPr lang="es-MX"/>
        </a:p>
      </dgm:t>
    </dgm:pt>
    <dgm:pt modelId="{60BB7B3E-352C-4B35-A6E9-F53D837AC384}" type="sibTrans" cxnId="{FF4A2B4F-A81A-41D2-AE27-134A5FCF8513}">
      <dgm:prSet/>
      <dgm:spPr/>
      <dgm:t>
        <a:bodyPr/>
        <a:lstStyle/>
        <a:p>
          <a:endParaRPr lang="es-MX"/>
        </a:p>
      </dgm:t>
    </dgm:pt>
    <dgm:pt modelId="{786F8D22-90D2-4400-9D9D-8230D9874865}" type="pres">
      <dgm:prSet presAssocID="{C339DEB6-4A43-4A03-B4A8-4ED188371342}" presName="linearFlow" presStyleCnt="0">
        <dgm:presLayoutVars>
          <dgm:dir/>
          <dgm:animLvl val="lvl"/>
          <dgm:resizeHandles val="exact"/>
        </dgm:presLayoutVars>
      </dgm:prSet>
      <dgm:spPr/>
    </dgm:pt>
    <dgm:pt modelId="{C2E29736-DACE-440A-BC6A-6612736AA057}" type="pres">
      <dgm:prSet presAssocID="{2FE5A1FC-71B4-442E-9233-BBE3BBF019F3}" presName="composite" presStyleCnt="0"/>
      <dgm:spPr/>
    </dgm:pt>
    <dgm:pt modelId="{92DF9D6E-FFC5-4D72-AC7C-D59423460680}" type="pres">
      <dgm:prSet presAssocID="{2FE5A1FC-71B4-442E-9233-BBE3BBF019F3}" presName="par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A01E35BC-7369-4540-8FAF-A02EDAC366C5}" type="pres">
      <dgm:prSet presAssocID="{2FE5A1FC-71B4-442E-9233-BBE3BBF019F3}" presName="parSh" presStyleLbl="node1" presStyleIdx="0" presStyleCnt="5"/>
      <dgm:spPr/>
    </dgm:pt>
    <dgm:pt modelId="{DA1FF77F-C019-488F-A7AD-B64505B865CF}" type="pres">
      <dgm:prSet presAssocID="{2FE5A1FC-71B4-442E-9233-BBE3BBF019F3}" presName="desTx" presStyleLbl="fgAcc1" presStyleIdx="0" presStyleCnt="5">
        <dgm:presLayoutVars>
          <dgm:bulletEnabled val="1"/>
        </dgm:presLayoutVars>
      </dgm:prSet>
      <dgm:spPr/>
    </dgm:pt>
    <dgm:pt modelId="{E13817AA-189E-4246-AE52-FF537C8F8B5A}" type="pres">
      <dgm:prSet presAssocID="{B5E97843-EAF5-44A3-AE2A-6D938DDF62AE}" presName="sibTrans" presStyleLbl="sibTrans2D1" presStyleIdx="0" presStyleCnt="4"/>
      <dgm:spPr/>
    </dgm:pt>
    <dgm:pt modelId="{17835B50-D02A-436B-B7E9-0B947E840B94}" type="pres">
      <dgm:prSet presAssocID="{B5E97843-EAF5-44A3-AE2A-6D938DDF62AE}" presName="connTx" presStyleLbl="sibTrans2D1" presStyleIdx="0" presStyleCnt="4"/>
      <dgm:spPr/>
    </dgm:pt>
    <dgm:pt modelId="{7E495C03-C303-40B3-8AE9-762112335A12}" type="pres">
      <dgm:prSet presAssocID="{32E6DE10-2147-4CE0-A307-1E3BD022B4EF}" presName="composite" presStyleCnt="0"/>
      <dgm:spPr/>
    </dgm:pt>
    <dgm:pt modelId="{71F3B622-F065-43EB-BE69-754D76D0D90E}" type="pres">
      <dgm:prSet presAssocID="{32E6DE10-2147-4CE0-A307-1E3BD022B4EF}" presName="par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9B1F458B-2E5C-433E-8AF6-DE67A2E3045D}" type="pres">
      <dgm:prSet presAssocID="{32E6DE10-2147-4CE0-A307-1E3BD022B4EF}" presName="parSh" presStyleLbl="node1" presStyleIdx="1" presStyleCnt="5"/>
      <dgm:spPr/>
    </dgm:pt>
    <dgm:pt modelId="{6A37617C-2925-48F5-8B2C-D1435117795D}" type="pres">
      <dgm:prSet presAssocID="{32E6DE10-2147-4CE0-A307-1E3BD022B4EF}" presName="desTx" presStyleLbl="fgAcc1" presStyleIdx="1" presStyleCnt="5">
        <dgm:presLayoutVars>
          <dgm:bulletEnabled val="1"/>
        </dgm:presLayoutVars>
      </dgm:prSet>
      <dgm:spPr/>
    </dgm:pt>
    <dgm:pt modelId="{AC87A88F-89E0-4E7C-8F85-5B5DC4767811}" type="pres">
      <dgm:prSet presAssocID="{019C08CA-E0BD-454C-B6E9-73AEF539070D}" presName="sibTrans" presStyleLbl="sibTrans2D1" presStyleIdx="1" presStyleCnt="4"/>
      <dgm:spPr/>
    </dgm:pt>
    <dgm:pt modelId="{FD5220C6-6789-4787-9993-644C81E805AE}" type="pres">
      <dgm:prSet presAssocID="{019C08CA-E0BD-454C-B6E9-73AEF539070D}" presName="connTx" presStyleLbl="sibTrans2D1" presStyleIdx="1" presStyleCnt="4"/>
      <dgm:spPr/>
    </dgm:pt>
    <dgm:pt modelId="{E63D6AB5-68B4-42CD-939E-02436B07EDB8}" type="pres">
      <dgm:prSet presAssocID="{35E9BA2A-D6E1-4869-9ADD-118BB24C0CE0}" presName="composite" presStyleCnt="0"/>
      <dgm:spPr/>
    </dgm:pt>
    <dgm:pt modelId="{1F686708-01D1-4C71-8344-C400E8ADF075}" type="pres">
      <dgm:prSet presAssocID="{35E9BA2A-D6E1-4869-9ADD-118BB24C0CE0}" presName="parTx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38FBCF0-66A0-45E0-8529-3C724997A72A}" type="pres">
      <dgm:prSet presAssocID="{35E9BA2A-D6E1-4869-9ADD-118BB24C0CE0}" presName="parSh" presStyleLbl="node1" presStyleIdx="2" presStyleCnt="5"/>
      <dgm:spPr/>
    </dgm:pt>
    <dgm:pt modelId="{4F6B57C6-EB4C-4575-8775-80F9C45B062C}" type="pres">
      <dgm:prSet presAssocID="{35E9BA2A-D6E1-4869-9ADD-118BB24C0CE0}" presName="desTx" presStyleLbl="fgAcc1" presStyleIdx="2" presStyleCnt="5">
        <dgm:presLayoutVars>
          <dgm:bulletEnabled val="1"/>
        </dgm:presLayoutVars>
      </dgm:prSet>
      <dgm:spPr/>
    </dgm:pt>
    <dgm:pt modelId="{2B414D07-7E02-4F81-9526-7120ED492B05}" type="pres">
      <dgm:prSet presAssocID="{5F732F86-4133-4872-B271-1BFE8B093EEC}" presName="sibTrans" presStyleLbl="sibTrans2D1" presStyleIdx="2" presStyleCnt="4"/>
      <dgm:spPr/>
    </dgm:pt>
    <dgm:pt modelId="{A076AC9A-BB3F-4E3D-83C4-E68BC77EE18B}" type="pres">
      <dgm:prSet presAssocID="{5F732F86-4133-4872-B271-1BFE8B093EEC}" presName="connTx" presStyleLbl="sibTrans2D1" presStyleIdx="2" presStyleCnt="4"/>
      <dgm:spPr/>
    </dgm:pt>
    <dgm:pt modelId="{43ADE1FD-AD27-465C-978F-E45FCDC80AED}" type="pres">
      <dgm:prSet presAssocID="{07D02456-4F74-427F-BDAA-8E1F644A301B}" presName="composite" presStyleCnt="0"/>
      <dgm:spPr/>
    </dgm:pt>
    <dgm:pt modelId="{26BC0C3C-D492-470A-A448-D4E782C42805}" type="pres">
      <dgm:prSet presAssocID="{07D02456-4F74-427F-BDAA-8E1F644A301B}" presName="parTx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6106BCC3-80E3-4C34-AE52-36F3CD2D97EB}" type="pres">
      <dgm:prSet presAssocID="{07D02456-4F74-427F-BDAA-8E1F644A301B}" presName="parSh" presStyleLbl="node1" presStyleIdx="3" presStyleCnt="5"/>
      <dgm:spPr/>
    </dgm:pt>
    <dgm:pt modelId="{ABE4F1D8-4FF0-431F-9C5F-D84413EAACC9}" type="pres">
      <dgm:prSet presAssocID="{07D02456-4F74-427F-BDAA-8E1F644A301B}" presName="desTx" presStyleLbl="fgAcc1" presStyleIdx="3" presStyleCnt="5">
        <dgm:presLayoutVars>
          <dgm:bulletEnabled val="1"/>
        </dgm:presLayoutVars>
      </dgm:prSet>
      <dgm:spPr/>
    </dgm:pt>
    <dgm:pt modelId="{5B214A06-4814-4F9A-B277-2F1033D1C1ED}" type="pres">
      <dgm:prSet presAssocID="{3B5DCA19-5B69-43D6-B258-24D68ECF1FCB}" presName="sibTrans" presStyleLbl="sibTrans2D1" presStyleIdx="3" presStyleCnt="4"/>
      <dgm:spPr/>
    </dgm:pt>
    <dgm:pt modelId="{AB6484B8-9932-4996-AB36-F43F4E3D68E6}" type="pres">
      <dgm:prSet presAssocID="{3B5DCA19-5B69-43D6-B258-24D68ECF1FCB}" presName="connTx" presStyleLbl="sibTrans2D1" presStyleIdx="3" presStyleCnt="4"/>
      <dgm:spPr/>
    </dgm:pt>
    <dgm:pt modelId="{813D8D50-81E5-497D-B41E-4C8A5FD9B68F}" type="pres">
      <dgm:prSet presAssocID="{37558873-5C85-46E4-81B1-91AA99DF5B1E}" presName="composite" presStyleCnt="0"/>
      <dgm:spPr/>
    </dgm:pt>
    <dgm:pt modelId="{CDD069CB-DD25-4807-B853-01BF3565160F}" type="pres">
      <dgm:prSet presAssocID="{37558873-5C85-46E4-81B1-91AA99DF5B1E}" presName="parTx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AA226C9D-CFFD-4873-84D1-47A95B7C8A37}" type="pres">
      <dgm:prSet presAssocID="{37558873-5C85-46E4-81B1-91AA99DF5B1E}" presName="parSh" presStyleLbl="node1" presStyleIdx="4" presStyleCnt="5"/>
      <dgm:spPr/>
    </dgm:pt>
    <dgm:pt modelId="{70EA4FF3-CC52-41B7-BADE-1853620E0CB1}" type="pres">
      <dgm:prSet presAssocID="{37558873-5C85-46E4-81B1-91AA99DF5B1E}" presName="desTx" presStyleLbl="fgAcc1" presStyleIdx="4" presStyleCnt="5">
        <dgm:presLayoutVars>
          <dgm:bulletEnabled val="1"/>
        </dgm:presLayoutVars>
      </dgm:prSet>
      <dgm:spPr/>
    </dgm:pt>
  </dgm:ptLst>
  <dgm:cxnLst>
    <dgm:cxn modelId="{2317B581-8075-44D3-85B6-ADD00F330424}" type="presOf" srcId="{B5E97843-EAF5-44A3-AE2A-6D938DDF62AE}" destId="{17835B50-D02A-436B-B7E9-0B947E840B94}" srcOrd="1" destOrd="0" presId="urn:microsoft.com/office/officeart/2005/8/layout/process3"/>
    <dgm:cxn modelId="{E9DFF778-D317-4DAE-AAB6-11A1BB211A99}" type="presOf" srcId="{35E9BA2A-D6E1-4869-9ADD-118BB24C0CE0}" destId="{1F686708-01D1-4C71-8344-C400E8ADF075}" srcOrd="0" destOrd="0" presId="urn:microsoft.com/office/officeart/2005/8/layout/process3"/>
    <dgm:cxn modelId="{53342ABB-2DAD-415D-9C0C-B66842013590}" type="presOf" srcId="{019C08CA-E0BD-454C-B6E9-73AEF539070D}" destId="{AC87A88F-89E0-4E7C-8F85-5B5DC4767811}" srcOrd="0" destOrd="0" presId="urn:microsoft.com/office/officeart/2005/8/layout/process3"/>
    <dgm:cxn modelId="{BFB63B74-2EFC-4EA6-A5C5-6CD3661D58E8}" srcId="{2FE5A1FC-71B4-442E-9233-BBE3BBF019F3}" destId="{F978C491-5C07-432C-BC13-311C1CF6C26D}" srcOrd="0" destOrd="0" parTransId="{58F20D08-B2D9-4849-B3AF-01934D1BEA53}" sibTransId="{637F2DF3-1CCF-4613-9000-19EAA74B215D}"/>
    <dgm:cxn modelId="{322F600A-8308-43A0-9889-07E1E7043224}" type="presOf" srcId="{07D02456-4F74-427F-BDAA-8E1F644A301B}" destId="{26BC0C3C-D492-470A-A448-D4E782C42805}" srcOrd="0" destOrd="0" presId="urn:microsoft.com/office/officeart/2005/8/layout/process3"/>
    <dgm:cxn modelId="{54D30EDD-B75A-44F5-8B67-47E13676BF42}" type="presOf" srcId="{019C08CA-E0BD-454C-B6E9-73AEF539070D}" destId="{FD5220C6-6789-4787-9993-644C81E805AE}" srcOrd="1" destOrd="0" presId="urn:microsoft.com/office/officeart/2005/8/layout/process3"/>
    <dgm:cxn modelId="{4D34CC69-CC3A-4398-B4B7-6324BD02DF8F}" srcId="{C339DEB6-4A43-4A03-B4A8-4ED188371342}" destId="{07D02456-4F74-427F-BDAA-8E1F644A301B}" srcOrd="3" destOrd="0" parTransId="{64B7F16B-FCA6-44A3-9E6C-C06D2175B620}" sibTransId="{3B5DCA19-5B69-43D6-B258-24D68ECF1FCB}"/>
    <dgm:cxn modelId="{72AE7D49-1742-419A-8BF7-2DE46DBA6571}" type="presOf" srcId="{3B5DCA19-5B69-43D6-B258-24D68ECF1FCB}" destId="{AB6484B8-9932-4996-AB36-F43F4E3D68E6}" srcOrd="1" destOrd="0" presId="urn:microsoft.com/office/officeart/2005/8/layout/process3"/>
    <dgm:cxn modelId="{0F1C4BF0-47F0-433C-8A14-EBAC53D11CE3}" type="presOf" srcId="{C339DEB6-4A43-4A03-B4A8-4ED188371342}" destId="{786F8D22-90D2-4400-9D9D-8230D9874865}" srcOrd="0" destOrd="0" presId="urn:microsoft.com/office/officeart/2005/8/layout/process3"/>
    <dgm:cxn modelId="{99DF8297-1BCB-48E0-B6ED-E679426DEBF7}" type="presOf" srcId="{35E9BA2A-D6E1-4869-9ADD-118BB24C0CE0}" destId="{138FBCF0-66A0-45E0-8529-3C724997A72A}" srcOrd="1" destOrd="0" presId="urn:microsoft.com/office/officeart/2005/8/layout/process3"/>
    <dgm:cxn modelId="{657595B8-D117-485C-AFD2-A4E5110845AC}" type="presOf" srcId="{5F732F86-4133-4872-B271-1BFE8B093EEC}" destId="{A076AC9A-BB3F-4E3D-83C4-E68BC77EE18B}" srcOrd="1" destOrd="0" presId="urn:microsoft.com/office/officeart/2005/8/layout/process3"/>
    <dgm:cxn modelId="{A4BDA1C8-CD5F-420C-ACC5-E1ABE4BD57DC}" type="presOf" srcId="{5F732F86-4133-4872-B271-1BFE8B093EEC}" destId="{2B414D07-7E02-4F81-9526-7120ED492B05}" srcOrd="0" destOrd="0" presId="urn:microsoft.com/office/officeart/2005/8/layout/process3"/>
    <dgm:cxn modelId="{A40029B2-EB0D-4186-A31B-B39112E1A698}" type="presOf" srcId="{3B5DCA19-5B69-43D6-B258-24D68ECF1FCB}" destId="{5B214A06-4814-4F9A-B277-2F1033D1C1ED}" srcOrd="0" destOrd="0" presId="urn:microsoft.com/office/officeart/2005/8/layout/process3"/>
    <dgm:cxn modelId="{F6A6CEB8-5B4C-4BD4-AE74-897C5B56BB65}" type="presOf" srcId="{07D02456-4F74-427F-BDAA-8E1F644A301B}" destId="{6106BCC3-80E3-4C34-AE52-36F3CD2D97EB}" srcOrd="1" destOrd="0" presId="urn:microsoft.com/office/officeart/2005/8/layout/process3"/>
    <dgm:cxn modelId="{DE6362FB-21FC-4971-ADA4-11B4AA9AE7C1}" type="presOf" srcId="{2FE5A1FC-71B4-442E-9233-BBE3BBF019F3}" destId="{92DF9D6E-FFC5-4D72-AC7C-D59423460680}" srcOrd="0" destOrd="0" presId="urn:microsoft.com/office/officeart/2005/8/layout/process3"/>
    <dgm:cxn modelId="{3B2CDF17-2A28-47F5-8083-11E3010CD8A9}" type="presOf" srcId="{32E6DE10-2147-4CE0-A307-1E3BD022B4EF}" destId="{71F3B622-F065-43EB-BE69-754D76D0D90E}" srcOrd="0" destOrd="0" presId="urn:microsoft.com/office/officeart/2005/8/layout/process3"/>
    <dgm:cxn modelId="{B68F5982-F393-47C5-9A31-F166CB3CD6D5}" type="presOf" srcId="{32E6DE10-2147-4CE0-A307-1E3BD022B4EF}" destId="{9B1F458B-2E5C-433E-8AF6-DE67A2E3045D}" srcOrd="1" destOrd="0" presId="urn:microsoft.com/office/officeart/2005/8/layout/process3"/>
    <dgm:cxn modelId="{4BFAC297-BC8B-44A2-81D0-2FD7B219DDBF}" srcId="{C339DEB6-4A43-4A03-B4A8-4ED188371342}" destId="{37558873-5C85-46E4-81B1-91AA99DF5B1E}" srcOrd="4" destOrd="0" parTransId="{E157C80D-D852-4780-AA82-F5DEC555217E}" sibTransId="{C8A2DD4C-08A6-483F-9EA7-EE0D008AAAF1}"/>
    <dgm:cxn modelId="{B02D3344-4DDB-408F-998D-31BF65003BB3}" type="presOf" srcId="{37558873-5C85-46E4-81B1-91AA99DF5B1E}" destId="{AA226C9D-CFFD-4873-84D1-47A95B7C8A37}" srcOrd="1" destOrd="0" presId="urn:microsoft.com/office/officeart/2005/8/layout/process3"/>
    <dgm:cxn modelId="{16C59D0E-2C38-4729-A3EC-D7D75992029A}" srcId="{32E6DE10-2147-4CE0-A307-1E3BD022B4EF}" destId="{C6CBD8FB-5902-4533-BEE7-896F833AAC31}" srcOrd="0" destOrd="0" parTransId="{09789FF5-B2E1-4A73-A1AD-14580D2BB4CF}" sibTransId="{45203A62-FB91-4CD8-BDA5-35AD02478CE0}"/>
    <dgm:cxn modelId="{FD6FFC2A-7ED1-4D1E-AE15-581ED1085B5C}" type="presOf" srcId="{37558873-5C85-46E4-81B1-91AA99DF5B1E}" destId="{CDD069CB-DD25-4807-B853-01BF3565160F}" srcOrd="0" destOrd="0" presId="urn:microsoft.com/office/officeart/2005/8/layout/process3"/>
    <dgm:cxn modelId="{FF4A2B4F-A81A-41D2-AE27-134A5FCF8513}" srcId="{37558873-5C85-46E4-81B1-91AA99DF5B1E}" destId="{29804A91-C6F0-4A7D-8103-69E54A343FB4}" srcOrd="0" destOrd="0" parTransId="{BCF212FE-E9C9-47B2-B597-26FF8BA484C7}" sibTransId="{60BB7B3E-352C-4B35-A6E9-F53D837AC384}"/>
    <dgm:cxn modelId="{8C58670C-26B8-4FBC-92D7-6888C672D268}" type="presOf" srcId="{2FE5A1FC-71B4-442E-9233-BBE3BBF019F3}" destId="{A01E35BC-7369-4540-8FAF-A02EDAC366C5}" srcOrd="1" destOrd="0" presId="urn:microsoft.com/office/officeart/2005/8/layout/process3"/>
    <dgm:cxn modelId="{F0F83856-F8B7-4D43-921A-850301A9E7CB}" srcId="{35E9BA2A-D6E1-4869-9ADD-118BB24C0CE0}" destId="{6EC2CA4C-F731-4FEE-A77D-325023F31E94}" srcOrd="0" destOrd="0" parTransId="{CDB03815-F758-431D-89FA-92024D288488}" sibTransId="{4937B106-6606-48CB-8516-7BDB6FDD52B3}"/>
    <dgm:cxn modelId="{6359E137-3C69-4AB7-9D89-7421793A8A89}" type="presOf" srcId="{B5E97843-EAF5-44A3-AE2A-6D938DDF62AE}" destId="{E13817AA-189E-4246-AE52-FF537C8F8B5A}" srcOrd="0" destOrd="0" presId="urn:microsoft.com/office/officeart/2005/8/layout/process3"/>
    <dgm:cxn modelId="{31F22DE4-4C0F-4CAE-847A-B16DB3E3101A}" type="presOf" srcId="{5CA5DF1F-F222-45B7-848D-E826AA582CE5}" destId="{ABE4F1D8-4FF0-431F-9C5F-D84413EAACC9}" srcOrd="0" destOrd="0" presId="urn:microsoft.com/office/officeart/2005/8/layout/process3"/>
    <dgm:cxn modelId="{CC058299-481E-4E27-A711-D52EC450536D}" type="presOf" srcId="{F978C491-5C07-432C-BC13-311C1CF6C26D}" destId="{DA1FF77F-C019-488F-A7AD-B64505B865CF}" srcOrd="0" destOrd="0" presId="urn:microsoft.com/office/officeart/2005/8/layout/process3"/>
    <dgm:cxn modelId="{D8D69C39-B1DE-4546-997A-3F67ADE5C476}" type="presOf" srcId="{C6CBD8FB-5902-4533-BEE7-896F833AAC31}" destId="{6A37617C-2925-48F5-8B2C-D1435117795D}" srcOrd="0" destOrd="0" presId="urn:microsoft.com/office/officeart/2005/8/layout/process3"/>
    <dgm:cxn modelId="{E6AC2F57-FBE1-4808-8BD1-47A993B2B5BB}" type="presOf" srcId="{6EC2CA4C-F731-4FEE-A77D-325023F31E94}" destId="{4F6B57C6-EB4C-4575-8775-80F9C45B062C}" srcOrd="0" destOrd="0" presId="urn:microsoft.com/office/officeart/2005/8/layout/process3"/>
    <dgm:cxn modelId="{73136733-E30B-429B-85A8-F366790A15FA}" srcId="{C339DEB6-4A43-4A03-B4A8-4ED188371342}" destId="{32E6DE10-2147-4CE0-A307-1E3BD022B4EF}" srcOrd="1" destOrd="0" parTransId="{8614A055-7989-4C94-BC95-C2DC0155A6B0}" sibTransId="{019C08CA-E0BD-454C-B6E9-73AEF539070D}"/>
    <dgm:cxn modelId="{05C07F7C-E9D1-47EC-9461-9E1F5B9B068E}" srcId="{C339DEB6-4A43-4A03-B4A8-4ED188371342}" destId="{35E9BA2A-D6E1-4869-9ADD-118BB24C0CE0}" srcOrd="2" destOrd="0" parTransId="{F9F498B6-C652-4A9E-89AA-B92128D281FF}" sibTransId="{5F732F86-4133-4872-B271-1BFE8B093EEC}"/>
    <dgm:cxn modelId="{CD0E1EBB-79AF-4B8F-BCE6-02A2A94DF932}" type="presOf" srcId="{29804A91-C6F0-4A7D-8103-69E54A343FB4}" destId="{70EA4FF3-CC52-41B7-BADE-1853620E0CB1}" srcOrd="0" destOrd="0" presId="urn:microsoft.com/office/officeart/2005/8/layout/process3"/>
    <dgm:cxn modelId="{2FECE6E6-F246-45DF-A270-DB73DDD68956}" srcId="{C339DEB6-4A43-4A03-B4A8-4ED188371342}" destId="{2FE5A1FC-71B4-442E-9233-BBE3BBF019F3}" srcOrd="0" destOrd="0" parTransId="{77DE20C5-B736-48AA-AB29-0B96722CF0BE}" sibTransId="{B5E97843-EAF5-44A3-AE2A-6D938DDF62AE}"/>
    <dgm:cxn modelId="{6E2279A7-742C-4D8A-B335-1833814512E9}" srcId="{07D02456-4F74-427F-BDAA-8E1F644A301B}" destId="{5CA5DF1F-F222-45B7-848D-E826AA582CE5}" srcOrd="0" destOrd="0" parTransId="{98A25E08-8FB5-4564-814B-2FDAC4E89966}" sibTransId="{FA4E9F1E-3025-40DA-83D7-6C068A2ADEFE}"/>
    <dgm:cxn modelId="{4B740BCB-7C69-40B2-8354-89DB037D363F}" type="presParOf" srcId="{786F8D22-90D2-4400-9D9D-8230D9874865}" destId="{C2E29736-DACE-440A-BC6A-6612736AA057}" srcOrd="0" destOrd="0" presId="urn:microsoft.com/office/officeart/2005/8/layout/process3"/>
    <dgm:cxn modelId="{DBBD0D1D-5968-42E2-9FCA-24E13C9CE2C5}" type="presParOf" srcId="{C2E29736-DACE-440A-BC6A-6612736AA057}" destId="{92DF9D6E-FFC5-4D72-AC7C-D59423460680}" srcOrd="0" destOrd="0" presId="urn:microsoft.com/office/officeart/2005/8/layout/process3"/>
    <dgm:cxn modelId="{C035D248-71AF-4799-9F7C-E31CCAA49028}" type="presParOf" srcId="{C2E29736-DACE-440A-BC6A-6612736AA057}" destId="{A01E35BC-7369-4540-8FAF-A02EDAC366C5}" srcOrd="1" destOrd="0" presId="urn:microsoft.com/office/officeart/2005/8/layout/process3"/>
    <dgm:cxn modelId="{B2AEB892-DA4C-4D47-8DCC-804167E2AF2F}" type="presParOf" srcId="{C2E29736-DACE-440A-BC6A-6612736AA057}" destId="{DA1FF77F-C019-488F-A7AD-B64505B865CF}" srcOrd="2" destOrd="0" presId="urn:microsoft.com/office/officeart/2005/8/layout/process3"/>
    <dgm:cxn modelId="{B9C9EF7D-19AC-46CC-AD6D-46092CC860BA}" type="presParOf" srcId="{786F8D22-90D2-4400-9D9D-8230D9874865}" destId="{E13817AA-189E-4246-AE52-FF537C8F8B5A}" srcOrd="1" destOrd="0" presId="urn:microsoft.com/office/officeart/2005/8/layout/process3"/>
    <dgm:cxn modelId="{CC1BCC6B-4B90-4E51-A5F0-FB47B1EC532D}" type="presParOf" srcId="{E13817AA-189E-4246-AE52-FF537C8F8B5A}" destId="{17835B50-D02A-436B-B7E9-0B947E840B94}" srcOrd="0" destOrd="0" presId="urn:microsoft.com/office/officeart/2005/8/layout/process3"/>
    <dgm:cxn modelId="{9408E1C5-BEEC-4391-AD17-E9BE5BEFF2B6}" type="presParOf" srcId="{786F8D22-90D2-4400-9D9D-8230D9874865}" destId="{7E495C03-C303-40B3-8AE9-762112335A12}" srcOrd="2" destOrd="0" presId="urn:microsoft.com/office/officeart/2005/8/layout/process3"/>
    <dgm:cxn modelId="{0407F360-7519-4745-AA3C-82BBD722A3F5}" type="presParOf" srcId="{7E495C03-C303-40B3-8AE9-762112335A12}" destId="{71F3B622-F065-43EB-BE69-754D76D0D90E}" srcOrd="0" destOrd="0" presId="urn:microsoft.com/office/officeart/2005/8/layout/process3"/>
    <dgm:cxn modelId="{0AC051DD-B444-4127-99CC-A29DAA22FC9D}" type="presParOf" srcId="{7E495C03-C303-40B3-8AE9-762112335A12}" destId="{9B1F458B-2E5C-433E-8AF6-DE67A2E3045D}" srcOrd="1" destOrd="0" presId="urn:microsoft.com/office/officeart/2005/8/layout/process3"/>
    <dgm:cxn modelId="{07E83328-115D-412D-9CC6-87E28AA88128}" type="presParOf" srcId="{7E495C03-C303-40B3-8AE9-762112335A12}" destId="{6A37617C-2925-48F5-8B2C-D1435117795D}" srcOrd="2" destOrd="0" presId="urn:microsoft.com/office/officeart/2005/8/layout/process3"/>
    <dgm:cxn modelId="{AE7CB705-4194-446D-B4C8-EB95E0BBF2D2}" type="presParOf" srcId="{786F8D22-90D2-4400-9D9D-8230D9874865}" destId="{AC87A88F-89E0-4E7C-8F85-5B5DC4767811}" srcOrd="3" destOrd="0" presId="urn:microsoft.com/office/officeart/2005/8/layout/process3"/>
    <dgm:cxn modelId="{AB4F46AE-A1F3-4DDC-8D01-4FFB3DE0FD2F}" type="presParOf" srcId="{AC87A88F-89E0-4E7C-8F85-5B5DC4767811}" destId="{FD5220C6-6789-4787-9993-644C81E805AE}" srcOrd="0" destOrd="0" presId="urn:microsoft.com/office/officeart/2005/8/layout/process3"/>
    <dgm:cxn modelId="{68EAE49E-8A43-41B0-9165-57242CB08887}" type="presParOf" srcId="{786F8D22-90D2-4400-9D9D-8230D9874865}" destId="{E63D6AB5-68B4-42CD-939E-02436B07EDB8}" srcOrd="4" destOrd="0" presId="urn:microsoft.com/office/officeart/2005/8/layout/process3"/>
    <dgm:cxn modelId="{05F8CFA5-C172-4509-9944-ABF4CB8033EF}" type="presParOf" srcId="{E63D6AB5-68B4-42CD-939E-02436B07EDB8}" destId="{1F686708-01D1-4C71-8344-C400E8ADF075}" srcOrd="0" destOrd="0" presId="urn:microsoft.com/office/officeart/2005/8/layout/process3"/>
    <dgm:cxn modelId="{AD1A148F-B604-4269-A95C-9B35D32FB1AD}" type="presParOf" srcId="{E63D6AB5-68B4-42CD-939E-02436B07EDB8}" destId="{138FBCF0-66A0-45E0-8529-3C724997A72A}" srcOrd="1" destOrd="0" presId="urn:microsoft.com/office/officeart/2005/8/layout/process3"/>
    <dgm:cxn modelId="{5D6CED1C-9047-4C22-A27D-C05EF03843D4}" type="presParOf" srcId="{E63D6AB5-68B4-42CD-939E-02436B07EDB8}" destId="{4F6B57C6-EB4C-4575-8775-80F9C45B062C}" srcOrd="2" destOrd="0" presId="urn:microsoft.com/office/officeart/2005/8/layout/process3"/>
    <dgm:cxn modelId="{8FAEA0E8-48D7-4974-89E9-05F6DAFDEA8B}" type="presParOf" srcId="{786F8D22-90D2-4400-9D9D-8230D9874865}" destId="{2B414D07-7E02-4F81-9526-7120ED492B05}" srcOrd="5" destOrd="0" presId="urn:microsoft.com/office/officeart/2005/8/layout/process3"/>
    <dgm:cxn modelId="{FA525151-BD1F-4800-BBE0-2A8D530CBE8E}" type="presParOf" srcId="{2B414D07-7E02-4F81-9526-7120ED492B05}" destId="{A076AC9A-BB3F-4E3D-83C4-E68BC77EE18B}" srcOrd="0" destOrd="0" presId="urn:microsoft.com/office/officeart/2005/8/layout/process3"/>
    <dgm:cxn modelId="{4636B804-8FD6-4E3A-A631-CFA5DD16F7BB}" type="presParOf" srcId="{786F8D22-90D2-4400-9D9D-8230D9874865}" destId="{43ADE1FD-AD27-465C-978F-E45FCDC80AED}" srcOrd="6" destOrd="0" presId="urn:microsoft.com/office/officeart/2005/8/layout/process3"/>
    <dgm:cxn modelId="{F3E03BE5-1B01-4F3A-8A53-E038DB43BD17}" type="presParOf" srcId="{43ADE1FD-AD27-465C-978F-E45FCDC80AED}" destId="{26BC0C3C-D492-470A-A448-D4E782C42805}" srcOrd="0" destOrd="0" presId="urn:microsoft.com/office/officeart/2005/8/layout/process3"/>
    <dgm:cxn modelId="{83C93BAE-A2D1-446A-9411-E307B9F85DB3}" type="presParOf" srcId="{43ADE1FD-AD27-465C-978F-E45FCDC80AED}" destId="{6106BCC3-80E3-4C34-AE52-36F3CD2D97EB}" srcOrd="1" destOrd="0" presId="urn:microsoft.com/office/officeart/2005/8/layout/process3"/>
    <dgm:cxn modelId="{0FF935D2-CA43-46FC-98C3-87954AF77B05}" type="presParOf" srcId="{43ADE1FD-AD27-465C-978F-E45FCDC80AED}" destId="{ABE4F1D8-4FF0-431F-9C5F-D84413EAACC9}" srcOrd="2" destOrd="0" presId="urn:microsoft.com/office/officeart/2005/8/layout/process3"/>
    <dgm:cxn modelId="{D270242B-9F18-4FDF-9BF0-5879E19A8B29}" type="presParOf" srcId="{786F8D22-90D2-4400-9D9D-8230D9874865}" destId="{5B214A06-4814-4F9A-B277-2F1033D1C1ED}" srcOrd="7" destOrd="0" presId="urn:microsoft.com/office/officeart/2005/8/layout/process3"/>
    <dgm:cxn modelId="{D6990DFE-9311-40BD-9F00-D5B7E0B37265}" type="presParOf" srcId="{5B214A06-4814-4F9A-B277-2F1033D1C1ED}" destId="{AB6484B8-9932-4996-AB36-F43F4E3D68E6}" srcOrd="0" destOrd="0" presId="urn:microsoft.com/office/officeart/2005/8/layout/process3"/>
    <dgm:cxn modelId="{E09ACD76-1415-4D32-BF8E-83A0B7ED8D3D}" type="presParOf" srcId="{786F8D22-90D2-4400-9D9D-8230D9874865}" destId="{813D8D50-81E5-497D-B41E-4C8A5FD9B68F}" srcOrd="8" destOrd="0" presId="urn:microsoft.com/office/officeart/2005/8/layout/process3"/>
    <dgm:cxn modelId="{DDA05DC9-A692-44A2-A361-792A3316860E}" type="presParOf" srcId="{813D8D50-81E5-497D-B41E-4C8A5FD9B68F}" destId="{CDD069CB-DD25-4807-B853-01BF3565160F}" srcOrd="0" destOrd="0" presId="urn:microsoft.com/office/officeart/2005/8/layout/process3"/>
    <dgm:cxn modelId="{2662FEC7-7365-4C28-BB84-573F6CFA753D}" type="presParOf" srcId="{813D8D50-81E5-497D-B41E-4C8A5FD9B68F}" destId="{AA226C9D-CFFD-4873-84D1-47A95B7C8A37}" srcOrd="1" destOrd="0" presId="urn:microsoft.com/office/officeart/2005/8/layout/process3"/>
    <dgm:cxn modelId="{DB094441-AF3C-4A10-8937-A35A799357DE}" type="presParOf" srcId="{813D8D50-81E5-497D-B41E-4C8A5FD9B68F}" destId="{70EA4FF3-CC52-41B7-BADE-1853620E0CB1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E3CE2EB8-C45F-4602-AECD-D08EEBB44BA4}" type="doc">
      <dgm:prSet loTypeId="urn:microsoft.com/office/officeart/2005/8/layout/process3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280457A2-CE04-475F-86BB-49C16A57E21C}">
      <dgm:prSet/>
      <dgm:spPr/>
      <dgm:t>
        <a:bodyPr/>
        <a:lstStyle/>
        <a:p>
          <a:pPr rtl="0"/>
          <a:r>
            <a:rPr lang="es-MX" smtClean="0"/>
            <a:t>Signos de interrogación</a:t>
          </a:r>
          <a:endParaRPr lang="es-MX"/>
        </a:p>
      </dgm:t>
    </dgm:pt>
    <dgm:pt modelId="{97549FC3-D6B8-4F5B-AB04-DF8E711C32B1}" type="parTrans" cxnId="{EDAC9BB8-C3AE-4332-A49B-D44DD812C691}">
      <dgm:prSet/>
      <dgm:spPr/>
      <dgm:t>
        <a:bodyPr/>
        <a:lstStyle/>
        <a:p>
          <a:endParaRPr lang="es-MX"/>
        </a:p>
      </dgm:t>
    </dgm:pt>
    <dgm:pt modelId="{AB35CD2C-57CB-4311-ABFA-48C02EC37CAA}" type="sibTrans" cxnId="{EDAC9BB8-C3AE-4332-A49B-D44DD812C691}">
      <dgm:prSet/>
      <dgm:spPr/>
      <dgm:t>
        <a:bodyPr/>
        <a:lstStyle/>
        <a:p>
          <a:endParaRPr lang="es-MX"/>
        </a:p>
      </dgm:t>
    </dgm:pt>
    <dgm:pt modelId="{71E92CCD-69AB-433F-8541-32AE21AEC693}">
      <dgm:prSet/>
      <dgm:spPr/>
      <dgm:t>
        <a:bodyPr/>
        <a:lstStyle/>
        <a:p>
          <a:pPr rtl="0"/>
          <a:r>
            <a:rPr lang="es-MX" smtClean="0"/>
            <a:t>Entonación con final ascendente.</a:t>
          </a:r>
          <a:endParaRPr lang="es-MX"/>
        </a:p>
      </dgm:t>
    </dgm:pt>
    <dgm:pt modelId="{BBF597CE-3ACC-4F63-AFE4-1B6FA8595702}" type="parTrans" cxnId="{D8E72E5B-8CDA-43F9-BAB8-D64F91A3459D}">
      <dgm:prSet/>
      <dgm:spPr/>
      <dgm:t>
        <a:bodyPr/>
        <a:lstStyle/>
        <a:p>
          <a:endParaRPr lang="es-MX"/>
        </a:p>
      </dgm:t>
    </dgm:pt>
    <dgm:pt modelId="{C1A0F83D-2C83-48CD-9909-5EBAEDDCE7C3}" type="sibTrans" cxnId="{D8E72E5B-8CDA-43F9-BAB8-D64F91A3459D}">
      <dgm:prSet/>
      <dgm:spPr/>
      <dgm:t>
        <a:bodyPr/>
        <a:lstStyle/>
        <a:p>
          <a:endParaRPr lang="es-MX"/>
        </a:p>
      </dgm:t>
    </dgm:pt>
    <dgm:pt modelId="{CA33B78C-25DD-4E03-BADF-B11E66194F4A}">
      <dgm:prSet/>
      <dgm:spPr/>
      <dgm:t>
        <a:bodyPr/>
        <a:lstStyle/>
        <a:p>
          <a:pPr rtl="0"/>
          <a:r>
            <a:rPr lang="es-MX" smtClean="0"/>
            <a:t>Comillas</a:t>
          </a:r>
          <a:endParaRPr lang="es-MX"/>
        </a:p>
      </dgm:t>
    </dgm:pt>
    <dgm:pt modelId="{EA5D813A-4119-46C2-A362-A78197AEFE21}" type="parTrans" cxnId="{EC423C41-D1B4-4530-8A65-AE3C6E6CEFBF}">
      <dgm:prSet/>
      <dgm:spPr/>
      <dgm:t>
        <a:bodyPr/>
        <a:lstStyle/>
        <a:p>
          <a:endParaRPr lang="es-MX"/>
        </a:p>
      </dgm:t>
    </dgm:pt>
    <dgm:pt modelId="{77856DA4-1D5A-4A2A-BC04-00129A8E968C}" type="sibTrans" cxnId="{EC423C41-D1B4-4530-8A65-AE3C6E6CEFBF}">
      <dgm:prSet/>
      <dgm:spPr/>
      <dgm:t>
        <a:bodyPr/>
        <a:lstStyle/>
        <a:p>
          <a:endParaRPr lang="es-MX"/>
        </a:p>
      </dgm:t>
    </dgm:pt>
    <dgm:pt modelId="{50C86B79-954A-420D-935B-66730CC17038}">
      <dgm:prSet/>
      <dgm:spPr/>
      <dgm:t>
        <a:bodyPr/>
        <a:lstStyle/>
        <a:p>
          <a:pPr rtl="0"/>
          <a:r>
            <a:rPr lang="es-MX" smtClean="0"/>
            <a:t>Se resaltan con un cambio de tono o con pausas.</a:t>
          </a:r>
          <a:endParaRPr lang="es-MX"/>
        </a:p>
      </dgm:t>
    </dgm:pt>
    <dgm:pt modelId="{0DDD04D3-9909-4B6F-89FD-69BA9948DCEB}" type="parTrans" cxnId="{53729B09-A77F-4E82-B423-A783806AA9D7}">
      <dgm:prSet/>
      <dgm:spPr/>
      <dgm:t>
        <a:bodyPr/>
        <a:lstStyle/>
        <a:p>
          <a:endParaRPr lang="es-MX"/>
        </a:p>
      </dgm:t>
    </dgm:pt>
    <dgm:pt modelId="{9516954C-D7A2-4595-B986-CA86502E6A0C}" type="sibTrans" cxnId="{53729B09-A77F-4E82-B423-A783806AA9D7}">
      <dgm:prSet/>
      <dgm:spPr/>
      <dgm:t>
        <a:bodyPr/>
        <a:lstStyle/>
        <a:p>
          <a:endParaRPr lang="es-MX"/>
        </a:p>
      </dgm:t>
    </dgm:pt>
    <dgm:pt modelId="{136118BF-B79E-48EA-81A2-1A5678A1EA16}">
      <dgm:prSet/>
      <dgm:spPr/>
      <dgm:t>
        <a:bodyPr/>
        <a:lstStyle/>
        <a:p>
          <a:pPr rtl="0"/>
          <a:r>
            <a:rPr lang="es-MX" smtClean="0"/>
            <a:t>Guion largo</a:t>
          </a:r>
          <a:endParaRPr lang="es-MX"/>
        </a:p>
      </dgm:t>
    </dgm:pt>
    <dgm:pt modelId="{8E613C7D-558D-40C9-B60F-814EF4B5EA0B}" type="parTrans" cxnId="{44C8A760-B206-4E85-8D9D-E718BB90FBB1}">
      <dgm:prSet/>
      <dgm:spPr/>
      <dgm:t>
        <a:bodyPr/>
        <a:lstStyle/>
        <a:p>
          <a:endParaRPr lang="es-MX"/>
        </a:p>
      </dgm:t>
    </dgm:pt>
    <dgm:pt modelId="{B8F398E6-D3FC-4C01-9997-E1D24B32E9F9}" type="sibTrans" cxnId="{44C8A760-B206-4E85-8D9D-E718BB90FBB1}">
      <dgm:prSet/>
      <dgm:spPr/>
      <dgm:t>
        <a:bodyPr/>
        <a:lstStyle/>
        <a:p>
          <a:endParaRPr lang="es-MX"/>
        </a:p>
      </dgm:t>
    </dgm:pt>
    <dgm:pt modelId="{87AB6F29-967E-46B8-909B-515AB6AC9B6E}">
      <dgm:prSet/>
      <dgm:spPr/>
      <dgm:t>
        <a:bodyPr/>
        <a:lstStyle/>
        <a:p>
          <a:pPr rtl="0"/>
          <a:r>
            <a:rPr lang="es-MX" smtClean="0"/>
            <a:t>Requieren cambio ligero de tono o ritmo.</a:t>
          </a:r>
          <a:endParaRPr lang="es-MX"/>
        </a:p>
      </dgm:t>
    </dgm:pt>
    <dgm:pt modelId="{11BB7B2D-EB16-44F3-BE91-D1C21BBA8806}" type="parTrans" cxnId="{30E49C2B-788D-4160-B7EE-B9BC4361A71F}">
      <dgm:prSet/>
      <dgm:spPr/>
      <dgm:t>
        <a:bodyPr/>
        <a:lstStyle/>
        <a:p>
          <a:endParaRPr lang="es-MX"/>
        </a:p>
      </dgm:t>
    </dgm:pt>
    <dgm:pt modelId="{0A6B3FDD-1F4A-4079-ADD8-1FE2B55141E5}" type="sibTrans" cxnId="{30E49C2B-788D-4160-B7EE-B9BC4361A71F}">
      <dgm:prSet/>
      <dgm:spPr/>
      <dgm:t>
        <a:bodyPr/>
        <a:lstStyle/>
        <a:p>
          <a:endParaRPr lang="es-MX"/>
        </a:p>
      </dgm:t>
    </dgm:pt>
    <dgm:pt modelId="{4EFD3565-B406-405E-8810-ECF67D29A1EB}">
      <dgm:prSet/>
      <dgm:spPr/>
      <dgm:t>
        <a:bodyPr/>
        <a:lstStyle/>
        <a:p>
          <a:pPr rtl="0"/>
          <a:r>
            <a:rPr lang="es-MX" smtClean="0"/>
            <a:t>Paréntesis y corchetes</a:t>
          </a:r>
          <a:endParaRPr lang="es-MX"/>
        </a:p>
      </dgm:t>
    </dgm:pt>
    <dgm:pt modelId="{6FB98669-67C1-43C1-8A63-ADBB8F144049}" type="parTrans" cxnId="{0A0DB30D-CCCF-4A7A-8A93-DFD5DC0715D6}">
      <dgm:prSet/>
      <dgm:spPr/>
      <dgm:t>
        <a:bodyPr/>
        <a:lstStyle/>
        <a:p>
          <a:endParaRPr lang="es-MX"/>
        </a:p>
      </dgm:t>
    </dgm:pt>
    <dgm:pt modelId="{4337DEB8-7977-4E65-9EC9-D0706DAD2662}" type="sibTrans" cxnId="{0A0DB30D-CCCF-4A7A-8A93-DFD5DC0715D6}">
      <dgm:prSet/>
      <dgm:spPr/>
      <dgm:t>
        <a:bodyPr/>
        <a:lstStyle/>
        <a:p>
          <a:endParaRPr lang="es-MX"/>
        </a:p>
      </dgm:t>
    </dgm:pt>
    <dgm:pt modelId="{C6761B7B-AE14-4147-9488-FC6756B32617}">
      <dgm:prSet/>
      <dgm:spPr/>
      <dgm:t>
        <a:bodyPr/>
        <a:lstStyle/>
        <a:p>
          <a:pPr rtl="0"/>
          <a:r>
            <a:rPr lang="es-MX" smtClean="0"/>
            <a:t>Se leen en un tono más bajo.</a:t>
          </a:r>
          <a:endParaRPr lang="es-MX"/>
        </a:p>
      </dgm:t>
    </dgm:pt>
    <dgm:pt modelId="{99C4B4BB-ED65-402D-9C29-8222E0F4910C}" type="parTrans" cxnId="{FD233EC5-6357-4B66-9742-D3FC1396AA6D}">
      <dgm:prSet/>
      <dgm:spPr/>
      <dgm:t>
        <a:bodyPr/>
        <a:lstStyle/>
        <a:p>
          <a:endParaRPr lang="es-MX"/>
        </a:p>
      </dgm:t>
    </dgm:pt>
    <dgm:pt modelId="{308FF254-078C-4E2F-A0C4-409DCC3C42BB}" type="sibTrans" cxnId="{FD233EC5-6357-4B66-9742-D3FC1396AA6D}">
      <dgm:prSet/>
      <dgm:spPr/>
      <dgm:t>
        <a:bodyPr/>
        <a:lstStyle/>
        <a:p>
          <a:endParaRPr lang="es-MX"/>
        </a:p>
      </dgm:t>
    </dgm:pt>
    <dgm:pt modelId="{274EF326-4288-4203-80C4-180B783A15D3}" type="pres">
      <dgm:prSet presAssocID="{E3CE2EB8-C45F-4602-AECD-D08EEBB44BA4}" presName="linearFlow" presStyleCnt="0">
        <dgm:presLayoutVars>
          <dgm:dir/>
          <dgm:animLvl val="lvl"/>
          <dgm:resizeHandles val="exact"/>
        </dgm:presLayoutVars>
      </dgm:prSet>
      <dgm:spPr/>
    </dgm:pt>
    <dgm:pt modelId="{7FA9F090-2EEF-4327-8CE8-FC06918D0260}" type="pres">
      <dgm:prSet presAssocID="{280457A2-CE04-475F-86BB-49C16A57E21C}" presName="composite" presStyleCnt="0"/>
      <dgm:spPr/>
    </dgm:pt>
    <dgm:pt modelId="{6A562C22-4FF6-4EE6-91A0-A29D60231691}" type="pres">
      <dgm:prSet presAssocID="{280457A2-CE04-475F-86BB-49C16A57E21C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4155FEAA-B2CD-45A6-ADAD-51328A455251}" type="pres">
      <dgm:prSet presAssocID="{280457A2-CE04-475F-86BB-49C16A57E21C}" presName="parSh" presStyleLbl="node1" presStyleIdx="0" presStyleCnt="4"/>
      <dgm:spPr/>
    </dgm:pt>
    <dgm:pt modelId="{88B9C1D3-9598-40F5-942A-09FBFEE8684F}" type="pres">
      <dgm:prSet presAssocID="{280457A2-CE04-475F-86BB-49C16A57E21C}" presName="desTx" presStyleLbl="fgAcc1" presStyleIdx="0" presStyleCnt="4">
        <dgm:presLayoutVars>
          <dgm:bulletEnabled val="1"/>
        </dgm:presLayoutVars>
      </dgm:prSet>
      <dgm:spPr/>
    </dgm:pt>
    <dgm:pt modelId="{ACDDB00A-0159-4D08-A5CF-A96B75AB4CAE}" type="pres">
      <dgm:prSet presAssocID="{AB35CD2C-57CB-4311-ABFA-48C02EC37CAA}" presName="sibTrans" presStyleLbl="sibTrans2D1" presStyleIdx="0" presStyleCnt="3"/>
      <dgm:spPr/>
    </dgm:pt>
    <dgm:pt modelId="{CC7FFC30-3722-4248-915F-5E6E55D00CCF}" type="pres">
      <dgm:prSet presAssocID="{AB35CD2C-57CB-4311-ABFA-48C02EC37CAA}" presName="connTx" presStyleLbl="sibTrans2D1" presStyleIdx="0" presStyleCnt="3"/>
      <dgm:spPr/>
    </dgm:pt>
    <dgm:pt modelId="{19CECBF1-E0E3-49AE-A5E5-8F7238636DDA}" type="pres">
      <dgm:prSet presAssocID="{CA33B78C-25DD-4E03-BADF-B11E66194F4A}" presName="composite" presStyleCnt="0"/>
      <dgm:spPr/>
    </dgm:pt>
    <dgm:pt modelId="{ADB2EB94-B546-49B7-A888-DAC3AAB15FC1}" type="pres">
      <dgm:prSet presAssocID="{CA33B78C-25DD-4E03-BADF-B11E66194F4A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56D4FDD5-B387-4DCA-A154-D089212ACA38}" type="pres">
      <dgm:prSet presAssocID="{CA33B78C-25DD-4E03-BADF-B11E66194F4A}" presName="parSh" presStyleLbl="node1" presStyleIdx="1" presStyleCnt="4"/>
      <dgm:spPr/>
    </dgm:pt>
    <dgm:pt modelId="{70183F12-30CA-4538-B1F2-F40F6B61E20D}" type="pres">
      <dgm:prSet presAssocID="{CA33B78C-25DD-4E03-BADF-B11E66194F4A}" presName="desTx" presStyleLbl="fgAcc1" presStyleIdx="1" presStyleCnt="4">
        <dgm:presLayoutVars>
          <dgm:bulletEnabled val="1"/>
        </dgm:presLayoutVars>
      </dgm:prSet>
      <dgm:spPr/>
    </dgm:pt>
    <dgm:pt modelId="{93F65B41-F72D-49B1-A024-C2536FD25CA4}" type="pres">
      <dgm:prSet presAssocID="{77856DA4-1D5A-4A2A-BC04-00129A8E968C}" presName="sibTrans" presStyleLbl="sibTrans2D1" presStyleIdx="1" presStyleCnt="3"/>
      <dgm:spPr/>
    </dgm:pt>
    <dgm:pt modelId="{B64D9170-24B7-4FAB-BFB2-681605B2E12D}" type="pres">
      <dgm:prSet presAssocID="{77856DA4-1D5A-4A2A-BC04-00129A8E968C}" presName="connTx" presStyleLbl="sibTrans2D1" presStyleIdx="1" presStyleCnt="3"/>
      <dgm:spPr/>
    </dgm:pt>
    <dgm:pt modelId="{434045FB-6BFB-498F-AF84-0EF7FA440CF4}" type="pres">
      <dgm:prSet presAssocID="{136118BF-B79E-48EA-81A2-1A5678A1EA16}" presName="composite" presStyleCnt="0"/>
      <dgm:spPr/>
    </dgm:pt>
    <dgm:pt modelId="{CF06CBCE-472D-4709-9B3C-DDE6C91417CF}" type="pres">
      <dgm:prSet presAssocID="{136118BF-B79E-48EA-81A2-1A5678A1EA16}" presName="par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761D2F1C-5D38-4EE9-9B69-DFA24D85BE3E}" type="pres">
      <dgm:prSet presAssocID="{136118BF-B79E-48EA-81A2-1A5678A1EA16}" presName="parSh" presStyleLbl="node1" presStyleIdx="2" presStyleCnt="4"/>
      <dgm:spPr/>
    </dgm:pt>
    <dgm:pt modelId="{F3D50EBA-B3DC-44A2-B5E9-1CB9BBE54774}" type="pres">
      <dgm:prSet presAssocID="{136118BF-B79E-48EA-81A2-1A5678A1EA16}" presName="desTx" presStyleLbl="fgAcc1" presStyleIdx="2" presStyleCnt="4">
        <dgm:presLayoutVars>
          <dgm:bulletEnabled val="1"/>
        </dgm:presLayoutVars>
      </dgm:prSet>
      <dgm:spPr/>
    </dgm:pt>
    <dgm:pt modelId="{EFE5F931-428F-4267-B7C1-996633B8BE61}" type="pres">
      <dgm:prSet presAssocID="{B8F398E6-D3FC-4C01-9997-E1D24B32E9F9}" presName="sibTrans" presStyleLbl="sibTrans2D1" presStyleIdx="2" presStyleCnt="3"/>
      <dgm:spPr/>
    </dgm:pt>
    <dgm:pt modelId="{6B92BB71-323E-46DB-B2E1-9692A945BE26}" type="pres">
      <dgm:prSet presAssocID="{B8F398E6-D3FC-4C01-9997-E1D24B32E9F9}" presName="connTx" presStyleLbl="sibTrans2D1" presStyleIdx="2" presStyleCnt="3"/>
      <dgm:spPr/>
    </dgm:pt>
    <dgm:pt modelId="{E8D37730-A49B-497E-B6B6-25BDED70190D}" type="pres">
      <dgm:prSet presAssocID="{4EFD3565-B406-405E-8810-ECF67D29A1EB}" presName="composite" presStyleCnt="0"/>
      <dgm:spPr/>
    </dgm:pt>
    <dgm:pt modelId="{883D7783-DD32-4B11-B75F-5EDAAA8DAF83}" type="pres">
      <dgm:prSet presAssocID="{4EFD3565-B406-405E-8810-ECF67D29A1EB}" presName="par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E9567809-0782-4E11-8442-6AEC833D8C0E}" type="pres">
      <dgm:prSet presAssocID="{4EFD3565-B406-405E-8810-ECF67D29A1EB}" presName="parSh" presStyleLbl="node1" presStyleIdx="3" presStyleCnt="4"/>
      <dgm:spPr/>
    </dgm:pt>
    <dgm:pt modelId="{F682687F-E3CD-4C76-BA96-3B188FD7DE1B}" type="pres">
      <dgm:prSet presAssocID="{4EFD3565-B406-405E-8810-ECF67D29A1EB}" presName="desTx" presStyleLbl="fgAcc1" presStyleIdx="3" presStyleCnt="4">
        <dgm:presLayoutVars>
          <dgm:bulletEnabled val="1"/>
        </dgm:presLayoutVars>
      </dgm:prSet>
      <dgm:spPr/>
    </dgm:pt>
  </dgm:ptLst>
  <dgm:cxnLst>
    <dgm:cxn modelId="{96AACDC2-7A82-4AE9-B1BE-29E63B7D03DF}" type="presOf" srcId="{4EFD3565-B406-405E-8810-ECF67D29A1EB}" destId="{883D7783-DD32-4B11-B75F-5EDAAA8DAF83}" srcOrd="0" destOrd="0" presId="urn:microsoft.com/office/officeart/2005/8/layout/process3"/>
    <dgm:cxn modelId="{EB61B36C-BC04-4C7B-A797-741593111C0C}" type="presOf" srcId="{B8F398E6-D3FC-4C01-9997-E1D24B32E9F9}" destId="{EFE5F931-428F-4267-B7C1-996633B8BE61}" srcOrd="0" destOrd="0" presId="urn:microsoft.com/office/officeart/2005/8/layout/process3"/>
    <dgm:cxn modelId="{EC423C41-D1B4-4530-8A65-AE3C6E6CEFBF}" srcId="{E3CE2EB8-C45F-4602-AECD-D08EEBB44BA4}" destId="{CA33B78C-25DD-4E03-BADF-B11E66194F4A}" srcOrd="1" destOrd="0" parTransId="{EA5D813A-4119-46C2-A362-A78197AEFE21}" sibTransId="{77856DA4-1D5A-4A2A-BC04-00129A8E968C}"/>
    <dgm:cxn modelId="{DEC3BACD-7B7B-4F84-9E11-4DAA7AE613B9}" type="presOf" srcId="{136118BF-B79E-48EA-81A2-1A5678A1EA16}" destId="{761D2F1C-5D38-4EE9-9B69-DFA24D85BE3E}" srcOrd="1" destOrd="0" presId="urn:microsoft.com/office/officeart/2005/8/layout/process3"/>
    <dgm:cxn modelId="{DD56F430-DA6E-4907-A5F7-C3A458AB420D}" type="presOf" srcId="{280457A2-CE04-475F-86BB-49C16A57E21C}" destId="{6A562C22-4FF6-4EE6-91A0-A29D60231691}" srcOrd="0" destOrd="0" presId="urn:microsoft.com/office/officeart/2005/8/layout/process3"/>
    <dgm:cxn modelId="{57CD5D21-0092-47EC-943F-1E66573F7C70}" type="presOf" srcId="{C6761B7B-AE14-4147-9488-FC6756B32617}" destId="{F682687F-E3CD-4C76-BA96-3B188FD7DE1B}" srcOrd="0" destOrd="0" presId="urn:microsoft.com/office/officeart/2005/8/layout/process3"/>
    <dgm:cxn modelId="{4414BC33-D003-4487-A5F7-8817A358709F}" type="presOf" srcId="{AB35CD2C-57CB-4311-ABFA-48C02EC37CAA}" destId="{CC7FFC30-3722-4248-915F-5E6E55D00CCF}" srcOrd="1" destOrd="0" presId="urn:microsoft.com/office/officeart/2005/8/layout/process3"/>
    <dgm:cxn modelId="{85F53123-BE46-4890-A4C4-94F60EE3C712}" type="presOf" srcId="{B8F398E6-D3FC-4C01-9997-E1D24B32E9F9}" destId="{6B92BB71-323E-46DB-B2E1-9692A945BE26}" srcOrd="1" destOrd="0" presId="urn:microsoft.com/office/officeart/2005/8/layout/process3"/>
    <dgm:cxn modelId="{44C8A760-B206-4E85-8D9D-E718BB90FBB1}" srcId="{E3CE2EB8-C45F-4602-AECD-D08EEBB44BA4}" destId="{136118BF-B79E-48EA-81A2-1A5678A1EA16}" srcOrd="2" destOrd="0" parTransId="{8E613C7D-558D-40C9-B60F-814EF4B5EA0B}" sibTransId="{B8F398E6-D3FC-4C01-9997-E1D24B32E9F9}"/>
    <dgm:cxn modelId="{F7D172D0-F82B-47C3-AF97-0954E3E2F969}" type="presOf" srcId="{E3CE2EB8-C45F-4602-AECD-D08EEBB44BA4}" destId="{274EF326-4288-4203-80C4-180B783A15D3}" srcOrd="0" destOrd="0" presId="urn:microsoft.com/office/officeart/2005/8/layout/process3"/>
    <dgm:cxn modelId="{F18BEF22-CAA2-488E-8015-A04E292ECEC8}" type="presOf" srcId="{4EFD3565-B406-405E-8810-ECF67D29A1EB}" destId="{E9567809-0782-4E11-8442-6AEC833D8C0E}" srcOrd="1" destOrd="0" presId="urn:microsoft.com/office/officeart/2005/8/layout/process3"/>
    <dgm:cxn modelId="{69E201A3-57C0-4D7F-AF81-29A77B8E82FB}" type="presOf" srcId="{136118BF-B79E-48EA-81A2-1A5678A1EA16}" destId="{CF06CBCE-472D-4709-9B3C-DDE6C91417CF}" srcOrd="0" destOrd="0" presId="urn:microsoft.com/office/officeart/2005/8/layout/process3"/>
    <dgm:cxn modelId="{30E49C2B-788D-4160-B7EE-B9BC4361A71F}" srcId="{136118BF-B79E-48EA-81A2-1A5678A1EA16}" destId="{87AB6F29-967E-46B8-909B-515AB6AC9B6E}" srcOrd="0" destOrd="0" parTransId="{11BB7B2D-EB16-44F3-BE91-D1C21BBA8806}" sibTransId="{0A6B3FDD-1F4A-4079-ADD8-1FE2B55141E5}"/>
    <dgm:cxn modelId="{E720287B-483D-45EE-85A9-7DB6A1634396}" type="presOf" srcId="{77856DA4-1D5A-4A2A-BC04-00129A8E968C}" destId="{B64D9170-24B7-4FAB-BFB2-681605B2E12D}" srcOrd="1" destOrd="0" presId="urn:microsoft.com/office/officeart/2005/8/layout/process3"/>
    <dgm:cxn modelId="{FD233EC5-6357-4B66-9742-D3FC1396AA6D}" srcId="{4EFD3565-B406-405E-8810-ECF67D29A1EB}" destId="{C6761B7B-AE14-4147-9488-FC6756B32617}" srcOrd="0" destOrd="0" parTransId="{99C4B4BB-ED65-402D-9C29-8222E0F4910C}" sibTransId="{308FF254-078C-4E2F-A0C4-409DCC3C42BB}"/>
    <dgm:cxn modelId="{D8E72E5B-8CDA-43F9-BAB8-D64F91A3459D}" srcId="{280457A2-CE04-475F-86BB-49C16A57E21C}" destId="{71E92CCD-69AB-433F-8541-32AE21AEC693}" srcOrd="0" destOrd="0" parTransId="{BBF597CE-3ACC-4F63-AFE4-1B6FA8595702}" sibTransId="{C1A0F83D-2C83-48CD-9909-5EBAEDDCE7C3}"/>
    <dgm:cxn modelId="{3A9774E6-03E7-4DA2-9829-E8B37889CC95}" type="presOf" srcId="{CA33B78C-25DD-4E03-BADF-B11E66194F4A}" destId="{ADB2EB94-B546-49B7-A888-DAC3AAB15FC1}" srcOrd="0" destOrd="0" presId="urn:microsoft.com/office/officeart/2005/8/layout/process3"/>
    <dgm:cxn modelId="{EDAC9BB8-C3AE-4332-A49B-D44DD812C691}" srcId="{E3CE2EB8-C45F-4602-AECD-D08EEBB44BA4}" destId="{280457A2-CE04-475F-86BB-49C16A57E21C}" srcOrd="0" destOrd="0" parTransId="{97549FC3-D6B8-4F5B-AB04-DF8E711C32B1}" sibTransId="{AB35CD2C-57CB-4311-ABFA-48C02EC37CAA}"/>
    <dgm:cxn modelId="{83236ABD-CF55-4153-9C91-D525F9602EC8}" type="presOf" srcId="{71E92CCD-69AB-433F-8541-32AE21AEC693}" destId="{88B9C1D3-9598-40F5-942A-09FBFEE8684F}" srcOrd="0" destOrd="0" presId="urn:microsoft.com/office/officeart/2005/8/layout/process3"/>
    <dgm:cxn modelId="{53729B09-A77F-4E82-B423-A783806AA9D7}" srcId="{CA33B78C-25DD-4E03-BADF-B11E66194F4A}" destId="{50C86B79-954A-420D-935B-66730CC17038}" srcOrd="0" destOrd="0" parTransId="{0DDD04D3-9909-4B6F-89FD-69BA9948DCEB}" sibTransId="{9516954C-D7A2-4595-B986-CA86502E6A0C}"/>
    <dgm:cxn modelId="{FAC32197-8AB4-4CF6-A74E-5504F0B7D543}" type="presOf" srcId="{AB35CD2C-57CB-4311-ABFA-48C02EC37CAA}" destId="{ACDDB00A-0159-4D08-A5CF-A96B75AB4CAE}" srcOrd="0" destOrd="0" presId="urn:microsoft.com/office/officeart/2005/8/layout/process3"/>
    <dgm:cxn modelId="{4CB2C39E-3821-409D-B625-88773D8F4B9D}" type="presOf" srcId="{77856DA4-1D5A-4A2A-BC04-00129A8E968C}" destId="{93F65B41-F72D-49B1-A024-C2536FD25CA4}" srcOrd="0" destOrd="0" presId="urn:microsoft.com/office/officeart/2005/8/layout/process3"/>
    <dgm:cxn modelId="{0A0DB30D-CCCF-4A7A-8A93-DFD5DC0715D6}" srcId="{E3CE2EB8-C45F-4602-AECD-D08EEBB44BA4}" destId="{4EFD3565-B406-405E-8810-ECF67D29A1EB}" srcOrd="3" destOrd="0" parTransId="{6FB98669-67C1-43C1-8A63-ADBB8F144049}" sibTransId="{4337DEB8-7977-4E65-9EC9-D0706DAD2662}"/>
    <dgm:cxn modelId="{AAEF36E4-66FF-4315-812A-41F05B6BAACD}" type="presOf" srcId="{87AB6F29-967E-46B8-909B-515AB6AC9B6E}" destId="{F3D50EBA-B3DC-44A2-B5E9-1CB9BBE54774}" srcOrd="0" destOrd="0" presId="urn:microsoft.com/office/officeart/2005/8/layout/process3"/>
    <dgm:cxn modelId="{0F22B5D4-1A3D-454D-8719-0B56EB52ACED}" type="presOf" srcId="{280457A2-CE04-475F-86BB-49C16A57E21C}" destId="{4155FEAA-B2CD-45A6-ADAD-51328A455251}" srcOrd="1" destOrd="0" presId="urn:microsoft.com/office/officeart/2005/8/layout/process3"/>
    <dgm:cxn modelId="{F1E781A3-4D2B-47F6-B30C-F51E7B01CE69}" type="presOf" srcId="{50C86B79-954A-420D-935B-66730CC17038}" destId="{70183F12-30CA-4538-B1F2-F40F6B61E20D}" srcOrd="0" destOrd="0" presId="urn:microsoft.com/office/officeart/2005/8/layout/process3"/>
    <dgm:cxn modelId="{958BDF2D-5E1C-4992-94A9-4077A8C77DE7}" type="presOf" srcId="{CA33B78C-25DD-4E03-BADF-B11E66194F4A}" destId="{56D4FDD5-B387-4DCA-A154-D089212ACA38}" srcOrd="1" destOrd="0" presId="urn:microsoft.com/office/officeart/2005/8/layout/process3"/>
    <dgm:cxn modelId="{27824C25-CFF7-4D24-91BE-41EBB411223C}" type="presParOf" srcId="{274EF326-4288-4203-80C4-180B783A15D3}" destId="{7FA9F090-2EEF-4327-8CE8-FC06918D0260}" srcOrd="0" destOrd="0" presId="urn:microsoft.com/office/officeart/2005/8/layout/process3"/>
    <dgm:cxn modelId="{E00837EC-DCAA-494D-8B7E-0B1AB012BB8F}" type="presParOf" srcId="{7FA9F090-2EEF-4327-8CE8-FC06918D0260}" destId="{6A562C22-4FF6-4EE6-91A0-A29D60231691}" srcOrd="0" destOrd="0" presId="urn:microsoft.com/office/officeart/2005/8/layout/process3"/>
    <dgm:cxn modelId="{30AFAC70-7B56-46B1-8CD4-D0112E451065}" type="presParOf" srcId="{7FA9F090-2EEF-4327-8CE8-FC06918D0260}" destId="{4155FEAA-B2CD-45A6-ADAD-51328A455251}" srcOrd="1" destOrd="0" presId="urn:microsoft.com/office/officeart/2005/8/layout/process3"/>
    <dgm:cxn modelId="{CBF5F349-134A-433C-B23C-00937A298D3B}" type="presParOf" srcId="{7FA9F090-2EEF-4327-8CE8-FC06918D0260}" destId="{88B9C1D3-9598-40F5-942A-09FBFEE8684F}" srcOrd="2" destOrd="0" presId="urn:microsoft.com/office/officeart/2005/8/layout/process3"/>
    <dgm:cxn modelId="{0CE8D3D4-FB17-4720-8687-3F5FF242D794}" type="presParOf" srcId="{274EF326-4288-4203-80C4-180B783A15D3}" destId="{ACDDB00A-0159-4D08-A5CF-A96B75AB4CAE}" srcOrd="1" destOrd="0" presId="urn:microsoft.com/office/officeart/2005/8/layout/process3"/>
    <dgm:cxn modelId="{2A8ACAF0-A5BE-417B-9D71-46A5BA03C2D4}" type="presParOf" srcId="{ACDDB00A-0159-4D08-A5CF-A96B75AB4CAE}" destId="{CC7FFC30-3722-4248-915F-5E6E55D00CCF}" srcOrd="0" destOrd="0" presId="urn:microsoft.com/office/officeart/2005/8/layout/process3"/>
    <dgm:cxn modelId="{3946635B-7C27-4AB7-B525-91FC067DF3A6}" type="presParOf" srcId="{274EF326-4288-4203-80C4-180B783A15D3}" destId="{19CECBF1-E0E3-49AE-A5E5-8F7238636DDA}" srcOrd="2" destOrd="0" presId="urn:microsoft.com/office/officeart/2005/8/layout/process3"/>
    <dgm:cxn modelId="{229C9583-CEAE-41D0-BE92-C910CB467104}" type="presParOf" srcId="{19CECBF1-E0E3-49AE-A5E5-8F7238636DDA}" destId="{ADB2EB94-B546-49B7-A888-DAC3AAB15FC1}" srcOrd="0" destOrd="0" presId="urn:microsoft.com/office/officeart/2005/8/layout/process3"/>
    <dgm:cxn modelId="{8B96A977-2C57-48A1-AA2C-585C87B4F263}" type="presParOf" srcId="{19CECBF1-E0E3-49AE-A5E5-8F7238636DDA}" destId="{56D4FDD5-B387-4DCA-A154-D089212ACA38}" srcOrd="1" destOrd="0" presId="urn:microsoft.com/office/officeart/2005/8/layout/process3"/>
    <dgm:cxn modelId="{A9D58409-8267-4DE1-8D96-EACB29E5BE49}" type="presParOf" srcId="{19CECBF1-E0E3-49AE-A5E5-8F7238636DDA}" destId="{70183F12-30CA-4538-B1F2-F40F6B61E20D}" srcOrd="2" destOrd="0" presId="urn:microsoft.com/office/officeart/2005/8/layout/process3"/>
    <dgm:cxn modelId="{E476A933-DB71-4E01-A558-8706A82D0BCA}" type="presParOf" srcId="{274EF326-4288-4203-80C4-180B783A15D3}" destId="{93F65B41-F72D-49B1-A024-C2536FD25CA4}" srcOrd="3" destOrd="0" presId="urn:microsoft.com/office/officeart/2005/8/layout/process3"/>
    <dgm:cxn modelId="{E004E102-E6CE-47BA-8EBC-433147A28CC7}" type="presParOf" srcId="{93F65B41-F72D-49B1-A024-C2536FD25CA4}" destId="{B64D9170-24B7-4FAB-BFB2-681605B2E12D}" srcOrd="0" destOrd="0" presId="urn:microsoft.com/office/officeart/2005/8/layout/process3"/>
    <dgm:cxn modelId="{056E616C-7AFE-406B-8592-C297D1EF9844}" type="presParOf" srcId="{274EF326-4288-4203-80C4-180B783A15D3}" destId="{434045FB-6BFB-498F-AF84-0EF7FA440CF4}" srcOrd="4" destOrd="0" presId="urn:microsoft.com/office/officeart/2005/8/layout/process3"/>
    <dgm:cxn modelId="{284C5574-3E64-4BF1-B529-C8949320FDB2}" type="presParOf" srcId="{434045FB-6BFB-498F-AF84-0EF7FA440CF4}" destId="{CF06CBCE-472D-4709-9B3C-DDE6C91417CF}" srcOrd="0" destOrd="0" presId="urn:microsoft.com/office/officeart/2005/8/layout/process3"/>
    <dgm:cxn modelId="{2046C33E-F802-4CC3-9F2C-B393761F1F02}" type="presParOf" srcId="{434045FB-6BFB-498F-AF84-0EF7FA440CF4}" destId="{761D2F1C-5D38-4EE9-9B69-DFA24D85BE3E}" srcOrd="1" destOrd="0" presId="urn:microsoft.com/office/officeart/2005/8/layout/process3"/>
    <dgm:cxn modelId="{220BB2F0-DE87-4B30-AF05-2DE460EDD0CE}" type="presParOf" srcId="{434045FB-6BFB-498F-AF84-0EF7FA440CF4}" destId="{F3D50EBA-B3DC-44A2-B5E9-1CB9BBE54774}" srcOrd="2" destOrd="0" presId="urn:microsoft.com/office/officeart/2005/8/layout/process3"/>
    <dgm:cxn modelId="{083665EE-0DB8-4125-A2C9-483200EE994F}" type="presParOf" srcId="{274EF326-4288-4203-80C4-180B783A15D3}" destId="{EFE5F931-428F-4267-B7C1-996633B8BE61}" srcOrd="5" destOrd="0" presId="urn:microsoft.com/office/officeart/2005/8/layout/process3"/>
    <dgm:cxn modelId="{0215A642-971E-4C48-A49E-BF80FEAFB8FC}" type="presParOf" srcId="{EFE5F931-428F-4267-B7C1-996633B8BE61}" destId="{6B92BB71-323E-46DB-B2E1-9692A945BE26}" srcOrd="0" destOrd="0" presId="urn:microsoft.com/office/officeart/2005/8/layout/process3"/>
    <dgm:cxn modelId="{D29298C4-942D-43DA-8889-76AF90C637A3}" type="presParOf" srcId="{274EF326-4288-4203-80C4-180B783A15D3}" destId="{E8D37730-A49B-497E-B6B6-25BDED70190D}" srcOrd="6" destOrd="0" presId="urn:microsoft.com/office/officeart/2005/8/layout/process3"/>
    <dgm:cxn modelId="{1F941499-B6EA-4EAC-82F1-CBBF0C88F59E}" type="presParOf" srcId="{E8D37730-A49B-497E-B6B6-25BDED70190D}" destId="{883D7783-DD32-4B11-B75F-5EDAAA8DAF83}" srcOrd="0" destOrd="0" presId="urn:microsoft.com/office/officeart/2005/8/layout/process3"/>
    <dgm:cxn modelId="{FE65708D-0F7D-42F6-82E3-8B9F40AAEF09}" type="presParOf" srcId="{E8D37730-A49B-497E-B6B6-25BDED70190D}" destId="{E9567809-0782-4E11-8442-6AEC833D8C0E}" srcOrd="1" destOrd="0" presId="urn:microsoft.com/office/officeart/2005/8/layout/process3"/>
    <dgm:cxn modelId="{D257C430-061D-4407-8B55-134172344AE7}" type="presParOf" srcId="{E8D37730-A49B-497E-B6B6-25BDED70190D}" destId="{F682687F-E3CD-4C76-BA96-3B188FD7DE1B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8DC555CC-E1F4-42E6-A3D6-DCC9B1F42DBC}" type="doc">
      <dgm:prSet loTypeId="urn:microsoft.com/office/officeart/2005/8/layout/lProcess3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C45FB395-1089-4258-ADD6-5559325D0DD8}">
      <dgm:prSet custT="1"/>
      <dgm:spPr/>
      <dgm:t>
        <a:bodyPr/>
        <a:lstStyle/>
        <a:p>
          <a:pPr rtl="0"/>
          <a:r>
            <a:rPr lang="es-MX" sz="2000" b="1" dirty="0" smtClean="0">
              <a:solidFill>
                <a:schemeClr val="tx1"/>
              </a:solidFill>
            </a:rPr>
            <a:t>Una coma puede: </a:t>
          </a:r>
          <a:endParaRPr lang="es-MX" sz="2000" b="1" dirty="0">
            <a:solidFill>
              <a:schemeClr val="tx1"/>
            </a:solidFill>
          </a:endParaRPr>
        </a:p>
      </dgm:t>
    </dgm:pt>
    <dgm:pt modelId="{161C8338-77DB-4092-8B08-0D253A40B782}" type="parTrans" cxnId="{20258902-B0E6-4463-95BC-088982983CDB}">
      <dgm:prSet/>
      <dgm:spPr/>
      <dgm:t>
        <a:bodyPr/>
        <a:lstStyle/>
        <a:p>
          <a:endParaRPr lang="es-MX"/>
        </a:p>
      </dgm:t>
    </dgm:pt>
    <dgm:pt modelId="{406E3E50-34E7-4156-8FD8-5701D4C1F3B5}" type="sibTrans" cxnId="{20258902-B0E6-4463-95BC-088982983CDB}">
      <dgm:prSet/>
      <dgm:spPr/>
      <dgm:t>
        <a:bodyPr/>
        <a:lstStyle/>
        <a:p>
          <a:endParaRPr lang="es-MX"/>
        </a:p>
      </dgm:t>
    </dgm:pt>
    <dgm:pt modelId="{7FF557D5-27FA-4571-A601-6C54CF78DB5D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Ser una pausa:</a:t>
          </a:r>
          <a:endParaRPr lang="es-MX" sz="1800" dirty="0">
            <a:solidFill>
              <a:schemeClr val="tx1"/>
            </a:solidFill>
          </a:endParaRPr>
        </a:p>
      </dgm:t>
    </dgm:pt>
    <dgm:pt modelId="{FD0F74BD-7276-498B-A86B-DFD9FE65FBFD}" type="parTrans" cxnId="{8B761DBE-22BD-4FFC-BC77-65100F2A665C}">
      <dgm:prSet/>
      <dgm:spPr/>
      <dgm:t>
        <a:bodyPr/>
        <a:lstStyle/>
        <a:p>
          <a:endParaRPr lang="es-MX"/>
        </a:p>
      </dgm:t>
    </dgm:pt>
    <dgm:pt modelId="{D1A64F4C-24BE-4E85-8795-A7B9E06C592F}" type="sibTrans" cxnId="{8B761DBE-22BD-4FFC-BC77-65100F2A665C}">
      <dgm:prSet/>
      <dgm:spPr/>
      <dgm:t>
        <a:bodyPr/>
        <a:lstStyle/>
        <a:p>
          <a:endParaRPr lang="es-MX"/>
        </a:p>
      </dgm:t>
    </dgm:pt>
    <dgm:pt modelId="{FB7810EE-53F0-4684-B48B-B825444F6C08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No, espere.</a:t>
          </a:r>
          <a:endParaRPr lang="es-MX" sz="1600" dirty="0">
            <a:solidFill>
              <a:schemeClr val="tx1"/>
            </a:solidFill>
          </a:endParaRPr>
        </a:p>
      </dgm:t>
    </dgm:pt>
    <dgm:pt modelId="{5010D144-8B11-4E87-BF53-64FF5BC69FBE}" type="parTrans" cxnId="{3CB9B2A1-9E01-4C8E-AC6D-0902A24FFFBB}">
      <dgm:prSet/>
      <dgm:spPr/>
      <dgm:t>
        <a:bodyPr/>
        <a:lstStyle/>
        <a:p>
          <a:endParaRPr lang="es-MX"/>
        </a:p>
      </dgm:t>
    </dgm:pt>
    <dgm:pt modelId="{F03DC1B7-6836-4DC1-8B7F-036FAC256758}" type="sibTrans" cxnId="{3CB9B2A1-9E01-4C8E-AC6D-0902A24FFFBB}">
      <dgm:prSet/>
      <dgm:spPr/>
      <dgm:t>
        <a:bodyPr/>
        <a:lstStyle/>
        <a:p>
          <a:endParaRPr lang="es-MX"/>
        </a:p>
      </dgm:t>
    </dgm:pt>
    <dgm:pt modelId="{23790464-219E-4D1D-8836-91994C1C3F25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No espere.</a:t>
          </a:r>
          <a:endParaRPr lang="es-MX" sz="1600" dirty="0">
            <a:solidFill>
              <a:schemeClr val="tx1"/>
            </a:solidFill>
          </a:endParaRPr>
        </a:p>
      </dgm:t>
    </dgm:pt>
    <dgm:pt modelId="{18A2B4C8-6BF7-4D9B-9F34-87AC7609A830}" type="parTrans" cxnId="{68B0D63F-AABB-45C6-87D8-B317988E7832}">
      <dgm:prSet/>
      <dgm:spPr/>
      <dgm:t>
        <a:bodyPr/>
        <a:lstStyle/>
        <a:p>
          <a:endParaRPr lang="es-MX"/>
        </a:p>
      </dgm:t>
    </dgm:pt>
    <dgm:pt modelId="{C81CA71C-E7F6-4BC3-8BDF-2ECDFAA157DE}" type="sibTrans" cxnId="{68B0D63F-AABB-45C6-87D8-B317988E7832}">
      <dgm:prSet/>
      <dgm:spPr/>
      <dgm:t>
        <a:bodyPr/>
        <a:lstStyle/>
        <a:p>
          <a:endParaRPr lang="es-MX"/>
        </a:p>
      </dgm:t>
    </dgm:pt>
    <dgm:pt modelId="{5197CF26-5013-41B2-A508-B2ABF629523F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Hacer desaparecer tu dinero:</a:t>
          </a:r>
          <a:endParaRPr lang="es-MX" sz="1800" dirty="0">
            <a:solidFill>
              <a:schemeClr val="tx1"/>
            </a:solidFill>
          </a:endParaRPr>
        </a:p>
      </dgm:t>
    </dgm:pt>
    <dgm:pt modelId="{A7AD1A4C-AF50-48BF-967F-B0A2F59ADCF0}" type="parTrans" cxnId="{492897BC-AEB4-475A-A217-96B4B723C36A}">
      <dgm:prSet/>
      <dgm:spPr/>
      <dgm:t>
        <a:bodyPr/>
        <a:lstStyle/>
        <a:p>
          <a:endParaRPr lang="es-MX"/>
        </a:p>
      </dgm:t>
    </dgm:pt>
    <dgm:pt modelId="{BF8B3B03-7078-462E-8A73-BCF5301A019C}" type="sibTrans" cxnId="{492897BC-AEB4-475A-A217-96B4B723C36A}">
      <dgm:prSet/>
      <dgm:spPr/>
      <dgm:t>
        <a:bodyPr/>
        <a:lstStyle/>
        <a:p>
          <a:endParaRPr lang="es-MX"/>
        </a:p>
      </dgm:t>
    </dgm:pt>
    <dgm:pt modelId="{A3DAC15A-A7BA-4743-AECA-70F43A1C645D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23,4</a:t>
          </a:r>
          <a:endParaRPr lang="es-MX" sz="1600" dirty="0">
            <a:solidFill>
              <a:schemeClr val="tx1"/>
            </a:solidFill>
          </a:endParaRPr>
        </a:p>
      </dgm:t>
    </dgm:pt>
    <dgm:pt modelId="{16B602FB-A5A3-48E9-B56B-A6967235C5D5}" type="parTrans" cxnId="{86363F31-5D75-4CCF-8701-72511F821199}">
      <dgm:prSet/>
      <dgm:spPr/>
      <dgm:t>
        <a:bodyPr/>
        <a:lstStyle/>
        <a:p>
          <a:endParaRPr lang="es-MX"/>
        </a:p>
      </dgm:t>
    </dgm:pt>
    <dgm:pt modelId="{3CE30EE3-8A3B-4539-BCEA-7E16BF6B488B}" type="sibTrans" cxnId="{86363F31-5D75-4CCF-8701-72511F821199}">
      <dgm:prSet/>
      <dgm:spPr/>
      <dgm:t>
        <a:bodyPr/>
        <a:lstStyle/>
        <a:p>
          <a:endParaRPr lang="es-MX"/>
        </a:p>
      </dgm:t>
    </dgm:pt>
    <dgm:pt modelId="{A153D6BC-8132-4E10-89F1-D3DC1FC14D74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2,34</a:t>
          </a:r>
          <a:endParaRPr lang="es-MX" sz="1600" dirty="0">
            <a:solidFill>
              <a:schemeClr val="tx1"/>
            </a:solidFill>
          </a:endParaRPr>
        </a:p>
      </dgm:t>
    </dgm:pt>
    <dgm:pt modelId="{4EECDBC2-F995-48B9-9DFD-D228269E73B7}" type="parTrans" cxnId="{E1412685-3431-4171-8652-8E448799E769}">
      <dgm:prSet/>
      <dgm:spPr/>
      <dgm:t>
        <a:bodyPr/>
        <a:lstStyle/>
        <a:p>
          <a:endParaRPr lang="es-MX"/>
        </a:p>
      </dgm:t>
    </dgm:pt>
    <dgm:pt modelId="{CEFCD78E-6D2D-4098-A4C8-92E2B1CB0B25}" type="sibTrans" cxnId="{E1412685-3431-4171-8652-8E448799E769}">
      <dgm:prSet/>
      <dgm:spPr/>
      <dgm:t>
        <a:bodyPr/>
        <a:lstStyle/>
        <a:p>
          <a:endParaRPr lang="es-MX"/>
        </a:p>
      </dgm:t>
    </dgm:pt>
    <dgm:pt modelId="{8E0B139A-E4D2-42BF-82DA-8F8E52E4D69C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Crear héroes:</a:t>
          </a:r>
          <a:endParaRPr lang="es-MX" sz="1800" dirty="0">
            <a:solidFill>
              <a:schemeClr val="tx1"/>
            </a:solidFill>
          </a:endParaRPr>
        </a:p>
      </dgm:t>
    </dgm:pt>
    <dgm:pt modelId="{DB1A03D3-1BF7-4440-94DA-FD17702AE952}" type="parTrans" cxnId="{85063F1A-6C89-4F0E-8592-858C5F6177EB}">
      <dgm:prSet/>
      <dgm:spPr/>
      <dgm:t>
        <a:bodyPr/>
        <a:lstStyle/>
        <a:p>
          <a:endParaRPr lang="es-MX"/>
        </a:p>
      </dgm:t>
    </dgm:pt>
    <dgm:pt modelId="{BDAAE867-0334-44DB-8623-4135D3CDD31D}" type="sibTrans" cxnId="{85063F1A-6C89-4F0E-8592-858C5F6177EB}">
      <dgm:prSet/>
      <dgm:spPr/>
      <dgm:t>
        <a:bodyPr/>
        <a:lstStyle/>
        <a:p>
          <a:endParaRPr lang="es-MX"/>
        </a:p>
      </dgm:t>
    </dgm:pt>
    <dgm:pt modelId="{3C5D52AF-7036-4DE8-B547-6D8DAB2AB37F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Eso solo, él lo resuelve</a:t>
          </a:r>
          <a:endParaRPr lang="es-MX" sz="1600" dirty="0">
            <a:solidFill>
              <a:schemeClr val="tx1"/>
            </a:solidFill>
          </a:endParaRPr>
        </a:p>
      </dgm:t>
    </dgm:pt>
    <dgm:pt modelId="{5D0CAEE0-0BE6-416A-BF95-7B7B79573364}" type="parTrans" cxnId="{30A5D3D5-CC3C-4C71-991B-5E0AD653A6B0}">
      <dgm:prSet/>
      <dgm:spPr/>
      <dgm:t>
        <a:bodyPr/>
        <a:lstStyle/>
        <a:p>
          <a:endParaRPr lang="es-MX"/>
        </a:p>
      </dgm:t>
    </dgm:pt>
    <dgm:pt modelId="{C31D119B-0D47-4782-BD97-44E821DBE7A5}" type="sibTrans" cxnId="{30A5D3D5-CC3C-4C71-991B-5E0AD653A6B0}">
      <dgm:prSet/>
      <dgm:spPr/>
      <dgm:t>
        <a:bodyPr/>
        <a:lstStyle/>
        <a:p>
          <a:endParaRPr lang="es-MX"/>
        </a:p>
      </dgm:t>
    </dgm:pt>
    <dgm:pt modelId="{798F4E6D-EEC0-4FBE-A691-592D61EC0A0A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Eso, solo él lo resuelve</a:t>
          </a:r>
          <a:endParaRPr lang="es-MX" sz="1600" dirty="0">
            <a:solidFill>
              <a:schemeClr val="tx1"/>
            </a:solidFill>
          </a:endParaRPr>
        </a:p>
      </dgm:t>
    </dgm:pt>
    <dgm:pt modelId="{27B8B5CC-54DF-4BBD-A633-0E61B56CB23B}" type="parTrans" cxnId="{509022E9-913D-443B-A97E-119BCF081B1C}">
      <dgm:prSet/>
      <dgm:spPr/>
      <dgm:t>
        <a:bodyPr/>
        <a:lstStyle/>
        <a:p>
          <a:endParaRPr lang="es-MX"/>
        </a:p>
      </dgm:t>
    </dgm:pt>
    <dgm:pt modelId="{D51B82E7-D8A5-49E1-BD0F-2EBA08798364}" type="sibTrans" cxnId="{509022E9-913D-443B-A97E-119BCF081B1C}">
      <dgm:prSet/>
      <dgm:spPr/>
      <dgm:t>
        <a:bodyPr/>
        <a:lstStyle/>
        <a:p>
          <a:endParaRPr lang="es-MX"/>
        </a:p>
      </dgm:t>
    </dgm:pt>
    <dgm:pt modelId="{E7F673AE-F5C3-49DB-A9E9-84555F649E15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Ser la solución:</a:t>
          </a:r>
          <a:endParaRPr lang="es-MX" sz="1800" dirty="0">
            <a:solidFill>
              <a:schemeClr val="tx1"/>
            </a:solidFill>
          </a:endParaRPr>
        </a:p>
      </dgm:t>
    </dgm:pt>
    <dgm:pt modelId="{B7747C0B-1B0A-4F09-9B23-F3ED8F4E8F01}" type="parTrans" cxnId="{D4A2DFDD-3B56-4333-BB37-9E2BC3890AEE}">
      <dgm:prSet/>
      <dgm:spPr/>
      <dgm:t>
        <a:bodyPr/>
        <a:lstStyle/>
        <a:p>
          <a:endParaRPr lang="es-MX"/>
        </a:p>
      </dgm:t>
    </dgm:pt>
    <dgm:pt modelId="{1450244E-E974-42D7-B2AB-F83AEC8C1ACC}" type="sibTrans" cxnId="{D4A2DFDD-3B56-4333-BB37-9E2BC3890AEE}">
      <dgm:prSet/>
      <dgm:spPr/>
      <dgm:t>
        <a:bodyPr/>
        <a:lstStyle/>
        <a:p>
          <a:endParaRPr lang="es-MX"/>
        </a:p>
      </dgm:t>
    </dgm:pt>
    <dgm:pt modelId="{BC1C08F5-D8DC-4FBD-8A23-F624F2AA09C2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Vamos a perder, poco se resolvió</a:t>
          </a:r>
          <a:endParaRPr lang="es-MX" sz="1600" dirty="0">
            <a:solidFill>
              <a:schemeClr val="tx1"/>
            </a:solidFill>
          </a:endParaRPr>
        </a:p>
      </dgm:t>
    </dgm:pt>
    <dgm:pt modelId="{D92BB60A-2FA9-4A90-AFDE-4A0BC9BE14C6}" type="parTrans" cxnId="{EDC8DAEB-E69C-412C-A0C8-E1C2D511AD96}">
      <dgm:prSet/>
      <dgm:spPr/>
      <dgm:t>
        <a:bodyPr/>
        <a:lstStyle/>
        <a:p>
          <a:endParaRPr lang="es-MX"/>
        </a:p>
      </dgm:t>
    </dgm:pt>
    <dgm:pt modelId="{DA0CBDAD-FA00-443C-A64D-E87C6213282B}" type="sibTrans" cxnId="{EDC8DAEB-E69C-412C-A0C8-E1C2D511AD96}">
      <dgm:prSet/>
      <dgm:spPr/>
      <dgm:t>
        <a:bodyPr/>
        <a:lstStyle/>
        <a:p>
          <a:endParaRPr lang="es-MX"/>
        </a:p>
      </dgm:t>
    </dgm:pt>
    <dgm:pt modelId="{EA0B4483-091A-4385-BEAF-6665618F08C3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Vamos a perder poco, se resolvió</a:t>
          </a:r>
          <a:endParaRPr lang="es-MX" sz="1400" dirty="0">
            <a:solidFill>
              <a:schemeClr val="tx1"/>
            </a:solidFill>
          </a:endParaRPr>
        </a:p>
      </dgm:t>
    </dgm:pt>
    <dgm:pt modelId="{8B378CCD-A997-4AC6-B2A1-3409EAB5019E}" type="parTrans" cxnId="{F7429115-1E67-4B0C-BAE8-79E3225B1C1A}">
      <dgm:prSet/>
      <dgm:spPr/>
      <dgm:t>
        <a:bodyPr/>
        <a:lstStyle/>
        <a:p>
          <a:endParaRPr lang="es-MX"/>
        </a:p>
      </dgm:t>
    </dgm:pt>
    <dgm:pt modelId="{999177F5-7D9E-4F32-9749-1D1703022878}" type="sibTrans" cxnId="{F7429115-1E67-4B0C-BAE8-79E3225B1C1A}">
      <dgm:prSet/>
      <dgm:spPr/>
      <dgm:t>
        <a:bodyPr/>
        <a:lstStyle/>
        <a:p>
          <a:endParaRPr lang="es-MX"/>
        </a:p>
      </dgm:t>
    </dgm:pt>
    <dgm:pt modelId="{23AD2C3F-B799-45CC-B14E-582008B7EA57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Cambiar una opinión:</a:t>
          </a:r>
          <a:endParaRPr lang="es-MX" sz="1800" dirty="0">
            <a:solidFill>
              <a:schemeClr val="tx1"/>
            </a:solidFill>
          </a:endParaRPr>
        </a:p>
      </dgm:t>
    </dgm:pt>
    <dgm:pt modelId="{E285F464-43D1-42DA-862C-43ADCA155C6D}" type="parTrans" cxnId="{D4BD1C65-13B3-4D59-AEAC-9DA4829A1514}">
      <dgm:prSet/>
      <dgm:spPr/>
      <dgm:t>
        <a:bodyPr/>
        <a:lstStyle/>
        <a:p>
          <a:endParaRPr lang="es-MX"/>
        </a:p>
      </dgm:t>
    </dgm:pt>
    <dgm:pt modelId="{7F9B95BE-6959-4852-8E15-30A9B77247B7}" type="sibTrans" cxnId="{D4BD1C65-13B3-4D59-AEAC-9DA4829A1514}">
      <dgm:prSet/>
      <dgm:spPr/>
      <dgm:t>
        <a:bodyPr/>
        <a:lstStyle/>
        <a:p>
          <a:endParaRPr lang="es-MX"/>
        </a:p>
      </dgm:t>
    </dgm:pt>
    <dgm:pt modelId="{33B7BAB1-01F6-4584-B7F8-5046AAF10F8F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No queremos saber.</a:t>
          </a:r>
          <a:endParaRPr lang="es-MX" sz="1600" dirty="0">
            <a:solidFill>
              <a:schemeClr val="tx1"/>
            </a:solidFill>
          </a:endParaRPr>
        </a:p>
      </dgm:t>
    </dgm:pt>
    <dgm:pt modelId="{BF7FB161-D78D-4E2D-ADD6-9ED9EBD29922}" type="parTrans" cxnId="{9D287EF2-7ABC-49BB-9338-225BFAB586E8}">
      <dgm:prSet/>
      <dgm:spPr/>
      <dgm:t>
        <a:bodyPr/>
        <a:lstStyle/>
        <a:p>
          <a:endParaRPr lang="es-MX"/>
        </a:p>
      </dgm:t>
    </dgm:pt>
    <dgm:pt modelId="{4E57A145-A11E-48E2-8EB9-95B99242389C}" type="sibTrans" cxnId="{9D287EF2-7ABC-49BB-9338-225BFAB586E8}">
      <dgm:prSet/>
      <dgm:spPr/>
      <dgm:t>
        <a:bodyPr/>
        <a:lstStyle/>
        <a:p>
          <a:endParaRPr lang="es-MX"/>
        </a:p>
      </dgm:t>
    </dgm:pt>
    <dgm:pt modelId="{231CC34C-AF47-499B-A105-CD3101CC2BFC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No, queremos saber.</a:t>
          </a:r>
          <a:endParaRPr lang="es-MX" sz="1600" dirty="0">
            <a:solidFill>
              <a:schemeClr val="tx1"/>
            </a:solidFill>
          </a:endParaRPr>
        </a:p>
      </dgm:t>
    </dgm:pt>
    <dgm:pt modelId="{CE3A6877-E5A0-4AE3-93B1-94D415FDBE87}" type="parTrans" cxnId="{8BBE35A8-B0F9-4930-A4AE-FAEACD0A83B1}">
      <dgm:prSet/>
      <dgm:spPr/>
      <dgm:t>
        <a:bodyPr/>
        <a:lstStyle/>
        <a:p>
          <a:endParaRPr lang="es-MX"/>
        </a:p>
      </dgm:t>
    </dgm:pt>
    <dgm:pt modelId="{0D23D9E6-4168-4957-9D5E-99A63C7CE83C}" type="sibTrans" cxnId="{8BBE35A8-B0F9-4930-A4AE-FAEACD0A83B1}">
      <dgm:prSet/>
      <dgm:spPr/>
      <dgm:t>
        <a:bodyPr/>
        <a:lstStyle/>
        <a:p>
          <a:endParaRPr lang="es-MX"/>
        </a:p>
      </dgm:t>
    </dgm:pt>
    <dgm:pt modelId="{E298BC99-9BCC-4158-95C1-4C154F9040E6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Condenar o salvar:</a:t>
          </a:r>
          <a:endParaRPr lang="es-MX" sz="1800" dirty="0">
            <a:solidFill>
              <a:schemeClr val="tx1"/>
            </a:solidFill>
          </a:endParaRPr>
        </a:p>
      </dgm:t>
    </dgm:pt>
    <dgm:pt modelId="{8B258A22-8BB2-4B2A-9C99-66FC2F49C418}" type="parTrans" cxnId="{55BE9BE3-B4CF-4EAD-9EAA-AD62B82DA8A7}">
      <dgm:prSet/>
      <dgm:spPr/>
      <dgm:t>
        <a:bodyPr/>
        <a:lstStyle/>
        <a:p>
          <a:endParaRPr lang="es-MX"/>
        </a:p>
      </dgm:t>
    </dgm:pt>
    <dgm:pt modelId="{A8BD09D5-CA3A-4267-B5F1-D57A2367FCE3}" type="sibTrans" cxnId="{55BE9BE3-B4CF-4EAD-9EAA-AD62B82DA8A7}">
      <dgm:prSet/>
      <dgm:spPr/>
      <dgm:t>
        <a:bodyPr/>
        <a:lstStyle/>
        <a:p>
          <a:endParaRPr lang="es-MX"/>
        </a:p>
      </dgm:t>
    </dgm:pt>
    <dgm:pt modelId="{61CA0B3C-61BD-42F2-8D84-B810AA0D5580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¡No tengo clemencia!</a:t>
          </a:r>
          <a:endParaRPr lang="es-MX" sz="1600" dirty="0">
            <a:solidFill>
              <a:schemeClr val="tx1"/>
            </a:solidFill>
          </a:endParaRPr>
        </a:p>
      </dgm:t>
    </dgm:pt>
    <dgm:pt modelId="{B80335E2-270F-4D35-9135-71395110E342}" type="parTrans" cxnId="{A6ED4375-3220-4C61-BF0B-40D035A9DDE7}">
      <dgm:prSet/>
      <dgm:spPr/>
      <dgm:t>
        <a:bodyPr/>
        <a:lstStyle/>
        <a:p>
          <a:endParaRPr lang="es-MX"/>
        </a:p>
      </dgm:t>
    </dgm:pt>
    <dgm:pt modelId="{6AC8874F-79C2-4AB6-A1BE-8238F5094596}" type="sibTrans" cxnId="{A6ED4375-3220-4C61-BF0B-40D035A9DDE7}">
      <dgm:prSet/>
      <dgm:spPr/>
      <dgm:t>
        <a:bodyPr/>
        <a:lstStyle/>
        <a:p>
          <a:endParaRPr lang="es-MX"/>
        </a:p>
      </dgm:t>
    </dgm:pt>
    <dgm:pt modelId="{4B229ECE-5145-4BE1-A19A-E0A0E7A2CE8E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¡No, tengo clemencia!</a:t>
          </a:r>
          <a:endParaRPr lang="es-MX" sz="1600" dirty="0">
            <a:solidFill>
              <a:schemeClr val="tx1"/>
            </a:solidFill>
          </a:endParaRPr>
        </a:p>
      </dgm:t>
    </dgm:pt>
    <dgm:pt modelId="{3273D5B7-71C6-4EA1-B49E-296D0A330FE1}" type="parTrans" cxnId="{BD138B19-E5AF-477F-9ADC-17B60E20FA5D}">
      <dgm:prSet/>
      <dgm:spPr/>
      <dgm:t>
        <a:bodyPr/>
        <a:lstStyle/>
        <a:p>
          <a:endParaRPr lang="es-MX"/>
        </a:p>
      </dgm:t>
    </dgm:pt>
    <dgm:pt modelId="{438E0BCB-D083-4220-A0EC-D54A868A068A}" type="sibTrans" cxnId="{BD138B19-E5AF-477F-9ADC-17B60E20FA5D}">
      <dgm:prSet/>
      <dgm:spPr/>
      <dgm:t>
        <a:bodyPr/>
        <a:lstStyle/>
        <a:p>
          <a:endParaRPr lang="es-MX"/>
        </a:p>
      </dgm:t>
    </dgm:pt>
    <dgm:pt modelId="{422FD590-AC21-41D5-A235-67CDB1B50FFB}" type="pres">
      <dgm:prSet presAssocID="{8DC555CC-E1F4-42E6-A3D6-DCC9B1F42DBC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CE187058-8AC2-4C7D-AB2C-851A55C1CFC6}" type="pres">
      <dgm:prSet presAssocID="{C45FB395-1089-4258-ADD6-5559325D0DD8}" presName="horFlow" presStyleCnt="0"/>
      <dgm:spPr/>
    </dgm:pt>
    <dgm:pt modelId="{C47D5F21-7C07-48B5-8B96-1418F82365D0}" type="pres">
      <dgm:prSet presAssocID="{C45FB395-1089-4258-ADD6-5559325D0DD8}" presName="bigChev" presStyleLbl="node1" presStyleIdx="0" presStyleCnt="7" custScaleX="252056" custLinFactX="78744" custLinFactNeighborX="100000" custLinFactNeighborY="14182"/>
      <dgm:spPr/>
      <dgm:t>
        <a:bodyPr/>
        <a:lstStyle/>
        <a:p>
          <a:endParaRPr lang="es-MX"/>
        </a:p>
      </dgm:t>
    </dgm:pt>
    <dgm:pt modelId="{6CC3F12E-6A34-4FA3-91AA-F9FCBB10C221}" type="pres">
      <dgm:prSet presAssocID="{C45FB395-1089-4258-ADD6-5559325D0DD8}" presName="vSp" presStyleCnt="0"/>
      <dgm:spPr/>
    </dgm:pt>
    <dgm:pt modelId="{BE2D5463-A7DA-47C9-9252-3831C3FE6F64}" type="pres">
      <dgm:prSet presAssocID="{7FF557D5-27FA-4571-A601-6C54CF78DB5D}" presName="horFlow" presStyleCnt="0"/>
      <dgm:spPr/>
    </dgm:pt>
    <dgm:pt modelId="{22CBF7BE-774A-4D77-A6A2-87D110F57DED}" type="pres">
      <dgm:prSet presAssocID="{7FF557D5-27FA-4571-A601-6C54CF78DB5D}" presName="bigChev" presStyleLbl="node1" presStyleIdx="1" presStyleCnt="7" custScaleX="252056"/>
      <dgm:spPr/>
      <dgm:t>
        <a:bodyPr/>
        <a:lstStyle/>
        <a:p>
          <a:endParaRPr lang="es-MX"/>
        </a:p>
      </dgm:t>
    </dgm:pt>
    <dgm:pt modelId="{3ADFF81D-42DB-4A5D-8943-BE55A4BE3221}" type="pres">
      <dgm:prSet presAssocID="{5010D144-8B11-4E87-BF53-64FF5BC69FBE}" presName="parTrans" presStyleCnt="0"/>
      <dgm:spPr/>
    </dgm:pt>
    <dgm:pt modelId="{24D02EED-6073-4F03-91C9-5C673009E5F8}" type="pres">
      <dgm:prSet presAssocID="{FB7810EE-53F0-4684-B48B-B825444F6C08}" presName="node" presStyleLbl="alignAccFollowNode1" presStyleIdx="0" presStyleCnt="12" custScaleX="2520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C558A1-DC9B-4F7B-8C16-2C5FB414E6A8}" type="pres">
      <dgm:prSet presAssocID="{F03DC1B7-6836-4DC1-8B7F-036FAC256758}" presName="sibTrans" presStyleCnt="0"/>
      <dgm:spPr/>
    </dgm:pt>
    <dgm:pt modelId="{07A9B70C-4647-4878-9BF1-735A16B59744}" type="pres">
      <dgm:prSet presAssocID="{23790464-219E-4D1D-8836-91994C1C3F25}" presName="node" presStyleLbl="alignAccFollowNode1" presStyleIdx="1" presStyleCnt="12" custScaleX="2520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D38601-4C66-41CC-9B67-10011C8C6EE1}" type="pres">
      <dgm:prSet presAssocID="{7FF557D5-27FA-4571-A601-6C54CF78DB5D}" presName="vSp" presStyleCnt="0"/>
      <dgm:spPr/>
    </dgm:pt>
    <dgm:pt modelId="{A8F1BCA7-D7E5-4C59-A2F6-C7DE4CB4D8B1}" type="pres">
      <dgm:prSet presAssocID="{5197CF26-5013-41B2-A508-B2ABF629523F}" presName="horFlow" presStyleCnt="0"/>
      <dgm:spPr/>
    </dgm:pt>
    <dgm:pt modelId="{5CA5A72B-55A7-4325-9B03-BA0398B4A203}" type="pres">
      <dgm:prSet presAssocID="{5197CF26-5013-41B2-A508-B2ABF629523F}" presName="bigChev" presStyleLbl="node1" presStyleIdx="2" presStyleCnt="7" custScaleX="252056"/>
      <dgm:spPr/>
      <dgm:t>
        <a:bodyPr/>
        <a:lstStyle/>
        <a:p>
          <a:endParaRPr lang="es-MX"/>
        </a:p>
      </dgm:t>
    </dgm:pt>
    <dgm:pt modelId="{933BC126-6A8A-4DF1-B9A3-FEFB669D6CA0}" type="pres">
      <dgm:prSet presAssocID="{16B602FB-A5A3-48E9-B56B-A6967235C5D5}" presName="parTrans" presStyleCnt="0"/>
      <dgm:spPr/>
    </dgm:pt>
    <dgm:pt modelId="{A142485E-988E-4A9E-A0F0-39783C421C4D}" type="pres">
      <dgm:prSet presAssocID="{A3DAC15A-A7BA-4743-AECA-70F43A1C645D}" presName="node" presStyleLbl="alignAccFollowNode1" presStyleIdx="2" presStyleCnt="12" custScaleX="2520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067FDE-CDC8-4388-BF61-F04B9F080D54}" type="pres">
      <dgm:prSet presAssocID="{3CE30EE3-8A3B-4539-BCEA-7E16BF6B488B}" presName="sibTrans" presStyleCnt="0"/>
      <dgm:spPr/>
    </dgm:pt>
    <dgm:pt modelId="{152F4013-5B94-4537-A079-C11DAC8CB047}" type="pres">
      <dgm:prSet presAssocID="{A153D6BC-8132-4E10-89F1-D3DC1FC14D74}" presName="node" presStyleLbl="alignAccFollowNode1" presStyleIdx="3" presStyleCnt="12" custScaleX="2520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53A158-1263-4BF5-96FA-784A58DFD1C7}" type="pres">
      <dgm:prSet presAssocID="{5197CF26-5013-41B2-A508-B2ABF629523F}" presName="vSp" presStyleCnt="0"/>
      <dgm:spPr/>
    </dgm:pt>
    <dgm:pt modelId="{DBE0028D-DA74-402E-8A41-6E3554661F79}" type="pres">
      <dgm:prSet presAssocID="{8E0B139A-E4D2-42BF-82DA-8F8E52E4D69C}" presName="horFlow" presStyleCnt="0"/>
      <dgm:spPr/>
    </dgm:pt>
    <dgm:pt modelId="{9C940AEF-DE68-45DA-9A1E-BAC415AE8CB0}" type="pres">
      <dgm:prSet presAssocID="{8E0B139A-E4D2-42BF-82DA-8F8E52E4D69C}" presName="bigChev" presStyleLbl="node1" presStyleIdx="3" presStyleCnt="7" custScaleX="252056"/>
      <dgm:spPr/>
      <dgm:t>
        <a:bodyPr/>
        <a:lstStyle/>
        <a:p>
          <a:endParaRPr lang="es-MX"/>
        </a:p>
      </dgm:t>
    </dgm:pt>
    <dgm:pt modelId="{A647383F-F767-44B0-AD98-3FFA0F699A7B}" type="pres">
      <dgm:prSet presAssocID="{5D0CAEE0-0BE6-416A-BF95-7B7B79573364}" presName="parTrans" presStyleCnt="0"/>
      <dgm:spPr/>
    </dgm:pt>
    <dgm:pt modelId="{E9B3F134-AB14-47F2-8ED9-508323D7CDB2}" type="pres">
      <dgm:prSet presAssocID="{3C5D52AF-7036-4DE8-B547-6D8DAB2AB37F}" presName="node" presStyleLbl="alignAccFollowNode1" presStyleIdx="4" presStyleCnt="12" custScaleX="2520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C0F31D-3273-4494-8052-6FA154C45D0C}" type="pres">
      <dgm:prSet presAssocID="{C31D119B-0D47-4782-BD97-44E821DBE7A5}" presName="sibTrans" presStyleCnt="0"/>
      <dgm:spPr/>
    </dgm:pt>
    <dgm:pt modelId="{7784F84F-7C43-44F6-856A-8AC0E988222F}" type="pres">
      <dgm:prSet presAssocID="{798F4E6D-EEC0-4FBE-A691-592D61EC0A0A}" presName="node" presStyleLbl="alignAccFollowNode1" presStyleIdx="5" presStyleCnt="12" custScaleX="2520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840A0B-5BC8-404C-912D-D11CD1C21D09}" type="pres">
      <dgm:prSet presAssocID="{8E0B139A-E4D2-42BF-82DA-8F8E52E4D69C}" presName="vSp" presStyleCnt="0"/>
      <dgm:spPr/>
    </dgm:pt>
    <dgm:pt modelId="{7FDCE13A-4F07-4C38-AB4B-2E3C147351A6}" type="pres">
      <dgm:prSet presAssocID="{E7F673AE-F5C3-49DB-A9E9-84555F649E15}" presName="horFlow" presStyleCnt="0"/>
      <dgm:spPr/>
    </dgm:pt>
    <dgm:pt modelId="{2064E2AB-708E-4B41-82FF-74F8BD74DAF3}" type="pres">
      <dgm:prSet presAssocID="{E7F673AE-F5C3-49DB-A9E9-84555F649E15}" presName="bigChev" presStyleLbl="node1" presStyleIdx="4" presStyleCnt="7" custScaleX="252056"/>
      <dgm:spPr/>
      <dgm:t>
        <a:bodyPr/>
        <a:lstStyle/>
        <a:p>
          <a:endParaRPr lang="es-MX"/>
        </a:p>
      </dgm:t>
    </dgm:pt>
    <dgm:pt modelId="{4D40574D-27E3-4A84-9729-F4774E41B45D}" type="pres">
      <dgm:prSet presAssocID="{D92BB60A-2FA9-4A90-AFDE-4A0BC9BE14C6}" presName="parTrans" presStyleCnt="0"/>
      <dgm:spPr/>
    </dgm:pt>
    <dgm:pt modelId="{C0D04518-8051-4AF6-921E-6F9245E96818}" type="pres">
      <dgm:prSet presAssocID="{BC1C08F5-D8DC-4FBD-8A23-F624F2AA09C2}" presName="node" presStyleLbl="alignAccFollowNode1" presStyleIdx="6" presStyleCnt="12" custScaleX="2520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634FE4D-3681-4A0F-9504-689A41C1E47A}" type="pres">
      <dgm:prSet presAssocID="{DA0CBDAD-FA00-443C-A64D-E87C6213282B}" presName="sibTrans" presStyleCnt="0"/>
      <dgm:spPr/>
    </dgm:pt>
    <dgm:pt modelId="{DFD868FB-80CC-42BE-8277-651B73FAC567}" type="pres">
      <dgm:prSet presAssocID="{EA0B4483-091A-4385-BEAF-6665618F08C3}" presName="node" presStyleLbl="alignAccFollowNode1" presStyleIdx="7" presStyleCnt="12" custScaleX="2520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62847A-43A2-4C11-81AD-64A738287ED3}" type="pres">
      <dgm:prSet presAssocID="{E7F673AE-F5C3-49DB-A9E9-84555F649E15}" presName="vSp" presStyleCnt="0"/>
      <dgm:spPr/>
    </dgm:pt>
    <dgm:pt modelId="{68731EF5-140B-4270-9D34-21AE5281BA7A}" type="pres">
      <dgm:prSet presAssocID="{23AD2C3F-B799-45CC-B14E-582008B7EA57}" presName="horFlow" presStyleCnt="0"/>
      <dgm:spPr/>
    </dgm:pt>
    <dgm:pt modelId="{5A2BDD49-8991-48DC-B189-C56D163A62FE}" type="pres">
      <dgm:prSet presAssocID="{23AD2C3F-B799-45CC-B14E-582008B7EA57}" presName="bigChev" presStyleLbl="node1" presStyleIdx="5" presStyleCnt="7" custScaleX="252056"/>
      <dgm:spPr/>
      <dgm:t>
        <a:bodyPr/>
        <a:lstStyle/>
        <a:p>
          <a:endParaRPr lang="es-MX"/>
        </a:p>
      </dgm:t>
    </dgm:pt>
    <dgm:pt modelId="{5D0042BF-3571-4983-9268-F10C87527C56}" type="pres">
      <dgm:prSet presAssocID="{BF7FB161-D78D-4E2D-ADD6-9ED9EBD29922}" presName="parTrans" presStyleCnt="0"/>
      <dgm:spPr/>
    </dgm:pt>
    <dgm:pt modelId="{C2435E3C-574C-47C9-A29E-D023AB3834CC}" type="pres">
      <dgm:prSet presAssocID="{33B7BAB1-01F6-4584-B7F8-5046AAF10F8F}" presName="node" presStyleLbl="alignAccFollowNode1" presStyleIdx="8" presStyleCnt="12" custScaleX="2520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AB6323-E2B1-4635-9F78-E20E7FD71540}" type="pres">
      <dgm:prSet presAssocID="{4E57A145-A11E-48E2-8EB9-95B99242389C}" presName="sibTrans" presStyleCnt="0"/>
      <dgm:spPr/>
    </dgm:pt>
    <dgm:pt modelId="{4286ED24-3DE6-4BB0-AE0D-E22230ECF482}" type="pres">
      <dgm:prSet presAssocID="{231CC34C-AF47-499B-A105-CD3101CC2BFC}" presName="node" presStyleLbl="alignAccFollowNode1" presStyleIdx="9" presStyleCnt="12" custScaleX="2520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F8F21F-D48A-455F-87CF-9379702181D9}" type="pres">
      <dgm:prSet presAssocID="{23AD2C3F-B799-45CC-B14E-582008B7EA57}" presName="vSp" presStyleCnt="0"/>
      <dgm:spPr/>
    </dgm:pt>
    <dgm:pt modelId="{F2ED469C-15FF-4F2A-A403-5C70F4B2B27A}" type="pres">
      <dgm:prSet presAssocID="{E298BC99-9BCC-4158-95C1-4C154F9040E6}" presName="horFlow" presStyleCnt="0"/>
      <dgm:spPr/>
    </dgm:pt>
    <dgm:pt modelId="{4E455B67-E259-46D6-BAC6-30878EB15D09}" type="pres">
      <dgm:prSet presAssocID="{E298BC99-9BCC-4158-95C1-4C154F9040E6}" presName="bigChev" presStyleLbl="node1" presStyleIdx="6" presStyleCnt="7" custScaleX="252056"/>
      <dgm:spPr/>
      <dgm:t>
        <a:bodyPr/>
        <a:lstStyle/>
        <a:p>
          <a:endParaRPr lang="es-MX"/>
        </a:p>
      </dgm:t>
    </dgm:pt>
    <dgm:pt modelId="{759B34BE-CB51-402B-B9B8-6577074B6D16}" type="pres">
      <dgm:prSet presAssocID="{B80335E2-270F-4D35-9135-71395110E342}" presName="parTrans" presStyleCnt="0"/>
      <dgm:spPr/>
    </dgm:pt>
    <dgm:pt modelId="{B288FBDE-39F0-4561-A0A1-F9AE4D1E4ABC}" type="pres">
      <dgm:prSet presAssocID="{61CA0B3C-61BD-42F2-8D84-B810AA0D5580}" presName="node" presStyleLbl="alignAccFollowNode1" presStyleIdx="10" presStyleCnt="12" custScaleX="2520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E676DE-C343-483E-AD2B-612A5D78D0D7}" type="pres">
      <dgm:prSet presAssocID="{6AC8874F-79C2-4AB6-A1BE-8238F5094596}" presName="sibTrans" presStyleCnt="0"/>
      <dgm:spPr/>
    </dgm:pt>
    <dgm:pt modelId="{AEF2D3F8-5F6A-476C-B6AE-384A9E104356}" type="pres">
      <dgm:prSet presAssocID="{4B229ECE-5145-4BE1-A19A-E0A0E7A2CE8E}" presName="node" presStyleLbl="alignAccFollowNode1" presStyleIdx="11" presStyleCnt="12" custScaleX="2520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D040559-3729-4270-A6F5-799862FE03EC}" type="presOf" srcId="{4B229ECE-5145-4BE1-A19A-E0A0E7A2CE8E}" destId="{AEF2D3F8-5F6A-476C-B6AE-384A9E104356}" srcOrd="0" destOrd="0" presId="urn:microsoft.com/office/officeart/2005/8/layout/lProcess3"/>
    <dgm:cxn modelId="{FB029749-A7A8-4164-B5A7-4FDEB3C50EBF}" type="presOf" srcId="{E7F673AE-F5C3-49DB-A9E9-84555F649E15}" destId="{2064E2AB-708E-4B41-82FF-74F8BD74DAF3}" srcOrd="0" destOrd="0" presId="urn:microsoft.com/office/officeart/2005/8/layout/lProcess3"/>
    <dgm:cxn modelId="{F1123610-0DB8-4352-9A76-210DBF4EE25B}" type="presOf" srcId="{798F4E6D-EEC0-4FBE-A691-592D61EC0A0A}" destId="{7784F84F-7C43-44F6-856A-8AC0E988222F}" srcOrd="0" destOrd="0" presId="urn:microsoft.com/office/officeart/2005/8/layout/lProcess3"/>
    <dgm:cxn modelId="{55BE9BE3-B4CF-4EAD-9EAA-AD62B82DA8A7}" srcId="{8DC555CC-E1F4-42E6-A3D6-DCC9B1F42DBC}" destId="{E298BC99-9BCC-4158-95C1-4C154F9040E6}" srcOrd="6" destOrd="0" parTransId="{8B258A22-8BB2-4B2A-9C99-66FC2F49C418}" sibTransId="{A8BD09D5-CA3A-4267-B5F1-D57A2367FCE3}"/>
    <dgm:cxn modelId="{E1412685-3431-4171-8652-8E448799E769}" srcId="{5197CF26-5013-41B2-A508-B2ABF629523F}" destId="{A153D6BC-8132-4E10-89F1-D3DC1FC14D74}" srcOrd="1" destOrd="0" parTransId="{4EECDBC2-F995-48B9-9DFD-D228269E73B7}" sibTransId="{CEFCD78E-6D2D-4098-A4C8-92E2B1CB0B25}"/>
    <dgm:cxn modelId="{99CA50C0-3B15-4B15-B99C-F603C1BB1AB6}" type="presOf" srcId="{8E0B139A-E4D2-42BF-82DA-8F8E52E4D69C}" destId="{9C940AEF-DE68-45DA-9A1E-BAC415AE8CB0}" srcOrd="0" destOrd="0" presId="urn:microsoft.com/office/officeart/2005/8/layout/lProcess3"/>
    <dgm:cxn modelId="{5714C38F-035A-4B67-8CE8-94FCEAA90290}" type="presOf" srcId="{E298BC99-9BCC-4158-95C1-4C154F9040E6}" destId="{4E455B67-E259-46D6-BAC6-30878EB15D09}" srcOrd="0" destOrd="0" presId="urn:microsoft.com/office/officeart/2005/8/layout/lProcess3"/>
    <dgm:cxn modelId="{B0AB175F-0715-4CD1-83E3-1BC6D0FE4E3A}" type="presOf" srcId="{33B7BAB1-01F6-4584-B7F8-5046AAF10F8F}" destId="{C2435E3C-574C-47C9-A29E-D023AB3834CC}" srcOrd="0" destOrd="0" presId="urn:microsoft.com/office/officeart/2005/8/layout/lProcess3"/>
    <dgm:cxn modelId="{224EB16E-6AB4-4CFB-A1ED-A917D33B00C4}" type="presOf" srcId="{5197CF26-5013-41B2-A508-B2ABF629523F}" destId="{5CA5A72B-55A7-4325-9B03-BA0398B4A203}" srcOrd="0" destOrd="0" presId="urn:microsoft.com/office/officeart/2005/8/layout/lProcess3"/>
    <dgm:cxn modelId="{509022E9-913D-443B-A97E-119BCF081B1C}" srcId="{8E0B139A-E4D2-42BF-82DA-8F8E52E4D69C}" destId="{798F4E6D-EEC0-4FBE-A691-592D61EC0A0A}" srcOrd="1" destOrd="0" parTransId="{27B8B5CC-54DF-4BBD-A633-0E61B56CB23B}" sibTransId="{D51B82E7-D8A5-49E1-BD0F-2EBA08798364}"/>
    <dgm:cxn modelId="{E6EB8456-4551-4F3C-BFAA-909BE86BF628}" type="presOf" srcId="{23AD2C3F-B799-45CC-B14E-582008B7EA57}" destId="{5A2BDD49-8991-48DC-B189-C56D163A62FE}" srcOrd="0" destOrd="0" presId="urn:microsoft.com/office/officeart/2005/8/layout/lProcess3"/>
    <dgm:cxn modelId="{915FA55B-C189-4662-95E9-F419C421A904}" type="presOf" srcId="{FB7810EE-53F0-4684-B48B-B825444F6C08}" destId="{24D02EED-6073-4F03-91C9-5C673009E5F8}" srcOrd="0" destOrd="0" presId="urn:microsoft.com/office/officeart/2005/8/layout/lProcess3"/>
    <dgm:cxn modelId="{EDC8DAEB-E69C-412C-A0C8-E1C2D511AD96}" srcId="{E7F673AE-F5C3-49DB-A9E9-84555F649E15}" destId="{BC1C08F5-D8DC-4FBD-8A23-F624F2AA09C2}" srcOrd="0" destOrd="0" parTransId="{D92BB60A-2FA9-4A90-AFDE-4A0BC9BE14C6}" sibTransId="{DA0CBDAD-FA00-443C-A64D-E87C6213282B}"/>
    <dgm:cxn modelId="{B9E54E33-0E32-481D-902F-1D653BCE1FAC}" type="presOf" srcId="{23790464-219E-4D1D-8836-91994C1C3F25}" destId="{07A9B70C-4647-4878-9BF1-735A16B59744}" srcOrd="0" destOrd="0" presId="urn:microsoft.com/office/officeart/2005/8/layout/lProcess3"/>
    <dgm:cxn modelId="{492897BC-AEB4-475A-A217-96B4B723C36A}" srcId="{8DC555CC-E1F4-42E6-A3D6-DCC9B1F42DBC}" destId="{5197CF26-5013-41B2-A508-B2ABF629523F}" srcOrd="2" destOrd="0" parTransId="{A7AD1A4C-AF50-48BF-967F-B0A2F59ADCF0}" sibTransId="{BF8B3B03-7078-462E-8A73-BCF5301A019C}"/>
    <dgm:cxn modelId="{D4A2DFDD-3B56-4333-BB37-9E2BC3890AEE}" srcId="{8DC555CC-E1F4-42E6-A3D6-DCC9B1F42DBC}" destId="{E7F673AE-F5C3-49DB-A9E9-84555F649E15}" srcOrd="4" destOrd="0" parTransId="{B7747C0B-1B0A-4F09-9B23-F3ED8F4E8F01}" sibTransId="{1450244E-E974-42D7-B2AB-F83AEC8C1ACC}"/>
    <dgm:cxn modelId="{86BC7BBD-948B-45DF-8CBD-BC9B883C5950}" type="presOf" srcId="{C45FB395-1089-4258-ADD6-5559325D0DD8}" destId="{C47D5F21-7C07-48B5-8B96-1418F82365D0}" srcOrd="0" destOrd="0" presId="urn:microsoft.com/office/officeart/2005/8/layout/lProcess3"/>
    <dgm:cxn modelId="{3CBABD1C-9F16-4941-B135-A843756010AA}" type="presOf" srcId="{7FF557D5-27FA-4571-A601-6C54CF78DB5D}" destId="{22CBF7BE-774A-4D77-A6A2-87D110F57DED}" srcOrd="0" destOrd="0" presId="urn:microsoft.com/office/officeart/2005/8/layout/lProcess3"/>
    <dgm:cxn modelId="{86363F31-5D75-4CCF-8701-72511F821199}" srcId="{5197CF26-5013-41B2-A508-B2ABF629523F}" destId="{A3DAC15A-A7BA-4743-AECA-70F43A1C645D}" srcOrd="0" destOrd="0" parTransId="{16B602FB-A5A3-48E9-B56B-A6967235C5D5}" sibTransId="{3CE30EE3-8A3B-4539-BCEA-7E16BF6B488B}"/>
    <dgm:cxn modelId="{A23B1C8A-1BFD-445D-861F-5429D0800B0A}" type="presOf" srcId="{8DC555CC-E1F4-42E6-A3D6-DCC9B1F42DBC}" destId="{422FD590-AC21-41D5-A235-67CDB1B50FFB}" srcOrd="0" destOrd="0" presId="urn:microsoft.com/office/officeart/2005/8/layout/lProcess3"/>
    <dgm:cxn modelId="{85063F1A-6C89-4F0E-8592-858C5F6177EB}" srcId="{8DC555CC-E1F4-42E6-A3D6-DCC9B1F42DBC}" destId="{8E0B139A-E4D2-42BF-82DA-8F8E52E4D69C}" srcOrd="3" destOrd="0" parTransId="{DB1A03D3-1BF7-4440-94DA-FD17702AE952}" sibTransId="{BDAAE867-0334-44DB-8623-4135D3CDD31D}"/>
    <dgm:cxn modelId="{8B761DBE-22BD-4FFC-BC77-65100F2A665C}" srcId="{8DC555CC-E1F4-42E6-A3D6-DCC9B1F42DBC}" destId="{7FF557D5-27FA-4571-A601-6C54CF78DB5D}" srcOrd="1" destOrd="0" parTransId="{FD0F74BD-7276-498B-A86B-DFD9FE65FBFD}" sibTransId="{D1A64F4C-24BE-4E85-8795-A7B9E06C592F}"/>
    <dgm:cxn modelId="{ADC31B17-AA81-4F44-8C68-609C512BBBF6}" type="presOf" srcId="{61CA0B3C-61BD-42F2-8D84-B810AA0D5580}" destId="{B288FBDE-39F0-4561-A0A1-F9AE4D1E4ABC}" srcOrd="0" destOrd="0" presId="urn:microsoft.com/office/officeart/2005/8/layout/lProcess3"/>
    <dgm:cxn modelId="{9D287EF2-7ABC-49BB-9338-225BFAB586E8}" srcId="{23AD2C3F-B799-45CC-B14E-582008B7EA57}" destId="{33B7BAB1-01F6-4584-B7F8-5046AAF10F8F}" srcOrd="0" destOrd="0" parTransId="{BF7FB161-D78D-4E2D-ADD6-9ED9EBD29922}" sibTransId="{4E57A145-A11E-48E2-8EB9-95B99242389C}"/>
    <dgm:cxn modelId="{30A5D3D5-CC3C-4C71-991B-5E0AD653A6B0}" srcId="{8E0B139A-E4D2-42BF-82DA-8F8E52E4D69C}" destId="{3C5D52AF-7036-4DE8-B547-6D8DAB2AB37F}" srcOrd="0" destOrd="0" parTransId="{5D0CAEE0-0BE6-416A-BF95-7B7B79573364}" sibTransId="{C31D119B-0D47-4782-BD97-44E821DBE7A5}"/>
    <dgm:cxn modelId="{FB5BE1D5-017A-41E4-AD35-12C086920EE2}" type="presOf" srcId="{BC1C08F5-D8DC-4FBD-8A23-F624F2AA09C2}" destId="{C0D04518-8051-4AF6-921E-6F9245E96818}" srcOrd="0" destOrd="0" presId="urn:microsoft.com/office/officeart/2005/8/layout/lProcess3"/>
    <dgm:cxn modelId="{BD138B19-E5AF-477F-9ADC-17B60E20FA5D}" srcId="{E298BC99-9BCC-4158-95C1-4C154F9040E6}" destId="{4B229ECE-5145-4BE1-A19A-E0A0E7A2CE8E}" srcOrd="1" destOrd="0" parTransId="{3273D5B7-71C6-4EA1-B49E-296D0A330FE1}" sibTransId="{438E0BCB-D083-4220-A0EC-D54A868A068A}"/>
    <dgm:cxn modelId="{F7429115-1E67-4B0C-BAE8-79E3225B1C1A}" srcId="{E7F673AE-F5C3-49DB-A9E9-84555F649E15}" destId="{EA0B4483-091A-4385-BEAF-6665618F08C3}" srcOrd="1" destOrd="0" parTransId="{8B378CCD-A997-4AC6-B2A1-3409EAB5019E}" sibTransId="{999177F5-7D9E-4F32-9749-1D1703022878}"/>
    <dgm:cxn modelId="{892258FE-3B8E-4BBC-9A1D-311F18E583B7}" type="presOf" srcId="{A3DAC15A-A7BA-4743-AECA-70F43A1C645D}" destId="{A142485E-988E-4A9E-A0F0-39783C421C4D}" srcOrd="0" destOrd="0" presId="urn:microsoft.com/office/officeart/2005/8/layout/lProcess3"/>
    <dgm:cxn modelId="{A6ED4375-3220-4C61-BF0B-40D035A9DDE7}" srcId="{E298BC99-9BCC-4158-95C1-4C154F9040E6}" destId="{61CA0B3C-61BD-42F2-8D84-B810AA0D5580}" srcOrd="0" destOrd="0" parTransId="{B80335E2-270F-4D35-9135-71395110E342}" sibTransId="{6AC8874F-79C2-4AB6-A1BE-8238F5094596}"/>
    <dgm:cxn modelId="{8BBE35A8-B0F9-4930-A4AE-FAEACD0A83B1}" srcId="{23AD2C3F-B799-45CC-B14E-582008B7EA57}" destId="{231CC34C-AF47-499B-A105-CD3101CC2BFC}" srcOrd="1" destOrd="0" parTransId="{CE3A6877-E5A0-4AE3-93B1-94D415FDBE87}" sibTransId="{0D23D9E6-4168-4957-9D5E-99A63C7CE83C}"/>
    <dgm:cxn modelId="{68B0D63F-AABB-45C6-87D8-B317988E7832}" srcId="{7FF557D5-27FA-4571-A601-6C54CF78DB5D}" destId="{23790464-219E-4D1D-8836-91994C1C3F25}" srcOrd="1" destOrd="0" parTransId="{18A2B4C8-6BF7-4D9B-9F34-87AC7609A830}" sibTransId="{C81CA71C-E7F6-4BC3-8BDF-2ECDFAA157DE}"/>
    <dgm:cxn modelId="{CF6A8A0B-0C00-41ED-BE4B-99FE67E22A91}" type="presOf" srcId="{231CC34C-AF47-499B-A105-CD3101CC2BFC}" destId="{4286ED24-3DE6-4BB0-AE0D-E22230ECF482}" srcOrd="0" destOrd="0" presId="urn:microsoft.com/office/officeart/2005/8/layout/lProcess3"/>
    <dgm:cxn modelId="{4C12A511-826D-4085-95D0-6A30B3301014}" type="presOf" srcId="{3C5D52AF-7036-4DE8-B547-6D8DAB2AB37F}" destId="{E9B3F134-AB14-47F2-8ED9-508323D7CDB2}" srcOrd="0" destOrd="0" presId="urn:microsoft.com/office/officeart/2005/8/layout/lProcess3"/>
    <dgm:cxn modelId="{20258902-B0E6-4463-95BC-088982983CDB}" srcId="{8DC555CC-E1F4-42E6-A3D6-DCC9B1F42DBC}" destId="{C45FB395-1089-4258-ADD6-5559325D0DD8}" srcOrd="0" destOrd="0" parTransId="{161C8338-77DB-4092-8B08-0D253A40B782}" sibTransId="{406E3E50-34E7-4156-8FD8-5701D4C1F3B5}"/>
    <dgm:cxn modelId="{B6307486-9A34-4085-8B32-4F53BDB4467C}" type="presOf" srcId="{EA0B4483-091A-4385-BEAF-6665618F08C3}" destId="{DFD868FB-80CC-42BE-8277-651B73FAC567}" srcOrd="0" destOrd="0" presId="urn:microsoft.com/office/officeart/2005/8/layout/lProcess3"/>
    <dgm:cxn modelId="{3CB9B2A1-9E01-4C8E-AC6D-0902A24FFFBB}" srcId="{7FF557D5-27FA-4571-A601-6C54CF78DB5D}" destId="{FB7810EE-53F0-4684-B48B-B825444F6C08}" srcOrd="0" destOrd="0" parTransId="{5010D144-8B11-4E87-BF53-64FF5BC69FBE}" sibTransId="{F03DC1B7-6836-4DC1-8B7F-036FAC256758}"/>
    <dgm:cxn modelId="{D4BD1C65-13B3-4D59-AEAC-9DA4829A1514}" srcId="{8DC555CC-E1F4-42E6-A3D6-DCC9B1F42DBC}" destId="{23AD2C3F-B799-45CC-B14E-582008B7EA57}" srcOrd="5" destOrd="0" parTransId="{E285F464-43D1-42DA-862C-43ADCA155C6D}" sibTransId="{7F9B95BE-6959-4852-8E15-30A9B77247B7}"/>
    <dgm:cxn modelId="{A341D691-CB4F-4EF0-B0BE-268A8FB29C86}" type="presOf" srcId="{A153D6BC-8132-4E10-89F1-D3DC1FC14D74}" destId="{152F4013-5B94-4537-A079-C11DAC8CB047}" srcOrd="0" destOrd="0" presId="urn:microsoft.com/office/officeart/2005/8/layout/lProcess3"/>
    <dgm:cxn modelId="{EAABB245-107D-469F-8460-5294DC74D457}" type="presParOf" srcId="{422FD590-AC21-41D5-A235-67CDB1B50FFB}" destId="{CE187058-8AC2-4C7D-AB2C-851A55C1CFC6}" srcOrd="0" destOrd="0" presId="urn:microsoft.com/office/officeart/2005/8/layout/lProcess3"/>
    <dgm:cxn modelId="{F007E483-E2C0-4B83-B37F-B2A116AB4DB5}" type="presParOf" srcId="{CE187058-8AC2-4C7D-AB2C-851A55C1CFC6}" destId="{C47D5F21-7C07-48B5-8B96-1418F82365D0}" srcOrd="0" destOrd="0" presId="urn:microsoft.com/office/officeart/2005/8/layout/lProcess3"/>
    <dgm:cxn modelId="{A42338FD-25C5-46CA-8DD0-4A9A55D5B09C}" type="presParOf" srcId="{422FD590-AC21-41D5-A235-67CDB1B50FFB}" destId="{6CC3F12E-6A34-4FA3-91AA-F9FCBB10C221}" srcOrd="1" destOrd="0" presId="urn:microsoft.com/office/officeart/2005/8/layout/lProcess3"/>
    <dgm:cxn modelId="{DD1D9E42-CF70-4006-A473-95A91792AF38}" type="presParOf" srcId="{422FD590-AC21-41D5-A235-67CDB1B50FFB}" destId="{BE2D5463-A7DA-47C9-9252-3831C3FE6F64}" srcOrd="2" destOrd="0" presId="urn:microsoft.com/office/officeart/2005/8/layout/lProcess3"/>
    <dgm:cxn modelId="{8CE1AB80-A7CC-4172-8F97-BF19656A932F}" type="presParOf" srcId="{BE2D5463-A7DA-47C9-9252-3831C3FE6F64}" destId="{22CBF7BE-774A-4D77-A6A2-87D110F57DED}" srcOrd="0" destOrd="0" presId="urn:microsoft.com/office/officeart/2005/8/layout/lProcess3"/>
    <dgm:cxn modelId="{A8DF669E-DF20-4A99-B5DC-BA7E9BFBC9BA}" type="presParOf" srcId="{BE2D5463-A7DA-47C9-9252-3831C3FE6F64}" destId="{3ADFF81D-42DB-4A5D-8943-BE55A4BE3221}" srcOrd="1" destOrd="0" presId="urn:microsoft.com/office/officeart/2005/8/layout/lProcess3"/>
    <dgm:cxn modelId="{72040378-AB4F-42EA-9373-10EADED4B67E}" type="presParOf" srcId="{BE2D5463-A7DA-47C9-9252-3831C3FE6F64}" destId="{24D02EED-6073-4F03-91C9-5C673009E5F8}" srcOrd="2" destOrd="0" presId="urn:microsoft.com/office/officeart/2005/8/layout/lProcess3"/>
    <dgm:cxn modelId="{98A873AA-7330-4F2E-BD8F-84FEA77B0C2A}" type="presParOf" srcId="{BE2D5463-A7DA-47C9-9252-3831C3FE6F64}" destId="{57C558A1-DC9B-4F7B-8C16-2C5FB414E6A8}" srcOrd="3" destOrd="0" presId="urn:microsoft.com/office/officeart/2005/8/layout/lProcess3"/>
    <dgm:cxn modelId="{A184BEF7-46E1-493E-A078-8B88047F2714}" type="presParOf" srcId="{BE2D5463-A7DA-47C9-9252-3831C3FE6F64}" destId="{07A9B70C-4647-4878-9BF1-735A16B59744}" srcOrd="4" destOrd="0" presId="urn:microsoft.com/office/officeart/2005/8/layout/lProcess3"/>
    <dgm:cxn modelId="{1B69CA04-AB8D-4C8D-834A-E322A69E30AA}" type="presParOf" srcId="{422FD590-AC21-41D5-A235-67CDB1B50FFB}" destId="{37D38601-4C66-41CC-9B67-10011C8C6EE1}" srcOrd="3" destOrd="0" presId="urn:microsoft.com/office/officeart/2005/8/layout/lProcess3"/>
    <dgm:cxn modelId="{45F12BBF-95AC-4439-BCD5-640FFE401D5F}" type="presParOf" srcId="{422FD590-AC21-41D5-A235-67CDB1B50FFB}" destId="{A8F1BCA7-D7E5-4C59-A2F6-C7DE4CB4D8B1}" srcOrd="4" destOrd="0" presId="urn:microsoft.com/office/officeart/2005/8/layout/lProcess3"/>
    <dgm:cxn modelId="{B0098ECE-B2AC-4FA3-9376-46AB5D3B529D}" type="presParOf" srcId="{A8F1BCA7-D7E5-4C59-A2F6-C7DE4CB4D8B1}" destId="{5CA5A72B-55A7-4325-9B03-BA0398B4A203}" srcOrd="0" destOrd="0" presId="urn:microsoft.com/office/officeart/2005/8/layout/lProcess3"/>
    <dgm:cxn modelId="{597A54B6-D045-4BEE-9D44-5EA2AFC6A48C}" type="presParOf" srcId="{A8F1BCA7-D7E5-4C59-A2F6-C7DE4CB4D8B1}" destId="{933BC126-6A8A-4DF1-B9A3-FEFB669D6CA0}" srcOrd="1" destOrd="0" presId="urn:microsoft.com/office/officeart/2005/8/layout/lProcess3"/>
    <dgm:cxn modelId="{DA1EF647-DD11-49AE-B394-6B26354262A8}" type="presParOf" srcId="{A8F1BCA7-D7E5-4C59-A2F6-C7DE4CB4D8B1}" destId="{A142485E-988E-4A9E-A0F0-39783C421C4D}" srcOrd="2" destOrd="0" presId="urn:microsoft.com/office/officeart/2005/8/layout/lProcess3"/>
    <dgm:cxn modelId="{6F851112-D1E2-4987-9CF4-7E44B3BA13B5}" type="presParOf" srcId="{A8F1BCA7-D7E5-4C59-A2F6-C7DE4CB4D8B1}" destId="{BB067FDE-CDC8-4388-BF61-F04B9F080D54}" srcOrd="3" destOrd="0" presId="urn:microsoft.com/office/officeart/2005/8/layout/lProcess3"/>
    <dgm:cxn modelId="{16BA4ED2-898B-4D8D-B85E-1404147B0E05}" type="presParOf" srcId="{A8F1BCA7-D7E5-4C59-A2F6-C7DE4CB4D8B1}" destId="{152F4013-5B94-4537-A079-C11DAC8CB047}" srcOrd="4" destOrd="0" presId="urn:microsoft.com/office/officeart/2005/8/layout/lProcess3"/>
    <dgm:cxn modelId="{ED276780-6B37-421F-9184-46CE2B0F55DF}" type="presParOf" srcId="{422FD590-AC21-41D5-A235-67CDB1B50FFB}" destId="{E853A158-1263-4BF5-96FA-784A58DFD1C7}" srcOrd="5" destOrd="0" presId="urn:microsoft.com/office/officeart/2005/8/layout/lProcess3"/>
    <dgm:cxn modelId="{979D5DC0-448A-4BA5-AC20-2AED4D61D875}" type="presParOf" srcId="{422FD590-AC21-41D5-A235-67CDB1B50FFB}" destId="{DBE0028D-DA74-402E-8A41-6E3554661F79}" srcOrd="6" destOrd="0" presId="urn:microsoft.com/office/officeart/2005/8/layout/lProcess3"/>
    <dgm:cxn modelId="{DDB8944F-EE37-44C6-975B-00DFCB03A51F}" type="presParOf" srcId="{DBE0028D-DA74-402E-8A41-6E3554661F79}" destId="{9C940AEF-DE68-45DA-9A1E-BAC415AE8CB0}" srcOrd="0" destOrd="0" presId="urn:microsoft.com/office/officeart/2005/8/layout/lProcess3"/>
    <dgm:cxn modelId="{95965C82-7ACA-4873-95A6-D994E954DE42}" type="presParOf" srcId="{DBE0028D-DA74-402E-8A41-6E3554661F79}" destId="{A647383F-F767-44B0-AD98-3FFA0F699A7B}" srcOrd="1" destOrd="0" presId="urn:microsoft.com/office/officeart/2005/8/layout/lProcess3"/>
    <dgm:cxn modelId="{F4EFB440-4482-48F8-B0BB-2DC45A7BDB92}" type="presParOf" srcId="{DBE0028D-DA74-402E-8A41-6E3554661F79}" destId="{E9B3F134-AB14-47F2-8ED9-508323D7CDB2}" srcOrd="2" destOrd="0" presId="urn:microsoft.com/office/officeart/2005/8/layout/lProcess3"/>
    <dgm:cxn modelId="{0457F44B-D27E-4704-97E4-4C8E5BDA39C1}" type="presParOf" srcId="{DBE0028D-DA74-402E-8A41-6E3554661F79}" destId="{D9C0F31D-3273-4494-8052-6FA154C45D0C}" srcOrd="3" destOrd="0" presId="urn:microsoft.com/office/officeart/2005/8/layout/lProcess3"/>
    <dgm:cxn modelId="{5BDA9385-4721-4DE2-A2BE-179F48F5BB7D}" type="presParOf" srcId="{DBE0028D-DA74-402E-8A41-6E3554661F79}" destId="{7784F84F-7C43-44F6-856A-8AC0E988222F}" srcOrd="4" destOrd="0" presId="urn:microsoft.com/office/officeart/2005/8/layout/lProcess3"/>
    <dgm:cxn modelId="{DDD796DB-44DC-46CA-96DE-862F11EE484F}" type="presParOf" srcId="{422FD590-AC21-41D5-A235-67CDB1B50FFB}" destId="{63840A0B-5BC8-404C-912D-D11CD1C21D09}" srcOrd="7" destOrd="0" presId="urn:microsoft.com/office/officeart/2005/8/layout/lProcess3"/>
    <dgm:cxn modelId="{FF643A73-3620-48CE-84CE-198F8568C8E8}" type="presParOf" srcId="{422FD590-AC21-41D5-A235-67CDB1B50FFB}" destId="{7FDCE13A-4F07-4C38-AB4B-2E3C147351A6}" srcOrd="8" destOrd="0" presId="urn:microsoft.com/office/officeart/2005/8/layout/lProcess3"/>
    <dgm:cxn modelId="{F9F7BB30-2A01-4012-9160-9D20AA8ADA68}" type="presParOf" srcId="{7FDCE13A-4F07-4C38-AB4B-2E3C147351A6}" destId="{2064E2AB-708E-4B41-82FF-74F8BD74DAF3}" srcOrd="0" destOrd="0" presId="urn:microsoft.com/office/officeart/2005/8/layout/lProcess3"/>
    <dgm:cxn modelId="{EF357754-74C6-4518-BA30-B4FA7B5282D5}" type="presParOf" srcId="{7FDCE13A-4F07-4C38-AB4B-2E3C147351A6}" destId="{4D40574D-27E3-4A84-9729-F4774E41B45D}" srcOrd="1" destOrd="0" presId="urn:microsoft.com/office/officeart/2005/8/layout/lProcess3"/>
    <dgm:cxn modelId="{6B0E47F6-8DE7-4670-9BBD-51D7F345ACC9}" type="presParOf" srcId="{7FDCE13A-4F07-4C38-AB4B-2E3C147351A6}" destId="{C0D04518-8051-4AF6-921E-6F9245E96818}" srcOrd="2" destOrd="0" presId="urn:microsoft.com/office/officeart/2005/8/layout/lProcess3"/>
    <dgm:cxn modelId="{F1F050AE-A455-49EA-9B64-9A6FC3C0A923}" type="presParOf" srcId="{7FDCE13A-4F07-4C38-AB4B-2E3C147351A6}" destId="{A634FE4D-3681-4A0F-9504-689A41C1E47A}" srcOrd="3" destOrd="0" presId="urn:microsoft.com/office/officeart/2005/8/layout/lProcess3"/>
    <dgm:cxn modelId="{FC2145D8-11B9-4CFE-8FEF-BFA92755F959}" type="presParOf" srcId="{7FDCE13A-4F07-4C38-AB4B-2E3C147351A6}" destId="{DFD868FB-80CC-42BE-8277-651B73FAC567}" srcOrd="4" destOrd="0" presId="urn:microsoft.com/office/officeart/2005/8/layout/lProcess3"/>
    <dgm:cxn modelId="{D33A44A2-1C45-442F-8B48-59312443DA2D}" type="presParOf" srcId="{422FD590-AC21-41D5-A235-67CDB1B50FFB}" destId="{0962847A-43A2-4C11-81AD-64A738287ED3}" srcOrd="9" destOrd="0" presId="urn:microsoft.com/office/officeart/2005/8/layout/lProcess3"/>
    <dgm:cxn modelId="{D6EFF1C2-6537-42EE-8D5C-F3AA377E9EC7}" type="presParOf" srcId="{422FD590-AC21-41D5-A235-67CDB1B50FFB}" destId="{68731EF5-140B-4270-9D34-21AE5281BA7A}" srcOrd="10" destOrd="0" presId="urn:microsoft.com/office/officeart/2005/8/layout/lProcess3"/>
    <dgm:cxn modelId="{B14F6526-996C-40E3-804F-A01EBCC4C08E}" type="presParOf" srcId="{68731EF5-140B-4270-9D34-21AE5281BA7A}" destId="{5A2BDD49-8991-48DC-B189-C56D163A62FE}" srcOrd="0" destOrd="0" presId="urn:microsoft.com/office/officeart/2005/8/layout/lProcess3"/>
    <dgm:cxn modelId="{DD246855-A6F0-4CD2-95F5-C3EF86E68E5C}" type="presParOf" srcId="{68731EF5-140B-4270-9D34-21AE5281BA7A}" destId="{5D0042BF-3571-4983-9268-F10C87527C56}" srcOrd="1" destOrd="0" presId="urn:microsoft.com/office/officeart/2005/8/layout/lProcess3"/>
    <dgm:cxn modelId="{8DDF74A8-04B2-4D20-B4C7-ECD858D873EE}" type="presParOf" srcId="{68731EF5-140B-4270-9D34-21AE5281BA7A}" destId="{C2435E3C-574C-47C9-A29E-D023AB3834CC}" srcOrd="2" destOrd="0" presId="urn:microsoft.com/office/officeart/2005/8/layout/lProcess3"/>
    <dgm:cxn modelId="{9CAEC59E-13AC-4E34-81D5-16A1875735D6}" type="presParOf" srcId="{68731EF5-140B-4270-9D34-21AE5281BA7A}" destId="{C8AB6323-E2B1-4635-9F78-E20E7FD71540}" srcOrd="3" destOrd="0" presId="urn:microsoft.com/office/officeart/2005/8/layout/lProcess3"/>
    <dgm:cxn modelId="{7D142D18-9EC7-4BA5-A29B-A12B6CE43DA4}" type="presParOf" srcId="{68731EF5-140B-4270-9D34-21AE5281BA7A}" destId="{4286ED24-3DE6-4BB0-AE0D-E22230ECF482}" srcOrd="4" destOrd="0" presId="urn:microsoft.com/office/officeart/2005/8/layout/lProcess3"/>
    <dgm:cxn modelId="{6773BD65-7138-4901-A870-A645E68817ED}" type="presParOf" srcId="{422FD590-AC21-41D5-A235-67CDB1B50FFB}" destId="{3EF8F21F-D48A-455F-87CF-9379702181D9}" srcOrd="11" destOrd="0" presId="urn:microsoft.com/office/officeart/2005/8/layout/lProcess3"/>
    <dgm:cxn modelId="{9D8673FE-7AEA-4103-8DCB-CFF3FE080487}" type="presParOf" srcId="{422FD590-AC21-41D5-A235-67CDB1B50FFB}" destId="{F2ED469C-15FF-4F2A-A403-5C70F4B2B27A}" srcOrd="12" destOrd="0" presId="urn:microsoft.com/office/officeart/2005/8/layout/lProcess3"/>
    <dgm:cxn modelId="{B7140933-1158-4319-ADD7-8445A4BE91C4}" type="presParOf" srcId="{F2ED469C-15FF-4F2A-A403-5C70F4B2B27A}" destId="{4E455B67-E259-46D6-BAC6-30878EB15D09}" srcOrd="0" destOrd="0" presId="urn:microsoft.com/office/officeart/2005/8/layout/lProcess3"/>
    <dgm:cxn modelId="{460AB153-A4CF-4501-8A9E-AFBF05BB6E4C}" type="presParOf" srcId="{F2ED469C-15FF-4F2A-A403-5C70F4B2B27A}" destId="{759B34BE-CB51-402B-B9B8-6577074B6D16}" srcOrd="1" destOrd="0" presId="urn:microsoft.com/office/officeart/2005/8/layout/lProcess3"/>
    <dgm:cxn modelId="{1EB4EAD1-1A2E-4F26-8ED4-D659D227C3B4}" type="presParOf" srcId="{F2ED469C-15FF-4F2A-A403-5C70F4B2B27A}" destId="{B288FBDE-39F0-4561-A0A1-F9AE4D1E4ABC}" srcOrd="2" destOrd="0" presId="urn:microsoft.com/office/officeart/2005/8/layout/lProcess3"/>
    <dgm:cxn modelId="{B288CB01-5062-4BC6-995F-9BBE82057660}" type="presParOf" srcId="{F2ED469C-15FF-4F2A-A403-5C70F4B2B27A}" destId="{96E676DE-C343-483E-AD2B-612A5D78D0D7}" srcOrd="3" destOrd="0" presId="urn:microsoft.com/office/officeart/2005/8/layout/lProcess3"/>
    <dgm:cxn modelId="{54365D8E-76C7-40AB-A921-24C32FA5F8D4}" type="presParOf" srcId="{F2ED469C-15FF-4F2A-A403-5C70F4B2B27A}" destId="{AEF2D3F8-5F6A-476C-B6AE-384A9E104356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5ACC94F3-B4F0-4143-A87F-2DF8B34858CC}" type="doc">
      <dgm:prSet loTypeId="urn:microsoft.com/office/officeart/2005/8/layout/cycle2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BB282A08-3E5B-422A-BCEE-D87B66327C91}">
      <dgm:prSet custT="1"/>
      <dgm:spPr/>
      <dgm:t>
        <a:bodyPr/>
        <a:lstStyle/>
        <a:p>
          <a:pPr rtl="0"/>
          <a:r>
            <a:rPr lang="es-MX" sz="1600" b="0" dirty="0" smtClean="0">
              <a:solidFill>
                <a:schemeClr val="tx1"/>
              </a:solidFill>
            </a:rPr>
            <a:t>De estudio</a:t>
          </a:r>
          <a:endParaRPr lang="es-MX" sz="1600" b="0" dirty="0">
            <a:solidFill>
              <a:schemeClr val="tx1"/>
            </a:solidFill>
          </a:endParaRPr>
        </a:p>
      </dgm:t>
    </dgm:pt>
    <dgm:pt modelId="{CF60D501-0547-4960-BD33-3639BBB574BB}" type="parTrans" cxnId="{AFDCB68A-FBF2-4624-82F8-81D312675B26}">
      <dgm:prSet/>
      <dgm:spPr/>
      <dgm:t>
        <a:bodyPr/>
        <a:lstStyle/>
        <a:p>
          <a:endParaRPr lang="es-MX"/>
        </a:p>
      </dgm:t>
    </dgm:pt>
    <dgm:pt modelId="{81846290-C4C2-43FD-B589-3F2E246CEE4E}" type="sibTrans" cxnId="{AFDCB68A-FBF2-4624-82F8-81D312675B26}">
      <dgm:prSet/>
      <dgm:spPr/>
      <dgm:t>
        <a:bodyPr/>
        <a:lstStyle/>
        <a:p>
          <a:endParaRPr lang="es-MX"/>
        </a:p>
      </dgm:t>
    </dgm:pt>
    <dgm:pt modelId="{F0FDF0F1-0D3B-499E-9C7C-F44198B5BA00}">
      <dgm:prSet custT="1"/>
      <dgm:spPr/>
      <dgm:t>
        <a:bodyPr/>
        <a:lstStyle/>
        <a:p>
          <a:pPr rtl="0"/>
          <a:r>
            <a:rPr lang="es-MX" sz="1600" b="0" dirty="0" smtClean="0">
              <a:solidFill>
                <a:schemeClr val="tx1"/>
              </a:solidFill>
            </a:rPr>
            <a:t>Estructural o analítica</a:t>
          </a:r>
          <a:endParaRPr lang="es-MX" sz="1600" b="0" dirty="0">
            <a:solidFill>
              <a:schemeClr val="tx1"/>
            </a:solidFill>
          </a:endParaRPr>
        </a:p>
      </dgm:t>
    </dgm:pt>
    <dgm:pt modelId="{B51894F0-994C-4087-BF41-6651CF530EC3}" type="parTrans" cxnId="{FDB9AFC0-90D0-4377-BEAB-12AB556D4CE9}">
      <dgm:prSet/>
      <dgm:spPr/>
      <dgm:t>
        <a:bodyPr/>
        <a:lstStyle/>
        <a:p>
          <a:endParaRPr lang="es-MX"/>
        </a:p>
      </dgm:t>
    </dgm:pt>
    <dgm:pt modelId="{AE693F07-3FAD-4F0E-A3C9-13B52108FF3D}" type="sibTrans" cxnId="{FDB9AFC0-90D0-4377-BEAB-12AB556D4CE9}">
      <dgm:prSet/>
      <dgm:spPr/>
      <dgm:t>
        <a:bodyPr/>
        <a:lstStyle/>
        <a:p>
          <a:endParaRPr lang="es-MX"/>
        </a:p>
      </dgm:t>
    </dgm:pt>
    <dgm:pt modelId="{60D859D9-F4A9-4A74-A385-1FA94CA55909}">
      <dgm:prSet custT="1"/>
      <dgm:spPr/>
      <dgm:t>
        <a:bodyPr/>
        <a:lstStyle/>
        <a:p>
          <a:pPr rtl="0"/>
          <a:r>
            <a:rPr lang="es-MX" sz="1600" b="0" smtClean="0">
              <a:solidFill>
                <a:schemeClr val="tx1"/>
              </a:solidFill>
            </a:rPr>
            <a:t>Dinámica</a:t>
          </a:r>
          <a:endParaRPr lang="es-MX" sz="1600" b="0" dirty="0">
            <a:solidFill>
              <a:schemeClr val="tx1"/>
            </a:solidFill>
          </a:endParaRPr>
        </a:p>
      </dgm:t>
    </dgm:pt>
    <dgm:pt modelId="{AB88DD58-B305-4014-BBBE-8B325B4E5058}" type="parTrans" cxnId="{2C22089C-F8DB-4DB4-8ADE-01292209CD31}">
      <dgm:prSet/>
      <dgm:spPr/>
      <dgm:t>
        <a:bodyPr/>
        <a:lstStyle/>
        <a:p>
          <a:endParaRPr lang="es-MX"/>
        </a:p>
      </dgm:t>
    </dgm:pt>
    <dgm:pt modelId="{51B48DBF-A262-41F3-A8E0-F83BA27B304C}" type="sibTrans" cxnId="{2C22089C-F8DB-4DB4-8ADE-01292209CD31}">
      <dgm:prSet/>
      <dgm:spPr/>
      <dgm:t>
        <a:bodyPr/>
        <a:lstStyle/>
        <a:p>
          <a:endParaRPr lang="es-MX"/>
        </a:p>
      </dgm:t>
    </dgm:pt>
    <dgm:pt modelId="{596EE52A-125C-4FA6-A8C1-1BC138119A09}">
      <dgm:prSet custT="1"/>
      <dgm:spPr/>
      <dgm:t>
        <a:bodyPr/>
        <a:lstStyle/>
        <a:p>
          <a:pPr rtl="0"/>
          <a:r>
            <a:rPr lang="es-MX" sz="1600" b="0" dirty="0" smtClean="0">
              <a:solidFill>
                <a:schemeClr val="tx1"/>
              </a:solidFill>
            </a:rPr>
            <a:t>De consulta</a:t>
          </a:r>
          <a:endParaRPr lang="es-MX" sz="1600" b="0" dirty="0">
            <a:solidFill>
              <a:schemeClr val="tx1"/>
            </a:solidFill>
          </a:endParaRPr>
        </a:p>
      </dgm:t>
    </dgm:pt>
    <dgm:pt modelId="{AB8F92EA-AC3C-4283-8606-4043D95501EE}" type="parTrans" cxnId="{3062F529-BF28-47C3-9B2D-9004E824265C}">
      <dgm:prSet/>
      <dgm:spPr/>
      <dgm:t>
        <a:bodyPr/>
        <a:lstStyle/>
        <a:p>
          <a:endParaRPr lang="es-MX"/>
        </a:p>
      </dgm:t>
    </dgm:pt>
    <dgm:pt modelId="{6DD4EF8E-7F67-406C-9B17-66CEAB2BAC6B}" type="sibTrans" cxnId="{3062F529-BF28-47C3-9B2D-9004E824265C}">
      <dgm:prSet/>
      <dgm:spPr/>
      <dgm:t>
        <a:bodyPr/>
        <a:lstStyle/>
        <a:p>
          <a:endParaRPr lang="es-MX"/>
        </a:p>
      </dgm:t>
    </dgm:pt>
    <dgm:pt modelId="{AE19CEF6-E3B9-421C-B2C8-91824AA13EC7}">
      <dgm:prSet custT="1"/>
      <dgm:spPr/>
      <dgm:t>
        <a:bodyPr/>
        <a:lstStyle/>
        <a:p>
          <a:pPr rtl="0"/>
          <a:r>
            <a:rPr lang="es-MX" sz="1600" b="0" dirty="0" smtClean="0">
              <a:solidFill>
                <a:schemeClr val="tx1"/>
              </a:solidFill>
            </a:rPr>
            <a:t>De información</a:t>
          </a:r>
          <a:endParaRPr lang="es-MX" sz="1600" b="0" dirty="0">
            <a:solidFill>
              <a:schemeClr val="tx1"/>
            </a:solidFill>
          </a:endParaRPr>
        </a:p>
      </dgm:t>
    </dgm:pt>
    <dgm:pt modelId="{35D4D2E6-C32E-4456-803B-95FDAC266040}" type="parTrans" cxnId="{525E8CFF-9C02-4349-8947-E6C8DF5ABB6A}">
      <dgm:prSet/>
      <dgm:spPr/>
      <dgm:t>
        <a:bodyPr/>
        <a:lstStyle/>
        <a:p>
          <a:endParaRPr lang="es-MX"/>
        </a:p>
      </dgm:t>
    </dgm:pt>
    <dgm:pt modelId="{897A7BF8-E949-4801-A67D-6690EDCC016F}" type="sibTrans" cxnId="{525E8CFF-9C02-4349-8947-E6C8DF5ABB6A}">
      <dgm:prSet/>
      <dgm:spPr/>
      <dgm:t>
        <a:bodyPr/>
        <a:lstStyle/>
        <a:p>
          <a:endParaRPr lang="es-MX"/>
        </a:p>
      </dgm:t>
    </dgm:pt>
    <dgm:pt modelId="{B63C235D-146F-4261-89DF-BEECD7E8F46C}">
      <dgm:prSet custT="1"/>
      <dgm:spPr/>
      <dgm:t>
        <a:bodyPr/>
        <a:lstStyle/>
        <a:p>
          <a:pPr rtl="0"/>
          <a:r>
            <a:rPr lang="es-MX" sz="1600" b="0" dirty="0" smtClean="0">
              <a:solidFill>
                <a:schemeClr val="tx1"/>
              </a:solidFill>
            </a:rPr>
            <a:t>De investigación</a:t>
          </a:r>
          <a:endParaRPr lang="es-MX" sz="1600" b="0" dirty="0">
            <a:solidFill>
              <a:schemeClr val="tx1"/>
            </a:solidFill>
          </a:endParaRPr>
        </a:p>
      </dgm:t>
    </dgm:pt>
    <dgm:pt modelId="{40E1AC86-7F6F-4549-8C01-EA5C8B48ACFF}" type="parTrans" cxnId="{35B26D31-9403-45FC-9F44-E0DC6A74D4CF}">
      <dgm:prSet/>
      <dgm:spPr/>
      <dgm:t>
        <a:bodyPr/>
        <a:lstStyle/>
        <a:p>
          <a:endParaRPr lang="es-MX"/>
        </a:p>
      </dgm:t>
    </dgm:pt>
    <dgm:pt modelId="{D5158944-A7D5-46D0-AB7E-C821F573844A}" type="sibTrans" cxnId="{35B26D31-9403-45FC-9F44-E0DC6A74D4CF}">
      <dgm:prSet/>
      <dgm:spPr/>
      <dgm:t>
        <a:bodyPr/>
        <a:lstStyle/>
        <a:p>
          <a:endParaRPr lang="es-MX"/>
        </a:p>
      </dgm:t>
    </dgm:pt>
    <dgm:pt modelId="{0C97C071-CF29-44B6-B453-FCA22EA3C343}">
      <dgm:prSet custT="1"/>
      <dgm:spPr/>
      <dgm:t>
        <a:bodyPr/>
        <a:lstStyle/>
        <a:p>
          <a:pPr rtl="0"/>
          <a:r>
            <a:rPr lang="es-MX" sz="1600" b="0" dirty="0" smtClean="0">
              <a:solidFill>
                <a:schemeClr val="tx1"/>
              </a:solidFill>
            </a:rPr>
            <a:t>De recreación</a:t>
          </a:r>
          <a:endParaRPr lang="es-MX" sz="1600" b="0" dirty="0">
            <a:solidFill>
              <a:schemeClr val="tx1"/>
            </a:solidFill>
          </a:endParaRPr>
        </a:p>
      </dgm:t>
    </dgm:pt>
    <dgm:pt modelId="{68AB3E24-D382-4438-8F89-85F212FDEF73}" type="parTrans" cxnId="{22F3D7C2-2262-4B99-A802-050D061281E6}">
      <dgm:prSet/>
      <dgm:spPr/>
      <dgm:t>
        <a:bodyPr/>
        <a:lstStyle/>
        <a:p>
          <a:endParaRPr lang="es-MX"/>
        </a:p>
      </dgm:t>
    </dgm:pt>
    <dgm:pt modelId="{72606CFD-9362-42A1-BCA0-08E99EE02AED}" type="sibTrans" cxnId="{22F3D7C2-2262-4B99-A802-050D061281E6}">
      <dgm:prSet/>
      <dgm:spPr/>
      <dgm:t>
        <a:bodyPr/>
        <a:lstStyle/>
        <a:p>
          <a:endParaRPr lang="es-MX"/>
        </a:p>
      </dgm:t>
    </dgm:pt>
    <dgm:pt modelId="{030B2ECF-79E2-4FBE-8A8D-CA82ADCFD02D}">
      <dgm:prSet custT="1"/>
      <dgm:spPr/>
      <dgm:t>
        <a:bodyPr/>
        <a:lstStyle/>
        <a:p>
          <a:pPr rtl="0"/>
          <a:r>
            <a:rPr lang="es-MX" sz="1600" b="0" dirty="0" smtClean="0">
              <a:solidFill>
                <a:schemeClr val="tx1"/>
              </a:solidFill>
            </a:rPr>
            <a:t>Critica o evaluativa</a:t>
          </a:r>
          <a:endParaRPr lang="es-MX" sz="1600" b="0" dirty="0">
            <a:solidFill>
              <a:schemeClr val="tx1"/>
            </a:solidFill>
          </a:endParaRPr>
        </a:p>
      </dgm:t>
    </dgm:pt>
    <dgm:pt modelId="{A9A2B63D-82EA-4624-9963-DC3FDA315ABF}" type="parTrans" cxnId="{5B0B0ED6-913E-43BA-A8FB-B2504F712627}">
      <dgm:prSet/>
      <dgm:spPr/>
      <dgm:t>
        <a:bodyPr/>
        <a:lstStyle/>
        <a:p>
          <a:endParaRPr lang="es-MX"/>
        </a:p>
      </dgm:t>
    </dgm:pt>
    <dgm:pt modelId="{92FC4AAD-B9C7-4697-821A-BC906744A6C0}" type="sibTrans" cxnId="{5B0B0ED6-913E-43BA-A8FB-B2504F712627}">
      <dgm:prSet/>
      <dgm:spPr/>
      <dgm:t>
        <a:bodyPr/>
        <a:lstStyle/>
        <a:p>
          <a:endParaRPr lang="es-MX"/>
        </a:p>
      </dgm:t>
    </dgm:pt>
    <dgm:pt modelId="{DFA2DB1E-4CB3-4991-86F2-084E97FD51D1}" type="pres">
      <dgm:prSet presAssocID="{5ACC94F3-B4F0-4143-A87F-2DF8B34858C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9F7F3A0-8248-4E05-9368-B289317176FB}" type="pres">
      <dgm:prSet presAssocID="{BB282A08-3E5B-422A-BCEE-D87B66327C91}" presName="node" presStyleLbl="node1" presStyleIdx="0" presStyleCnt="8" custScaleX="12636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D02D7C-A466-4D8A-B7F2-304DA77AF629}" type="pres">
      <dgm:prSet presAssocID="{81846290-C4C2-43FD-B589-3F2E246CEE4E}" presName="sibTrans" presStyleLbl="sibTrans2D1" presStyleIdx="0" presStyleCnt="8"/>
      <dgm:spPr/>
      <dgm:t>
        <a:bodyPr/>
        <a:lstStyle/>
        <a:p>
          <a:endParaRPr lang="es-MX"/>
        </a:p>
      </dgm:t>
    </dgm:pt>
    <dgm:pt modelId="{E2186B1B-2098-4417-8340-12553840EFDE}" type="pres">
      <dgm:prSet presAssocID="{81846290-C4C2-43FD-B589-3F2E246CEE4E}" presName="connectorText" presStyleLbl="sibTrans2D1" presStyleIdx="0" presStyleCnt="8"/>
      <dgm:spPr/>
      <dgm:t>
        <a:bodyPr/>
        <a:lstStyle/>
        <a:p>
          <a:endParaRPr lang="es-MX"/>
        </a:p>
      </dgm:t>
    </dgm:pt>
    <dgm:pt modelId="{BFB62DB9-DF6D-4652-BA91-C184EFA67F30}" type="pres">
      <dgm:prSet presAssocID="{F0FDF0F1-0D3B-499E-9C7C-F44198B5BA00}" presName="node" presStyleLbl="node1" presStyleIdx="1" presStyleCnt="8" custScaleX="1637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22BAA0-EF67-480D-903E-55B982C546E8}" type="pres">
      <dgm:prSet presAssocID="{AE693F07-3FAD-4F0E-A3C9-13B52108FF3D}" presName="sibTrans" presStyleLbl="sibTrans2D1" presStyleIdx="1" presStyleCnt="8"/>
      <dgm:spPr/>
      <dgm:t>
        <a:bodyPr/>
        <a:lstStyle/>
        <a:p>
          <a:endParaRPr lang="es-MX"/>
        </a:p>
      </dgm:t>
    </dgm:pt>
    <dgm:pt modelId="{E64328AB-8635-4FF6-AD22-09D38489C787}" type="pres">
      <dgm:prSet presAssocID="{AE693F07-3FAD-4F0E-A3C9-13B52108FF3D}" presName="connectorText" presStyleLbl="sibTrans2D1" presStyleIdx="1" presStyleCnt="8"/>
      <dgm:spPr/>
      <dgm:t>
        <a:bodyPr/>
        <a:lstStyle/>
        <a:p>
          <a:endParaRPr lang="es-MX"/>
        </a:p>
      </dgm:t>
    </dgm:pt>
    <dgm:pt modelId="{0EC02284-E0F7-4727-B771-C7E25FA2FF67}" type="pres">
      <dgm:prSet presAssocID="{60D859D9-F4A9-4A74-A385-1FA94CA55909}" presName="node" presStyleLbl="node1" presStyleIdx="2" presStyleCnt="8" custScaleX="12636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03BE95-4086-4BE5-9190-B465976D50A2}" type="pres">
      <dgm:prSet presAssocID="{51B48DBF-A262-41F3-A8E0-F83BA27B304C}" presName="sibTrans" presStyleLbl="sibTrans2D1" presStyleIdx="2" presStyleCnt="8"/>
      <dgm:spPr/>
      <dgm:t>
        <a:bodyPr/>
        <a:lstStyle/>
        <a:p>
          <a:endParaRPr lang="es-MX"/>
        </a:p>
      </dgm:t>
    </dgm:pt>
    <dgm:pt modelId="{4CC1A37F-D175-43EE-B527-EFBB41095EF0}" type="pres">
      <dgm:prSet presAssocID="{51B48DBF-A262-41F3-A8E0-F83BA27B304C}" presName="connectorText" presStyleLbl="sibTrans2D1" presStyleIdx="2" presStyleCnt="8"/>
      <dgm:spPr/>
      <dgm:t>
        <a:bodyPr/>
        <a:lstStyle/>
        <a:p>
          <a:endParaRPr lang="es-MX"/>
        </a:p>
      </dgm:t>
    </dgm:pt>
    <dgm:pt modelId="{83C6C262-E4CA-4A32-8970-DB52AB1CD310}" type="pres">
      <dgm:prSet presAssocID="{596EE52A-125C-4FA6-A8C1-1BC138119A09}" presName="node" presStyleLbl="node1" presStyleIdx="3" presStyleCnt="8" custScaleX="12636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5429C9-BA90-4226-BA46-482B28639DB8}" type="pres">
      <dgm:prSet presAssocID="{6DD4EF8E-7F67-406C-9B17-66CEAB2BAC6B}" presName="sibTrans" presStyleLbl="sibTrans2D1" presStyleIdx="3" presStyleCnt="8"/>
      <dgm:spPr/>
      <dgm:t>
        <a:bodyPr/>
        <a:lstStyle/>
        <a:p>
          <a:endParaRPr lang="es-MX"/>
        </a:p>
      </dgm:t>
    </dgm:pt>
    <dgm:pt modelId="{6E099617-D768-4DD5-8304-4ADABC30C6DD}" type="pres">
      <dgm:prSet presAssocID="{6DD4EF8E-7F67-406C-9B17-66CEAB2BAC6B}" presName="connectorText" presStyleLbl="sibTrans2D1" presStyleIdx="3" presStyleCnt="8"/>
      <dgm:spPr/>
      <dgm:t>
        <a:bodyPr/>
        <a:lstStyle/>
        <a:p>
          <a:endParaRPr lang="es-MX"/>
        </a:p>
      </dgm:t>
    </dgm:pt>
    <dgm:pt modelId="{33FC6E84-B226-4C8B-9014-15EA2A4D2923}" type="pres">
      <dgm:prSet presAssocID="{AE19CEF6-E3B9-421C-B2C8-91824AA13EC7}" presName="node" presStyleLbl="node1" presStyleIdx="4" presStyleCnt="8" custScaleX="15180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86B316-CBD6-46B2-B7A6-A66D30526338}" type="pres">
      <dgm:prSet presAssocID="{897A7BF8-E949-4801-A67D-6690EDCC016F}" presName="sibTrans" presStyleLbl="sibTrans2D1" presStyleIdx="4" presStyleCnt="8"/>
      <dgm:spPr/>
      <dgm:t>
        <a:bodyPr/>
        <a:lstStyle/>
        <a:p>
          <a:endParaRPr lang="es-MX"/>
        </a:p>
      </dgm:t>
    </dgm:pt>
    <dgm:pt modelId="{EC360748-0947-4D74-9971-D4F40EF3FFE5}" type="pres">
      <dgm:prSet presAssocID="{897A7BF8-E949-4801-A67D-6690EDCC016F}" presName="connectorText" presStyleLbl="sibTrans2D1" presStyleIdx="4" presStyleCnt="8"/>
      <dgm:spPr/>
      <dgm:t>
        <a:bodyPr/>
        <a:lstStyle/>
        <a:p>
          <a:endParaRPr lang="es-MX"/>
        </a:p>
      </dgm:t>
    </dgm:pt>
    <dgm:pt modelId="{7325C8EE-3E41-43C0-A842-04ED145AA3E5}" type="pres">
      <dgm:prSet presAssocID="{B63C235D-146F-4261-89DF-BEECD7E8F46C}" presName="node" presStyleLbl="node1" presStyleIdx="5" presStyleCnt="8" custScaleX="16395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043A2A-DB11-456C-BAEE-B5494AF09F2A}" type="pres">
      <dgm:prSet presAssocID="{D5158944-A7D5-46D0-AB7E-C821F573844A}" presName="sibTrans" presStyleLbl="sibTrans2D1" presStyleIdx="5" presStyleCnt="8"/>
      <dgm:spPr/>
      <dgm:t>
        <a:bodyPr/>
        <a:lstStyle/>
        <a:p>
          <a:endParaRPr lang="es-MX"/>
        </a:p>
      </dgm:t>
    </dgm:pt>
    <dgm:pt modelId="{A22EB242-9C85-4539-A733-DDA43BD99E87}" type="pres">
      <dgm:prSet presAssocID="{D5158944-A7D5-46D0-AB7E-C821F573844A}" presName="connectorText" presStyleLbl="sibTrans2D1" presStyleIdx="5" presStyleCnt="8"/>
      <dgm:spPr/>
      <dgm:t>
        <a:bodyPr/>
        <a:lstStyle/>
        <a:p>
          <a:endParaRPr lang="es-MX"/>
        </a:p>
      </dgm:t>
    </dgm:pt>
    <dgm:pt modelId="{16E2A83A-82CD-4C42-8F69-391E5221B8E2}" type="pres">
      <dgm:prSet presAssocID="{0C97C071-CF29-44B6-B453-FCA22EA3C343}" presName="node" presStyleLbl="node1" presStyleIdx="6" presStyleCnt="8" custScaleX="14324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C9D62C-A931-4DF3-85C8-4D802964BC54}" type="pres">
      <dgm:prSet presAssocID="{72606CFD-9362-42A1-BCA0-08E99EE02AED}" presName="sibTrans" presStyleLbl="sibTrans2D1" presStyleIdx="6" presStyleCnt="8"/>
      <dgm:spPr/>
      <dgm:t>
        <a:bodyPr/>
        <a:lstStyle/>
        <a:p>
          <a:endParaRPr lang="es-MX"/>
        </a:p>
      </dgm:t>
    </dgm:pt>
    <dgm:pt modelId="{D5D5A3D1-0DDB-408E-BFDD-928957959BB9}" type="pres">
      <dgm:prSet presAssocID="{72606CFD-9362-42A1-BCA0-08E99EE02AED}" presName="connectorText" presStyleLbl="sibTrans2D1" presStyleIdx="6" presStyleCnt="8"/>
      <dgm:spPr/>
      <dgm:t>
        <a:bodyPr/>
        <a:lstStyle/>
        <a:p>
          <a:endParaRPr lang="es-MX"/>
        </a:p>
      </dgm:t>
    </dgm:pt>
    <dgm:pt modelId="{EBEDFE5A-2DB9-4C37-B588-74393DBAB9DE}" type="pres">
      <dgm:prSet presAssocID="{030B2ECF-79E2-4FBE-8A8D-CA82ADCFD02D}" presName="node" presStyleLbl="node1" presStyleIdx="7" presStyleCnt="8" custScaleX="15190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AF3E19-AA0B-4932-91EE-0552FE6840F5}" type="pres">
      <dgm:prSet presAssocID="{92FC4AAD-B9C7-4697-821A-BC906744A6C0}" presName="sibTrans" presStyleLbl="sibTrans2D1" presStyleIdx="7" presStyleCnt="8"/>
      <dgm:spPr/>
      <dgm:t>
        <a:bodyPr/>
        <a:lstStyle/>
        <a:p>
          <a:endParaRPr lang="es-MX"/>
        </a:p>
      </dgm:t>
    </dgm:pt>
    <dgm:pt modelId="{4CBA2669-56AF-4230-8337-14C4348CF041}" type="pres">
      <dgm:prSet presAssocID="{92FC4AAD-B9C7-4697-821A-BC906744A6C0}" presName="connectorText" presStyleLbl="sibTrans2D1" presStyleIdx="7" presStyleCnt="8"/>
      <dgm:spPr/>
      <dgm:t>
        <a:bodyPr/>
        <a:lstStyle/>
        <a:p>
          <a:endParaRPr lang="es-MX"/>
        </a:p>
      </dgm:t>
    </dgm:pt>
  </dgm:ptLst>
  <dgm:cxnLst>
    <dgm:cxn modelId="{44B50967-428F-498F-9565-C131AE1E6E0D}" type="presOf" srcId="{596EE52A-125C-4FA6-A8C1-1BC138119A09}" destId="{83C6C262-E4CA-4A32-8970-DB52AB1CD310}" srcOrd="0" destOrd="0" presId="urn:microsoft.com/office/officeart/2005/8/layout/cycle2"/>
    <dgm:cxn modelId="{7564B605-C40B-432B-85A7-77D5B8C5F84C}" type="presOf" srcId="{B63C235D-146F-4261-89DF-BEECD7E8F46C}" destId="{7325C8EE-3E41-43C0-A842-04ED145AA3E5}" srcOrd="0" destOrd="0" presId="urn:microsoft.com/office/officeart/2005/8/layout/cycle2"/>
    <dgm:cxn modelId="{10849821-E032-4751-AFCA-DC80027CED24}" type="presOf" srcId="{6DD4EF8E-7F67-406C-9B17-66CEAB2BAC6B}" destId="{935429C9-BA90-4226-BA46-482B28639DB8}" srcOrd="0" destOrd="0" presId="urn:microsoft.com/office/officeart/2005/8/layout/cycle2"/>
    <dgm:cxn modelId="{FDB9AFC0-90D0-4377-BEAB-12AB556D4CE9}" srcId="{5ACC94F3-B4F0-4143-A87F-2DF8B34858CC}" destId="{F0FDF0F1-0D3B-499E-9C7C-F44198B5BA00}" srcOrd="1" destOrd="0" parTransId="{B51894F0-994C-4087-BF41-6651CF530EC3}" sibTransId="{AE693F07-3FAD-4F0E-A3C9-13B52108FF3D}"/>
    <dgm:cxn modelId="{22E2053B-B93D-40D7-A46C-7D57D9620886}" type="presOf" srcId="{AE693F07-3FAD-4F0E-A3C9-13B52108FF3D}" destId="{E64328AB-8635-4FF6-AD22-09D38489C787}" srcOrd="1" destOrd="0" presId="urn:microsoft.com/office/officeart/2005/8/layout/cycle2"/>
    <dgm:cxn modelId="{F7EC4078-04B2-4DDD-AA26-BB4F3B46ADE9}" type="presOf" srcId="{AE19CEF6-E3B9-421C-B2C8-91824AA13EC7}" destId="{33FC6E84-B226-4C8B-9014-15EA2A4D2923}" srcOrd="0" destOrd="0" presId="urn:microsoft.com/office/officeart/2005/8/layout/cycle2"/>
    <dgm:cxn modelId="{9FD0C482-FCB0-4895-8029-6F5676D46C1B}" type="presOf" srcId="{92FC4AAD-B9C7-4697-821A-BC906744A6C0}" destId="{4CBA2669-56AF-4230-8337-14C4348CF041}" srcOrd="1" destOrd="0" presId="urn:microsoft.com/office/officeart/2005/8/layout/cycle2"/>
    <dgm:cxn modelId="{87F31898-D7B6-4478-AB5D-0CC91C9CA8B0}" type="presOf" srcId="{60D859D9-F4A9-4A74-A385-1FA94CA55909}" destId="{0EC02284-E0F7-4727-B771-C7E25FA2FF67}" srcOrd="0" destOrd="0" presId="urn:microsoft.com/office/officeart/2005/8/layout/cycle2"/>
    <dgm:cxn modelId="{9C4D40C5-9D11-4183-AF24-6F2B033064D2}" type="presOf" srcId="{0C97C071-CF29-44B6-B453-FCA22EA3C343}" destId="{16E2A83A-82CD-4C42-8F69-391E5221B8E2}" srcOrd="0" destOrd="0" presId="urn:microsoft.com/office/officeart/2005/8/layout/cycle2"/>
    <dgm:cxn modelId="{5B0B0ED6-913E-43BA-A8FB-B2504F712627}" srcId="{5ACC94F3-B4F0-4143-A87F-2DF8B34858CC}" destId="{030B2ECF-79E2-4FBE-8A8D-CA82ADCFD02D}" srcOrd="7" destOrd="0" parTransId="{A9A2B63D-82EA-4624-9963-DC3FDA315ABF}" sibTransId="{92FC4AAD-B9C7-4697-821A-BC906744A6C0}"/>
    <dgm:cxn modelId="{3062F529-BF28-47C3-9B2D-9004E824265C}" srcId="{5ACC94F3-B4F0-4143-A87F-2DF8B34858CC}" destId="{596EE52A-125C-4FA6-A8C1-1BC138119A09}" srcOrd="3" destOrd="0" parTransId="{AB8F92EA-AC3C-4283-8606-4043D95501EE}" sibTransId="{6DD4EF8E-7F67-406C-9B17-66CEAB2BAC6B}"/>
    <dgm:cxn modelId="{3965285B-88A0-4363-9B28-999D61D769F1}" type="presOf" srcId="{F0FDF0F1-0D3B-499E-9C7C-F44198B5BA00}" destId="{BFB62DB9-DF6D-4652-BA91-C184EFA67F30}" srcOrd="0" destOrd="0" presId="urn:microsoft.com/office/officeart/2005/8/layout/cycle2"/>
    <dgm:cxn modelId="{525E8CFF-9C02-4349-8947-E6C8DF5ABB6A}" srcId="{5ACC94F3-B4F0-4143-A87F-2DF8B34858CC}" destId="{AE19CEF6-E3B9-421C-B2C8-91824AA13EC7}" srcOrd="4" destOrd="0" parTransId="{35D4D2E6-C32E-4456-803B-95FDAC266040}" sibTransId="{897A7BF8-E949-4801-A67D-6690EDCC016F}"/>
    <dgm:cxn modelId="{6427E707-C5DF-42F0-9E15-0721F653B8C3}" type="presOf" srcId="{81846290-C4C2-43FD-B589-3F2E246CEE4E}" destId="{E2186B1B-2098-4417-8340-12553840EFDE}" srcOrd="1" destOrd="0" presId="urn:microsoft.com/office/officeart/2005/8/layout/cycle2"/>
    <dgm:cxn modelId="{FBC8933A-5D53-4C02-8F62-E021E77A7CBB}" type="presOf" srcId="{51B48DBF-A262-41F3-A8E0-F83BA27B304C}" destId="{4CC1A37F-D175-43EE-B527-EFBB41095EF0}" srcOrd="1" destOrd="0" presId="urn:microsoft.com/office/officeart/2005/8/layout/cycle2"/>
    <dgm:cxn modelId="{386E7DE8-674D-463C-9954-CFFD140FFEAF}" type="presOf" srcId="{51B48DBF-A262-41F3-A8E0-F83BA27B304C}" destId="{1D03BE95-4086-4BE5-9190-B465976D50A2}" srcOrd="0" destOrd="0" presId="urn:microsoft.com/office/officeart/2005/8/layout/cycle2"/>
    <dgm:cxn modelId="{C9387352-56D3-4918-BD6E-6DA0FC63B009}" type="presOf" srcId="{D5158944-A7D5-46D0-AB7E-C821F573844A}" destId="{A22EB242-9C85-4539-A733-DDA43BD99E87}" srcOrd="1" destOrd="0" presId="urn:microsoft.com/office/officeart/2005/8/layout/cycle2"/>
    <dgm:cxn modelId="{077FBC67-4797-44A1-B3F3-EF129021EA4D}" type="presOf" srcId="{72606CFD-9362-42A1-BCA0-08E99EE02AED}" destId="{D5D5A3D1-0DDB-408E-BFDD-928957959BB9}" srcOrd="1" destOrd="0" presId="urn:microsoft.com/office/officeart/2005/8/layout/cycle2"/>
    <dgm:cxn modelId="{2C22089C-F8DB-4DB4-8ADE-01292209CD31}" srcId="{5ACC94F3-B4F0-4143-A87F-2DF8B34858CC}" destId="{60D859D9-F4A9-4A74-A385-1FA94CA55909}" srcOrd="2" destOrd="0" parTransId="{AB88DD58-B305-4014-BBBE-8B325B4E5058}" sibTransId="{51B48DBF-A262-41F3-A8E0-F83BA27B304C}"/>
    <dgm:cxn modelId="{AFDCB68A-FBF2-4624-82F8-81D312675B26}" srcId="{5ACC94F3-B4F0-4143-A87F-2DF8B34858CC}" destId="{BB282A08-3E5B-422A-BCEE-D87B66327C91}" srcOrd="0" destOrd="0" parTransId="{CF60D501-0547-4960-BD33-3639BBB574BB}" sibTransId="{81846290-C4C2-43FD-B589-3F2E246CEE4E}"/>
    <dgm:cxn modelId="{E27F4D3D-38A6-4F25-97DC-B673F8B8A966}" type="presOf" srcId="{897A7BF8-E949-4801-A67D-6690EDCC016F}" destId="{8686B316-CBD6-46B2-B7A6-A66D30526338}" srcOrd="0" destOrd="0" presId="urn:microsoft.com/office/officeart/2005/8/layout/cycle2"/>
    <dgm:cxn modelId="{3A87183E-EF3C-4530-BCC0-1C071BA9CCFA}" type="presOf" srcId="{92FC4AAD-B9C7-4697-821A-BC906744A6C0}" destId="{EFAF3E19-AA0B-4932-91EE-0552FE6840F5}" srcOrd="0" destOrd="0" presId="urn:microsoft.com/office/officeart/2005/8/layout/cycle2"/>
    <dgm:cxn modelId="{35B26D31-9403-45FC-9F44-E0DC6A74D4CF}" srcId="{5ACC94F3-B4F0-4143-A87F-2DF8B34858CC}" destId="{B63C235D-146F-4261-89DF-BEECD7E8F46C}" srcOrd="5" destOrd="0" parTransId="{40E1AC86-7F6F-4549-8C01-EA5C8B48ACFF}" sibTransId="{D5158944-A7D5-46D0-AB7E-C821F573844A}"/>
    <dgm:cxn modelId="{59D0132B-1328-4A64-AF71-37D07D84F204}" type="presOf" srcId="{AE693F07-3FAD-4F0E-A3C9-13B52108FF3D}" destId="{FC22BAA0-EF67-480D-903E-55B982C546E8}" srcOrd="0" destOrd="0" presId="urn:microsoft.com/office/officeart/2005/8/layout/cycle2"/>
    <dgm:cxn modelId="{8C690845-D00A-49A5-A594-81DBC529A345}" type="presOf" srcId="{BB282A08-3E5B-422A-BCEE-D87B66327C91}" destId="{09F7F3A0-8248-4E05-9368-B289317176FB}" srcOrd="0" destOrd="0" presId="urn:microsoft.com/office/officeart/2005/8/layout/cycle2"/>
    <dgm:cxn modelId="{5AF18FA6-1EDE-4276-8324-D67761A0F20A}" type="presOf" srcId="{897A7BF8-E949-4801-A67D-6690EDCC016F}" destId="{EC360748-0947-4D74-9971-D4F40EF3FFE5}" srcOrd="1" destOrd="0" presId="urn:microsoft.com/office/officeart/2005/8/layout/cycle2"/>
    <dgm:cxn modelId="{390B56FC-23FB-4248-8EC6-D8605954FEDF}" type="presOf" srcId="{72606CFD-9362-42A1-BCA0-08E99EE02AED}" destId="{F4C9D62C-A931-4DF3-85C8-4D802964BC54}" srcOrd="0" destOrd="0" presId="urn:microsoft.com/office/officeart/2005/8/layout/cycle2"/>
    <dgm:cxn modelId="{E530B6ED-21F5-46BD-B1A9-0A924E17EA36}" type="presOf" srcId="{6DD4EF8E-7F67-406C-9B17-66CEAB2BAC6B}" destId="{6E099617-D768-4DD5-8304-4ADABC30C6DD}" srcOrd="1" destOrd="0" presId="urn:microsoft.com/office/officeart/2005/8/layout/cycle2"/>
    <dgm:cxn modelId="{CC671A90-9800-4022-A7CD-B6CDE4467F0A}" type="presOf" srcId="{5ACC94F3-B4F0-4143-A87F-2DF8B34858CC}" destId="{DFA2DB1E-4CB3-4991-86F2-084E97FD51D1}" srcOrd="0" destOrd="0" presId="urn:microsoft.com/office/officeart/2005/8/layout/cycle2"/>
    <dgm:cxn modelId="{DBB85CAF-4206-49A6-8031-39E60B32541C}" type="presOf" srcId="{030B2ECF-79E2-4FBE-8A8D-CA82ADCFD02D}" destId="{EBEDFE5A-2DB9-4C37-B588-74393DBAB9DE}" srcOrd="0" destOrd="0" presId="urn:microsoft.com/office/officeart/2005/8/layout/cycle2"/>
    <dgm:cxn modelId="{94810C5A-F440-425C-8E9F-ADDC27106594}" type="presOf" srcId="{81846290-C4C2-43FD-B589-3F2E246CEE4E}" destId="{C6D02D7C-A466-4D8A-B7F2-304DA77AF629}" srcOrd="0" destOrd="0" presId="urn:microsoft.com/office/officeart/2005/8/layout/cycle2"/>
    <dgm:cxn modelId="{93D4A6F2-8F5B-4C33-9929-27011E94C700}" type="presOf" srcId="{D5158944-A7D5-46D0-AB7E-C821F573844A}" destId="{D8043A2A-DB11-456C-BAEE-B5494AF09F2A}" srcOrd="0" destOrd="0" presId="urn:microsoft.com/office/officeart/2005/8/layout/cycle2"/>
    <dgm:cxn modelId="{22F3D7C2-2262-4B99-A802-050D061281E6}" srcId="{5ACC94F3-B4F0-4143-A87F-2DF8B34858CC}" destId="{0C97C071-CF29-44B6-B453-FCA22EA3C343}" srcOrd="6" destOrd="0" parTransId="{68AB3E24-D382-4438-8F89-85F212FDEF73}" sibTransId="{72606CFD-9362-42A1-BCA0-08E99EE02AED}"/>
    <dgm:cxn modelId="{8E8166EE-0682-4725-99AB-FDF3951E89AE}" type="presParOf" srcId="{DFA2DB1E-4CB3-4991-86F2-084E97FD51D1}" destId="{09F7F3A0-8248-4E05-9368-B289317176FB}" srcOrd="0" destOrd="0" presId="urn:microsoft.com/office/officeart/2005/8/layout/cycle2"/>
    <dgm:cxn modelId="{0B3177A2-B438-4C14-920C-2CFD91102314}" type="presParOf" srcId="{DFA2DB1E-4CB3-4991-86F2-084E97FD51D1}" destId="{C6D02D7C-A466-4D8A-B7F2-304DA77AF629}" srcOrd="1" destOrd="0" presId="urn:microsoft.com/office/officeart/2005/8/layout/cycle2"/>
    <dgm:cxn modelId="{4A1E83CD-A2F4-4C2A-9798-5BC3147132AB}" type="presParOf" srcId="{C6D02D7C-A466-4D8A-B7F2-304DA77AF629}" destId="{E2186B1B-2098-4417-8340-12553840EFDE}" srcOrd="0" destOrd="0" presId="urn:microsoft.com/office/officeart/2005/8/layout/cycle2"/>
    <dgm:cxn modelId="{3F4F2361-D533-411F-A3D8-9A7D4DCA5DA7}" type="presParOf" srcId="{DFA2DB1E-4CB3-4991-86F2-084E97FD51D1}" destId="{BFB62DB9-DF6D-4652-BA91-C184EFA67F30}" srcOrd="2" destOrd="0" presId="urn:microsoft.com/office/officeart/2005/8/layout/cycle2"/>
    <dgm:cxn modelId="{D4BB6AE0-3E88-4C04-905D-6882C28BD283}" type="presParOf" srcId="{DFA2DB1E-4CB3-4991-86F2-084E97FD51D1}" destId="{FC22BAA0-EF67-480D-903E-55B982C546E8}" srcOrd="3" destOrd="0" presId="urn:microsoft.com/office/officeart/2005/8/layout/cycle2"/>
    <dgm:cxn modelId="{CCF63B73-680A-4806-8704-F8D6E3A42978}" type="presParOf" srcId="{FC22BAA0-EF67-480D-903E-55B982C546E8}" destId="{E64328AB-8635-4FF6-AD22-09D38489C787}" srcOrd="0" destOrd="0" presId="urn:microsoft.com/office/officeart/2005/8/layout/cycle2"/>
    <dgm:cxn modelId="{10E641C0-922C-4A9A-9E2C-F32F1CD81527}" type="presParOf" srcId="{DFA2DB1E-4CB3-4991-86F2-084E97FD51D1}" destId="{0EC02284-E0F7-4727-B771-C7E25FA2FF67}" srcOrd="4" destOrd="0" presId="urn:microsoft.com/office/officeart/2005/8/layout/cycle2"/>
    <dgm:cxn modelId="{CCC5A8F9-41D6-48FD-80C3-D3FC5A86A281}" type="presParOf" srcId="{DFA2DB1E-4CB3-4991-86F2-084E97FD51D1}" destId="{1D03BE95-4086-4BE5-9190-B465976D50A2}" srcOrd="5" destOrd="0" presId="urn:microsoft.com/office/officeart/2005/8/layout/cycle2"/>
    <dgm:cxn modelId="{BB090831-BD20-4695-BB4C-DC0BB7D3B91C}" type="presParOf" srcId="{1D03BE95-4086-4BE5-9190-B465976D50A2}" destId="{4CC1A37F-D175-43EE-B527-EFBB41095EF0}" srcOrd="0" destOrd="0" presId="urn:microsoft.com/office/officeart/2005/8/layout/cycle2"/>
    <dgm:cxn modelId="{ED4436D1-88EA-4B65-B371-4AE6B3E108E7}" type="presParOf" srcId="{DFA2DB1E-4CB3-4991-86F2-084E97FD51D1}" destId="{83C6C262-E4CA-4A32-8970-DB52AB1CD310}" srcOrd="6" destOrd="0" presId="urn:microsoft.com/office/officeart/2005/8/layout/cycle2"/>
    <dgm:cxn modelId="{238358AA-603B-4B10-9DA2-A8B43F303078}" type="presParOf" srcId="{DFA2DB1E-4CB3-4991-86F2-084E97FD51D1}" destId="{935429C9-BA90-4226-BA46-482B28639DB8}" srcOrd="7" destOrd="0" presId="urn:microsoft.com/office/officeart/2005/8/layout/cycle2"/>
    <dgm:cxn modelId="{66393DAD-5D53-4ED4-B2E1-A381824B7173}" type="presParOf" srcId="{935429C9-BA90-4226-BA46-482B28639DB8}" destId="{6E099617-D768-4DD5-8304-4ADABC30C6DD}" srcOrd="0" destOrd="0" presId="urn:microsoft.com/office/officeart/2005/8/layout/cycle2"/>
    <dgm:cxn modelId="{A6B099AC-D978-4F24-9420-14136A8FF83E}" type="presParOf" srcId="{DFA2DB1E-4CB3-4991-86F2-084E97FD51D1}" destId="{33FC6E84-B226-4C8B-9014-15EA2A4D2923}" srcOrd="8" destOrd="0" presId="urn:microsoft.com/office/officeart/2005/8/layout/cycle2"/>
    <dgm:cxn modelId="{72D52696-F11B-47D2-A9C0-F0B23B17D0CC}" type="presParOf" srcId="{DFA2DB1E-4CB3-4991-86F2-084E97FD51D1}" destId="{8686B316-CBD6-46B2-B7A6-A66D30526338}" srcOrd="9" destOrd="0" presId="urn:microsoft.com/office/officeart/2005/8/layout/cycle2"/>
    <dgm:cxn modelId="{4E4AB660-D8A8-4D61-B6C4-A4C5C115F10B}" type="presParOf" srcId="{8686B316-CBD6-46B2-B7A6-A66D30526338}" destId="{EC360748-0947-4D74-9971-D4F40EF3FFE5}" srcOrd="0" destOrd="0" presId="urn:microsoft.com/office/officeart/2005/8/layout/cycle2"/>
    <dgm:cxn modelId="{80FC4458-DBE5-4688-A475-844BB48E8684}" type="presParOf" srcId="{DFA2DB1E-4CB3-4991-86F2-084E97FD51D1}" destId="{7325C8EE-3E41-43C0-A842-04ED145AA3E5}" srcOrd="10" destOrd="0" presId="urn:microsoft.com/office/officeart/2005/8/layout/cycle2"/>
    <dgm:cxn modelId="{50C8E16F-8D56-4B27-8814-AD7CDEFFE2A8}" type="presParOf" srcId="{DFA2DB1E-4CB3-4991-86F2-084E97FD51D1}" destId="{D8043A2A-DB11-456C-BAEE-B5494AF09F2A}" srcOrd="11" destOrd="0" presId="urn:microsoft.com/office/officeart/2005/8/layout/cycle2"/>
    <dgm:cxn modelId="{83DA52FC-021F-483C-810D-FF1789602DD4}" type="presParOf" srcId="{D8043A2A-DB11-456C-BAEE-B5494AF09F2A}" destId="{A22EB242-9C85-4539-A733-DDA43BD99E87}" srcOrd="0" destOrd="0" presId="urn:microsoft.com/office/officeart/2005/8/layout/cycle2"/>
    <dgm:cxn modelId="{F5AB06C2-B9FF-4DF0-861E-9285530C816F}" type="presParOf" srcId="{DFA2DB1E-4CB3-4991-86F2-084E97FD51D1}" destId="{16E2A83A-82CD-4C42-8F69-391E5221B8E2}" srcOrd="12" destOrd="0" presId="urn:microsoft.com/office/officeart/2005/8/layout/cycle2"/>
    <dgm:cxn modelId="{581ACA78-152D-469C-9AB2-125B63F48054}" type="presParOf" srcId="{DFA2DB1E-4CB3-4991-86F2-084E97FD51D1}" destId="{F4C9D62C-A931-4DF3-85C8-4D802964BC54}" srcOrd="13" destOrd="0" presId="urn:microsoft.com/office/officeart/2005/8/layout/cycle2"/>
    <dgm:cxn modelId="{625155E4-70E1-4E03-BB82-C408D4CF0C12}" type="presParOf" srcId="{F4C9D62C-A931-4DF3-85C8-4D802964BC54}" destId="{D5D5A3D1-0DDB-408E-BFDD-928957959BB9}" srcOrd="0" destOrd="0" presId="urn:microsoft.com/office/officeart/2005/8/layout/cycle2"/>
    <dgm:cxn modelId="{603F8190-FD16-42DE-B75B-6020EA0160AF}" type="presParOf" srcId="{DFA2DB1E-4CB3-4991-86F2-084E97FD51D1}" destId="{EBEDFE5A-2DB9-4C37-B588-74393DBAB9DE}" srcOrd="14" destOrd="0" presId="urn:microsoft.com/office/officeart/2005/8/layout/cycle2"/>
    <dgm:cxn modelId="{3BAC848C-A205-4D97-B925-1943168FA55A}" type="presParOf" srcId="{DFA2DB1E-4CB3-4991-86F2-084E97FD51D1}" destId="{EFAF3E19-AA0B-4932-91EE-0552FE6840F5}" srcOrd="15" destOrd="0" presId="urn:microsoft.com/office/officeart/2005/8/layout/cycle2"/>
    <dgm:cxn modelId="{BC2E34AB-795A-41B4-ACBF-49A0E1B08F06}" type="presParOf" srcId="{EFAF3E19-AA0B-4932-91EE-0552FE6840F5}" destId="{4CBA2669-56AF-4230-8337-14C4348CF04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4F5F5C65-4A0D-4DDB-B338-5354FA7B93EB}" type="doc">
      <dgm:prSet loTypeId="urn:microsoft.com/office/officeart/2005/8/layout/target1" loCatId="relationship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73600E2C-D595-4EC9-855E-BA5E85B8E1A8}">
      <dgm:prSet/>
      <dgm:spPr/>
      <dgm:t>
        <a:bodyPr/>
        <a:lstStyle/>
        <a:p>
          <a:pPr rtl="0"/>
          <a:r>
            <a:rPr lang="es-MX" smtClean="0"/>
            <a:t>Motivación</a:t>
          </a:r>
          <a:endParaRPr lang="es-MX"/>
        </a:p>
      </dgm:t>
    </dgm:pt>
    <dgm:pt modelId="{BB36B0CA-3DB3-434A-9CE5-B10A1528358B}" type="parTrans" cxnId="{A9BCD41F-8CDC-4242-A202-7F27F5406452}">
      <dgm:prSet/>
      <dgm:spPr/>
      <dgm:t>
        <a:bodyPr/>
        <a:lstStyle/>
        <a:p>
          <a:endParaRPr lang="es-MX"/>
        </a:p>
      </dgm:t>
    </dgm:pt>
    <dgm:pt modelId="{9DE64F57-9DE1-49D4-ACB4-DE3493B91BDA}" type="sibTrans" cxnId="{A9BCD41F-8CDC-4242-A202-7F27F5406452}">
      <dgm:prSet/>
      <dgm:spPr/>
      <dgm:t>
        <a:bodyPr/>
        <a:lstStyle/>
        <a:p>
          <a:endParaRPr lang="es-MX"/>
        </a:p>
      </dgm:t>
    </dgm:pt>
    <dgm:pt modelId="{0F7B5AC6-EC58-4C73-8C99-E655C022C450}">
      <dgm:prSet/>
      <dgm:spPr/>
      <dgm:t>
        <a:bodyPr/>
        <a:lstStyle/>
        <a:p>
          <a:pPr rtl="0"/>
          <a:r>
            <a:rPr lang="es-MX" smtClean="0"/>
            <a:t>Interés</a:t>
          </a:r>
          <a:endParaRPr lang="es-MX"/>
        </a:p>
      </dgm:t>
    </dgm:pt>
    <dgm:pt modelId="{07921605-4BFD-4F2E-9B48-CF8AE3D59DA1}" type="parTrans" cxnId="{77B56F7F-8F46-4845-879D-7C568EBC20D1}">
      <dgm:prSet/>
      <dgm:spPr/>
      <dgm:t>
        <a:bodyPr/>
        <a:lstStyle/>
        <a:p>
          <a:endParaRPr lang="es-MX"/>
        </a:p>
      </dgm:t>
    </dgm:pt>
    <dgm:pt modelId="{0E7CEB6C-15FC-46D9-82A9-7B5C3AA3097E}" type="sibTrans" cxnId="{77B56F7F-8F46-4845-879D-7C568EBC20D1}">
      <dgm:prSet/>
      <dgm:spPr/>
      <dgm:t>
        <a:bodyPr/>
        <a:lstStyle/>
        <a:p>
          <a:endParaRPr lang="es-MX"/>
        </a:p>
      </dgm:t>
    </dgm:pt>
    <dgm:pt modelId="{75942A9D-AB39-43C0-AEBD-D4EC26098792}">
      <dgm:prSet/>
      <dgm:spPr/>
      <dgm:t>
        <a:bodyPr/>
        <a:lstStyle/>
        <a:p>
          <a:pPr rtl="0"/>
          <a:r>
            <a:rPr lang="es-MX" smtClean="0"/>
            <a:t>Atención</a:t>
          </a:r>
          <a:endParaRPr lang="es-MX"/>
        </a:p>
      </dgm:t>
    </dgm:pt>
    <dgm:pt modelId="{CCF47809-ACD1-4A37-B62A-212E5E9B0606}" type="parTrans" cxnId="{A3892BFA-CE17-4AA7-9675-F67DF922FBB3}">
      <dgm:prSet/>
      <dgm:spPr/>
      <dgm:t>
        <a:bodyPr/>
        <a:lstStyle/>
        <a:p>
          <a:endParaRPr lang="es-MX"/>
        </a:p>
      </dgm:t>
    </dgm:pt>
    <dgm:pt modelId="{0DCD3781-E4B5-4F1F-A8F1-4683FB8BBDB9}" type="sibTrans" cxnId="{A3892BFA-CE17-4AA7-9675-F67DF922FBB3}">
      <dgm:prSet/>
      <dgm:spPr/>
      <dgm:t>
        <a:bodyPr/>
        <a:lstStyle/>
        <a:p>
          <a:endParaRPr lang="es-MX"/>
        </a:p>
      </dgm:t>
    </dgm:pt>
    <dgm:pt modelId="{52D3736E-7577-4BAC-B105-DEB764BB56E0}">
      <dgm:prSet/>
      <dgm:spPr/>
      <dgm:t>
        <a:bodyPr/>
        <a:lstStyle/>
        <a:p>
          <a:pPr rtl="0"/>
          <a:r>
            <a:rPr lang="es-MX" smtClean="0"/>
            <a:t>Constancia</a:t>
          </a:r>
          <a:endParaRPr lang="es-MX"/>
        </a:p>
      </dgm:t>
    </dgm:pt>
    <dgm:pt modelId="{99569C41-F891-4EF3-8A9F-0E846F01C4A7}" type="parTrans" cxnId="{79C216F3-D1D3-49E8-BBEB-1E8900E2E227}">
      <dgm:prSet/>
      <dgm:spPr/>
      <dgm:t>
        <a:bodyPr/>
        <a:lstStyle/>
        <a:p>
          <a:endParaRPr lang="es-MX"/>
        </a:p>
      </dgm:t>
    </dgm:pt>
    <dgm:pt modelId="{78B8C69C-4EDD-4A33-A46E-F90CEAAC22E0}" type="sibTrans" cxnId="{79C216F3-D1D3-49E8-BBEB-1E8900E2E227}">
      <dgm:prSet/>
      <dgm:spPr/>
      <dgm:t>
        <a:bodyPr/>
        <a:lstStyle/>
        <a:p>
          <a:endParaRPr lang="es-MX"/>
        </a:p>
      </dgm:t>
    </dgm:pt>
    <dgm:pt modelId="{80A4B057-E0C7-499C-B205-CE29B04852BC}">
      <dgm:prSet/>
      <dgm:spPr/>
      <dgm:t>
        <a:bodyPr/>
        <a:lstStyle/>
        <a:p>
          <a:pPr rtl="0"/>
          <a:r>
            <a:rPr lang="es-MX" smtClean="0"/>
            <a:t>Nivel</a:t>
          </a:r>
          <a:endParaRPr lang="es-MX"/>
        </a:p>
      </dgm:t>
    </dgm:pt>
    <dgm:pt modelId="{069EF506-90EB-4387-AC86-1D56881C0A99}" type="parTrans" cxnId="{C0D7EC18-B6CB-418C-9FCF-77088F585F8A}">
      <dgm:prSet/>
      <dgm:spPr/>
      <dgm:t>
        <a:bodyPr/>
        <a:lstStyle/>
        <a:p>
          <a:endParaRPr lang="es-MX"/>
        </a:p>
      </dgm:t>
    </dgm:pt>
    <dgm:pt modelId="{0BDF27FA-9078-45C2-A7CF-7CC55DAF7C18}" type="sibTrans" cxnId="{C0D7EC18-B6CB-418C-9FCF-77088F585F8A}">
      <dgm:prSet/>
      <dgm:spPr/>
      <dgm:t>
        <a:bodyPr/>
        <a:lstStyle/>
        <a:p>
          <a:endParaRPr lang="es-MX"/>
        </a:p>
      </dgm:t>
    </dgm:pt>
    <dgm:pt modelId="{835DF39E-B480-4293-92DE-61B54E44CB9A}" type="pres">
      <dgm:prSet presAssocID="{4F5F5C65-4A0D-4DDB-B338-5354FA7B93EB}" presName="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B1C9B84-134F-49A3-A9B6-7C3084DCBD1D}" type="pres">
      <dgm:prSet presAssocID="{73600E2C-D595-4EC9-855E-BA5E85B8E1A8}" presName="circle1" presStyleLbl="lnNode1" presStyleIdx="0" presStyleCnt="5"/>
      <dgm:spPr/>
      <dgm:t>
        <a:bodyPr/>
        <a:lstStyle/>
        <a:p>
          <a:endParaRPr lang="es-MX"/>
        </a:p>
      </dgm:t>
    </dgm:pt>
    <dgm:pt modelId="{A1CEE95E-90C9-4327-A00E-9DF5398276F8}" type="pres">
      <dgm:prSet presAssocID="{73600E2C-D595-4EC9-855E-BA5E85B8E1A8}" presName="text1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AF408F-F580-4E5C-B3C2-07EB4F71E2AB}" type="pres">
      <dgm:prSet presAssocID="{73600E2C-D595-4EC9-855E-BA5E85B8E1A8}" presName="line1" presStyleLbl="callout" presStyleIdx="0" presStyleCnt="10"/>
      <dgm:spPr/>
      <dgm:t>
        <a:bodyPr/>
        <a:lstStyle/>
        <a:p>
          <a:endParaRPr lang="es-MX"/>
        </a:p>
      </dgm:t>
    </dgm:pt>
    <dgm:pt modelId="{843BD2A3-A619-4C52-8868-CD9310AE5E20}" type="pres">
      <dgm:prSet presAssocID="{73600E2C-D595-4EC9-855E-BA5E85B8E1A8}" presName="d1" presStyleLbl="callout" presStyleIdx="1" presStyleCnt="10"/>
      <dgm:spPr/>
      <dgm:t>
        <a:bodyPr/>
        <a:lstStyle/>
        <a:p>
          <a:endParaRPr lang="es-MX"/>
        </a:p>
      </dgm:t>
    </dgm:pt>
    <dgm:pt modelId="{AEBFBDCE-CC3F-49BD-90BF-9CD6097DE36C}" type="pres">
      <dgm:prSet presAssocID="{0F7B5AC6-EC58-4C73-8C99-E655C022C450}" presName="circle2" presStyleLbl="lnNode1" presStyleIdx="1" presStyleCnt="5"/>
      <dgm:spPr/>
      <dgm:t>
        <a:bodyPr/>
        <a:lstStyle/>
        <a:p>
          <a:endParaRPr lang="es-MX"/>
        </a:p>
      </dgm:t>
    </dgm:pt>
    <dgm:pt modelId="{2305EE67-A2B0-490D-AE49-FA69AD7E8968}" type="pres">
      <dgm:prSet presAssocID="{0F7B5AC6-EC58-4C73-8C99-E655C022C450}" presName="text2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6A16F8-0B38-4874-AFD7-4CBBFA5BDE20}" type="pres">
      <dgm:prSet presAssocID="{0F7B5AC6-EC58-4C73-8C99-E655C022C450}" presName="line2" presStyleLbl="callout" presStyleIdx="2" presStyleCnt="10"/>
      <dgm:spPr/>
      <dgm:t>
        <a:bodyPr/>
        <a:lstStyle/>
        <a:p>
          <a:endParaRPr lang="es-MX"/>
        </a:p>
      </dgm:t>
    </dgm:pt>
    <dgm:pt modelId="{EAAA9839-91F3-4F66-9A08-0DA2E2D9B6F8}" type="pres">
      <dgm:prSet presAssocID="{0F7B5AC6-EC58-4C73-8C99-E655C022C450}" presName="d2" presStyleLbl="callout" presStyleIdx="3" presStyleCnt="10"/>
      <dgm:spPr/>
      <dgm:t>
        <a:bodyPr/>
        <a:lstStyle/>
        <a:p>
          <a:endParaRPr lang="es-MX"/>
        </a:p>
      </dgm:t>
    </dgm:pt>
    <dgm:pt modelId="{E55ACADF-7738-4E8A-A324-46DB64D77DFA}" type="pres">
      <dgm:prSet presAssocID="{75942A9D-AB39-43C0-AEBD-D4EC26098792}" presName="circle3" presStyleLbl="lnNode1" presStyleIdx="2" presStyleCnt="5"/>
      <dgm:spPr/>
      <dgm:t>
        <a:bodyPr/>
        <a:lstStyle/>
        <a:p>
          <a:endParaRPr lang="es-MX"/>
        </a:p>
      </dgm:t>
    </dgm:pt>
    <dgm:pt modelId="{E2266FBE-6DD8-4489-92D2-FA7951508E14}" type="pres">
      <dgm:prSet presAssocID="{75942A9D-AB39-43C0-AEBD-D4EC26098792}" presName="text3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A6909A-E6BE-4763-9329-7847255BB9A0}" type="pres">
      <dgm:prSet presAssocID="{75942A9D-AB39-43C0-AEBD-D4EC26098792}" presName="line3" presStyleLbl="callout" presStyleIdx="4" presStyleCnt="10"/>
      <dgm:spPr/>
      <dgm:t>
        <a:bodyPr/>
        <a:lstStyle/>
        <a:p>
          <a:endParaRPr lang="es-MX"/>
        </a:p>
      </dgm:t>
    </dgm:pt>
    <dgm:pt modelId="{7FC0D583-A972-4A87-89CE-446547724787}" type="pres">
      <dgm:prSet presAssocID="{75942A9D-AB39-43C0-AEBD-D4EC26098792}" presName="d3" presStyleLbl="callout" presStyleIdx="5" presStyleCnt="10"/>
      <dgm:spPr/>
      <dgm:t>
        <a:bodyPr/>
        <a:lstStyle/>
        <a:p>
          <a:endParaRPr lang="es-MX"/>
        </a:p>
      </dgm:t>
    </dgm:pt>
    <dgm:pt modelId="{25C64874-3A0A-477C-B600-40BD8610CE9A}" type="pres">
      <dgm:prSet presAssocID="{52D3736E-7577-4BAC-B105-DEB764BB56E0}" presName="circle4" presStyleLbl="lnNode1" presStyleIdx="3" presStyleCnt="5"/>
      <dgm:spPr/>
      <dgm:t>
        <a:bodyPr/>
        <a:lstStyle/>
        <a:p>
          <a:endParaRPr lang="es-MX"/>
        </a:p>
      </dgm:t>
    </dgm:pt>
    <dgm:pt modelId="{18CE5855-93D2-4FEE-8482-FBF8450DCB48}" type="pres">
      <dgm:prSet presAssocID="{52D3736E-7577-4BAC-B105-DEB764BB56E0}" presName="text4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4B9B01-32B2-4CF7-A0F9-543FCBD7FAF9}" type="pres">
      <dgm:prSet presAssocID="{52D3736E-7577-4BAC-B105-DEB764BB56E0}" presName="line4" presStyleLbl="callout" presStyleIdx="6" presStyleCnt="10"/>
      <dgm:spPr/>
      <dgm:t>
        <a:bodyPr/>
        <a:lstStyle/>
        <a:p>
          <a:endParaRPr lang="es-MX"/>
        </a:p>
      </dgm:t>
    </dgm:pt>
    <dgm:pt modelId="{4F9B6609-2344-4271-857E-73AC0431EDC9}" type="pres">
      <dgm:prSet presAssocID="{52D3736E-7577-4BAC-B105-DEB764BB56E0}" presName="d4" presStyleLbl="callout" presStyleIdx="7" presStyleCnt="10"/>
      <dgm:spPr/>
      <dgm:t>
        <a:bodyPr/>
        <a:lstStyle/>
        <a:p>
          <a:endParaRPr lang="es-MX"/>
        </a:p>
      </dgm:t>
    </dgm:pt>
    <dgm:pt modelId="{0C2B170E-150B-4A27-9591-FA8B5DD5C2AB}" type="pres">
      <dgm:prSet presAssocID="{80A4B057-E0C7-499C-B205-CE29B04852BC}" presName="circle5" presStyleLbl="lnNode1" presStyleIdx="4" presStyleCnt="5"/>
      <dgm:spPr/>
      <dgm:t>
        <a:bodyPr/>
        <a:lstStyle/>
        <a:p>
          <a:endParaRPr lang="es-MX"/>
        </a:p>
      </dgm:t>
    </dgm:pt>
    <dgm:pt modelId="{FF71894D-22CC-4765-A423-1D07EDA464A5}" type="pres">
      <dgm:prSet presAssocID="{80A4B057-E0C7-499C-B205-CE29B04852BC}" presName="text5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3ED34C-654F-4C21-8E67-58A0B9FAF2A6}" type="pres">
      <dgm:prSet presAssocID="{80A4B057-E0C7-499C-B205-CE29B04852BC}" presName="line5" presStyleLbl="callout" presStyleIdx="8" presStyleCnt="10"/>
      <dgm:spPr/>
      <dgm:t>
        <a:bodyPr/>
        <a:lstStyle/>
        <a:p>
          <a:endParaRPr lang="es-MX"/>
        </a:p>
      </dgm:t>
    </dgm:pt>
    <dgm:pt modelId="{6434D788-6353-4C20-96A2-CC897A5673FB}" type="pres">
      <dgm:prSet presAssocID="{80A4B057-E0C7-499C-B205-CE29B04852BC}" presName="d5" presStyleLbl="callout" presStyleIdx="9" presStyleCnt="10"/>
      <dgm:spPr/>
      <dgm:t>
        <a:bodyPr/>
        <a:lstStyle/>
        <a:p>
          <a:endParaRPr lang="es-MX"/>
        </a:p>
      </dgm:t>
    </dgm:pt>
  </dgm:ptLst>
  <dgm:cxnLst>
    <dgm:cxn modelId="{DF5D4809-36C0-4ADE-9983-B455F98E267B}" type="presOf" srcId="{4F5F5C65-4A0D-4DDB-B338-5354FA7B93EB}" destId="{835DF39E-B480-4293-92DE-61B54E44CB9A}" srcOrd="0" destOrd="0" presId="urn:microsoft.com/office/officeart/2005/8/layout/target1"/>
    <dgm:cxn modelId="{79C216F3-D1D3-49E8-BBEB-1E8900E2E227}" srcId="{4F5F5C65-4A0D-4DDB-B338-5354FA7B93EB}" destId="{52D3736E-7577-4BAC-B105-DEB764BB56E0}" srcOrd="3" destOrd="0" parTransId="{99569C41-F891-4EF3-8A9F-0E846F01C4A7}" sibTransId="{78B8C69C-4EDD-4A33-A46E-F90CEAAC22E0}"/>
    <dgm:cxn modelId="{A3892BFA-CE17-4AA7-9675-F67DF922FBB3}" srcId="{4F5F5C65-4A0D-4DDB-B338-5354FA7B93EB}" destId="{75942A9D-AB39-43C0-AEBD-D4EC26098792}" srcOrd="2" destOrd="0" parTransId="{CCF47809-ACD1-4A37-B62A-212E5E9B0606}" sibTransId="{0DCD3781-E4B5-4F1F-A8F1-4683FB8BBDB9}"/>
    <dgm:cxn modelId="{7B3A06D9-36E1-4B1C-B2D3-F2387A2BC16D}" type="presOf" srcId="{52D3736E-7577-4BAC-B105-DEB764BB56E0}" destId="{18CE5855-93D2-4FEE-8482-FBF8450DCB48}" srcOrd="0" destOrd="0" presId="urn:microsoft.com/office/officeart/2005/8/layout/target1"/>
    <dgm:cxn modelId="{3BE51553-0D97-4265-91F4-CDBD384C612E}" type="presOf" srcId="{73600E2C-D595-4EC9-855E-BA5E85B8E1A8}" destId="{A1CEE95E-90C9-4327-A00E-9DF5398276F8}" srcOrd="0" destOrd="0" presId="urn:microsoft.com/office/officeart/2005/8/layout/target1"/>
    <dgm:cxn modelId="{77B56F7F-8F46-4845-879D-7C568EBC20D1}" srcId="{4F5F5C65-4A0D-4DDB-B338-5354FA7B93EB}" destId="{0F7B5AC6-EC58-4C73-8C99-E655C022C450}" srcOrd="1" destOrd="0" parTransId="{07921605-4BFD-4F2E-9B48-CF8AE3D59DA1}" sibTransId="{0E7CEB6C-15FC-46D9-82A9-7B5C3AA3097E}"/>
    <dgm:cxn modelId="{63975FB8-8AC4-4647-82A2-08E83BC42C0B}" type="presOf" srcId="{80A4B057-E0C7-499C-B205-CE29B04852BC}" destId="{FF71894D-22CC-4765-A423-1D07EDA464A5}" srcOrd="0" destOrd="0" presId="urn:microsoft.com/office/officeart/2005/8/layout/target1"/>
    <dgm:cxn modelId="{7F28293A-E8F6-4700-8E48-9DBAD14DA57A}" type="presOf" srcId="{0F7B5AC6-EC58-4C73-8C99-E655C022C450}" destId="{2305EE67-A2B0-490D-AE49-FA69AD7E8968}" srcOrd="0" destOrd="0" presId="urn:microsoft.com/office/officeart/2005/8/layout/target1"/>
    <dgm:cxn modelId="{C0D7EC18-B6CB-418C-9FCF-77088F585F8A}" srcId="{4F5F5C65-4A0D-4DDB-B338-5354FA7B93EB}" destId="{80A4B057-E0C7-499C-B205-CE29B04852BC}" srcOrd="4" destOrd="0" parTransId="{069EF506-90EB-4387-AC86-1D56881C0A99}" sibTransId="{0BDF27FA-9078-45C2-A7CF-7CC55DAF7C18}"/>
    <dgm:cxn modelId="{A9BCD41F-8CDC-4242-A202-7F27F5406452}" srcId="{4F5F5C65-4A0D-4DDB-B338-5354FA7B93EB}" destId="{73600E2C-D595-4EC9-855E-BA5E85B8E1A8}" srcOrd="0" destOrd="0" parTransId="{BB36B0CA-3DB3-434A-9CE5-B10A1528358B}" sibTransId="{9DE64F57-9DE1-49D4-ACB4-DE3493B91BDA}"/>
    <dgm:cxn modelId="{848190B5-78AF-4A0B-89DB-1CC67CB28589}" type="presOf" srcId="{75942A9D-AB39-43C0-AEBD-D4EC26098792}" destId="{E2266FBE-6DD8-4489-92D2-FA7951508E14}" srcOrd="0" destOrd="0" presId="urn:microsoft.com/office/officeart/2005/8/layout/target1"/>
    <dgm:cxn modelId="{3919B299-7018-46EC-8DA6-B880119CA067}" type="presParOf" srcId="{835DF39E-B480-4293-92DE-61B54E44CB9A}" destId="{3B1C9B84-134F-49A3-A9B6-7C3084DCBD1D}" srcOrd="0" destOrd="0" presId="urn:microsoft.com/office/officeart/2005/8/layout/target1"/>
    <dgm:cxn modelId="{A8404622-2F10-4A24-A152-1443EA0ADB20}" type="presParOf" srcId="{835DF39E-B480-4293-92DE-61B54E44CB9A}" destId="{A1CEE95E-90C9-4327-A00E-9DF5398276F8}" srcOrd="1" destOrd="0" presId="urn:microsoft.com/office/officeart/2005/8/layout/target1"/>
    <dgm:cxn modelId="{C7F97FD2-2C59-407D-856A-74B6F918E82C}" type="presParOf" srcId="{835DF39E-B480-4293-92DE-61B54E44CB9A}" destId="{01AF408F-F580-4E5C-B3C2-07EB4F71E2AB}" srcOrd="2" destOrd="0" presId="urn:microsoft.com/office/officeart/2005/8/layout/target1"/>
    <dgm:cxn modelId="{4D36F53F-AE0B-47AE-B247-710412ED260A}" type="presParOf" srcId="{835DF39E-B480-4293-92DE-61B54E44CB9A}" destId="{843BD2A3-A619-4C52-8868-CD9310AE5E20}" srcOrd="3" destOrd="0" presId="urn:microsoft.com/office/officeart/2005/8/layout/target1"/>
    <dgm:cxn modelId="{BD5F6881-5F84-434C-ACA8-3B3982670AC7}" type="presParOf" srcId="{835DF39E-B480-4293-92DE-61B54E44CB9A}" destId="{AEBFBDCE-CC3F-49BD-90BF-9CD6097DE36C}" srcOrd="4" destOrd="0" presId="urn:microsoft.com/office/officeart/2005/8/layout/target1"/>
    <dgm:cxn modelId="{0247DA0B-128F-4B41-8F28-04A2028A90E2}" type="presParOf" srcId="{835DF39E-B480-4293-92DE-61B54E44CB9A}" destId="{2305EE67-A2B0-490D-AE49-FA69AD7E8968}" srcOrd="5" destOrd="0" presId="urn:microsoft.com/office/officeart/2005/8/layout/target1"/>
    <dgm:cxn modelId="{3B8017AA-05CE-4973-BF8D-F6B2D1FBA787}" type="presParOf" srcId="{835DF39E-B480-4293-92DE-61B54E44CB9A}" destId="{D06A16F8-0B38-4874-AFD7-4CBBFA5BDE20}" srcOrd="6" destOrd="0" presId="urn:microsoft.com/office/officeart/2005/8/layout/target1"/>
    <dgm:cxn modelId="{FC2F16BD-F63F-45B9-91D7-BF770DFBAD2E}" type="presParOf" srcId="{835DF39E-B480-4293-92DE-61B54E44CB9A}" destId="{EAAA9839-91F3-4F66-9A08-0DA2E2D9B6F8}" srcOrd="7" destOrd="0" presId="urn:microsoft.com/office/officeart/2005/8/layout/target1"/>
    <dgm:cxn modelId="{97C5500A-5053-446D-9526-43FAC3E2B12A}" type="presParOf" srcId="{835DF39E-B480-4293-92DE-61B54E44CB9A}" destId="{E55ACADF-7738-4E8A-A324-46DB64D77DFA}" srcOrd="8" destOrd="0" presId="urn:microsoft.com/office/officeart/2005/8/layout/target1"/>
    <dgm:cxn modelId="{C34C27B3-F99E-4CBB-8E81-70F7FFC6B7E8}" type="presParOf" srcId="{835DF39E-B480-4293-92DE-61B54E44CB9A}" destId="{E2266FBE-6DD8-4489-92D2-FA7951508E14}" srcOrd="9" destOrd="0" presId="urn:microsoft.com/office/officeart/2005/8/layout/target1"/>
    <dgm:cxn modelId="{08154077-D0F8-45BC-AAA9-52C291E121D1}" type="presParOf" srcId="{835DF39E-B480-4293-92DE-61B54E44CB9A}" destId="{6DA6909A-E6BE-4763-9329-7847255BB9A0}" srcOrd="10" destOrd="0" presId="urn:microsoft.com/office/officeart/2005/8/layout/target1"/>
    <dgm:cxn modelId="{69B7BC1E-FB6E-4355-87F5-EEDC330AA2C3}" type="presParOf" srcId="{835DF39E-B480-4293-92DE-61B54E44CB9A}" destId="{7FC0D583-A972-4A87-89CE-446547724787}" srcOrd="11" destOrd="0" presId="urn:microsoft.com/office/officeart/2005/8/layout/target1"/>
    <dgm:cxn modelId="{D9133A58-F901-4EB9-8453-1278488206FB}" type="presParOf" srcId="{835DF39E-B480-4293-92DE-61B54E44CB9A}" destId="{25C64874-3A0A-477C-B600-40BD8610CE9A}" srcOrd="12" destOrd="0" presId="urn:microsoft.com/office/officeart/2005/8/layout/target1"/>
    <dgm:cxn modelId="{802A051A-B658-46B5-8A8B-1E41AE5CF4FD}" type="presParOf" srcId="{835DF39E-B480-4293-92DE-61B54E44CB9A}" destId="{18CE5855-93D2-4FEE-8482-FBF8450DCB48}" srcOrd="13" destOrd="0" presId="urn:microsoft.com/office/officeart/2005/8/layout/target1"/>
    <dgm:cxn modelId="{94A72F9B-6881-4A01-AEBC-8A779F18A81B}" type="presParOf" srcId="{835DF39E-B480-4293-92DE-61B54E44CB9A}" destId="{A54B9B01-32B2-4CF7-A0F9-543FCBD7FAF9}" srcOrd="14" destOrd="0" presId="urn:microsoft.com/office/officeart/2005/8/layout/target1"/>
    <dgm:cxn modelId="{E3CCFE5D-9505-493D-AAA6-B8378800BC0A}" type="presParOf" srcId="{835DF39E-B480-4293-92DE-61B54E44CB9A}" destId="{4F9B6609-2344-4271-857E-73AC0431EDC9}" srcOrd="15" destOrd="0" presId="urn:microsoft.com/office/officeart/2005/8/layout/target1"/>
    <dgm:cxn modelId="{F8691720-96B0-4DC4-B900-A3129D2F59F3}" type="presParOf" srcId="{835DF39E-B480-4293-92DE-61B54E44CB9A}" destId="{0C2B170E-150B-4A27-9591-FA8B5DD5C2AB}" srcOrd="16" destOrd="0" presId="urn:microsoft.com/office/officeart/2005/8/layout/target1"/>
    <dgm:cxn modelId="{DDF85D72-333A-4FDA-8A1E-2CACEF824672}" type="presParOf" srcId="{835DF39E-B480-4293-92DE-61B54E44CB9A}" destId="{FF71894D-22CC-4765-A423-1D07EDA464A5}" srcOrd="17" destOrd="0" presId="urn:microsoft.com/office/officeart/2005/8/layout/target1"/>
    <dgm:cxn modelId="{642DDED1-C300-4D2E-9EAE-71A1FAE4ABFD}" type="presParOf" srcId="{835DF39E-B480-4293-92DE-61B54E44CB9A}" destId="{CD3ED34C-654F-4C21-8E67-58A0B9FAF2A6}" srcOrd="18" destOrd="0" presId="urn:microsoft.com/office/officeart/2005/8/layout/target1"/>
    <dgm:cxn modelId="{5CE078A9-A1EF-4CA3-B223-F33F44F5232A}" type="presParOf" srcId="{835DF39E-B480-4293-92DE-61B54E44CB9A}" destId="{6434D788-6353-4C20-96A2-CC897A5673FB}" srcOrd="19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2C24DE2F-1165-460F-B356-F6CF4705CC04}" type="doc">
      <dgm:prSet loTypeId="urn:microsoft.com/office/officeart/2008/layout/SquareAccentList" loCatId="list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s-MX"/>
        </a:p>
      </dgm:t>
    </dgm:pt>
    <dgm:pt modelId="{ACCB106F-F93A-4164-B0FC-F1BDCE7FDE5E}">
      <dgm:prSet/>
      <dgm:spPr/>
      <dgm:t>
        <a:bodyPr/>
        <a:lstStyle/>
        <a:p>
          <a:pPr rtl="0"/>
          <a:r>
            <a:rPr lang="es-MX" dirty="0" smtClean="0"/>
            <a:t>Examen y repaso</a:t>
          </a:r>
          <a:endParaRPr lang="es-MX" dirty="0"/>
        </a:p>
      </dgm:t>
    </dgm:pt>
    <dgm:pt modelId="{EEDAA372-5B2A-40FD-96A7-4B5AA3A8C459}" type="parTrans" cxnId="{D1A2C99F-C4AE-47E1-BC86-0C09BA8CDE70}">
      <dgm:prSet/>
      <dgm:spPr/>
      <dgm:t>
        <a:bodyPr/>
        <a:lstStyle/>
        <a:p>
          <a:endParaRPr lang="es-MX"/>
        </a:p>
      </dgm:t>
    </dgm:pt>
    <dgm:pt modelId="{BB75003C-0C8F-4236-B600-B0BB50C12F37}" type="sibTrans" cxnId="{D1A2C99F-C4AE-47E1-BC86-0C09BA8CDE70}">
      <dgm:prSet/>
      <dgm:spPr/>
      <dgm:t>
        <a:bodyPr/>
        <a:lstStyle/>
        <a:p>
          <a:endParaRPr lang="es-MX"/>
        </a:p>
      </dgm:t>
    </dgm:pt>
    <dgm:pt modelId="{EB3201C9-30B7-425C-AD13-D60198F9CE43}">
      <dgm:prSet/>
      <dgm:spPr/>
      <dgm:t>
        <a:bodyPr/>
        <a:lstStyle/>
        <a:p>
          <a:pPr rtl="0"/>
          <a:r>
            <a:rPr lang="es-MX" smtClean="0"/>
            <a:t>Examinar el libro</a:t>
          </a:r>
          <a:endParaRPr lang="es-MX"/>
        </a:p>
      </dgm:t>
    </dgm:pt>
    <dgm:pt modelId="{6117470F-A0F0-4DD3-8187-8D504283AB05}" type="parTrans" cxnId="{A65D0B78-E06E-4888-8868-284975E0595B}">
      <dgm:prSet/>
      <dgm:spPr/>
      <dgm:t>
        <a:bodyPr/>
        <a:lstStyle/>
        <a:p>
          <a:endParaRPr lang="es-MX"/>
        </a:p>
      </dgm:t>
    </dgm:pt>
    <dgm:pt modelId="{CA4E3E83-37FD-4560-B6B0-3241B2940B7F}" type="sibTrans" cxnId="{A65D0B78-E06E-4888-8868-284975E0595B}">
      <dgm:prSet/>
      <dgm:spPr/>
      <dgm:t>
        <a:bodyPr/>
        <a:lstStyle/>
        <a:p>
          <a:endParaRPr lang="es-MX"/>
        </a:p>
      </dgm:t>
    </dgm:pt>
    <dgm:pt modelId="{E497E5DB-39CD-4454-BC10-29CC2187E7B7}">
      <dgm:prSet/>
      <dgm:spPr/>
      <dgm:t>
        <a:bodyPr/>
        <a:lstStyle/>
        <a:p>
          <a:pPr rtl="0"/>
          <a:r>
            <a:rPr lang="es-MX" smtClean="0"/>
            <a:t>Formular preguntas</a:t>
          </a:r>
          <a:endParaRPr lang="es-MX"/>
        </a:p>
      </dgm:t>
    </dgm:pt>
    <dgm:pt modelId="{2D7B54D1-6998-4A7B-AA22-AC0C604753A1}" type="parTrans" cxnId="{917225C2-61BF-4FE0-9A73-A815C308B013}">
      <dgm:prSet/>
      <dgm:spPr/>
      <dgm:t>
        <a:bodyPr/>
        <a:lstStyle/>
        <a:p>
          <a:endParaRPr lang="es-MX"/>
        </a:p>
      </dgm:t>
    </dgm:pt>
    <dgm:pt modelId="{D90E053B-0FD2-4954-BFAD-E24AF4543C48}" type="sibTrans" cxnId="{917225C2-61BF-4FE0-9A73-A815C308B013}">
      <dgm:prSet/>
      <dgm:spPr/>
      <dgm:t>
        <a:bodyPr/>
        <a:lstStyle/>
        <a:p>
          <a:endParaRPr lang="es-MX"/>
        </a:p>
      </dgm:t>
    </dgm:pt>
    <dgm:pt modelId="{54CBDA90-17FD-450F-BB98-80BAE343427E}">
      <dgm:prSet/>
      <dgm:spPr/>
      <dgm:t>
        <a:bodyPr/>
        <a:lstStyle/>
        <a:p>
          <a:pPr rtl="0"/>
          <a:r>
            <a:rPr lang="es-MX" smtClean="0"/>
            <a:t>Leer</a:t>
          </a:r>
          <a:endParaRPr lang="es-MX"/>
        </a:p>
      </dgm:t>
    </dgm:pt>
    <dgm:pt modelId="{086B015F-C5CD-49EA-8F50-48B631B00F5A}" type="parTrans" cxnId="{9E1107A9-131D-4315-A1CC-EC62CD98A066}">
      <dgm:prSet/>
      <dgm:spPr/>
      <dgm:t>
        <a:bodyPr/>
        <a:lstStyle/>
        <a:p>
          <a:endParaRPr lang="es-MX"/>
        </a:p>
      </dgm:t>
    </dgm:pt>
    <dgm:pt modelId="{3C5625DE-088D-402B-A84F-61F9ECEF1611}" type="sibTrans" cxnId="{9E1107A9-131D-4315-A1CC-EC62CD98A066}">
      <dgm:prSet/>
      <dgm:spPr/>
      <dgm:t>
        <a:bodyPr/>
        <a:lstStyle/>
        <a:p>
          <a:endParaRPr lang="es-MX"/>
        </a:p>
      </dgm:t>
    </dgm:pt>
    <dgm:pt modelId="{7F112C7D-3403-49F4-8F27-8544B4B0979F}">
      <dgm:prSet/>
      <dgm:spPr/>
      <dgm:t>
        <a:bodyPr/>
        <a:lstStyle/>
        <a:p>
          <a:pPr rtl="0"/>
          <a:r>
            <a:rPr lang="es-MX" smtClean="0"/>
            <a:t>Repasar</a:t>
          </a:r>
          <a:endParaRPr lang="es-MX"/>
        </a:p>
      </dgm:t>
    </dgm:pt>
    <dgm:pt modelId="{680B1AB3-7562-41F6-89C9-C0575B293ED2}" type="parTrans" cxnId="{02449B98-E67F-4E6E-8747-A3915870F5CC}">
      <dgm:prSet/>
      <dgm:spPr/>
      <dgm:t>
        <a:bodyPr/>
        <a:lstStyle/>
        <a:p>
          <a:endParaRPr lang="es-MX"/>
        </a:p>
      </dgm:t>
    </dgm:pt>
    <dgm:pt modelId="{4A1A85F5-BC8C-46A3-96ED-413D05A9E8C1}" type="sibTrans" cxnId="{02449B98-E67F-4E6E-8747-A3915870F5CC}">
      <dgm:prSet/>
      <dgm:spPr/>
      <dgm:t>
        <a:bodyPr/>
        <a:lstStyle/>
        <a:p>
          <a:endParaRPr lang="es-MX"/>
        </a:p>
      </dgm:t>
    </dgm:pt>
    <dgm:pt modelId="{48EAF86F-43ED-4B5C-98BC-967545C64BF3}">
      <dgm:prSet/>
      <dgm:spPr/>
      <dgm:t>
        <a:bodyPr/>
        <a:lstStyle/>
        <a:p>
          <a:pPr rtl="0"/>
          <a:r>
            <a:rPr lang="es-MX" smtClean="0"/>
            <a:t>Lectura de comprensión</a:t>
          </a:r>
          <a:endParaRPr lang="es-MX"/>
        </a:p>
      </dgm:t>
    </dgm:pt>
    <dgm:pt modelId="{7B26C370-F545-40C1-A871-B1A0B35C29AB}" type="parTrans" cxnId="{840C17CC-F852-46B7-B126-0EB2D8FA3A74}">
      <dgm:prSet/>
      <dgm:spPr/>
      <dgm:t>
        <a:bodyPr/>
        <a:lstStyle/>
        <a:p>
          <a:endParaRPr lang="es-MX"/>
        </a:p>
      </dgm:t>
    </dgm:pt>
    <dgm:pt modelId="{8C531FD0-4E05-4042-AE72-BE2D46CE5DDD}" type="sibTrans" cxnId="{840C17CC-F852-46B7-B126-0EB2D8FA3A74}">
      <dgm:prSet/>
      <dgm:spPr/>
      <dgm:t>
        <a:bodyPr/>
        <a:lstStyle/>
        <a:p>
          <a:endParaRPr lang="es-MX"/>
        </a:p>
      </dgm:t>
    </dgm:pt>
    <dgm:pt modelId="{E15959C4-B1D8-435D-8495-3AB3BAE99C22}">
      <dgm:prSet/>
      <dgm:spPr/>
      <dgm:t>
        <a:bodyPr/>
        <a:lstStyle/>
        <a:p>
          <a:pPr rtl="0"/>
          <a:r>
            <a:rPr lang="es-MX" smtClean="0"/>
            <a:t>Realizar una lectura general</a:t>
          </a:r>
          <a:endParaRPr lang="es-MX"/>
        </a:p>
      </dgm:t>
    </dgm:pt>
    <dgm:pt modelId="{4A3F78E7-A310-4481-A9C1-63096510831D}" type="parTrans" cxnId="{2440AAA7-F7C5-44DA-AA40-244E35F983E6}">
      <dgm:prSet/>
      <dgm:spPr/>
      <dgm:t>
        <a:bodyPr/>
        <a:lstStyle/>
        <a:p>
          <a:endParaRPr lang="es-MX"/>
        </a:p>
      </dgm:t>
    </dgm:pt>
    <dgm:pt modelId="{3286435B-607D-441D-AE70-D228AC869C0F}" type="sibTrans" cxnId="{2440AAA7-F7C5-44DA-AA40-244E35F983E6}">
      <dgm:prSet/>
      <dgm:spPr/>
      <dgm:t>
        <a:bodyPr/>
        <a:lstStyle/>
        <a:p>
          <a:endParaRPr lang="es-MX"/>
        </a:p>
      </dgm:t>
    </dgm:pt>
    <dgm:pt modelId="{00AACDEF-794A-451F-81FD-81616CBA1324}">
      <dgm:prSet/>
      <dgm:spPr/>
      <dgm:t>
        <a:bodyPr/>
        <a:lstStyle/>
        <a:p>
          <a:pPr rtl="0"/>
          <a:r>
            <a:rPr lang="es-MX" smtClean="0"/>
            <a:t>Localizar e investigar términos desconocidos</a:t>
          </a:r>
          <a:endParaRPr lang="es-MX"/>
        </a:p>
      </dgm:t>
    </dgm:pt>
    <dgm:pt modelId="{10574276-49E8-4716-96A5-9996DC6F0D81}" type="parTrans" cxnId="{8E5DBC92-CF75-4A37-81D1-185837FB8E37}">
      <dgm:prSet/>
      <dgm:spPr/>
      <dgm:t>
        <a:bodyPr/>
        <a:lstStyle/>
        <a:p>
          <a:endParaRPr lang="es-MX"/>
        </a:p>
      </dgm:t>
    </dgm:pt>
    <dgm:pt modelId="{669C4597-BF99-417F-B6BE-31FD92B9BA4D}" type="sibTrans" cxnId="{8E5DBC92-CF75-4A37-81D1-185837FB8E37}">
      <dgm:prSet/>
      <dgm:spPr/>
      <dgm:t>
        <a:bodyPr/>
        <a:lstStyle/>
        <a:p>
          <a:endParaRPr lang="es-MX"/>
        </a:p>
      </dgm:t>
    </dgm:pt>
    <dgm:pt modelId="{BDB10715-435C-4585-80EF-019FB3FB5FF8}">
      <dgm:prSet/>
      <dgm:spPr/>
      <dgm:t>
        <a:bodyPr/>
        <a:lstStyle/>
        <a:p>
          <a:pPr rtl="0"/>
          <a:r>
            <a:rPr lang="es-MX" smtClean="0"/>
            <a:t>Señalar palabras clave</a:t>
          </a:r>
          <a:endParaRPr lang="es-MX"/>
        </a:p>
      </dgm:t>
    </dgm:pt>
    <dgm:pt modelId="{BB92D0F5-264E-4E96-A384-AADD3F9B8AF2}" type="parTrans" cxnId="{B7B0CFB5-DABB-46F3-9B9C-79E83CAD3471}">
      <dgm:prSet/>
      <dgm:spPr/>
      <dgm:t>
        <a:bodyPr/>
        <a:lstStyle/>
        <a:p>
          <a:endParaRPr lang="es-MX"/>
        </a:p>
      </dgm:t>
    </dgm:pt>
    <dgm:pt modelId="{62CB57E4-873B-4A79-ABB1-D52A02180282}" type="sibTrans" cxnId="{B7B0CFB5-DABB-46F3-9B9C-79E83CAD3471}">
      <dgm:prSet/>
      <dgm:spPr/>
      <dgm:t>
        <a:bodyPr/>
        <a:lstStyle/>
        <a:p>
          <a:endParaRPr lang="es-MX"/>
        </a:p>
      </dgm:t>
    </dgm:pt>
    <dgm:pt modelId="{DFAAAB66-878A-40B8-9286-97562C74D102}">
      <dgm:prSet/>
      <dgm:spPr/>
      <dgm:t>
        <a:bodyPr/>
        <a:lstStyle/>
        <a:p>
          <a:pPr rtl="0"/>
          <a:r>
            <a:rPr lang="es-MX" smtClean="0"/>
            <a:t>Enunciar el tema en forma breve</a:t>
          </a:r>
          <a:endParaRPr lang="es-MX"/>
        </a:p>
      </dgm:t>
    </dgm:pt>
    <dgm:pt modelId="{65FE64DF-4C49-4A06-A590-F0A897BC4757}" type="parTrans" cxnId="{4ED0CEAC-637A-4C3E-A4D5-69BFE86EA09D}">
      <dgm:prSet/>
      <dgm:spPr/>
      <dgm:t>
        <a:bodyPr/>
        <a:lstStyle/>
        <a:p>
          <a:endParaRPr lang="es-MX"/>
        </a:p>
      </dgm:t>
    </dgm:pt>
    <dgm:pt modelId="{CE7F39D7-ABE8-464D-8054-CA516EE90AC7}" type="sibTrans" cxnId="{4ED0CEAC-637A-4C3E-A4D5-69BFE86EA09D}">
      <dgm:prSet/>
      <dgm:spPr/>
      <dgm:t>
        <a:bodyPr/>
        <a:lstStyle/>
        <a:p>
          <a:endParaRPr lang="es-MX"/>
        </a:p>
      </dgm:t>
    </dgm:pt>
    <dgm:pt modelId="{5EDF2B9B-5A86-41D8-9E06-FBC4FE8DA314}">
      <dgm:prSet/>
      <dgm:spPr/>
      <dgm:t>
        <a:bodyPr/>
        <a:lstStyle/>
        <a:p>
          <a:pPr rtl="0"/>
          <a:r>
            <a:rPr lang="es-MX" smtClean="0"/>
            <a:t>Identificar ideas principales</a:t>
          </a:r>
          <a:endParaRPr lang="es-MX"/>
        </a:p>
      </dgm:t>
    </dgm:pt>
    <dgm:pt modelId="{60DA86E0-664B-4FFC-B0EE-1346E16CA0C0}" type="parTrans" cxnId="{88D00F1E-CAAA-40CC-9BB5-26F844052813}">
      <dgm:prSet/>
      <dgm:spPr/>
      <dgm:t>
        <a:bodyPr/>
        <a:lstStyle/>
        <a:p>
          <a:endParaRPr lang="es-MX"/>
        </a:p>
      </dgm:t>
    </dgm:pt>
    <dgm:pt modelId="{64248217-DF6E-4BBC-A0C8-F511DDF4740C}" type="sibTrans" cxnId="{88D00F1E-CAAA-40CC-9BB5-26F844052813}">
      <dgm:prSet/>
      <dgm:spPr/>
      <dgm:t>
        <a:bodyPr/>
        <a:lstStyle/>
        <a:p>
          <a:endParaRPr lang="es-MX"/>
        </a:p>
      </dgm:t>
    </dgm:pt>
    <dgm:pt modelId="{33F9143A-6D9E-4EEB-8C9E-C3C4DD776788}">
      <dgm:prSet/>
      <dgm:spPr/>
      <dgm:t>
        <a:bodyPr/>
        <a:lstStyle/>
        <a:p>
          <a:pPr rtl="0"/>
          <a:r>
            <a:rPr lang="es-MX" smtClean="0"/>
            <a:t>Resolver algún cuestionario</a:t>
          </a:r>
          <a:endParaRPr lang="es-MX"/>
        </a:p>
      </dgm:t>
    </dgm:pt>
    <dgm:pt modelId="{B70D6146-6745-4CAA-8041-59B0FC9283E0}" type="parTrans" cxnId="{B5B8B436-E811-4D69-B214-C31BD4B38985}">
      <dgm:prSet/>
      <dgm:spPr/>
      <dgm:t>
        <a:bodyPr/>
        <a:lstStyle/>
        <a:p>
          <a:endParaRPr lang="es-MX"/>
        </a:p>
      </dgm:t>
    </dgm:pt>
    <dgm:pt modelId="{063EB0FA-8FAA-475C-9791-8D8A5446401C}" type="sibTrans" cxnId="{B5B8B436-E811-4D69-B214-C31BD4B38985}">
      <dgm:prSet/>
      <dgm:spPr/>
      <dgm:t>
        <a:bodyPr/>
        <a:lstStyle/>
        <a:p>
          <a:endParaRPr lang="es-MX"/>
        </a:p>
      </dgm:t>
    </dgm:pt>
    <dgm:pt modelId="{33ECF3AC-D33F-4AB0-A7BE-1D5DA578A97C}">
      <dgm:prSet/>
      <dgm:spPr/>
      <dgm:t>
        <a:bodyPr/>
        <a:lstStyle/>
        <a:p>
          <a:pPr rtl="0"/>
          <a:r>
            <a:rPr lang="es-MX" smtClean="0"/>
            <a:t>Elaborar resumen</a:t>
          </a:r>
          <a:endParaRPr lang="es-MX"/>
        </a:p>
      </dgm:t>
    </dgm:pt>
    <dgm:pt modelId="{D5CA90C4-AB9B-4AA1-B721-44AA7FC093E1}" type="parTrans" cxnId="{71F94E7E-77C9-4E92-8C54-B72469541AF9}">
      <dgm:prSet/>
      <dgm:spPr/>
      <dgm:t>
        <a:bodyPr/>
        <a:lstStyle/>
        <a:p>
          <a:endParaRPr lang="es-MX"/>
        </a:p>
      </dgm:t>
    </dgm:pt>
    <dgm:pt modelId="{FEE10A23-A545-4A23-A391-AAB99596F382}" type="sibTrans" cxnId="{71F94E7E-77C9-4E92-8C54-B72469541AF9}">
      <dgm:prSet/>
      <dgm:spPr/>
      <dgm:t>
        <a:bodyPr/>
        <a:lstStyle/>
        <a:p>
          <a:endParaRPr lang="es-MX"/>
        </a:p>
      </dgm:t>
    </dgm:pt>
    <dgm:pt modelId="{4B8F5E2F-8503-4DCC-B10A-D695482C30AC}" type="pres">
      <dgm:prSet presAssocID="{2C24DE2F-1165-460F-B356-F6CF4705CC04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25B1203A-323E-41F1-93F2-6092786E50CA}" type="pres">
      <dgm:prSet presAssocID="{ACCB106F-F93A-4164-B0FC-F1BDCE7FDE5E}" presName="root" presStyleCnt="0">
        <dgm:presLayoutVars>
          <dgm:chMax/>
          <dgm:chPref/>
        </dgm:presLayoutVars>
      </dgm:prSet>
      <dgm:spPr/>
    </dgm:pt>
    <dgm:pt modelId="{5B261FA6-E8A2-41D3-A013-CE275343CBBB}" type="pres">
      <dgm:prSet presAssocID="{ACCB106F-F93A-4164-B0FC-F1BDCE7FDE5E}" presName="rootComposite" presStyleCnt="0">
        <dgm:presLayoutVars/>
      </dgm:prSet>
      <dgm:spPr/>
    </dgm:pt>
    <dgm:pt modelId="{B49B87BD-A000-4481-A9C6-A2C059D86734}" type="pres">
      <dgm:prSet presAssocID="{ACCB106F-F93A-4164-B0FC-F1BDCE7FDE5E}" presName="ParentAccent" presStyleLbl="alignNode1" presStyleIdx="0" presStyleCnt="2"/>
      <dgm:spPr/>
    </dgm:pt>
    <dgm:pt modelId="{04E89452-15E8-4607-AE13-62FBAD76C5D7}" type="pres">
      <dgm:prSet presAssocID="{ACCB106F-F93A-4164-B0FC-F1BDCE7FDE5E}" presName="ParentSmallAccent" presStyleLbl="fgAcc1" presStyleIdx="0" presStyleCnt="2"/>
      <dgm:spPr/>
    </dgm:pt>
    <dgm:pt modelId="{B7758496-AF58-4B9F-A9C4-26F874B970A1}" type="pres">
      <dgm:prSet presAssocID="{ACCB106F-F93A-4164-B0FC-F1BDCE7FDE5E}" presName="Parent" presStyleLbl="revTx" presStyleIdx="0" presStyleCnt="13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E76B32-A3AB-4552-A664-19D0BAD37501}" type="pres">
      <dgm:prSet presAssocID="{ACCB106F-F93A-4164-B0FC-F1BDCE7FDE5E}" presName="childShape" presStyleCnt="0">
        <dgm:presLayoutVars>
          <dgm:chMax val="0"/>
          <dgm:chPref val="0"/>
        </dgm:presLayoutVars>
      </dgm:prSet>
      <dgm:spPr/>
    </dgm:pt>
    <dgm:pt modelId="{CEE76062-EF3B-481D-A564-4449B4250BAF}" type="pres">
      <dgm:prSet presAssocID="{EB3201C9-30B7-425C-AD13-D60198F9CE43}" presName="childComposite" presStyleCnt="0">
        <dgm:presLayoutVars>
          <dgm:chMax val="0"/>
          <dgm:chPref val="0"/>
        </dgm:presLayoutVars>
      </dgm:prSet>
      <dgm:spPr/>
    </dgm:pt>
    <dgm:pt modelId="{9BF09161-3BE4-42CE-AF78-9243AD132D70}" type="pres">
      <dgm:prSet presAssocID="{EB3201C9-30B7-425C-AD13-D60198F9CE43}" presName="ChildAccent" presStyleLbl="solidFgAcc1" presStyleIdx="0" presStyleCnt="11"/>
      <dgm:spPr/>
    </dgm:pt>
    <dgm:pt modelId="{F05D8F14-3100-468F-AAFC-2C611F7DC481}" type="pres">
      <dgm:prSet presAssocID="{EB3201C9-30B7-425C-AD13-D60198F9CE43}" presName="Child" presStyleLbl="revTx" presStyleIdx="1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3F67A7-EB92-4DF3-8BE7-906B8FBCF84F}" type="pres">
      <dgm:prSet presAssocID="{E497E5DB-39CD-4454-BC10-29CC2187E7B7}" presName="childComposite" presStyleCnt="0">
        <dgm:presLayoutVars>
          <dgm:chMax val="0"/>
          <dgm:chPref val="0"/>
        </dgm:presLayoutVars>
      </dgm:prSet>
      <dgm:spPr/>
    </dgm:pt>
    <dgm:pt modelId="{572535A2-65EB-45CE-B9C6-A10CEA123318}" type="pres">
      <dgm:prSet presAssocID="{E497E5DB-39CD-4454-BC10-29CC2187E7B7}" presName="ChildAccent" presStyleLbl="solidFgAcc1" presStyleIdx="1" presStyleCnt="11"/>
      <dgm:spPr/>
    </dgm:pt>
    <dgm:pt modelId="{24D93D0F-D940-4EBF-BFA0-1F62054984E0}" type="pres">
      <dgm:prSet presAssocID="{E497E5DB-39CD-4454-BC10-29CC2187E7B7}" presName="Child" presStyleLbl="revTx" presStyleIdx="2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A6B1BA-AB92-4CED-82A5-9911F7C478FB}" type="pres">
      <dgm:prSet presAssocID="{54CBDA90-17FD-450F-BB98-80BAE343427E}" presName="childComposite" presStyleCnt="0">
        <dgm:presLayoutVars>
          <dgm:chMax val="0"/>
          <dgm:chPref val="0"/>
        </dgm:presLayoutVars>
      </dgm:prSet>
      <dgm:spPr/>
    </dgm:pt>
    <dgm:pt modelId="{CBE0204F-0527-41FA-9319-780417C5E1CB}" type="pres">
      <dgm:prSet presAssocID="{54CBDA90-17FD-450F-BB98-80BAE343427E}" presName="ChildAccent" presStyleLbl="solidFgAcc1" presStyleIdx="2" presStyleCnt="11"/>
      <dgm:spPr/>
    </dgm:pt>
    <dgm:pt modelId="{ECA28539-D704-47B6-BA08-1166B0DF7D82}" type="pres">
      <dgm:prSet presAssocID="{54CBDA90-17FD-450F-BB98-80BAE343427E}" presName="Child" presStyleLbl="revTx" presStyleIdx="3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FC8DC7-E8C8-4D80-86FE-B899B74A0A3E}" type="pres">
      <dgm:prSet presAssocID="{7F112C7D-3403-49F4-8F27-8544B4B0979F}" presName="childComposite" presStyleCnt="0">
        <dgm:presLayoutVars>
          <dgm:chMax val="0"/>
          <dgm:chPref val="0"/>
        </dgm:presLayoutVars>
      </dgm:prSet>
      <dgm:spPr/>
    </dgm:pt>
    <dgm:pt modelId="{3EB2FA2A-A956-4830-B8AE-0B6BB24CCED6}" type="pres">
      <dgm:prSet presAssocID="{7F112C7D-3403-49F4-8F27-8544B4B0979F}" presName="ChildAccent" presStyleLbl="solidFgAcc1" presStyleIdx="3" presStyleCnt="11"/>
      <dgm:spPr/>
    </dgm:pt>
    <dgm:pt modelId="{F93D4F54-78CB-40C9-A9F6-7694B0238056}" type="pres">
      <dgm:prSet presAssocID="{7F112C7D-3403-49F4-8F27-8544B4B0979F}" presName="Child" presStyleLbl="revTx" presStyleIdx="4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63AE789-20BC-468B-87C5-881DC8A74D67}" type="pres">
      <dgm:prSet presAssocID="{48EAF86F-43ED-4B5C-98BC-967545C64BF3}" presName="root" presStyleCnt="0">
        <dgm:presLayoutVars>
          <dgm:chMax/>
          <dgm:chPref/>
        </dgm:presLayoutVars>
      </dgm:prSet>
      <dgm:spPr/>
    </dgm:pt>
    <dgm:pt modelId="{35C0CBDC-AF02-4382-9948-053177FF44A4}" type="pres">
      <dgm:prSet presAssocID="{48EAF86F-43ED-4B5C-98BC-967545C64BF3}" presName="rootComposite" presStyleCnt="0">
        <dgm:presLayoutVars/>
      </dgm:prSet>
      <dgm:spPr/>
    </dgm:pt>
    <dgm:pt modelId="{F1C39518-5A01-412B-840E-DD842D5FE846}" type="pres">
      <dgm:prSet presAssocID="{48EAF86F-43ED-4B5C-98BC-967545C64BF3}" presName="ParentAccent" presStyleLbl="alignNode1" presStyleIdx="1" presStyleCnt="2"/>
      <dgm:spPr/>
    </dgm:pt>
    <dgm:pt modelId="{1B0AD54A-D397-411F-B56E-29B58B850660}" type="pres">
      <dgm:prSet presAssocID="{48EAF86F-43ED-4B5C-98BC-967545C64BF3}" presName="ParentSmallAccent" presStyleLbl="fgAcc1" presStyleIdx="1" presStyleCnt="2"/>
      <dgm:spPr/>
    </dgm:pt>
    <dgm:pt modelId="{77A4F362-C012-45FB-9138-97B2888A8AE1}" type="pres">
      <dgm:prSet presAssocID="{48EAF86F-43ED-4B5C-98BC-967545C64BF3}" presName="Parent" presStyleLbl="revTx" presStyleIdx="5" presStyleCnt="13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8F26A7-BC39-4BC9-B601-DB1D132B2183}" type="pres">
      <dgm:prSet presAssocID="{48EAF86F-43ED-4B5C-98BC-967545C64BF3}" presName="childShape" presStyleCnt="0">
        <dgm:presLayoutVars>
          <dgm:chMax val="0"/>
          <dgm:chPref val="0"/>
        </dgm:presLayoutVars>
      </dgm:prSet>
      <dgm:spPr/>
    </dgm:pt>
    <dgm:pt modelId="{8F416015-2BDE-42C6-8AFE-B20B21F2D9BD}" type="pres">
      <dgm:prSet presAssocID="{E15959C4-B1D8-435D-8495-3AB3BAE99C22}" presName="childComposite" presStyleCnt="0">
        <dgm:presLayoutVars>
          <dgm:chMax val="0"/>
          <dgm:chPref val="0"/>
        </dgm:presLayoutVars>
      </dgm:prSet>
      <dgm:spPr/>
    </dgm:pt>
    <dgm:pt modelId="{04C80A02-67A7-48EE-B7F9-54A8B0A9DB2A}" type="pres">
      <dgm:prSet presAssocID="{E15959C4-B1D8-435D-8495-3AB3BAE99C22}" presName="ChildAccent" presStyleLbl="solidFgAcc1" presStyleIdx="4" presStyleCnt="11"/>
      <dgm:spPr/>
    </dgm:pt>
    <dgm:pt modelId="{668B4AAF-1134-40E6-9ACE-CC6B60AB5FE4}" type="pres">
      <dgm:prSet presAssocID="{E15959C4-B1D8-435D-8495-3AB3BAE99C22}" presName="Child" presStyleLbl="revTx" presStyleIdx="6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0DCF33-4911-4176-A17A-3C809B113F59}" type="pres">
      <dgm:prSet presAssocID="{00AACDEF-794A-451F-81FD-81616CBA1324}" presName="childComposite" presStyleCnt="0">
        <dgm:presLayoutVars>
          <dgm:chMax val="0"/>
          <dgm:chPref val="0"/>
        </dgm:presLayoutVars>
      </dgm:prSet>
      <dgm:spPr/>
    </dgm:pt>
    <dgm:pt modelId="{8EF18E06-37C2-4408-9FAC-BE5834096E7A}" type="pres">
      <dgm:prSet presAssocID="{00AACDEF-794A-451F-81FD-81616CBA1324}" presName="ChildAccent" presStyleLbl="solidFgAcc1" presStyleIdx="5" presStyleCnt="11"/>
      <dgm:spPr/>
    </dgm:pt>
    <dgm:pt modelId="{014C52B5-A620-45A0-80E5-5BA6E025CB25}" type="pres">
      <dgm:prSet presAssocID="{00AACDEF-794A-451F-81FD-81616CBA1324}" presName="Child" presStyleLbl="revTx" presStyleIdx="7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F9C6D0-AC70-4CD4-90EC-93BE3BCD09FB}" type="pres">
      <dgm:prSet presAssocID="{BDB10715-435C-4585-80EF-019FB3FB5FF8}" presName="childComposite" presStyleCnt="0">
        <dgm:presLayoutVars>
          <dgm:chMax val="0"/>
          <dgm:chPref val="0"/>
        </dgm:presLayoutVars>
      </dgm:prSet>
      <dgm:spPr/>
    </dgm:pt>
    <dgm:pt modelId="{B171B9FB-3580-41FD-86B3-15732CACE126}" type="pres">
      <dgm:prSet presAssocID="{BDB10715-435C-4585-80EF-019FB3FB5FF8}" presName="ChildAccent" presStyleLbl="solidFgAcc1" presStyleIdx="6" presStyleCnt="11"/>
      <dgm:spPr/>
    </dgm:pt>
    <dgm:pt modelId="{6E991779-7A56-4492-8F40-730F22A4DC2D}" type="pres">
      <dgm:prSet presAssocID="{BDB10715-435C-4585-80EF-019FB3FB5FF8}" presName="Child" presStyleLbl="revTx" presStyleIdx="8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34A646-725B-4082-96FC-FC85CDB78E33}" type="pres">
      <dgm:prSet presAssocID="{DFAAAB66-878A-40B8-9286-97562C74D102}" presName="childComposite" presStyleCnt="0">
        <dgm:presLayoutVars>
          <dgm:chMax val="0"/>
          <dgm:chPref val="0"/>
        </dgm:presLayoutVars>
      </dgm:prSet>
      <dgm:spPr/>
    </dgm:pt>
    <dgm:pt modelId="{B9BC36FA-0BD7-4137-A195-5580C1B640D9}" type="pres">
      <dgm:prSet presAssocID="{DFAAAB66-878A-40B8-9286-97562C74D102}" presName="ChildAccent" presStyleLbl="solidFgAcc1" presStyleIdx="7" presStyleCnt="11"/>
      <dgm:spPr/>
    </dgm:pt>
    <dgm:pt modelId="{206BF010-D0CE-4CF7-9B3C-7C7B0C67986C}" type="pres">
      <dgm:prSet presAssocID="{DFAAAB66-878A-40B8-9286-97562C74D102}" presName="Child" presStyleLbl="revTx" presStyleIdx="9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C34923-DBE4-42ED-B628-4617A28EC43E}" type="pres">
      <dgm:prSet presAssocID="{5EDF2B9B-5A86-41D8-9E06-FBC4FE8DA314}" presName="childComposite" presStyleCnt="0">
        <dgm:presLayoutVars>
          <dgm:chMax val="0"/>
          <dgm:chPref val="0"/>
        </dgm:presLayoutVars>
      </dgm:prSet>
      <dgm:spPr/>
    </dgm:pt>
    <dgm:pt modelId="{D4A0E99B-D7CA-4DA3-9AA5-6AB710C646DC}" type="pres">
      <dgm:prSet presAssocID="{5EDF2B9B-5A86-41D8-9E06-FBC4FE8DA314}" presName="ChildAccent" presStyleLbl="solidFgAcc1" presStyleIdx="8" presStyleCnt="11"/>
      <dgm:spPr/>
    </dgm:pt>
    <dgm:pt modelId="{12FF068F-536A-4BC5-AF9E-EE9C5069CD33}" type="pres">
      <dgm:prSet presAssocID="{5EDF2B9B-5A86-41D8-9E06-FBC4FE8DA314}" presName="Child" presStyleLbl="revTx" presStyleIdx="10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7F3CE2-742D-4A7C-B450-389B40D57D04}" type="pres">
      <dgm:prSet presAssocID="{33F9143A-6D9E-4EEB-8C9E-C3C4DD776788}" presName="childComposite" presStyleCnt="0">
        <dgm:presLayoutVars>
          <dgm:chMax val="0"/>
          <dgm:chPref val="0"/>
        </dgm:presLayoutVars>
      </dgm:prSet>
      <dgm:spPr/>
    </dgm:pt>
    <dgm:pt modelId="{7E13B7F2-56FB-42BB-B60F-5BA7C444B539}" type="pres">
      <dgm:prSet presAssocID="{33F9143A-6D9E-4EEB-8C9E-C3C4DD776788}" presName="ChildAccent" presStyleLbl="solidFgAcc1" presStyleIdx="9" presStyleCnt="11"/>
      <dgm:spPr/>
    </dgm:pt>
    <dgm:pt modelId="{270298E6-ED6D-4F8C-936F-28BBF4AFF870}" type="pres">
      <dgm:prSet presAssocID="{33F9143A-6D9E-4EEB-8C9E-C3C4DD776788}" presName="Child" presStyleLbl="revTx" presStyleIdx="11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B33715-0F07-445E-822D-3E9933E168B1}" type="pres">
      <dgm:prSet presAssocID="{33ECF3AC-D33F-4AB0-A7BE-1D5DA578A97C}" presName="childComposite" presStyleCnt="0">
        <dgm:presLayoutVars>
          <dgm:chMax val="0"/>
          <dgm:chPref val="0"/>
        </dgm:presLayoutVars>
      </dgm:prSet>
      <dgm:spPr/>
    </dgm:pt>
    <dgm:pt modelId="{4AD55FF4-AAA4-40E5-B94B-782ACFAE92EA}" type="pres">
      <dgm:prSet presAssocID="{33ECF3AC-D33F-4AB0-A7BE-1D5DA578A97C}" presName="ChildAccent" presStyleLbl="solidFgAcc1" presStyleIdx="10" presStyleCnt="11"/>
      <dgm:spPr/>
    </dgm:pt>
    <dgm:pt modelId="{C6ADBE00-8767-4E47-A855-4CA59AEC7B7D}" type="pres">
      <dgm:prSet presAssocID="{33ECF3AC-D33F-4AB0-A7BE-1D5DA578A97C}" presName="Child" presStyleLbl="revTx" presStyleIdx="12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5B8B436-E811-4D69-B214-C31BD4B38985}" srcId="{48EAF86F-43ED-4B5C-98BC-967545C64BF3}" destId="{33F9143A-6D9E-4EEB-8C9E-C3C4DD776788}" srcOrd="5" destOrd="0" parTransId="{B70D6146-6745-4CAA-8041-59B0FC9283E0}" sibTransId="{063EB0FA-8FAA-475C-9791-8D8A5446401C}"/>
    <dgm:cxn modelId="{840C17CC-F852-46B7-B126-0EB2D8FA3A74}" srcId="{2C24DE2F-1165-460F-B356-F6CF4705CC04}" destId="{48EAF86F-43ED-4B5C-98BC-967545C64BF3}" srcOrd="1" destOrd="0" parTransId="{7B26C370-F545-40C1-A871-B1A0B35C29AB}" sibTransId="{8C531FD0-4E05-4042-AE72-BE2D46CE5DDD}"/>
    <dgm:cxn modelId="{D1A2C99F-C4AE-47E1-BC86-0C09BA8CDE70}" srcId="{2C24DE2F-1165-460F-B356-F6CF4705CC04}" destId="{ACCB106F-F93A-4164-B0FC-F1BDCE7FDE5E}" srcOrd="0" destOrd="0" parTransId="{EEDAA372-5B2A-40FD-96A7-4B5AA3A8C459}" sibTransId="{BB75003C-0C8F-4236-B600-B0BB50C12F37}"/>
    <dgm:cxn modelId="{4507B36D-DFAD-494E-9BE5-BCAE609D48B8}" type="presOf" srcId="{5EDF2B9B-5A86-41D8-9E06-FBC4FE8DA314}" destId="{12FF068F-536A-4BC5-AF9E-EE9C5069CD33}" srcOrd="0" destOrd="0" presId="urn:microsoft.com/office/officeart/2008/layout/SquareAccentList"/>
    <dgm:cxn modelId="{19F1025F-3824-4037-AB3E-B6816306332F}" type="presOf" srcId="{ACCB106F-F93A-4164-B0FC-F1BDCE7FDE5E}" destId="{B7758496-AF58-4B9F-A9C4-26F874B970A1}" srcOrd="0" destOrd="0" presId="urn:microsoft.com/office/officeart/2008/layout/SquareAccentList"/>
    <dgm:cxn modelId="{63AC8B18-A651-48ED-B261-ADA8C1E27A69}" type="presOf" srcId="{48EAF86F-43ED-4B5C-98BC-967545C64BF3}" destId="{77A4F362-C012-45FB-9138-97B2888A8AE1}" srcOrd="0" destOrd="0" presId="urn:microsoft.com/office/officeart/2008/layout/SquareAccentList"/>
    <dgm:cxn modelId="{02449B98-E67F-4E6E-8747-A3915870F5CC}" srcId="{ACCB106F-F93A-4164-B0FC-F1BDCE7FDE5E}" destId="{7F112C7D-3403-49F4-8F27-8544B4B0979F}" srcOrd="3" destOrd="0" parTransId="{680B1AB3-7562-41F6-89C9-C0575B293ED2}" sibTransId="{4A1A85F5-BC8C-46A3-96ED-413D05A9E8C1}"/>
    <dgm:cxn modelId="{88D00F1E-CAAA-40CC-9BB5-26F844052813}" srcId="{48EAF86F-43ED-4B5C-98BC-967545C64BF3}" destId="{5EDF2B9B-5A86-41D8-9E06-FBC4FE8DA314}" srcOrd="4" destOrd="0" parTransId="{60DA86E0-664B-4FFC-B0EE-1346E16CA0C0}" sibTransId="{64248217-DF6E-4BBC-A0C8-F511DDF4740C}"/>
    <dgm:cxn modelId="{2440AAA7-F7C5-44DA-AA40-244E35F983E6}" srcId="{48EAF86F-43ED-4B5C-98BC-967545C64BF3}" destId="{E15959C4-B1D8-435D-8495-3AB3BAE99C22}" srcOrd="0" destOrd="0" parTransId="{4A3F78E7-A310-4481-A9C1-63096510831D}" sibTransId="{3286435B-607D-441D-AE70-D228AC869C0F}"/>
    <dgm:cxn modelId="{04FFCE55-FA52-48DD-9934-C4F1C34A3B4E}" type="presOf" srcId="{33ECF3AC-D33F-4AB0-A7BE-1D5DA578A97C}" destId="{C6ADBE00-8767-4E47-A855-4CA59AEC7B7D}" srcOrd="0" destOrd="0" presId="urn:microsoft.com/office/officeart/2008/layout/SquareAccentList"/>
    <dgm:cxn modelId="{71F94E7E-77C9-4E92-8C54-B72469541AF9}" srcId="{48EAF86F-43ED-4B5C-98BC-967545C64BF3}" destId="{33ECF3AC-D33F-4AB0-A7BE-1D5DA578A97C}" srcOrd="6" destOrd="0" parTransId="{D5CA90C4-AB9B-4AA1-B721-44AA7FC093E1}" sibTransId="{FEE10A23-A545-4A23-A391-AAB99596F382}"/>
    <dgm:cxn modelId="{02A7EECF-5B3A-4A3E-A652-590F3C49AB4E}" type="presOf" srcId="{EB3201C9-30B7-425C-AD13-D60198F9CE43}" destId="{F05D8F14-3100-468F-AAFC-2C611F7DC481}" srcOrd="0" destOrd="0" presId="urn:microsoft.com/office/officeart/2008/layout/SquareAccentList"/>
    <dgm:cxn modelId="{917225C2-61BF-4FE0-9A73-A815C308B013}" srcId="{ACCB106F-F93A-4164-B0FC-F1BDCE7FDE5E}" destId="{E497E5DB-39CD-4454-BC10-29CC2187E7B7}" srcOrd="1" destOrd="0" parTransId="{2D7B54D1-6998-4A7B-AA22-AC0C604753A1}" sibTransId="{D90E053B-0FD2-4954-BFAD-E24AF4543C48}"/>
    <dgm:cxn modelId="{2E39F4D4-25FC-4955-BB76-E047E3BC4ACE}" type="presOf" srcId="{BDB10715-435C-4585-80EF-019FB3FB5FF8}" destId="{6E991779-7A56-4492-8F40-730F22A4DC2D}" srcOrd="0" destOrd="0" presId="urn:microsoft.com/office/officeart/2008/layout/SquareAccentList"/>
    <dgm:cxn modelId="{436086B6-D2AE-4CB5-B30B-37531C3C1BBE}" type="presOf" srcId="{E15959C4-B1D8-435D-8495-3AB3BAE99C22}" destId="{668B4AAF-1134-40E6-9ACE-CC6B60AB5FE4}" srcOrd="0" destOrd="0" presId="urn:microsoft.com/office/officeart/2008/layout/SquareAccentList"/>
    <dgm:cxn modelId="{69E0E4D6-DABC-4025-B531-E35DE44733C0}" type="presOf" srcId="{E497E5DB-39CD-4454-BC10-29CC2187E7B7}" destId="{24D93D0F-D940-4EBF-BFA0-1F62054984E0}" srcOrd="0" destOrd="0" presId="urn:microsoft.com/office/officeart/2008/layout/SquareAccentList"/>
    <dgm:cxn modelId="{9E1107A9-131D-4315-A1CC-EC62CD98A066}" srcId="{ACCB106F-F93A-4164-B0FC-F1BDCE7FDE5E}" destId="{54CBDA90-17FD-450F-BB98-80BAE343427E}" srcOrd="2" destOrd="0" parTransId="{086B015F-C5CD-49EA-8F50-48B631B00F5A}" sibTransId="{3C5625DE-088D-402B-A84F-61F9ECEF1611}"/>
    <dgm:cxn modelId="{562343CE-EEA3-4286-91B7-1D2776072264}" type="presOf" srcId="{54CBDA90-17FD-450F-BB98-80BAE343427E}" destId="{ECA28539-D704-47B6-BA08-1166B0DF7D82}" srcOrd="0" destOrd="0" presId="urn:microsoft.com/office/officeart/2008/layout/SquareAccentList"/>
    <dgm:cxn modelId="{4ED0CEAC-637A-4C3E-A4D5-69BFE86EA09D}" srcId="{48EAF86F-43ED-4B5C-98BC-967545C64BF3}" destId="{DFAAAB66-878A-40B8-9286-97562C74D102}" srcOrd="3" destOrd="0" parTransId="{65FE64DF-4C49-4A06-A590-F0A897BC4757}" sibTransId="{CE7F39D7-ABE8-464D-8054-CA516EE90AC7}"/>
    <dgm:cxn modelId="{6AC89746-7E00-48DF-8D3A-E008AA541275}" type="presOf" srcId="{2C24DE2F-1165-460F-B356-F6CF4705CC04}" destId="{4B8F5E2F-8503-4DCC-B10A-D695482C30AC}" srcOrd="0" destOrd="0" presId="urn:microsoft.com/office/officeart/2008/layout/SquareAccentList"/>
    <dgm:cxn modelId="{B7B0CFB5-DABB-46F3-9B9C-79E83CAD3471}" srcId="{48EAF86F-43ED-4B5C-98BC-967545C64BF3}" destId="{BDB10715-435C-4585-80EF-019FB3FB5FF8}" srcOrd="2" destOrd="0" parTransId="{BB92D0F5-264E-4E96-A384-AADD3F9B8AF2}" sibTransId="{62CB57E4-873B-4A79-ABB1-D52A02180282}"/>
    <dgm:cxn modelId="{8E5DBC92-CF75-4A37-81D1-185837FB8E37}" srcId="{48EAF86F-43ED-4B5C-98BC-967545C64BF3}" destId="{00AACDEF-794A-451F-81FD-81616CBA1324}" srcOrd="1" destOrd="0" parTransId="{10574276-49E8-4716-96A5-9996DC6F0D81}" sibTransId="{669C4597-BF99-417F-B6BE-31FD92B9BA4D}"/>
    <dgm:cxn modelId="{DD1F8474-DD9A-4E1D-8954-28EEC2CFEBE0}" type="presOf" srcId="{DFAAAB66-878A-40B8-9286-97562C74D102}" destId="{206BF010-D0CE-4CF7-9B3C-7C7B0C67986C}" srcOrd="0" destOrd="0" presId="urn:microsoft.com/office/officeart/2008/layout/SquareAccentList"/>
    <dgm:cxn modelId="{C505B66C-B994-4228-9239-B6132D75958B}" type="presOf" srcId="{33F9143A-6D9E-4EEB-8C9E-C3C4DD776788}" destId="{270298E6-ED6D-4F8C-936F-28BBF4AFF870}" srcOrd="0" destOrd="0" presId="urn:microsoft.com/office/officeart/2008/layout/SquareAccentList"/>
    <dgm:cxn modelId="{A65D0B78-E06E-4888-8868-284975E0595B}" srcId="{ACCB106F-F93A-4164-B0FC-F1BDCE7FDE5E}" destId="{EB3201C9-30B7-425C-AD13-D60198F9CE43}" srcOrd="0" destOrd="0" parTransId="{6117470F-A0F0-4DD3-8187-8D504283AB05}" sibTransId="{CA4E3E83-37FD-4560-B6B0-3241B2940B7F}"/>
    <dgm:cxn modelId="{719DE65E-1571-485D-848E-28A1114219C5}" type="presOf" srcId="{00AACDEF-794A-451F-81FD-81616CBA1324}" destId="{014C52B5-A620-45A0-80E5-5BA6E025CB25}" srcOrd="0" destOrd="0" presId="urn:microsoft.com/office/officeart/2008/layout/SquareAccentList"/>
    <dgm:cxn modelId="{8F6A685A-EBB2-439F-87A3-CB88F729C87F}" type="presOf" srcId="{7F112C7D-3403-49F4-8F27-8544B4B0979F}" destId="{F93D4F54-78CB-40C9-A9F6-7694B0238056}" srcOrd="0" destOrd="0" presId="urn:microsoft.com/office/officeart/2008/layout/SquareAccentList"/>
    <dgm:cxn modelId="{C59FA677-384F-4C62-9DE5-BF3336688CBE}" type="presParOf" srcId="{4B8F5E2F-8503-4DCC-B10A-D695482C30AC}" destId="{25B1203A-323E-41F1-93F2-6092786E50CA}" srcOrd="0" destOrd="0" presId="urn:microsoft.com/office/officeart/2008/layout/SquareAccentList"/>
    <dgm:cxn modelId="{FB31878E-77EF-48BE-B591-861655747939}" type="presParOf" srcId="{25B1203A-323E-41F1-93F2-6092786E50CA}" destId="{5B261FA6-E8A2-41D3-A013-CE275343CBBB}" srcOrd="0" destOrd="0" presId="urn:microsoft.com/office/officeart/2008/layout/SquareAccentList"/>
    <dgm:cxn modelId="{3210F70F-FDEA-4AB8-8ECA-9583251ECB47}" type="presParOf" srcId="{5B261FA6-E8A2-41D3-A013-CE275343CBBB}" destId="{B49B87BD-A000-4481-A9C6-A2C059D86734}" srcOrd="0" destOrd="0" presId="urn:microsoft.com/office/officeart/2008/layout/SquareAccentList"/>
    <dgm:cxn modelId="{D06686CC-8EA1-481E-9055-0F8D7A6B3616}" type="presParOf" srcId="{5B261FA6-E8A2-41D3-A013-CE275343CBBB}" destId="{04E89452-15E8-4607-AE13-62FBAD76C5D7}" srcOrd="1" destOrd="0" presId="urn:microsoft.com/office/officeart/2008/layout/SquareAccentList"/>
    <dgm:cxn modelId="{0DDB4F1C-D0A3-4D50-A039-6E2C7023F49A}" type="presParOf" srcId="{5B261FA6-E8A2-41D3-A013-CE275343CBBB}" destId="{B7758496-AF58-4B9F-A9C4-26F874B970A1}" srcOrd="2" destOrd="0" presId="urn:microsoft.com/office/officeart/2008/layout/SquareAccentList"/>
    <dgm:cxn modelId="{A9F585FE-A431-44A2-93C3-7EB46214BAF3}" type="presParOf" srcId="{25B1203A-323E-41F1-93F2-6092786E50CA}" destId="{8DE76B32-A3AB-4552-A664-19D0BAD37501}" srcOrd="1" destOrd="0" presId="urn:microsoft.com/office/officeart/2008/layout/SquareAccentList"/>
    <dgm:cxn modelId="{FF9F08BF-011B-41D4-B0E4-49519EB53326}" type="presParOf" srcId="{8DE76B32-A3AB-4552-A664-19D0BAD37501}" destId="{CEE76062-EF3B-481D-A564-4449B4250BAF}" srcOrd="0" destOrd="0" presId="urn:microsoft.com/office/officeart/2008/layout/SquareAccentList"/>
    <dgm:cxn modelId="{96A79557-E71B-43B9-B381-3ABFDE3425E4}" type="presParOf" srcId="{CEE76062-EF3B-481D-A564-4449B4250BAF}" destId="{9BF09161-3BE4-42CE-AF78-9243AD132D70}" srcOrd="0" destOrd="0" presId="urn:microsoft.com/office/officeart/2008/layout/SquareAccentList"/>
    <dgm:cxn modelId="{BEEEF1D4-54E7-4EC3-ABFE-49D04E0F05EC}" type="presParOf" srcId="{CEE76062-EF3B-481D-A564-4449B4250BAF}" destId="{F05D8F14-3100-468F-AAFC-2C611F7DC481}" srcOrd="1" destOrd="0" presId="urn:microsoft.com/office/officeart/2008/layout/SquareAccentList"/>
    <dgm:cxn modelId="{C2A08E78-A410-4902-9C21-B9E8E3EED5AF}" type="presParOf" srcId="{8DE76B32-A3AB-4552-A664-19D0BAD37501}" destId="{983F67A7-EB92-4DF3-8BE7-906B8FBCF84F}" srcOrd="1" destOrd="0" presId="urn:microsoft.com/office/officeart/2008/layout/SquareAccentList"/>
    <dgm:cxn modelId="{45A62F5A-4A09-4AF7-9A2A-4B2B293CEC6D}" type="presParOf" srcId="{983F67A7-EB92-4DF3-8BE7-906B8FBCF84F}" destId="{572535A2-65EB-45CE-B9C6-A10CEA123318}" srcOrd="0" destOrd="0" presId="urn:microsoft.com/office/officeart/2008/layout/SquareAccentList"/>
    <dgm:cxn modelId="{E942B88C-9103-4254-B77D-53AEC90029FA}" type="presParOf" srcId="{983F67A7-EB92-4DF3-8BE7-906B8FBCF84F}" destId="{24D93D0F-D940-4EBF-BFA0-1F62054984E0}" srcOrd="1" destOrd="0" presId="urn:microsoft.com/office/officeart/2008/layout/SquareAccentList"/>
    <dgm:cxn modelId="{72B64FCA-4DBF-4A00-A436-8A87A9AAD8E6}" type="presParOf" srcId="{8DE76B32-A3AB-4552-A664-19D0BAD37501}" destId="{C8A6B1BA-AB92-4CED-82A5-9911F7C478FB}" srcOrd="2" destOrd="0" presId="urn:microsoft.com/office/officeart/2008/layout/SquareAccentList"/>
    <dgm:cxn modelId="{64AEBC4B-58ED-4F46-AA34-29AB2FACBD79}" type="presParOf" srcId="{C8A6B1BA-AB92-4CED-82A5-9911F7C478FB}" destId="{CBE0204F-0527-41FA-9319-780417C5E1CB}" srcOrd="0" destOrd="0" presId="urn:microsoft.com/office/officeart/2008/layout/SquareAccentList"/>
    <dgm:cxn modelId="{153A543E-7B17-4B44-98F8-FC799D0E8BA2}" type="presParOf" srcId="{C8A6B1BA-AB92-4CED-82A5-9911F7C478FB}" destId="{ECA28539-D704-47B6-BA08-1166B0DF7D82}" srcOrd="1" destOrd="0" presId="urn:microsoft.com/office/officeart/2008/layout/SquareAccentList"/>
    <dgm:cxn modelId="{52CC38E2-7970-4DC2-8346-7974C6298F1F}" type="presParOf" srcId="{8DE76B32-A3AB-4552-A664-19D0BAD37501}" destId="{F9FC8DC7-E8C8-4D80-86FE-B899B74A0A3E}" srcOrd="3" destOrd="0" presId="urn:microsoft.com/office/officeart/2008/layout/SquareAccentList"/>
    <dgm:cxn modelId="{8BD16A4B-0022-456E-81A6-99959C0FA3A6}" type="presParOf" srcId="{F9FC8DC7-E8C8-4D80-86FE-B899B74A0A3E}" destId="{3EB2FA2A-A956-4830-B8AE-0B6BB24CCED6}" srcOrd="0" destOrd="0" presId="urn:microsoft.com/office/officeart/2008/layout/SquareAccentList"/>
    <dgm:cxn modelId="{E1D64CEC-4E05-4704-B0C0-F5BC4BAFF0F8}" type="presParOf" srcId="{F9FC8DC7-E8C8-4D80-86FE-B899B74A0A3E}" destId="{F93D4F54-78CB-40C9-A9F6-7694B0238056}" srcOrd="1" destOrd="0" presId="urn:microsoft.com/office/officeart/2008/layout/SquareAccentList"/>
    <dgm:cxn modelId="{37D3BC5C-4A27-4F5B-B0D4-CC87CD084BC6}" type="presParOf" srcId="{4B8F5E2F-8503-4DCC-B10A-D695482C30AC}" destId="{A63AE789-20BC-468B-87C5-881DC8A74D67}" srcOrd="1" destOrd="0" presId="urn:microsoft.com/office/officeart/2008/layout/SquareAccentList"/>
    <dgm:cxn modelId="{B84D7954-47D8-4C3F-8298-1A8B3785EC82}" type="presParOf" srcId="{A63AE789-20BC-468B-87C5-881DC8A74D67}" destId="{35C0CBDC-AF02-4382-9948-053177FF44A4}" srcOrd="0" destOrd="0" presId="urn:microsoft.com/office/officeart/2008/layout/SquareAccentList"/>
    <dgm:cxn modelId="{83A8C9EC-ECA5-4E0D-870C-F5A2D4D278B6}" type="presParOf" srcId="{35C0CBDC-AF02-4382-9948-053177FF44A4}" destId="{F1C39518-5A01-412B-840E-DD842D5FE846}" srcOrd="0" destOrd="0" presId="urn:microsoft.com/office/officeart/2008/layout/SquareAccentList"/>
    <dgm:cxn modelId="{E003CD30-92CF-4CD6-9620-B087C596ED60}" type="presParOf" srcId="{35C0CBDC-AF02-4382-9948-053177FF44A4}" destId="{1B0AD54A-D397-411F-B56E-29B58B850660}" srcOrd="1" destOrd="0" presId="urn:microsoft.com/office/officeart/2008/layout/SquareAccentList"/>
    <dgm:cxn modelId="{243E747A-D473-42DD-8086-DFAE7C3478D6}" type="presParOf" srcId="{35C0CBDC-AF02-4382-9948-053177FF44A4}" destId="{77A4F362-C012-45FB-9138-97B2888A8AE1}" srcOrd="2" destOrd="0" presId="urn:microsoft.com/office/officeart/2008/layout/SquareAccentList"/>
    <dgm:cxn modelId="{9A7CFA93-25A6-4F3D-BD4D-A245E54B4C6F}" type="presParOf" srcId="{A63AE789-20BC-468B-87C5-881DC8A74D67}" destId="{018F26A7-BC39-4BC9-B601-DB1D132B2183}" srcOrd="1" destOrd="0" presId="urn:microsoft.com/office/officeart/2008/layout/SquareAccentList"/>
    <dgm:cxn modelId="{72929A28-E469-4691-A10E-5F631EE7CE83}" type="presParOf" srcId="{018F26A7-BC39-4BC9-B601-DB1D132B2183}" destId="{8F416015-2BDE-42C6-8AFE-B20B21F2D9BD}" srcOrd="0" destOrd="0" presId="urn:microsoft.com/office/officeart/2008/layout/SquareAccentList"/>
    <dgm:cxn modelId="{3D86054A-2BC6-41FD-8E33-7D335C32AFE2}" type="presParOf" srcId="{8F416015-2BDE-42C6-8AFE-B20B21F2D9BD}" destId="{04C80A02-67A7-48EE-B7F9-54A8B0A9DB2A}" srcOrd="0" destOrd="0" presId="urn:microsoft.com/office/officeart/2008/layout/SquareAccentList"/>
    <dgm:cxn modelId="{3C34DE3C-6DFC-4C6C-8745-D96CDB8BB6E0}" type="presParOf" srcId="{8F416015-2BDE-42C6-8AFE-B20B21F2D9BD}" destId="{668B4AAF-1134-40E6-9ACE-CC6B60AB5FE4}" srcOrd="1" destOrd="0" presId="urn:microsoft.com/office/officeart/2008/layout/SquareAccentList"/>
    <dgm:cxn modelId="{50D66DCF-5C78-4180-A524-44381792780F}" type="presParOf" srcId="{018F26A7-BC39-4BC9-B601-DB1D132B2183}" destId="{6B0DCF33-4911-4176-A17A-3C809B113F59}" srcOrd="1" destOrd="0" presId="urn:microsoft.com/office/officeart/2008/layout/SquareAccentList"/>
    <dgm:cxn modelId="{600A9125-18FA-44F5-AED9-C61DCDCFAD5B}" type="presParOf" srcId="{6B0DCF33-4911-4176-A17A-3C809B113F59}" destId="{8EF18E06-37C2-4408-9FAC-BE5834096E7A}" srcOrd="0" destOrd="0" presId="urn:microsoft.com/office/officeart/2008/layout/SquareAccentList"/>
    <dgm:cxn modelId="{2DE5C96E-8584-4FBD-8664-E52516C4771E}" type="presParOf" srcId="{6B0DCF33-4911-4176-A17A-3C809B113F59}" destId="{014C52B5-A620-45A0-80E5-5BA6E025CB25}" srcOrd="1" destOrd="0" presId="urn:microsoft.com/office/officeart/2008/layout/SquareAccentList"/>
    <dgm:cxn modelId="{7E79F4AE-8525-4C15-AA91-C9D018D41FD0}" type="presParOf" srcId="{018F26A7-BC39-4BC9-B601-DB1D132B2183}" destId="{2CF9C6D0-AC70-4CD4-90EC-93BE3BCD09FB}" srcOrd="2" destOrd="0" presId="urn:microsoft.com/office/officeart/2008/layout/SquareAccentList"/>
    <dgm:cxn modelId="{E719D995-5E5E-41F8-9BC7-442CF11C447D}" type="presParOf" srcId="{2CF9C6D0-AC70-4CD4-90EC-93BE3BCD09FB}" destId="{B171B9FB-3580-41FD-86B3-15732CACE126}" srcOrd="0" destOrd="0" presId="urn:microsoft.com/office/officeart/2008/layout/SquareAccentList"/>
    <dgm:cxn modelId="{1708CE76-4862-4F08-BB42-6EEB9D88525A}" type="presParOf" srcId="{2CF9C6D0-AC70-4CD4-90EC-93BE3BCD09FB}" destId="{6E991779-7A56-4492-8F40-730F22A4DC2D}" srcOrd="1" destOrd="0" presId="urn:microsoft.com/office/officeart/2008/layout/SquareAccentList"/>
    <dgm:cxn modelId="{850FF9EF-8280-42A2-9A26-233E58183505}" type="presParOf" srcId="{018F26A7-BC39-4BC9-B601-DB1D132B2183}" destId="{4934A646-725B-4082-96FC-FC85CDB78E33}" srcOrd="3" destOrd="0" presId="urn:microsoft.com/office/officeart/2008/layout/SquareAccentList"/>
    <dgm:cxn modelId="{BC22FDC9-2107-4509-ADA3-2320DC497E88}" type="presParOf" srcId="{4934A646-725B-4082-96FC-FC85CDB78E33}" destId="{B9BC36FA-0BD7-4137-A195-5580C1B640D9}" srcOrd="0" destOrd="0" presId="urn:microsoft.com/office/officeart/2008/layout/SquareAccentList"/>
    <dgm:cxn modelId="{FBC8262C-0431-4A42-B7C1-BDB6FD38F95D}" type="presParOf" srcId="{4934A646-725B-4082-96FC-FC85CDB78E33}" destId="{206BF010-D0CE-4CF7-9B3C-7C7B0C67986C}" srcOrd="1" destOrd="0" presId="urn:microsoft.com/office/officeart/2008/layout/SquareAccentList"/>
    <dgm:cxn modelId="{40D48A38-925E-47D9-A651-6A7902FEBE13}" type="presParOf" srcId="{018F26A7-BC39-4BC9-B601-DB1D132B2183}" destId="{64C34923-DBE4-42ED-B628-4617A28EC43E}" srcOrd="4" destOrd="0" presId="urn:microsoft.com/office/officeart/2008/layout/SquareAccentList"/>
    <dgm:cxn modelId="{6BFFF6B0-F640-4AE0-81C2-F76E920A5DBD}" type="presParOf" srcId="{64C34923-DBE4-42ED-B628-4617A28EC43E}" destId="{D4A0E99B-D7CA-4DA3-9AA5-6AB710C646DC}" srcOrd="0" destOrd="0" presId="urn:microsoft.com/office/officeart/2008/layout/SquareAccentList"/>
    <dgm:cxn modelId="{726F9D69-A87C-4E88-B6E2-AF3B215FFB78}" type="presParOf" srcId="{64C34923-DBE4-42ED-B628-4617A28EC43E}" destId="{12FF068F-536A-4BC5-AF9E-EE9C5069CD33}" srcOrd="1" destOrd="0" presId="urn:microsoft.com/office/officeart/2008/layout/SquareAccentList"/>
    <dgm:cxn modelId="{E9C88393-673A-47F8-A141-B4C8D277E789}" type="presParOf" srcId="{018F26A7-BC39-4BC9-B601-DB1D132B2183}" destId="{B67F3CE2-742D-4A7C-B450-389B40D57D04}" srcOrd="5" destOrd="0" presId="urn:microsoft.com/office/officeart/2008/layout/SquareAccentList"/>
    <dgm:cxn modelId="{7D1AE3CD-AB66-4179-8F67-8C8349CF14D2}" type="presParOf" srcId="{B67F3CE2-742D-4A7C-B450-389B40D57D04}" destId="{7E13B7F2-56FB-42BB-B60F-5BA7C444B539}" srcOrd="0" destOrd="0" presId="urn:microsoft.com/office/officeart/2008/layout/SquareAccentList"/>
    <dgm:cxn modelId="{0B5926ED-9FB9-41CB-AD1A-26BC8644FFEC}" type="presParOf" srcId="{B67F3CE2-742D-4A7C-B450-389B40D57D04}" destId="{270298E6-ED6D-4F8C-936F-28BBF4AFF870}" srcOrd="1" destOrd="0" presId="urn:microsoft.com/office/officeart/2008/layout/SquareAccentList"/>
    <dgm:cxn modelId="{85CD6387-CA1B-453C-B824-714A6A7F6F0F}" type="presParOf" srcId="{018F26A7-BC39-4BC9-B601-DB1D132B2183}" destId="{E1B33715-0F07-445E-822D-3E9933E168B1}" srcOrd="6" destOrd="0" presId="urn:microsoft.com/office/officeart/2008/layout/SquareAccentList"/>
    <dgm:cxn modelId="{EB02D14E-0367-4926-97DA-BE476B87A60D}" type="presParOf" srcId="{E1B33715-0F07-445E-822D-3E9933E168B1}" destId="{4AD55FF4-AAA4-40E5-B94B-782ACFAE92EA}" srcOrd="0" destOrd="0" presId="urn:microsoft.com/office/officeart/2008/layout/SquareAccentList"/>
    <dgm:cxn modelId="{3FA7DBF1-2A87-4345-86BC-4FCBE5F45ED7}" type="presParOf" srcId="{E1B33715-0F07-445E-822D-3E9933E168B1}" destId="{C6ADBE00-8767-4E47-A855-4CA59AEC7B7D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81CEE001-A538-4854-B46B-C49F836815D4}" type="doc">
      <dgm:prSet loTypeId="urn:microsoft.com/office/officeart/2005/8/layout/hProcess4" loCatId="process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1E805EC1-2DA1-4057-9AA0-897457256326}">
      <dgm:prSet/>
      <dgm:spPr/>
      <dgm:t>
        <a:bodyPr/>
        <a:lstStyle/>
        <a:p>
          <a:pPr rtl="0"/>
          <a:r>
            <a:rPr lang="es-MX" b="0" dirty="0" smtClean="0"/>
            <a:t>Ser capaz de leer, re-elaborar y comunicar textos con calidad.</a:t>
          </a:r>
          <a:endParaRPr lang="es-MX" b="0" dirty="0"/>
        </a:p>
      </dgm:t>
    </dgm:pt>
    <dgm:pt modelId="{BC8FF01A-A452-4BD2-AE3E-38423EF6D1CB}" type="parTrans" cxnId="{4A4FC343-86E3-4094-97FF-FC1E9F3045EE}">
      <dgm:prSet/>
      <dgm:spPr/>
      <dgm:t>
        <a:bodyPr/>
        <a:lstStyle/>
        <a:p>
          <a:endParaRPr lang="es-MX"/>
        </a:p>
      </dgm:t>
    </dgm:pt>
    <dgm:pt modelId="{AB80383C-0574-4E6B-B0DB-77EED9C8BF74}" type="sibTrans" cxnId="{4A4FC343-86E3-4094-97FF-FC1E9F3045EE}">
      <dgm:prSet/>
      <dgm:spPr/>
      <dgm:t>
        <a:bodyPr/>
        <a:lstStyle/>
        <a:p>
          <a:endParaRPr lang="es-MX"/>
        </a:p>
      </dgm:t>
    </dgm:pt>
    <dgm:pt modelId="{4D4C0DC6-1D1E-40C6-B9FB-F0BD3D9C9D70}">
      <dgm:prSet/>
      <dgm:spPr/>
      <dgm:t>
        <a:bodyPr/>
        <a:lstStyle/>
        <a:p>
          <a:pPr rtl="0"/>
          <a:r>
            <a:rPr lang="es-MX" b="0" dirty="0" smtClean="0"/>
            <a:t>Afecta las capacidades de: percepción, imaginación, memoria, comprensión, creatividad y capacidad para resolver situaciones.</a:t>
          </a:r>
          <a:endParaRPr lang="es-MX" b="0" dirty="0"/>
        </a:p>
      </dgm:t>
    </dgm:pt>
    <dgm:pt modelId="{33E3084A-49A9-49D1-9387-0FEE15145DA0}" type="parTrans" cxnId="{F3877158-FD34-4A5E-B74D-0E8896AC2E85}">
      <dgm:prSet/>
      <dgm:spPr/>
      <dgm:t>
        <a:bodyPr/>
        <a:lstStyle/>
        <a:p>
          <a:endParaRPr lang="es-MX"/>
        </a:p>
      </dgm:t>
    </dgm:pt>
    <dgm:pt modelId="{EC953CE7-5629-4D23-B209-B30872D11B6E}" type="sibTrans" cxnId="{F3877158-FD34-4A5E-B74D-0E8896AC2E85}">
      <dgm:prSet/>
      <dgm:spPr/>
      <dgm:t>
        <a:bodyPr/>
        <a:lstStyle/>
        <a:p>
          <a:endParaRPr lang="es-MX"/>
        </a:p>
      </dgm:t>
    </dgm:pt>
    <dgm:pt modelId="{141E6E28-C9ED-40E9-BE87-D1991736A727}">
      <dgm:prSet/>
      <dgm:spPr/>
      <dgm:t>
        <a:bodyPr/>
        <a:lstStyle/>
        <a:p>
          <a:pPr rtl="0"/>
          <a:r>
            <a:rPr lang="es-MX" b="0" dirty="0" smtClean="0"/>
            <a:t>Desarrolla la capacidad para alcanzar objetivos.</a:t>
          </a:r>
          <a:endParaRPr lang="es-MX" b="0" dirty="0"/>
        </a:p>
      </dgm:t>
    </dgm:pt>
    <dgm:pt modelId="{63DE4AC7-4A01-4A5A-A0D3-1C3DBB8D7AF6}" type="parTrans" cxnId="{E002C77E-79B2-41E7-877E-62D4B43179E2}">
      <dgm:prSet/>
      <dgm:spPr/>
      <dgm:t>
        <a:bodyPr/>
        <a:lstStyle/>
        <a:p>
          <a:endParaRPr lang="es-MX"/>
        </a:p>
      </dgm:t>
    </dgm:pt>
    <dgm:pt modelId="{C534CB40-BA8D-4934-B46A-95F62109B813}" type="sibTrans" cxnId="{E002C77E-79B2-41E7-877E-62D4B43179E2}">
      <dgm:prSet/>
      <dgm:spPr/>
      <dgm:t>
        <a:bodyPr/>
        <a:lstStyle/>
        <a:p>
          <a:endParaRPr lang="es-MX"/>
        </a:p>
      </dgm:t>
    </dgm:pt>
    <dgm:pt modelId="{BC17899C-3F59-41C1-B751-1D1DA0BAC6E3}">
      <dgm:prSet/>
      <dgm:spPr/>
      <dgm:t>
        <a:bodyPr/>
        <a:lstStyle/>
        <a:p>
          <a:pPr rtl="0"/>
          <a:r>
            <a:rPr lang="es-MX" b="0" dirty="0" smtClean="0"/>
            <a:t>Leer a mayor velocidad.</a:t>
          </a:r>
          <a:endParaRPr lang="es-MX" b="0" dirty="0"/>
        </a:p>
      </dgm:t>
    </dgm:pt>
    <dgm:pt modelId="{953DEAF0-6B8A-41AE-A87C-35DC1088262B}" type="parTrans" cxnId="{E1A45FDF-DC16-460B-9058-340E664A8028}">
      <dgm:prSet/>
      <dgm:spPr/>
      <dgm:t>
        <a:bodyPr/>
        <a:lstStyle/>
        <a:p>
          <a:endParaRPr lang="es-MX"/>
        </a:p>
      </dgm:t>
    </dgm:pt>
    <dgm:pt modelId="{EA89E079-630D-4742-A561-6C21EDD9DF66}" type="sibTrans" cxnId="{E1A45FDF-DC16-460B-9058-340E664A8028}">
      <dgm:prSet/>
      <dgm:spPr/>
      <dgm:t>
        <a:bodyPr/>
        <a:lstStyle/>
        <a:p>
          <a:endParaRPr lang="es-MX"/>
        </a:p>
      </dgm:t>
    </dgm:pt>
    <dgm:pt modelId="{D29527CE-360A-464C-95F9-9AD5CB7A5C02}">
      <dgm:prSet/>
      <dgm:spPr/>
      <dgm:t>
        <a:bodyPr/>
        <a:lstStyle/>
        <a:p>
          <a:pPr rtl="0"/>
          <a:endParaRPr lang="es-MX" b="0" dirty="0"/>
        </a:p>
      </dgm:t>
    </dgm:pt>
    <dgm:pt modelId="{B3ADDA34-C75A-453C-A026-8CC94EB39DEA}" type="parTrans" cxnId="{05F52CA7-DF71-457E-9B3B-5B95C3685E3C}">
      <dgm:prSet/>
      <dgm:spPr/>
      <dgm:t>
        <a:bodyPr/>
        <a:lstStyle/>
        <a:p>
          <a:endParaRPr lang="es-MX"/>
        </a:p>
      </dgm:t>
    </dgm:pt>
    <dgm:pt modelId="{E567922A-C324-47E4-B68A-D672D1855F82}" type="sibTrans" cxnId="{05F52CA7-DF71-457E-9B3B-5B95C3685E3C}">
      <dgm:prSet/>
      <dgm:spPr/>
      <dgm:t>
        <a:bodyPr/>
        <a:lstStyle/>
        <a:p>
          <a:endParaRPr lang="es-MX"/>
        </a:p>
      </dgm:t>
    </dgm:pt>
    <dgm:pt modelId="{57581C3D-B49E-43A4-BE9D-94AE8D4114AA}">
      <dgm:prSet/>
      <dgm:spPr/>
      <dgm:t>
        <a:bodyPr/>
        <a:lstStyle/>
        <a:p>
          <a:pPr rtl="0"/>
          <a:endParaRPr lang="es-MX" b="0" dirty="0"/>
        </a:p>
      </dgm:t>
    </dgm:pt>
    <dgm:pt modelId="{B36813AB-CAC6-4230-A336-A8BAEB6465E5}" type="parTrans" cxnId="{949E6554-96EC-4C56-ABFD-D93B15E929C3}">
      <dgm:prSet/>
      <dgm:spPr/>
      <dgm:t>
        <a:bodyPr/>
        <a:lstStyle/>
        <a:p>
          <a:endParaRPr lang="es-MX"/>
        </a:p>
      </dgm:t>
    </dgm:pt>
    <dgm:pt modelId="{4B8CAA30-3BE9-47C0-99B3-A00E543DAD24}" type="sibTrans" cxnId="{949E6554-96EC-4C56-ABFD-D93B15E929C3}">
      <dgm:prSet/>
      <dgm:spPr/>
      <dgm:t>
        <a:bodyPr/>
        <a:lstStyle/>
        <a:p>
          <a:endParaRPr lang="es-MX"/>
        </a:p>
      </dgm:t>
    </dgm:pt>
    <dgm:pt modelId="{0102761F-0CC5-4048-BF77-5387FD60776E}">
      <dgm:prSet/>
      <dgm:spPr/>
      <dgm:t>
        <a:bodyPr/>
        <a:lstStyle/>
        <a:p>
          <a:pPr rtl="0"/>
          <a:endParaRPr lang="es-MX" b="0" dirty="0"/>
        </a:p>
      </dgm:t>
    </dgm:pt>
    <dgm:pt modelId="{0566FF7C-E3E5-4F9D-8233-B7EA8B0D950D}" type="parTrans" cxnId="{8948E508-4E50-47B0-851A-EA78AFD61C33}">
      <dgm:prSet/>
      <dgm:spPr/>
      <dgm:t>
        <a:bodyPr/>
        <a:lstStyle/>
        <a:p>
          <a:endParaRPr lang="es-MX"/>
        </a:p>
      </dgm:t>
    </dgm:pt>
    <dgm:pt modelId="{3A5A4C0B-C62B-41F6-B36C-107726044F91}" type="sibTrans" cxnId="{8948E508-4E50-47B0-851A-EA78AFD61C33}">
      <dgm:prSet/>
      <dgm:spPr/>
      <dgm:t>
        <a:bodyPr/>
        <a:lstStyle/>
        <a:p>
          <a:endParaRPr lang="es-MX"/>
        </a:p>
      </dgm:t>
    </dgm:pt>
    <dgm:pt modelId="{E1487BC2-9ACE-4766-B3A7-711D7257C893}">
      <dgm:prSet/>
      <dgm:spPr/>
      <dgm:t>
        <a:bodyPr/>
        <a:lstStyle/>
        <a:p>
          <a:pPr rtl="0"/>
          <a:endParaRPr lang="es-MX" b="0" dirty="0"/>
        </a:p>
      </dgm:t>
    </dgm:pt>
    <dgm:pt modelId="{9CEFC498-E9DF-4B67-A264-3B39B75B2DE8}" type="parTrans" cxnId="{C72CCEF5-BED1-4215-8E78-C13516175EC9}">
      <dgm:prSet/>
      <dgm:spPr/>
      <dgm:t>
        <a:bodyPr/>
        <a:lstStyle/>
        <a:p>
          <a:endParaRPr lang="es-MX"/>
        </a:p>
      </dgm:t>
    </dgm:pt>
    <dgm:pt modelId="{FE5E5ABE-FBDF-4250-991F-497E98131397}" type="sibTrans" cxnId="{C72CCEF5-BED1-4215-8E78-C13516175EC9}">
      <dgm:prSet/>
      <dgm:spPr/>
      <dgm:t>
        <a:bodyPr/>
        <a:lstStyle/>
        <a:p>
          <a:endParaRPr lang="es-MX"/>
        </a:p>
      </dgm:t>
    </dgm:pt>
    <dgm:pt modelId="{1F328AA2-E94E-480D-B4E9-7A2ABDB00AC0}" type="pres">
      <dgm:prSet presAssocID="{81CEE001-A538-4854-B46B-C49F836815D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6A3FD67-7EA9-4DF1-811E-EC37D5FAE960}" type="pres">
      <dgm:prSet presAssocID="{81CEE001-A538-4854-B46B-C49F836815D4}" presName="tSp" presStyleCnt="0"/>
      <dgm:spPr/>
    </dgm:pt>
    <dgm:pt modelId="{0E0A6CA0-1FDC-4114-BFB1-E25428125F4F}" type="pres">
      <dgm:prSet presAssocID="{81CEE001-A538-4854-B46B-C49F836815D4}" presName="bSp" presStyleCnt="0"/>
      <dgm:spPr/>
    </dgm:pt>
    <dgm:pt modelId="{AAC473B8-FB58-48C3-86FC-6B17EB833820}" type="pres">
      <dgm:prSet presAssocID="{81CEE001-A538-4854-B46B-C49F836815D4}" presName="process" presStyleCnt="0"/>
      <dgm:spPr/>
    </dgm:pt>
    <dgm:pt modelId="{BD32DCCE-61E1-4CE5-B660-268244F796A1}" type="pres">
      <dgm:prSet presAssocID="{D29527CE-360A-464C-95F9-9AD5CB7A5C02}" presName="composite1" presStyleCnt="0"/>
      <dgm:spPr/>
    </dgm:pt>
    <dgm:pt modelId="{9F114BC7-B81C-4112-8850-B93F3858C75A}" type="pres">
      <dgm:prSet presAssocID="{D29527CE-360A-464C-95F9-9AD5CB7A5C02}" presName="dummyNode1" presStyleLbl="node1" presStyleIdx="0" presStyleCnt="4"/>
      <dgm:spPr/>
    </dgm:pt>
    <dgm:pt modelId="{9A6033FC-5280-4C2A-A72D-8846BBF48986}" type="pres">
      <dgm:prSet presAssocID="{D29527CE-360A-464C-95F9-9AD5CB7A5C02}" presName="childNode1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83818B-A0C5-4631-8412-CD68614FFBDB}" type="pres">
      <dgm:prSet presAssocID="{D29527CE-360A-464C-95F9-9AD5CB7A5C02}" presName="childNode1tx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588755D-AB22-4394-8ED5-D2E0BE7C50AA}" type="pres">
      <dgm:prSet presAssocID="{D29527CE-360A-464C-95F9-9AD5CB7A5C02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D13E32-E8D8-4DA8-98EE-CBE7677ED2AA}" type="pres">
      <dgm:prSet presAssocID="{D29527CE-360A-464C-95F9-9AD5CB7A5C02}" presName="connSite1" presStyleCnt="0"/>
      <dgm:spPr/>
    </dgm:pt>
    <dgm:pt modelId="{E5577DEC-9109-4299-8E57-B6F58FDB0C63}" type="pres">
      <dgm:prSet presAssocID="{E567922A-C324-47E4-B68A-D672D1855F82}" presName="Name9" presStyleLbl="sibTrans2D1" presStyleIdx="0" presStyleCnt="3"/>
      <dgm:spPr/>
    </dgm:pt>
    <dgm:pt modelId="{6CA567DA-1B0E-42F0-8DA1-43DD2287A2F0}" type="pres">
      <dgm:prSet presAssocID="{57581C3D-B49E-43A4-BE9D-94AE8D4114AA}" presName="composite2" presStyleCnt="0"/>
      <dgm:spPr/>
    </dgm:pt>
    <dgm:pt modelId="{93833E38-2993-4677-8CB0-3FD709D16CEC}" type="pres">
      <dgm:prSet presAssocID="{57581C3D-B49E-43A4-BE9D-94AE8D4114AA}" presName="dummyNode2" presStyleLbl="node1" presStyleIdx="0" presStyleCnt="4"/>
      <dgm:spPr/>
    </dgm:pt>
    <dgm:pt modelId="{0CDE5FF3-80C2-49BB-8E11-299DB7DAF06B}" type="pres">
      <dgm:prSet presAssocID="{57581C3D-B49E-43A4-BE9D-94AE8D4114AA}" presName="childNode2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6A676D-B5CF-4739-B655-621BCBC285BE}" type="pres">
      <dgm:prSet presAssocID="{57581C3D-B49E-43A4-BE9D-94AE8D4114AA}" presName="childNode2tx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BFB446-DD71-47E3-858F-CE7319983154}" type="pres">
      <dgm:prSet presAssocID="{57581C3D-B49E-43A4-BE9D-94AE8D4114AA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AB4E994-8206-4825-A105-72ECB53954E6}" type="pres">
      <dgm:prSet presAssocID="{57581C3D-B49E-43A4-BE9D-94AE8D4114AA}" presName="connSite2" presStyleCnt="0"/>
      <dgm:spPr/>
    </dgm:pt>
    <dgm:pt modelId="{5C649202-6BB4-4186-B456-5C32A2F9257D}" type="pres">
      <dgm:prSet presAssocID="{4B8CAA30-3BE9-47C0-99B3-A00E543DAD24}" presName="Name18" presStyleLbl="sibTrans2D1" presStyleIdx="1" presStyleCnt="3"/>
      <dgm:spPr/>
    </dgm:pt>
    <dgm:pt modelId="{ED079F09-A15A-46B5-B0B3-B027BD12F47F}" type="pres">
      <dgm:prSet presAssocID="{0102761F-0CC5-4048-BF77-5387FD60776E}" presName="composite1" presStyleCnt="0"/>
      <dgm:spPr/>
    </dgm:pt>
    <dgm:pt modelId="{0AE344AC-2954-4556-B72B-2F9E909C48CE}" type="pres">
      <dgm:prSet presAssocID="{0102761F-0CC5-4048-BF77-5387FD60776E}" presName="dummyNode1" presStyleLbl="node1" presStyleIdx="1" presStyleCnt="4"/>
      <dgm:spPr/>
    </dgm:pt>
    <dgm:pt modelId="{8D619C5A-08A0-4952-AFF4-368CD58B25CE}" type="pres">
      <dgm:prSet presAssocID="{0102761F-0CC5-4048-BF77-5387FD60776E}" presName="childNode1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9AC8CB-0873-43F9-93FA-9BD5EC3648F3}" type="pres">
      <dgm:prSet presAssocID="{0102761F-0CC5-4048-BF77-5387FD60776E}" presName="childNode1tx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A353EA5-D6D5-42AD-91F4-90B69F86C1B3}" type="pres">
      <dgm:prSet presAssocID="{0102761F-0CC5-4048-BF77-5387FD60776E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36C31F-7EE3-4BD0-B6EB-B919FA64FEE3}" type="pres">
      <dgm:prSet presAssocID="{0102761F-0CC5-4048-BF77-5387FD60776E}" presName="connSite1" presStyleCnt="0"/>
      <dgm:spPr/>
    </dgm:pt>
    <dgm:pt modelId="{A92000CF-4300-409B-AF18-2576B26EDB3D}" type="pres">
      <dgm:prSet presAssocID="{3A5A4C0B-C62B-41F6-B36C-107726044F91}" presName="Name9" presStyleLbl="sibTrans2D1" presStyleIdx="2" presStyleCnt="3"/>
      <dgm:spPr/>
    </dgm:pt>
    <dgm:pt modelId="{215C6AD7-EBE7-4C8E-9FCD-449091B9E6D4}" type="pres">
      <dgm:prSet presAssocID="{E1487BC2-9ACE-4766-B3A7-711D7257C893}" presName="composite2" presStyleCnt="0"/>
      <dgm:spPr/>
    </dgm:pt>
    <dgm:pt modelId="{56F1E3E8-69F0-4AFF-8EE7-C760785032DF}" type="pres">
      <dgm:prSet presAssocID="{E1487BC2-9ACE-4766-B3A7-711D7257C893}" presName="dummyNode2" presStyleLbl="node1" presStyleIdx="2" presStyleCnt="4"/>
      <dgm:spPr/>
    </dgm:pt>
    <dgm:pt modelId="{8A04BE26-2480-45A2-B1A8-F2DB23E48C5C}" type="pres">
      <dgm:prSet presAssocID="{E1487BC2-9ACE-4766-B3A7-711D7257C893}" presName="childNode2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A999E6-32A0-4067-8A81-3B8F05D7706F}" type="pres">
      <dgm:prSet presAssocID="{E1487BC2-9ACE-4766-B3A7-711D7257C893}" presName="childNode2tx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19EF14-55C7-4BFF-B903-8C9B111EA3BF}" type="pres">
      <dgm:prSet presAssocID="{E1487BC2-9ACE-4766-B3A7-711D7257C893}" presName="parentNode2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DD27C8-03FB-41B8-8681-B17E5242DB78}" type="pres">
      <dgm:prSet presAssocID="{E1487BC2-9ACE-4766-B3A7-711D7257C893}" presName="connSite2" presStyleCnt="0"/>
      <dgm:spPr/>
    </dgm:pt>
  </dgm:ptLst>
  <dgm:cxnLst>
    <dgm:cxn modelId="{E1A45FDF-DC16-460B-9058-340E664A8028}" srcId="{E1487BC2-9ACE-4766-B3A7-711D7257C893}" destId="{BC17899C-3F59-41C1-B751-1D1DA0BAC6E3}" srcOrd="0" destOrd="0" parTransId="{953DEAF0-6B8A-41AE-A87C-35DC1088262B}" sibTransId="{EA89E079-630D-4742-A561-6C21EDD9DF66}"/>
    <dgm:cxn modelId="{8948E508-4E50-47B0-851A-EA78AFD61C33}" srcId="{81CEE001-A538-4854-B46B-C49F836815D4}" destId="{0102761F-0CC5-4048-BF77-5387FD60776E}" srcOrd="2" destOrd="0" parTransId="{0566FF7C-E3E5-4F9D-8233-B7EA8B0D950D}" sibTransId="{3A5A4C0B-C62B-41F6-B36C-107726044F91}"/>
    <dgm:cxn modelId="{479F636C-2A08-438E-9EED-A2CE3B6354B9}" type="presOf" srcId="{D29527CE-360A-464C-95F9-9AD5CB7A5C02}" destId="{2588755D-AB22-4394-8ED5-D2E0BE7C50AA}" srcOrd="0" destOrd="0" presId="urn:microsoft.com/office/officeart/2005/8/layout/hProcess4"/>
    <dgm:cxn modelId="{B67117F0-7C70-4EDB-A6FD-46ABEA2123DD}" type="presOf" srcId="{1E805EC1-2DA1-4057-9AA0-897457256326}" destId="{9A6033FC-5280-4C2A-A72D-8846BBF48986}" srcOrd="0" destOrd="0" presId="urn:microsoft.com/office/officeart/2005/8/layout/hProcess4"/>
    <dgm:cxn modelId="{20F69C59-9F98-4B1E-8296-235A5F529C09}" type="presOf" srcId="{0102761F-0CC5-4048-BF77-5387FD60776E}" destId="{CA353EA5-D6D5-42AD-91F4-90B69F86C1B3}" srcOrd="0" destOrd="0" presId="urn:microsoft.com/office/officeart/2005/8/layout/hProcess4"/>
    <dgm:cxn modelId="{4E5A302C-043F-4A8F-9CF1-158C48FB8EB8}" type="presOf" srcId="{BC17899C-3F59-41C1-B751-1D1DA0BAC6E3}" destId="{8A04BE26-2480-45A2-B1A8-F2DB23E48C5C}" srcOrd="0" destOrd="0" presId="urn:microsoft.com/office/officeart/2005/8/layout/hProcess4"/>
    <dgm:cxn modelId="{4A4FC343-86E3-4094-97FF-FC1E9F3045EE}" srcId="{D29527CE-360A-464C-95F9-9AD5CB7A5C02}" destId="{1E805EC1-2DA1-4057-9AA0-897457256326}" srcOrd="0" destOrd="0" parTransId="{BC8FF01A-A452-4BD2-AE3E-38423EF6D1CB}" sibTransId="{AB80383C-0574-4E6B-B0DB-77EED9C8BF74}"/>
    <dgm:cxn modelId="{5FB04F10-4B0E-4523-BEC6-F8FFC8292D89}" type="presOf" srcId="{57581C3D-B49E-43A4-BE9D-94AE8D4114AA}" destId="{A8BFB446-DD71-47E3-858F-CE7319983154}" srcOrd="0" destOrd="0" presId="urn:microsoft.com/office/officeart/2005/8/layout/hProcess4"/>
    <dgm:cxn modelId="{E002C77E-79B2-41E7-877E-62D4B43179E2}" srcId="{0102761F-0CC5-4048-BF77-5387FD60776E}" destId="{141E6E28-C9ED-40E9-BE87-D1991736A727}" srcOrd="0" destOrd="0" parTransId="{63DE4AC7-4A01-4A5A-A0D3-1C3DBB8D7AF6}" sibTransId="{C534CB40-BA8D-4934-B46A-95F62109B813}"/>
    <dgm:cxn modelId="{68A81356-D457-40EA-9F27-DC7B2FAA1623}" type="presOf" srcId="{141E6E28-C9ED-40E9-BE87-D1991736A727}" destId="{8D619C5A-08A0-4952-AFF4-368CD58B25CE}" srcOrd="0" destOrd="0" presId="urn:microsoft.com/office/officeart/2005/8/layout/hProcess4"/>
    <dgm:cxn modelId="{3E768D1D-700A-415C-A622-A924B47549E6}" type="presOf" srcId="{E567922A-C324-47E4-B68A-D672D1855F82}" destId="{E5577DEC-9109-4299-8E57-B6F58FDB0C63}" srcOrd="0" destOrd="0" presId="urn:microsoft.com/office/officeart/2005/8/layout/hProcess4"/>
    <dgm:cxn modelId="{4AF4C8F6-D867-4803-81D2-6CDCA088127C}" type="presOf" srcId="{4D4C0DC6-1D1E-40C6-B9FB-F0BD3D9C9D70}" destId="{0CDE5FF3-80C2-49BB-8E11-299DB7DAF06B}" srcOrd="0" destOrd="0" presId="urn:microsoft.com/office/officeart/2005/8/layout/hProcess4"/>
    <dgm:cxn modelId="{9CF6955F-4B0C-4CB5-A7AB-73E9D5C68C66}" type="presOf" srcId="{141E6E28-C9ED-40E9-BE87-D1991736A727}" destId="{4E9AC8CB-0873-43F9-93FA-9BD5EC3648F3}" srcOrd="1" destOrd="0" presId="urn:microsoft.com/office/officeart/2005/8/layout/hProcess4"/>
    <dgm:cxn modelId="{7CD70FE0-D5DB-4817-B9BC-13359AA6B9B1}" type="presOf" srcId="{4B8CAA30-3BE9-47C0-99B3-A00E543DAD24}" destId="{5C649202-6BB4-4186-B456-5C32A2F9257D}" srcOrd="0" destOrd="0" presId="urn:microsoft.com/office/officeart/2005/8/layout/hProcess4"/>
    <dgm:cxn modelId="{C4CFFF88-04F0-4873-88C9-E304F2DC63AE}" type="presOf" srcId="{81CEE001-A538-4854-B46B-C49F836815D4}" destId="{1F328AA2-E94E-480D-B4E9-7A2ABDB00AC0}" srcOrd="0" destOrd="0" presId="urn:microsoft.com/office/officeart/2005/8/layout/hProcess4"/>
    <dgm:cxn modelId="{CCAB8D1C-CB1C-41F3-9739-E476578D540D}" type="presOf" srcId="{1E805EC1-2DA1-4057-9AA0-897457256326}" destId="{7A83818B-A0C5-4631-8412-CD68614FFBDB}" srcOrd="1" destOrd="0" presId="urn:microsoft.com/office/officeart/2005/8/layout/hProcess4"/>
    <dgm:cxn modelId="{C72CCEF5-BED1-4215-8E78-C13516175EC9}" srcId="{81CEE001-A538-4854-B46B-C49F836815D4}" destId="{E1487BC2-9ACE-4766-B3A7-711D7257C893}" srcOrd="3" destOrd="0" parTransId="{9CEFC498-E9DF-4B67-A264-3B39B75B2DE8}" sibTransId="{FE5E5ABE-FBDF-4250-991F-497E98131397}"/>
    <dgm:cxn modelId="{949E6554-96EC-4C56-ABFD-D93B15E929C3}" srcId="{81CEE001-A538-4854-B46B-C49F836815D4}" destId="{57581C3D-B49E-43A4-BE9D-94AE8D4114AA}" srcOrd="1" destOrd="0" parTransId="{B36813AB-CAC6-4230-A336-A8BAEB6465E5}" sibTransId="{4B8CAA30-3BE9-47C0-99B3-A00E543DAD24}"/>
    <dgm:cxn modelId="{41065953-78CE-4AE2-8D70-DC09761EFA2E}" type="presOf" srcId="{E1487BC2-9ACE-4766-B3A7-711D7257C893}" destId="{0B19EF14-55C7-4BFF-B903-8C9B111EA3BF}" srcOrd="0" destOrd="0" presId="urn:microsoft.com/office/officeart/2005/8/layout/hProcess4"/>
    <dgm:cxn modelId="{15FB8698-6336-494A-84A6-AC1AFC00622E}" type="presOf" srcId="{BC17899C-3F59-41C1-B751-1D1DA0BAC6E3}" destId="{48A999E6-32A0-4067-8A81-3B8F05D7706F}" srcOrd="1" destOrd="0" presId="urn:microsoft.com/office/officeart/2005/8/layout/hProcess4"/>
    <dgm:cxn modelId="{05F52CA7-DF71-457E-9B3B-5B95C3685E3C}" srcId="{81CEE001-A538-4854-B46B-C49F836815D4}" destId="{D29527CE-360A-464C-95F9-9AD5CB7A5C02}" srcOrd="0" destOrd="0" parTransId="{B3ADDA34-C75A-453C-A026-8CC94EB39DEA}" sibTransId="{E567922A-C324-47E4-B68A-D672D1855F82}"/>
    <dgm:cxn modelId="{F3877158-FD34-4A5E-B74D-0E8896AC2E85}" srcId="{57581C3D-B49E-43A4-BE9D-94AE8D4114AA}" destId="{4D4C0DC6-1D1E-40C6-B9FB-F0BD3D9C9D70}" srcOrd="0" destOrd="0" parTransId="{33E3084A-49A9-49D1-9387-0FEE15145DA0}" sibTransId="{EC953CE7-5629-4D23-B209-B30872D11B6E}"/>
    <dgm:cxn modelId="{E98B91B3-B304-4135-BDC2-9656D2FC1C00}" type="presOf" srcId="{3A5A4C0B-C62B-41F6-B36C-107726044F91}" destId="{A92000CF-4300-409B-AF18-2576B26EDB3D}" srcOrd="0" destOrd="0" presId="urn:microsoft.com/office/officeart/2005/8/layout/hProcess4"/>
    <dgm:cxn modelId="{D1190A98-8537-4BAB-870D-E843ACF475CA}" type="presOf" srcId="{4D4C0DC6-1D1E-40C6-B9FB-F0BD3D9C9D70}" destId="{666A676D-B5CF-4739-B655-621BCBC285BE}" srcOrd="1" destOrd="0" presId="urn:microsoft.com/office/officeart/2005/8/layout/hProcess4"/>
    <dgm:cxn modelId="{08496DE4-DBED-4D65-85DF-C4B53F1D1D11}" type="presParOf" srcId="{1F328AA2-E94E-480D-B4E9-7A2ABDB00AC0}" destId="{B6A3FD67-7EA9-4DF1-811E-EC37D5FAE960}" srcOrd="0" destOrd="0" presId="urn:microsoft.com/office/officeart/2005/8/layout/hProcess4"/>
    <dgm:cxn modelId="{0BD1010B-3AF3-4F95-825A-99138A536B02}" type="presParOf" srcId="{1F328AA2-E94E-480D-B4E9-7A2ABDB00AC0}" destId="{0E0A6CA0-1FDC-4114-BFB1-E25428125F4F}" srcOrd="1" destOrd="0" presId="urn:microsoft.com/office/officeart/2005/8/layout/hProcess4"/>
    <dgm:cxn modelId="{6D1611BD-07CE-433D-B27A-0838323699BA}" type="presParOf" srcId="{1F328AA2-E94E-480D-B4E9-7A2ABDB00AC0}" destId="{AAC473B8-FB58-48C3-86FC-6B17EB833820}" srcOrd="2" destOrd="0" presId="urn:microsoft.com/office/officeart/2005/8/layout/hProcess4"/>
    <dgm:cxn modelId="{F6B6C52D-8438-416F-B149-C443A3BE8076}" type="presParOf" srcId="{AAC473B8-FB58-48C3-86FC-6B17EB833820}" destId="{BD32DCCE-61E1-4CE5-B660-268244F796A1}" srcOrd="0" destOrd="0" presId="urn:microsoft.com/office/officeart/2005/8/layout/hProcess4"/>
    <dgm:cxn modelId="{72B52129-0FFC-42C5-AEE5-FAAE4C35486B}" type="presParOf" srcId="{BD32DCCE-61E1-4CE5-B660-268244F796A1}" destId="{9F114BC7-B81C-4112-8850-B93F3858C75A}" srcOrd="0" destOrd="0" presId="urn:microsoft.com/office/officeart/2005/8/layout/hProcess4"/>
    <dgm:cxn modelId="{D0F34057-1DC9-4060-B341-6662F626C318}" type="presParOf" srcId="{BD32DCCE-61E1-4CE5-B660-268244F796A1}" destId="{9A6033FC-5280-4C2A-A72D-8846BBF48986}" srcOrd="1" destOrd="0" presId="urn:microsoft.com/office/officeart/2005/8/layout/hProcess4"/>
    <dgm:cxn modelId="{2376B690-5E9E-412E-9D1E-C174BC24FB16}" type="presParOf" srcId="{BD32DCCE-61E1-4CE5-B660-268244F796A1}" destId="{7A83818B-A0C5-4631-8412-CD68614FFBDB}" srcOrd="2" destOrd="0" presId="urn:microsoft.com/office/officeart/2005/8/layout/hProcess4"/>
    <dgm:cxn modelId="{D9643834-C163-4626-A181-F6E6ABB2A57A}" type="presParOf" srcId="{BD32DCCE-61E1-4CE5-B660-268244F796A1}" destId="{2588755D-AB22-4394-8ED5-D2E0BE7C50AA}" srcOrd="3" destOrd="0" presId="urn:microsoft.com/office/officeart/2005/8/layout/hProcess4"/>
    <dgm:cxn modelId="{83A669C1-F6E3-4006-B72B-510C9411EE4C}" type="presParOf" srcId="{BD32DCCE-61E1-4CE5-B660-268244F796A1}" destId="{23D13E32-E8D8-4DA8-98EE-CBE7677ED2AA}" srcOrd="4" destOrd="0" presId="urn:microsoft.com/office/officeart/2005/8/layout/hProcess4"/>
    <dgm:cxn modelId="{5C4CE233-703F-4945-B5F0-C8514951F94E}" type="presParOf" srcId="{AAC473B8-FB58-48C3-86FC-6B17EB833820}" destId="{E5577DEC-9109-4299-8E57-B6F58FDB0C63}" srcOrd="1" destOrd="0" presId="urn:microsoft.com/office/officeart/2005/8/layout/hProcess4"/>
    <dgm:cxn modelId="{4318BEF8-72BB-424F-91C5-AAB36B30B878}" type="presParOf" srcId="{AAC473B8-FB58-48C3-86FC-6B17EB833820}" destId="{6CA567DA-1B0E-42F0-8DA1-43DD2287A2F0}" srcOrd="2" destOrd="0" presId="urn:microsoft.com/office/officeart/2005/8/layout/hProcess4"/>
    <dgm:cxn modelId="{06EEB0D0-D9B9-409D-B7F7-021F01E15D8E}" type="presParOf" srcId="{6CA567DA-1B0E-42F0-8DA1-43DD2287A2F0}" destId="{93833E38-2993-4677-8CB0-3FD709D16CEC}" srcOrd="0" destOrd="0" presId="urn:microsoft.com/office/officeart/2005/8/layout/hProcess4"/>
    <dgm:cxn modelId="{012DC96D-AFEB-4D04-9F05-68FFA39C9DA9}" type="presParOf" srcId="{6CA567DA-1B0E-42F0-8DA1-43DD2287A2F0}" destId="{0CDE5FF3-80C2-49BB-8E11-299DB7DAF06B}" srcOrd="1" destOrd="0" presId="urn:microsoft.com/office/officeart/2005/8/layout/hProcess4"/>
    <dgm:cxn modelId="{E78E6DEC-563D-49A1-8487-6997A19F2F78}" type="presParOf" srcId="{6CA567DA-1B0E-42F0-8DA1-43DD2287A2F0}" destId="{666A676D-B5CF-4739-B655-621BCBC285BE}" srcOrd="2" destOrd="0" presId="urn:microsoft.com/office/officeart/2005/8/layout/hProcess4"/>
    <dgm:cxn modelId="{12E1F546-77C8-46DC-B879-2D2BEA67A3A8}" type="presParOf" srcId="{6CA567DA-1B0E-42F0-8DA1-43DD2287A2F0}" destId="{A8BFB446-DD71-47E3-858F-CE7319983154}" srcOrd="3" destOrd="0" presId="urn:microsoft.com/office/officeart/2005/8/layout/hProcess4"/>
    <dgm:cxn modelId="{8C262712-7367-49C1-A4F1-D75C4C6489E0}" type="presParOf" srcId="{6CA567DA-1B0E-42F0-8DA1-43DD2287A2F0}" destId="{CAB4E994-8206-4825-A105-72ECB53954E6}" srcOrd="4" destOrd="0" presId="urn:microsoft.com/office/officeart/2005/8/layout/hProcess4"/>
    <dgm:cxn modelId="{5E8F3D47-F302-4F7B-8200-EBCBDA3BCF2D}" type="presParOf" srcId="{AAC473B8-FB58-48C3-86FC-6B17EB833820}" destId="{5C649202-6BB4-4186-B456-5C32A2F9257D}" srcOrd="3" destOrd="0" presId="urn:microsoft.com/office/officeart/2005/8/layout/hProcess4"/>
    <dgm:cxn modelId="{A07E20A9-27A2-46C1-935D-EAACCAE084E0}" type="presParOf" srcId="{AAC473B8-FB58-48C3-86FC-6B17EB833820}" destId="{ED079F09-A15A-46B5-B0B3-B027BD12F47F}" srcOrd="4" destOrd="0" presId="urn:microsoft.com/office/officeart/2005/8/layout/hProcess4"/>
    <dgm:cxn modelId="{83925540-B18B-49B3-BE2A-9A9A5C35EF46}" type="presParOf" srcId="{ED079F09-A15A-46B5-B0B3-B027BD12F47F}" destId="{0AE344AC-2954-4556-B72B-2F9E909C48CE}" srcOrd="0" destOrd="0" presId="urn:microsoft.com/office/officeart/2005/8/layout/hProcess4"/>
    <dgm:cxn modelId="{06A0AC0E-029D-4708-B070-6D0420B996DB}" type="presParOf" srcId="{ED079F09-A15A-46B5-B0B3-B027BD12F47F}" destId="{8D619C5A-08A0-4952-AFF4-368CD58B25CE}" srcOrd="1" destOrd="0" presId="urn:microsoft.com/office/officeart/2005/8/layout/hProcess4"/>
    <dgm:cxn modelId="{39DCA3A0-2EE0-4181-B698-5202F0AD8C6E}" type="presParOf" srcId="{ED079F09-A15A-46B5-B0B3-B027BD12F47F}" destId="{4E9AC8CB-0873-43F9-93FA-9BD5EC3648F3}" srcOrd="2" destOrd="0" presId="urn:microsoft.com/office/officeart/2005/8/layout/hProcess4"/>
    <dgm:cxn modelId="{CA302F61-8211-4F08-8AEF-93FE4A432EE5}" type="presParOf" srcId="{ED079F09-A15A-46B5-B0B3-B027BD12F47F}" destId="{CA353EA5-D6D5-42AD-91F4-90B69F86C1B3}" srcOrd="3" destOrd="0" presId="urn:microsoft.com/office/officeart/2005/8/layout/hProcess4"/>
    <dgm:cxn modelId="{1E48FB6B-9937-47B7-A374-5F989845F3CB}" type="presParOf" srcId="{ED079F09-A15A-46B5-B0B3-B027BD12F47F}" destId="{3236C31F-7EE3-4BD0-B6EB-B919FA64FEE3}" srcOrd="4" destOrd="0" presId="urn:microsoft.com/office/officeart/2005/8/layout/hProcess4"/>
    <dgm:cxn modelId="{6EC7609E-9799-4AFC-844C-A92C909ACFEE}" type="presParOf" srcId="{AAC473B8-FB58-48C3-86FC-6B17EB833820}" destId="{A92000CF-4300-409B-AF18-2576B26EDB3D}" srcOrd="5" destOrd="0" presId="urn:microsoft.com/office/officeart/2005/8/layout/hProcess4"/>
    <dgm:cxn modelId="{790B402E-A26C-43CA-B76E-84904A0796DC}" type="presParOf" srcId="{AAC473B8-FB58-48C3-86FC-6B17EB833820}" destId="{215C6AD7-EBE7-4C8E-9FCD-449091B9E6D4}" srcOrd="6" destOrd="0" presId="urn:microsoft.com/office/officeart/2005/8/layout/hProcess4"/>
    <dgm:cxn modelId="{A538B466-CD2B-4830-A2EE-B3705B7BEBF9}" type="presParOf" srcId="{215C6AD7-EBE7-4C8E-9FCD-449091B9E6D4}" destId="{56F1E3E8-69F0-4AFF-8EE7-C760785032DF}" srcOrd="0" destOrd="0" presId="urn:microsoft.com/office/officeart/2005/8/layout/hProcess4"/>
    <dgm:cxn modelId="{A51298D0-49DF-422B-918B-40D31E7E8BB5}" type="presParOf" srcId="{215C6AD7-EBE7-4C8E-9FCD-449091B9E6D4}" destId="{8A04BE26-2480-45A2-B1A8-F2DB23E48C5C}" srcOrd="1" destOrd="0" presId="urn:microsoft.com/office/officeart/2005/8/layout/hProcess4"/>
    <dgm:cxn modelId="{DE12D4B3-20A1-4938-838B-A01907AF2D9F}" type="presParOf" srcId="{215C6AD7-EBE7-4C8E-9FCD-449091B9E6D4}" destId="{48A999E6-32A0-4067-8A81-3B8F05D7706F}" srcOrd="2" destOrd="0" presId="urn:microsoft.com/office/officeart/2005/8/layout/hProcess4"/>
    <dgm:cxn modelId="{FC8C2557-5016-4B01-87BC-1D8B3E15CDED}" type="presParOf" srcId="{215C6AD7-EBE7-4C8E-9FCD-449091B9E6D4}" destId="{0B19EF14-55C7-4BFF-B903-8C9B111EA3BF}" srcOrd="3" destOrd="0" presId="urn:microsoft.com/office/officeart/2005/8/layout/hProcess4"/>
    <dgm:cxn modelId="{7A429D7C-7E64-4432-BC15-6F74E2A04303}" type="presParOf" srcId="{215C6AD7-EBE7-4C8E-9FCD-449091B9E6D4}" destId="{66DD27C8-03FB-41B8-8681-B17E5242DB78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FCA385E-CE83-493C-9814-25B46D1D6E1A}" type="doc">
      <dgm:prSet loTypeId="urn:microsoft.com/office/officeart/2005/8/layout/arrow4" loCatId="process" qsTypeId="urn:microsoft.com/office/officeart/2005/8/quickstyle/simple3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4ED699E8-1D04-44E1-A093-9673595A88AC}">
      <dgm:prSet/>
      <dgm:spPr/>
      <dgm:t>
        <a:bodyPr/>
        <a:lstStyle/>
        <a:p>
          <a:pPr rtl="0"/>
          <a:r>
            <a:rPr lang="es-MX" dirty="0" smtClean="0"/>
            <a:t>“Competencia” =  suma de conocimientos, destrezas y características individuales que permiten a una persona realizar acciones.</a:t>
          </a:r>
          <a:endParaRPr lang="es-MX" dirty="0"/>
        </a:p>
      </dgm:t>
    </dgm:pt>
    <dgm:pt modelId="{A6FD1DCF-82CC-47F7-99B7-0243DF528B61}" type="parTrans" cxnId="{0256BD06-6A00-426A-B0CE-966528C83208}">
      <dgm:prSet/>
      <dgm:spPr/>
      <dgm:t>
        <a:bodyPr/>
        <a:lstStyle/>
        <a:p>
          <a:endParaRPr lang="es-MX"/>
        </a:p>
      </dgm:t>
    </dgm:pt>
    <dgm:pt modelId="{7C5EDF82-CD6D-4030-B122-CF35B4E3293C}" type="sibTrans" cxnId="{0256BD06-6A00-426A-B0CE-966528C83208}">
      <dgm:prSet/>
      <dgm:spPr/>
      <dgm:t>
        <a:bodyPr/>
        <a:lstStyle/>
        <a:p>
          <a:endParaRPr lang="es-MX"/>
        </a:p>
      </dgm:t>
    </dgm:pt>
    <dgm:pt modelId="{2B08B9FD-762B-4032-8377-399114BCAE37}">
      <dgm:prSet/>
      <dgm:spPr/>
      <dgm:t>
        <a:bodyPr/>
        <a:lstStyle/>
        <a:p>
          <a:pPr rtl="0"/>
          <a:r>
            <a:rPr lang="es-MX" dirty="0" smtClean="0"/>
            <a:t>“Competencias comunicativas”     = aquellas que posibilitan a una persona actuar utilizando específicamente medios lingüísticos.</a:t>
          </a:r>
          <a:endParaRPr lang="es-MX" dirty="0"/>
        </a:p>
      </dgm:t>
    </dgm:pt>
    <dgm:pt modelId="{CD02DF16-A5DE-429C-B459-C638E9575192}" type="parTrans" cxnId="{F46B0A67-3FEA-4A53-A084-FB18C79DFCA0}">
      <dgm:prSet/>
      <dgm:spPr/>
      <dgm:t>
        <a:bodyPr/>
        <a:lstStyle/>
        <a:p>
          <a:endParaRPr lang="es-MX"/>
        </a:p>
      </dgm:t>
    </dgm:pt>
    <dgm:pt modelId="{98838F3C-CBF6-45B3-B095-24CEF9BB0BC4}" type="sibTrans" cxnId="{F46B0A67-3FEA-4A53-A084-FB18C79DFCA0}">
      <dgm:prSet/>
      <dgm:spPr/>
      <dgm:t>
        <a:bodyPr/>
        <a:lstStyle/>
        <a:p>
          <a:endParaRPr lang="es-MX"/>
        </a:p>
      </dgm:t>
    </dgm:pt>
    <dgm:pt modelId="{C27075EB-C289-4E22-96D9-EB5BEC153E8D}" type="pres">
      <dgm:prSet presAssocID="{0FCA385E-CE83-493C-9814-25B46D1D6E1A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38AC70D-A3D9-4247-859D-37BAD33A7B9F}" type="pres">
      <dgm:prSet presAssocID="{4ED699E8-1D04-44E1-A093-9673595A88AC}" presName="upArrow" presStyleLbl="node1" presStyleIdx="0" presStyleCnt="2"/>
      <dgm:spPr/>
    </dgm:pt>
    <dgm:pt modelId="{88D1AB4E-0E8E-47C2-99E2-F06776D309FE}" type="pres">
      <dgm:prSet presAssocID="{4ED699E8-1D04-44E1-A093-9673595A88AC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1FAEB6-402A-4382-B5DF-3EF045FF20BE}" type="pres">
      <dgm:prSet presAssocID="{2B08B9FD-762B-4032-8377-399114BCAE37}" presName="downArrow" presStyleLbl="node1" presStyleIdx="1" presStyleCnt="2"/>
      <dgm:spPr/>
    </dgm:pt>
    <dgm:pt modelId="{C6F954CC-748E-4689-80A6-2ACAAD92DB1D}" type="pres">
      <dgm:prSet presAssocID="{2B08B9FD-762B-4032-8377-399114BCAE37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02EB255-A80A-4407-BF75-859A2C70EE01}" type="presOf" srcId="{2B08B9FD-762B-4032-8377-399114BCAE37}" destId="{C6F954CC-748E-4689-80A6-2ACAAD92DB1D}" srcOrd="0" destOrd="0" presId="urn:microsoft.com/office/officeart/2005/8/layout/arrow4"/>
    <dgm:cxn modelId="{3E391F33-1305-4DFB-B2F4-591FEBADA5ED}" type="presOf" srcId="{4ED699E8-1D04-44E1-A093-9673595A88AC}" destId="{88D1AB4E-0E8E-47C2-99E2-F06776D309FE}" srcOrd="0" destOrd="0" presId="urn:microsoft.com/office/officeart/2005/8/layout/arrow4"/>
    <dgm:cxn modelId="{421856DF-9B1F-4F9F-AD1E-F33083562969}" type="presOf" srcId="{0FCA385E-CE83-493C-9814-25B46D1D6E1A}" destId="{C27075EB-C289-4E22-96D9-EB5BEC153E8D}" srcOrd="0" destOrd="0" presId="urn:microsoft.com/office/officeart/2005/8/layout/arrow4"/>
    <dgm:cxn modelId="{0256BD06-6A00-426A-B0CE-966528C83208}" srcId="{0FCA385E-CE83-493C-9814-25B46D1D6E1A}" destId="{4ED699E8-1D04-44E1-A093-9673595A88AC}" srcOrd="0" destOrd="0" parTransId="{A6FD1DCF-82CC-47F7-99B7-0243DF528B61}" sibTransId="{7C5EDF82-CD6D-4030-B122-CF35B4E3293C}"/>
    <dgm:cxn modelId="{F46B0A67-3FEA-4A53-A084-FB18C79DFCA0}" srcId="{0FCA385E-CE83-493C-9814-25B46D1D6E1A}" destId="{2B08B9FD-762B-4032-8377-399114BCAE37}" srcOrd="1" destOrd="0" parTransId="{CD02DF16-A5DE-429C-B459-C638E9575192}" sibTransId="{98838F3C-CBF6-45B3-B095-24CEF9BB0BC4}"/>
    <dgm:cxn modelId="{1818542A-B98F-4214-A710-287A7BE168E8}" type="presParOf" srcId="{C27075EB-C289-4E22-96D9-EB5BEC153E8D}" destId="{238AC70D-A3D9-4247-859D-37BAD33A7B9F}" srcOrd="0" destOrd="0" presId="urn:microsoft.com/office/officeart/2005/8/layout/arrow4"/>
    <dgm:cxn modelId="{2F902C94-800F-4DD0-93F1-8AAB4B1F354D}" type="presParOf" srcId="{C27075EB-C289-4E22-96D9-EB5BEC153E8D}" destId="{88D1AB4E-0E8E-47C2-99E2-F06776D309FE}" srcOrd="1" destOrd="0" presId="urn:microsoft.com/office/officeart/2005/8/layout/arrow4"/>
    <dgm:cxn modelId="{C65FA2A8-2201-409F-A23B-89F10D8B093F}" type="presParOf" srcId="{C27075EB-C289-4E22-96D9-EB5BEC153E8D}" destId="{921FAEB6-402A-4382-B5DF-3EF045FF20BE}" srcOrd="2" destOrd="0" presId="urn:microsoft.com/office/officeart/2005/8/layout/arrow4"/>
    <dgm:cxn modelId="{EC3E5BEB-CA56-4BEE-8C43-180F6F67C053}" type="presParOf" srcId="{C27075EB-C289-4E22-96D9-EB5BEC153E8D}" destId="{C6F954CC-748E-4689-80A6-2ACAAD92DB1D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4F021BA-5AEC-4FED-A8C9-AE5F880C6BA6}" type="doc">
      <dgm:prSet loTypeId="urn:microsoft.com/office/officeart/2005/8/layout/process5" loCatId="process" qsTypeId="urn:microsoft.com/office/officeart/2005/8/quickstyle/simple1" qsCatId="simple" csTypeId="urn:microsoft.com/office/officeart/2005/8/colors/accent6_5" csCatId="accent6"/>
      <dgm:spPr/>
      <dgm:t>
        <a:bodyPr/>
        <a:lstStyle/>
        <a:p>
          <a:endParaRPr lang="es-MX"/>
        </a:p>
      </dgm:t>
    </dgm:pt>
    <dgm:pt modelId="{D333F39D-F4DD-48C9-B2CA-1BB9634A6C06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Lingüística o gramatical</a:t>
          </a:r>
          <a:endParaRPr lang="es-MX" dirty="0">
            <a:solidFill>
              <a:schemeClr val="tx1"/>
            </a:solidFill>
          </a:endParaRPr>
        </a:p>
      </dgm:t>
    </dgm:pt>
    <dgm:pt modelId="{FBD8B56C-D2B2-4E10-B046-53CBDC86E17C}" type="parTrans" cxnId="{0E64080E-3C3C-42BB-8D91-386A0CB651A5}">
      <dgm:prSet/>
      <dgm:spPr/>
      <dgm:t>
        <a:bodyPr/>
        <a:lstStyle/>
        <a:p>
          <a:endParaRPr lang="es-MX"/>
        </a:p>
      </dgm:t>
    </dgm:pt>
    <dgm:pt modelId="{73AB25BB-C0D6-4EA8-A922-EFEA06133E71}" type="sibTrans" cxnId="{0E64080E-3C3C-42BB-8D91-386A0CB651A5}">
      <dgm:prSet/>
      <dgm:spPr/>
      <dgm:t>
        <a:bodyPr/>
        <a:lstStyle/>
        <a:p>
          <a:endParaRPr lang="es-MX"/>
        </a:p>
      </dgm:t>
    </dgm:pt>
    <dgm:pt modelId="{8691FC8D-8484-43EA-A027-405C8BDB7367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Sociolingüística</a:t>
          </a:r>
          <a:endParaRPr lang="es-MX" dirty="0">
            <a:solidFill>
              <a:schemeClr val="tx1"/>
            </a:solidFill>
          </a:endParaRPr>
        </a:p>
      </dgm:t>
    </dgm:pt>
    <dgm:pt modelId="{35DA1A34-DF05-4759-A6FE-E3862DEA419C}" type="parTrans" cxnId="{200FEF34-03AD-4104-856E-49396D2A8F4F}">
      <dgm:prSet/>
      <dgm:spPr/>
      <dgm:t>
        <a:bodyPr/>
        <a:lstStyle/>
        <a:p>
          <a:endParaRPr lang="es-MX"/>
        </a:p>
      </dgm:t>
    </dgm:pt>
    <dgm:pt modelId="{338985D7-FF4F-4968-BB92-C17DBB845739}" type="sibTrans" cxnId="{200FEF34-03AD-4104-856E-49396D2A8F4F}">
      <dgm:prSet/>
      <dgm:spPr/>
      <dgm:t>
        <a:bodyPr/>
        <a:lstStyle/>
        <a:p>
          <a:endParaRPr lang="es-MX"/>
        </a:p>
      </dgm:t>
    </dgm:pt>
    <dgm:pt modelId="{992E3518-D473-49BA-B116-A501133CF545}">
      <dgm:prSet/>
      <dgm:spPr/>
      <dgm:t>
        <a:bodyPr/>
        <a:lstStyle/>
        <a:p>
          <a:pPr rtl="0"/>
          <a:r>
            <a:rPr lang="es-MX" smtClean="0">
              <a:solidFill>
                <a:schemeClr val="tx1"/>
              </a:solidFill>
            </a:rPr>
            <a:t>Social</a:t>
          </a:r>
          <a:endParaRPr lang="es-MX">
            <a:solidFill>
              <a:schemeClr val="tx1"/>
            </a:solidFill>
          </a:endParaRPr>
        </a:p>
      </dgm:t>
    </dgm:pt>
    <dgm:pt modelId="{0B8BB505-D341-4A4E-8CEE-DFA3D44FDD91}" type="parTrans" cxnId="{ED9B74DD-6CB5-4C7B-9FD6-483CAE1641F1}">
      <dgm:prSet/>
      <dgm:spPr/>
      <dgm:t>
        <a:bodyPr/>
        <a:lstStyle/>
        <a:p>
          <a:endParaRPr lang="es-MX"/>
        </a:p>
      </dgm:t>
    </dgm:pt>
    <dgm:pt modelId="{974DBFBA-52E8-444C-9648-228AE402D3F9}" type="sibTrans" cxnId="{ED9B74DD-6CB5-4C7B-9FD6-483CAE1641F1}">
      <dgm:prSet/>
      <dgm:spPr/>
      <dgm:t>
        <a:bodyPr/>
        <a:lstStyle/>
        <a:p>
          <a:endParaRPr lang="es-MX"/>
        </a:p>
      </dgm:t>
    </dgm:pt>
    <dgm:pt modelId="{8212FDF7-F61E-4E69-9311-E02BE01E8AA4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Discursiva o textual</a:t>
          </a:r>
          <a:endParaRPr lang="es-MX" dirty="0">
            <a:solidFill>
              <a:schemeClr val="tx1"/>
            </a:solidFill>
          </a:endParaRPr>
        </a:p>
      </dgm:t>
    </dgm:pt>
    <dgm:pt modelId="{51661F3D-E8C2-4B79-967D-0959580A93FE}" type="parTrans" cxnId="{D64A3612-95A5-4294-812C-1F22432ABE91}">
      <dgm:prSet/>
      <dgm:spPr/>
      <dgm:t>
        <a:bodyPr/>
        <a:lstStyle/>
        <a:p>
          <a:endParaRPr lang="es-MX"/>
        </a:p>
      </dgm:t>
    </dgm:pt>
    <dgm:pt modelId="{96F618DC-0D50-4CB1-B4C6-78A066367FB4}" type="sibTrans" cxnId="{D64A3612-95A5-4294-812C-1F22432ABE91}">
      <dgm:prSet/>
      <dgm:spPr/>
      <dgm:t>
        <a:bodyPr/>
        <a:lstStyle/>
        <a:p>
          <a:endParaRPr lang="es-MX"/>
        </a:p>
      </dgm:t>
    </dgm:pt>
    <dgm:pt modelId="{0B63DD0E-3F34-4BF5-B08F-B604963B5301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Pragmática o referencial</a:t>
          </a:r>
          <a:endParaRPr lang="es-MX" dirty="0">
            <a:solidFill>
              <a:schemeClr val="tx1"/>
            </a:solidFill>
          </a:endParaRPr>
        </a:p>
      </dgm:t>
    </dgm:pt>
    <dgm:pt modelId="{A804231E-F993-499A-9825-8C39482C1D9B}" type="parTrans" cxnId="{537B4173-2A05-4D32-8B9C-05520B47A5D4}">
      <dgm:prSet/>
      <dgm:spPr/>
      <dgm:t>
        <a:bodyPr/>
        <a:lstStyle/>
        <a:p>
          <a:endParaRPr lang="es-MX"/>
        </a:p>
      </dgm:t>
    </dgm:pt>
    <dgm:pt modelId="{D1FDF990-19EB-429D-97E0-0F80F802F736}" type="sibTrans" cxnId="{537B4173-2A05-4D32-8B9C-05520B47A5D4}">
      <dgm:prSet/>
      <dgm:spPr/>
      <dgm:t>
        <a:bodyPr/>
        <a:lstStyle/>
        <a:p>
          <a:endParaRPr lang="es-MX"/>
        </a:p>
      </dgm:t>
    </dgm:pt>
    <dgm:pt modelId="{7200FD95-7D0C-4E9B-B7BF-50250593F499}">
      <dgm:prSet/>
      <dgm:spPr/>
      <dgm:t>
        <a:bodyPr/>
        <a:lstStyle/>
        <a:p>
          <a:pPr rtl="0"/>
          <a:r>
            <a:rPr lang="es-MX" smtClean="0">
              <a:solidFill>
                <a:schemeClr val="tx1"/>
              </a:solidFill>
            </a:rPr>
            <a:t>Semiológica</a:t>
          </a:r>
          <a:endParaRPr lang="es-MX">
            <a:solidFill>
              <a:schemeClr val="tx1"/>
            </a:solidFill>
          </a:endParaRPr>
        </a:p>
      </dgm:t>
    </dgm:pt>
    <dgm:pt modelId="{F7A0A211-2548-4C56-B20A-BE9C5D1E67D2}" type="parTrans" cxnId="{0894A1A0-CDD2-4F34-A786-206D060F325B}">
      <dgm:prSet/>
      <dgm:spPr/>
      <dgm:t>
        <a:bodyPr/>
        <a:lstStyle/>
        <a:p>
          <a:endParaRPr lang="es-MX"/>
        </a:p>
      </dgm:t>
    </dgm:pt>
    <dgm:pt modelId="{8B718EA3-A87C-45C3-9762-0A1BF3FA3B2A}" type="sibTrans" cxnId="{0894A1A0-CDD2-4F34-A786-206D060F325B}">
      <dgm:prSet/>
      <dgm:spPr/>
      <dgm:t>
        <a:bodyPr/>
        <a:lstStyle/>
        <a:p>
          <a:endParaRPr lang="es-MX"/>
        </a:p>
      </dgm:t>
    </dgm:pt>
    <dgm:pt modelId="{44804DB1-2D38-4F9A-A007-37A38C8462A7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Funcional</a:t>
          </a:r>
          <a:endParaRPr lang="es-MX" dirty="0">
            <a:solidFill>
              <a:schemeClr val="tx1"/>
            </a:solidFill>
          </a:endParaRPr>
        </a:p>
      </dgm:t>
    </dgm:pt>
    <dgm:pt modelId="{2D752468-5422-488B-B132-F7BE983E8845}" type="parTrans" cxnId="{B7FC92FD-5F6C-41AB-952C-12B817C6C1B0}">
      <dgm:prSet/>
      <dgm:spPr/>
      <dgm:t>
        <a:bodyPr/>
        <a:lstStyle/>
        <a:p>
          <a:endParaRPr lang="es-MX"/>
        </a:p>
      </dgm:t>
    </dgm:pt>
    <dgm:pt modelId="{6484F693-9572-45A0-A693-1A82192D26E0}" type="sibTrans" cxnId="{B7FC92FD-5F6C-41AB-952C-12B817C6C1B0}">
      <dgm:prSet/>
      <dgm:spPr/>
      <dgm:t>
        <a:bodyPr/>
        <a:lstStyle/>
        <a:p>
          <a:endParaRPr lang="es-MX"/>
        </a:p>
      </dgm:t>
    </dgm:pt>
    <dgm:pt modelId="{D5344BCC-6F9C-4FB4-9CD3-CDBFA4798996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Literaria</a:t>
          </a:r>
          <a:endParaRPr lang="es-MX" dirty="0">
            <a:solidFill>
              <a:schemeClr val="tx1"/>
            </a:solidFill>
          </a:endParaRPr>
        </a:p>
      </dgm:t>
    </dgm:pt>
    <dgm:pt modelId="{82BA28F6-B2EE-4FD8-9F08-181FEE0D98EC}" type="parTrans" cxnId="{60C514D7-7A20-48AF-B3EF-41C74962E9FC}">
      <dgm:prSet/>
      <dgm:spPr/>
      <dgm:t>
        <a:bodyPr/>
        <a:lstStyle/>
        <a:p>
          <a:endParaRPr lang="es-MX"/>
        </a:p>
      </dgm:t>
    </dgm:pt>
    <dgm:pt modelId="{991723CC-ACD2-46B6-A710-D96BB07368C6}" type="sibTrans" cxnId="{60C514D7-7A20-48AF-B3EF-41C74962E9FC}">
      <dgm:prSet/>
      <dgm:spPr/>
      <dgm:t>
        <a:bodyPr/>
        <a:lstStyle/>
        <a:p>
          <a:endParaRPr lang="es-MX"/>
        </a:p>
      </dgm:t>
    </dgm:pt>
    <dgm:pt modelId="{3352B4F9-D509-4988-9908-8B8727A74120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Estratégica</a:t>
          </a:r>
          <a:endParaRPr lang="es-MX" dirty="0">
            <a:solidFill>
              <a:schemeClr val="tx1"/>
            </a:solidFill>
          </a:endParaRPr>
        </a:p>
      </dgm:t>
    </dgm:pt>
    <dgm:pt modelId="{BF5ACA45-43C7-49F7-A4B6-58E982DAA70E}" type="parTrans" cxnId="{219CDFEF-9961-4EAD-BF28-502B24A44AB8}">
      <dgm:prSet/>
      <dgm:spPr/>
      <dgm:t>
        <a:bodyPr/>
        <a:lstStyle/>
        <a:p>
          <a:endParaRPr lang="es-MX"/>
        </a:p>
      </dgm:t>
    </dgm:pt>
    <dgm:pt modelId="{8019055B-BA12-426B-A9E3-38C0E427002C}" type="sibTrans" cxnId="{219CDFEF-9961-4EAD-BF28-502B24A44AB8}">
      <dgm:prSet/>
      <dgm:spPr/>
      <dgm:t>
        <a:bodyPr/>
        <a:lstStyle/>
        <a:p>
          <a:endParaRPr lang="es-MX"/>
        </a:p>
      </dgm:t>
    </dgm:pt>
    <dgm:pt modelId="{0DE83F6C-AF47-4CE8-8ADD-C9AEAA4A654A}" type="pres">
      <dgm:prSet presAssocID="{B4F021BA-5AEC-4FED-A8C9-AE5F880C6BA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AFB3A66-15A4-449C-B6DE-E96D8A886FC8}" type="pres">
      <dgm:prSet presAssocID="{D333F39D-F4DD-48C9-B2CA-1BB9634A6C06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DFFC01-44C2-4853-919F-C0B64EDF45EE}" type="pres">
      <dgm:prSet presAssocID="{73AB25BB-C0D6-4EA8-A922-EFEA06133E71}" presName="sibTrans" presStyleLbl="sibTrans2D1" presStyleIdx="0" presStyleCnt="8"/>
      <dgm:spPr/>
      <dgm:t>
        <a:bodyPr/>
        <a:lstStyle/>
        <a:p>
          <a:endParaRPr lang="es-MX"/>
        </a:p>
      </dgm:t>
    </dgm:pt>
    <dgm:pt modelId="{8607CED8-40FD-4061-A140-FC2C5A684FAA}" type="pres">
      <dgm:prSet presAssocID="{73AB25BB-C0D6-4EA8-A922-EFEA06133E71}" presName="connectorText" presStyleLbl="sibTrans2D1" presStyleIdx="0" presStyleCnt="8"/>
      <dgm:spPr/>
      <dgm:t>
        <a:bodyPr/>
        <a:lstStyle/>
        <a:p>
          <a:endParaRPr lang="es-MX"/>
        </a:p>
      </dgm:t>
    </dgm:pt>
    <dgm:pt modelId="{5EC9EB87-6309-45A9-97D8-88E56FC2A195}" type="pres">
      <dgm:prSet presAssocID="{8691FC8D-8484-43EA-A027-405C8BDB7367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986570-C6ED-4E9A-91AF-8EB27ED81543}" type="pres">
      <dgm:prSet presAssocID="{338985D7-FF4F-4968-BB92-C17DBB845739}" presName="sibTrans" presStyleLbl="sibTrans2D1" presStyleIdx="1" presStyleCnt="8"/>
      <dgm:spPr/>
      <dgm:t>
        <a:bodyPr/>
        <a:lstStyle/>
        <a:p>
          <a:endParaRPr lang="es-MX"/>
        </a:p>
      </dgm:t>
    </dgm:pt>
    <dgm:pt modelId="{A45E2B03-233E-4F6E-9E68-C29913C3C2FE}" type="pres">
      <dgm:prSet presAssocID="{338985D7-FF4F-4968-BB92-C17DBB845739}" presName="connectorText" presStyleLbl="sibTrans2D1" presStyleIdx="1" presStyleCnt="8"/>
      <dgm:spPr/>
      <dgm:t>
        <a:bodyPr/>
        <a:lstStyle/>
        <a:p>
          <a:endParaRPr lang="es-MX"/>
        </a:p>
      </dgm:t>
    </dgm:pt>
    <dgm:pt modelId="{325D8E5B-9A94-445A-9460-B07A926853B2}" type="pres">
      <dgm:prSet presAssocID="{992E3518-D473-49BA-B116-A501133CF545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05E00B-7B95-43E0-AFA4-5B0DC929544A}" type="pres">
      <dgm:prSet presAssocID="{974DBFBA-52E8-444C-9648-228AE402D3F9}" presName="sibTrans" presStyleLbl="sibTrans2D1" presStyleIdx="2" presStyleCnt="8"/>
      <dgm:spPr/>
      <dgm:t>
        <a:bodyPr/>
        <a:lstStyle/>
        <a:p>
          <a:endParaRPr lang="es-MX"/>
        </a:p>
      </dgm:t>
    </dgm:pt>
    <dgm:pt modelId="{A30405D2-0E66-4E75-84BB-822239745DBB}" type="pres">
      <dgm:prSet presAssocID="{974DBFBA-52E8-444C-9648-228AE402D3F9}" presName="connectorText" presStyleLbl="sibTrans2D1" presStyleIdx="2" presStyleCnt="8"/>
      <dgm:spPr/>
      <dgm:t>
        <a:bodyPr/>
        <a:lstStyle/>
        <a:p>
          <a:endParaRPr lang="es-MX"/>
        </a:p>
      </dgm:t>
    </dgm:pt>
    <dgm:pt modelId="{64459EF7-6434-4044-86A0-8EBE22DC4D0F}" type="pres">
      <dgm:prSet presAssocID="{8212FDF7-F61E-4E69-9311-E02BE01E8AA4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303F44-F8F7-43F2-BCE1-D6CB83D33CDD}" type="pres">
      <dgm:prSet presAssocID="{96F618DC-0D50-4CB1-B4C6-78A066367FB4}" presName="sibTrans" presStyleLbl="sibTrans2D1" presStyleIdx="3" presStyleCnt="8"/>
      <dgm:spPr/>
      <dgm:t>
        <a:bodyPr/>
        <a:lstStyle/>
        <a:p>
          <a:endParaRPr lang="es-MX"/>
        </a:p>
      </dgm:t>
    </dgm:pt>
    <dgm:pt modelId="{E059A6F5-E928-4CC9-82EE-6BC18E5DEDDC}" type="pres">
      <dgm:prSet presAssocID="{96F618DC-0D50-4CB1-B4C6-78A066367FB4}" presName="connectorText" presStyleLbl="sibTrans2D1" presStyleIdx="3" presStyleCnt="8"/>
      <dgm:spPr/>
      <dgm:t>
        <a:bodyPr/>
        <a:lstStyle/>
        <a:p>
          <a:endParaRPr lang="es-MX"/>
        </a:p>
      </dgm:t>
    </dgm:pt>
    <dgm:pt modelId="{0D9672BA-5FA0-4E16-994F-4C71F17D7E19}" type="pres">
      <dgm:prSet presAssocID="{0B63DD0E-3F34-4BF5-B08F-B604963B5301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999744-7A18-47FE-A0A2-BC5B7B1E3A2A}" type="pres">
      <dgm:prSet presAssocID="{D1FDF990-19EB-429D-97E0-0F80F802F736}" presName="sibTrans" presStyleLbl="sibTrans2D1" presStyleIdx="4" presStyleCnt="8"/>
      <dgm:spPr/>
      <dgm:t>
        <a:bodyPr/>
        <a:lstStyle/>
        <a:p>
          <a:endParaRPr lang="es-MX"/>
        </a:p>
      </dgm:t>
    </dgm:pt>
    <dgm:pt modelId="{DCAC2006-8ECC-465E-B33C-4727A6969969}" type="pres">
      <dgm:prSet presAssocID="{D1FDF990-19EB-429D-97E0-0F80F802F736}" presName="connectorText" presStyleLbl="sibTrans2D1" presStyleIdx="4" presStyleCnt="8"/>
      <dgm:spPr/>
      <dgm:t>
        <a:bodyPr/>
        <a:lstStyle/>
        <a:p>
          <a:endParaRPr lang="es-MX"/>
        </a:p>
      </dgm:t>
    </dgm:pt>
    <dgm:pt modelId="{FC814C33-F73C-441E-8CDD-36792B87E792}" type="pres">
      <dgm:prSet presAssocID="{7200FD95-7D0C-4E9B-B7BF-50250593F499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8E9CD3-B8DF-4AB2-88DD-835A9BF2EB8B}" type="pres">
      <dgm:prSet presAssocID="{8B718EA3-A87C-45C3-9762-0A1BF3FA3B2A}" presName="sibTrans" presStyleLbl="sibTrans2D1" presStyleIdx="5" presStyleCnt="8"/>
      <dgm:spPr/>
      <dgm:t>
        <a:bodyPr/>
        <a:lstStyle/>
        <a:p>
          <a:endParaRPr lang="es-MX"/>
        </a:p>
      </dgm:t>
    </dgm:pt>
    <dgm:pt modelId="{9F398587-59B6-46DC-999D-D5843D6D6F1C}" type="pres">
      <dgm:prSet presAssocID="{8B718EA3-A87C-45C3-9762-0A1BF3FA3B2A}" presName="connectorText" presStyleLbl="sibTrans2D1" presStyleIdx="5" presStyleCnt="8"/>
      <dgm:spPr/>
      <dgm:t>
        <a:bodyPr/>
        <a:lstStyle/>
        <a:p>
          <a:endParaRPr lang="es-MX"/>
        </a:p>
      </dgm:t>
    </dgm:pt>
    <dgm:pt modelId="{09D87724-F9DC-482D-B280-D5875D07C065}" type="pres">
      <dgm:prSet presAssocID="{44804DB1-2D38-4F9A-A007-37A38C8462A7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7B94A8-1401-4F51-BD7C-FE39CB827068}" type="pres">
      <dgm:prSet presAssocID="{6484F693-9572-45A0-A693-1A82192D26E0}" presName="sibTrans" presStyleLbl="sibTrans2D1" presStyleIdx="6" presStyleCnt="8"/>
      <dgm:spPr/>
      <dgm:t>
        <a:bodyPr/>
        <a:lstStyle/>
        <a:p>
          <a:endParaRPr lang="es-MX"/>
        </a:p>
      </dgm:t>
    </dgm:pt>
    <dgm:pt modelId="{C1268BCE-9D28-4E93-991A-2F266DA787D7}" type="pres">
      <dgm:prSet presAssocID="{6484F693-9572-45A0-A693-1A82192D26E0}" presName="connectorText" presStyleLbl="sibTrans2D1" presStyleIdx="6" presStyleCnt="8"/>
      <dgm:spPr/>
      <dgm:t>
        <a:bodyPr/>
        <a:lstStyle/>
        <a:p>
          <a:endParaRPr lang="es-MX"/>
        </a:p>
      </dgm:t>
    </dgm:pt>
    <dgm:pt modelId="{EF52CFC5-7887-44CA-B263-331E77D98424}" type="pres">
      <dgm:prSet presAssocID="{D5344BCC-6F9C-4FB4-9CD3-CDBFA4798996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A0CBE2-2B35-4258-9255-DE381C735639}" type="pres">
      <dgm:prSet presAssocID="{991723CC-ACD2-46B6-A710-D96BB07368C6}" presName="sibTrans" presStyleLbl="sibTrans2D1" presStyleIdx="7" presStyleCnt="8"/>
      <dgm:spPr/>
      <dgm:t>
        <a:bodyPr/>
        <a:lstStyle/>
        <a:p>
          <a:endParaRPr lang="es-MX"/>
        </a:p>
      </dgm:t>
    </dgm:pt>
    <dgm:pt modelId="{516AD176-B8C9-461D-AA72-6C1328ACF013}" type="pres">
      <dgm:prSet presAssocID="{991723CC-ACD2-46B6-A710-D96BB07368C6}" presName="connectorText" presStyleLbl="sibTrans2D1" presStyleIdx="7" presStyleCnt="8"/>
      <dgm:spPr/>
      <dgm:t>
        <a:bodyPr/>
        <a:lstStyle/>
        <a:p>
          <a:endParaRPr lang="es-MX"/>
        </a:p>
      </dgm:t>
    </dgm:pt>
    <dgm:pt modelId="{4BD09B52-9003-40CC-9936-34ADEBED6FAB}" type="pres">
      <dgm:prSet presAssocID="{3352B4F9-D509-4988-9908-8B8727A74120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4D61791-6026-4604-92C5-F51C9AA700A5}" type="presOf" srcId="{992E3518-D473-49BA-B116-A501133CF545}" destId="{325D8E5B-9A94-445A-9460-B07A926853B2}" srcOrd="0" destOrd="0" presId="urn:microsoft.com/office/officeart/2005/8/layout/process5"/>
    <dgm:cxn modelId="{979D8527-85F9-46BD-A210-EB371B08C626}" type="presOf" srcId="{8691FC8D-8484-43EA-A027-405C8BDB7367}" destId="{5EC9EB87-6309-45A9-97D8-88E56FC2A195}" srcOrd="0" destOrd="0" presId="urn:microsoft.com/office/officeart/2005/8/layout/process5"/>
    <dgm:cxn modelId="{BB7B3A48-DC72-42DE-968C-F4DF9729D0CB}" type="presOf" srcId="{B4F021BA-5AEC-4FED-A8C9-AE5F880C6BA6}" destId="{0DE83F6C-AF47-4CE8-8ADD-C9AEAA4A654A}" srcOrd="0" destOrd="0" presId="urn:microsoft.com/office/officeart/2005/8/layout/process5"/>
    <dgm:cxn modelId="{BFCD9EC1-A3B4-461C-A894-3227ED78CE09}" type="presOf" srcId="{73AB25BB-C0D6-4EA8-A922-EFEA06133E71}" destId="{4DDFFC01-44C2-4853-919F-C0B64EDF45EE}" srcOrd="0" destOrd="0" presId="urn:microsoft.com/office/officeart/2005/8/layout/process5"/>
    <dgm:cxn modelId="{B7FC92FD-5F6C-41AB-952C-12B817C6C1B0}" srcId="{B4F021BA-5AEC-4FED-A8C9-AE5F880C6BA6}" destId="{44804DB1-2D38-4F9A-A007-37A38C8462A7}" srcOrd="6" destOrd="0" parTransId="{2D752468-5422-488B-B132-F7BE983E8845}" sibTransId="{6484F693-9572-45A0-A693-1A82192D26E0}"/>
    <dgm:cxn modelId="{629FE7F8-7FA4-4058-89D0-DD5CD58FB1E4}" type="presOf" srcId="{3352B4F9-D509-4988-9908-8B8727A74120}" destId="{4BD09B52-9003-40CC-9936-34ADEBED6FAB}" srcOrd="0" destOrd="0" presId="urn:microsoft.com/office/officeart/2005/8/layout/process5"/>
    <dgm:cxn modelId="{9FFF457C-0BBE-43F4-8865-72507A1E25BD}" type="presOf" srcId="{974DBFBA-52E8-444C-9648-228AE402D3F9}" destId="{A30405D2-0E66-4E75-84BB-822239745DBB}" srcOrd="1" destOrd="0" presId="urn:microsoft.com/office/officeart/2005/8/layout/process5"/>
    <dgm:cxn modelId="{724A7C85-F04A-4C68-BD4B-9C16F55EBEE9}" type="presOf" srcId="{338985D7-FF4F-4968-BB92-C17DBB845739}" destId="{4F986570-C6ED-4E9A-91AF-8EB27ED81543}" srcOrd="0" destOrd="0" presId="urn:microsoft.com/office/officeart/2005/8/layout/process5"/>
    <dgm:cxn modelId="{22338154-1D84-4BC1-949F-DBEFD62F9BCA}" type="presOf" srcId="{8B718EA3-A87C-45C3-9762-0A1BF3FA3B2A}" destId="{9F398587-59B6-46DC-999D-D5843D6D6F1C}" srcOrd="1" destOrd="0" presId="urn:microsoft.com/office/officeart/2005/8/layout/process5"/>
    <dgm:cxn modelId="{9E609F82-25B2-4E9E-BA0F-57958F3D96B2}" type="presOf" srcId="{8212FDF7-F61E-4E69-9311-E02BE01E8AA4}" destId="{64459EF7-6434-4044-86A0-8EBE22DC4D0F}" srcOrd="0" destOrd="0" presId="urn:microsoft.com/office/officeart/2005/8/layout/process5"/>
    <dgm:cxn modelId="{200FEF34-03AD-4104-856E-49396D2A8F4F}" srcId="{B4F021BA-5AEC-4FED-A8C9-AE5F880C6BA6}" destId="{8691FC8D-8484-43EA-A027-405C8BDB7367}" srcOrd="1" destOrd="0" parTransId="{35DA1A34-DF05-4759-A6FE-E3862DEA419C}" sibTransId="{338985D7-FF4F-4968-BB92-C17DBB845739}"/>
    <dgm:cxn modelId="{3733190F-9AA3-462E-AA56-570C9DF22812}" type="presOf" srcId="{6484F693-9572-45A0-A693-1A82192D26E0}" destId="{0B7B94A8-1401-4F51-BD7C-FE39CB827068}" srcOrd="0" destOrd="0" presId="urn:microsoft.com/office/officeart/2005/8/layout/process5"/>
    <dgm:cxn modelId="{ED9B74DD-6CB5-4C7B-9FD6-483CAE1641F1}" srcId="{B4F021BA-5AEC-4FED-A8C9-AE5F880C6BA6}" destId="{992E3518-D473-49BA-B116-A501133CF545}" srcOrd="2" destOrd="0" parTransId="{0B8BB505-D341-4A4E-8CEE-DFA3D44FDD91}" sibTransId="{974DBFBA-52E8-444C-9648-228AE402D3F9}"/>
    <dgm:cxn modelId="{0894A1A0-CDD2-4F34-A786-206D060F325B}" srcId="{B4F021BA-5AEC-4FED-A8C9-AE5F880C6BA6}" destId="{7200FD95-7D0C-4E9B-B7BF-50250593F499}" srcOrd="5" destOrd="0" parTransId="{F7A0A211-2548-4C56-B20A-BE9C5D1E67D2}" sibTransId="{8B718EA3-A87C-45C3-9762-0A1BF3FA3B2A}"/>
    <dgm:cxn modelId="{7F7328C2-3030-472D-ABC4-1336C920C513}" type="presOf" srcId="{8B718EA3-A87C-45C3-9762-0A1BF3FA3B2A}" destId="{CB8E9CD3-B8DF-4AB2-88DD-835A9BF2EB8B}" srcOrd="0" destOrd="0" presId="urn:microsoft.com/office/officeart/2005/8/layout/process5"/>
    <dgm:cxn modelId="{FB0B2605-1811-4432-8BEB-00A4EE2F4E95}" type="presOf" srcId="{974DBFBA-52E8-444C-9648-228AE402D3F9}" destId="{7205E00B-7B95-43E0-AFA4-5B0DC929544A}" srcOrd="0" destOrd="0" presId="urn:microsoft.com/office/officeart/2005/8/layout/process5"/>
    <dgm:cxn modelId="{EF196A0A-291D-425A-88BB-A4AAF0D5C9B6}" type="presOf" srcId="{96F618DC-0D50-4CB1-B4C6-78A066367FB4}" destId="{E059A6F5-E928-4CC9-82EE-6BC18E5DEDDC}" srcOrd="1" destOrd="0" presId="urn:microsoft.com/office/officeart/2005/8/layout/process5"/>
    <dgm:cxn modelId="{9076AF05-7D25-4282-8653-E721A2822414}" type="presOf" srcId="{991723CC-ACD2-46B6-A710-D96BB07368C6}" destId="{23A0CBE2-2B35-4258-9255-DE381C735639}" srcOrd="0" destOrd="0" presId="urn:microsoft.com/office/officeart/2005/8/layout/process5"/>
    <dgm:cxn modelId="{2FC12ABF-2184-4EF0-8316-B5943A439AC2}" type="presOf" srcId="{D1FDF990-19EB-429D-97E0-0F80F802F736}" destId="{BF999744-7A18-47FE-A0A2-BC5B7B1E3A2A}" srcOrd="0" destOrd="0" presId="urn:microsoft.com/office/officeart/2005/8/layout/process5"/>
    <dgm:cxn modelId="{0E64080E-3C3C-42BB-8D91-386A0CB651A5}" srcId="{B4F021BA-5AEC-4FED-A8C9-AE5F880C6BA6}" destId="{D333F39D-F4DD-48C9-B2CA-1BB9634A6C06}" srcOrd="0" destOrd="0" parTransId="{FBD8B56C-D2B2-4E10-B046-53CBDC86E17C}" sibTransId="{73AB25BB-C0D6-4EA8-A922-EFEA06133E71}"/>
    <dgm:cxn modelId="{D97CD8F1-42EF-4A23-B3EF-4A571A57F7E7}" type="presOf" srcId="{73AB25BB-C0D6-4EA8-A922-EFEA06133E71}" destId="{8607CED8-40FD-4061-A140-FC2C5A684FAA}" srcOrd="1" destOrd="0" presId="urn:microsoft.com/office/officeart/2005/8/layout/process5"/>
    <dgm:cxn modelId="{64809373-0789-475B-88D2-F1379ADE9806}" type="presOf" srcId="{D333F39D-F4DD-48C9-B2CA-1BB9634A6C06}" destId="{4AFB3A66-15A4-449C-B6DE-E96D8A886FC8}" srcOrd="0" destOrd="0" presId="urn:microsoft.com/office/officeart/2005/8/layout/process5"/>
    <dgm:cxn modelId="{773EA5D9-6022-4E01-80BD-F382039D5D30}" type="presOf" srcId="{338985D7-FF4F-4968-BB92-C17DBB845739}" destId="{A45E2B03-233E-4F6E-9E68-C29913C3C2FE}" srcOrd="1" destOrd="0" presId="urn:microsoft.com/office/officeart/2005/8/layout/process5"/>
    <dgm:cxn modelId="{053131D4-A529-40FE-A749-8B007F32E049}" type="presOf" srcId="{6484F693-9572-45A0-A693-1A82192D26E0}" destId="{C1268BCE-9D28-4E93-991A-2F266DA787D7}" srcOrd="1" destOrd="0" presId="urn:microsoft.com/office/officeart/2005/8/layout/process5"/>
    <dgm:cxn modelId="{79217608-7512-4088-82B0-C6CD60757B8C}" type="presOf" srcId="{D5344BCC-6F9C-4FB4-9CD3-CDBFA4798996}" destId="{EF52CFC5-7887-44CA-B263-331E77D98424}" srcOrd="0" destOrd="0" presId="urn:microsoft.com/office/officeart/2005/8/layout/process5"/>
    <dgm:cxn modelId="{A5DFCF15-26A9-4957-B6DF-C378722CB679}" type="presOf" srcId="{991723CC-ACD2-46B6-A710-D96BB07368C6}" destId="{516AD176-B8C9-461D-AA72-6C1328ACF013}" srcOrd="1" destOrd="0" presId="urn:microsoft.com/office/officeart/2005/8/layout/process5"/>
    <dgm:cxn modelId="{60C514D7-7A20-48AF-B3EF-41C74962E9FC}" srcId="{B4F021BA-5AEC-4FED-A8C9-AE5F880C6BA6}" destId="{D5344BCC-6F9C-4FB4-9CD3-CDBFA4798996}" srcOrd="7" destOrd="0" parTransId="{82BA28F6-B2EE-4FD8-9F08-181FEE0D98EC}" sibTransId="{991723CC-ACD2-46B6-A710-D96BB07368C6}"/>
    <dgm:cxn modelId="{D64A3612-95A5-4294-812C-1F22432ABE91}" srcId="{B4F021BA-5AEC-4FED-A8C9-AE5F880C6BA6}" destId="{8212FDF7-F61E-4E69-9311-E02BE01E8AA4}" srcOrd="3" destOrd="0" parTransId="{51661F3D-E8C2-4B79-967D-0959580A93FE}" sibTransId="{96F618DC-0D50-4CB1-B4C6-78A066367FB4}"/>
    <dgm:cxn modelId="{FBE70CCA-4C87-4DA6-A505-4511BD63199E}" type="presOf" srcId="{96F618DC-0D50-4CB1-B4C6-78A066367FB4}" destId="{6A303F44-F8F7-43F2-BCE1-D6CB83D33CDD}" srcOrd="0" destOrd="0" presId="urn:microsoft.com/office/officeart/2005/8/layout/process5"/>
    <dgm:cxn modelId="{A55E0B24-4627-4EE9-B1B3-5F9F668135FF}" type="presOf" srcId="{44804DB1-2D38-4F9A-A007-37A38C8462A7}" destId="{09D87724-F9DC-482D-B280-D5875D07C065}" srcOrd="0" destOrd="0" presId="urn:microsoft.com/office/officeart/2005/8/layout/process5"/>
    <dgm:cxn modelId="{A1F7941A-3812-453A-A4EC-718F96AB368F}" type="presOf" srcId="{7200FD95-7D0C-4E9B-B7BF-50250593F499}" destId="{FC814C33-F73C-441E-8CDD-36792B87E792}" srcOrd="0" destOrd="0" presId="urn:microsoft.com/office/officeart/2005/8/layout/process5"/>
    <dgm:cxn modelId="{219CDFEF-9961-4EAD-BF28-502B24A44AB8}" srcId="{B4F021BA-5AEC-4FED-A8C9-AE5F880C6BA6}" destId="{3352B4F9-D509-4988-9908-8B8727A74120}" srcOrd="8" destOrd="0" parTransId="{BF5ACA45-43C7-49F7-A4B6-58E982DAA70E}" sibTransId="{8019055B-BA12-426B-A9E3-38C0E427002C}"/>
    <dgm:cxn modelId="{537B4173-2A05-4D32-8B9C-05520B47A5D4}" srcId="{B4F021BA-5AEC-4FED-A8C9-AE5F880C6BA6}" destId="{0B63DD0E-3F34-4BF5-B08F-B604963B5301}" srcOrd="4" destOrd="0" parTransId="{A804231E-F993-499A-9825-8C39482C1D9B}" sibTransId="{D1FDF990-19EB-429D-97E0-0F80F802F736}"/>
    <dgm:cxn modelId="{CF519980-C8C2-4B6F-A0C5-926093ECF270}" type="presOf" srcId="{0B63DD0E-3F34-4BF5-B08F-B604963B5301}" destId="{0D9672BA-5FA0-4E16-994F-4C71F17D7E19}" srcOrd="0" destOrd="0" presId="urn:microsoft.com/office/officeart/2005/8/layout/process5"/>
    <dgm:cxn modelId="{11C53ABC-70F4-4E70-8A95-B3AED5F6F01C}" type="presOf" srcId="{D1FDF990-19EB-429D-97E0-0F80F802F736}" destId="{DCAC2006-8ECC-465E-B33C-4727A6969969}" srcOrd="1" destOrd="0" presId="urn:microsoft.com/office/officeart/2005/8/layout/process5"/>
    <dgm:cxn modelId="{BBBEF978-9AE0-4AED-B0EB-9495E236CE41}" type="presParOf" srcId="{0DE83F6C-AF47-4CE8-8ADD-C9AEAA4A654A}" destId="{4AFB3A66-15A4-449C-B6DE-E96D8A886FC8}" srcOrd="0" destOrd="0" presId="urn:microsoft.com/office/officeart/2005/8/layout/process5"/>
    <dgm:cxn modelId="{4C085D85-365B-4859-AB7D-DF73B7A0194E}" type="presParOf" srcId="{0DE83F6C-AF47-4CE8-8ADD-C9AEAA4A654A}" destId="{4DDFFC01-44C2-4853-919F-C0B64EDF45EE}" srcOrd="1" destOrd="0" presId="urn:microsoft.com/office/officeart/2005/8/layout/process5"/>
    <dgm:cxn modelId="{27872A43-863E-49C4-9DF5-286179A2806E}" type="presParOf" srcId="{4DDFFC01-44C2-4853-919F-C0B64EDF45EE}" destId="{8607CED8-40FD-4061-A140-FC2C5A684FAA}" srcOrd="0" destOrd="0" presId="urn:microsoft.com/office/officeart/2005/8/layout/process5"/>
    <dgm:cxn modelId="{37408C48-5063-4967-BABF-325A7F59F3B2}" type="presParOf" srcId="{0DE83F6C-AF47-4CE8-8ADD-C9AEAA4A654A}" destId="{5EC9EB87-6309-45A9-97D8-88E56FC2A195}" srcOrd="2" destOrd="0" presId="urn:microsoft.com/office/officeart/2005/8/layout/process5"/>
    <dgm:cxn modelId="{92E5F87A-AB8A-4AFA-99F5-91D21A91579F}" type="presParOf" srcId="{0DE83F6C-AF47-4CE8-8ADD-C9AEAA4A654A}" destId="{4F986570-C6ED-4E9A-91AF-8EB27ED81543}" srcOrd="3" destOrd="0" presId="urn:microsoft.com/office/officeart/2005/8/layout/process5"/>
    <dgm:cxn modelId="{CF6F8F13-C20E-40A7-B484-A73CA133698C}" type="presParOf" srcId="{4F986570-C6ED-4E9A-91AF-8EB27ED81543}" destId="{A45E2B03-233E-4F6E-9E68-C29913C3C2FE}" srcOrd="0" destOrd="0" presId="urn:microsoft.com/office/officeart/2005/8/layout/process5"/>
    <dgm:cxn modelId="{78A87417-4AF1-4E22-936A-66F1290F03B6}" type="presParOf" srcId="{0DE83F6C-AF47-4CE8-8ADD-C9AEAA4A654A}" destId="{325D8E5B-9A94-445A-9460-B07A926853B2}" srcOrd="4" destOrd="0" presId="urn:microsoft.com/office/officeart/2005/8/layout/process5"/>
    <dgm:cxn modelId="{F321D58F-4915-4DF2-9CEE-3AFA07C08DF5}" type="presParOf" srcId="{0DE83F6C-AF47-4CE8-8ADD-C9AEAA4A654A}" destId="{7205E00B-7B95-43E0-AFA4-5B0DC929544A}" srcOrd="5" destOrd="0" presId="urn:microsoft.com/office/officeart/2005/8/layout/process5"/>
    <dgm:cxn modelId="{BD143212-5F93-4DF3-BC76-4E7124D228FF}" type="presParOf" srcId="{7205E00B-7B95-43E0-AFA4-5B0DC929544A}" destId="{A30405D2-0E66-4E75-84BB-822239745DBB}" srcOrd="0" destOrd="0" presId="urn:microsoft.com/office/officeart/2005/8/layout/process5"/>
    <dgm:cxn modelId="{32B207DB-D4E5-48EC-B5E0-E6F0D2C9A3B0}" type="presParOf" srcId="{0DE83F6C-AF47-4CE8-8ADD-C9AEAA4A654A}" destId="{64459EF7-6434-4044-86A0-8EBE22DC4D0F}" srcOrd="6" destOrd="0" presId="urn:microsoft.com/office/officeart/2005/8/layout/process5"/>
    <dgm:cxn modelId="{604E50B4-D243-4983-9A4A-90B5E0C83084}" type="presParOf" srcId="{0DE83F6C-AF47-4CE8-8ADD-C9AEAA4A654A}" destId="{6A303F44-F8F7-43F2-BCE1-D6CB83D33CDD}" srcOrd="7" destOrd="0" presId="urn:microsoft.com/office/officeart/2005/8/layout/process5"/>
    <dgm:cxn modelId="{C9E15E70-A43C-4F1A-B5FD-13B3FC894C5D}" type="presParOf" srcId="{6A303F44-F8F7-43F2-BCE1-D6CB83D33CDD}" destId="{E059A6F5-E928-4CC9-82EE-6BC18E5DEDDC}" srcOrd="0" destOrd="0" presId="urn:microsoft.com/office/officeart/2005/8/layout/process5"/>
    <dgm:cxn modelId="{0BD4480D-6235-4C8C-B2C1-56C8D62DC4FC}" type="presParOf" srcId="{0DE83F6C-AF47-4CE8-8ADD-C9AEAA4A654A}" destId="{0D9672BA-5FA0-4E16-994F-4C71F17D7E19}" srcOrd="8" destOrd="0" presId="urn:microsoft.com/office/officeart/2005/8/layout/process5"/>
    <dgm:cxn modelId="{85D512AA-A1BD-4D04-A911-6DF8C6A49A6F}" type="presParOf" srcId="{0DE83F6C-AF47-4CE8-8ADD-C9AEAA4A654A}" destId="{BF999744-7A18-47FE-A0A2-BC5B7B1E3A2A}" srcOrd="9" destOrd="0" presId="urn:microsoft.com/office/officeart/2005/8/layout/process5"/>
    <dgm:cxn modelId="{B3F02E1D-1662-4D3B-AC0D-47C0C7B5C8A8}" type="presParOf" srcId="{BF999744-7A18-47FE-A0A2-BC5B7B1E3A2A}" destId="{DCAC2006-8ECC-465E-B33C-4727A6969969}" srcOrd="0" destOrd="0" presId="urn:microsoft.com/office/officeart/2005/8/layout/process5"/>
    <dgm:cxn modelId="{616DD1A4-7EE0-4588-9F49-D976B4B217E6}" type="presParOf" srcId="{0DE83F6C-AF47-4CE8-8ADD-C9AEAA4A654A}" destId="{FC814C33-F73C-441E-8CDD-36792B87E792}" srcOrd="10" destOrd="0" presId="urn:microsoft.com/office/officeart/2005/8/layout/process5"/>
    <dgm:cxn modelId="{4B3A052A-42FC-4A24-96EB-856BBF1FED05}" type="presParOf" srcId="{0DE83F6C-AF47-4CE8-8ADD-C9AEAA4A654A}" destId="{CB8E9CD3-B8DF-4AB2-88DD-835A9BF2EB8B}" srcOrd="11" destOrd="0" presId="urn:microsoft.com/office/officeart/2005/8/layout/process5"/>
    <dgm:cxn modelId="{C4996372-7BF4-4CB8-9729-28B00276FD57}" type="presParOf" srcId="{CB8E9CD3-B8DF-4AB2-88DD-835A9BF2EB8B}" destId="{9F398587-59B6-46DC-999D-D5843D6D6F1C}" srcOrd="0" destOrd="0" presId="urn:microsoft.com/office/officeart/2005/8/layout/process5"/>
    <dgm:cxn modelId="{09EB9812-207A-40AF-8B3C-C8CDE69AD93B}" type="presParOf" srcId="{0DE83F6C-AF47-4CE8-8ADD-C9AEAA4A654A}" destId="{09D87724-F9DC-482D-B280-D5875D07C065}" srcOrd="12" destOrd="0" presId="urn:microsoft.com/office/officeart/2005/8/layout/process5"/>
    <dgm:cxn modelId="{D96B4463-75D9-44E8-B1B9-D782F98F4EC7}" type="presParOf" srcId="{0DE83F6C-AF47-4CE8-8ADD-C9AEAA4A654A}" destId="{0B7B94A8-1401-4F51-BD7C-FE39CB827068}" srcOrd="13" destOrd="0" presId="urn:microsoft.com/office/officeart/2005/8/layout/process5"/>
    <dgm:cxn modelId="{2D54CDC0-9CC3-4770-A5B3-59A93A558173}" type="presParOf" srcId="{0B7B94A8-1401-4F51-BD7C-FE39CB827068}" destId="{C1268BCE-9D28-4E93-991A-2F266DA787D7}" srcOrd="0" destOrd="0" presId="urn:microsoft.com/office/officeart/2005/8/layout/process5"/>
    <dgm:cxn modelId="{C13F99D4-A3B8-4AF8-9B86-C492EFBA92E1}" type="presParOf" srcId="{0DE83F6C-AF47-4CE8-8ADD-C9AEAA4A654A}" destId="{EF52CFC5-7887-44CA-B263-331E77D98424}" srcOrd="14" destOrd="0" presId="urn:microsoft.com/office/officeart/2005/8/layout/process5"/>
    <dgm:cxn modelId="{D096D1E9-CAEE-4309-BB18-863BA5338C93}" type="presParOf" srcId="{0DE83F6C-AF47-4CE8-8ADD-C9AEAA4A654A}" destId="{23A0CBE2-2B35-4258-9255-DE381C735639}" srcOrd="15" destOrd="0" presId="urn:microsoft.com/office/officeart/2005/8/layout/process5"/>
    <dgm:cxn modelId="{0CE9AC27-297A-4EC7-A39A-F4A5C31D77D8}" type="presParOf" srcId="{23A0CBE2-2B35-4258-9255-DE381C735639}" destId="{516AD176-B8C9-461D-AA72-6C1328ACF013}" srcOrd="0" destOrd="0" presId="urn:microsoft.com/office/officeart/2005/8/layout/process5"/>
    <dgm:cxn modelId="{2AEAFFF5-5D71-43E5-ABE1-0DAD2FC2E69B}" type="presParOf" srcId="{0DE83F6C-AF47-4CE8-8ADD-C9AEAA4A654A}" destId="{4BD09B52-9003-40CC-9936-34ADEBED6FAB}" srcOrd="1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080390E-6CBA-443C-BFC6-39087D24A375}" type="doc">
      <dgm:prSet loTypeId="urn:microsoft.com/office/officeart/2005/8/layout/bProcess4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6589C772-5CB4-47D5-A828-E03CE416171F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Temor al riesgo</a:t>
          </a:r>
          <a:endParaRPr lang="es-MX" dirty="0">
            <a:solidFill>
              <a:schemeClr val="tx1"/>
            </a:solidFill>
          </a:endParaRPr>
        </a:p>
      </dgm:t>
    </dgm:pt>
    <dgm:pt modelId="{338138EE-5186-4BE9-92D6-E6B5EDA25208}" type="parTrans" cxnId="{6D243316-DD77-4484-8B31-DEC47A44CF43}">
      <dgm:prSet/>
      <dgm:spPr/>
      <dgm:t>
        <a:bodyPr/>
        <a:lstStyle/>
        <a:p>
          <a:endParaRPr lang="es-MX"/>
        </a:p>
      </dgm:t>
    </dgm:pt>
    <dgm:pt modelId="{6705833A-C0AC-4DC8-9B97-9C56C11F632A}" type="sibTrans" cxnId="{6D243316-DD77-4484-8B31-DEC47A44CF43}">
      <dgm:prSet/>
      <dgm:spPr/>
      <dgm:t>
        <a:bodyPr/>
        <a:lstStyle/>
        <a:p>
          <a:endParaRPr lang="es-MX"/>
        </a:p>
      </dgm:t>
    </dgm:pt>
    <dgm:pt modelId="{7CC42DEF-17C6-4D95-8223-C9A87329FB64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Barreras personales</a:t>
          </a:r>
          <a:endParaRPr lang="es-MX" dirty="0">
            <a:solidFill>
              <a:schemeClr val="tx1"/>
            </a:solidFill>
          </a:endParaRPr>
        </a:p>
      </dgm:t>
    </dgm:pt>
    <dgm:pt modelId="{55E36428-7097-42DB-8099-A49422CB3418}" type="parTrans" cxnId="{680BB620-C832-428A-83E5-52278EB72F81}">
      <dgm:prSet/>
      <dgm:spPr/>
      <dgm:t>
        <a:bodyPr/>
        <a:lstStyle/>
        <a:p>
          <a:endParaRPr lang="es-MX"/>
        </a:p>
      </dgm:t>
    </dgm:pt>
    <dgm:pt modelId="{D27907BA-3973-4E2F-8A10-5AE1A2F621DB}" type="sibTrans" cxnId="{680BB620-C832-428A-83E5-52278EB72F81}">
      <dgm:prSet/>
      <dgm:spPr/>
      <dgm:t>
        <a:bodyPr/>
        <a:lstStyle/>
        <a:p>
          <a:endParaRPr lang="es-MX"/>
        </a:p>
      </dgm:t>
    </dgm:pt>
    <dgm:pt modelId="{A4540108-6948-4066-B91D-46F5E744D759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Barreras físicas</a:t>
          </a:r>
          <a:endParaRPr lang="es-MX" dirty="0">
            <a:solidFill>
              <a:schemeClr val="tx1"/>
            </a:solidFill>
          </a:endParaRPr>
        </a:p>
      </dgm:t>
    </dgm:pt>
    <dgm:pt modelId="{57ED05CE-2153-46FB-91F1-F6262CEF9E4D}" type="parTrans" cxnId="{E3133FC5-480E-4E1B-8BEB-CA920201938B}">
      <dgm:prSet/>
      <dgm:spPr/>
      <dgm:t>
        <a:bodyPr/>
        <a:lstStyle/>
        <a:p>
          <a:endParaRPr lang="es-MX"/>
        </a:p>
      </dgm:t>
    </dgm:pt>
    <dgm:pt modelId="{10FC9E77-0B23-448F-A7F4-9793B2294A47}" type="sibTrans" cxnId="{E3133FC5-480E-4E1B-8BEB-CA920201938B}">
      <dgm:prSet/>
      <dgm:spPr/>
      <dgm:t>
        <a:bodyPr/>
        <a:lstStyle/>
        <a:p>
          <a:endParaRPr lang="es-MX"/>
        </a:p>
      </dgm:t>
    </dgm:pt>
    <dgm:pt modelId="{0117882A-9A36-494B-9A93-BD98E9293A30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Barreras semánticas</a:t>
          </a:r>
          <a:endParaRPr lang="es-MX" dirty="0">
            <a:solidFill>
              <a:schemeClr val="tx1"/>
            </a:solidFill>
          </a:endParaRPr>
        </a:p>
      </dgm:t>
    </dgm:pt>
    <dgm:pt modelId="{B17D73AC-5509-43DB-9B08-7A33147E492B}" type="parTrans" cxnId="{9E885B1A-355C-40A0-B7BE-F9AF11F3C77A}">
      <dgm:prSet/>
      <dgm:spPr/>
      <dgm:t>
        <a:bodyPr/>
        <a:lstStyle/>
        <a:p>
          <a:endParaRPr lang="es-MX"/>
        </a:p>
      </dgm:t>
    </dgm:pt>
    <dgm:pt modelId="{C5E308BA-BA23-450A-B992-FFF7EC26C102}" type="sibTrans" cxnId="{9E885B1A-355C-40A0-B7BE-F9AF11F3C77A}">
      <dgm:prSet/>
      <dgm:spPr/>
      <dgm:t>
        <a:bodyPr/>
        <a:lstStyle/>
        <a:p>
          <a:endParaRPr lang="es-MX"/>
        </a:p>
      </dgm:t>
    </dgm:pt>
    <dgm:pt modelId="{C5460FC8-F4A5-43DC-B735-BE1852D36DB0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Mecanismos de defensa</a:t>
          </a:r>
          <a:endParaRPr lang="es-MX" dirty="0">
            <a:solidFill>
              <a:schemeClr val="tx1"/>
            </a:solidFill>
          </a:endParaRPr>
        </a:p>
      </dgm:t>
    </dgm:pt>
    <dgm:pt modelId="{5333A85F-F47A-43EA-9E6B-AB828CA8B9A3}" type="parTrans" cxnId="{57428BFC-FFAF-4004-8941-D4991CD2CDFB}">
      <dgm:prSet/>
      <dgm:spPr/>
      <dgm:t>
        <a:bodyPr/>
        <a:lstStyle/>
        <a:p>
          <a:endParaRPr lang="es-MX"/>
        </a:p>
      </dgm:t>
    </dgm:pt>
    <dgm:pt modelId="{A0AE1769-0E2A-45CD-9BC5-A89C00B43058}" type="sibTrans" cxnId="{57428BFC-FFAF-4004-8941-D4991CD2CDFB}">
      <dgm:prSet/>
      <dgm:spPr/>
      <dgm:t>
        <a:bodyPr/>
        <a:lstStyle/>
        <a:p>
          <a:endParaRPr lang="es-MX"/>
        </a:p>
      </dgm:t>
    </dgm:pt>
    <dgm:pt modelId="{0232D825-45C4-46D9-8223-B1B0A971050E}">
      <dgm:prSet/>
      <dgm:spPr/>
      <dgm:t>
        <a:bodyPr/>
        <a:lstStyle/>
        <a:p>
          <a:pPr rtl="0"/>
          <a:r>
            <a:rPr lang="es-MX" smtClean="0">
              <a:solidFill>
                <a:schemeClr val="tx1"/>
              </a:solidFill>
            </a:rPr>
            <a:t>El filtrado</a:t>
          </a:r>
          <a:endParaRPr lang="es-MX">
            <a:solidFill>
              <a:schemeClr val="tx1"/>
            </a:solidFill>
          </a:endParaRPr>
        </a:p>
      </dgm:t>
    </dgm:pt>
    <dgm:pt modelId="{B2589170-A21A-4EF9-9F7B-6F9DD0F4DCA2}" type="parTrans" cxnId="{3F674BCD-4E7B-4123-AEF9-695846C4B079}">
      <dgm:prSet/>
      <dgm:spPr/>
      <dgm:t>
        <a:bodyPr/>
        <a:lstStyle/>
        <a:p>
          <a:endParaRPr lang="es-MX"/>
        </a:p>
      </dgm:t>
    </dgm:pt>
    <dgm:pt modelId="{7EEDA1EA-B8D3-4309-8901-30564E2688A2}" type="sibTrans" cxnId="{3F674BCD-4E7B-4123-AEF9-695846C4B079}">
      <dgm:prSet/>
      <dgm:spPr/>
      <dgm:t>
        <a:bodyPr/>
        <a:lstStyle/>
        <a:p>
          <a:endParaRPr lang="es-MX"/>
        </a:p>
      </dgm:t>
    </dgm:pt>
    <dgm:pt modelId="{272B4617-DA78-4F87-9EF7-D86A0329AB4C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La percepción selectiva</a:t>
          </a:r>
          <a:endParaRPr lang="es-MX" dirty="0">
            <a:solidFill>
              <a:schemeClr val="tx1"/>
            </a:solidFill>
          </a:endParaRPr>
        </a:p>
      </dgm:t>
    </dgm:pt>
    <dgm:pt modelId="{31A89DAE-CEF3-470B-B702-9257E1DB7404}" type="parTrans" cxnId="{A07CA12C-BD2E-4D58-8D6F-712373C45620}">
      <dgm:prSet/>
      <dgm:spPr/>
      <dgm:t>
        <a:bodyPr/>
        <a:lstStyle/>
        <a:p>
          <a:endParaRPr lang="es-MX"/>
        </a:p>
      </dgm:t>
    </dgm:pt>
    <dgm:pt modelId="{CFDB9555-4584-406C-B261-C0767A9E0873}" type="sibTrans" cxnId="{A07CA12C-BD2E-4D58-8D6F-712373C45620}">
      <dgm:prSet/>
      <dgm:spPr/>
      <dgm:t>
        <a:bodyPr/>
        <a:lstStyle/>
        <a:p>
          <a:endParaRPr lang="es-MX"/>
        </a:p>
      </dgm:t>
    </dgm:pt>
    <dgm:pt modelId="{619BC468-DEE4-4306-AACC-4195F4AACD7B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Las emociones</a:t>
          </a:r>
          <a:endParaRPr lang="es-MX" dirty="0">
            <a:solidFill>
              <a:schemeClr val="tx1"/>
            </a:solidFill>
          </a:endParaRPr>
        </a:p>
      </dgm:t>
    </dgm:pt>
    <dgm:pt modelId="{69ECA9C2-8D63-4E6C-A56A-E7EE907582B6}" type="parTrans" cxnId="{57B0B5AC-FF3D-4D30-B162-9F88D6F28A27}">
      <dgm:prSet/>
      <dgm:spPr/>
      <dgm:t>
        <a:bodyPr/>
        <a:lstStyle/>
        <a:p>
          <a:endParaRPr lang="es-MX"/>
        </a:p>
      </dgm:t>
    </dgm:pt>
    <dgm:pt modelId="{C7C7DB13-0325-4E41-92BE-B1F75CFB8713}" type="sibTrans" cxnId="{57B0B5AC-FF3D-4D30-B162-9F88D6F28A27}">
      <dgm:prSet/>
      <dgm:spPr/>
      <dgm:t>
        <a:bodyPr/>
        <a:lstStyle/>
        <a:p>
          <a:endParaRPr lang="es-MX"/>
        </a:p>
      </dgm:t>
    </dgm:pt>
    <dgm:pt modelId="{BD90F116-CFD8-4053-8340-4CBADCADF681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El código</a:t>
          </a:r>
          <a:endParaRPr lang="es-MX" dirty="0">
            <a:solidFill>
              <a:schemeClr val="tx1"/>
            </a:solidFill>
          </a:endParaRPr>
        </a:p>
      </dgm:t>
    </dgm:pt>
    <dgm:pt modelId="{85546681-D285-4BCC-BDF4-CB26CBF82D27}" type="parTrans" cxnId="{B09DBFAA-C3E6-4A3F-83AB-9D7C818AC12D}">
      <dgm:prSet/>
      <dgm:spPr/>
      <dgm:t>
        <a:bodyPr/>
        <a:lstStyle/>
        <a:p>
          <a:endParaRPr lang="es-MX"/>
        </a:p>
      </dgm:t>
    </dgm:pt>
    <dgm:pt modelId="{A50EB5BE-E091-4860-9253-2D081AA52E97}" type="sibTrans" cxnId="{B09DBFAA-C3E6-4A3F-83AB-9D7C818AC12D}">
      <dgm:prSet/>
      <dgm:spPr/>
      <dgm:t>
        <a:bodyPr/>
        <a:lstStyle/>
        <a:p>
          <a:endParaRPr lang="es-MX"/>
        </a:p>
      </dgm:t>
    </dgm:pt>
    <dgm:pt modelId="{60F7D0BC-2B2D-4B6D-B194-E10E98BE99E3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Distracciones del receptor</a:t>
          </a:r>
          <a:endParaRPr lang="es-MX" dirty="0">
            <a:solidFill>
              <a:schemeClr val="tx1"/>
            </a:solidFill>
          </a:endParaRPr>
        </a:p>
      </dgm:t>
    </dgm:pt>
    <dgm:pt modelId="{4003C963-191E-497A-A592-CBA7BC23E94B}" type="parTrans" cxnId="{E9206169-6969-4D99-BA48-737174121CC5}">
      <dgm:prSet/>
      <dgm:spPr/>
      <dgm:t>
        <a:bodyPr/>
        <a:lstStyle/>
        <a:p>
          <a:endParaRPr lang="es-MX"/>
        </a:p>
      </dgm:t>
    </dgm:pt>
    <dgm:pt modelId="{94511495-68BC-47BD-AB74-A09BE4A37A94}" type="sibTrans" cxnId="{E9206169-6969-4D99-BA48-737174121CC5}">
      <dgm:prSet/>
      <dgm:spPr/>
      <dgm:t>
        <a:bodyPr/>
        <a:lstStyle/>
        <a:p>
          <a:endParaRPr lang="es-MX"/>
        </a:p>
      </dgm:t>
    </dgm:pt>
    <dgm:pt modelId="{D13E7EDE-798A-4157-A0BE-7AE6646DA82F}" type="pres">
      <dgm:prSet presAssocID="{B080390E-6CBA-443C-BFC6-39087D24A375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5E7B0A0D-22D3-4E90-ABDF-DCAFCFC4E6A7}" type="pres">
      <dgm:prSet presAssocID="{6589C772-5CB4-47D5-A828-E03CE416171F}" presName="compNode" presStyleCnt="0"/>
      <dgm:spPr/>
    </dgm:pt>
    <dgm:pt modelId="{1D9EA26B-C90F-45A6-96D2-616C1F161770}" type="pres">
      <dgm:prSet presAssocID="{6589C772-5CB4-47D5-A828-E03CE416171F}" presName="dummyConnPt" presStyleCnt="0"/>
      <dgm:spPr/>
    </dgm:pt>
    <dgm:pt modelId="{C023A762-D1D5-491A-9A58-F80AA786A3FA}" type="pres">
      <dgm:prSet presAssocID="{6589C772-5CB4-47D5-A828-E03CE416171F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3D50A3-E222-409E-81CC-B6E9095C7644}" type="pres">
      <dgm:prSet presAssocID="{6705833A-C0AC-4DC8-9B97-9C56C11F632A}" presName="sibTrans" presStyleLbl="bgSibTrans2D1" presStyleIdx="0" presStyleCnt="9"/>
      <dgm:spPr/>
      <dgm:t>
        <a:bodyPr/>
        <a:lstStyle/>
        <a:p>
          <a:endParaRPr lang="es-MX"/>
        </a:p>
      </dgm:t>
    </dgm:pt>
    <dgm:pt modelId="{107F5482-8E39-4374-BCD5-EBF47D172010}" type="pres">
      <dgm:prSet presAssocID="{7CC42DEF-17C6-4D95-8223-C9A87329FB64}" presName="compNode" presStyleCnt="0"/>
      <dgm:spPr/>
    </dgm:pt>
    <dgm:pt modelId="{EF055D64-C04E-4091-9778-54588236FF2C}" type="pres">
      <dgm:prSet presAssocID="{7CC42DEF-17C6-4D95-8223-C9A87329FB64}" presName="dummyConnPt" presStyleCnt="0"/>
      <dgm:spPr/>
    </dgm:pt>
    <dgm:pt modelId="{467CCADD-02F5-4E03-93EE-A8FB10AF313C}" type="pres">
      <dgm:prSet presAssocID="{7CC42DEF-17C6-4D95-8223-C9A87329FB64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988F1D-45E0-46BB-83AB-34EED8211968}" type="pres">
      <dgm:prSet presAssocID="{D27907BA-3973-4E2F-8A10-5AE1A2F621DB}" presName="sibTrans" presStyleLbl="bgSibTrans2D1" presStyleIdx="1" presStyleCnt="9"/>
      <dgm:spPr/>
      <dgm:t>
        <a:bodyPr/>
        <a:lstStyle/>
        <a:p>
          <a:endParaRPr lang="es-MX"/>
        </a:p>
      </dgm:t>
    </dgm:pt>
    <dgm:pt modelId="{C5407AE4-A14A-453D-8C93-291D4EB863C8}" type="pres">
      <dgm:prSet presAssocID="{A4540108-6948-4066-B91D-46F5E744D759}" presName="compNode" presStyleCnt="0"/>
      <dgm:spPr/>
    </dgm:pt>
    <dgm:pt modelId="{C7931309-2840-4356-AF34-3B2C1C329DDD}" type="pres">
      <dgm:prSet presAssocID="{A4540108-6948-4066-B91D-46F5E744D759}" presName="dummyConnPt" presStyleCnt="0"/>
      <dgm:spPr/>
    </dgm:pt>
    <dgm:pt modelId="{C8448317-DCFA-49F4-BF21-29F77BCC3398}" type="pres">
      <dgm:prSet presAssocID="{A4540108-6948-4066-B91D-46F5E744D759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678534-3EA4-46A3-A347-0727115FA456}" type="pres">
      <dgm:prSet presAssocID="{10FC9E77-0B23-448F-A7F4-9793B2294A47}" presName="sibTrans" presStyleLbl="bgSibTrans2D1" presStyleIdx="2" presStyleCnt="9"/>
      <dgm:spPr/>
      <dgm:t>
        <a:bodyPr/>
        <a:lstStyle/>
        <a:p>
          <a:endParaRPr lang="es-MX"/>
        </a:p>
      </dgm:t>
    </dgm:pt>
    <dgm:pt modelId="{1453A788-AEDA-4571-BF8D-64D23968E970}" type="pres">
      <dgm:prSet presAssocID="{0117882A-9A36-494B-9A93-BD98E9293A30}" presName="compNode" presStyleCnt="0"/>
      <dgm:spPr/>
    </dgm:pt>
    <dgm:pt modelId="{A354F93D-1BAD-46FC-9A02-2623D1675D6D}" type="pres">
      <dgm:prSet presAssocID="{0117882A-9A36-494B-9A93-BD98E9293A30}" presName="dummyConnPt" presStyleCnt="0"/>
      <dgm:spPr/>
    </dgm:pt>
    <dgm:pt modelId="{D743E6AF-39F7-493A-BBB1-52784520B601}" type="pres">
      <dgm:prSet presAssocID="{0117882A-9A36-494B-9A93-BD98E9293A30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ADE7883-A5C0-4F4C-8F75-B73809808B64}" type="pres">
      <dgm:prSet presAssocID="{C5E308BA-BA23-450A-B992-FFF7EC26C102}" presName="sibTrans" presStyleLbl="bgSibTrans2D1" presStyleIdx="3" presStyleCnt="9"/>
      <dgm:spPr/>
      <dgm:t>
        <a:bodyPr/>
        <a:lstStyle/>
        <a:p>
          <a:endParaRPr lang="es-MX"/>
        </a:p>
      </dgm:t>
    </dgm:pt>
    <dgm:pt modelId="{895712B5-8115-4E24-8042-C757430DD7B7}" type="pres">
      <dgm:prSet presAssocID="{C5460FC8-F4A5-43DC-B735-BE1852D36DB0}" presName="compNode" presStyleCnt="0"/>
      <dgm:spPr/>
    </dgm:pt>
    <dgm:pt modelId="{D691AB8B-998D-4FAD-915A-665C83214F8C}" type="pres">
      <dgm:prSet presAssocID="{C5460FC8-F4A5-43DC-B735-BE1852D36DB0}" presName="dummyConnPt" presStyleCnt="0"/>
      <dgm:spPr/>
    </dgm:pt>
    <dgm:pt modelId="{40D99C26-3245-4582-ABE6-2C21149B52BA}" type="pres">
      <dgm:prSet presAssocID="{C5460FC8-F4A5-43DC-B735-BE1852D36DB0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2ED7AE-4498-43F5-B26B-3A5274090C1F}" type="pres">
      <dgm:prSet presAssocID="{A0AE1769-0E2A-45CD-9BC5-A89C00B43058}" presName="sibTrans" presStyleLbl="bgSibTrans2D1" presStyleIdx="4" presStyleCnt="9"/>
      <dgm:spPr/>
      <dgm:t>
        <a:bodyPr/>
        <a:lstStyle/>
        <a:p>
          <a:endParaRPr lang="es-MX"/>
        </a:p>
      </dgm:t>
    </dgm:pt>
    <dgm:pt modelId="{7EE5C83B-D3BF-48AE-9BCF-9CB147980AEF}" type="pres">
      <dgm:prSet presAssocID="{0232D825-45C4-46D9-8223-B1B0A971050E}" presName="compNode" presStyleCnt="0"/>
      <dgm:spPr/>
    </dgm:pt>
    <dgm:pt modelId="{BD786863-54BF-4A66-A74B-7210BEE4D8AC}" type="pres">
      <dgm:prSet presAssocID="{0232D825-45C4-46D9-8223-B1B0A971050E}" presName="dummyConnPt" presStyleCnt="0"/>
      <dgm:spPr/>
    </dgm:pt>
    <dgm:pt modelId="{6E8EED06-7CB5-4C63-8E99-621752E82F41}" type="pres">
      <dgm:prSet presAssocID="{0232D825-45C4-46D9-8223-B1B0A971050E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06EAED-C14F-4CDF-94A1-05488F1799C0}" type="pres">
      <dgm:prSet presAssocID="{7EEDA1EA-B8D3-4309-8901-30564E2688A2}" presName="sibTrans" presStyleLbl="bgSibTrans2D1" presStyleIdx="5" presStyleCnt="9"/>
      <dgm:spPr/>
      <dgm:t>
        <a:bodyPr/>
        <a:lstStyle/>
        <a:p>
          <a:endParaRPr lang="es-MX"/>
        </a:p>
      </dgm:t>
    </dgm:pt>
    <dgm:pt modelId="{C7143314-5401-4F78-A1EB-A6804A37A5CE}" type="pres">
      <dgm:prSet presAssocID="{272B4617-DA78-4F87-9EF7-D86A0329AB4C}" presName="compNode" presStyleCnt="0"/>
      <dgm:spPr/>
    </dgm:pt>
    <dgm:pt modelId="{470E8B4A-776C-43F7-A10A-81B79B2988FD}" type="pres">
      <dgm:prSet presAssocID="{272B4617-DA78-4F87-9EF7-D86A0329AB4C}" presName="dummyConnPt" presStyleCnt="0"/>
      <dgm:spPr/>
    </dgm:pt>
    <dgm:pt modelId="{6CA3F8C0-5528-4E9B-AFBC-EED3F1853C0D}" type="pres">
      <dgm:prSet presAssocID="{272B4617-DA78-4F87-9EF7-D86A0329AB4C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AC281F-8587-4353-AF51-F9922936DCDE}" type="pres">
      <dgm:prSet presAssocID="{CFDB9555-4584-406C-B261-C0767A9E0873}" presName="sibTrans" presStyleLbl="bgSibTrans2D1" presStyleIdx="6" presStyleCnt="9"/>
      <dgm:spPr/>
      <dgm:t>
        <a:bodyPr/>
        <a:lstStyle/>
        <a:p>
          <a:endParaRPr lang="es-MX"/>
        </a:p>
      </dgm:t>
    </dgm:pt>
    <dgm:pt modelId="{10B18832-2835-4F7F-BA83-13FF3AFCAC2E}" type="pres">
      <dgm:prSet presAssocID="{619BC468-DEE4-4306-AACC-4195F4AACD7B}" presName="compNode" presStyleCnt="0"/>
      <dgm:spPr/>
    </dgm:pt>
    <dgm:pt modelId="{082F53A2-B36F-4377-8E47-ADC2A162DE53}" type="pres">
      <dgm:prSet presAssocID="{619BC468-DEE4-4306-AACC-4195F4AACD7B}" presName="dummyConnPt" presStyleCnt="0"/>
      <dgm:spPr/>
    </dgm:pt>
    <dgm:pt modelId="{3DB6D550-31D4-4F28-9C04-A623CB052D14}" type="pres">
      <dgm:prSet presAssocID="{619BC468-DEE4-4306-AACC-4195F4AACD7B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A59B8A-00B5-4932-BDFA-AA4395FA9620}" type="pres">
      <dgm:prSet presAssocID="{C7C7DB13-0325-4E41-92BE-B1F75CFB8713}" presName="sibTrans" presStyleLbl="bgSibTrans2D1" presStyleIdx="7" presStyleCnt="9"/>
      <dgm:spPr/>
      <dgm:t>
        <a:bodyPr/>
        <a:lstStyle/>
        <a:p>
          <a:endParaRPr lang="es-MX"/>
        </a:p>
      </dgm:t>
    </dgm:pt>
    <dgm:pt modelId="{B94C6C4F-AF25-48E1-9966-8F6A1E3F69CF}" type="pres">
      <dgm:prSet presAssocID="{BD90F116-CFD8-4053-8340-4CBADCADF681}" presName="compNode" presStyleCnt="0"/>
      <dgm:spPr/>
    </dgm:pt>
    <dgm:pt modelId="{17D6AB4D-FD7A-49A7-A407-B0120DE69A25}" type="pres">
      <dgm:prSet presAssocID="{BD90F116-CFD8-4053-8340-4CBADCADF681}" presName="dummyConnPt" presStyleCnt="0"/>
      <dgm:spPr/>
    </dgm:pt>
    <dgm:pt modelId="{239BACB5-8549-4243-846A-C4CDB384CCDE}" type="pres">
      <dgm:prSet presAssocID="{BD90F116-CFD8-4053-8340-4CBADCADF681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493D56-ECDC-4140-8E67-61F524EC7543}" type="pres">
      <dgm:prSet presAssocID="{A50EB5BE-E091-4860-9253-2D081AA52E97}" presName="sibTrans" presStyleLbl="bgSibTrans2D1" presStyleIdx="8" presStyleCnt="9"/>
      <dgm:spPr/>
      <dgm:t>
        <a:bodyPr/>
        <a:lstStyle/>
        <a:p>
          <a:endParaRPr lang="es-MX"/>
        </a:p>
      </dgm:t>
    </dgm:pt>
    <dgm:pt modelId="{E66D1210-8266-4A27-BA2C-5C9D5EE32967}" type="pres">
      <dgm:prSet presAssocID="{60F7D0BC-2B2D-4B6D-B194-E10E98BE99E3}" presName="compNode" presStyleCnt="0"/>
      <dgm:spPr/>
    </dgm:pt>
    <dgm:pt modelId="{F0DCF408-9C63-4DEE-AC1B-04DF53F2CCC7}" type="pres">
      <dgm:prSet presAssocID="{60F7D0BC-2B2D-4B6D-B194-E10E98BE99E3}" presName="dummyConnPt" presStyleCnt="0"/>
      <dgm:spPr/>
    </dgm:pt>
    <dgm:pt modelId="{B6049A3E-D0C9-461F-84A6-AB435C6D8D93}" type="pres">
      <dgm:prSet presAssocID="{60F7D0BC-2B2D-4B6D-B194-E10E98BE99E3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E885B1A-355C-40A0-B7BE-F9AF11F3C77A}" srcId="{B080390E-6CBA-443C-BFC6-39087D24A375}" destId="{0117882A-9A36-494B-9A93-BD98E9293A30}" srcOrd="3" destOrd="0" parTransId="{B17D73AC-5509-43DB-9B08-7A33147E492B}" sibTransId="{C5E308BA-BA23-450A-B992-FFF7EC26C102}"/>
    <dgm:cxn modelId="{F3BE0128-F939-4B09-94BD-5C082869BD64}" type="presOf" srcId="{A4540108-6948-4066-B91D-46F5E744D759}" destId="{C8448317-DCFA-49F4-BF21-29F77BCC3398}" srcOrd="0" destOrd="0" presId="urn:microsoft.com/office/officeart/2005/8/layout/bProcess4"/>
    <dgm:cxn modelId="{D3A355BB-BF9E-40FC-A40F-5E21215E4D33}" type="presOf" srcId="{B080390E-6CBA-443C-BFC6-39087D24A375}" destId="{D13E7EDE-798A-4157-A0BE-7AE6646DA82F}" srcOrd="0" destOrd="0" presId="urn:microsoft.com/office/officeart/2005/8/layout/bProcess4"/>
    <dgm:cxn modelId="{AEFB82A6-5009-4557-86FF-AE677E61A108}" type="presOf" srcId="{A50EB5BE-E091-4860-9253-2D081AA52E97}" destId="{C7493D56-ECDC-4140-8E67-61F524EC7543}" srcOrd="0" destOrd="0" presId="urn:microsoft.com/office/officeart/2005/8/layout/bProcess4"/>
    <dgm:cxn modelId="{E3133FC5-480E-4E1B-8BEB-CA920201938B}" srcId="{B080390E-6CBA-443C-BFC6-39087D24A375}" destId="{A4540108-6948-4066-B91D-46F5E744D759}" srcOrd="2" destOrd="0" parTransId="{57ED05CE-2153-46FB-91F1-F6262CEF9E4D}" sibTransId="{10FC9E77-0B23-448F-A7F4-9793B2294A47}"/>
    <dgm:cxn modelId="{7BEC1975-08F0-4375-AC7B-2BA223AD7815}" type="presOf" srcId="{A0AE1769-0E2A-45CD-9BC5-A89C00B43058}" destId="{982ED7AE-4498-43F5-B26B-3A5274090C1F}" srcOrd="0" destOrd="0" presId="urn:microsoft.com/office/officeart/2005/8/layout/bProcess4"/>
    <dgm:cxn modelId="{AB448832-9768-4494-B711-2E2FD60B0913}" type="presOf" srcId="{10FC9E77-0B23-448F-A7F4-9793B2294A47}" destId="{56678534-3EA4-46A3-A347-0727115FA456}" srcOrd="0" destOrd="0" presId="urn:microsoft.com/office/officeart/2005/8/layout/bProcess4"/>
    <dgm:cxn modelId="{B09DBFAA-C3E6-4A3F-83AB-9D7C818AC12D}" srcId="{B080390E-6CBA-443C-BFC6-39087D24A375}" destId="{BD90F116-CFD8-4053-8340-4CBADCADF681}" srcOrd="8" destOrd="0" parTransId="{85546681-D285-4BCC-BDF4-CB26CBF82D27}" sibTransId="{A50EB5BE-E091-4860-9253-2D081AA52E97}"/>
    <dgm:cxn modelId="{3F674BCD-4E7B-4123-AEF9-695846C4B079}" srcId="{B080390E-6CBA-443C-BFC6-39087D24A375}" destId="{0232D825-45C4-46D9-8223-B1B0A971050E}" srcOrd="5" destOrd="0" parTransId="{B2589170-A21A-4EF9-9F7B-6F9DD0F4DCA2}" sibTransId="{7EEDA1EA-B8D3-4309-8901-30564E2688A2}"/>
    <dgm:cxn modelId="{B5843424-EDAC-497B-BF26-1CE0F5FA1572}" type="presOf" srcId="{6705833A-C0AC-4DC8-9B97-9C56C11F632A}" destId="{6A3D50A3-E222-409E-81CC-B6E9095C7644}" srcOrd="0" destOrd="0" presId="urn:microsoft.com/office/officeart/2005/8/layout/bProcess4"/>
    <dgm:cxn modelId="{1CDA81F6-4E03-4877-9FB6-6FD0676B3B30}" type="presOf" srcId="{0117882A-9A36-494B-9A93-BD98E9293A30}" destId="{D743E6AF-39F7-493A-BBB1-52784520B601}" srcOrd="0" destOrd="0" presId="urn:microsoft.com/office/officeart/2005/8/layout/bProcess4"/>
    <dgm:cxn modelId="{3CDDD763-0D4C-413A-ADA4-E28C1E295F2E}" type="presOf" srcId="{BD90F116-CFD8-4053-8340-4CBADCADF681}" destId="{239BACB5-8549-4243-846A-C4CDB384CCDE}" srcOrd="0" destOrd="0" presId="urn:microsoft.com/office/officeart/2005/8/layout/bProcess4"/>
    <dgm:cxn modelId="{E9206169-6969-4D99-BA48-737174121CC5}" srcId="{B080390E-6CBA-443C-BFC6-39087D24A375}" destId="{60F7D0BC-2B2D-4B6D-B194-E10E98BE99E3}" srcOrd="9" destOrd="0" parTransId="{4003C963-191E-497A-A592-CBA7BC23E94B}" sibTransId="{94511495-68BC-47BD-AB74-A09BE4A37A94}"/>
    <dgm:cxn modelId="{104BEAB0-FBA3-4BE4-A3B9-20F63EE4C182}" type="presOf" srcId="{C7C7DB13-0325-4E41-92BE-B1F75CFB8713}" destId="{FEA59B8A-00B5-4932-BDFA-AA4395FA9620}" srcOrd="0" destOrd="0" presId="urn:microsoft.com/office/officeart/2005/8/layout/bProcess4"/>
    <dgm:cxn modelId="{6D243316-DD77-4484-8B31-DEC47A44CF43}" srcId="{B080390E-6CBA-443C-BFC6-39087D24A375}" destId="{6589C772-5CB4-47D5-A828-E03CE416171F}" srcOrd="0" destOrd="0" parTransId="{338138EE-5186-4BE9-92D6-E6B5EDA25208}" sibTransId="{6705833A-C0AC-4DC8-9B97-9C56C11F632A}"/>
    <dgm:cxn modelId="{EDDB9795-A91A-46C6-9AC0-7953691CCA07}" type="presOf" srcId="{619BC468-DEE4-4306-AACC-4195F4AACD7B}" destId="{3DB6D550-31D4-4F28-9C04-A623CB052D14}" srcOrd="0" destOrd="0" presId="urn:microsoft.com/office/officeart/2005/8/layout/bProcess4"/>
    <dgm:cxn modelId="{91CEB47D-1AC9-4407-9FAB-3019920971B0}" type="presOf" srcId="{272B4617-DA78-4F87-9EF7-D86A0329AB4C}" destId="{6CA3F8C0-5528-4E9B-AFBC-EED3F1853C0D}" srcOrd="0" destOrd="0" presId="urn:microsoft.com/office/officeart/2005/8/layout/bProcess4"/>
    <dgm:cxn modelId="{A699D0F7-9960-4C93-9022-A5DBB3830288}" type="presOf" srcId="{60F7D0BC-2B2D-4B6D-B194-E10E98BE99E3}" destId="{B6049A3E-D0C9-461F-84A6-AB435C6D8D93}" srcOrd="0" destOrd="0" presId="urn:microsoft.com/office/officeart/2005/8/layout/bProcess4"/>
    <dgm:cxn modelId="{92BCC41B-30EB-4534-89CF-15864D303FCF}" type="presOf" srcId="{C5460FC8-F4A5-43DC-B735-BE1852D36DB0}" destId="{40D99C26-3245-4582-ABE6-2C21149B52BA}" srcOrd="0" destOrd="0" presId="urn:microsoft.com/office/officeart/2005/8/layout/bProcess4"/>
    <dgm:cxn modelId="{A07CA12C-BD2E-4D58-8D6F-712373C45620}" srcId="{B080390E-6CBA-443C-BFC6-39087D24A375}" destId="{272B4617-DA78-4F87-9EF7-D86A0329AB4C}" srcOrd="6" destOrd="0" parTransId="{31A89DAE-CEF3-470B-B702-9257E1DB7404}" sibTransId="{CFDB9555-4584-406C-B261-C0767A9E0873}"/>
    <dgm:cxn modelId="{BECB1FB7-339A-4396-9698-E60B3FCCA1AC}" type="presOf" srcId="{D27907BA-3973-4E2F-8A10-5AE1A2F621DB}" destId="{15988F1D-45E0-46BB-83AB-34EED8211968}" srcOrd="0" destOrd="0" presId="urn:microsoft.com/office/officeart/2005/8/layout/bProcess4"/>
    <dgm:cxn modelId="{2BEC226D-DB1C-4D23-92BF-2DBF423E87E6}" type="presOf" srcId="{7EEDA1EA-B8D3-4309-8901-30564E2688A2}" destId="{1E06EAED-C14F-4CDF-94A1-05488F1799C0}" srcOrd="0" destOrd="0" presId="urn:microsoft.com/office/officeart/2005/8/layout/bProcess4"/>
    <dgm:cxn modelId="{57428BFC-FFAF-4004-8941-D4991CD2CDFB}" srcId="{B080390E-6CBA-443C-BFC6-39087D24A375}" destId="{C5460FC8-F4A5-43DC-B735-BE1852D36DB0}" srcOrd="4" destOrd="0" parTransId="{5333A85F-F47A-43EA-9E6B-AB828CA8B9A3}" sibTransId="{A0AE1769-0E2A-45CD-9BC5-A89C00B43058}"/>
    <dgm:cxn modelId="{680BB620-C832-428A-83E5-52278EB72F81}" srcId="{B080390E-6CBA-443C-BFC6-39087D24A375}" destId="{7CC42DEF-17C6-4D95-8223-C9A87329FB64}" srcOrd="1" destOrd="0" parTransId="{55E36428-7097-42DB-8099-A49422CB3418}" sibTransId="{D27907BA-3973-4E2F-8A10-5AE1A2F621DB}"/>
    <dgm:cxn modelId="{622A9FBA-8096-4D34-B923-1F7037E576C4}" type="presOf" srcId="{6589C772-5CB4-47D5-A828-E03CE416171F}" destId="{C023A762-D1D5-491A-9A58-F80AA786A3FA}" srcOrd="0" destOrd="0" presId="urn:microsoft.com/office/officeart/2005/8/layout/bProcess4"/>
    <dgm:cxn modelId="{917C0C87-545F-4F39-B4DF-260BFF0E07C9}" type="presOf" srcId="{0232D825-45C4-46D9-8223-B1B0A971050E}" destId="{6E8EED06-7CB5-4C63-8E99-621752E82F41}" srcOrd="0" destOrd="0" presId="urn:microsoft.com/office/officeart/2005/8/layout/bProcess4"/>
    <dgm:cxn modelId="{84513B09-04C5-40C6-BA37-5666F7B00843}" type="presOf" srcId="{C5E308BA-BA23-450A-B992-FFF7EC26C102}" destId="{BADE7883-A5C0-4F4C-8F75-B73809808B64}" srcOrd="0" destOrd="0" presId="urn:microsoft.com/office/officeart/2005/8/layout/bProcess4"/>
    <dgm:cxn modelId="{ADD358B6-D32B-4C2D-B2A3-AD51219FA005}" type="presOf" srcId="{7CC42DEF-17C6-4D95-8223-C9A87329FB64}" destId="{467CCADD-02F5-4E03-93EE-A8FB10AF313C}" srcOrd="0" destOrd="0" presId="urn:microsoft.com/office/officeart/2005/8/layout/bProcess4"/>
    <dgm:cxn modelId="{6A2C13A3-8CD2-4E2B-9465-DDE4D3C16BCF}" type="presOf" srcId="{CFDB9555-4584-406C-B261-C0767A9E0873}" destId="{4DAC281F-8587-4353-AF51-F9922936DCDE}" srcOrd="0" destOrd="0" presId="urn:microsoft.com/office/officeart/2005/8/layout/bProcess4"/>
    <dgm:cxn modelId="{57B0B5AC-FF3D-4D30-B162-9F88D6F28A27}" srcId="{B080390E-6CBA-443C-BFC6-39087D24A375}" destId="{619BC468-DEE4-4306-AACC-4195F4AACD7B}" srcOrd="7" destOrd="0" parTransId="{69ECA9C2-8D63-4E6C-A56A-E7EE907582B6}" sibTransId="{C7C7DB13-0325-4E41-92BE-B1F75CFB8713}"/>
    <dgm:cxn modelId="{1F9B286D-A629-4BC9-8330-58160AB0366F}" type="presParOf" srcId="{D13E7EDE-798A-4157-A0BE-7AE6646DA82F}" destId="{5E7B0A0D-22D3-4E90-ABDF-DCAFCFC4E6A7}" srcOrd="0" destOrd="0" presId="urn:microsoft.com/office/officeart/2005/8/layout/bProcess4"/>
    <dgm:cxn modelId="{93632661-4DC2-475D-91E6-A4D04225CF4B}" type="presParOf" srcId="{5E7B0A0D-22D3-4E90-ABDF-DCAFCFC4E6A7}" destId="{1D9EA26B-C90F-45A6-96D2-616C1F161770}" srcOrd="0" destOrd="0" presId="urn:microsoft.com/office/officeart/2005/8/layout/bProcess4"/>
    <dgm:cxn modelId="{23A0227E-6D2B-4EEB-97ED-2D97B3F0691D}" type="presParOf" srcId="{5E7B0A0D-22D3-4E90-ABDF-DCAFCFC4E6A7}" destId="{C023A762-D1D5-491A-9A58-F80AA786A3FA}" srcOrd="1" destOrd="0" presId="urn:microsoft.com/office/officeart/2005/8/layout/bProcess4"/>
    <dgm:cxn modelId="{0B121944-141C-4FE8-A1EF-5A344C1BBBBE}" type="presParOf" srcId="{D13E7EDE-798A-4157-A0BE-7AE6646DA82F}" destId="{6A3D50A3-E222-409E-81CC-B6E9095C7644}" srcOrd="1" destOrd="0" presId="urn:microsoft.com/office/officeart/2005/8/layout/bProcess4"/>
    <dgm:cxn modelId="{61E0DB45-F576-455F-9E3D-91521F4F2663}" type="presParOf" srcId="{D13E7EDE-798A-4157-A0BE-7AE6646DA82F}" destId="{107F5482-8E39-4374-BCD5-EBF47D172010}" srcOrd="2" destOrd="0" presId="urn:microsoft.com/office/officeart/2005/8/layout/bProcess4"/>
    <dgm:cxn modelId="{9BB592E6-AE19-4C02-8235-F564D3958A45}" type="presParOf" srcId="{107F5482-8E39-4374-BCD5-EBF47D172010}" destId="{EF055D64-C04E-4091-9778-54588236FF2C}" srcOrd="0" destOrd="0" presId="urn:microsoft.com/office/officeart/2005/8/layout/bProcess4"/>
    <dgm:cxn modelId="{26B2F236-A826-4CA4-B5D0-A45A833C2E7B}" type="presParOf" srcId="{107F5482-8E39-4374-BCD5-EBF47D172010}" destId="{467CCADD-02F5-4E03-93EE-A8FB10AF313C}" srcOrd="1" destOrd="0" presId="urn:microsoft.com/office/officeart/2005/8/layout/bProcess4"/>
    <dgm:cxn modelId="{D4911690-FE38-4201-BC65-60532D989FDF}" type="presParOf" srcId="{D13E7EDE-798A-4157-A0BE-7AE6646DA82F}" destId="{15988F1D-45E0-46BB-83AB-34EED8211968}" srcOrd="3" destOrd="0" presId="urn:microsoft.com/office/officeart/2005/8/layout/bProcess4"/>
    <dgm:cxn modelId="{A0F91A0B-FC4E-485E-B49A-099844343369}" type="presParOf" srcId="{D13E7EDE-798A-4157-A0BE-7AE6646DA82F}" destId="{C5407AE4-A14A-453D-8C93-291D4EB863C8}" srcOrd="4" destOrd="0" presId="urn:microsoft.com/office/officeart/2005/8/layout/bProcess4"/>
    <dgm:cxn modelId="{DC0C9822-45F0-46EE-A4A0-A217EC73257C}" type="presParOf" srcId="{C5407AE4-A14A-453D-8C93-291D4EB863C8}" destId="{C7931309-2840-4356-AF34-3B2C1C329DDD}" srcOrd="0" destOrd="0" presId="urn:microsoft.com/office/officeart/2005/8/layout/bProcess4"/>
    <dgm:cxn modelId="{E9F74AEB-9230-4246-9F36-63F3F482395D}" type="presParOf" srcId="{C5407AE4-A14A-453D-8C93-291D4EB863C8}" destId="{C8448317-DCFA-49F4-BF21-29F77BCC3398}" srcOrd="1" destOrd="0" presId="urn:microsoft.com/office/officeart/2005/8/layout/bProcess4"/>
    <dgm:cxn modelId="{634A3862-35C5-4EF6-9F86-AB1FB77B264D}" type="presParOf" srcId="{D13E7EDE-798A-4157-A0BE-7AE6646DA82F}" destId="{56678534-3EA4-46A3-A347-0727115FA456}" srcOrd="5" destOrd="0" presId="urn:microsoft.com/office/officeart/2005/8/layout/bProcess4"/>
    <dgm:cxn modelId="{8CFD02BD-A2FB-46FE-906E-D6C1C06CA26E}" type="presParOf" srcId="{D13E7EDE-798A-4157-A0BE-7AE6646DA82F}" destId="{1453A788-AEDA-4571-BF8D-64D23968E970}" srcOrd="6" destOrd="0" presId="urn:microsoft.com/office/officeart/2005/8/layout/bProcess4"/>
    <dgm:cxn modelId="{D0DAED81-67A5-4C41-878C-277F280A6B94}" type="presParOf" srcId="{1453A788-AEDA-4571-BF8D-64D23968E970}" destId="{A354F93D-1BAD-46FC-9A02-2623D1675D6D}" srcOrd="0" destOrd="0" presId="urn:microsoft.com/office/officeart/2005/8/layout/bProcess4"/>
    <dgm:cxn modelId="{0E2A7826-C16A-4CF1-8460-43B4ED3C9A79}" type="presParOf" srcId="{1453A788-AEDA-4571-BF8D-64D23968E970}" destId="{D743E6AF-39F7-493A-BBB1-52784520B601}" srcOrd="1" destOrd="0" presId="urn:microsoft.com/office/officeart/2005/8/layout/bProcess4"/>
    <dgm:cxn modelId="{BC2A2436-FA1B-436C-98CB-9F0EDA2704A5}" type="presParOf" srcId="{D13E7EDE-798A-4157-A0BE-7AE6646DA82F}" destId="{BADE7883-A5C0-4F4C-8F75-B73809808B64}" srcOrd="7" destOrd="0" presId="urn:microsoft.com/office/officeart/2005/8/layout/bProcess4"/>
    <dgm:cxn modelId="{D2A7D70F-0D9A-45D3-9091-D927729594CD}" type="presParOf" srcId="{D13E7EDE-798A-4157-A0BE-7AE6646DA82F}" destId="{895712B5-8115-4E24-8042-C757430DD7B7}" srcOrd="8" destOrd="0" presId="urn:microsoft.com/office/officeart/2005/8/layout/bProcess4"/>
    <dgm:cxn modelId="{3D3E409A-9556-4F3F-9D88-E9497056E247}" type="presParOf" srcId="{895712B5-8115-4E24-8042-C757430DD7B7}" destId="{D691AB8B-998D-4FAD-915A-665C83214F8C}" srcOrd="0" destOrd="0" presId="urn:microsoft.com/office/officeart/2005/8/layout/bProcess4"/>
    <dgm:cxn modelId="{755D849F-C314-4825-BDEF-D9F3F33ED1C3}" type="presParOf" srcId="{895712B5-8115-4E24-8042-C757430DD7B7}" destId="{40D99C26-3245-4582-ABE6-2C21149B52BA}" srcOrd="1" destOrd="0" presId="urn:microsoft.com/office/officeart/2005/8/layout/bProcess4"/>
    <dgm:cxn modelId="{FE5D741F-122A-4640-BDE5-9CDB680AB02F}" type="presParOf" srcId="{D13E7EDE-798A-4157-A0BE-7AE6646DA82F}" destId="{982ED7AE-4498-43F5-B26B-3A5274090C1F}" srcOrd="9" destOrd="0" presId="urn:microsoft.com/office/officeart/2005/8/layout/bProcess4"/>
    <dgm:cxn modelId="{2F238D16-A432-4942-8FA9-BF5E7A1AB715}" type="presParOf" srcId="{D13E7EDE-798A-4157-A0BE-7AE6646DA82F}" destId="{7EE5C83B-D3BF-48AE-9BCF-9CB147980AEF}" srcOrd="10" destOrd="0" presId="urn:microsoft.com/office/officeart/2005/8/layout/bProcess4"/>
    <dgm:cxn modelId="{AB2558E4-60F5-4D21-B85C-10E99E6A5A61}" type="presParOf" srcId="{7EE5C83B-D3BF-48AE-9BCF-9CB147980AEF}" destId="{BD786863-54BF-4A66-A74B-7210BEE4D8AC}" srcOrd="0" destOrd="0" presId="urn:microsoft.com/office/officeart/2005/8/layout/bProcess4"/>
    <dgm:cxn modelId="{8D75A10D-6050-44F3-9E89-7A520424330F}" type="presParOf" srcId="{7EE5C83B-D3BF-48AE-9BCF-9CB147980AEF}" destId="{6E8EED06-7CB5-4C63-8E99-621752E82F41}" srcOrd="1" destOrd="0" presId="urn:microsoft.com/office/officeart/2005/8/layout/bProcess4"/>
    <dgm:cxn modelId="{1F0DD869-EBC5-45ED-BD3C-FF5F7AF69469}" type="presParOf" srcId="{D13E7EDE-798A-4157-A0BE-7AE6646DA82F}" destId="{1E06EAED-C14F-4CDF-94A1-05488F1799C0}" srcOrd="11" destOrd="0" presId="urn:microsoft.com/office/officeart/2005/8/layout/bProcess4"/>
    <dgm:cxn modelId="{648E33A8-EF06-49BE-9A97-58299B940FAD}" type="presParOf" srcId="{D13E7EDE-798A-4157-A0BE-7AE6646DA82F}" destId="{C7143314-5401-4F78-A1EB-A6804A37A5CE}" srcOrd="12" destOrd="0" presId="urn:microsoft.com/office/officeart/2005/8/layout/bProcess4"/>
    <dgm:cxn modelId="{D1FF53CF-3D1D-4AB8-90CC-1D9D7BCC72E9}" type="presParOf" srcId="{C7143314-5401-4F78-A1EB-A6804A37A5CE}" destId="{470E8B4A-776C-43F7-A10A-81B79B2988FD}" srcOrd="0" destOrd="0" presId="urn:microsoft.com/office/officeart/2005/8/layout/bProcess4"/>
    <dgm:cxn modelId="{62F01ED6-7CBC-42FA-9F42-A03D4E9B3EE8}" type="presParOf" srcId="{C7143314-5401-4F78-A1EB-A6804A37A5CE}" destId="{6CA3F8C0-5528-4E9B-AFBC-EED3F1853C0D}" srcOrd="1" destOrd="0" presId="urn:microsoft.com/office/officeart/2005/8/layout/bProcess4"/>
    <dgm:cxn modelId="{371A7476-DAC5-476A-9DD5-7C1FED1E7742}" type="presParOf" srcId="{D13E7EDE-798A-4157-A0BE-7AE6646DA82F}" destId="{4DAC281F-8587-4353-AF51-F9922936DCDE}" srcOrd="13" destOrd="0" presId="urn:microsoft.com/office/officeart/2005/8/layout/bProcess4"/>
    <dgm:cxn modelId="{CAFD42B8-7A1F-42A2-AEA3-A5E8C5B3F740}" type="presParOf" srcId="{D13E7EDE-798A-4157-A0BE-7AE6646DA82F}" destId="{10B18832-2835-4F7F-BA83-13FF3AFCAC2E}" srcOrd="14" destOrd="0" presId="urn:microsoft.com/office/officeart/2005/8/layout/bProcess4"/>
    <dgm:cxn modelId="{50D6B844-4435-4B19-833E-A88347B8CE4A}" type="presParOf" srcId="{10B18832-2835-4F7F-BA83-13FF3AFCAC2E}" destId="{082F53A2-B36F-4377-8E47-ADC2A162DE53}" srcOrd="0" destOrd="0" presId="urn:microsoft.com/office/officeart/2005/8/layout/bProcess4"/>
    <dgm:cxn modelId="{DA2605DB-85AF-4360-8D47-F6827B4ED9B1}" type="presParOf" srcId="{10B18832-2835-4F7F-BA83-13FF3AFCAC2E}" destId="{3DB6D550-31D4-4F28-9C04-A623CB052D14}" srcOrd="1" destOrd="0" presId="urn:microsoft.com/office/officeart/2005/8/layout/bProcess4"/>
    <dgm:cxn modelId="{55BACE34-F32F-4511-8C3A-8240B300B390}" type="presParOf" srcId="{D13E7EDE-798A-4157-A0BE-7AE6646DA82F}" destId="{FEA59B8A-00B5-4932-BDFA-AA4395FA9620}" srcOrd="15" destOrd="0" presId="urn:microsoft.com/office/officeart/2005/8/layout/bProcess4"/>
    <dgm:cxn modelId="{4E129252-582B-4A92-A5DB-C1827116809C}" type="presParOf" srcId="{D13E7EDE-798A-4157-A0BE-7AE6646DA82F}" destId="{B94C6C4F-AF25-48E1-9966-8F6A1E3F69CF}" srcOrd="16" destOrd="0" presId="urn:microsoft.com/office/officeart/2005/8/layout/bProcess4"/>
    <dgm:cxn modelId="{3E72DD43-3F63-470B-83B0-356C682BF493}" type="presParOf" srcId="{B94C6C4F-AF25-48E1-9966-8F6A1E3F69CF}" destId="{17D6AB4D-FD7A-49A7-A407-B0120DE69A25}" srcOrd="0" destOrd="0" presId="urn:microsoft.com/office/officeart/2005/8/layout/bProcess4"/>
    <dgm:cxn modelId="{4EE95D45-C287-463B-B4F4-C1CC1EE28986}" type="presParOf" srcId="{B94C6C4F-AF25-48E1-9966-8F6A1E3F69CF}" destId="{239BACB5-8549-4243-846A-C4CDB384CCDE}" srcOrd="1" destOrd="0" presId="urn:microsoft.com/office/officeart/2005/8/layout/bProcess4"/>
    <dgm:cxn modelId="{E5DDA9C1-5306-4296-948D-EBB13709C8D5}" type="presParOf" srcId="{D13E7EDE-798A-4157-A0BE-7AE6646DA82F}" destId="{C7493D56-ECDC-4140-8E67-61F524EC7543}" srcOrd="17" destOrd="0" presId="urn:microsoft.com/office/officeart/2005/8/layout/bProcess4"/>
    <dgm:cxn modelId="{14CDF135-5A3E-4A79-BF60-F64FD438892C}" type="presParOf" srcId="{D13E7EDE-798A-4157-A0BE-7AE6646DA82F}" destId="{E66D1210-8266-4A27-BA2C-5C9D5EE32967}" srcOrd="18" destOrd="0" presId="urn:microsoft.com/office/officeart/2005/8/layout/bProcess4"/>
    <dgm:cxn modelId="{086D1708-BABA-42A2-A982-85D4BB6FE0B1}" type="presParOf" srcId="{E66D1210-8266-4A27-BA2C-5C9D5EE32967}" destId="{F0DCF408-9C63-4DEE-AC1B-04DF53F2CCC7}" srcOrd="0" destOrd="0" presId="urn:microsoft.com/office/officeart/2005/8/layout/bProcess4"/>
    <dgm:cxn modelId="{88355FC7-8B34-4824-B03F-6F176856E6FC}" type="presParOf" srcId="{E66D1210-8266-4A27-BA2C-5C9D5EE32967}" destId="{B6049A3E-D0C9-461F-84A6-AB435C6D8D93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4FB4119-E798-4F7C-8DE4-76788F9A035D}" type="doc">
      <dgm:prSet loTypeId="urn:microsoft.com/office/officeart/2005/8/layout/process1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0D34689D-70B5-40E3-81C2-0BC04D0CCE53}">
      <dgm:prSet custT="1"/>
      <dgm:spPr/>
      <dgm:t>
        <a:bodyPr/>
        <a:lstStyle/>
        <a:p>
          <a:pPr rtl="0"/>
          <a:r>
            <a:rPr lang="es-MX" sz="2400" dirty="0" smtClean="0"/>
            <a:t>Comunicación oral</a:t>
          </a:r>
          <a:endParaRPr lang="es-MX" sz="2400" dirty="0"/>
        </a:p>
      </dgm:t>
    </dgm:pt>
    <dgm:pt modelId="{34D34F70-F590-4A11-8006-66FDB9C3588B}" type="parTrans" cxnId="{16EF9A94-56E1-4641-95C1-EC41F84FBE50}">
      <dgm:prSet/>
      <dgm:spPr/>
      <dgm:t>
        <a:bodyPr/>
        <a:lstStyle/>
        <a:p>
          <a:endParaRPr lang="es-MX"/>
        </a:p>
      </dgm:t>
    </dgm:pt>
    <dgm:pt modelId="{0C8AEEA6-F1A4-4847-93F4-25341F31160A}" type="sibTrans" cxnId="{16EF9A94-56E1-4641-95C1-EC41F84FBE50}">
      <dgm:prSet/>
      <dgm:spPr/>
      <dgm:t>
        <a:bodyPr/>
        <a:lstStyle/>
        <a:p>
          <a:endParaRPr lang="es-MX"/>
        </a:p>
      </dgm:t>
    </dgm:pt>
    <dgm:pt modelId="{9FDDD116-6EEF-4330-AEF2-BFD27B804A92}">
      <dgm:prSet custT="1"/>
      <dgm:spPr/>
      <dgm:t>
        <a:bodyPr/>
        <a:lstStyle/>
        <a:p>
          <a:pPr rtl="0"/>
          <a:r>
            <a:rPr lang="es-MX" sz="2400" dirty="0" smtClean="0"/>
            <a:t>Lenguaje</a:t>
          </a:r>
          <a:endParaRPr lang="es-MX" sz="2400" dirty="0"/>
        </a:p>
      </dgm:t>
    </dgm:pt>
    <dgm:pt modelId="{0C703406-5C1B-4E10-AC3A-77AED81F5349}" type="parTrans" cxnId="{CA705EDA-EE1E-4A34-8225-19BAA58B88C1}">
      <dgm:prSet/>
      <dgm:spPr/>
      <dgm:t>
        <a:bodyPr/>
        <a:lstStyle/>
        <a:p>
          <a:endParaRPr lang="es-MX"/>
        </a:p>
      </dgm:t>
    </dgm:pt>
    <dgm:pt modelId="{52C90A49-8DCD-4E3E-BE81-A6DCAFC997EC}" type="sibTrans" cxnId="{CA705EDA-EE1E-4A34-8225-19BAA58B88C1}">
      <dgm:prSet/>
      <dgm:spPr/>
      <dgm:t>
        <a:bodyPr/>
        <a:lstStyle/>
        <a:p>
          <a:endParaRPr lang="es-MX"/>
        </a:p>
      </dgm:t>
    </dgm:pt>
    <dgm:pt modelId="{C796BC45-9B45-4EB6-9EEA-B7BA73D31C12}" type="pres">
      <dgm:prSet presAssocID="{C4FB4119-E798-4F7C-8DE4-76788F9A035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4E57EDD-29E5-49A9-9FF4-D13D0AC41667}" type="pres">
      <dgm:prSet presAssocID="{0D34689D-70B5-40E3-81C2-0BC04D0CCE53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41D5906-6C64-4A1D-B95E-88C038260F6C}" type="pres">
      <dgm:prSet presAssocID="{0C8AEEA6-F1A4-4847-93F4-25341F31160A}" presName="sibTrans" presStyleLbl="sibTrans2D1" presStyleIdx="0" presStyleCnt="1"/>
      <dgm:spPr/>
      <dgm:t>
        <a:bodyPr/>
        <a:lstStyle/>
        <a:p>
          <a:endParaRPr lang="es-MX"/>
        </a:p>
      </dgm:t>
    </dgm:pt>
    <dgm:pt modelId="{7467E6BE-09BB-4462-923D-FA6AB475FC23}" type="pres">
      <dgm:prSet presAssocID="{0C8AEEA6-F1A4-4847-93F4-25341F31160A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B9B1A019-5A19-4B5F-828E-F32062136730}" type="pres">
      <dgm:prSet presAssocID="{9FDDD116-6EEF-4330-AEF2-BFD27B804A92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4A485A4-FB24-4D41-A387-B593D21A9BC8}" type="presOf" srcId="{0C8AEEA6-F1A4-4847-93F4-25341F31160A}" destId="{D41D5906-6C64-4A1D-B95E-88C038260F6C}" srcOrd="0" destOrd="0" presId="urn:microsoft.com/office/officeart/2005/8/layout/process1"/>
    <dgm:cxn modelId="{1E555EBE-1483-4274-ADAC-FBF961F91BFE}" type="presOf" srcId="{0D34689D-70B5-40E3-81C2-0BC04D0CCE53}" destId="{84E57EDD-29E5-49A9-9FF4-D13D0AC41667}" srcOrd="0" destOrd="0" presId="urn:microsoft.com/office/officeart/2005/8/layout/process1"/>
    <dgm:cxn modelId="{16EF9A94-56E1-4641-95C1-EC41F84FBE50}" srcId="{C4FB4119-E798-4F7C-8DE4-76788F9A035D}" destId="{0D34689D-70B5-40E3-81C2-0BC04D0CCE53}" srcOrd="0" destOrd="0" parTransId="{34D34F70-F590-4A11-8006-66FDB9C3588B}" sibTransId="{0C8AEEA6-F1A4-4847-93F4-25341F31160A}"/>
    <dgm:cxn modelId="{CA705EDA-EE1E-4A34-8225-19BAA58B88C1}" srcId="{C4FB4119-E798-4F7C-8DE4-76788F9A035D}" destId="{9FDDD116-6EEF-4330-AEF2-BFD27B804A92}" srcOrd="1" destOrd="0" parTransId="{0C703406-5C1B-4E10-AC3A-77AED81F5349}" sibTransId="{52C90A49-8DCD-4E3E-BE81-A6DCAFC997EC}"/>
    <dgm:cxn modelId="{D6AD7259-E828-4724-AE0F-20C83DA99ECB}" type="presOf" srcId="{9FDDD116-6EEF-4330-AEF2-BFD27B804A92}" destId="{B9B1A019-5A19-4B5F-828E-F32062136730}" srcOrd="0" destOrd="0" presId="urn:microsoft.com/office/officeart/2005/8/layout/process1"/>
    <dgm:cxn modelId="{FD4DD538-BC5D-4C8E-8ADE-45DB6E318BD7}" type="presOf" srcId="{C4FB4119-E798-4F7C-8DE4-76788F9A035D}" destId="{C796BC45-9B45-4EB6-9EEA-B7BA73D31C12}" srcOrd="0" destOrd="0" presId="urn:microsoft.com/office/officeart/2005/8/layout/process1"/>
    <dgm:cxn modelId="{0229C07F-96C0-4618-8293-93520B9FD1FD}" type="presOf" srcId="{0C8AEEA6-F1A4-4847-93F4-25341F31160A}" destId="{7467E6BE-09BB-4462-923D-FA6AB475FC23}" srcOrd="1" destOrd="0" presId="urn:microsoft.com/office/officeart/2005/8/layout/process1"/>
    <dgm:cxn modelId="{EE2F1F05-D434-4C4D-97EF-63EB63EE58BC}" type="presParOf" srcId="{C796BC45-9B45-4EB6-9EEA-B7BA73D31C12}" destId="{84E57EDD-29E5-49A9-9FF4-D13D0AC41667}" srcOrd="0" destOrd="0" presId="urn:microsoft.com/office/officeart/2005/8/layout/process1"/>
    <dgm:cxn modelId="{82FA53D6-920B-4B8A-9CCE-A34AA535CCBF}" type="presParOf" srcId="{C796BC45-9B45-4EB6-9EEA-B7BA73D31C12}" destId="{D41D5906-6C64-4A1D-B95E-88C038260F6C}" srcOrd="1" destOrd="0" presId="urn:microsoft.com/office/officeart/2005/8/layout/process1"/>
    <dgm:cxn modelId="{786CAD50-869A-4092-BA11-16DDB06BB8F4}" type="presParOf" srcId="{D41D5906-6C64-4A1D-B95E-88C038260F6C}" destId="{7467E6BE-09BB-4462-923D-FA6AB475FC23}" srcOrd="0" destOrd="0" presId="urn:microsoft.com/office/officeart/2005/8/layout/process1"/>
    <dgm:cxn modelId="{E91B1C46-A04D-49E8-9374-4FA87FE80A9D}" type="presParOf" srcId="{C796BC45-9B45-4EB6-9EEA-B7BA73D31C12}" destId="{B9B1A019-5A19-4B5F-828E-F32062136730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B9B3A4C-EB9D-44E6-819A-8E8DA8E4B16E}" type="doc">
      <dgm:prSet loTypeId="urn:microsoft.com/office/officeart/2005/8/layout/radial5" loCatId="cycle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B92D55F1-7E25-4F67-97A4-B3A9EEB9B7E0}">
      <dgm:prSet custT="1"/>
      <dgm:spPr/>
      <dgm:t>
        <a:bodyPr/>
        <a:lstStyle/>
        <a:p>
          <a:pPr rtl="0"/>
          <a:r>
            <a:rPr lang="es-MX" sz="1600" b="1" dirty="0" smtClean="0">
              <a:solidFill>
                <a:schemeClr val="tx1"/>
              </a:solidFill>
            </a:rPr>
            <a:t>Usos o funciones del lenguaje</a:t>
          </a:r>
          <a:endParaRPr lang="es-MX" sz="1600" b="1" dirty="0">
            <a:solidFill>
              <a:schemeClr val="tx1"/>
            </a:solidFill>
          </a:endParaRPr>
        </a:p>
      </dgm:t>
    </dgm:pt>
    <dgm:pt modelId="{58327A90-DA7B-4265-A155-00829C87318B}" type="parTrans" cxnId="{1E9D5D0B-50B2-453E-A7D7-6638AEA419E8}">
      <dgm:prSet/>
      <dgm:spPr/>
      <dgm:t>
        <a:bodyPr/>
        <a:lstStyle/>
        <a:p>
          <a:endParaRPr lang="es-MX"/>
        </a:p>
      </dgm:t>
    </dgm:pt>
    <dgm:pt modelId="{1759FD4E-B26C-4144-9122-1E7E50410260}" type="sibTrans" cxnId="{1E9D5D0B-50B2-453E-A7D7-6638AEA419E8}">
      <dgm:prSet/>
      <dgm:spPr/>
      <dgm:t>
        <a:bodyPr/>
        <a:lstStyle/>
        <a:p>
          <a:endParaRPr lang="es-MX"/>
        </a:p>
      </dgm:t>
    </dgm:pt>
    <dgm:pt modelId="{FFEEF6D2-2B16-4815-8FBA-7911B46BC573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Representativa</a:t>
          </a:r>
          <a:endParaRPr lang="es-MX" sz="1600" dirty="0">
            <a:solidFill>
              <a:schemeClr val="tx1"/>
            </a:solidFill>
          </a:endParaRPr>
        </a:p>
      </dgm:t>
    </dgm:pt>
    <dgm:pt modelId="{2C514132-052E-402D-817B-11DF37E00768}" type="parTrans" cxnId="{EB36A15B-1578-4841-8158-7813D8EEF596}">
      <dgm:prSet/>
      <dgm:spPr/>
      <dgm:t>
        <a:bodyPr/>
        <a:lstStyle/>
        <a:p>
          <a:endParaRPr lang="es-MX"/>
        </a:p>
      </dgm:t>
    </dgm:pt>
    <dgm:pt modelId="{61DCDCD7-1553-4282-B1F4-60C93871FCA8}" type="sibTrans" cxnId="{EB36A15B-1578-4841-8158-7813D8EEF596}">
      <dgm:prSet/>
      <dgm:spPr/>
      <dgm:t>
        <a:bodyPr/>
        <a:lstStyle/>
        <a:p>
          <a:endParaRPr lang="es-MX"/>
        </a:p>
      </dgm:t>
    </dgm:pt>
    <dgm:pt modelId="{D80E4809-46B3-4703-A0AE-1377FEDDD038}">
      <dgm:prSet custT="1"/>
      <dgm:spPr/>
      <dgm:t>
        <a:bodyPr/>
        <a:lstStyle/>
        <a:p>
          <a:pPr rtl="0"/>
          <a:r>
            <a:rPr lang="es-MX" sz="1600" smtClean="0">
              <a:solidFill>
                <a:schemeClr val="tx1"/>
              </a:solidFill>
            </a:rPr>
            <a:t>Expresiva</a:t>
          </a:r>
          <a:endParaRPr lang="es-MX" sz="1600">
            <a:solidFill>
              <a:schemeClr val="tx1"/>
            </a:solidFill>
          </a:endParaRPr>
        </a:p>
      </dgm:t>
    </dgm:pt>
    <dgm:pt modelId="{9B2C06ED-009F-40C4-92F9-509078267552}" type="parTrans" cxnId="{99309EEF-9200-49F2-9762-6DCABA766859}">
      <dgm:prSet/>
      <dgm:spPr/>
      <dgm:t>
        <a:bodyPr/>
        <a:lstStyle/>
        <a:p>
          <a:endParaRPr lang="es-MX"/>
        </a:p>
      </dgm:t>
    </dgm:pt>
    <dgm:pt modelId="{6D2AF1C8-8B5A-4BE5-891A-E920067EBAA1}" type="sibTrans" cxnId="{99309EEF-9200-49F2-9762-6DCABA766859}">
      <dgm:prSet/>
      <dgm:spPr/>
      <dgm:t>
        <a:bodyPr/>
        <a:lstStyle/>
        <a:p>
          <a:endParaRPr lang="es-MX"/>
        </a:p>
      </dgm:t>
    </dgm:pt>
    <dgm:pt modelId="{FBC0F3CA-2F4F-40B0-905E-338D43D6E18C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Apelativa</a:t>
          </a:r>
          <a:endParaRPr lang="es-MX" sz="1600" dirty="0">
            <a:solidFill>
              <a:schemeClr val="tx1"/>
            </a:solidFill>
          </a:endParaRPr>
        </a:p>
      </dgm:t>
    </dgm:pt>
    <dgm:pt modelId="{EA8FF90B-BCC4-49B4-8A66-EF9068352D53}" type="parTrans" cxnId="{5CE08C3B-0898-4004-BE32-FD96DB2D4E7A}">
      <dgm:prSet/>
      <dgm:spPr/>
      <dgm:t>
        <a:bodyPr/>
        <a:lstStyle/>
        <a:p>
          <a:endParaRPr lang="es-MX"/>
        </a:p>
      </dgm:t>
    </dgm:pt>
    <dgm:pt modelId="{0409D16C-7391-4FC6-B8E5-4935B62C57BC}" type="sibTrans" cxnId="{5CE08C3B-0898-4004-BE32-FD96DB2D4E7A}">
      <dgm:prSet/>
      <dgm:spPr/>
      <dgm:t>
        <a:bodyPr/>
        <a:lstStyle/>
        <a:p>
          <a:endParaRPr lang="es-MX"/>
        </a:p>
      </dgm:t>
    </dgm:pt>
    <dgm:pt modelId="{9783461C-D90A-43F1-B4C7-195958F19B75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Fática</a:t>
          </a:r>
          <a:endParaRPr lang="es-MX" sz="1600" dirty="0">
            <a:solidFill>
              <a:schemeClr val="tx1"/>
            </a:solidFill>
          </a:endParaRPr>
        </a:p>
      </dgm:t>
    </dgm:pt>
    <dgm:pt modelId="{B4D5D2E6-15CE-4DDE-BF04-AEEA8D1599A2}" type="parTrans" cxnId="{03387E9F-614F-4A98-B2FE-4308CF4C4A42}">
      <dgm:prSet/>
      <dgm:spPr/>
      <dgm:t>
        <a:bodyPr/>
        <a:lstStyle/>
        <a:p>
          <a:endParaRPr lang="es-MX"/>
        </a:p>
      </dgm:t>
    </dgm:pt>
    <dgm:pt modelId="{410F0E32-32B7-459C-B119-7D39E9A4AF78}" type="sibTrans" cxnId="{03387E9F-614F-4A98-B2FE-4308CF4C4A42}">
      <dgm:prSet/>
      <dgm:spPr/>
      <dgm:t>
        <a:bodyPr/>
        <a:lstStyle/>
        <a:p>
          <a:endParaRPr lang="es-MX"/>
        </a:p>
      </dgm:t>
    </dgm:pt>
    <dgm:pt modelId="{A5079767-1C37-42FA-AB62-9D7DEA5362FD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Poética</a:t>
          </a:r>
          <a:endParaRPr lang="es-MX" sz="1600" dirty="0">
            <a:solidFill>
              <a:schemeClr val="tx1"/>
            </a:solidFill>
          </a:endParaRPr>
        </a:p>
      </dgm:t>
    </dgm:pt>
    <dgm:pt modelId="{DE21084E-F22E-4C9B-BBD6-A0B18F5EC469}" type="parTrans" cxnId="{363AFC7B-D7C5-4676-A741-02D53A1AEF17}">
      <dgm:prSet/>
      <dgm:spPr/>
      <dgm:t>
        <a:bodyPr/>
        <a:lstStyle/>
        <a:p>
          <a:endParaRPr lang="es-MX"/>
        </a:p>
      </dgm:t>
    </dgm:pt>
    <dgm:pt modelId="{F97F1ACC-DA20-4E2F-B2E9-E2D1229564DA}" type="sibTrans" cxnId="{363AFC7B-D7C5-4676-A741-02D53A1AEF17}">
      <dgm:prSet/>
      <dgm:spPr/>
      <dgm:t>
        <a:bodyPr/>
        <a:lstStyle/>
        <a:p>
          <a:endParaRPr lang="es-MX"/>
        </a:p>
      </dgm:t>
    </dgm:pt>
    <dgm:pt modelId="{1F27D731-5619-410D-8EFE-5FEE3C7E2112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Metalingüística</a:t>
          </a:r>
          <a:endParaRPr lang="es-MX" sz="1600" dirty="0">
            <a:solidFill>
              <a:schemeClr val="tx1"/>
            </a:solidFill>
          </a:endParaRPr>
        </a:p>
      </dgm:t>
    </dgm:pt>
    <dgm:pt modelId="{D8FE5506-949F-4649-BE69-D8A66EEF77FB}" type="parTrans" cxnId="{FC401E1A-3046-4C64-902C-1A08A7C423B2}">
      <dgm:prSet/>
      <dgm:spPr/>
      <dgm:t>
        <a:bodyPr/>
        <a:lstStyle/>
        <a:p>
          <a:endParaRPr lang="es-MX"/>
        </a:p>
      </dgm:t>
    </dgm:pt>
    <dgm:pt modelId="{2D7D38FB-0413-4863-ADB6-6A7D7521E424}" type="sibTrans" cxnId="{FC401E1A-3046-4C64-902C-1A08A7C423B2}">
      <dgm:prSet/>
      <dgm:spPr/>
      <dgm:t>
        <a:bodyPr/>
        <a:lstStyle/>
        <a:p>
          <a:endParaRPr lang="es-MX"/>
        </a:p>
      </dgm:t>
    </dgm:pt>
    <dgm:pt modelId="{ADE624A0-1736-431C-BB28-F38278AEC97F}" type="pres">
      <dgm:prSet presAssocID="{6B9B3A4C-EB9D-44E6-819A-8E8DA8E4B16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C6C727A-5403-48D4-AB3F-B347B0EFA7B6}" type="pres">
      <dgm:prSet presAssocID="{B92D55F1-7E25-4F67-97A4-B3A9EEB9B7E0}" presName="centerShape" presStyleLbl="node0" presStyleIdx="0" presStyleCnt="1" custScaleX="111068"/>
      <dgm:spPr/>
      <dgm:t>
        <a:bodyPr/>
        <a:lstStyle/>
        <a:p>
          <a:endParaRPr lang="es-MX"/>
        </a:p>
      </dgm:t>
    </dgm:pt>
    <dgm:pt modelId="{F4FD33CF-3639-439B-B8D6-1E30BA36B7DF}" type="pres">
      <dgm:prSet presAssocID="{2C514132-052E-402D-817B-11DF37E00768}" presName="parTrans" presStyleLbl="sibTrans2D1" presStyleIdx="0" presStyleCnt="6"/>
      <dgm:spPr/>
      <dgm:t>
        <a:bodyPr/>
        <a:lstStyle/>
        <a:p>
          <a:endParaRPr lang="es-MX"/>
        </a:p>
      </dgm:t>
    </dgm:pt>
    <dgm:pt modelId="{6B93BE0E-137D-488E-B93A-721C4FDBDB54}" type="pres">
      <dgm:prSet presAssocID="{2C514132-052E-402D-817B-11DF37E00768}" presName="connectorText" presStyleLbl="sibTrans2D1" presStyleIdx="0" presStyleCnt="6"/>
      <dgm:spPr/>
      <dgm:t>
        <a:bodyPr/>
        <a:lstStyle/>
        <a:p>
          <a:endParaRPr lang="es-MX"/>
        </a:p>
      </dgm:t>
    </dgm:pt>
    <dgm:pt modelId="{7B9D818D-08D2-42DE-BF08-0A8D929B4B21}" type="pres">
      <dgm:prSet presAssocID="{FFEEF6D2-2B16-4815-8FBA-7911B46BC573}" presName="node" presStyleLbl="node1" presStyleIdx="0" presStyleCnt="6" custScaleX="12489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8683946-22EA-421D-8249-001C35AE0BD3}" type="pres">
      <dgm:prSet presAssocID="{9B2C06ED-009F-40C4-92F9-509078267552}" presName="parTrans" presStyleLbl="sibTrans2D1" presStyleIdx="1" presStyleCnt="6"/>
      <dgm:spPr/>
      <dgm:t>
        <a:bodyPr/>
        <a:lstStyle/>
        <a:p>
          <a:endParaRPr lang="es-MX"/>
        </a:p>
      </dgm:t>
    </dgm:pt>
    <dgm:pt modelId="{82F9B394-4847-443E-B96E-7E8E70EF20EE}" type="pres">
      <dgm:prSet presAssocID="{9B2C06ED-009F-40C4-92F9-509078267552}" presName="connectorText" presStyleLbl="sibTrans2D1" presStyleIdx="1" presStyleCnt="6"/>
      <dgm:spPr/>
      <dgm:t>
        <a:bodyPr/>
        <a:lstStyle/>
        <a:p>
          <a:endParaRPr lang="es-MX"/>
        </a:p>
      </dgm:t>
    </dgm:pt>
    <dgm:pt modelId="{55CD4A6F-7EFB-437A-8D0F-E999DB6D21EA}" type="pres">
      <dgm:prSet presAssocID="{D80E4809-46B3-4703-A0AE-1377FEDDD038}" presName="node" presStyleLbl="node1" presStyleIdx="1" presStyleCnt="6" custScaleX="12489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550B24-CE6A-4BA0-94BD-F8E596FBAA6C}" type="pres">
      <dgm:prSet presAssocID="{EA8FF90B-BCC4-49B4-8A66-EF9068352D53}" presName="parTrans" presStyleLbl="sibTrans2D1" presStyleIdx="2" presStyleCnt="6"/>
      <dgm:spPr/>
      <dgm:t>
        <a:bodyPr/>
        <a:lstStyle/>
        <a:p>
          <a:endParaRPr lang="es-MX"/>
        </a:p>
      </dgm:t>
    </dgm:pt>
    <dgm:pt modelId="{E56D92BB-20B9-45F9-9295-569E4F2542F6}" type="pres">
      <dgm:prSet presAssocID="{EA8FF90B-BCC4-49B4-8A66-EF9068352D53}" presName="connectorText" presStyleLbl="sibTrans2D1" presStyleIdx="2" presStyleCnt="6"/>
      <dgm:spPr/>
      <dgm:t>
        <a:bodyPr/>
        <a:lstStyle/>
        <a:p>
          <a:endParaRPr lang="es-MX"/>
        </a:p>
      </dgm:t>
    </dgm:pt>
    <dgm:pt modelId="{4F3BF215-CAA6-4610-A4C6-A47812AC63A3}" type="pres">
      <dgm:prSet presAssocID="{FBC0F3CA-2F4F-40B0-905E-338D43D6E18C}" presName="node" presStyleLbl="node1" presStyleIdx="2" presStyleCnt="6" custScaleX="12489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9EB78F3-694B-4113-BF93-324DCD93219B}" type="pres">
      <dgm:prSet presAssocID="{B4D5D2E6-15CE-4DDE-BF04-AEEA8D1599A2}" presName="parTrans" presStyleLbl="sibTrans2D1" presStyleIdx="3" presStyleCnt="6"/>
      <dgm:spPr/>
      <dgm:t>
        <a:bodyPr/>
        <a:lstStyle/>
        <a:p>
          <a:endParaRPr lang="es-MX"/>
        </a:p>
      </dgm:t>
    </dgm:pt>
    <dgm:pt modelId="{A5D8BC7F-78A4-4229-BDB9-147AE6356D25}" type="pres">
      <dgm:prSet presAssocID="{B4D5D2E6-15CE-4DDE-BF04-AEEA8D1599A2}" presName="connectorText" presStyleLbl="sibTrans2D1" presStyleIdx="3" presStyleCnt="6"/>
      <dgm:spPr/>
      <dgm:t>
        <a:bodyPr/>
        <a:lstStyle/>
        <a:p>
          <a:endParaRPr lang="es-MX"/>
        </a:p>
      </dgm:t>
    </dgm:pt>
    <dgm:pt modelId="{E4DB3059-F1FF-468E-9941-457BCF220943}" type="pres">
      <dgm:prSet presAssocID="{9783461C-D90A-43F1-B4C7-195958F19B75}" presName="node" presStyleLbl="node1" presStyleIdx="3" presStyleCnt="6" custScaleX="12489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066EAC-5A6E-4013-B3BE-D480C56C517B}" type="pres">
      <dgm:prSet presAssocID="{DE21084E-F22E-4C9B-BBD6-A0B18F5EC469}" presName="parTrans" presStyleLbl="sibTrans2D1" presStyleIdx="4" presStyleCnt="6"/>
      <dgm:spPr/>
      <dgm:t>
        <a:bodyPr/>
        <a:lstStyle/>
        <a:p>
          <a:endParaRPr lang="es-MX"/>
        </a:p>
      </dgm:t>
    </dgm:pt>
    <dgm:pt modelId="{6316D1EC-C144-46F2-B0C9-A78C30F3FF0F}" type="pres">
      <dgm:prSet presAssocID="{DE21084E-F22E-4C9B-BBD6-A0B18F5EC469}" presName="connectorText" presStyleLbl="sibTrans2D1" presStyleIdx="4" presStyleCnt="6"/>
      <dgm:spPr/>
      <dgm:t>
        <a:bodyPr/>
        <a:lstStyle/>
        <a:p>
          <a:endParaRPr lang="es-MX"/>
        </a:p>
      </dgm:t>
    </dgm:pt>
    <dgm:pt modelId="{3CBCA637-4228-4976-B996-B6DF76DD96C7}" type="pres">
      <dgm:prSet presAssocID="{A5079767-1C37-42FA-AB62-9D7DEA5362FD}" presName="node" presStyleLbl="node1" presStyleIdx="4" presStyleCnt="6" custScaleX="12489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5B3FCD-56AC-4D61-BA67-A1B81DF7EE19}" type="pres">
      <dgm:prSet presAssocID="{D8FE5506-949F-4649-BE69-D8A66EEF77FB}" presName="parTrans" presStyleLbl="sibTrans2D1" presStyleIdx="5" presStyleCnt="6"/>
      <dgm:spPr/>
      <dgm:t>
        <a:bodyPr/>
        <a:lstStyle/>
        <a:p>
          <a:endParaRPr lang="es-MX"/>
        </a:p>
      </dgm:t>
    </dgm:pt>
    <dgm:pt modelId="{E06271EC-1999-4375-B030-580D529712B5}" type="pres">
      <dgm:prSet presAssocID="{D8FE5506-949F-4649-BE69-D8A66EEF77FB}" presName="connectorText" presStyleLbl="sibTrans2D1" presStyleIdx="5" presStyleCnt="6"/>
      <dgm:spPr/>
      <dgm:t>
        <a:bodyPr/>
        <a:lstStyle/>
        <a:p>
          <a:endParaRPr lang="es-MX"/>
        </a:p>
      </dgm:t>
    </dgm:pt>
    <dgm:pt modelId="{541B54BE-A831-4CEB-A3C2-618D6F61EAFD}" type="pres">
      <dgm:prSet presAssocID="{1F27D731-5619-410D-8EFE-5FEE3C7E2112}" presName="node" presStyleLbl="node1" presStyleIdx="5" presStyleCnt="6" custScaleX="12489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BE279C9-0D65-481D-ADB6-429DF7A55276}" type="presOf" srcId="{9783461C-D90A-43F1-B4C7-195958F19B75}" destId="{E4DB3059-F1FF-468E-9941-457BCF220943}" srcOrd="0" destOrd="0" presId="urn:microsoft.com/office/officeart/2005/8/layout/radial5"/>
    <dgm:cxn modelId="{C899F9F1-D32C-4746-BAB4-335D154AF453}" type="presOf" srcId="{FFEEF6D2-2B16-4815-8FBA-7911B46BC573}" destId="{7B9D818D-08D2-42DE-BF08-0A8D929B4B21}" srcOrd="0" destOrd="0" presId="urn:microsoft.com/office/officeart/2005/8/layout/radial5"/>
    <dgm:cxn modelId="{EB36A15B-1578-4841-8158-7813D8EEF596}" srcId="{B92D55F1-7E25-4F67-97A4-B3A9EEB9B7E0}" destId="{FFEEF6D2-2B16-4815-8FBA-7911B46BC573}" srcOrd="0" destOrd="0" parTransId="{2C514132-052E-402D-817B-11DF37E00768}" sibTransId="{61DCDCD7-1553-4282-B1F4-60C93871FCA8}"/>
    <dgm:cxn modelId="{99309EEF-9200-49F2-9762-6DCABA766859}" srcId="{B92D55F1-7E25-4F67-97A4-B3A9EEB9B7E0}" destId="{D80E4809-46B3-4703-A0AE-1377FEDDD038}" srcOrd="1" destOrd="0" parTransId="{9B2C06ED-009F-40C4-92F9-509078267552}" sibTransId="{6D2AF1C8-8B5A-4BE5-891A-E920067EBAA1}"/>
    <dgm:cxn modelId="{FC401E1A-3046-4C64-902C-1A08A7C423B2}" srcId="{B92D55F1-7E25-4F67-97A4-B3A9EEB9B7E0}" destId="{1F27D731-5619-410D-8EFE-5FEE3C7E2112}" srcOrd="5" destOrd="0" parTransId="{D8FE5506-949F-4649-BE69-D8A66EEF77FB}" sibTransId="{2D7D38FB-0413-4863-ADB6-6A7D7521E424}"/>
    <dgm:cxn modelId="{6212F6A6-2FBC-4EEF-BD1B-B25AEB5E0EED}" type="presOf" srcId="{DE21084E-F22E-4C9B-BBD6-A0B18F5EC469}" destId="{72066EAC-5A6E-4013-B3BE-D480C56C517B}" srcOrd="0" destOrd="0" presId="urn:microsoft.com/office/officeart/2005/8/layout/radial5"/>
    <dgm:cxn modelId="{997C1672-7F59-4F93-B821-170566C23566}" type="presOf" srcId="{9B2C06ED-009F-40C4-92F9-509078267552}" destId="{82F9B394-4847-443E-B96E-7E8E70EF20EE}" srcOrd="1" destOrd="0" presId="urn:microsoft.com/office/officeart/2005/8/layout/radial5"/>
    <dgm:cxn modelId="{5CE08C3B-0898-4004-BE32-FD96DB2D4E7A}" srcId="{B92D55F1-7E25-4F67-97A4-B3A9EEB9B7E0}" destId="{FBC0F3CA-2F4F-40B0-905E-338D43D6E18C}" srcOrd="2" destOrd="0" parTransId="{EA8FF90B-BCC4-49B4-8A66-EF9068352D53}" sibTransId="{0409D16C-7391-4FC6-B8E5-4935B62C57BC}"/>
    <dgm:cxn modelId="{3BA7B564-A97C-4F4D-95DF-E60EDF30CC30}" type="presOf" srcId="{EA8FF90B-BCC4-49B4-8A66-EF9068352D53}" destId="{9C550B24-CE6A-4BA0-94BD-F8E596FBAA6C}" srcOrd="0" destOrd="0" presId="urn:microsoft.com/office/officeart/2005/8/layout/radial5"/>
    <dgm:cxn modelId="{8E08D0D6-71B1-4446-9A81-4E052E718F8A}" type="presOf" srcId="{D8FE5506-949F-4649-BE69-D8A66EEF77FB}" destId="{E06271EC-1999-4375-B030-580D529712B5}" srcOrd="1" destOrd="0" presId="urn:microsoft.com/office/officeart/2005/8/layout/radial5"/>
    <dgm:cxn modelId="{0DA0DE6B-2131-4545-8A2E-903B8B14829B}" type="presOf" srcId="{2C514132-052E-402D-817B-11DF37E00768}" destId="{6B93BE0E-137D-488E-B93A-721C4FDBDB54}" srcOrd="1" destOrd="0" presId="urn:microsoft.com/office/officeart/2005/8/layout/radial5"/>
    <dgm:cxn modelId="{03387E9F-614F-4A98-B2FE-4308CF4C4A42}" srcId="{B92D55F1-7E25-4F67-97A4-B3A9EEB9B7E0}" destId="{9783461C-D90A-43F1-B4C7-195958F19B75}" srcOrd="3" destOrd="0" parTransId="{B4D5D2E6-15CE-4DDE-BF04-AEEA8D1599A2}" sibTransId="{410F0E32-32B7-459C-B119-7D39E9A4AF78}"/>
    <dgm:cxn modelId="{F5A26ECB-914E-47C6-86AF-EC1CB37D3924}" type="presOf" srcId="{B4D5D2E6-15CE-4DDE-BF04-AEEA8D1599A2}" destId="{A5D8BC7F-78A4-4229-BDB9-147AE6356D25}" srcOrd="1" destOrd="0" presId="urn:microsoft.com/office/officeart/2005/8/layout/radial5"/>
    <dgm:cxn modelId="{A860623A-74A6-4202-9800-8A3EF60572C0}" type="presOf" srcId="{B4D5D2E6-15CE-4DDE-BF04-AEEA8D1599A2}" destId="{C9EB78F3-694B-4113-BF93-324DCD93219B}" srcOrd="0" destOrd="0" presId="urn:microsoft.com/office/officeart/2005/8/layout/radial5"/>
    <dgm:cxn modelId="{1CD3791E-A463-4432-A72C-D70FA92B7E5B}" type="presOf" srcId="{2C514132-052E-402D-817B-11DF37E00768}" destId="{F4FD33CF-3639-439B-B8D6-1E30BA36B7DF}" srcOrd="0" destOrd="0" presId="urn:microsoft.com/office/officeart/2005/8/layout/radial5"/>
    <dgm:cxn modelId="{2DA79335-E437-4559-A300-139D1E259047}" type="presOf" srcId="{D8FE5506-949F-4649-BE69-D8A66EEF77FB}" destId="{D95B3FCD-56AC-4D61-BA67-A1B81DF7EE19}" srcOrd="0" destOrd="0" presId="urn:microsoft.com/office/officeart/2005/8/layout/radial5"/>
    <dgm:cxn modelId="{1E9D5D0B-50B2-453E-A7D7-6638AEA419E8}" srcId="{6B9B3A4C-EB9D-44E6-819A-8E8DA8E4B16E}" destId="{B92D55F1-7E25-4F67-97A4-B3A9EEB9B7E0}" srcOrd="0" destOrd="0" parTransId="{58327A90-DA7B-4265-A155-00829C87318B}" sibTransId="{1759FD4E-B26C-4144-9122-1E7E50410260}"/>
    <dgm:cxn modelId="{B862CD90-8546-4A14-B4AC-5FC2B9FBAF0D}" type="presOf" srcId="{EA8FF90B-BCC4-49B4-8A66-EF9068352D53}" destId="{E56D92BB-20B9-45F9-9295-569E4F2542F6}" srcOrd="1" destOrd="0" presId="urn:microsoft.com/office/officeart/2005/8/layout/radial5"/>
    <dgm:cxn modelId="{C37B4755-EBFF-4EB0-A824-7B39AB87B086}" type="presOf" srcId="{9B2C06ED-009F-40C4-92F9-509078267552}" destId="{58683946-22EA-421D-8249-001C35AE0BD3}" srcOrd="0" destOrd="0" presId="urn:microsoft.com/office/officeart/2005/8/layout/radial5"/>
    <dgm:cxn modelId="{AC53F3B7-C1C1-4E83-8AA3-817E2FB12F26}" type="presOf" srcId="{FBC0F3CA-2F4F-40B0-905E-338D43D6E18C}" destId="{4F3BF215-CAA6-4610-A4C6-A47812AC63A3}" srcOrd="0" destOrd="0" presId="urn:microsoft.com/office/officeart/2005/8/layout/radial5"/>
    <dgm:cxn modelId="{327F325D-EDB6-4ECB-9923-8670406C368B}" type="presOf" srcId="{1F27D731-5619-410D-8EFE-5FEE3C7E2112}" destId="{541B54BE-A831-4CEB-A3C2-618D6F61EAFD}" srcOrd="0" destOrd="0" presId="urn:microsoft.com/office/officeart/2005/8/layout/radial5"/>
    <dgm:cxn modelId="{7C2DD68F-5795-4EF2-BC07-DA0128354435}" type="presOf" srcId="{A5079767-1C37-42FA-AB62-9D7DEA5362FD}" destId="{3CBCA637-4228-4976-B996-B6DF76DD96C7}" srcOrd="0" destOrd="0" presId="urn:microsoft.com/office/officeart/2005/8/layout/radial5"/>
    <dgm:cxn modelId="{E9E229DC-0845-41AC-8BA1-130625DB4A72}" type="presOf" srcId="{DE21084E-F22E-4C9B-BBD6-A0B18F5EC469}" destId="{6316D1EC-C144-46F2-B0C9-A78C30F3FF0F}" srcOrd="1" destOrd="0" presId="urn:microsoft.com/office/officeart/2005/8/layout/radial5"/>
    <dgm:cxn modelId="{363AFC7B-D7C5-4676-A741-02D53A1AEF17}" srcId="{B92D55F1-7E25-4F67-97A4-B3A9EEB9B7E0}" destId="{A5079767-1C37-42FA-AB62-9D7DEA5362FD}" srcOrd="4" destOrd="0" parTransId="{DE21084E-F22E-4C9B-BBD6-A0B18F5EC469}" sibTransId="{F97F1ACC-DA20-4E2F-B2E9-E2D1229564DA}"/>
    <dgm:cxn modelId="{8FAC6223-1995-47A8-93BC-5A65C68778AC}" type="presOf" srcId="{B92D55F1-7E25-4F67-97A4-B3A9EEB9B7E0}" destId="{9C6C727A-5403-48D4-AB3F-B347B0EFA7B6}" srcOrd="0" destOrd="0" presId="urn:microsoft.com/office/officeart/2005/8/layout/radial5"/>
    <dgm:cxn modelId="{E14816C5-D34B-42B1-A8FF-FF623E4BB949}" type="presOf" srcId="{D80E4809-46B3-4703-A0AE-1377FEDDD038}" destId="{55CD4A6F-7EFB-437A-8D0F-E999DB6D21EA}" srcOrd="0" destOrd="0" presId="urn:microsoft.com/office/officeart/2005/8/layout/radial5"/>
    <dgm:cxn modelId="{B731CDA1-E6D6-4C49-A50A-4CEC4E232366}" type="presOf" srcId="{6B9B3A4C-EB9D-44E6-819A-8E8DA8E4B16E}" destId="{ADE624A0-1736-431C-BB28-F38278AEC97F}" srcOrd="0" destOrd="0" presId="urn:microsoft.com/office/officeart/2005/8/layout/radial5"/>
    <dgm:cxn modelId="{9EEE81EA-8E47-414B-90D8-814426020DB9}" type="presParOf" srcId="{ADE624A0-1736-431C-BB28-F38278AEC97F}" destId="{9C6C727A-5403-48D4-AB3F-B347B0EFA7B6}" srcOrd="0" destOrd="0" presId="urn:microsoft.com/office/officeart/2005/8/layout/radial5"/>
    <dgm:cxn modelId="{B28C873C-4E32-4BE1-8CBE-7728201A2C0A}" type="presParOf" srcId="{ADE624A0-1736-431C-BB28-F38278AEC97F}" destId="{F4FD33CF-3639-439B-B8D6-1E30BA36B7DF}" srcOrd="1" destOrd="0" presId="urn:microsoft.com/office/officeart/2005/8/layout/radial5"/>
    <dgm:cxn modelId="{D3731C8A-D2A6-47DD-9364-FCE5CAC5C1E1}" type="presParOf" srcId="{F4FD33CF-3639-439B-B8D6-1E30BA36B7DF}" destId="{6B93BE0E-137D-488E-B93A-721C4FDBDB54}" srcOrd="0" destOrd="0" presId="urn:microsoft.com/office/officeart/2005/8/layout/radial5"/>
    <dgm:cxn modelId="{772E8940-41ED-48D1-BCF4-3FDD19BAC2A8}" type="presParOf" srcId="{ADE624A0-1736-431C-BB28-F38278AEC97F}" destId="{7B9D818D-08D2-42DE-BF08-0A8D929B4B21}" srcOrd="2" destOrd="0" presId="urn:microsoft.com/office/officeart/2005/8/layout/radial5"/>
    <dgm:cxn modelId="{497DCC1C-8F9F-4CF9-A3B0-D4C316745135}" type="presParOf" srcId="{ADE624A0-1736-431C-BB28-F38278AEC97F}" destId="{58683946-22EA-421D-8249-001C35AE0BD3}" srcOrd="3" destOrd="0" presId="urn:microsoft.com/office/officeart/2005/8/layout/radial5"/>
    <dgm:cxn modelId="{18C04696-3773-4EB9-B64A-D7F4E1662C3C}" type="presParOf" srcId="{58683946-22EA-421D-8249-001C35AE0BD3}" destId="{82F9B394-4847-443E-B96E-7E8E70EF20EE}" srcOrd="0" destOrd="0" presId="urn:microsoft.com/office/officeart/2005/8/layout/radial5"/>
    <dgm:cxn modelId="{4DF91DE7-AF9B-453F-BD75-490B111EAF65}" type="presParOf" srcId="{ADE624A0-1736-431C-BB28-F38278AEC97F}" destId="{55CD4A6F-7EFB-437A-8D0F-E999DB6D21EA}" srcOrd="4" destOrd="0" presId="urn:microsoft.com/office/officeart/2005/8/layout/radial5"/>
    <dgm:cxn modelId="{5A453C9A-EE91-409F-B8B9-FB79453D1644}" type="presParOf" srcId="{ADE624A0-1736-431C-BB28-F38278AEC97F}" destId="{9C550B24-CE6A-4BA0-94BD-F8E596FBAA6C}" srcOrd="5" destOrd="0" presId="urn:microsoft.com/office/officeart/2005/8/layout/radial5"/>
    <dgm:cxn modelId="{76EA33AF-FA8E-4758-9DF8-03582EC11761}" type="presParOf" srcId="{9C550B24-CE6A-4BA0-94BD-F8E596FBAA6C}" destId="{E56D92BB-20B9-45F9-9295-569E4F2542F6}" srcOrd="0" destOrd="0" presId="urn:microsoft.com/office/officeart/2005/8/layout/radial5"/>
    <dgm:cxn modelId="{7BF66D51-A504-42A8-B205-CD7B35DAB523}" type="presParOf" srcId="{ADE624A0-1736-431C-BB28-F38278AEC97F}" destId="{4F3BF215-CAA6-4610-A4C6-A47812AC63A3}" srcOrd="6" destOrd="0" presId="urn:microsoft.com/office/officeart/2005/8/layout/radial5"/>
    <dgm:cxn modelId="{1CC27524-66EF-438D-8E4A-DEEF44631928}" type="presParOf" srcId="{ADE624A0-1736-431C-BB28-F38278AEC97F}" destId="{C9EB78F3-694B-4113-BF93-324DCD93219B}" srcOrd="7" destOrd="0" presId="urn:microsoft.com/office/officeart/2005/8/layout/radial5"/>
    <dgm:cxn modelId="{5B8052DC-223F-4AD5-9FC6-14EFBB298F25}" type="presParOf" srcId="{C9EB78F3-694B-4113-BF93-324DCD93219B}" destId="{A5D8BC7F-78A4-4229-BDB9-147AE6356D25}" srcOrd="0" destOrd="0" presId="urn:microsoft.com/office/officeart/2005/8/layout/radial5"/>
    <dgm:cxn modelId="{6102D359-BE6B-41DA-9EC7-EF2ED2924D84}" type="presParOf" srcId="{ADE624A0-1736-431C-BB28-F38278AEC97F}" destId="{E4DB3059-F1FF-468E-9941-457BCF220943}" srcOrd="8" destOrd="0" presId="urn:microsoft.com/office/officeart/2005/8/layout/radial5"/>
    <dgm:cxn modelId="{1F4E1BAC-2464-4BEC-84F0-CD8C3587D7DD}" type="presParOf" srcId="{ADE624A0-1736-431C-BB28-F38278AEC97F}" destId="{72066EAC-5A6E-4013-B3BE-D480C56C517B}" srcOrd="9" destOrd="0" presId="urn:microsoft.com/office/officeart/2005/8/layout/radial5"/>
    <dgm:cxn modelId="{59FFD23E-0EAB-4634-8588-9CEC78EB4C2E}" type="presParOf" srcId="{72066EAC-5A6E-4013-B3BE-D480C56C517B}" destId="{6316D1EC-C144-46F2-B0C9-A78C30F3FF0F}" srcOrd="0" destOrd="0" presId="urn:microsoft.com/office/officeart/2005/8/layout/radial5"/>
    <dgm:cxn modelId="{994D79EC-F9D7-409D-98ED-32B7E5EA3219}" type="presParOf" srcId="{ADE624A0-1736-431C-BB28-F38278AEC97F}" destId="{3CBCA637-4228-4976-B996-B6DF76DD96C7}" srcOrd="10" destOrd="0" presId="urn:microsoft.com/office/officeart/2005/8/layout/radial5"/>
    <dgm:cxn modelId="{E40E1E93-DC00-4913-9B58-E701F8B0CC86}" type="presParOf" srcId="{ADE624A0-1736-431C-BB28-F38278AEC97F}" destId="{D95B3FCD-56AC-4D61-BA67-A1B81DF7EE19}" srcOrd="11" destOrd="0" presId="urn:microsoft.com/office/officeart/2005/8/layout/radial5"/>
    <dgm:cxn modelId="{EA4284E7-43B7-4FD2-A0A2-6718CAC9F3E1}" type="presParOf" srcId="{D95B3FCD-56AC-4D61-BA67-A1B81DF7EE19}" destId="{E06271EC-1999-4375-B030-580D529712B5}" srcOrd="0" destOrd="0" presId="urn:microsoft.com/office/officeart/2005/8/layout/radial5"/>
    <dgm:cxn modelId="{A746A114-ABEF-4E87-B53C-0F5957AC74F6}" type="presParOf" srcId="{ADE624A0-1736-431C-BB28-F38278AEC97F}" destId="{541B54BE-A831-4CEB-A3C2-618D6F61EAFD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414531E-BB80-4963-BB14-25420638A9EB}" type="doc">
      <dgm:prSet loTypeId="urn:microsoft.com/office/officeart/2005/8/layout/h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0F6D39A1-FCA5-4F38-80A2-7574B8CAB9B5}">
      <dgm:prSet/>
      <dgm:spPr/>
      <dgm:t>
        <a:bodyPr/>
        <a:lstStyle/>
        <a:p>
          <a:pPr rtl="0"/>
          <a:r>
            <a:rPr lang="es-MX" smtClean="0"/>
            <a:t>Intrapersonal</a:t>
          </a:r>
          <a:endParaRPr lang="es-MX"/>
        </a:p>
      </dgm:t>
    </dgm:pt>
    <dgm:pt modelId="{84EA23FB-7B9B-49C4-AA4B-900AD9C0E089}" type="parTrans" cxnId="{971E78B0-3077-4EA8-BA1F-94E12F7DCAE2}">
      <dgm:prSet/>
      <dgm:spPr/>
      <dgm:t>
        <a:bodyPr/>
        <a:lstStyle/>
        <a:p>
          <a:endParaRPr lang="es-MX"/>
        </a:p>
      </dgm:t>
    </dgm:pt>
    <dgm:pt modelId="{AB7A2143-9558-4C9B-881C-45977D84D39D}" type="sibTrans" cxnId="{971E78B0-3077-4EA8-BA1F-94E12F7DCAE2}">
      <dgm:prSet/>
      <dgm:spPr/>
      <dgm:t>
        <a:bodyPr/>
        <a:lstStyle/>
        <a:p>
          <a:endParaRPr lang="es-MX"/>
        </a:p>
      </dgm:t>
    </dgm:pt>
    <dgm:pt modelId="{2C6B60A9-9F01-45EA-8717-EFFE10ECB566}">
      <dgm:prSet custT="1"/>
      <dgm:spPr/>
      <dgm:t>
        <a:bodyPr/>
        <a:lstStyle/>
        <a:p>
          <a:pPr rtl="0"/>
          <a:r>
            <a:rPr lang="es-MX" sz="2000" dirty="0" smtClean="0"/>
            <a:t>Se lleva a cabo con uno mismo.</a:t>
          </a:r>
          <a:endParaRPr lang="es-MX" sz="2000" dirty="0"/>
        </a:p>
      </dgm:t>
    </dgm:pt>
    <dgm:pt modelId="{EB46986A-090D-4635-B8CC-5143AEC13805}" type="parTrans" cxnId="{73C2DF85-794A-4242-8C21-E90A0791D586}">
      <dgm:prSet/>
      <dgm:spPr/>
      <dgm:t>
        <a:bodyPr/>
        <a:lstStyle/>
        <a:p>
          <a:endParaRPr lang="es-MX"/>
        </a:p>
      </dgm:t>
    </dgm:pt>
    <dgm:pt modelId="{188CAA72-F850-4EA3-82DD-CFC888D7E600}" type="sibTrans" cxnId="{73C2DF85-794A-4242-8C21-E90A0791D586}">
      <dgm:prSet/>
      <dgm:spPr/>
      <dgm:t>
        <a:bodyPr/>
        <a:lstStyle/>
        <a:p>
          <a:endParaRPr lang="es-MX"/>
        </a:p>
      </dgm:t>
    </dgm:pt>
    <dgm:pt modelId="{0E9537A9-FB6D-457E-B202-6BE765BDF092}">
      <dgm:prSet custT="1"/>
      <dgm:spPr/>
      <dgm:t>
        <a:bodyPr/>
        <a:lstStyle/>
        <a:p>
          <a:pPr rtl="0"/>
          <a:r>
            <a:rPr lang="es-MX" sz="2000" dirty="0" smtClean="0"/>
            <a:t>Pensamiento reflexivo.</a:t>
          </a:r>
          <a:endParaRPr lang="es-MX" sz="2000" dirty="0"/>
        </a:p>
      </dgm:t>
    </dgm:pt>
    <dgm:pt modelId="{DBE41037-0CEB-4877-BAB4-E1B49F365229}" type="parTrans" cxnId="{008C5EE0-5293-41C6-A7CE-C335BBE8B4E0}">
      <dgm:prSet/>
      <dgm:spPr/>
      <dgm:t>
        <a:bodyPr/>
        <a:lstStyle/>
        <a:p>
          <a:endParaRPr lang="es-MX"/>
        </a:p>
      </dgm:t>
    </dgm:pt>
    <dgm:pt modelId="{DAAF7DD7-E96A-47FF-A642-41ADA3B598DD}" type="sibTrans" cxnId="{008C5EE0-5293-41C6-A7CE-C335BBE8B4E0}">
      <dgm:prSet/>
      <dgm:spPr/>
      <dgm:t>
        <a:bodyPr/>
        <a:lstStyle/>
        <a:p>
          <a:endParaRPr lang="es-MX"/>
        </a:p>
      </dgm:t>
    </dgm:pt>
    <dgm:pt modelId="{0B471AA3-E60E-4F5D-BF0A-6FE398B9BFAC}">
      <dgm:prSet/>
      <dgm:spPr/>
      <dgm:t>
        <a:bodyPr/>
        <a:lstStyle/>
        <a:p>
          <a:pPr rtl="0"/>
          <a:r>
            <a:rPr lang="es-MX" dirty="0" smtClean="0"/>
            <a:t>Interpersonal</a:t>
          </a:r>
          <a:endParaRPr lang="es-MX" dirty="0"/>
        </a:p>
      </dgm:t>
    </dgm:pt>
    <dgm:pt modelId="{C8A9810F-2ABD-4ECD-9E68-15D78894B13F}" type="parTrans" cxnId="{DF200377-641B-45A4-99A2-183D8CA0E108}">
      <dgm:prSet/>
      <dgm:spPr/>
      <dgm:t>
        <a:bodyPr/>
        <a:lstStyle/>
        <a:p>
          <a:endParaRPr lang="es-MX"/>
        </a:p>
      </dgm:t>
    </dgm:pt>
    <dgm:pt modelId="{B88EB866-8A10-4469-8870-DB787B88E0FA}" type="sibTrans" cxnId="{DF200377-641B-45A4-99A2-183D8CA0E108}">
      <dgm:prSet/>
      <dgm:spPr/>
      <dgm:t>
        <a:bodyPr/>
        <a:lstStyle/>
        <a:p>
          <a:endParaRPr lang="es-MX"/>
        </a:p>
      </dgm:t>
    </dgm:pt>
    <dgm:pt modelId="{CDEDE471-39B6-4612-A11C-01B881BDCCB6}">
      <dgm:prSet custT="1"/>
      <dgm:spPr/>
      <dgm:t>
        <a:bodyPr/>
        <a:lstStyle/>
        <a:p>
          <a:pPr rtl="0"/>
          <a:r>
            <a:rPr lang="es-MX" sz="2000" dirty="0" smtClean="0"/>
            <a:t>Comunicación entre dos o más personas.</a:t>
          </a:r>
          <a:endParaRPr lang="es-MX" sz="2000" dirty="0"/>
        </a:p>
      </dgm:t>
    </dgm:pt>
    <dgm:pt modelId="{00876D9C-35CA-4087-9A4F-91D235ED0874}" type="parTrans" cxnId="{AE5BE814-55F3-42D8-8010-236CC9B6F0A0}">
      <dgm:prSet/>
      <dgm:spPr/>
      <dgm:t>
        <a:bodyPr/>
        <a:lstStyle/>
        <a:p>
          <a:endParaRPr lang="es-MX"/>
        </a:p>
      </dgm:t>
    </dgm:pt>
    <dgm:pt modelId="{8520A4A0-B3C0-4D40-A0F4-C1B1EFE3AF85}" type="sibTrans" cxnId="{AE5BE814-55F3-42D8-8010-236CC9B6F0A0}">
      <dgm:prSet/>
      <dgm:spPr/>
      <dgm:t>
        <a:bodyPr/>
        <a:lstStyle/>
        <a:p>
          <a:endParaRPr lang="es-MX"/>
        </a:p>
      </dgm:t>
    </dgm:pt>
    <dgm:pt modelId="{2FA70AAC-3D9D-49BA-A062-2477FC89ED4F}">
      <dgm:prSet/>
      <dgm:spPr/>
      <dgm:t>
        <a:bodyPr/>
        <a:lstStyle/>
        <a:p>
          <a:pPr rtl="0"/>
          <a:r>
            <a:rPr lang="es-MX" smtClean="0"/>
            <a:t>Grupal</a:t>
          </a:r>
          <a:endParaRPr lang="es-MX"/>
        </a:p>
      </dgm:t>
    </dgm:pt>
    <dgm:pt modelId="{736A3A0B-95EF-4BFC-8168-FB19D31757CC}" type="parTrans" cxnId="{B2DEF4CB-A08D-4CAC-B920-16D801ADF22D}">
      <dgm:prSet/>
      <dgm:spPr/>
      <dgm:t>
        <a:bodyPr/>
        <a:lstStyle/>
        <a:p>
          <a:endParaRPr lang="es-MX"/>
        </a:p>
      </dgm:t>
    </dgm:pt>
    <dgm:pt modelId="{0D1A2C46-B41D-4274-ABBE-CD5BA310D015}" type="sibTrans" cxnId="{B2DEF4CB-A08D-4CAC-B920-16D801ADF22D}">
      <dgm:prSet/>
      <dgm:spPr/>
      <dgm:t>
        <a:bodyPr/>
        <a:lstStyle/>
        <a:p>
          <a:endParaRPr lang="es-MX"/>
        </a:p>
      </dgm:t>
    </dgm:pt>
    <dgm:pt modelId="{53C71A6E-B26C-4050-AA92-23C95B196A55}">
      <dgm:prSet custT="1"/>
      <dgm:spPr/>
      <dgm:t>
        <a:bodyPr/>
        <a:lstStyle/>
        <a:p>
          <a:pPr rtl="0"/>
          <a:r>
            <a:rPr lang="es-MX" sz="2000" dirty="0" smtClean="0"/>
            <a:t>Comunicación en grupos de más de quince personas.</a:t>
          </a:r>
          <a:endParaRPr lang="es-MX" sz="2000" dirty="0"/>
        </a:p>
      </dgm:t>
    </dgm:pt>
    <dgm:pt modelId="{88AB3ADE-BD5B-479E-B0E7-4E85085FE2F8}" type="parTrans" cxnId="{CC93F978-1899-4697-AD60-1EA0056B8CE1}">
      <dgm:prSet/>
      <dgm:spPr/>
      <dgm:t>
        <a:bodyPr/>
        <a:lstStyle/>
        <a:p>
          <a:endParaRPr lang="es-MX"/>
        </a:p>
      </dgm:t>
    </dgm:pt>
    <dgm:pt modelId="{8E417B63-4B9B-46BA-96D6-380507AE9B5A}" type="sibTrans" cxnId="{CC93F978-1899-4697-AD60-1EA0056B8CE1}">
      <dgm:prSet/>
      <dgm:spPr/>
      <dgm:t>
        <a:bodyPr/>
        <a:lstStyle/>
        <a:p>
          <a:endParaRPr lang="es-MX"/>
        </a:p>
      </dgm:t>
    </dgm:pt>
    <dgm:pt modelId="{6A542116-AD59-4EF5-BB01-127D4CAFA087}">
      <dgm:prSet/>
      <dgm:spPr/>
      <dgm:t>
        <a:bodyPr/>
        <a:lstStyle/>
        <a:p>
          <a:pPr rtl="0"/>
          <a:r>
            <a:rPr lang="es-MX" smtClean="0"/>
            <a:t>Masivo</a:t>
          </a:r>
          <a:endParaRPr lang="es-MX"/>
        </a:p>
      </dgm:t>
    </dgm:pt>
    <dgm:pt modelId="{9AC3B24C-B491-4687-8399-423AAE292D40}" type="parTrans" cxnId="{FACD4FE5-E359-47B4-B8AE-3F244FE2DF98}">
      <dgm:prSet/>
      <dgm:spPr/>
      <dgm:t>
        <a:bodyPr/>
        <a:lstStyle/>
        <a:p>
          <a:endParaRPr lang="es-MX"/>
        </a:p>
      </dgm:t>
    </dgm:pt>
    <dgm:pt modelId="{5AB4057B-A6E6-421F-8796-C4EDBE0C55D4}" type="sibTrans" cxnId="{FACD4FE5-E359-47B4-B8AE-3F244FE2DF98}">
      <dgm:prSet/>
      <dgm:spPr/>
      <dgm:t>
        <a:bodyPr/>
        <a:lstStyle/>
        <a:p>
          <a:endParaRPr lang="es-MX"/>
        </a:p>
      </dgm:t>
    </dgm:pt>
    <dgm:pt modelId="{F0FCD403-CD9B-4EAB-8827-8AAB10C7A1E1}">
      <dgm:prSet custT="1"/>
      <dgm:spPr/>
      <dgm:t>
        <a:bodyPr/>
        <a:lstStyle/>
        <a:p>
          <a:pPr rtl="0"/>
          <a:r>
            <a:rPr lang="es-MX" sz="1800" dirty="0" smtClean="0"/>
            <a:t>Se da en grandes masas, generalmente a través de medios electrónicos.</a:t>
          </a:r>
          <a:endParaRPr lang="es-MX" sz="1800" dirty="0"/>
        </a:p>
      </dgm:t>
    </dgm:pt>
    <dgm:pt modelId="{957B42FF-6849-42EE-9FE2-D09EB3C844F3}" type="parTrans" cxnId="{E5864A60-73C8-464D-A4C9-4EB4BFBC40BB}">
      <dgm:prSet/>
      <dgm:spPr/>
      <dgm:t>
        <a:bodyPr/>
        <a:lstStyle/>
        <a:p>
          <a:endParaRPr lang="es-MX"/>
        </a:p>
      </dgm:t>
    </dgm:pt>
    <dgm:pt modelId="{6F8094AE-7455-4D95-ABE4-E1452C7CA398}" type="sibTrans" cxnId="{E5864A60-73C8-464D-A4C9-4EB4BFBC40BB}">
      <dgm:prSet/>
      <dgm:spPr/>
      <dgm:t>
        <a:bodyPr/>
        <a:lstStyle/>
        <a:p>
          <a:endParaRPr lang="es-MX"/>
        </a:p>
      </dgm:t>
    </dgm:pt>
    <dgm:pt modelId="{A45D7DA0-D550-43C6-9F68-70D6CC4ED23C}" type="pres">
      <dgm:prSet presAssocID="{4414531E-BB80-4963-BB14-25420638A9E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FF12EF9-ED38-4FC9-A313-F988FF9B2AB0}" type="pres">
      <dgm:prSet presAssocID="{4414531E-BB80-4963-BB14-25420638A9EB}" presName="tSp" presStyleCnt="0"/>
      <dgm:spPr/>
    </dgm:pt>
    <dgm:pt modelId="{320E860E-EA1D-49D9-BE91-C27472897D1C}" type="pres">
      <dgm:prSet presAssocID="{4414531E-BB80-4963-BB14-25420638A9EB}" presName="bSp" presStyleCnt="0"/>
      <dgm:spPr/>
    </dgm:pt>
    <dgm:pt modelId="{4DA82960-58AD-4C5F-862B-97F34ABB8C07}" type="pres">
      <dgm:prSet presAssocID="{4414531E-BB80-4963-BB14-25420638A9EB}" presName="process" presStyleCnt="0"/>
      <dgm:spPr/>
    </dgm:pt>
    <dgm:pt modelId="{E367A4BF-E548-4DDA-813C-FDEA6AF1AFA5}" type="pres">
      <dgm:prSet presAssocID="{0F6D39A1-FCA5-4F38-80A2-7574B8CAB9B5}" presName="composite1" presStyleCnt="0"/>
      <dgm:spPr/>
    </dgm:pt>
    <dgm:pt modelId="{2642F0C0-1D86-4E91-8831-030BF85186B8}" type="pres">
      <dgm:prSet presAssocID="{0F6D39A1-FCA5-4F38-80A2-7574B8CAB9B5}" presName="dummyNode1" presStyleLbl="node1" presStyleIdx="0" presStyleCnt="4"/>
      <dgm:spPr/>
    </dgm:pt>
    <dgm:pt modelId="{6FB56F90-945B-4753-86F6-89A74C9F2537}" type="pres">
      <dgm:prSet presAssocID="{0F6D39A1-FCA5-4F38-80A2-7574B8CAB9B5}" presName="childNode1" presStyleLbl="bgAcc1" presStyleIdx="0" presStyleCnt="4" custLinFactNeighborY="-1123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C29241-FDC5-4B03-84A2-7D32CBA0617E}" type="pres">
      <dgm:prSet presAssocID="{0F6D39A1-FCA5-4F38-80A2-7574B8CAB9B5}" presName="childNode1tx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78F7885-18C7-4717-8B51-571750BB831D}" type="pres">
      <dgm:prSet presAssocID="{0F6D39A1-FCA5-4F38-80A2-7574B8CAB9B5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EB12BB-AC65-491B-B07D-9A1190348CB7}" type="pres">
      <dgm:prSet presAssocID="{0F6D39A1-FCA5-4F38-80A2-7574B8CAB9B5}" presName="connSite1" presStyleCnt="0"/>
      <dgm:spPr/>
    </dgm:pt>
    <dgm:pt modelId="{6C54282A-7A6D-4E3E-9841-795AA645938A}" type="pres">
      <dgm:prSet presAssocID="{AB7A2143-9558-4C9B-881C-45977D84D39D}" presName="Name9" presStyleLbl="sibTrans2D1" presStyleIdx="0" presStyleCnt="3"/>
      <dgm:spPr/>
      <dgm:t>
        <a:bodyPr/>
        <a:lstStyle/>
        <a:p>
          <a:endParaRPr lang="es-MX"/>
        </a:p>
      </dgm:t>
    </dgm:pt>
    <dgm:pt modelId="{7676AEAB-4359-44E7-B3B9-16AA3F47B242}" type="pres">
      <dgm:prSet presAssocID="{0B471AA3-E60E-4F5D-BF0A-6FE398B9BFAC}" presName="composite2" presStyleCnt="0"/>
      <dgm:spPr/>
    </dgm:pt>
    <dgm:pt modelId="{0C3F85ED-6001-47B5-BE80-AB957480A33D}" type="pres">
      <dgm:prSet presAssocID="{0B471AA3-E60E-4F5D-BF0A-6FE398B9BFAC}" presName="dummyNode2" presStyleLbl="node1" presStyleIdx="0" presStyleCnt="4"/>
      <dgm:spPr/>
    </dgm:pt>
    <dgm:pt modelId="{64BCD2F7-9231-4D38-8404-25590724FA4E}" type="pres">
      <dgm:prSet presAssocID="{0B471AA3-E60E-4F5D-BF0A-6FE398B9BFAC}" presName="childNode2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2B79E6-217B-4E39-8AAE-268BB079CE2D}" type="pres">
      <dgm:prSet presAssocID="{0B471AA3-E60E-4F5D-BF0A-6FE398B9BFAC}" presName="childNode2tx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76268C-F9CF-4972-9E08-F36734C64194}" type="pres">
      <dgm:prSet presAssocID="{0B471AA3-E60E-4F5D-BF0A-6FE398B9BFAC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9AA57C-F423-4B16-BBCA-23E5998D1EE1}" type="pres">
      <dgm:prSet presAssocID="{0B471AA3-E60E-4F5D-BF0A-6FE398B9BFAC}" presName="connSite2" presStyleCnt="0"/>
      <dgm:spPr/>
    </dgm:pt>
    <dgm:pt modelId="{44ED3BAA-51C7-4EEF-80B8-5F41C01C2874}" type="pres">
      <dgm:prSet presAssocID="{B88EB866-8A10-4469-8870-DB787B88E0FA}" presName="Name18" presStyleLbl="sibTrans2D1" presStyleIdx="1" presStyleCnt="3"/>
      <dgm:spPr/>
      <dgm:t>
        <a:bodyPr/>
        <a:lstStyle/>
        <a:p>
          <a:endParaRPr lang="es-MX"/>
        </a:p>
      </dgm:t>
    </dgm:pt>
    <dgm:pt modelId="{0F69A3C4-38A5-4D15-8746-EB04391694E3}" type="pres">
      <dgm:prSet presAssocID="{2FA70AAC-3D9D-49BA-A062-2477FC89ED4F}" presName="composite1" presStyleCnt="0"/>
      <dgm:spPr/>
    </dgm:pt>
    <dgm:pt modelId="{2BA06CBE-FA21-486E-9C1A-872667A56398}" type="pres">
      <dgm:prSet presAssocID="{2FA70AAC-3D9D-49BA-A062-2477FC89ED4F}" presName="dummyNode1" presStyleLbl="node1" presStyleIdx="1" presStyleCnt="4"/>
      <dgm:spPr/>
    </dgm:pt>
    <dgm:pt modelId="{1EC15FD1-BE15-4AA6-B5A6-82012169FBB5}" type="pres">
      <dgm:prSet presAssocID="{2FA70AAC-3D9D-49BA-A062-2477FC89ED4F}" presName="childNode1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0AAB9A-966C-4421-990E-1BAA68D60B6D}" type="pres">
      <dgm:prSet presAssocID="{2FA70AAC-3D9D-49BA-A062-2477FC89ED4F}" presName="childNode1tx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AB10C0-E763-434D-B308-15B1B52DD384}" type="pres">
      <dgm:prSet presAssocID="{2FA70AAC-3D9D-49BA-A062-2477FC89ED4F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006F88-1CCE-435B-9757-1DFFF0C5806C}" type="pres">
      <dgm:prSet presAssocID="{2FA70AAC-3D9D-49BA-A062-2477FC89ED4F}" presName="connSite1" presStyleCnt="0"/>
      <dgm:spPr/>
    </dgm:pt>
    <dgm:pt modelId="{C7D70F1A-A9BD-4137-AE0B-45025EC6D9DC}" type="pres">
      <dgm:prSet presAssocID="{0D1A2C46-B41D-4274-ABBE-CD5BA310D015}" presName="Name9" presStyleLbl="sibTrans2D1" presStyleIdx="2" presStyleCnt="3"/>
      <dgm:spPr/>
      <dgm:t>
        <a:bodyPr/>
        <a:lstStyle/>
        <a:p>
          <a:endParaRPr lang="es-MX"/>
        </a:p>
      </dgm:t>
    </dgm:pt>
    <dgm:pt modelId="{186AB21F-37BB-408E-9A3B-229CBD22202D}" type="pres">
      <dgm:prSet presAssocID="{6A542116-AD59-4EF5-BB01-127D4CAFA087}" presName="composite2" presStyleCnt="0"/>
      <dgm:spPr/>
    </dgm:pt>
    <dgm:pt modelId="{3419D058-DABE-4692-B563-1F528D073402}" type="pres">
      <dgm:prSet presAssocID="{6A542116-AD59-4EF5-BB01-127D4CAFA087}" presName="dummyNode2" presStyleLbl="node1" presStyleIdx="2" presStyleCnt="4"/>
      <dgm:spPr/>
    </dgm:pt>
    <dgm:pt modelId="{EC81915B-8BEB-4968-88B6-46674AE0669A}" type="pres">
      <dgm:prSet presAssocID="{6A542116-AD59-4EF5-BB01-127D4CAFA087}" presName="childNode2" presStyleLbl="bgAcc1" presStyleIdx="3" presStyleCnt="4" custScaleY="117459" custLinFactNeighborY="388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EC44EF-A275-4716-8C24-78EA49471DAA}" type="pres">
      <dgm:prSet presAssocID="{6A542116-AD59-4EF5-BB01-127D4CAFA087}" presName="childNode2tx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67062C-C2C3-4F10-9E17-372DA74383D6}" type="pres">
      <dgm:prSet presAssocID="{6A542116-AD59-4EF5-BB01-127D4CAFA087}" presName="parentNode2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BC32E8-F6E5-4ADB-B500-291E83BB3907}" type="pres">
      <dgm:prSet presAssocID="{6A542116-AD59-4EF5-BB01-127D4CAFA087}" presName="connSite2" presStyleCnt="0"/>
      <dgm:spPr/>
    </dgm:pt>
  </dgm:ptLst>
  <dgm:cxnLst>
    <dgm:cxn modelId="{008C5EE0-5293-41C6-A7CE-C335BBE8B4E0}" srcId="{0F6D39A1-FCA5-4F38-80A2-7574B8CAB9B5}" destId="{0E9537A9-FB6D-457E-B202-6BE765BDF092}" srcOrd="1" destOrd="0" parTransId="{DBE41037-0CEB-4877-BAB4-E1B49F365229}" sibTransId="{DAAF7DD7-E96A-47FF-A642-41ADA3B598DD}"/>
    <dgm:cxn modelId="{037BB10B-0E77-4EA2-A46A-9A158DE29118}" type="presOf" srcId="{CDEDE471-39B6-4612-A11C-01B881BDCCB6}" destId="{64BCD2F7-9231-4D38-8404-25590724FA4E}" srcOrd="0" destOrd="0" presId="urn:microsoft.com/office/officeart/2005/8/layout/hProcess4"/>
    <dgm:cxn modelId="{DF200377-641B-45A4-99A2-183D8CA0E108}" srcId="{4414531E-BB80-4963-BB14-25420638A9EB}" destId="{0B471AA3-E60E-4F5D-BF0A-6FE398B9BFAC}" srcOrd="1" destOrd="0" parTransId="{C8A9810F-2ABD-4ECD-9E68-15D78894B13F}" sibTransId="{B88EB866-8A10-4469-8870-DB787B88E0FA}"/>
    <dgm:cxn modelId="{73C2DF85-794A-4242-8C21-E90A0791D586}" srcId="{0F6D39A1-FCA5-4F38-80A2-7574B8CAB9B5}" destId="{2C6B60A9-9F01-45EA-8717-EFFE10ECB566}" srcOrd="0" destOrd="0" parTransId="{EB46986A-090D-4635-B8CC-5143AEC13805}" sibTransId="{188CAA72-F850-4EA3-82DD-CFC888D7E600}"/>
    <dgm:cxn modelId="{756CE6C3-E2E0-42EB-945C-344EF20C7D27}" type="presOf" srcId="{B88EB866-8A10-4469-8870-DB787B88E0FA}" destId="{44ED3BAA-51C7-4EEF-80B8-5F41C01C2874}" srcOrd="0" destOrd="0" presId="urn:microsoft.com/office/officeart/2005/8/layout/hProcess4"/>
    <dgm:cxn modelId="{43186488-7518-4EF2-89D8-EFDF435CBE46}" type="presOf" srcId="{0D1A2C46-B41D-4274-ABBE-CD5BA310D015}" destId="{C7D70F1A-A9BD-4137-AE0B-45025EC6D9DC}" srcOrd="0" destOrd="0" presId="urn:microsoft.com/office/officeart/2005/8/layout/hProcess4"/>
    <dgm:cxn modelId="{359BF503-9656-496C-A8D9-D309EBF77A4F}" type="presOf" srcId="{0E9537A9-FB6D-457E-B202-6BE765BDF092}" destId="{6FB56F90-945B-4753-86F6-89A74C9F2537}" srcOrd="0" destOrd="1" presId="urn:microsoft.com/office/officeart/2005/8/layout/hProcess4"/>
    <dgm:cxn modelId="{FDE50B13-CBBC-474E-8D61-D9D37EBFCF07}" type="presOf" srcId="{53C71A6E-B26C-4050-AA92-23C95B196A55}" destId="{6A0AAB9A-966C-4421-990E-1BAA68D60B6D}" srcOrd="1" destOrd="0" presId="urn:microsoft.com/office/officeart/2005/8/layout/hProcess4"/>
    <dgm:cxn modelId="{68E65A52-D98A-454A-B4EC-FFB29E613176}" type="presOf" srcId="{0E9537A9-FB6D-457E-B202-6BE765BDF092}" destId="{ABC29241-FDC5-4B03-84A2-7D32CBA0617E}" srcOrd="1" destOrd="1" presId="urn:microsoft.com/office/officeart/2005/8/layout/hProcess4"/>
    <dgm:cxn modelId="{CC93F978-1899-4697-AD60-1EA0056B8CE1}" srcId="{2FA70AAC-3D9D-49BA-A062-2477FC89ED4F}" destId="{53C71A6E-B26C-4050-AA92-23C95B196A55}" srcOrd="0" destOrd="0" parTransId="{88AB3ADE-BD5B-479E-B0E7-4E85085FE2F8}" sibTransId="{8E417B63-4B9B-46BA-96D6-380507AE9B5A}"/>
    <dgm:cxn modelId="{318C9FE0-17D3-4AC8-BEE8-BC5E6C5D779F}" type="presOf" srcId="{F0FCD403-CD9B-4EAB-8827-8AAB10C7A1E1}" destId="{0CEC44EF-A275-4716-8C24-78EA49471DAA}" srcOrd="1" destOrd="0" presId="urn:microsoft.com/office/officeart/2005/8/layout/hProcess4"/>
    <dgm:cxn modelId="{B2DEF4CB-A08D-4CAC-B920-16D801ADF22D}" srcId="{4414531E-BB80-4963-BB14-25420638A9EB}" destId="{2FA70AAC-3D9D-49BA-A062-2477FC89ED4F}" srcOrd="2" destOrd="0" parTransId="{736A3A0B-95EF-4BFC-8168-FB19D31757CC}" sibTransId="{0D1A2C46-B41D-4274-ABBE-CD5BA310D015}"/>
    <dgm:cxn modelId="{64843622-B0EF-49E8-91DC-5DA79F15D990}" type="presOf" srcId="{F0FCD403-CD9B-4EAB-8827-8AAB10C7A1E1}" destId="{EC81915B-8BEB-4968-88B6-46674AE0669A}" srcOrd="0" destOrd="0" presId="urn:microsoft.com/office/officeart/2005/8/layout/hProcess4"/>
    <dgm:cxn modelId="{B112B7EC-0537-4C45-A6CD-78621ED5B035}" type="presOf" srcId="{0F6D39A1-FCA5-4F38-80A2-7574B8CAB9B5}" destId="{A78F7885-18C7-4717-8B51-571750BB831D}" srcOrd="0" destOrd="0" presId="urn:microsoft.com/office/officeart/2005/8/layout/hProcess4"/>
    <dgm:cxn modelId="{B43FECD3-76FD-4B1B-9606-2E2A050DB5A1}" type="presOf" srcId="{4414531E-BB80-4963-BB14-25420638A9EB}" destId="{A45D7DA0-D550-43C6-9F68-70D6CC4ED23C}" srcOrd="0" destOrd="0" presId="urn:microsoft.com/office/officeart/2005/8/layout/hProcess4"/>
    <dgm:cxn modelId="{93140268-B161-4300-B900-EB79E90D1FB7}" type="presOf" srcId="{CDEDE471-39B6-4612-A11C-01B881BDCCB6}" destId="{382B79E6-217B-4E39-8AAE-268BB079CE2D}" srcOrd="1" destOrd="0" presId="urn:microsoft.com/office/officeart/2005/8/layout/hProcess4"/>
    <dgm:cxn modelId="{1F8609E1-EF92-4942-98A8-5BB28317258F}" type="presOf" srcId="{2FA70AAC-3D9D-49BA-A062-2477FC89ED4F}" destId="{98AB10C0-E763-434D-B308-15B1B52DD384}" srcOrd="0" destOrd="0" presId="urn:microsoft.com/office/officeart/2005/8/layout/hProcess4"/>
    <dgm:cxn modelId="{F328DCE1-0E31-4EF2-A08D-0E970CFE8F5B}" type="presOf" srcId="{2C6B60A9-9F01-45EA-8717-EFFE10ECB566}" destId="{ABC29241-FDC5-4B03-84A2-7D32CBA0617E}" srcOrd="1" destOrd="0" presId="urn:microsoft.com/office/officeart/2005/8/layout/hProcess4"/>
    <dgm:cxn modelId="{C1158FB1-EF41-4EE6-97D9-BD7E03BE04D1}" type="presOf" srcId="{AB7A2143-9558-4C9B-881C-45977D84D39D}" destId="{6C54282A-7A6D-4E3E-9841-795AA645938A}" srcOrd="0" destOrd="0" presId="urn:microsoft.com/office/officeart/2005/8/layout/hProcess4"/>
    <dgm:cxn modelId="{F894DA38-9413-434C-94F3-B055F42A9199}" type="presOf" srcId="{6A542116-AD59-4EF5-BB01-127D4CAFA087}" destId="{9F67062C-C2C3-4F10-9E17-372DA74383D6}" srcOrd="0" destOrd="0" presId="urn:microsoft.com/office/officeart/2005/8/layout/hProcess4"/>
    <dgm:cxn modelId="{971E78B0-3077-4EA8-BA1F-94E12F7DCAE2}" srcId="{4414531E-BB80-4963-BB14-25420638A9EB}" destId="{0F6D39A1-FCA5-4F38-80A2-7574B8CAB9B5}" srcOrd="0" destOrd="0" parTransId="{84EA23FB-7B9B-49C4-AA4B-900AD9C0E089}" sibTransId="{AB7A2143-9558-4C9B-881C-45977D84D39D}"/>
    <dgm:cxn modelId="{DFA62CD1-8136-49E6-BCF1-05016D3DF3D7}" type="presOf" srcId="{53C71A6E-B26C-4050-AA92-23C95B196A55}" destId="{1EC15FD1-BE15-4AA6-B5A6-82012169FBB5}" srcOrd="0" destOrd="0" presId="urn:microsoft.com/office/officeart/2005/8/layout/hProcess4"/>
    <dgm:cxn modelId="{AE5BE814-55F3-42D8-8010-236CC9B6F0A0}" srcId="{0B471AA3-E60E-4F5D-BF0A-6FE398B9BFAC}" destId="{CDEDE471-39B6-4612-A11C-01B881BDCCB6}" srcOrd="0" destOrd="0" parTransId="{00876D9C-35CA-4087-9A4F-91D235ED0874}" sibTransId="{8520A4A0-B3C0-4D40-A0F4-C1B1EFE3AF85}"/>
    <dgm:cxn modelId="{ED49B142-31E3-4FA3-97EC-8CD56B7C6F9B}" type="presOf" srcId="{0B471AA3-E60E-4F5D-BF0A-6FE398B9BFAC}" destId="{3D76268C-F9CF-4972-9E08-F36734C64194}" srcOrd="0" destOrd="0" presId="urn:microsoft.com/office/officeart/2005/8/layout/hProcess4"/>
    <dgm:cxn modelId="{409F0E63-4544-4222-A94F-78AAD81CE224}" type="presOf" srcId="{2C6B60A9-9F01-45EA-8717-EFFE10ECB566}" destId="{6FB56F90-945B-4753-86F6-89A74C9F2537}" srcOrd="0" destOrd="0" presId="urn:microsoft.com/office/officeart/2005/8/layout/hProcess4"/>
    <dgm:cxn modelId="{E5864A60-73C8-464D-A4C9-4EB4BFBC40BB}" srcId="{6A542116-AD59-4EF5-BB01-127D4CAFA087}" destId="{F0FCD403-CD9B-4EAB-8827-8AAB10C7A1E1}" srcOrd="0" destOrd="0" parTransId="{957B42FF-6849-42EE-9FE2-D09EB3C844F3}" sibTransId="{6F8094AE-7455-4D95-ABE4-E1452C7CA398}"/>
    <dgm:cxn modelId="{FACD4FE5-E359-47B4-B8AE-3F244FE2DF98}" srcId="{4414531E-BB80-4963-BB14-25420638A9EB}" destId="{6A542116-AD59-4EF5-BB01-127D4CAFA087}" srcOrd="3" destOrd="0" parTransId="{9AC3B24C-B491-4687-8399-423AAE292D40}" sibTransId="{5AB4057B-A6E6-421F-8796-C4EDBE0C55D4}"/>
    <dgm:cxn modelId="{9E6EEB4F-3A9E-4C41-88E1-BDFF965FE45E}" type="presParOf" srcId="{A45D7DA0-D550-43C6-9F68-70D6CC4ED23C}" destId="{9FF12EF9-ED38-4FC9-A313-F988FF9B2AB0}" srcOrd="0" destOrd="0" presId="urn:microsoft.com/office/officeart/2005/8/layout/hProcess4"/>
    <dgm:cxn modelId="{B0497D3E-F4B6-43B2-9C46-397720A6C28F}" type="presParOf" srcId="{A45D7DA0-D550-43C6-9F68-70D6CC4ED23C}" destId="{320E860E-EA1D-49D9-BE91-C27472897D1C}" srcOrd="1" destOrd="0" presId="urn:microsoft.com/office/officeart/2005/8/layout/hProcess4"/>
    <dgm:cxn modelId="{F7EF3444-E027-4B8E-B8DF-331F1104BF2E}" type="presParOf" srcId="{A45D7DA0-D550-43C6-9F68-70D6CC4ED23C}" destId="{4DA82960-58AD-4C5F-862B-97F34ABB8C07}" srcOrd="2" destOrd="0" presId="urn:microsoft.com/office/officeart/2005/8/layout/hProcess4"/>
    <dgm:cxn modelId="{E4CBA997-327E-4260-A991-97BCD63551EB}" type="presParOf" srcId="{4DA82960-58AD-4C5F-862B-97F34ABB8C07}" destId="{E367A4BF-E548-4DDA-813C-FDEA6AF1AFA5}" srcOrd="0" destOrd="0" presId="urn:microsoft.com/office/officeart/2005/8/layout/hProcess4"/>
    <dgm:cxn modelId="{5250A031-326B-4DF0-A466-555C14FC1394}" type="presParOf" srcId="{E367A4BF-E548-4DDA-813C-FDEA6AF1AFA5}" destId="{2642F0C0-1D86-4E91-8831-030BF85186B8}" srcOrd="0" destOrd="0" presId="urn:microsoft.com/office/officeart/2005/8/layout/hProcess4"/>
    <dgm:cxn modelId="{5001BFC6-D2BA-4465-99E0-1BFE9EA7D67B}" type="presParOf" srcId="{E367A4BF-E548-4DDA-813C-FDEA6AF1AFA5}" destId="{6FB56F90-945B-4753-86F6-89A74C9F2537}" srcOrd="1" destOrd="0" presId="urn:microsoft.com/office/officeart/2005/8/layout/hProcess4"/>
    <dgm:cxn modelId="{3A202141-5A5C-42B0-AA80-04992DFCAA8A}" type="presParOf" srcId="{E367A4BF-E548-4DDA-813C-FDEA6AF1AFA5}" destId="{ABC29241-FDC5-4B03-84A2-7D32CBA0617E}" srcOrd="2" destOrd="0" presId="urn:microsoft.com/office/officeart/2005/8/layout/hProcess4"/>
    <dgm:cxn modelId="{1A30B6A7-4AF9-4F3C-9C1A-7800E2CE4BB2}" type="presParOf" srcId="{E367A4BF-E548-4DDA-813C-FDEA6AF1AFA5}" destId="{A78F7885-18C7-4717-8B51-571750BB831D}" srcOrd="3" destOrd="0" presId="urn:microsoft.com/office/officeart/2005/8/layout/hProcess4"/>
    <dgm:cxn modelId="{FCFFADB1-F561-42BC-AA91-0720530BE64F}" type="presParOf" srcId="{E367A4BF-E548-4DDA-813C-FDEA6AF1AFA5}" destId="{DCEB12BB-AC65-491B-B07D-9A1190348CB7}" srcOrd="4" destOrd="0" presId="urn:microsoft.com/office/officeart/2005/8/layout/hProcess4"/>
    <dgm:cxn modelId="{9DC8DE07-3259-4B3C-BE35-C9CB9898E602}" type="presParOf" srcId="{4DA82960-58AD-4C5F-862B-97F34ABB8C07}" destId="{6C54282A-7A6D-4E3E-9841-795AA645938A}" srcOrd="1" destOrd="0" presId="urn:microsoft.com/office/officeart/2005/8/layout/hProcess4"/>
    <dgm:cxn modelId="{C0061EDE-FA7F-4578-8C68-A0308F994F45}" type="presParOf" srcId="{4DA82960-58AD-4C5F-862B-97F34ABB8C07}" destId="{7676AEAB-4359-44E7-B3B9-16AA3F47B242}" srcOrd="2" destOrd="0" presId="urn:microsoft.com/office/officeart/2005/8/layout/hProcess4"/>
    <dgm:cxn modelId="{A32F5862-CD9F-4373-8956-5AD35C4BC723}" type="presParOf" srcId="{7676AEAB-4359-44E7-B3B9-16AA3F47B242}" destId="{0C3F85ED-6001-47B5-BE80-AB957480A33D}" srcOrd="0" destOrd="0" presId="urn:microsoft.com/office/officeart/2005/8/layout/hProcess4"/>
    <dgm:cxn modelId="{25F83934-BA61-48ED-A65E-B8EEADD0D006}" type="presParOf" srcId="{7676AEAB-4359-44E7-B3B9-16AA3F47B242}" destId="{64BCD2F7-9231-4D38-8404-25590724FA4E}" srcOrd="1" destOrd="0" presId="urn:microsoft.com/office/officeart/2005/8/layout/hProcess4"/>
    <dgm:cxn modelId="{ED95A73E-DA48-4511-A60D-6EAB36071D9E}" type="presParOf" srcId="{7676AEAB-4359-44E7-B3B9-16AA3F47B242}" destId="{382B79E6-217B-4E39-8AAE-268BB079CE2D}" srcOrd="2" destOrd="0" presId="urn:microsoft.com/office/officeart/2005/8/layout/hProcess4"/>
    <dgm:cxn modelId="{54DBB4B1-0413-407A-9EC7-8CEDC14C4678}" type="presParOf" srcId="{7676AEAB-4359-44E7-B3B9-16AA3F47B242}" destId="{3D76268C-F9CF-4972-9E08-F36734C64194}" srcOrd="3" destOrd="0" presId="urn:microsoft.com/office/officeart/2005/8/layout/hProcess4"/>
    <dgm:cxn modelId="{E9374A2B-274E-4EA8-9C64-28FE739D0909}" type="presParOf" srcId="{7676AEAB-4359-44E7-B3B9-16AA3F47B242}" destId="{F09AA57C-F423-4B16-BBCA-23E5998D1EE1}" srcOrd="4" destOrd="0" presId="urn:microsoft.com/office/officeart/2005/8/layout/hProcess4"/>
    <dgm:cxn modelId="{86DAABA2-4FBA-4C8B-9523-F80EDA553C4D}" type="presParOf" srcId="{4DA82960-58AD-4C5F-862B-97F34ABB8C07}" destId="{44ED3BAA-51C7-4EEF-80B8-5F41C01C2874}" srcOrd="3" destOrd="0" presId="urn:microsoft.com/office/officeart/2005/8/layout/hProcess4"/>
    <dgm:cxn modelId="{1C900CDA-1ECD-4CE9-8445-F3A4E4A0E636}" type="presParOf" srcId="{4DA82960-58AD-4C5F-862B-97F34ABB8C07}" destId="{0F69A3C4-38A5-4D15-8746-EB04391694E3}" srcOrd="4" destOrd="0" presId="urn:microsoft.com/office/officeart/2005/8/layout/hProcess4"/>
    <dgm:cxn modelId="{C99717F2-9E3E-4867-9220-3A152556EC9B}" type="presParOf" srcId="{0F69A3C4-38A5-4D15-8746-EB04391694E3}" destId="{2BA06CBE-FA21-486E-9C1A-872667A56398}" srcOrd="0" destOrd="0" presId="urn:microsoft.com/office/officeart/2005/8/layout/hProcess4"/>
    <dgm:cxn modelId="{69197925-EB04-401A-BCDF-4DCE1F4E1D6B}" type="presParOf" srcId="{0F69A3C4-38A5-4D15-8746-EB04391694E3}" destId="{1EC15FD1-BE15-4AA6-B5A6-82012169FBB5}" srcOrd="1" destOrd="0" presId="urn:microsoft.com/office/officeart/2005/8/layout/hProcess4"/>
    <dgm:cxn modelId="{E02CB307-C5B5-4112-9CB3-6CC5CBDE6569}" type="presParOf" srcId="{0F69A3C4-38A5-4D15-8746-EB04391694E3}" destId="{6A0AAB9A-966C-4421-990E-1BAA68D60B6D}" srcOrd="2" destOrd="0" presId="urn:microsoft.com/office/officeart/2005/8/layout/hProcess4"/>
    <dgm:cxn modelId="{359E892F-7405-4065-A0D2-BF3299007A83}" type="presParOf" srcId="{0F69A3C4-38A5-4D15-8746-EB04391694E3}" destId="{98AB10C0-E763-434D-B308-15B1B52DD384}" srcOrd="3" destOrd="0" presId="urn:microsoft.com/office/officeart/2005/8/layout/hProcess4"/>
    <dgm:cxn modelId="{81ACBFC7-D802-4FEA-8B38-C2817830300C}" type="presParOf" srcId="{0F69A3C4-38A5-4D15-8746-EB04391694E3}" destId="{AD006F88-1CCE-435B-9757-1DFFF0C5806C}" srcOrd="4" destOrd="0" presId="urn:microsoft.com/office/officeart/2005/8/layout/hProcess4"/>
    <dgm:cxn modelId="{4D444A3E-6CCB-4A69-9AA3-57879A48381F}" type="presParOf" srcId="{4DA82960-58AD-4C5F-862B-97F34ABB8C07}" destId="{C7D70F1A-A9BD-4137-AE0B-45025EC6D9DC}" srcOrd="5" destOrd="0" presId="urn:microsoft.com/office/officeart/2005/8/layout/hProcess4"/>
    <dgm:cxn modelId="{B08F7EAA-0D74-4E95-B968-0B188FCEAD2C}" type="presParOf" srcId="{4DA82960-58AD-4C5F-862B-97F34ABB8C07}" destId="{186AB21F-37BB-408E-9A3B-229CBD22202D}" srcOrd="6" destOrd="0" presId="urn:microsoft.com/office/officeart/2005/8/layout/hProcess4"/>
    <dgm:cxn modelId="{00BC50F3-FB0A-4657-8806-304A08C8183D}" type="presParOf" srcId="{186AB21F-37BB-408E-9A3B-229CBD22202D}" destId="{3419D058-DABE-4692-B563-1F528D073402}" srcOrd="0" destOrd="0" presId="urn:microsoft.com/office/officeart/2005/8/layout/hProcess4"/>
    <dgm:cxn modelId="{F9DAE008-9636-43E4-B0BC-3F696CFAB2EF}" type="presParOf" srcId="{186AB21F-37BB-408E-9A3B-229CBD22202D}" destId="{EC81915B-8BEB-4968-88B6-46674AE0669A}" srcOrd="1" destOrd="0" presId="urn:microsoft.com/office/officeart/2005/8/layout/hProcess4"/>
    <dgm:cxn modelId="{8E05ABE1-D02F-41A5-93EF-0D1311FE3D63}" type="presParOf" srcId="{186AB21F-37BB-408E-9A3B-229CBD22202D}" destId="{0CEC44EF-A275-4716-8C24-78EA49471DAA}" srcOrd="2" destOrd="0" presId="urn:microsoft.com/office/officeart/2005/8/layout/hProcess4"/>
    <dgm:cxn modelId="{7347B615-072D-4B5E-A59C-22D603948671}" type="presParOf" srcId="{186AB21F-37BB-408E-9A3B-229CBD22202D}" destId="{9F67062C-C2C3-4F10-9E17-372DA74383D6}" srcOrd="3" destOrd="0" presId="urn:microsoft.com/office/officeart/2005/8/layout/hProcess4"/>
    <dgm:cxn modelId="{2098C155-4FF3-4D23-A51D-FA8BAACCC2A8}" type="presParOf" srcId="{186AB21F-37BB-408E-9A3B-229CBD22202D}" destId="{6FBC32E8-F6E5-4ADB-B500-291E83BB3907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039510-780A-489B-AC84-42894FB90535}">
      <dsp:nvSpPr>
        <dsp:cNvPr id="0" name=""/>
        <dsp:cNvSpPr/>
      </dsp:nvSpPr>
      <dsp:spPr>
        <a:xfrm>
          <a:off x="-5129564" y="-785776"/>
          <a:ext cx="6108628" cy="6108628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58866B-989E-4D95-B117-2380D51B9162}">
      <dsp:nvSpPr>
        <dsp:cNvPr id="0" name=""/>
        <dsp:cNvSpPr/>
      </dsp:nvSpPr>
      <dsp:spPr>
        <a:xfrm>
          <a:off x="428253" y="283476"/>
          <a:ext cx="9224974" cy="5673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0307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hlinkClick xmlns:r="http://schemas.openxmlformats.org/officeDocument/2006/relationships" r:id="" action="ppaction://hlinksldjump"/>
            </a:rPr>
            <a:t>La comunicación</a:t>
          </a:r>
          <a:endParaRPr lang="es-MX" sz="2900" kern="1200" dirty="0"/>
        </a:p>
      </dsp:txBody>
      <dsp:txXfrm>
        <a:off x="428253" y="283476"/>
        <a:ext cx="9224974" cy="567315"/>
      </dsp:txXfrm>
    </dsp:sp>
    <dsp:sp modelId="{2CFB79B4-2FBC-4E1E-BA63-C7A21E084231}">
      <dsp:nvSpPr>
        <dsp:cNvPr id="0" name=""/>
        <dsp:cNvSpPr/>
      </dsp:nvSpPr>
      <dsp:spPr>
        <a:xfrm>
          <a:off x="73680" y="212561"/>
          <a:ext cx="709144" cy="7091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815DA5-C6DE-4787-B24C-2E86A76063D6}">
      <dsp:nvSpPr>
        <dsp:cNvPr id="0" name=""/>
        <dsp:cNvSpPr/>
      </dsp:nvSpPr>
      <dsp:spPr>
        <a:xfrm>
          <a:off x="834775" y="1134178"/>
          <a:ext cx="8818452" cy="5673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0307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hlinkClick xmlns:r="http://schemas.openxmlformats.org/officeDocument/2006/relationships" r:id="" action="ppaction://hlinksldjump"/>
            </a:rPr>
            <a:t>Comunicación verbal</a:t>
          </a:r>
          <a:endParaRPr lang="es-MX" sz="2900" kern="1200" dirty="0"/>
        </a:p>
      </dsp:txBody>
      <dsp:txXfrm>
        <a:off x="834775" y="1134178"/>
        <a:ext cx="8818452" cy="567315"/>
      </dsp:txXfrm>
    </dsp:sp>
    <dsp:sp modelId="{8E72FCC8-965E-4598-8416-F046E7A605FE}">
      <dsp:nvSpPr>
        <dsp:cNvPr id="0" name=""/>
        <dsp:cNvSpPr/>
      </dsp:nvSpPr>
      <dsp:spPr>
        <a:xfrm>
          <a:off x="480202" y="1063263"/>
          <a:ext cx="709144" cy="7091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BA709B-ABBA-402F-B3C9-2D0B524E718E}">
      <dsp:nvSpPr>
        <dsp:cNvPr id="0" name=""/>
        <dsp:cNvSpPr/>
      </dsp:nvSpPr>
      <dsp:spPr>
        <a:xfrm>
          <a:off x="959544" y="1984879"/>
          <a:ext cx="8693683" cy="5673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0307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hlinkClick xmlns:r="http://schemas.openxmlformats.org/officeDocument/2006/relationships" r:id="" action="ppaction://hlinksldjump"/>
            </a:rPr>
            <a:t>Comunicación no verbal</a:t>
          </a:r>
          <a:endParaRPr lang="es-MX" sz="2900" kern="1200" dirty="0"/>
        </a:p>
      </dsp:txBody>
      <dsp:txXfrm>
        <a:off x="959544" y="1984879"/>
        <a:ext cx="8693683" cy="567315"/>
      </dsp:txXfrm>
    </dsp:sp>
    <dsp:sp modelId="{B007066B-22F1-4C41-916D-E0F6F1F96C44}">
      <dsp:nvSpPr>
        <dsp:cNvPr id="0" name=""/>
        <dsp:cNvSpPr/>
      </dsp:nvSpPr>
      <dsp:spPr>
        <a:xfrm>
          <a:off x="604972" y="1913965"/>
          <a:ext cx="709144" cy="7091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3AAE1F-A303-4F44-84DA-5C80948D81D5}">
      <dsp:nvSpPr>
        <dsp:cNvPr id="0" name=""/>
        <dsp:cNvSpPr/>
      </dsp:nvSpPr>
      <dsp:spPr>
        <a:xfrm>
          <a:off x="834775" y="2835581"/>
          <a:ext cx="8818452" cy="5673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0307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hlinkClick xmlns:r="http://schemas.openxmlformats.org/officeDocument/2006/relationships" r:id="" action="ppaction://hlinksldjump"/>
            </a:rPr>
            <a:t>Comprensión de la lectura</a:t>
          </a:r>
          <a:endParaRPr lang="es-MX" sz="2900" kern="1200" dirty="0"/>
        </a:p>
      </dsp:txBody>
      <dsp:txXfrm>
        <a:off x="834775" y="2835581"/>
        <a:ext cx="8818452" cy="567315"/>
      </dsp:txXfrm>
    </dsp:sp>
    <dsp:sp modelId="{7CEE6450-1E7E-4474-AA0F-3F383E81BFA9}">
      <dsp:nvSpPr>
        <dsp:cNvPr id="0" name=""/>
        <dsp:cNvSpPr/>
      </dsp:nvSpPr>
      <dsp:spPr>
        <a:xfrm>
          <a:off x="480202" y="2764666"/>
          <a:ext cx="709144" cy="7091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2D9AF2-CB86-49E5-BEB3-DCA774E04E05}">
      <dsp:nvSpPr>
        <dsp:cNvPr id="0" name=""/>
        <dsp:cNvSpPr/>
      </dsp:nvSpPr>
      <dsp:spPr>
        <a:xfrm>
          <a:off x="428253" y="3686282"/>
          <a:ext cx="9224974" cy="5673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0307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hlinkClick xmlns:r="http://schemas.openxmlformats.org/officeDocument/2006/relationships" r:id="" action="ppaction://hlinksldjump"/>
            </a:rPr>
            <a:t>Bibliografía</a:t>
          </a:r>
          <a:endParaRPr lang="es-MX" sz="2900" kern="1200" dirty="0"/>
        </a:p>
      </dsp:txBody>
      <dsp:txXfrm>
        <a:off x="428253" y="3686282"/>
        <a:ext cx="9224974" cy="567315"/>
      </dsp:txXfrm>
    </dsp:sp>
    <dsp:sp modelId="{6837E91E-A5CC-4FB8-B06E-4DAA7698CD88}">
      <dsp:nvSpPr>
        <dsp:cNvPr id="0" name=""/>
        <dsp:cNvSpPr/>
      </dsp:nvSpPr>
      <dsp:spPr>
        <a:xfrm>
          <a:off x="73680" y="3615368"/>
          <a:ext cx="709144" cy="7091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247F5C-08F2-4B81-BAFC-8B0B09A1C727}">
      <dsp:nvSpPr>
        <dsp:cNvPr id="0" name=""/>
        <dsp:cNvSpPr/>
      </dsp:nvSpPr>
      <dsp:spPr>
        <a:xfrm rot="5400000">
          <a:off x="255374" y="1091129"/>
          <a:ext cx="953577" cy="108561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C9386B-AE74-4371-A8A5-06F8CAB784AE}">
      <dsp:nvSpPr>
        <dsp:cNvPr id="0" name=""/>
        <dsp:cNvSpPr/>
      </dsp:nvSpPr>
      <dsp:spPr>
        <a:xfrm>
          <a:off x="2734" y="34069"/>
          <a:ext cx="1605263" cy="1123632"/>
        </a:xfrm>
        <a:prstGeom prst="roundRect">
          <a:avLst>
            <a:gd name="adj" fmla="val 166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Primarios</a:t>
          </a:r>
          <a:endParaRPr lang="es-MX" sz="2000" kern="1200" dirty="0"/>
        </a:p>
      </dsp:txBody>
      <dsp:txXfrm>
        <a:off x="57595" y="88930"/>
        <a:ext cx="1495541" cy="1013910"/>
      </dsp:txXfrm>
    </dsp:sp>
    <dsp:sp modelId="{B288EE32-54FB-4C6A-A427-DCFB7321FE86}">
      <dsp:nvSpPr>
        <dsp:cNvPr id="0" name=""/>
        <dsp:cNvSpPr/>
      </dsp:nvSpPr>
      <dsp:spPr>
        <a:xfrm>
          <a:off x="1657553" y="171647"/>
          <a:ext cx="4184433" cy="9081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Están ligados al cuerpo.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No dependen de ninguna tecnología.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Ejemplos: un orador o un sacerdote.</a:t>
          </a:r>
          <a:endParaRPr lang="es-MX" sz="1600" kern="1200" dirty="0"/>
        </a:p>
      </dsp:txBody>
      <dsp:txXfrm>
        <a:off x="1657553" y="171647"/>
        <a:ext cx="4184433" cy="908169"/>
      </dsp:txXfrm>
    </dsp:sp>
    <dsp:sp modelId="{1F87CA6B-D9CE-48C9-893B-87DB47D27F1C}">
      <dsp:nvSpPr>
        <dsp:cNvPr id="0" name=""/>
        <dsp:cNvSpPr/>
      </dsp:nvSpPr>
      <dsp:spPr>
        <a:xfrm rot="5400000">
          <a:off x="1730960" y="2302646"/>
          <a:ext cx="953577" cy="108561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837016-92B0-4636-BCB9-427499B600FE}">
      <dsp:nvSpPr>
        <dsp:cNvPr id="0" name=""/>
        <dsp:cNvSpPr/>
      </dsp:nvSpPr>
      <dsp:spPr>
        <a:xfrm>
          <a:off x="1478251" y="1262480"/>
          <a:ext cx="1605263" cy="1123632"/>
        </a:xfrm>
        <a:prstGeom prst="roundRect">
          <a:avLst>
            <a:gd name="adj" fmla="val 166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Secundarios</a:t>
          </a:r>
          <a:endParaRPr lang="es-MX" sz="2000" kern="1200" dirty="0"/>
        </a:p>
      </dsp:txBody>
      <dsp:txXfrm>
        <a:off x="1533112" y="1317341"/>
        <a:ext cx="1495541" cy="1013910"/>
      </dsp:txXfrm>
    </dsp:sp>
    <dsp:sp modelId="{509DF981-3940-4C7B-8442-C9CAEC00D82C}">
      <dsp:nvSpPr>
        <dsp:cNvPr id="0" name=""/>
        <dsp:cNvSpPr/>
      </dsp:nvSpPr>
      <dsp:spPr>
        <a:xfrm>
          <a:off x="3157248" y="1340715"/>
          <a:ext cx="4638492" cy="9081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Requieren del uso de tecnologías por parte del emisor, pero no por parte del receptor.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Ejemplo: periódicos, revistas, folletos.</a:t>
          </a:r>
          <a:endParaRPr lang="es-MX" sz="1600" kern="1200" dirty="0"/>
        </a:p>
      </dsp:txBody>
      <dsp:txXfrm>
        <a:off x="3157248" y="1340715"/>
        <a:ext cx="4638492" cy="908169"/>
      </dsp:txXfrm>
    </dsp:sp>
    <dsp:sp modelId="{CA435734-B46F-4F83-B1D8-ECA195030601}">
      <dsp:nvSpPr>
        <dsp:cNvPr id="0" name=""/>
        <dsp:cNvSpPr/>
      </dsp:nvSpPr>
      <dsp:spPr>
        <a:xfrm rot="5400000">
          <a:off x="3186552" y="3598651"/>
          <a:ext cx="953577" cy="108561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CB4C18-0111-4815-8FED-85EF74308CFB}">
      <dsp:nvSpPr>
        <dsp:cNvPr id="0" name=""/>
        <dsp:cNvSpPr/>
      </dsp:nvSpPr>
      <dsp:spPr>
        <a:xfrm>
          <a:off x="2933842" y="2541589"/>
          <a:ext cx="1605263" cy="1123632"/>
        </a:xfrm>
        <a:prstGeom prst="roundRect">
          <a:avLst>
            <a:gd name="adj" fmla="val 166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Terciarios</a:t>
          </a:r>
          <a:endParaRPr lang="es-MX" sz="2000" kern="1200" dirty="0"/>
        </a:p>
      </dsp:txBody>
      <dsp:txXfrm>
        <a:off x="2988703" y="2596450"/>
        <a:ext cx="1495541" cy="1013910"/>
      </dsp:txXfrm>
    </dsp:sp>
    <dsp:sp modelId="{12D15E25-245B-4FB3-9A6C-AED49F087C97}">
      <dsp:nvSpPr>
        <dsp:cNvPr id="0" name=""/>
        <dsp:cNvSpPr/>
      </dsp:nvSpPr>
      <dsp:spPr>
        <a:xfrm>
          <a:off x="4652325" y="2663218"/>
          <a:ext cx="4994222" cy="9081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Por medios electrónicos.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Tanto el emisor como el receptor usan la tecnología.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Ejemplo: televisión, radio, telégrafo.</a:t>
          </a:r>
          <a:endParaRPr lang="es-MX" sz="1200" kern="1200" dirty="0"/>
        </a:p>
      </dsp:txBody>
      <dsp:txXfrm>
        <a:off x="4652325" y="2663218"/>
        <a:ext cx="4994222" cy="908169"/>
      </dsp:txXfrm>
    </dsp:sp>
    <dsp:sp modelId="{F44650A2-6FEC-4FF1-8A5C-6C752FED8CFA}">
      <dsp:nvSpPr>
        <dsp:cNvPr id="0" name=""/>
        <dsp:cNvSpPr/>
      </dsp:nvSpPr>
      <dsp:spPr>
        <a:xfrm>
          <a:off x="4494872" y="3798753"/>
          <a:ext cx="1605263" cy="1123632"/>
        </a:xfrm>
        <a:prstGeom prst="roundRect">
          <a:avLst>
            <a:gd name="adj" fmla="val 166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Cuaternarios</a:t>
          </a:r>
          <a:endParaRPr lang="es-MX" sz="2000" kern="1200" dirty="0"/>
        </a:p>
      </dsp:txBody>
      <dsp:txXfrm>
        <a:off x="4549733" y="3853614"/>
        <a:ext cx="1495541" cy="1013910"/>
      </dsp:txXfrm>
    </dsp:sp>
    <dsp:sp modelId="{1FAFEFBD-6D4A-420C-9BD6-42C1BD12EFBC}">
      <dsp:nvSpPr>
        <dsp:cNvPr id="0" name=""/>
        <dsp:cNvSpPr/>
      </dsp:nvSpPr>
      <dsp:spPr>
        <a:xfrm>
          <a:off x="6169485" y="3927826"/>
          <a:ext cx="4312253" cy="9081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Por medios digitales.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Alta calidad de emisión y recepción.</a:t>
          </a:r>
          <a:endParaRPr lang="es-MX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Ejemplo: internet, celulares, televisión satelital.</a:t>
          </a:r>
          <a:endParaRPr lang="es-MX" sz="1600" kern="1200" dirty="0"/>
        </a:p>
      </dsp:txBody>
      <dsp:txXfrm>
        <a:off x="6169485" y="3927826"/>
        <a:ext cx="4312253" cy="90816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3208B1-268B-44F5-9BDF-E69394BE4681}">
      <dsp:nvSpPr>
        <dsp:cNvPr id="0" name=""/>
        <dsp:cNvSpPr/>
      </dsp:nvSpPr>
      <dsp:spPr>
        <a:xfrm rot="4396374">
          <a:off x="2759260" y="973814"/>
          <a:ext cx="4224560" cy="2946104"/>
        </a:xfrm>
        <a:prstGeom prst="swooshArrow">
          <a:avLst>
            <a:gd name="adj1" fmla="val 16310"/>
            <a:gd name="adj2" fmla="val 313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82E540-6B0B-41A8-A172-A011C3F71558}">
      <dsp:nvSpPr>
        <dsp:cNvPr id="0" name=""/>
        <dsp:cNvSpPr/>
      </dsp:nvSpPr>
      <dsp:spPr>
        <a:xfrm>
          <a:off x="4199142" y="1264540"/>
          <a:ext cx="106683" cy="106683"/>
        </a:xfrm>
        <a:prstGeom prst="ellipse">
          <a:avLst/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47DD19-EED9-4E0F-944B-BA23A65D7E63}">
      <dsp:nvSpPr>
        <dsp:cNvPr id="0" name=""/>
        <dsp:cNvSpPr/>
      </dsp:nvSpPr>
      <dsp:spPr>
        <a:xfrm>
          <a:off x="4801511" y="1726998"/>
          <a:ext cx="106683" cy="106683"/>
        </a:xfrm>
        <a:prstGeom prst="ellipse">
          <a:avLst/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A6DA59-95DD-44A0-9272-B67AEE2341B6}">
      <dsp:nvSpPr>
        <dsp:cNvPr id="0" name=""/>
        <dsp:cNvSpPr/>
      </dsp:nvSpPr>
      <dsp:spPr>
        <a:xfrm>
          <a:off x="5343052" y="2268245"/>
          <a:ext cx="106683" cy="106683"/>
        </a:xfrm>
        <a:prstGeom prst="ellipse">
          <a:avLst/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DDF87A-EF2A-4D56-9727-4C94E3D32F87}">
      <dsp:nvSpPr>
        <dsp:cNvPr id="0" name=""/>
        <dsp:cNvSpPr/>
      </dsp:nvSpPr>
      <dsp:spPr>
        <a:xfrm>
          <a:off x="2255084" y="0"/>
          <a:ext cx="2433698" cy="7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b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Se basa en el envío de señales de audio a través de ondas.</a:t>
          </a:r>
          <a:endParaRPr lang="es-MX" sz="1800" kern="1200" dirty="0"/>
        </a:p>
      </dsp:txBody>
      <dsp:txXfrm>
        <a:off x="2255084" y="0"/>
        <a:ext cx="2433698" cy="782997"/>
      </dsp:txXfrm>
    </dsp:sp>
    <dsp:sp modelId="{70419D8E-8528-4E57-B83F-354B9D31FFC8}">
      <dsp:nvSpPr>
        <dsp:cNvPr id="0" name=""/>
        <dsp:cNvSpPr/>
      </dsp:nvSpPr>
      <dsp:spPr>
        <a:xfrm>
          <a:off x="4722368" y="841718"/>
          <a:ext cx="3617660" cy="7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Su origen se remonta al descubrimiento de la electricidad.</a:t>
          </a:r>
          <a:endParaRPr lang="es-MX" sz="1800" kern="1200" dirty="0"/>
        </a:p>
      </dsp:txBody>
      <dsp:txXfrm>
        <a:off x="4722368" y="841718"/>
        <a:ext cx="3617660" cy="782997"/>
      </dsp:txXfrm>
    </dsp:sp>
    <dsp:sp modelId="{B7C31D3C-4A8D-4011-9EA8-09D2030700F4}">
      <dsp:nvSpPr>
        <dsp:cNvPr id="0" name=""/>
        <dsp:cNvSpPr/>
      </dsp:nvSpPr>
      <dsp:spPr>
        <a:xfrm>
          <a:off x="2018065" y="1388841"/>
          <a:ext cx="2433698" cy="7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En 1887 Hertz descubrió las ondas de radio.</a:t>
          </a:r>
          <a:endParaRPr lang="es-MX" sz="1800" kern="1200" dirty="0"/>
        </a:p>
      </dsp:txBody>
      <dsp:txXfrm>
        <a:off x="2018065" y="1388841"/>
        <a:ext cx="2433698" cy="782997"/>
      </dsp:txXfrm>
    </dsp:sp>
    <dsp:sp modelId="{5DC32248-5E05-4274-99B9-E292BDE1A014}">
      <dsp:nvSpPr>
        <dsp:cNvPr id="0" name=""/>
        <dsp:cNvSpPr/>
      </dsp:nvSpPr>
      <dsp:spPr>
        <a:xfrm>
          <a:off x="5734942" y="2863812"/>
          <a:ext cx="106683" cy="106683"/>
        </a:xfrm>
        <a:prstGeom prst="ellipse">
          <a:avLst/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D8147F-50FF-438A-B549-A1C81065B58D}">
      <dsp:nvSpPr>
        <dsp:cNvPr id="0" name=""/>
        <dsp:cNvSpPr/>
      </dsp:nvSpPr>
      <dsp:spPr>
        <a:xfrm>
          <a:off x="5748030" y="1879287"/>
          <a:ext cx="3009453" cy="7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En 1896 Marconi construyó el primer sistema de radio.</a:t>
          </a:r>
          <a:endParaRPr lang="es-MX" sz="1800" kern="1200" dirty="0"/>
        </a:p>
      </dsp:txBody>
      <dsp:txXfrm>
        <a:off x="5748030" y="1879287"/>
        <a:ext cx="3009453" cy="782997"/>
      </dsp:txXfrm>
    </dsp:sp>
    <dsp:sp modelId="{B32DC4CA-02B0-4A3B-9633-6EB0EBD9CDF5}">
      <dsp:nvSpPr>
        <dsp:cNvPr id="0" name=""/>
        <dsp:cNvSpPr/>
      </dsp:nvSpPr>
      <dsp:spPr>
        <a:xfrm>
          <a:off x="1910489" y="2525655"/>
          <a:ext cx="3617660" cy="7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Apareció después de la primera guerra mundial.</a:t>
          </a:r>
          <a:endParaRPr lang="es-MX" sz="1800" kern="1200" dirty="0"/>
        </a:p>
      </dsp:txBody>
      <dsp:txXfrm>
        <a:off x="1910489" y="2525655"/>
        <a:ext cx="3617660" cy="782997"/>
      </dsp:txXfrm>
    </dsp:sp>
    <dsp:sp modelId="{131510BD-6010-4DA8-9D5B-A1C3ADD32018}">
      <dsp:nvSpPr>
        <dsp:cNvPr id="0" name=""/>
        <dsp:cNvSpPr/>
      </dsp:nvSpPr>
      <dsp:spPr>
        <a:xfrm>
          <a:off x="4868997" y="4110735"/>
          <a:ext cx="3288781" cy="7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Su auge fue la edad de oro, entre 1930 y 1950.</a:t>
          </a:r>
          <a:endParaRPr lang="es-MX" sz="1800" kern="1200" dirty="0"/>
        </a:p>
      </dsp:txBody>
      <dsp:txXfrm>
        <a:off x="4868997" y="4110735"/>
        <a:ext cx="3288781" cy="78299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8BE448-5BB0-48EC-AA50-D111FD70927F}">
      <dsp:nvSpPr>
        <dsp:cNvPr id="0" name=""/>
        <dsp:cNvSpPr/>
      </dsp:nvSpPr>
      <dsp:spPr>
        <a:xfrm>
          <a:off x="75047" y="1106159"/>
          <a:ext cx="5233937" cy="61575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0EA1F9-3D0F-427E-8156-1A80A4F00669}">
      <dsp:nvSpPr>
        <dsp:cNvPr id="0" name=""/>
        <dsp:cNvSpPr/>
      </dsp:nvSpPr>
      <dsp:spPr>
        <a:xfrm>
          <a:off x="75047" y="1337412"/>
          <a:ext cx="384503" cy="38450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E82498-61AB-44E4-8809-3F37612ACF02}">
      <dsp:nvSpPr>
        <dsp:cNvPr id="0" name=""/>
        <dsp:cNvSpPr/>
      </dsp:nvSpPr>
      <dsp:spPr>
        <a:xfrm>
          <a:off x="75047" y="0"/>
          <a:ext cx="5233937" cy="11061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b="1" kern="1200" dirty="0" smtClean="0"/>
            <a:t>Televisión</a:t>
          </a:r>
          <a:endParaRPr lang="es-MX" sz="4000" b="1" kern="1200" dirty="0"/>
        </a:p>
      </dsp:txBody>
      <dsp:txXfrm>
        <a:off x="75047" y="0"/>
        <a:ext cx="5233937" cy="1106159"/>
      </dsp:txXfrm>
    </dsp:sp>
    <dsp:sp modelId="{28A2387B-D60E-4B1C-809D-1B6340484F0A}">
      <dsp:nvSpPr>
        <dsp:cNvPr id="0" name=""/>
        <dsp:cNvSpPr/>
      </dsp:nvSpPr>
      <dsp:spPr>
        <a:xfrm>
          <a:off x="75047" y="2233679"/>
          <a:ext cx="384494" cy="3844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8AE736-D68C-45BC-9242-12FA5843DE96}">
      <dsp:nvSpPr>
        <dsp:cNvPr id="0" name=""/>
        <dsp:cNvSpPr/>
      </dsp:nvSpPr>
      <dsp:spPr>
        <a:xfrm>
          <a:off x="441423" y="1977797"/>
          <a:ext cx="4867561" cy="896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Producto de la fotoelectricidad.</a:t>
          </a:r>
          <a:endParaRPr lang="es-MX" sz="2100" kern="1200" dirty="0"/>
        </a:p>
      </dsp:txBody>
      <dsp:txXfrm>
        <a:off x="441423" y="1977797"/>
        <a:ext cx="4867561" cy="896257"/>
      </dsp:txXfrm>
    </dsp:sp>
    <dsp:sp modelId="{06CD1774-21F1-4751-8DF6-72ECDB4BD4A3}">
      <dsp:nvSpPr>
        <dsp:cNvPr id="0" name=""/>
        <dsp:cNvSpPr/>
      </dsp:nvSpPr>
      <dsp:spPr>
        <a:xfrm>
          <a:off x="75047" y="3129936"/>
          <a:ext cx="384494" cy="3844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82B6BE-EAD7-49EE-915C-55FC80595720}">
      <dsp:nvSpPr>
        <dsp:cNvPr id="0" name=""/>
        <dsp:cNvSpPr/>
      </dsp:nvSpPr>
      <dsp:spPr>
        <a:xfrm>
          <a:off x="441423" y="2874055"/>
          <a:ext cx="4867561" cy="896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En 1936 se transmitieron los juego olímpicos por primera vez.</a:t>
          </a:r>
          <a:endParaRPr lang="es-MX" sz="2100" kern="1200" dirty="0"/>
        </a:p>
      </dsp:txBody>
      <dsp:txXfrm>
        <a:off x="441423" y="2874055"/>
        <a:ext cx="4867561" cy="896257"/>
      </dsp:txXfrm>
    </dsp:sp>
    <dsp:sp modelId="{9337D79E-4945-4EE0-881A-63C66E60064A}">
      <dsp:nvSpPr>
        <dsp:cNvPr id="0" name=""/>
        <dsp:cNvSpPr/>
      </dsp:nvSpPr>
      <dsp:spPr>
        <a:xfrm>
          <a:off x="75047" y="4026194"/>
          <a:ext cx="384494" cy="3844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447A1D-FBD7-474C-A2C5-4D95594EBA57}">
      <dsp:nvSpPr>
        <dsp:cNvPr id="0" name=""/>
        <dsp:cNvSpPr/>
      </dsp:nvSpPr>
      <dsp:spPr>
        <a:xfrm>
          <a:off x="441423" y="3770312"/>
          <a:ext cx="4867561" cy="896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En sus inicios era en blanco y negro.</a:t>
          </a:r>
          <a:endParaRPr lang="es-MX" sz="2100" kern="1200" dirty="0"/>
        </a:p>
      </dsp:txBody>
      <dsp:txXfrm>
        <a:off x="441423" y="3770312"/>
        <a:ext cx="4867561" cy="896257"/>
      </dsp:txXfrm>
    </dsp:sp>
    <dsp:sp modelId="{EDC36432-AE93-4DB6-977B-1B9BF2783876}">
      <dsp:nvSpPr>
        <dsp:cNvPr id="0" name=""/>
        <dsp:cNvSpPr/>
      </dsp:nvSpPr>
      <dsp:spPr>
        <a:xfrm>
          <a:off x="75047" y="4922451"/>
          <a:ext cx="384494" cy="3844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691C37-533C-45D3-A792-F524B970E188}">
      <dsp:nvSpPr>
        <dsp:cNvPr id="0" name=""/>
        <dsp:cNvSpPr/>
      </dsp:nvSpPr>
      <dsp:spPr>
        <a:xfrm>
          <a:off x="441423" y="4666570"/>
          <a:ext cx="4867561" cy="896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En 1939 Guillermo González patento la televisión a color.</a:t>
          </a:r>
          <a:endParaRPr lang="es-MX" sz="2100" kern="1200" dirty="0"/>
        </a:p>
      </dsp:txBody>
      <dsp:txXfrm>
        <a:off x="441423" y="4666570"/>
        <a:ext cx="4867561" cy="896257"/>
      </dsp:txXfrm>
    </dsp:sp>
    <dsp:sp modelId="{CFC21A04-6667-4259-BAF7-062859CA144D}">
      <dsp:nvSpPr>
        <dsp:cNvPr id="0" name=""/>
        <dsp:cNvSpPr/>
      </dsp:nvSpPr>
      <dsp:spPr>
        <a:xfrm>
          <a:off x="5570681" y="1106159"/>
          <a:ext cx="5233937" cy="61575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848001-7F58-4933-BF24-8A7CB8ECED04}">
      <dsp:nvSpPr>
        <dsp:cNvPr id="0" name=""/>
        <dsp:cNvSpPr/>
      </dsp:nvSpPr>
      <dsp:spPr>
        <a:xfrm>
          <a:off x="5570681" y="1337412"/>
          <a:ext cx="384503" cy="38450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774328-C83B-4018-A4D7-A8318340B50D}">
      <dsp:nvSpPr>
        <dsp:cNvPr id="0" name=""/>
        <dsp:cNvSpPr/>
      </dsp:nvSpPr>
      <dsp:spPr>
        <a:xfrm>
          <a:off x="5570681" y="0"/>
          <a:ext cx="5233937" cy="11061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b="1" kern="1200" dirty="0" smtClean="0"/>
            <a:t>Cine</a:t>
          </a:r>
          <a:endParaRPr lang="es-MX" sz="4000" b="1" kern="1200" dirty="0"/>
        </a:p>
      </dsp:txBody>
      <dsp:txXfrm>
        <a:off x="5570681" y="0"/>
        <a:ext cx="5233937" cy="1106159"/>
      </dsp:txXfrm>
    </dsp:sp>
    <dsp:sp modelId="{043A4B5E-FB29-4D35-A1B4-33287F63F1A1}">
      <dsp:nvSpPr>
        <dsp:cNvPr id="0" name=""/>
        <dsp:cNvSpPr/>
      </dsp:nvSpPr>
      <dsp:spPr>
        <a:xfrm>
          <a:off x="5570681" y="2233679"/>
          <a:ext cx="384494" cy="3844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4086E8-5CDB-4A2A-A04C-6BD08BE7859C}">
      <dsp:nvSpPr>
        <dsp:cNvPr id="0" name=""/>
        <dsp:cNvSpPr/>
      </dsp:nvSpPr>
      <dsp:spPr>
        <a:xfrm>
          <a:off x="5937057" y="1977797"/>
          <a:ext cx="4867561" cy="896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Significa imagen en movimiento.</a:t>
          </a:r>
          <a:endParaRPr lang="es-MX" sz="2100" kern="1200"/>
        </a:p>
      </dsp:txBody>
      <dsp:txXfrm>
        <a:off x="5937057" y="1977797"/>
        <a:ext cx="4867561" cy="896257"/>
      </dsp:txXfrm>
    </dsp:sp>
    <dsp:sp modelId="{9442F7E8-050A-4DAE-AC3D-5CB52192C361}">
      <dsp:nvSpPr>
        <dsp:cNvPr id="0" name=""/>
        <dsp:cNvSpPr/>
      </dsp:nvSpPr>
      <dsp:spPr>
        <a:xfrm>
          <a:off x="5570681" y="3129936"/>
          <a:ext cx="384494" cy="3844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4E12D1-8155-4125-8183-BDD07E54B71C}">
      <dsp:nvSpPr>
        <dsp:cNvPr id="0" name=""/>
        <dsp:cNvSpPr/>
      </dsp:nvSpPr>
      <dsp:spPr>
        <a:xfrm>
          <a:off x="5937057" y="2874055"/>
          <a:ext cx="4867561" cy="896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Es denominado séptimo arte.</a:t>
          </a:r>
          <a:endParaRPr lang="es-MX" sz="2100" kern="1200"/>
        </a:p>
      </dsp:txBody>
      <dsp:txXfrm>
        <a:off x="5937057" y="2874055"/>
        <a:ext cx="4867561" cy="896257"/>
      </dsp:txXfrm>
    </dsp:sp>
    <dsp:sp modelId="{79938C32-4761-4C66-A1FD-D03C8962E765}">
      <dsp:nvSpPr>
        <dsp:cNvPr id="0" name=""/>
        <dsp:cNvSpPr/>
      </dsp:nvSpPr>
      <dsp:spPr>
        <a:xfrm>
          <a:off x="5570681" y="4026194"/>
          <a:ext cx="384494" cy="3844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D12292-F33F-471B-825D-F7A63A11C7E5}">
      <dsp:nvSpPr>
        <dsp:cNvPr id="0" name=""/>
        <dsp:cNvSpPr/>
      </dsp:nvSpPr>
      <dsp:spPr>
        <a:xfrm>
          <a:off x="5937057" y="3770312"/>
          <a:ext cx="4867561" cy="896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En 1895, los hermanos Lumiére lo proyectaron por primera vez.</a:t>
          </a:r>
          <a:endParaRPr lang="es-MX" sz="2100" kern="1200"/>
        </a:p>
      </dsp:txBody>
      <dsp:txXfrm>
        <a:off x="5937057" y="3770312"/>
        <a:ext cx="4867561" cy="896257"/>
      </dsp:txXfrm>
    </dsp:sp>
    <dsp:sp modelId="{5E5EE502-C5E7-4DE1-ADA3-2B9AE03534C6}">
      <dsp:nvSpPr>
        <dsp:cNvPr id="0" name=""/>
        <dsp:cNvSpPr/>
      </dsp:nvSpPr>
      <dsp:spPr>
        <a:xfrm>
          <a:off x="5570681" y="4922451"/>
          <a:ext cx="384494" cy="3844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C59C04-4C67-47E0-B3BD-F66897402A0A}">
      <dsp:nvSpPr>
        <dsp:cNvPr id="0" name=""/>
        <dsp:cNvSpPr/>
      </dsp:nvSpPr>
      <dsp:spPr>
        <a:xfrm>
          <a:off x="5937057" y="4666570"/>
          <a:ext cx="4867561" cy="896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En 1902, George Mélies lo desarrollo con la proyección Viaje a la luna.</a:t>
          </a:r>
          <a:endParaRPr lang="es-MX" sz="2100" kern="1200"/>
        </a:p>
      </dsp:txBody>
      <dsp:txXfrm>
        <a:off x="5937057" y="4666570"/>
        <a:ext cx="4867561" cy="896257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9C2186-69F3-4085-A694-7701DB1169EF}">
      <dsp:nvSpPr>
        <dsp:cNvPr id="0" name=""/>
        <dsp:cNvSpPr/>
      </dsp:nvSpPr>
      <dsp:spPr>
        <a:xfrm>
          <a:off x="0" y="98437"/>
          <a:ext cx="10515600" cy="76752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smtClean="0"/>
            <a:t>Prensa</a:t>
          </a:r>
          <a:endParaRPr lang="es-MX" sz="3200" kern="1200"/>
        </a:p>
      </dsp:txBody>
      <dsp:txXfrm>
        <a:off x="37467" y="135904"/>
        <a:ext cx="10440666" cy="692586"/>
      </dsp:txXfrm>
    </dsp:sp>
    <dsp:sp modelId="{D5A8584E-2AD4-4C21-AE31-820EBBB6DE0B}">
      <dsp:nvSpPr>
        <dsp:cNvPr id="0" name=""/>
        <dsp:cNvSpPr/>
      </dsp:nvSpPr>
      <dsp:spPr>
        <a:xfrm>
          <a:off x="0" y="849028"/>
          <a:ext cx="10515600" cy="1722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40640" rIns="227584" bIns="40640" numCol="1" spcCol="1270" anchor="t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500" kern="1200" smtClean="0"/>
            <a:t>Invento de Gutenberg a finales del siglo XV.</a:t>
          </a:r>
          <a:endParaRPr lang="es-MX" sz="2500" kern="120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500" kern="1200" smtClean="0"/>
            <a:t>El primer libro en imprimirse fue la Biblia.</a:t>
          </a:r>
          <a:endParaRPr lang="es-MX" sz="2500" kern="120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500" kern="1200" smtClean="0"/>
            <a:t>La prensa moderna inicia en el siglo XIX.</a:t>
          </a:r>
          <a:endParaRPr lang="es-MX" sz="2500" kern="120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500" kern="1200" smtClean="0"/>
            <a:t>Sus funciones: informar, persuadir, promover, educar y entretener.</a:t>
          </a:r>
          <a:endParaRPr lang="es-MX" sz="2500" kern="1200"/>
        </a:p>
      </dsp:txBody>
      <dsp:txXfrm>
        <a:off x="0" y="849028"/>
        <a:ext cx="10515600" cy="1722240"/>
      </dsp:txXfrm>
    </dsp:sp>
    <dsp:sp modelId="{BC8EAB05-9645-46A4-8F98-8AAA952FED64}">
      <dsp:nvSpPr>
        <dsp:cNvPr id="0" name=""/>
        <dsp:cNvSpPr/>
      </dsp:nvSpPr>
      <dsp:spPr>
        <a:xfrm>
          <a:off x="0" y="2571268"/>
          <a:ext cx="10515600" cy="76752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smtClean="0"/>
            <a:t>Internet</a:t>
          </a:r>
          <a:endParaRPr lang="es-MX" sz="3200" kern="1200"/>
        </a:p>
      </dsp:txBody>
      <dsp:txXfrm>
        <a:off x="37467" y="2608735"/>
        <a:ext cx="10440666" cy="692586"/>
      </dsp:txXfrm>
    </dsp:sp>
    <dsp:sp modelId="{041288F9-5A6D-4C38-9C35-14F3D8BEAA28}">
      <dsp:nvSpPr>
        <dsp:cNvPr id="0" name=""/>
        <dsp:cNvSpPr/>
      </dsp:nvSpPr>
      <dsp:spPr>
        <a:xfrm>
          <a:off x="0" y="3338788"/>
          <a:ext cx="10515600" cy="165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40640" rIns="227584" bIns="40640" numCol="1" spcCol="1270" anchor="t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500" kern="1200" smtClean="0"/>
            <a:t>Sistema de interconexión de redes.</a:t>
          </a:r>
          <a:endParaRPr lang="es-MX" sz="2500" kern="120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500" kern="1200" smtClean="0"/>
            <a:t>La primera conexión fue la ARPA en EE.UU., en 1969 por William Gibson.</a:t>
          </a:r>
          <a:endParaRPr lang="es-MX" sz="2500" kern="120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500" kern="1200" smtClean="0"/>
            <a:t>Brindan variedad de servicios, entre ellos: correo electrónico, login remoto, transferencia de archivos, almacén de información y diversas herramientas.</a:t>
          </a:r>
          <a:endParaRPr lang="es-MX" sz="2500" kern="1200"/>
        </a:p>
      </dsp:txBody>
      <dsp:txXfrm>
        <a:off x="0" y="3338788"/>
        <a:ext cx="10515600" cy="165600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37C0FC-B54A-48FB-9B08-E83764E320C3}">
      <dsp:nvSpPr>
        <dsp:cNvPr id="0" name=""/>
        <dsp:cNvSpPr/>
      </dsp:nvSpPr>
      <dsp:spPr>
        <a:xfrm>
          <a:off x="5230" y="695993"/>
          <a:ext cx="2378024" cy="141033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Redes formales</a:t>
          </a:r>
          <a:endParaRPr lang="es-MX" sz="2400" kern="1200" dirty="0"/>
        </a:p>
      </dsp:txBody>
      <dsp:txXfrm>
        <a:off x="5230" y="695993"/>
        <a:ext cx="2378024" cy="940220"/>
      </dsp:txXfrm>
    </dsp:sp>
    <dsp:sp modelId="{3800CB82-32E7-473E-80C6-68DB2B3A8F76}">
      <dsp:nvSpPr>
        <dsp:cNvPr id="0" name=""/>
        <dsp:cNvSpPr/>
      </dsp:nvSpPr>
      <dsp:spPr>
        <a:xfrm>
          <a:off x="492295" y="1636214"/>
          <a:ext cx="2378024" cy="22598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La cadena</a:t>
          </a:r>
          <a:endParaRPr lang="es-MX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smtClean="0"/>
            <a:t>La rueda</a:t>
          </a:r>
          <a:endParaRPr lang="es-MX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smtClean="0"/>
            <a:t>Multicanal</a:t>
          </a:r>
          <a:endParaRPr lang="es-MX" sz="1800" kern="1200"/>
        </a:p>
      </dsp:txBody>
      <dsp:txXfrm>
        <a:off x="558485" y="1702404"/>
        <a:ext cx="2245644" cy="2127519"/>
      </dsp:txXfrm>
    </dsp:sp>
    <dsp:sp modelId="{6343BAEB-2726-4B2A-9845-F496185C92A7}">
      <dsp:nvSpPr>
        <dsp:cNvPr id="0" name=""/>
        <dsp:cNvSpPr/>
      </dsp:nvSpPr>
      <dsp:spPr>
        <a:xfrm>
          <a:off x="2743754" y="870074"/>
          <a:ext cx="764259" cy="5920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2743754" y="988486"/>
        <a:ext cx="586641" cy="355235"/>
      </dsp:txXfrm>
    </dsp:sp>
    <dsp:sp modelId="{145466D1-20AB-479F-A957-8B7B310E607E}">
      <dsp:nvSpPr>
        <dsp:cNvPr id="0" name=""/>
        <dsp:cNvSpPr/>
      </dsp:nvSpPr>
      <dsp:spPr>
        <a:xfrm>
          <a:off x="3825254" y="695993"/>
          <a:ext cx="2378024" cy="141033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Rumores</a:t>
          </a:r>
          <a:endParaRPr lang="es-MX" sz="2400" kern="1200" dirty="0"/>
        </a:p>
      </dsp:txBody>
      <dsp:txXfrm>
        <a:off x="3825254" y="695993"/>
        <a:ext cx="2378024" cy="940220"/>
      </dsp:txXfrm>
    </dsp:sp>
    <dsp:sp modelId="{508AAF03-B51D-4B04-A4DF-20B631143F7A}">
      <dsp:nvSpPr>
        <dsp:cNvPr id="0" name=""/>
        <dsp:cNvSpPr/>
      </dsp:nvSpPr>
      <dsp:spPr>
        <a:xfrm>
          <a:off x="4312320" y="1636214"/>
          <a:ext cx="2378024" cy="22598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No los controla la administración</a:t>
          </a:r>
          <a:endParaRPr lang="es-MX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smtClean="0"/>
            <a:t>Los empleados les conceden credibilidad</a:t>
          </a:r>
          <a:endParaRPr lang="es-MX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smtClean="0"/>
            <a:t>Sirven a intereses personales</a:t>
          </a:r>
          <a:endParaRPr lang="es-MX" sz="1800" kern="1200"/>
        </a:p>
      </dsp:txBody>
      <dsp:txXfrm>
        <a:off x="4378510" y="1702404"/>
        <a:ext cx="2245644" cy="2127519"/>
      </dsp:txXfrm>
    </dsp:sp>
    <dsp:sp modelId="{02B8FE3B-14C9-43E8-99EC-2B8AE0E5C675}">
      <dsp:nvSpPr>
        <dsp:cNvPr id="0" name=""/>
        <dsp:cNvSpPr/>
      </dsp:nvSpPr>
      <dsp:spPr>
        <a:xfrm>
          <a:off x="6563779" y="870074"/>
          <a:ext cx="764259" cy="5920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6563779" y="988486"/>
        <a:ext cx="586641" cy="355235"/>
      </dsp:txXfrm>
    </dsp:sp>
    <dsp:sp modelId="{2D656210-E8F8-49D4-A367-62374B0A4E5E}">
      <dsp:nvSpPr>
        <dsp:cNvPr id="0" name=""/>
        <dsp:cNvSpPr/>
      </dsp:nvSpPr>
      <dsp:spPr>
        <a:xfrm>
          <a:off x="7645279" y="695993"/>
          <a:ext cx="2378024" cy="141033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Mecanismos computarizados</a:t>
          </a:r>
          <a:endParaRPr lang="es-MX" sz="2400" kern="1200" dirty="0"/>
        </a:p>
      </dsp:txBody>
      <dsp:txXfrm>
        <a:off x="7645279" y="695993"/>
        <a:ext cx="2378024" cy="940220"/>
      </dsp:txXfrm>
    </dsp:sp>
    <dsp:sp modelId="{273EBCDD-00E1-4ACA-8364-A0F285F4B4D1}">
      <dsp:nvSpPr>
        <dsp:cNvPr id="0" name=""/>
        <dsp:cNvSpPr/>
      </dsp:nvSpPr>
      <dsp:spPr>
        <a:xfrm>
          <a:off x="8132345" y="1636214"/>
          <a:ext cx="2378024" cy="22598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Correo electrónico</a:t>
          </a:r>
          <a:endParaRPr lang="es-MX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smtClean="0"/>
            <a:t>Enlaces intranet </a:t>
          </a:r>
          <a:endParaRPr lang="es-MX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smtClean="0"/>
            <a:t>Videoconferencias</a:t>
          </a:r>
          <a:endParaRPr lang="es-MX" sz="1800" kern="1200"/>
        </a:p>
      </dsp:txBody>
      <dsp:txXfrm>
        <a:off x="8198535" y="1702404"/>
        <a:ext cx="2245644" cy="2127519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4D23F9-7EA4-4BE1-A95F-F163E6F8E7BB}">
      <dsp:nvSpPr>
        <dsp:cNvPr id="0" name=""/>
        <dsp:cNvSpPr/>
      </dsp:nvSpPr>
      <dsp:spPr>
        <a:xfrm>
          <a:off x="0" y="107230"/>
          <a:ext cx="7772400" cy="99534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También llamada comunicación oral.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29153" y="136383"/>
        <a:ext cx="6393089" cy="937036"/>
      </dsp:txXfrm>
    </dsp:sp>
    <dsp:sp modelId="{E43C8908-A5F3-4EF7-8D40-FCC3CB956751}">
      <dsp:nvSpPr>
        <dsp:cNvPr id="0" name=""/>
        <dsp:cNvSpPr/>
      </dsp:nvSpPr>
      <dsp:spPr>
        <a:xfrm>
          <a:off x="685799" y="1602634"/>
          <a:ext cx="7772400" cy="1024959"/>
        </a:xfrm>
        <a:prstGeom prst="roundRect">
          <a:avLst>
            <a:gd name="adj" fmla="val 1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Tiene la capacidad de utilizar la voz para expresar lo que se siente o piensa a través de las palabras.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715819" y="1632654"/>
        <a:ext cx="6185155" cy="964919"/>
      </dsp:txXfrm>
    </dsp:sp>
    <dsp:sp modelId="{6F032398-E3E4-4E4A-B75A-A7C3B12944A1}">
      <dsp:nvSpPr>
        <dsp:cNvPr id="0" name=""/>
        <dsp:cNvSpPr/>
      </dsp:nvSpPr>
      <dsp:spPr>
        <a:xfrm>
          <a:off x="1371599" y="2893428"/>
          <a:ext cx="7772400" cy="1463797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Los gestos y todos los recursos de expresividad de movimientos del hablante forman parte de aquello que inconscientemente acompaña a nuestras palabras pero que son comunicación no verbal. 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1414472" y="2936301"/>
        <a:ext cx="6159449" cy="1378051"/>
      </dsp:txXfrm>
    </dsp:sp>
    <dsp:sp modelId="{BB566F98-2369-471A-ADA8-B584716C0E11}">
      <dsp:nvSpPr>
        <dsp:cNvPr id="0" name=""/>
        <dsp:cNvSpPr/>
      </dsp:nvSpPr>
      <dsp:spPr>
        <a:xfrm>
          <a:off x="6930995" y="939306"/>
          <a:ext cx="841404" cy="841404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>
        <a:off x="7120311" y="939306"/>
        <a:ext cx="462772" cy="633157"/>
      </dsp:txXfrm>
    </dsp:sp>
    <dsp:sp modelId="{E491CCD0-A14B-4035-812A-5A44677B4F10}">
      <dsp:nvSpPr>
        <dsp:cNvPr id="0" name=""/>
        <dsp:cNvSpPr/>
      </dsp:nvSpPr>
      <dsp:spPr>
        <a:xfrm>
          <a:off x="7616795" y="2440889"/>
          <a:ext cx="841404" cy="841404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7391755"/>
            <a:satOff val="-12816"/>
            <a:lumOff val="-128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>
        <a:off x="7806111" y="2440889"/>
        <a:ext cx="462772" cy="633157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9985CA-1DEF-4CE4-B269-9B0E76680CA0}">
      <dsp:nvSpPr>
        <dsp:cNvPr id="0" name=""/>
        <dsp:cNvSpPr/>
      </dsp:nvSpPr>
      <dsp:spPr>
        <a:xfrm>
          <a:off x="3680951" y="827"/>
          <a:ext cx="2171563" cy="2171563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Se establece entre dos o más personas, tiene como medio de transmisión el aire y como código un idioma.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3998969" y="318845"/>
        <a:ext cx="1535527" cy="1535527"/>
      </dsp:txXfrm>
    </dsp:sp>
    <dsp:sp modelId="{14CC4AE4-9513-4AD5-B627-5292F172E87A}">
      <dsp:nvSpPr>
        <dsp:cNvPr id="0" name=""/>
        <dsp:cNvSpPr/>
      </dsp:nvSpPr>
      <dsp:spPr>
        <a:xfrm rot="3600000">
          <a:off x="5285096" y="2118356"/>
          <a:ext cx="577774" cy="7329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100" kern="1200"/>
        </a:p>
      </dsp:txBody>
      <dsp:txXfrm>
        <a:off x="5328429" y="2189881"/>
        <a:ext cx="404442" cy="439742"/>
      </dsp:txXfrm>
    </dsp:sp>
    <dsp:sp modelId="{07FC7881-D9BE-45FE-83A0-EF1EF2337FD8}">
      <dsp:nvSpPr>
        <dsp:cNvPr id="0" name=""/>
        <dsp:cNvSpPr/>
      </dsp:nvSpPr>
      <dsp:spPr>
        <a:xfrm>
          <a:off x="5311803" y="2825546"/>
          <a:ext cx="2171563" cy="2171563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2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Mediante ésta se da el intercambio de información entre las personas sin hacer uso de la escritura, signos, gestos o señales.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5629821" y="3143564"/>
        <a:ext cx="1535527" cy="1535527"/>
      </dsp:txXfrm>
    </dsp:sp>
    <dsp:sp modelId="{D8088B0B-8147-4F78-9B86-D2948FC72C0A}">
      <dsp:nvSpPr>
        <dsp:cNvPr id="0" name=""/>
        <dsp:cNvSpPr/>
      </dsp:nvSpPr>
      <dsp:spPr>
        <a:xfrm rot="10800000">
          <a:off x="4494198" y="3544877"/>
          <a:ext cx="577774" cy="7329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189935"/>
            <a:satOff val="-7587"/>
            <a:lumOff val="1759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100" kern="1200"/>
        </a:p>
      </dsp:txBody>
      <dsp:txXfrm rot="10800000">
        <a:off x="4667530" y="3691457"/>
        <a:ext cx="404442" cy="439742"/>
      </dsp:txXfrm>
    </dsp:sp>
    <dsp:sp modelId="{212E09F5-E2E9-4B16-A674-0C0290DD01EA}">
      <dsp:nvSpPr>
        <dsp:cNvPr id="0" name=""/>
        <dsp:cNvSpPr/>
      </dsp:nvSpPr>
      <dsp:spPr>
        <a:xfrm>
          <a:off x="2050099" y="2825546"/>
          <a:ext cx="2171563" cy="2171563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La voz es una de las herramientas de comunicación eficaz, cuidando: el tono, la dicción y la velocidad.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2368117" y="3143564"/>
        <a:ext cx="1535527" cy="1535527"/>
      </dsp:txXfrm>
    </dsp:sp>
    <dsp:sp modelId="{B6665254-B326-42A8-B76F-C7C8451FBBB4}">
      <dsp:nvSpPr>
        <dsp:cNvPr id="0" name=""/>
        <dsp:cNvSpPr/>
      </dsp:nvSpPr>
      <dsp:spPr>
        <a:xfrm rot="18000000">
          <a:off x="3654243" y="2146678"/>
          <a:ext cx="577774" cy="7329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379870"/>
            <a:satOff val="-15173"/>
            <a:lumOff val="3519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100" kern="1200"/>
        </a:p>
      </dsp:txBody>
      <dsp:txXfrm>
        <a:off x="3697576" y="2368313"/>
        <a:ext cx="404442" cy="439742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E65992-0BAC-470B-B400-91EAC8128A20}">
      <dsp:nvSpPr>
        <dsp:cNvPr id="0" name=""/>
        <dsp:cNvSpPr/>
      </dsp:nvSpPr>
      <dsp:spPr>
        <a:xfrm>
          <a:off x="3492929" y="1045"/>
          <a:ext cx="2552167" cy="127608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Saber realmente lo que se quiere comunicar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3530304" y="38420"/>
        <a:ext cx="2477417" cy="1201333"/>
      </dsp:txXfrm>
    </dsp:sp>
    <dsp:sp modelId="{AB190D11-0753-4705-97C3-DF19A3E1B05B}">
      <dsp:nvSpPr>
        <dsp:cNvPr id="0" name=""/>
        <dsp:cNvSpPr/>
      </dsp:nvSpPr>
      <dsp:spPr>
        <a:xfrm rot="3600000">
          <a:off x="5158119" y="2239508"/>
          <a:ext cx="1327656" cy="44662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>
        <a:off x="5292108" y="2328834"/>
        <a:ext cx="1059678" cy="267977"/>
      </dsp:txXfrm>
    </dsp:sp>
    <dsp:sp modelId="{9B383B7B-62DC-4309-A54E-9F837E4A5C6D}">
      <dsp:nvSpPr>
        <dsp:cNvPr id="0" name=""/>
        <dsp:cNvSpPr/>
      </dsp:nvSpPr>
      <dsp:spPr>
        <a:xfrm>
          <a:off x="5598798" y="3648517"/>
          <a:ext cx="2552167" cy="127608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Decirlo con el tono de voz adecuado para que se entienda claramente el mensaje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5636173" y="3685892"/>
        <a:ext cx="2477417" cy="1201333"/>
      </dsp:txXfrm>
    </dsp:sp>
    <dsp:sp modelId="{EFB4EC66-43F5-4CD0-97E9-E9E6568156BE}">
      <dsp:nvSpPr>
        <dsp:cNvPr id="0" name=""/>
        <dsp:cNvSpPr/>
      </dsp:nvSpPr>
      <dsp:spPr>
        <a:xfrm rot="10800000">
          <a:off x="4105184" y="4063244"/>
          <a:ext cx="1327656" cy="44662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 rot="10800000">
        <a:off x="4239173" y="4152570"/>
        <a:ext cx="1059678" cy="267977"/>
      </dsp:txXfrm>
    </dsp:sp>
    <dsp:sp modelId="{22EFAC73-055B-426A-B31C-9CF01BB62AD2}">
      <dsp:nvSpPr>
        <dsp:cNvPr id="0" name=""/>
        <dsp:cNvSpPr/>
      </dsp:nvSpPr>
      <dsp:spPr>
        <a:xfrm>
          <a:off x="1387060" y="3648517"/>
          <a:ext cx="2552167" cy="127608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Expresar lo que se intenta comunicar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1424435" y="3685892"/>
        <a:ext cx="2477417" cy="1201333"/>
      </dsp:txXfrm>
    </dsp:sp>
    <dsp:sp modelId="{BC7D701D-3E6F-453F-BD0E-6CD3A324CB32}">
      <dsp:nvSpPr>
        <dsp:cNvPr id="0" name=""/>
        <dsp:cNvSpPr/>
      </dsp:nvSpPr>
      <dsp:spPr>
        <a:xfrm rot="18000000">
          <a:off x="3052249" y="2239508"/>
          <a:ext cx="1327656" cy="44662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>
        <a:off x="3186238" y="2328834"/>
        <a:ext cx="1059678" cy="267977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BED0C9-6B26-4E29-85E2-A8A8023D4239}">
      <dsp:nvSpPr>
        <dsp:cNvPr id="0" name=""/>
        <dsp:cNvSpPr/>
      </dsp:nvSpPr>
      <dsp:spPr>
        <a:xfrm>
          <a:off x="8529516" y="3904982"/>
          <a:ext cx="258974" cy="7941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4189"/>
              </a:lnTo>
              <a:lnTo>
                <a:pt x="258974" y="794189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D25044-22E6-4BE9-9C31-1AB499EBFB1B}">
      <dsp:nvSpPr>
        <dsp:cNvPr id="0" name=""/>
        <dsp:cNvSpPr/>
      </dsp:nvSpPr>
      <dsp:spPr>
        <a:xfrm>
          <a:off x="5041987" y="2679168"/>
          <a:ext cx="4178128" cy="3625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282"/>
              </a:lnTo>
              <a:lnTo>
                <a:pt x="4178128" y="181282"/>
              </a:lnTo>
              <a:lnTo>
                <a:pt x="4178128" y="36256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25B2C8-D545-4502-A018-88B28FCB8D94}">
      <dsp:nvSpPr>
        <dsp:cNvPr id="0" name=""/>
        <dsp:cNvSpPr/>
      </dsp:nvSpPr>
      <dsp:spPr>
        <a:xfrm>
          <a:off x="6440451" y="3904982"/>
          <a:ext cx="258974" cy="7941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4189"/>
              </a:lnTo>
              <a:lnTo>
                <a:pt x="258974" y="794189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8705CE-3BFE-44A7-A457-2BDD337F6025}">
      <dsp:nvSpPr>
        <dsp:cNvPr id="0" name=""/>
        <dsp:cNvSpPr/>
      </dsp:nvSpPr>
      <dsp:spPr>
        <a:xfrm>
          <a:off x="5041987" y="2679168"/>
          <a:ext cx="2089064" cy="3625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282"/>
              </a:lnTo>
              <a:lnTo>
                <a:pt x="2089064" y="181282"/>
              </a:lnTo>
              <a:lnTo>
                <a:pt x="2089064" y="36256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2C8585-76C9-47CA-A329-96CAB8996A9A}">
      <dsp:nvSpPr>
        <dsp:cNvPr id="0" name=""/>
        <dsp:cNvSpPr/>
      </dsp:nvSpPr>
      <dsp:spPr>
        <a:xfrm>
          <a:off x="4351387" y="3904982"/>
          <a:ext cx="258974" cy="7941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4189"/>
              </a:lnTo>
              <a:lnTo>
                <a:pt x="258974" y="794189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4AFF03-309B-4A96-AFAA-5B9968971776}">
      <dsp:nvSpPr>
        <dsp:cNvPr id="0" name=""/>
        <dsp:cNvSpPr/>
      </dsp:nvSpPr>
      <dsp:spPr>
        <a:xfrm>
          <a:off x="4996267" y="2679168"/>
          <a:ext cx="91440" cy="3625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256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9A63AD-9D18-41EC-920E-0562B871841F}">
      <dsp:nvSpPr>
        <dsp:cNvPr id="0" name=""/>
        <dsp:cNvSpPr/>
      </dsp:nvSpPr>
      <dsp:spPr>
        <a:xfrm>
          <a:off x="2262323" y="3904982"/>
          <a:ext cx="258974" cy="7941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4189"/>
              </a:lnTo>
              <a:lnTo>
                <a:pt x="258974" y="794189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39988C-5D46-40D5-8211-7B759CFAA6D1}">
      <dsp:nvSpPr>
        <dsp:cNvPr id="0" name=""/>
        <dsp:cNvSpPr/>
      </dsp:nvSpPr>
      <dsp:spPr>
        <a:xfrm>
          <a:off x="2952923" y="2679168"/>
          <a:ext cx="2089064" cy="362564"/>
        </a:xfrm>
        <a:custGeom>
          <a:avLst/>
          <a:gdLst/>
          <a:ahLst/>
          <a:cxnLst/>
          <a:rect l="0" t="0" r="0" b="0"/>
          <a:pathLst>
            <a:path>
              <a:moveTo>
                <a:pt x="2089064" y="0"/>
              </a:moveTo>
              <a:lnTo>
                <a:pt x="2089064" y="181282"/>
              </a:lnTo>
              <a:lnTo>
                <a:pt x="0" y="181282"/>
              </a:lnTo>
              <a:lnTo>
                <a:pt x="0" y="36256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D8BECD-0C2C-401C-B533-75EB43DA9066}">
      <dsp:nvSpPr>
        <dsp:cNvPr id="0" name=""/>
        <dsp:cNvSpPr/>
      </dsp:nvSpPr>
      <dsp:spPr>
        <a:xfrm>
          <a:off x="173259" y="3904982"/>
          <a:ext cx="258974" cy="7941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4189"/>
              </a:lnTo>
              <a:lnTo>
                <a:pt x="258974" y="794189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2D80B0-2935-4D4F-BF88-8CBD9BCFA1CC}">
      <dsp:nvSpPr>
        <dsp:cNvPr id="0" name=""/>
        <dsp:cNvSpPr/>
      </dsp:nvSpPr>
      <dsp:spPr>
        <a:xfrm>
          <a:off x="863859" y="2679168"/>
          <a:ext cx="4178128" cy="362564"/>
        </a:xfrm>
        <a:custGeom>
          <a:avLst/>
          <a:gdLst/>
          <a:ahLst/>
          <a:cxnLst/>
          <a:rect l="0" t="0" r="0" b="0"/>
          <a:pathLst>
            <a:path>
              <a:moveTo>
                <a:pt x="4178128" y="0"/>
              </a:moveTo>
              <a:lnTo>
                <a:pt x="4178128" y="181282"/>
              </a:lnTo>
              <a:lnTo>
                <a:pt x="0" y="181282"/>
              </a:lnTo>
              <a:lnTo>
                <a:pt x="0" y="36256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B16601-2151-4370-9EB8-6D15411154F8}">
      <dsp:nvSpPr>
        <dsp:cNvPr id="0" name=""/>
        <dsp:cNvSpPr/>
      </dsp:nvSpPr>
      <dsp:spPr>
        <a:xfrm>
          <a:off x="3937002" y="1727202"/>
          <a:ext cx="2209970" cy="95196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smtClean="0"/>
            <a:t>Propósitos de la comunicación</a:t>
          </a:r>
          <a:endParaRPr lang="es-MX" sz="1900" b="1" kern="1200" dirty="0"/>
        </a:p>
      </dsp:txBody>
      <dsp:txXfrm>
        <a:off x="3937002" y="1727202"/>
        <a:ext cx="2209970" cy="951965"/>
      </dsp:txXfrm>
    </dsp:sp>
    <dsp:sp modelId="{FE361296-4EAD-48A5-9E0C-DC173868E9D4}">
      <dsp:nvSpPr>
        <dsp:cNvPr id="0" name=""/>
        <dsp:cNvSpPr/>
      </dsp:nvSpPr>
      <dsp:spPr>
        <a:xfrm>
          <a:off x="609" y="3041733"/>
          <a:ext cx="1726499" cy="863249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Informar </a:t>
          </a:r>
          <a:endParaRPr lang="es-MX" sz="1900" kern="1200" dirty="0"/>
        </a:p>
      </dsp:txBody>
      <dsp:txXfrm>
        <a:off x="609" y="3041733"/>
        <a:ext cx="1726499" cy="863249"/>
      </dsp:txXfrm>
    </dsp:sp>
    <dsp:sp modelId="{FFB1687A-9CCA-4C6C-9E1A-692BF158767D}">
      <dsp:nvSpPr>
        <dsp:cNvPr id="0" name=""/>
        <dsp:cNvSpPr/>
      </dsp:nvSpPr>
      <dsp:spPr>
        <a:xfrm>
          <a:off x="432234" y="4267547"/>
          <a:ext cx="1726499" cy="86324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Función representativa</a:t>
          </a:r>
          <a:endParaRPr lang="es-MX" sz="1900" kern="1200" dirty="0"/>
        </a:p>
      </dsp:txBody>
      <dsp:txXfrm>
        <a:off x="432234" y="4267547"/>
        <a:ext cx="1726499" cy="863249"/>
      </dsp:txXfrm>
    </dsp:sp>
    <dsp:sp modelId="{577C63C4-67B9-4537-9068-4B9AA4AA6B5A}">
      <dsp:nvSpPr>
        <dsp:cNvPr id="0" name=""/>
        <dsp:cNvSpPr/>
      </dsp:nvSpPr>
      <dsp:spPr>
        <a:xfrm>
          <a:off x="2089673" y="3041733"/>
          <a:ext cx="1726499" cy="863249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Entretener</a:t>
          </a:r>
          <a:endParaRPr lang="es-MX" sz="1900" kern="1200" dirty="0"/>
        </a:p>
      </dsp:txBody>
      <dsp:txXfrm>
        <a:off x="2089673" y="3041733"/>
        <a:ext cx="1726499" cy="863249"/>
      </dsp:txXfrm>
    </dsp:sp>
    <dsp:sp modelId="{50C1A93D-49AA-425E-920A-31D4D55FF51B}">
      <dsp:nvSpPr>
        <dsp:cNvPr id="0" name=""/>
        <dsp:cNvSpPr/>
      </dsp:nvSpPr>
      <dsp:spPr>
        <a:xfrm>
          <a:off x="2521298" y="4267547"/>
          <a:ext cx="1726499" cy="86324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Función expresiva</a:t>
          </a:r>
          <a:endParaRPr lang="es-MX" sz="1900" kern="1200" dirty="0"/>
        </a:p>
      </dsp:txBody>
      <dsp:txXfrm>
        <a:off x="2521298" y="4267547"/>
        <a:ext cx="1726499" cy="863249"/>
      </dsp:txXfrm>
    </dsp:sp>
    <dsp:sp modelId="{8C2871BA-96D5-4511-8AC5-8BFD3087C9FD}">
      <dsp:nvSpPr>
        <dsp:cNvPr id="0" name=""/>
        <dsp:cNvSpPr/>
      </dsp:nvSpPr>
      <dsp:spPr>
        <a:xfrm>
          <a:off x="4178737" y="3041733"/>
          <a:ext cx="1726499" cy="863249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Persuadir</a:t>
          </a:r>
          <a:endParaRPr lang="es-MX" sz="1900" kern="1200" dirty="0"/>
        </a:p>
      </dsp:txBody>
      <dsp:txXfrm>
        <a:off x="4178737" y="3041733"/>
        <a:ext cx="1726499" cy="863249"/>
      </dsp:txXfrm>
    </dsp:sp>
    <dsp:sp modelId="{0540D5D6-61B2-402D-8206-6B0C05CF79AE}">
      <dsp:nvSpPr>
        <dsp:cNvPr id="0" name=""/>
        <dsp:cNvSpPr/>
      </dsp:nvSpPr>
      <dsp:spPr>
        <a:xfrm>
          <a:off x="4610362" y="4267547"/>
          <a:ext cx="1726499" cy="86324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Función apelativa</a:t>
          </a:r>
          <a:endParaRPr lang="es-MX" sz="1900" kern="1200" dirty="0"/>
        </a:p>
      </dsp:txBody>
      <dsp:txXfrm>
        <a:off x="4610362" y="4267547"/>
        <a:ext cx="1726499" cy="863249"/>
      </dsp:txXfrm>
    </dsp:sp>
    <dsp:sp modelId="{BC863F77-0D32-472D-B3DD-DD911C357DB3}">
      <dsp:nvSpPr>
        <dsp:cNvPr id="0" name=""/>
        <dsp:cNvSpPr/>
      </dsp:nvSpPr>
      <dsp:spPr>
        <a:xfrm>
          <a:off x="6267802" y="3041733"/>
          <a:ext cx="1726499" cy="863249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Actuar</a:t>
          </a:r>
          <a:endParaRPr lang="es-MX" sz="1900" kern="1200" dirty="0"/>
        </a:p>
      </dsp:txBody>
      <dsp:txXfrm>
        <a:off x="6267802" y="3041733"/>
        <a:ext cx="1726499" cy="863249"/>
      </dsp:txXfrm>
    </dsp:sp>
    <dsp:sp modelId="{509BA2DB-46D0-4B74-BBC4-EFF5EA41F603}">
      <dsp:nvSpPr>
        <dsp:cNvPr id="0" name=""/>
        <dsp:cNvSpPr/>
      </dsp:nvSpPr>
      <dsp:spPr>
        <a:xfrm>
          <a:off x="6699426" y="4267547"/>
          <a:ext cx="1726499" cy="86324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Función apelativa/directa</a:t>
          </a:r>
          <a:endParaRPr lang="es-MX" sz="1900" kern="1200" dirty="0"/>
        </a:p>
      </dsp:txBody>
      <dsp:txXfrm>
        <a:off x="6699426" y="4267547"/>
        <a:ext cx="1726499" cy="863249"/>
      </dsp:txXfrm>
    </dsp:sp>
    <dsp:sp modelId="{1DD11FAC-C3C5-4815-AD95-B56990E70210}">
      <dsp:nvSpPr>
        <dsp:cNvPr id="0" name=""/>
        <dsp:cNvSpPr/>
      </dsp:nvSpPr>
      <dsp:spPr>
        <a:xfrm>
          <a:off x="8356866" y="3041733"/>
          <a:ext cx="1726499" cy="863249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Crear belleza</a:t>
          </a:r>
          <a:endParaRPr lang="es-MX" sz="1900" kern="1200" dirty="0"/>
        </a:p>
      </dsp:txBody>
      <dsp:txXfrm>
        <a:off x="8356866" y="3041733"/>
        <a:ext cx="1726499" cy="863249"/>
      </dsp:txXfrm>
    </dsp:sp>
    <dsp:sp modelId="{4E3E33B9-B19E-4715-85F7-4FF85B78D671}">
      <dsp:nvSpPr>
        <dsp:cNvPr id="0" name=""/>
        <dsp:cNvSpPr/>
      </dsp:nvSpPr>
      <dsp:spPr>
        <a:xfrm>
          <a:off x="8788491" y="4267547"/>
          <a:ext cx="1726499" cy="86324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Función poética</a:t>
          </a:r>
          <a:endParaRPr lang="es-MX" sz="1900" kern="1200" dirty="0"/>
        </a:p>
      </dsp:txBody>
      <dsp:txXfrm>
        <a:off x="8788491" y="4267547"/>
        <a:ext cx="1726499" cy="863249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3E30E5-3B05-40CE-A77E-56C96F8C4272}">
      <dsp:nvSpPr>
        <dsp:cNvPr id="0" name=""/>
        <dsp:cNvSpPr/>
      </dsp:nvSpPr>
      <dsp:spPr>
        <a:xfrm>
          <a:off x="-211094" y="0"/>
          <a:ext cx="5278605" cy="5278605"/>
        </a:xfrm>
        <a:prstGeom prst="pie">
          <a:avLst>
            <a:gd name="adj1" fmla="val 5400000"/>
            <a:gd name="adj2" fmla="val 16200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FDFD54-99F1-473B-8AC3-6B18F915524F}">
      <dsp:nvSpPr>
        <dsp:cNvPr id="0" name=""/>
        <dsp:cNvSpPr/>
      </dsp:nvSpPr>
      <dsp:spPr>
        <a:xfrm>
          <a:off x="2428207" y="0"/>
          <a:ext cx="7876297" cy="527860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b="1" kern="1200" dirty="0" smtClean="0"/>
            <a:t>Características de la comunicación verbal </a:t>
          </a:r>
          <a:endParaRPr lang="es-MX" sz="3600" b="1" kern="1200" dirty="0"/>
        </a:p>
      </dsp:txBody>
      <dsp:txXfrm>
        <a:off x="2428207" y="0"/>
        <a:ext cx="3938148" cy="5278605"/>
      </dsp:txXfrm>
    </dsp:sp>
    <dsp:sp modelId="{D4D818F5-0755-4690-95A1-9901F7885885}">
      <dsp:nvSpPr>
        <dsp:cNvPr id="0" name=""/>
        <dsp:cNvSpPr/>
      </dsp:nvSpPr>
      <dsp:spPr>
        <a:xfrm>
          <a:off x="5944167" y="0"/>
          <a:ext cx="4782527" cy="527860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smtClean="0"/>
            <a:t>Es espontánea </a:t>
          </a:r>
          <a:endParaRPr lang="es-MX" sz="2800" kern="120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smtClean="0"/>
            <a:t>Se rectifica </a:t>
          </a:r>
          <a:endParaRPr lang="es-MX" sz="2800" kern="120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/>
            <a:t>Utiliza modismos, dichos, etc. </a:t>
          </a:r>
          <a:endParaRPr lang="es-MX" sz="2800" kern="1200" dirty="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smtClean="0"/>
            <a:t>Hay acción corporal </a:t>
          </a:r>
          <a:endParaRPr lang="es-MX" sz="2800" kern="120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/>
            <a:t>Se repiten palabras </a:t>
          </a:r>
          <a:endParaRPr lang="es-MX" sz="2800" kern="1200" dirty="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smtClean="0"/>
            <a:t>Es casi siempre informal </a:t>
          </a:r>
          <a:endParaRPr lang="es-MX" sz="2800" kern="120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smtClean="0"/>
            <a:t>Es dinámica </a:t>
          </a:r>
          <a:endParaRPr lang="es-MX" sz="2800" kern="120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smtClean="0"/>
            <a:t>Se amplía con explicaciones </a:t>
          </a:r>
          <a:endParaRPr lang="es-MX" sz="2800" kern="120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smtClean="0"/>
            <a:t>Rompe la sintaxis </a:t>
          </a:r>
          <a:endParaRPr lang="es-MX" sz="2800" kern="120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smtClean="0"/>
            <a:t>Utiliza nuevos significados </a:t>
          </a:r>
          <a:endParaRPr lang="es-MX" sz="2800" kern="1200"/>
        </a:p>
      </dsp:txBody>
      <dsp:txXfrm>
        <a:off x="5944167" y="0"/>
        <a:ext cx="4782527" cy="52786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17378F-1546-4D78-9CA7-731AAF590434}">
      <dsp:nvSpPr>
        <dsp:cNvPr id="0" name=""/>
        <dsp:cNvSpPr/>
      </dsp:nvSpPr>
      <dsp:spPr>
        <a:xfrm>
          <a:off x="4206239" y="1718"/>
          <a:ext cx="6309360" cy="1191943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Proceso que fundamenta la existencia, progreso, cambio y comportamiento de los individuos.</a:t>
          </a:r>
          <a:endParaRPr lang="es-MX" sz="2000" kern="1200" dirty="0"/>
        </a:p>
      </dsp:txBody>
      <dsp:txXfrm>
        <a:off x="4206239" y="150711"/>
        <a:ext cx="5862381" cy="893957"/>
      </dsp:txXfrm>
    </dsp:sp>
    <dsp:sp modelId="{70817C25-9CF8-4C6B-BCD3-FFB4504BDAC3}">
      <dsp:nvSpPr>
        <dsp:cNvPr id="0" name=""/>
        <dsp:cNvSpPr/>
      </dsp:nvSpPr>
      <dsp:spPr>
        <a:xfrm>
          <a:off x="0" y="1718"/>
          <a:ext cx="4206240" cy="119194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 smtClean="0"/>
            <a:t>Concepto</a:t>
          </a:r>
          <a:endParaRPr lang="es-MX" sz="3300" kern="1200" dirty="0"/>
        </a:p>
      </dsp:txBody>
      <dsp:txXfrm>
        <a:off x="58186" y="59904"/>
        <a:ext cx="4089868" cy="1075571"/>
      </dsp:txXfrm>
    </dsp:sp>
    <dsp:sp modelId="{4B943583-DAB9-4866-8967-DDC3690E2A1E}">
      <dsp:nvSpPr>
        <dsp:cNvPr id="0" name=""/>
        <dsp:cNvSpPr/>
      </dsp:nvSpPr>
      <dsp:spPr>
        <a:xfrm>
          <a:off x="4206240" y="1312856"/>
          <a:ext cx="6309360" cy="1191943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Saber escuchar</a:t>
          </a:r>
          <a:endParaRPr lang="es-MX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Hablar, dar respuestas oportunas</a:t>
          </a:r>
          <a:endParaRPr lang="es-MX" sz="1500" kern="1200" dirty="0"/>
        </a:p>
      </dsp:txBody>
      <dsp:txXfrm>
        <a:off x="4206240" y="1461849"/>
        <a:ext cx="5862381" cy="893957"/>
      </dsp:txXfrm>
    </dsp:sp>
    <dsp:sp modelId="{441D9CED-3D76-493C-B851-89BF782078DE}">
      <dsp:nvSpPr>
        <dsp:cNvPr id="0" name=""/>
        <dsp:cNvSpPr/>
      </dsp:nvSpPr>
      <dsp:spPr>
        <a:xfrm>
          <a:off x="0" y="1312856"/>
          <a:ext cx="4206240" cy="119194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 smtClean="0"/>
            <a:t>Habilidades de comunicación</a:t>
          </a:r>
          <a:endParaRPr lang="es-MX" sz="3300" kern="1200" dirty="0"/>
        </a:p>
      </dsp:txBody>
      <dsp:txXfrm>
        <a:off x="58186" y="1371042"/>
        <a:ext cx="4089868" cy="1075571"/>
      </dsp:txXfrm>
    </dsp:sp>
    <dsp:sp modelId="{E53579B1-BB40-4A58-BCAF-97F541D006E7}">
      <dsp:nvSpPr>
        <dsp:cNvPr id="0" name=""/>
        <dsp:cNvSpPr/>
      </dsp:nvSpPr>
      <dsp:spPr>
        <a:xfrm>
          <a:off x="4207266" y="2623994"/>
          <a:ext cx="6303198" cy="1725624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Interpretar</a:t>
          </a:r>
          <a:endParaRPr lang="es-MX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Reproducir</a:t>
          </a:r>
          <a:endParaRPr lang="es-MX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Mantener</a:t>
          </a:r>
          <a:endParaRPr lang="es-MX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Transformar el significado</a:t>
          </a:r>
          <a:endParaRPr lang="es-MX" sz="2000" kern="1200" dirty="0"/>
        </a:p>
      </dsp:txBody>
      <dsp:txXfrm>
        <a:off x="4207266" y="2839697"/>
        <a:ext cx="5656089" cy="1294218"/>
      </dsp:txXfrm>
    </dsp:sp>
    <dsp:sp modelId="{29B91F36-6960-4746-9AE0-CCB603BC3324}">
      <dsp:nvSpPr>
        <dsp:cNvPr id="0" name=""/>
        <dsp:cNvSpPr/>
      </dsp:nvSpPr>
      <dsp:spPr>
        <a:xfrm>
          <a:off x="5134" y="2890835"/>
          <a:ext cx="4202132" cy="119194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 smtClean="0"/>
            <a:t>La usamos para:</a:t>
          </a:r>
          <a:endParaRPr lang="es-MX" sz="3300" kern="1200" dirty="0"/>
        </a:p>
      </dsp:txBody>
      <dsp:txXfrm>
        <a:off x="63320" y="2949021"/>
        <a:ext cx="4085760" cy="1075571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FBCC6F-9AD9-4414-A9CF-D6CC3263F836}">
      <dsp:nvSpPr>
        <dsp:cNvPr id="0" name=""/>
        <dsp:cNvSpPr/>
      </dsp:nvSpPr>
      <dsp:spPr>
        <a:xfrm>
          <a:off x="4548183" y="1107850"/>
          <a:ext cx="1419232" cy="1419406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528D5C2-E539-42D0-BA49-D1E32A582209}">
      <dsp:nvSpPr>
        <dsp:cNvPr id="0" name=""/>
        <dsp:cNvSpPr/>
      </dsp:nvSpPr>
      <dsp:spPr>
        <a:xfrm>
          <a:off x="4444698" y="0"/>
          <a:ext cx="1626203" cy="87026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Tono</a:t>
          </a:r>
          <a:endParaRPr lang="es-MX" sz="2000" kern="1200"/>
        </a:p>
      </dsp:txBody>
      <dsp:txXfrm>
        <a:off x="4444698" y="0"/>
        <a:ext cx="1626203" cy="870267"/>
      </dsp:txXfrm>
    </dsp:sp>
    <dsp:sp modelId="{000C6905-D928-48C2-9497-45B07F905106}">
      <dsp:nvSpPr>
        <dsp:cNvPr id="0" name=""/>
        <dsp:cNvSpPr/>
      </dsp:nvSpPr>
      <dsp:spPr>
        <a:xfrm>
          <a:off x="4964491" y="1308012"/>
          <a:ext cx="1419232" cy="1419406"/>
        </a:xfrm>
        <a:prstGeom prst="ellipse">
          <a:avLst/>
        </a:prstGeom>
        <a:solidFill>
          <a:schemeClr val="accent4">
            <a:alpha val="50000"/>
            <a:hueOff val="1732615"/>
            <a:satOff val="-7995"/>
            <a:lumOff val="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8F20DAD-B4C8-472D-A6E2-E10CA40629EC}">
      <dsp:nvSpPr>
        <dsp:cNvPr id="0" name=""/>
        <dsp:cNvSpPr/>
      </dsp:nvSpPr>
      <dsp:spPr>
        <a:xfrm>
          <a:off x="6558763" y="826754"/>
          <a:ext cx="1537501" cy="95729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Dicción</a:t>
          </a:r>
          <a:endParaRPr lang="es-MX" sz="2000" kern="1200"/>
        </a:p>
      </dsp:txBody>
      <dsp:txXfrm>
        <a:off x="6558763" y="826754"/>
        <a:ext cx="1537501" cy="957294"/>
      </dsp:txXfrm>
    </dsp:sp>
    <dsp:sp modelId="{C4C4A93C-200E-4615-9EDC-63D4B3DFC352}">
      <dsp:nvSpPr>
        <dsp:cNvPr id="0" name=""/>
        <dsp:cNvSpPr/>
      </dsp:nvSpPr>
      <dsp:spPr>
        <a:xfrm>
          <a:off x="5066794" y="1758375"/>
          <a:ext cx="1419232" cy="1419406"/>
        </a:xfrm>
        <a:prstGeom prst="ellipse">
          <a:avLst/>
        </a:prstGeom>
        <a:solidFill>
          <a:schemeClr val="accent4">
            <a:alpha val="50000"/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D08357A-C72C-4097-BB05-8B93F1E70FF7}">
      <dsp:nvSpPr>
        <dsp:cNvPr id="0" name=""/>
        <dsp:cNvSpPr/>
      </dsp:nvSpPr>
      <dsp:spPr>
        <a:xfrm>
          <a:off x="6706599" y="2045128"/>
          <a:ext cx="1507934" cy="102256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Ritmo</a:t>
          </a:r>
          <a:endParaRPr lang="es-MX" sz="2000" kern="1200"/>
        </a:p>
      </dsp:txBody>
      <dsp:txXfrm>
        <a:off x="6706599" y="2045128"/>
        <a:ext cx="1507934" cy="1022564"/>
      </dsp:txXfrm>
    </dsp:sp>
    <dsp:sp modelId="{F2CC92BB-F432-4A92-8CD2-A4418180D0D1}">
      <dsp:nvSpPr>
        <dsp:cNvPr id="0" name=""/>
        <dsp:cNvSpPr/>
      </dsp:nvSpPr>
      <dsp:spPr>
        <a:xfrm>
          <a:off x="4778809" y="2119536"/>
          <a:ext cx="1419232" cy="1419406"/>
        </a:xfrm>
        <a:prstGeom prst="ellipse">
          <a:avLst/>
        </a:prstGeom>
        <a:solidFill>
          <a:schemeClr val="accent4">
            <a:alpha val="50000"/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5D07469-F812-448A-81D7-8555F6C19293}">
      <dsp:nvSpPr>
        <dsp:cNvPr id="0" name=""/>
        <dsp:cNvSpPr/>
      </dsp:nvSpPr>
      <dsp:spPr>
        <a:xfrm>
          <a:off x="6056118" y="3415800"/>
          <a:ext cx="1626203" cy="93553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Expresividad</a:t>
          </a:r>
          <a:endParaRPr lang="es-MX" sz="2000" kern="1200"/>
        </a:p>
      </dsp:txBody>
      <dsp:txXfrm>
        <a:off x="6056118" y="3415800"/>
        <a:ext cx="1626203" cy="935537"/>
      </dsp:txXfrm>
    </dsp:sp>
    <dsp:sp modelId="{4629036F-A269-47B9-AE84-371011D52C4F}">
      <dsp:nvSpPr>
        <dsp:cNvPr id="0" name=""/>
        <dsp:cNvSpPr/>
      </dsp:nvSpPr>
      <dsp:spPr>
        <a:xfrm>
          <a:off x="4317558" y="2119536"/>
          <a:ext cx="1419232" cy="1419406"/>
        </a:xfrm>
        <a:prstGeom prst="ellipse">
          <a:avLst/>
        </a:prstGeom>
        <a:solidFill>
          <a:schemeClr val="accent4">
            <a:alpha val="50000"/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4DA6213-17EB-4C64-AEAF-7303D7175D83}">
      <dsp:nvSpPr>
        <dsp:cNvPr id="0" name=""/>
        <dsp:cNvSpPr/>
      </dsp:nvSpPr>
      <dsp:spPr>
        <a:xfrm>
          <a:off x="2833277" y="3415800"/>
          <a:ext cx="1626203" cy="93553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Uso de pausas</a:t>
          </a:r>
          <a:endParaRPr lang="es-MX" sz="2000" kern="1200"/>
        </a:p>
      </dsp:txBody>
      <dsp:txXfrm>
        <a:off x="2833277" y="3415800"/>
        <a:ext cx="1626203" cy="935537"/>
      </dsp:txXfrm>
    </dsp:sp>
    <dsp:sp modelId="{39AC9EB2-5C6F-41BE-9755-A260843B9F04}">
      <dsp:nvSpPr>
        <dsp:cNvPr id="0" name=""/>
        <dsp:cNvSpPr/>
      </dsp:nvSpPr>
      <dsp:spPr>
        <a:xfrm>
          <a:off x="4029572" y="1758375"/>
          <a:ext cx="1419232" cy="1419406"/>
        </a:xfrm>
        <a:prstGeom prst="ellipse">
          <a:avLst/>
        </a:prstGeom>
        <a:solidFill>
          <a:schemeClr val="accent4">
            <a:alpha val="50000"/>
            <a:hueOff val="8663077"/>
            <a:satOff val="-39973"/>
            <a:lumOff val="1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FD1E98B-A036-4C55-8E56-C1D3E402BCE4}">
      <dsp:nvSpPr>
        <dsp:cNvPr id="0" name=""/>
        <dsp:cNvSpPr/>
      </dsp:nvSpPr>
      <dsp:spPr>
        <a:xfrm>
          <a:off x="2301065" y="2045128"/>
          <a:ext cx="1507934" cy="102256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Entonación</a:t>
          </a:r>
          <a:endParaRPr lang="es-MX" sz="2000" kern="1200"/>
        </a:p>
      </dsp:txBody>
      <dsp:txXfrm>
        <a:off x="2301065" y="2045128"/>
        <a:ext cx="1507934" cy="1022564"/>
      </dsp:txXfrm>
    </dsp:sp>
    <dsp:sp modelId="{D217D406-E348-4F12-9F4C-93DEAF9585F2}">
      <dsp:nvSpPr>
        <dsp:cNvPr id="0" name=""/>
        <dsp:cNvSpPr/>
      </dsp:nvSpPr>
      <dsp:spPr>
        <a:xfrm>
          <a:off x="4131875" y="1308012"/>
          <a:ext cx="1419232" cy="1419406"/>
        </a:xfrm>
        <a:prstGeom prst="ellipse">
          <a:avLst/>
        </a:prstGeom>
        <a:solidFill>
          <a:schemeClr val="accent4">
            <a:alpha val="50000"/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65D1741-752B-4DE8-9B42-82B96C964712}">
      <dsp:nvSpPr>
        <dsp:cNvPr id="0" name=""/>
        <dsp:cNvSpPr/>
      </dsp:nvSpPr>
      <dsp:spPr>
        <a:xfrm>
          <a:off x="2419335" y="826754"/>
          <a:ext cx="1537501" cy="95729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Interpretación</a:t>
          </a:r>
          <a:endParaRPr lang="es-MX" sz="2000" kern="1200"/>
        </a:p>
      </dsp:txBody>
      <dsp:txXfrm>
        <a:off x="2419335" y="826754"/>
        <a:ext cx="1537501" cy="957294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5B6A5F-EDB0-498A-AEE0-053CE30D1E69}">
      <dsp:nvSpPr>
        <dsp:cNvPr id="0" name=""/>
        <dsp:cNvSpPr/>
      </dsp:nvSpPr>
      <dsp:spPr>
        <a:xfrm rot="5400000">
          <a:off x="2270234" y="1552401"/>
          <a:ext cx="1372965" cy="156307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FF67BF-DE7C-4751-BAD6-D174E089B905}">
      <dsp:nvSpPr>
        <dsp:cNvPr id="0" name=""/>
        <dsp:cNvSpPr/>
      </dsp:nvSpPr>
      <dsp:spPr>
        <a:xfrm>
          <a:off x="1906481" y="30441"/>
          <a:ext cx="2311266" cy="1617811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Es la forma de expresar sin barreras lo que se piensa.</a:t>
          </a:r>
          <a:endParaRPr lang="es-MX" sz="1800" kern="1200" dirty="0"/>
        </a:p>
      </dsp:txBody>
      <dsp:txXfrm>
        <a:off x="1985470" y="109430"/>
        <a:ext cx="2153288" cy="1459833"/>
      </dsp:txXfrm>
    </dsp:sp>
    <dsp:sp modelId="{3F284176-4C84-4009-9EA8-0C22A2C01092}">
      <dsp:nvSpPr>
        <dsp:cNvPr id="0" name=""/>
        <dsp:cNvSpPr/>
      </dsp:nvSpPr>
      <dsp:spPr>
        <a:xfrm>
          <a:off x="4217747" y="184737"/>
          <a:ext cx="1680994" cy="13075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A91A9E-D48C-4611-9AC4-CF6273206C5F}">
      <dsp:nvSpPr>
        <dsp:cNvPr id="0" name=""/>
        <dsp:cNvSpPr/>
      </dsp:nvSpPr>
      <dsp:spPr>
        <a:xfrm rot="5400000">
          <a:off x="4186519" y="3369737"/>
          <a:ext cx="1372965" cy="156307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4C26E2-F7FD-4F2E-BA76-9287EAD69FC6}">
      <dsp:nvSpPr>
        <dsp:cNvPr id="0" name=""/>
        <dsp:cNvSpPr/>
      </dsp:nvSpPr>
      <dsp:spPr>
        <a:xfrm>
          <a:off x="3822766" y="1847777"/>
          <a:ext cx="2311266" cy="1617811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Instrumento para comunicar sobre procesos u objetos.</a:t>
          </a:r>
          <a:endParaRPr lang="es-MX" sz="1800" kern="1200"/>
        </a:p>
      </dsp:txBody>
      <dsp:txXfrm>
        <a:off x="3901755" y="1926766"/>
        <a:ext cx="2153288" cy="1459833"/>
      </dsp:txXfrm>
    </dsp:sp>
    <dsp:sp modelId="{F074F29C-3FC6-4E04-B9C3-02E2C2E12296}">
      <dsp:nvSpPr>
        <dsp:cNvPr id="0" name=""/>
        <dsp:cNvSpPr/>
      </dsp:nvSpPr>
      <dsp:spPr>
        <a:xfrm>
          <a:off x="6134033" y="2002073"/>
          <a:ext cx="1680994" cy="13075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8F9607-0F26-4CA2-A277-F3F6231CFC7F}">
      <dsp:nvSpPr>
        <dsp:cNvPr id="0" name=""/>
        <dsp:cNvSpPr/>
      </dsp:nvSpPr>
      <dsp:spPr>
        <a:xfrm>
          <a:off x="5739052" y="3665113"/>
          <a:ext cx="2311266" cy="1617811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Habilidad para desarrollar el aprendizaje de la lengua materna y extranjera.</a:t>
          </a:r>
          <a:endParaRPr lang="es-MX" sz="1800" kern="1200"/>
        </a:p>
      </dsp:txBody>
      <dsp:txXfrm>
        <a:off x="5818041" y="3744102"/>
        <a:ext cx="2153288" cy="1459833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C44813-5674-429F-B548-08E30C9E2BFD}">
      <dsp:nvSpPr>
        <dsp:cNvPr id="0" name=""/>
        <dsp:cNvSpPr/>
      </dsp:nvSpPr>
      <dsp:spPr>
        <a:xfrm>
          <a:off x="2747041" y="471657"/>
          <a:ext cx="5266867" cy="5266867"/>
        </a:xfrm>
        <a:prstGeom prst="blockArc">
          <a:avLst>
            <a:gd name="adj1" fmla="val 14040000"/>
            <a:gd name="adj2" fmla="val 16200000"/>
            <a:gd name="adj3" fmla="val 2765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70995D6-C0EF-4B8D-B82E-5A50B6BE8045}">
      <dsp:nvSpPr>
        <dsp:cNvPr id="0" name=""/>
        <dsp:cNvSpPr/>
      </dsp:nvSpPr>
      <dsp:spPr>
        <a:xfrm>
          <a:off x="2747041" y="471657"/>
          <a:ext cx="5266867" cy="5266867"/>
        </a:xfrm>
        <a:prstGeom prst="blockArc">
          <a:avLst>
            <a:gd name="adj1" fmla="val 11880000"/>
            <a:gd name="adj2" fmla="val 14040000"/>
            <a:gd name="adj3" fmla="val 2765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EAD7F2E-0F8D-4FAC-9177-E3C0A74F54C1}">
      <dsp:nvSpPr>
        <dsp:cNvPr id="0" name=""/>
        <dsp:cNvSpPr/>
      </dsp:nvSpPr>
      <dsp:spPr>
        <a:xfrm>
          <a:off x="2747041" y="471657"/>
          <a:ext cx="5266867" cy="5266867"/>
        </a:xfrm>
        <a:prstGeom prst="blockArc">
          <a:avLst>
            <a:gd name="adj1" fmla="val 9720000"/>
            <a:gd name="adj2" fmla="val 11880000"/>
            <a:gd name="adj3" fmla="val 2765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C4DB1B2-4829-4ED2-93BF-A1709530FED9}">
      <dsp:nvSpPr>
        <dsp:cNvPr id="0" name=""/>
        <dsp:cNvSpPr/>
      </dsp:nvSpPr>
      <dsp:spPr>
        <a:xfrm>
          <a:off x="2747041" y="471657"/>
          <a:ext cx="5266867" cy="5266867"/>
        </a:xfrm>
        <a:prstGeom prst="blockArc">
          <a:avLst>
            <a:gd name="adj1" fmla="val 7560000"/>
            <a:gd name="adj2" fmla="val 9720000"/>
            <a:gd name="adj3" fmla="val 2765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DB980AE-6598-4BF5-A477-2BF5519355F3}">
      <dsp:nvSpPr>
        <dsp:cNvPr id="0" name=""/>
        <dsp:cNvSpPr/>
      </dsp:nvSpPr>
      <dsp:spPr>
        <a:xfrm>
          <a:off x="2747041" y="471657"/>
          <a:ext cx="5266867" cy="5266867"/>
        </a:xfrm>
        <a:prstGeom prst="blockArc">
          <a:avLst>
            <a:gd name="adj1" fmla="val 5400000"/>
            <a:gd name="adj2" fmla="val 7560000"/>
            <a:gd name="adj3" fmla="val 2765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F4A457E-D3ED-4D99-8C39-FD99C7A4C81D}">
      <dsp:nvSpPr>
        <dsp:cNvPr id="0" name=""/>
        <dsp:cNvSpPr/>
      </dsp:nvSpPr>
      <dsp:spPr>
        <a:xfrm>
          <a:off x="2747041" y="471657"/>
          <a:ext cx="5266867" cy="5266867"/>
        </a:xfrm>
        <a:prstGeom prst="blockArc">
          <a:avLst>
            <a:gd name="adj1" fmla="val 3240000"/>
            <a:gd name="adj2" fmla="val 5400000"/>
            <a:gd name="adj3" fmla="val 2765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2B4C895-932E-46F7-B305-F73D6E917BB7}">
      <dsp:nvSpPr>
        <dsp:cNvPr id="0" name=""/>
        <dsp:cNvSpPr/>
      </dsp:nvSpPr>
      <dsp:spPr>
        <a:xfrm>
          <a:off x="2747041" y="471657"/>
          <a:ext cx="5266867" cy="5266867"/>
        </a:xfrm>
        <a:prstGeom prst="blockArc">
          <a:avLst>
            <a:gd name="adj1" fmla="val 1080000"/>
            <a:gd name="adj2" fmla="val 3240000"/>
            <a:gd name="adj3" fmla="val 2765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EAFB5ED-598C-42EB-882E-DD2531229914}">
      <dsp:nvSpPr>
        <dsp:cNvPr id="0" name=""/>
        <dsp:cNvSpPr/>
      </dsp:nvSpPr>
      <dsp:spPr>
        <a:xfrm>
          <a:off x="2747041" y="471657"/>
          <a:ext cx="5266867" cy="5266867"/>
        </a:xfrm>
        <a:prstGeom prst="blockArc">
          <a:avLst>
            <a:gd name="adj1" fmla="val 20520000"/>
            <a:gd name="adj2" fmla="val 1080000"/>
            <a:gd name="adj3" fmla="val 2765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A28C7C9-1F79-4928-966D-0675D728340B}">
      <dsp:nvSpPr>
        <dsp:cNvPr id="0" name=""/>
        <dsp:cNvSpPr/>
      </dsp:nvSpPr>
      <dsp:spPr>
        <a:xfrm>
          <a:off x="2747041" y="471657"/>
          <a:ext cx="5266867" cy="5266867"/>
        </a:xfrm>
        <a:prstGeom prst="blockArc">
          <a:avLst>
            <a:gd name="adj1" fmla="val 18360000"/>
            <a:gd name="adj2" fmla="val 20520000"/>
            <a:gd name="adj3" fmla="val 2765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EF7EF18-5581-46F0-A138-3D4AE9E4E280}">
      <dsp:nvSpPr>
        <dsp:cNvPr id="0" name=""/>
        <dsp:cNvSpPr/>
      </dsp:nvSpPr>
      <dsp:spPr>
        <a:xfrm>
          <a:off x="2747041" y="471657"/>
          <a:ext cx="5266867" cy="5266867"/>
        </a:xfrm>
        <a:prstGeom prst="blockArc">
          <a:avLst>
            <a:gd name="adj1" fmla="val 16200000"/>
            <a:gd name="adj2" fmla="val 18360000"/>
            <a:gd name="adj3" fmla="val 2765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9A7BEAE-AB75-4A92-97A5-CF7061C4B705}">
      <dsp:nvSpPr>
        <dsp:cNvPr id="0" name=""/>
        <dsp:cNvSpPr/>
      </dsp:nvSpPr>
      <dsp:spPr>
        <a:xfrm>
          <a:off x="4658126" y="2382742"/>
          <a:ext cx="1444698" cy="1444698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Aspectos a observar</a:t>
          </a:r>
          <a:endParaRPr lang="es-MX" sz="2000" kern="1200"/>
        </a:p>
      </dsp:txBody>
      <dsp:txXfrm>
        <a:off x="4869697" y="2594313"/>
        <a:ext cx="1021556" cy="1021556"/>
      </dsp:txXfrm>
    </dsp:sp>
    <dsp:sp modelId="{F263EDBC-3492-4C30-A0E4-17A4CA234229}">
      <dsp:nvSpPr>
        <dsp:cNvPr id="0" name=""/>
        <dsp:cNvSpPr/>
      </dsp:nvSpPr>
      <dsp:spPr>
        <a:xfrm>
          <a:off x="4874830" y="2419"/>
          <a:ext cx="1011289" cy="1011289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Voz</a:t>
          </a:r>
          <a:endParaRPr lang="es-MX" sz="1400" kern="1200" dirty="0"/>
        </a:p>
      </dsp:txBody>
      <dsp:txXfrm>
        <a:off x="5022930" y="150519"/>
        <a:ext cx="715089" cy="715089"/>
      </dsp:txXfrm>
    </dsp:sp>
    <dsp:sp modelId="{1A74D059-10E5-4BF6-8979-5C42465839A5}">
      <dsp:nvSpPr>
        <dsp:cNvPr id="0" name=""/>
        <dsp:cNvSpPr/>
      </dsp:nvSpPr>
      <dsp:spPr>
        <a:xfrm>
          <a:off x="6401325" y="498407"/>
          <a:ext cx="1011289" cy="1011289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Postura</a:t>
          </a:r>
          <a:endParaRPr lang="es-MX" sz="1400" kern="1200" dirty="0"/>
        </a:p>
      </dsp:txBody>
      <dsp:txXfrm>
        <a:off x="6549425" y="646507"/>
        <a:ext cx="715089" cy="715089"/>
      </dsp:txXfrm>
    </dsp:sp>
    <dsp:sp modelId="{93141B2F-13E5-4BF3-9049-4E47515CD529}">
      <dsp:nvSpPr>
        <dsp:cNvPr id="0" name=""/>
        <dsp:cNvSpPr/>
      </dsp:nvSpPr>
      <dsp:spPr>
        <a:xfrm>
          <a:off x="7344750" y="1796921"/>
          <a:ext cx="1011289" cy="1011289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Mirada</a:t>
          </a:r>
          <a:endParaRPr lang="es-MX" sz="1400" kern="1200" dirty="0"/>
        </a:p>
      </dsp:txBody>
      <dsp:txXfrm>
        <a:off x="7492850" y="1945021"/>
        <a:ext cx="715089" cy="715089"/>
      </dsp:txXfrm>
    </dsp:sp>
    <dsp:sp modelId="{4626E316-8118-4DAC-A88B-10558213B84A}">
      <dsp:nvSpPr>
        <dsp:cNvPr id="0" name=""/>
        <dsp:cNvSpPr/>
      </dsp:nvSpPr>
      <dsp:spPr>
        <a:xfrm>
          <a:off x="7344750" y="3401972"/>
          <a:ext cx="1011289" cy="1011289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Dicción</a:t>
          </a:r>
          <a:endParaRPr lang="es-MX" sz="1400" kern="1200" dirty="0"/>
        </a:p>
      </dsp:txBody>
      <dsp:txXfrm>
        <a:off x="7492850" y="3550072"/>
        <a:ext cx="715089" cy="715089"/>
      </dsp:txXfrm>
    </dsp:sp>
    <dsp:sp modelId="{5FC358A2-C3FA-485F-84A4-4C0C1F1D2DED}">
      <dsp:nvSpPr>
        <dsp:cNvPr id="0" name=""/>
        <dsp:cNvSpPr/>
      </dsp:nvSpPr>
      <dsp:spPr>
        <a:xfrm>
          <a:off x="6211521" y="4644506"/>
          <a:ext cx="1390896" cy="1123249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Estructura del mensaje</a:t>
          </a:r>
          <a:endParaRPr lang="es-MX" sz="1400" kern="1200" dirty="0"/>
        </a:p>
      </dsp:txBody>
      <dsp:txXfrm>
        <a:off x="6415213" y="4809002"/>
        <a:ext cx="983512" cy="794257"/>
      </dsp:txXfrm>
    </dsp:sp>
    <dsp:sp modelId="{AAB0AA00-96FD-422E-93B9-1949BB81CFE5}">
      <dsp:nvSpPr>
        <dsp:cNvPr id="0" name=""/>
        <dsp:cNvSpPr/>
      </dsp:nvSpPr>
      <dsp:spPr>
        <a:xfrm>
          <a:off x="4874830" y="5196474"/>
          <a:ext cx="1011289" cy="1011289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Fluidez</a:t>
          </a:r>
          <a:endParaRPr lang="es-MX" sz="1400" kern="1200"/>
        </a:p>
      </dsp:txBody>
      <dsp:txXfrm>
        <a:off x="5022930" y="5344574"/>
        <a:ext cx="715089" cy="715089"/>
      </dsp:txXfrm>
    </dsp:sp>
    <dsp:sp modelId="{8B133C20-4F4B-46DC-9508-09FBC9560843}">
      <dsp:nvSpPr>
        <dsp:cNvPr id="0" name=""/>
        <dsp:cNvSpPr/>
      </dsp:nvSpPr>
      <dsp:spPr>
        <a:xfrm>
          <a:off x="3270775" y="4700486"/>
          <a:ext cx="1166410" cy="1011289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Volumen</a:t>
          </a:r>
          <a:endParaRPr lang="es-MX" sz="1400" kern="1200" dirty="0"/>
        </a:p>
      </dsp:txBody>
      <dsp:txXfrm>
        <a:off x="3441592" y="4848586"/>
        <a:ext cx="824776" cy="715089"/>
      </dsp:txXfrm>
    </dsp:sp>
    <dsp:sp modelId="{62066A40-0201-4BFE-8437-9E1BC250168D}">
      <dsp:nvSpPr>
        <dsp:cNvPr id="0" name=""/>
        <dsp:cNvSpPr/>
      </dsp:nvSpPr>
      <dsp:spPr>
        <a:xfrm>
          <a:off x="2404911" y="3401972"/>
          <a:ext cx="1011289" cy="1011289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Ritmo</a:t>
          </a:r>
          <a:endParaRPr lang="es-MX" sz="1400" kern="1200" dirty="0"/>
        </a:p>
      </dsp:txBody>
      <dsp:txXfrm>
        <a:off x="2553011" y="3550072"/>
        <a:ext cx="715089" cy="715089"/>
      </dsp:txXfrm>
    </dsp:sp>
    <dsp:sp modelId="{AECC4184-6A42-47DA-977E-9AE4D273630F}">
      <dsp:nvSpPr>
        <dsp:cNvPr id="0" name=""/>
        <dsp:cNvSpPr/>
      </dsp:nvSpPr>
      <dsp:spPr>
        <a:xfrm>
          <a:off x="2306097" y="1758461"/>
          <a:ext cx="1208915" cy="1088207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Claridad</a:t>
          </a:r>
          <a:endParaRPr lang="es-MX" sz="1400" kern="1200" dirty="0"/>
        </a:p>
      </dsp:txBody>
      <dsp:txXfrm>
        <a:off x="2483139" y="1917825"/>
        <a:ext cx="854831" cy="769479"/>
      </dsp:txXfrm>
    </dsp:sp>
    <dsp:sp modelId="{AD93CB02-3131-4F12-A4CE-D431F6238CD5}">
      <dsp:nvSpPr>
        <dsp:cNvPr id="0" name=""/>
        <dsp:cNvSpPr/>
      </dsp:nvSpPr>
      <dsp:spPr>
        <a:xfrm>
          <a:off x="3165267" y="439616"/>
          <a:ext cx="1377426" cy="1128871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Coherencia</a:t>
          </a:r>
          <a:endParaRPr lang="es-MX" sz="1400" kern="1200" dirty="0"/>
        </a:p>
      </dsp:txBody>
      <dsp:txXfrm>
        <a:off x="3366986" y="604935"/>
        <a:ext cx="973988" cy="798233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9BBCD0-32BE-44C4-9203-940D93463ECF}">
      <dsp:nvSpPr>
        <dsp:cNvPr id="0" name=""/>
        <dsp:cNvSpPr/>
      </dsp:nvSpPr>
      <dsp:spPr>
        <a:xfrm>
          <a:off x="1214214" y="2057"/>
          <a:ext cx="1981150" cy="11886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Falta de interés</a:t>
          </a:r>
          <a:endParaRPr lang="es-MX" sz="2800" kern="1200"/>
        </a:p>
      </dsp:txBody>
      <dsp:txXfrm>
        <a:off x="1249030" y="36873"/>
        <a:ext cx="1911518" cy="1119058"/>
      </dsp:txXfrm>
    </dsp:sp>
    <dsp:sp modelId="{61CD6B81-A1D4-4370-9652-43420B21D1E0}">
      <dsp:nvSpPr>
        <dsp:cNvPr id="0" name=""/>
        <dsp:cNvSpPr/>
      </dsp:nvSpPr>
      <dsp:spPr>
        <a:xfrm>
          <a:off x="3369705" y="350739"/>
          <a:ext cx="420003" cy="4913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kern="1200"/>
        </a:p>
      </dsp:txBody>
      <dsp:txXfrm>
        <a:off x="3369705" y="449004"/>
        <a:ext cx="294002" cy="294795"/>
      </dsp:txXfrm>
    </dsp:sp>
    <dsp:sp modelId="{26E01866-24D1-45A3-9EC2-A9A309750843}">
      <dsp:nvSpPr>
        <dsp:cNvPr id="0" name=""/>
        <dsp:cNvSpPr/>
      </dsp:nvSpPr>
      <dsp:spPr>
        <a:xfrm>
          <a:off x="3987824" y="2057"/>
          <a:ext cx="1981150" cy="11886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Falta de motivación</a:t>
          </a:r>
          <a:endParaRPr lang="es-MX" sz="2800" kern="1200"/>
        </a:p>
      </dsp:txBody>
      <dsp:txXfrm>
        <a:off x="4022640" y="36873"/>
        <a:ext cx="1911518" cy="1119058"/>
      </dsp:txXfrm>
    </dsp:sp>
    <dsp:sp modelId="{F1AC6CC8-A55B-4D16-A3B6-F34F29E4635D}">
      <dsp:nvSpPr>
        <dsp:cNvPr id="0" name=""/>
        <dsp:cNvSpPr/>
      </dsp:nvSpPr>
      <dsp:spPr>
        <a:xfrm>
          <a:off x="6143316" y="350739"/>
          <a:ext cx="420003" cy="4913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kern="1200"/>
        </a:p>
      </dsp:txBody>
      <dsp:txXfrm>
        <a:off x="6143316" y="449004"/>
        <a:ext cx="294002" cy="294795"/>
      </dsp:txXfrm>
    </dsp:sp>
    <dsp:sp modelId="{0EA712DE-CC40-4B5F-AA0D-F370234BF6B3}">
      <dsp:nvSpPr>
        <dsp:cNvPr id="0" name=""/>
        <dsp:cNvSpPr/>
      </dsp:nvSpPr>
      <dsp:spPr>
        <a:xfrm>
          <a:off x="6761435" y="2057"/>
          <a:ext cx="1981150" cy="11886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Pena</a:t>
          </a:r>
          <a:endParaRPr lang="es-MX" sz="2800" kern="1200"/>
        </a:p>
      </dsp:txBody>
      <dsp:txXfrm>
        <a:off x="6796251" y="36873"/>
        <a:ext cx="1911518" cy="1119058"/>
      </dsp:txXfrm>
    </dsp:sp>
    <dsp:sp modelId="{5418C969-C916-4331-A23A-691FC95CFEC3}">
      <dsp:nvSpPr>
        <dsp:cNvPr id="0" name=""/>
        <dsp:cNvSpPr/>
      </dsp:nvSpPr>
      <dsp:spPr>
        <a:xfrm rot="5400000">
          <a:off x="7542008" y="1329428"/>
          <a:ext cx="420003" cy="4913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kern="1200"/>
        </a:p>
      </dsp:txBody>
      <dsp:txXfrm rot="-5400000">
        <a:off x="7604613" y="1365089"/>
        <a:ext cx="294795" cy="294002"/>
      </dsp:txXfrm>
    </dsp:sp>
    <dsp:sp modelId="{62DB7F10-C72F-4756-BFD9-AD5E2910EB45}">
      <dsp:nvSpPr>
        <dsp:cNvPr id="0" name=""/>
        <dsp:cNvSpPr/>
      </dsp:nvSpPr>
      <dsp:spPr>
        <a:xfrm>
          <a:off x="6761435" y="1983207"/>
          <a:ext cx="1981150" cy="11886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Inseguridad</a:t>
          </a:r>
          <a:endParaRPr lang="es-MX" sz="2800" kern="1200" dirty="0"/>
        </a:p>
      </dsp:txBody>
      <dsp:txXfrm>
        <a:off x="6796251" y="2018023"/>
        <a:ext cx="1911518" cy="1119058"/>
      </dsp:txXfrm>
    </dsp:sp>
    <dsp:sp modelId="{B69912D4-8499-4882-A3A2-7E5E4388A4F8}">
      <dsp:nvSpPr>
        <dsp:cNvPr id="0" name=""/>
        <dsp:cNvSpPr/>
      </dsp:nvSpPr>
      <dsp:spPr>
        <a:xfrm rot="10800000">
          <a:off x="6167090" y="2331890"/>
          <a:ext cx="420003" cy="4913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kern="1200"/>
        </a:p>
      </dsp:txBody>
      <dsp:txXfrm rot="10800000">
        <a:off x="6293091" y="2430155"/>
        <a:ext cx="294002" cy="294795"/>
      </dsp:txXfrm>
    </dsp:sp>
    <dsp:sp modelId="{974CC7F7-79CB-4025-B0C5-69698ADD6F50}">
      <dsp:nvSpPr>
        <dsp:cNvPr id="0" name=""/>
        <dsp:cNvSpPr/>
      </dsp:nvSpPr>
      <dsp:spPr>
        <a:xfrm>
          <a:off x="3987824" y="1983207"/>
          <a:ext cx="1981150" cy="11886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Muletillas</a:t>
          </a:r>
          <a:endParaRPr lang="es-MX" sz="2800" kern="1200" dirty="0"/>
        </a:p>
      </dsp:txBody>
      <dsp:txXfrm>
        <a:off x="4022640" y="2018023"/>
        <a:ext cx="1911518" cy="1119058"/>
      </dsp:txXfrm>
    </dsp:sp>
    <dsp:sp modelId="{5269C189-71C4-4357-945D-FCCE87753468}">
      <dsp:nvSpPr>
        <dsp:cNvPr id="0" name=""/>
        <dsp:cNvSpPr/>
      </dsp:nvSpPr>
      <dsp:spPr>
        <a:xfrm rot="10800000">
          <a:off x="3393479" y="2331890"/>
          <a:ext cx="420003" cy="4913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kern="1200"/>
        </a:p>
      </dsp:txBody>
      <dsp:txXfrm rot="10800000">
        <a:off x="3519480" y="2430155"/>
        <a:ext cx="294002" cy="294795"/>
      </dsp:txXfrm>
    </dsp:sp>
    <dsp:sp modelId="{A1F50C0B-A684-42E4-ADA4-24B52343AC6B}">
      <dsp:nvSpPr>
        <dsp:cNvPr id="0" name=""/>
        <dsp:cNvSpPr/>
      </dsp:nvSpPr>
      <dsp:spPr>
        <a:xfrm>
          <a:off x="1214214" y="1983207"/>
          <a:ext cx="1981150" cy="11886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Autoestima baja</a:t>
          </a:r>
          <a:endParaRPr lang="es-MX" sz="2800" kern="1200" dirty="0"/>
        </a:p>
      </dsp:txBody>
      <dsp:txXfrm>
        <a:off x="1249030" y="2018023"/>
        <a:ext cx="1911518" cy="1119058"/>
      </dsp:txXfrm>
    </dsp:sp>
    <dsp:sp modelId="{C8751255-5D2B-48D9-A19B-EC26FB289C6B}">
      <dsp:nvSpPr>
        <dsp:cNvPr id="0" name=""/>
        <dsp:cNvSpPr/>
      </dsp:nvSpPr>
      <dsp:spPr>
        <a:xfrm rot="5400000">
          <a:off x="1994787" y="3310578"/>
          <a:ext cx="420003" cy="4913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kern="1200"/>
        </a:p>
      </dsp:txBody>
      <dsp:txXfrm rot="-5400000">
        <a:off x="2057392" y="3346239"/>
        <a:ext cx="294795" cy="294002"/>
      </dsp:txXfrm>
    </dsp:sp>
    <dsp:sp modelId="{E9DE3ACF-9C23-49A9-A124-1F319EA3981E}">
      <dsp:nvSpPr>
        <dsp:cNvPr id="0" name=""/>
        <dsp:cNvSpPr/>
      </dsp:nvSpPr>
      <dsp:spPr>
        <a:xfrm>
          <a:off x="1214214" y="3964358"/>
          <a:ext cx="1981150" cy="11886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Volumen de voz</a:t>
          </a:r>
          <a:endParaRPr lang="es-MX" sz="2800" kern="1200" dirty="0"/>
        </a:p>
      </dsp:txBody>
      <dsp:txXfrm>
        <a:off x="1249030" y="3999174"/>
        <a:ext cx="1911518" cy="1119058"/>
      </dsp:txXfrm>
    </dsp:sp>
    <dsp:sp modelId="{3B2B12B4-10C1-4EF7-AB16-75108604FB19}">
      <dsp:nvSpPr>
        <dsp:cNvPr id="0" name=""/>
        <dsp:cNvSpPr/>
      </dsp:nvSpPr>
      <dsp:spPr>
        <a:xfrm>
          <a:off x="3369705" y="4313040"/>
          <a:ext cx="420003" cy="4913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kern="1200"/>
        </a:p>
      </dsp:txBody>
      <dsp:txXfrm>
        <a:off x="3369705" y="4411305"/>
        <a:ext cx="294002" cy="294795"/>
      </dsp:txXfrm>
    </dsp:sp>
    <dsp:sp modelId="{AE155D1C-83F6-4517-889F-D59A42BADC7F}">
      <dsp:nvSpPr>
        <dsp:cNvPr id="0" name=""/>
        <dsp:cNvSpPr/>
      </dsp:nvSpPr>
      <dsp:spPr>
        <a:xfrm>
          <a:off x="3987824" y="3964358"/>
          <a:ext cx="1981150" cy="11886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Miedo al público</a:t>
          </a:r>
          <a:endParaRPr lang="es-MX" sz="2800" kern="1200"/>
        </a:p>
      </dsp:txBody>
      <dsp:txXfrm>
        <a:off x="4022640" y="3999174"/>
        <a:ext cx="1911518" cy="1119058"/>
      </dsp:txXfrm>
    </dsp:sp>
    <dsp:sp modelId="{2EC7B912-D45E-4FE0-BA6B-B2FCC2B457EB}">
      <dsp:nvSpPr>
        <dsp:cNvPr id="0" name=""/>
        <dsp:cNvSpPr/>
      </dsp:nvSpPr>
      <dsp:spPr>
        <a:xfrm>
          <a:off x="6143316" y="4313040"/>
          <a:ext cx="420003" cy="4913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kern="1200"/>
        </a:p>
      </dsp:txBody>
      <dsp:txXfrm>
        <a:off x="6143316" y="4411305"/>
        <a:ext cx="294002" cy="294795"/>
      </dsp:txXfrm>
    </dsp:sp>
    <dsp:sp modelId="{0AD03477-0D33-4D7B-A3E4-A10A3633C343}">
      <dsp:nvSpPr>
        <dsp:cNvPr id="0" name=""/>
        <dsp:cNvSpPr/>
      </dsp:nvSpPr>
      <dsp:spPr>
        <a:xfrm>
          <a:off x="6761435" y="3964358"/>
          <a:ext cx="1981150" cy="11886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Miedo a burlas</a:t>
          </a:r>
          <a:endParaRPr lang="es-MX" sz="2800" kern="1200"/>
        </a:p>
      </dsp:txBody>
      <dsp:txXfrm>
        <a:off x="6796251" y="3999174"/>
        <a:ext cx="1911518" cy="1119058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DF085A-3551-43CC-984E-F0016E62CA4A}">
      <dsp:nvSpPr>
        <dsp:cNvPr id="0" name=""/>
        <dsp:cNvSpPr/>
      </dsp:nvSpPr>
      <dsp:spPr>
        <a:xfrm>
          <a:off x="5663237" y="11214"/>
          <a:ext cx="1113333" cy="1113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Argumento</a:t>
          </a:r>
        </a:p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(Debate)</a:t>
          </a:r>
          <a:endParaRPr lang="es-MX" sz="1700" kern="1200" dirty="0"/>
        </a:p>
      </dsp:txBody>
      <dsp:txXfrm>
        <a:off x="5663237" y="11214"/>
        <a:ext cx="1113333" cy="1113333"/>
      </dsp:txXfrm>
    </dsp:sp>
    <dsp:sp modelId="{C6D089BC-04A8-4C43-A828-37A337893AFF}">
      <dsp:nvSpPr>
        <dsp:cNvPr id="0" name=""/>
        <dsp:cNvSpPr/>
      </dsp:nvSpPr>
      <dsp:spPr>
        <a:xfrm>
          <a:off x="2260199" y="29"/>
          <a:ext cx="5436401" cy="5436401"/>
        </a:xfrm>
        <a:prstGeom prst="circularArrow">
          <a:avLst>
            <a:gd name="adj1" fmla="val 3993"/>
            <a:gd name="adj2" fmla="val 250536"/>
            <a:gd name="adj3" fmla="val 20572147"/>
            <a:gd name="adj4" fmla="val 18984092"/>
            <a:gd name="adj5" fmla="val 4659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222F8E-A255-4760-8271-B4DEEF2284A0}">
      <dsp:nvSpPr>
        <dsp:cNvPr id="0" name=""/>
        <dsp:cNvSpPr/>
      </dsp:nvSpPr>
      <dsp:spPr>
        <a:xfrm>
          <a:off x="6904742" y="2161563"/>
          <a:ext cx="1113333" cy="1113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Conferencia</a:t>
          </a:r>
          <a:endParaRPr lang="es-MX" sz="1700" kern="1200"/>
        </a:p>
      </dsp:txBody>
      <dsp:txXfrm>
        <a:off x="6904742" y="2161563"/>
        <a:ext cx="1113333" cy="1113333"/>
      </dsp:txXfrm>
    </dsp:sp>
    <dsp:sp modelId="{B455E540-D44E-4519-A39C-37167BB935F6}">
      <dsp:nvSpPr>
        <dsp:cNvPr id="0" name=""/>
        <dsp:cNvSpPr/>
      </dsp:nvSpPr>
      <dsp:spPr>
        <a:xfrm>
          <a:off x="2260199" y="29"/>
          <a:ext cx="5436401" cy="5436401"/>
        </a:xfrm>
        <a:prstGeom prst="circularArrow">
          <a:avLst>
            <a:gd name="adj1" fmla="val 3993"/>
            <a:gd name="adj2" fmla="val 250536"/>
            <a:gd name="adj3" fmla="val 2365372"/>
            <a:gd name="adj4" fmla="val 777316"/>
            <a:gd name="adj5" fmla="val 4659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968926-CE94-406B-B4E4-775580357274}">
      <dsp:nvSpPr>
        <dsp:cNvPr id="0" name=""/>
        <dsp:cNvSpPr/>
      </dsp:nvSpPr>
      <dsp:spPr>
        <a:xfrm>
          <a:off x="5663237" y="4311912"/>
          <a:ext cx="1113333" cy="1113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Discurso</a:t>
          </a:r>
          <a:endParaRPr lang="es-MX" sz="1700" kern="1200" dirty="0"/>
        </a:p>
      </dsp:txBody>
      <dsp:txXfrm>
        <a:off x="5663237" y="4311912"/>
        <a:ext cx="1113333" cy="1113333"/>
      </dsp:txXfrm>
    </dsp:sp>
    <dsp:sp modelId="{AC9AA5A9-2612-4F7D-A053-5169AA7E201F}">
      <dsp:nvSpPr>
        <dsp:cNvPr id="0" name=""/>
        <dsp:cNvSpPr/>
      </dsp:nvSpPr>
      <dsp:spPr>
        <a:xfrm>
          <a:off x="2260199" y="29"/>
          <a:ext cx="5436401" cy="5436401"/>
        </a:xfrm>
        <a:prstGeom prst="circularArrow">
          <a:avLst>
            <a:gd name="adj1" fmla="val 3993"/>
            <a:gd name="adj2" fmla="val 250536"/>
            <a:gd name="adj3" fmla="val 6110080"/>
            <a:gd name="adj4" fmla="val 4439384"/>
            <a:gd name="adj5" fmla="val 4659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64B926-093C-44F9-9E31-7BEAAD436D71}">
      <dsp:nvSpPr>
        <dsp:cNvPr id="0" name=""/>
        <dsp:cNvSpPr/>
      </dsp:nvSpPr>
      <dsp:spPr>
        <a:xfrm>
          <a:off x="3180228" y="4311912"/>
          <a:ext cx="1113333" cy="1113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Oratoria</a:t>
          </a:r>
          <a:endParaRPr lang="es-MX" sz="1700" kern="1200"/>
        </a:p>
      </dsp:txBody>
      <dsp:txXfrm>
        <a:off x="3180228" y="4311912"/>
        <a:ext cx="1113333" cy="1113333"/>
      </dsp:txXfrm>
    </dsp:sp>
    <dsp:sp modelId="{3283F9D0-B4ED-4B65-B8A5-81445F85896A}">
      <dsp:nvSpPr>
        <dsp:cNvPr id="0" name=""/>
        <dsp:cNvSpPr/>
      </dsp:nvSpPr>
      <dsp:spPr>
        <a:xfrm>
          <a:off x="2260199" y="29"/>
          <a:ext cx="5436401" cy="5436401"/>
        </a:xfrm>
        <a:prstGeom prst="circularArrow">
          <a:avLst>
            <a:gd name="adj1" fmla="val 3993"/>
            <a:gd name="adj2" fmla="val 250536"/>
            <a:gd name="adj3" fmla="val 9772147"/>
            <a:gd name="adj4" fmla="val 8184092"/>
            <a:gd name="adj5" fmla="val 4659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C9866E-634B-4084-8FFD-3D30701408D0}">
      <dsp:nvSpPr>
        <dsp:cNvPr id="0" name=""/>
        <dsp:cNvSpPr/>
      </dsp:nvSpPr>
      <dsp:spPr>
        <a:xfrm>
          <a:off x="1938723" y="2161563"/>
          <a:ext cx="1113333" cy="1113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Entrevista</a:t>
          </a:r>
          <a:endParaRPr lang="es-MX" sz="1700" kern="1200"/>
        </a:p>
      </dsp:txBody>
      <dsp:txXfrm>
        <a:off x="1938723" y="2161563"/>
        <a:ext cx="1113333" cy="1113333"/>
      </dsp:txXfrm>
    </dsp:sp>
    <dsp:sp modelId="{EF59F5C5-B1C8-47A0-BB86-3C5052C9598D}">
      <dsp:nvSpPr>
        <dsp:cNvPr id="0" name=""/>
        <dsp:cNvSpPr/>
      </dsp:nvSpPr>
      <dsp:spPr>
        <a:xfrm>
          <a:off x="2260199" y="29"/>
          <a:ext cx="5436401" cy="5436401"/>
        </a:xfrm>
        <a:prstGeom prst="circularArrow">
          <a:avLst>
            <a:gd name="adj1" fmla="val 3993"/>
            <a:gd name="adj2" fmla="val 250536"/>
            <a:gd name="adj3" fmla="val 13165372"/>
            <a:gd name="adj4" fmla="val 11577316"/>
            <a:gd name="adj5" fmla="val 4659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3A028C-FBDA-46B4-93CB-28775FDBEB7B}">
      <dsp:nvSpPr>
        <dsp:cNvPr id="0" name=""/>
        <dsp:cNvSpPr/>
      </dsp:nvSpPr>
      <dsp:spPr>
        <a:xfrm>
          <a:off x="3180228" y="11214"/>
          <a:ext cx="1113333" cy="1113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Exposición</a:t>
          </a:r>
          <a:endParaRPr lang="es-MX" sz="1700" kern="1200"/>
        </a:p>
      </dsp:txBody>
      <dsp:txXfrm>
        <a:off x="3180228" y="11214"/>
        <a:ext cx="1113333" cy="1113333"/>
      </dsp:txXfrm>
    </dsp:sp>
    <dsp:sp modelId="{B5EC5EB3-0B63-416E-90BB-6D22BB55F1AB}">
      <dsp:nvSpPr>
        <dsp:cNvPr id="0" name=""/>
        <dsp:cNvSpPr/>
      </dsp:nvSpPr>
      <dsp:spPr>
        <a:xfrm>
          <a:off x="2260199" y="29"/>
          <a:ext cx="5436401" cy="5436401"/>
        </a:xfrm>
        <a:prstGeom prst="circularArrow">
          <a:avLst>
            <a:gd name="adj1" fmla="val 3993"/>
            <a:gd name="adj2" fmla="val 250536"/>
            <a:gd name="adj3" fmla="val 16910080"/>
            <a:gd name="adj4" fmla="val 15239384"/>
            <a:gd name="adj5" fmla="val 4659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14A3BB-96E1-4721-87C4-CDC4B5EDA9DA}">
      <dsp:nvSpPr>
        <dsp:cNvPr id="0" name=""/>
        <dsp:cNvSpPr/>
      </dsp:nvSpPr>
      <dsp:spPr>
        <a:xfrm>
          <a:off x="0" y="1305401"/>
          <a:ext cx="10515600" cy="1740535"/>
        </a:xfrm>
        <a:prstGeom prst="notchedRightArrow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2867DF-4EC5-4601-A2B0-595D95FCFE3A}">
      <dsp:nvSpPr>
        <dsp:cNvPr id="0" name=""/>
        <dsp:cNvSpPr/>
      </dsp:nvSpPr>
      <dsp:spPr>
        <a:xfrm>
          <a:off x="4621" y="0"/>
          <a:ext cx="3049934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Se refiere a todas aquellas señas o señales relacionadas con la comunicación que no es escrita u oral.</a:t>
          </a:r>
          <a:endParaRPr lang="es-MX" sz="2000" kern="1200" dirty="0"/>
        </a:p>
      </dsp:txBody>
      <dsp:txXfrm>
        <a:off x="4621" y="0"/>
        <a:ext cx="3049934" cy="1740535"/>
      </dsp:txXfrm>
    </dsp:sp>
    <dsp:sp modelId="{8BE58460-B7D2-4F32-BAC6-646B03BEB2A6}">
      <dsp:nvSpPr>
        <dsp:cNvPr id="0" name=""/>
        <dsp:cNvSpPr/>
      </dsp:nvSpPr>
      <dsp:spPr>
        <a:xfrm>
          <a:off x="1312021" y="1958102"/>
          <a:ext cx="435133" cy="4351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DC7300-5715-48B6-99BD-6B96D89B3036}">
      <dsp:nvSpPr>
        <dsp:cNvPr id="0" name=""/>
        <dsp:cNvSpPr/>
      </dsp:nvSpPr>
      <dsp:spPr>
        <a:xfrm>
          <a:off x="3207052" y="2610802"/>
          <a:ext cx="3049934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Percibida a través de los sentidos de la vista, tacto y olfato.</a:t>
          </a:r>
          <a:endParaRPr lang="es-MX" sz="2000" kern="1200" dirty="0"/>
        </a:p>
      </dsp:txBody>
      <dsp:txXfrm>
        <a:off x="3207052" y="2610802"/>
        <a:ext cx="3049934" cy="1740535"/>
      </dsp:txXfrm>
    </dsp:sp>
    <dsp:sp modelId="{76A88A02-DADE-4BB6-B7B7-531185B9C8F0}">
      <dsp:nvSpPr>
        <dsp:cNvPr id="0" name=""/>
        <dsp:cNvSpPr/>
      </dsp:nvSpPr>
      <dsp:spPr>
        <a:xfrm>
          <a:off x="4514453" y="1958102"/>
          <a:ext cx="435133" cy="4351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32B709-7E43-42DB-BEB7-7572FA82CBD5}">
      <dsp:nvSpPr>
        <dsp:cNvPr id="0" name=""/>
        <dsp:cNvSpPr/>
      </dsp:nvSpPr>
      <dsp:spPr>
        <a:xfrm>
          <a:off x="6409484" y="0"/>
          <a:ext cx="3049934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Se da a través del lenguaje de señas o mímica. </a:t>
          </a:r>
          <a:endParaRPr lang="es-MX" sz="2000" kern="1200" dirty="0"/>
        </a:p>
      </dsp:txBody>
      <dsp:txXfrm>
        <a:off x="6409484" y="0"/>
        <a:ext cx="3049934" cy="1740535"/>
      </dsp:txXfrm>
    </dsp:sp>
    <dsp:sp modelId="{93E57B84-6122-45AC-8A1C-432C5D529D21}">
      <dsp:nvSpPr>
        <dsp:cNvPr id="0" name=""/>
        <dsp:cNvSpPr/>
      </dsp:nvSpPr>
      <dsp:spPr>
        <a:xfrm>
          <a:off x="7716884" y="1958102"/>
          <a:ext cx="435133" cy="4351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F18320-D4BD-4B5B-9B69-CE8A3FBBB6D3}">
      <dsp:nvSpPr>
        <dsp:cNvPr id="0" name=""/>
        <dsp:cNvSpPr/>
      </dsp:nvSpPr>
      <dsp:spPr>
        <a:xfrm>
          <a:off x="2358430" y="-34019"/>
          <a:ext cx="5722538" cy="5722538"/>
        </a:xfrm>
        <a:prstGeom prst="circularArrow">
          <a:avLst>
            <a:gd name="adj1" fmla="val 5544"/>
            <a:gd name="adj2" fmla="val 330680"/>
            <a:gd name="adj3" fmla="val 14485539"/>
            <a:gd name="adj4" fmla="val 16967543"/>
            <a:gd name="adj5" fmla="val 5757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2866A4-2857-4301-9A44-94B7BC8BE284}">
      <dsp:nvSpPr>
        <dsp:cNvPr id="0" name=""/>
        <dsp:cNvSpPr/>
      </dsp:nvSpPr>
      <dsp:spPr>
        <a:xfrm>
          <a:off x="4309820" y="3091"/>
          <a:ext cx="1819758" cy="90987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Corporal (kinésica- movimiento)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4354237" y="47508"/>
        <a:ext cx="1730924" cy="821045"/>
      </dsp:txXfrm>
    </dsp:sp>
    <dsp:sp modelId="{B2F4A3F9-4E88-483F-BA3A-2312C3C1F295}">
      <dsp:nvSpPr>
        <dsp:cNvPr id="0" name=""/>
        <dsp:cNvSpPr/>
      </dsp:nvSpPr>
      <dsp:spPr>
        <a:xfrm>
          <a:off x="6005324" y="921894"/>
          <a:ext cx="2244581" cy="909879"/>
        </a:xfrm>
        <a:prstGeom prst="roundRect">
          <a:avLst/>
        </a:prstGeom>
        <a:solidFill>
          <a:schemeClr val="accent4">
            <a:hueOff val="1732615"/>
            <a:satOff val="-7995"/>
            <a:lumOff val="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Paralingüística (mensajes no verbales producidos por la voz)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6049741" y="966311"/>
        <a:ext cx="2155747" cy="821045"/>
      </dsp:txXfrm>
    </dsp:sp>
    <dsp:sp modelId="{87C1DE1C-D4E2-444A-BEB5-7236455E5961}">
      <dsp:nvSpPr>
        <dsp:cNvPr id="0" name=""/>
        <dsp:cNvSpPr/>
      </dsp:nvSpPr>
      <dsp:spPr>
        <a:xfrm>
          <a:off x="6688951" y="2986427"/>
          <a:ext cx="1819758" cy="909879"/>
        </a:xfrm>
        <a:prstGeom prst="round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No verbal espacial (</a:t>
          </a:r>
          <a:r>
            <a:rPr lang="es-MX" sz="1600" kern="1200" dirty="0" err="1" smtClean="0">
              <a:solidFill>
                <a:schemeClr val="tx1"/>
              </a:solidFill>
            </a:rPr>
            <a:t>Proxémica</a:t>
          </a:r>
          <a:r>
            <a:rPr lang="es-MX" sz="1600" kern="1200" dirty="0" smtClean="0">
              <a:solidFill>
                <a:schemeClr val="tx1"/>
              </a:solidFill>
            </a:rPr>
            <a:t>)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6733368" y="3030844"/>
        <a:ext cx="1730924" cy="821045"/>
      </dsp:txXfrm>
    </dsp:sp>
    <dsp:sp modelId="{8BC792C0-C510-4E68-9850-85B55348E48F}">
      <dsp:nvSpPr>
        <dsp:cNvPr id="0" name=""/>
        <dsp:cNvSpPr/>
      </dsp:nvSpPr>
      <dsp:spPr>
        <a:xfrm>
          <a:off x="5368633" y="4642054"/>
          <a:ext cx="1819758" cy="909879"/>
        </a:xfrm>
        <a:prstGeom prst="roundRect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Postura y movimientos (posición física)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5413050" y="4686471"/>
        <a:ext cx="1730924" cy="821045"/>
      </dsp:txXfrm>
    </dsp:sp>
    <dsp:sp modelId="{C7081602-CB65-4D5B-AF7F-189004DB0A0E}">
      <dsp:nvSpPr>
        <dsp:cNvPr id="0" name=""/>
        <dsp:cNvSpPr/>
      </dsp:nvSpPr>
      <dsp:spPr>
        <a:xfrm>
          <a:off x="3251007" y="4642054"/>
          <a:ext cx="1819758" cy="909879"/>
        </a:xfrm>
        <a:prstGeom prst="round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Gestos y expresiones de la cara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3295424" y="4686471"/>
        <a:ext cx="1730924" cy="821045"/>
      </dsp:txXfrm>
    </dsp:sp>
    <dsp:sp modelId="{859DA8D9-BCF1-488F-A645-BE89F4C747B5}">
      <dsp:nvSpPr>
        <dsp:cNvPr id="0" name=""/>
        <dsp:cNvSpPr/>
      </dsp:nvSpPr>
      <dsp:spPr>
        <a:xfrm>
          <a:off x="1930689" y="2986427"/>
          <a:ext cx="1819758" cy="909879"/>
        </a:xfrm>
        <a:prstGeom prst="roundRect">
          <a:avLst/>
        </a:prstGeom>
        <a:solidFill>
          <a:schemeClr val="accent4">
            <a:hueOff val="8663077"/>
            <a:satOff val="-39973"/>
            <a:lumOff val="1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Contacto visual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1975106" y="3030844"/>
        <a:ext cx="1730924" cy="821045"/>
      </dsp:txXfrm>
    </dsp:sp>
    <dsp:sp modelId="{DE7FA085-9E45-4392-98D4-0A3E37632793}">
      <dsp:nvSpPr>
        <dsp:cNvPr id="0" name=""/>
        <dsp:cNvSpPr/>
      </dsp:nvSpPr>
      <dsp:spPr>
        <a:xfrm>
          <a:off x="2401905" y="921894"/>
          <a:ext cx="1819758" cy="909879"/>
        </a:xfrm>
        <a:prstGeom prst="round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Vestimenta y aspecto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2446322" y="966311"/>
        <a:ext cx="1730924" cy="821045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392753-8E70-48F0-ABBB-9AC89D722C9E}">
      <dsp:nvSpPr>
        <dsp:cNvPr id="0" name=""/>
        <dsp:cNvSpPr/>
      </dsp:nvSpPr>
      <dsp:spPr>
        <a:xfrm>
          <a:off x="2755780" y="0"/>
          <a:ext cx="4351338" cy="4351338"/>
        </a:xfrm>
        <a:prstGeom prst="triangl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98C8F3-E4B9-4BDB-ABE9-02903BB8CFA0}">
      <dsp:nvSpPr>
        <dsp:cNvPr id="0" name=""/>
        <dsp:cNvSpPr/>
      </dsp:nvSpPr>
      <dsp:spPr>
        <a:xfrm>
          <a:off x="4931449" y="437470"/>
          <a:ext cx="2828369" cy="51502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Repetir</a:t>
          </a:r>
          <a:endParaRPr lang="es-MX" sz="2100" kern="1200"/>
        </a:p>
      </dsp:txBody>
      <dsp:txXfrm>
        <a:off x="4956590" y="462611"/>
        <a:ext cx="2778087" cy="464739"/>
      </dsp:txXfrm>
    </dsp:sp>
    <dsp:sp modelId="{A48E87C7-6607-4320-A592-22E74B8E8CE5}">
      <dsp:nvSpPr>
        <dsp:cNvPr id="0" name=""/>
        <dsp:cNvSpPr/>
      </dsp:nvSpPr>
      <dsp:spPr>
        <a:xfrm>
          <a:off x="4931449" y="1016870"/>
          <a:ext cx="2828369" cy="51502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Sustituir</a:t>
          </a:r>
          <a:endParaRPr lang="es-MX" sz="2100" kern="1200"/>
        </a:p>
      </dsp:txBody>
      <dsp:txXfrm>
        <a:off x="4956590" y="1042011"/>
        <a:ext cx="2778087" cy="464739"/>
      </dsp:txXfrm>
    </dsp:sp>
    <dsp:sp modelId="{442412A7-7A17-4BB3-ADAD-B078D0013E88}">
      <dsp:nvSpPr>
        <dsp:cNvPr id="0" name=""/>
        <dsp:cNvSpPr/>
      </dsp:nvSpPr>
      <dsp:spPr>
        <a:xfrm>
          <a:off x="4931449" y="1596269"/>
          <a:ext cx="2828369" cy="51502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Contradecir</a:t>
          </a:r>
          <a:endParaRPr lang="es-MX" sz="2100" kern="1200"/>
        </a:p>
      </dsp:txBody>
      <dsp:txXfrm>
        <a:off x="4956590" y="1621410"/>
        <a:ext cx="2778087" cy="464739"/>
      </dsp:txXfrm>
    </dsp:sp>
    <dsp:sp modelId="{9C933F75-64D5-4889-AB87-07A0ECF3ED66}">
      <dsp:nvSpPr>
        <dsp:cNvPr id="0" name=""/>
        <dsp:cNvSpPr/>
      </dsp:nvSpPr>
      <dsp:spPr>
        <a:xfrm>
          <a:off x="4931449" y="2175669"/>
          <a:ext cx="2828369" cy="51502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Complementar</a:t>
          </a:r>
          <a:endParaRPr lang="es-MX" sz="2100" kern="1200"/>
        </a:p>
      </dsp:txBody>
      <dsp:txXfrm>
        <a:off x="4956590" y="2200810"/>
        <a:ext cx="2778087" cy="464739"/>
      </dsp:txXfrm>
    </dsp:sp>
    <dsp:sp modelId="{00E3FC00-8B0C-436A-BBE3-8EA782DD5E14}">
      <dsp:nvSpPr>
        <dsp:cNvPr id="0" name=""/>
        <dsp:cNvSpPr/>
      </dsp:nvSpPr>
      <dsp:spPr>
        <a:xfrm>
          <a:off x="4931449" y="2755068"/>
          <a:ext cx="2828369" cy="51502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Acentuar</a:t>
          </a:r>
          <a:endParaRPr lang="es-MX" sz="2100" kern="1200"/>
        </a:p>
      </dsp:txBody>
      <dsp:txXfrm>
        <a:off x="4956590" y="2780209"/>
        <a:ext cx="2778087" cy="464739"/>
      </dsp:txXfrm>
    </dsp:sp>
    <dsp:sp modelId="{BEA400A6-610D-4676-9594-C53A5D3BEE21}">
      <dsp:nvSpPr>
        <dsp:cNvPr id="0" name=""/>
        <dsp:cNvSpPr/>
      </dsp:nvSpPr>
      <dsp:spPr>
        <a:xfrm>
          <a:off x="4931449" y="3334467"/>
          <a:ext cx="2828369" cy="51502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Regular o controlar</a:t>
          </a:r>
          <a:endParaRPr lang="es-MX" sz="2100" kern="1200"/>
        </a:p>
      </dsp:txBody>
      <dsp:txXfrm>
        <a:off x="4956590" y="3359608"/>
        <a:ext cx="2778087" cy="464739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458611-26A3-48E7-84E4-F51F1DF594CF}">
      <dsp:nvSpPr>
        <dsp:cNvPr id="0" name=""/>
        <dsp:cNvSpPr/>
      </dsp:nvSpPr>
      <dsp:spPr>
        <a:xfrm>
          <a:off x="788669" y="0"/>
          <a:ext cx="8938260" cy="5613409"/>
        </a:xfrm>
        <a:prstGeom prst="rightArrow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5349ED-0E96-408A-9B70-286981DC18F2}">
      <dsp:nvSpPr>
        <dsp:cNvPr id="0" name=""/>
        <dsp:cNvSpPr/>
      </dsp:nvSpPr>
      <dsp:spPr>
        <a:xfrm>
          <a:off x="5262" y="1684022"/>
          <a:ext cx="2531343" cy="2245363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>
              <a:solidFill>
                <a:schemeClr val="tx1"/>
              </a:solidFill>
            </a:rPr>
            <a:t>Leer en voz alta exactamente lo que está escrito.</a:t>
          </a:r>
          <a:endParaRPr lang="es-MX" sz="2500" kern="1200" dirty="0">
            <a:solidFill>
              <a:schemeClr val="tx1"/>
            </a:solidFill>
          </a:endParaRPr>
        </a:p>
      </dsp:txBody>
      <dsp:txXfrm>
        <a:off x="114872" y="1793632"/>
        <a:ext cx="2312123" cy="2026143"/>
      </dsp:txXfrm>
    </dsp:sp>
    <dsp:sp modelId="{8BDB429D-4C0F-4F1A-A5A8-6EE5F514AF55}">
      <dsp:nvSpPr>
        <dsp:cNvPr id="0" name=""/>
        <dsp:cNvSpPr/>
      </dsp:nvSpPr>
      <dsp:spPr>
        <a:xfrm>
          <a:off x="2663173" y="1684022"/>
          <a:ext cx="2531343" cy="2245363"/>
        </a:xfrm>
        <a:prstGeom prst="roundRect">
          <a:avLst/>
        </a:prstGeom>
        <a:solidFill>
          <a:schemeClr val="accent6">
            <a:shade val="80000"/>
            <a:hueOff val="107093"/>
            <a:satOff val="-4303"/>
            <a:lumOff val="920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>
              <a:solidFill>
                <a:schemeClr val="tx1"/>
              </a:solidFill>
            </a:rPr>
            <a:t>Pronunciar las palabras de forma correcta.</a:t>
          </a:r>
          <a:endParaRPr lang="es-MX" sz="2500" kern="1200" dirty="0">
            <a:solidFill>
              <a:schemeClr val="tx1"/>
            </a:solidFill>
          </a:endParaRPr>
        </a:p>
      </dsp:txBody>
      <dsp:txXfrm>
        <a:off x="2772783" y="1793632"/>
        <a:ext cx="2312123" cy="2026143"/>
      </dsp:txXfrm>
    </dsp:sp>
    <dsp:sp modelId="{E1D8BD1B-98FA-48B1-A399-A10A7B21699E}">
      <dsp:nvSpPr>
        <dsp:cNvPr id="0" name=""/>
        <dsp:cNvSpPr/>
      </dsp:nvSpPr>
      <dsp:spPr>
        <a:xfrm>
          <a:off x="5321083" y="1684022"/>
          <a:ext cx="2531343" cy="2245363"/>
        </a:xfrm>
        <a:prstGeom prst="roundRect">
          <a:avLst/>
        </a:prstGeom>
        <a:solidFill>
          <a:schemeClr val="accent6">
            <a:shade val="80000"/>
            <a:hueOff val="214187"/>
            <a:satOff val="-8606"/>
            <a:lumOff val="1841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>
              <a:solidFill>
                <a:schemeClr val="tx1"/>
              </a:solidFill>
            </a:rPr>
            <a:t>Tener en cuenta los signos de puntuación y los acentos gráficos.</a:t>
          </a:r>
          <a:endParaRPr lang="es-MX" sz="2500" kern="1200" dirty="0">
            <a:solidFill>
              <a:schemeClr val="tx1"/>
            </a:solidFill>
          </a:endParaRPr>
        </a:p>
      </dsp:txBody>
      <dsp:txXfrm>
        <a:off x="5430693" y="1793632"/>
        <a:ext cx="2312123" cy="2026143"/>
      </dsp:txXfrm>
    </dsp:sp>
    <dsp:sp modelId="{D10C24C2-C86F-4547-A045-54AAFC124E76}">
      <dsp:nvSpPr>
        <dsp:cNvPr id="0" name=""/>
        <dsp:cNvSpPr/>
      </dsp:nvSpPr>
      <dsp:spPr>
        <a:xfrm>
          <a:off x="7978993" y="1684022"/>
          <a:ext cx="2531343" cy="2245363"/>
        </a:xfrm>
        <a:prstGeom prst="roundRect">
          <a:avLst/>
        </a:prstGeom>
        <a:solidFill>
          <a:schemeClr val="accent6">
            <a:shade val="80000"/>
            <a:hueOff val="321280"/>
            <a:satOff val="-12909"/>
            <a:lumOff val="27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b="1" kern="1200" dirty="0" smtClean="0">
              <a:solidFill>
                <a:schemeClr val="tx1"/>
              </a:solidFill>
            </a:rPr>
            <a:t>LECTURA PRECISA</a:t>
          </a:r>
          <a:endParaRPr lang="es-MX" sz="2500" b="1" kern="1200" dirty="0">
            <a:solidFill>
              <a:schemeClr val="tx1"/>
            </a:solidFill>
          </a:endParaRPr>
        </a:p>
      </dsp:txBody>
      <dsp:txXfrm>
        <a:off x="8088603" y="1793632"/>
        <a:ext cx="2312123" cy="2026143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308D87-3014-4EC8-910D-0C2E219F0FFC}">
      <dsp:nvSpPr>
        <dsp:cNvPr id="0" name=""/>
        <dsp:cNvSpPr/>
      </dsp:nvSpPr>
      <dsp:spPr>
        <a:xfrm>
          <a:off x="3952398" y="54391"/>
          <a:ext cx="2610802" cy="2610802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Necesaria para el estudio</a:t>
          </a:r>
          <a:endParaRPr lang="es-MX" sz="2200" kern="1200"/>
        </a:p>
      </dsp:txBody>
      <dsp:txXfrm>
        <a:off x="4300505" y="511282"/>
        <a:ext cx="1914588" cy="1174861"/>
      </dsp:txXfrm>
    </dsp:sp>
    <dsp:sp modelId="{8B43EFBA-EBAC-487A-8F88-0624EDE867FC}">
      <dsp:nvSpPr>
        <dsp:cNvPr id="0" name=""/>
        <dsp:cNvSpPr/>
      </dsp:nvSpPr>
      <dsp:spPr>
        <a:xfrm>
          <a:off x="4894463" y="1686143"/>
          <a:ext cx="2610802" cy="2610802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Adquisición del conocimiento</a:t>
          </a:r>
          <a:endParaRPr lang="es-MX" sz="2200" kern="1200"/>
        </a:p>
      </dsp:txBody>
      <dsp:txXfrm>
        <a:off x="5692933" y="2360600"/>
        <a:ext cx="1566481" cy="1435941"/>
      </dsp:txXfrm>
    </dsp:sp>
    <dsp:sp modelId="{1A44F5AE-F0C9-4E50-A446-40447646F0C1}">
      <dsp:nvSpPr>
        <dsp:cNvPr id="0" name=""/>
        <dsp:cNvSpPr/>
      </dsp:nvSpPr>
      <dsp:spPr>
        <a:xfrm>
          <a:off x="3010333" y="1686143"/>
          <a:ext cx="2610802" cy="2610802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Aumenta la cultura</a:t>
          </a:r>
          <a:endParaRPr lang="es-MX" sz="2200" kern="1200"/>
        </a:p>
      </dsp:txBody>
      <dsp:txXfrm>
        <a:off x="3256184" y="2360600"/>
        <a:ext cx="1566481" cy="143594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4FB09C-2263-4013-935D-6FF35705E2EB}">
      <dsp:nvSpPr>
        <dsp:cNvPr id="0" name=""/>
        <dsp:cNvSpPr/>
      </dsp:nvSpPr>
      <dsp:spPr>
        <a:xfrm>
          <a:off x="5981020" y="3152500"/>
          <a:ext cx="2290198" cy="14835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902230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smtClean="0"/>
            <a:t>Quien recibe e interpreta el mensaje.</a:t>
          </a:r>
          <a:endParaRPr lang="es-MX" sz="1500" kern="1200"/>
        </a:p>
      </dsp:txBody>
      <dsp:txXfrm>
        <a:off x="6700668" y="3555970"/>
        <a:ext cx="1537963" cy="1047471"/>
      </dsp:txXfrm>
    </dsp:sp>
    <dsp:sp modelId="{EFCA9B14-EDB8-457F-B921-C0F8E533AF66}">
      <dsp:nvSpPr>
        <dsp:cNvPr id="0" name=""/>
        <dsp:cNvSpPr/>
      </dsp:nvSpPr>
      <dsp:spPr>
        <a:xfrm>
          <a:off x="2244380" y="3152500"/>
          <a:ext cx="2290198" cy="14835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smtClean="0"/>
            <a:t>Persona que transmite información.</a:t>
          </a:r>
          <a:endParaRPr lang="es-MX" sz="1500" kern="1200"/>
        </a:p>
      </dsp:txBody>
      <dsp:txXfrm>
        <a:off x="2276968" y="3555970"/>
        <a:ext cx="1537963" cy="1047471"/>
      </dsp:txXfrm>
    </dsp:sp>
    <dsp:sp modelId="{BF2C3890-EFE6-4286-95C7-91B557C64EEA}">
      <dsp:nvSpPr>
        <dsp:cNvPr id="0" name=""/>
        <dsp:cNvSpPr/>
      </dsp:nvSpPr>
      <dsp:spPr>
        <a:xfrm>
          <a:off x="5981020" y="0"/>
          <a:ext cx="2290198" cy="14835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smtClean="0"/>
            <a:t>Información que se transmite.</a:t>
          </a:r>
          <a:endParaRPr lang="es-MX" sz="1500" kern="1200"/>
        </a:p>
      </dsp:txBody>
      <dsp:txXfrm>
        <a:off x="6700668" y="32588"/>
        <a:ext cx="1537963" cy="1047471"/>
      </dsp:txXfrm>
    </dsp:sp>
    <dsp:sp modelId="{957AC985-77B0-4D1D-98EA-4A5E012FD5EE}">
      <dsp:nvSpPr>
        <dsp:cNvPr id="0" name=""/>
        <dsp:cNvSpPr/>
      </dsp:nvSpPr>
      <dsp:spPr>
        <a:xfrm>
          <a:off x="2244380" y="0"/>
          <a:ext cx="2290198" cy="14835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/>
            <a:t>Signos y reglas que empleamos para dar forma al mensaje.</a:t>
          </a:r>
          <a:endParaRPr lang="es-MX" sz="1500" kern="1200" dirty="0"/>
        </a:p>
      </dsp:txBody>
      <dsp:txXfrm>
        <a:off x="2276968" y="32588"/>
        <a:ext cx="1537963" cy="1047471"/>
      </dsp:txXfrm>
    </dsp:sp>
    <dsp:sp modelId="{65B5D24D-06BA-4A17-BB0E-DE1E4E26C6CC}">
      <dsp:nvSpPr>
        <dsp:cNvPr id="0" name=""/>
        <dsp:cNvSpPr/>
      </dsp:nvSpPr>
      <dsp:spPr>
        <a:xfrm>
          <a:off x="3204038" y="264253"/>
          <a:ext cx="2007400" cy="2007400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smtClean="0"/>
            <a:t>Código</a:t>
          </a:r>
          <a:endParaRPr lang="es-MX" sz="2300" kern="1200"/>
        </a:p>
      </dsp:txBody>
      <dsp:txXfrm>
        <a:off x="3791992" y="852207"/>
        <a:ext cx="1419446" cy="1419446"/>
      </dsp:txXfrm>
    </dsp:sp>
    <dsp:sp modelId="{44C25CA5-3C7D-4C97-9274-024C84E7769D}">
      <dsp:nvSpPr>
        <dsp:cNvPr id="0" name=""/>
        <dsp:cNvSpPr/>
      </dsp:nvSpPr>
      <dsp:spPr>
        <a:xfrm rot="5400000">
          <a:off x="5304160" y="264253"/>
          <a:ext cx="2007400" cy="2007400"/>
        </a:xfrm>
        <a:prstGeom prst="pieWedge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smtClean="0"/>
            <a:t>Mensaje</a:t>
          </a:r>
          <a:endParaRPr lang="es-MX" sz="2300" kern="1200"/>
        </a:p>
      </dsp:txBody>
      <dsp:txXfrm rot="-5400000">
        <a:off x="5304160" y="852207"/>
        <a:ext cx="1419446" cy="1419446"/>
      </dsp:txXfrm>
    </dsp:sp>
    <dsp:sp modelId="{10AD76F4-E31C-45CE-8F1B-49F7E63B4712}">
      <dsp:nvSpPr>
        <dsp:cNvPr id="0" name=""/>
        <dsp:cNvSpPr/>
      </dsp:nvSpPr>
      <dsp:spPr>
        <a:xfrm rot="10800000">
          <a:off x="5304160" y="2364375"/>
          <a:ext cx="2007400" cy="2007400"/>
        </a:xfrm>
        <a:prstGeom prst="pieWedge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smtClean="0"/>
            <a:t>Receptor</a:t>
          </a:r>
          <a:endParaRPr lang="es-MX" sz="2300" kern="1200"/>
        </a:p>
      </dsp:txBody>
      <dsp:txXfrm rot="10800000">
        <a:off x="5304160" y="2364375"/>
        <a:ext cx="1419446" cy="1419446"/>
      </dsp:txXfrm>
    </dsp:sp>
    <dsp:sp modelId="{E1018D20-4062-44AC-A977-83462EECFDA6}">
      <dsp:nvSpPr>
        <dsp:cNvPr id="0" name=""/>
        <dsp:cNvSpPr/>
      </dsp:nvSpPr>
      <dsp:spPr>
        <a:xfrm rot="16200000">
          <a:off x="3204038" y="2364375"/>
          <a:ext cx="2007400" cy="2007400"/>
        </a:xfrm>
        <a:prstGeom prst="pieWedg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smtClean="0"/>
            <a:t>Emisor</a:t>
          </a:r>
          <a:endParaRPr lang="es-MX" sz="2300" kern="1200"/>
        </a:p>
      </dsp:txBody>
      <dsp:txXfrm rot="5400000">
        <a:off x="3791992" y="2364375"/>
        <a:ext cx="1419446" cy="1419446"/>
      </dsp:txXfrm>
    </dsp:sp>
    <dsp:sp modelId="{5AC3562D-2700-4C34-A421-99D4829110A5}">
      <dsp:nvSpPr>
        <dsp:cNvPr id="0" name=""/>
        <dsp:cNvSpPr/>
      </dsp:nvSpPr>
      <dsp:spPr>
        <a:xfrm>
          <a:off x="4911256" y="1900772"/>
          <a:ext cx="693086" cy="602683"/>
        </a:xfrm>
        <a:prstGeom prst="circular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4E7848-58F5-4D8B-8A1E-D988E818DACE}">
      <dsp:nvSpPr>
        <dsp:cNvPr id="0" name=""/>
        <dsp:cNvSpPr/>
      </dsp:nvSpPr>
      <dsp:spPr>
        <a:xfrm rot="10800000">
          <a:off x="4911256" y="2132573"/>
          <a:ext cx="693086" cy="602683"/>
        </a:xfrm>
        <a:prstGeom prst="circular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1E35BC-7369-4540-8FAF-A02EDAC366C5}">
      <dsp:nvSpPr>
        <dsp:cNvPr id="0" name=""/>
        <dsp:cNvSpPr/>
      </dsp:nvSpPr>
      <dsp:spPr>
        <a:xfrm>
          <a:off x="6292" y="714641"/>
          <a:ext cx="1419827" cy="70599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45720" numCol="1" spcCol="127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Punto </a:t>
          </a:r>
          <a:endParaRPr lang="es-MX" sz="1200" kern="1200"/>
        </a:p>
      </dsp:txBody>
      <dsp:txXfrm>
        <a:off x="6292" y="714641"/>
        <a:ext cx="1419827" cy="470661"/>
      </dsp:txXfrm>
    </dsp:sp>
    <dsp:sp modelId="{DA1FF77F-C019-488F-A7AD-B64505B865CF}">
      <dsp:nvSpPr>
        <dsp:cNvPr id="0" name=""/>
        <dsp:cNvSpPr/>
      </dsp:nvSpPr>
      <dsp:spPr>
        <a:xfrm>
          <a:off x="297100" y="1185303"/>
          <a:ext cx="1419827" cy="907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smtClean="0"/>
            <a:t>Señala pausa larga.</a:t>
          </a:r>
          <a:endParaRPr lang="es-MX" sz="1200" kern="1200"/>
        </a:p>
      </dsp:txBody>
      <dsp:txXfrm>
        <a:off x="323671" y="1211874"/>
        <a:ext cx="1366685" cy="854058"/>
      </dsp:txXfrm>
    </dsp:sp>
    <dsp:sp modelId="{E13817AA-189E-4246-AE52-FF537C8F8B5A}">
      <dsp:nvSpPr>
        <dsp:cNvPr id="0" name=""/>
        <dsp:cNvSpPr/>
      </dsp:nvSpPr>
      <dsp:spPr>
        <a:xfrm>
          <a:off x="1641360" y="773224"/>
          <a:ext cx="456310" cy="3534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1641360" y="843923"/>
        <a:ext cx="350262" cy="212097"/>
      </dsp:txXfrm>
    </dsp:sp>
    <dsp:sp modelId="{9B1F458B-2E5C-433E-8AF6-DE67A2E3045D}">
      <dsp:nvSpPr>
        <dsp:cNvPr id="0" name=""/>
        <dsp:cNvSpPr/>
      </dsp:nvSpPr>
      <dsp:spPr>
        <a:xfrm>
          <a:off x="2287083" y="714641"/>
          <a:ext cx="1419827" cy="705991"/>
        </a:xfrm>
        <a:prstGeom prst="roundRect">
          <a:avLst>
            <a:gd name="adj" fmla="val 10000"/>
          </a:avLst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45720" numCol="1" spcCol="127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Coma </a:t>
          </a:r>
          <a:endParaRPr lang="es-MX" sz="1200" kern="1200"/>
        </a:p>
      </dsp:txBody>
      <dsp:txXfrm>
        <a:off x="2287083" y="714641"/>
        <a:ext cx="1419827" cy="470661"/>
      </dsp:txXfrm>
    </dsp:sp>
    <dsp:sp modelId="{6A37617C-2925-48F5-8B2C-D1435117795D}">
      <dsp:nvSpPr>
        <dsp:cNvPr id="0" name=""/>
        <dsp:cNvSpPr/>
      </dsp:nvSpPr>
      <dsp:spPr>
        <a:xfrm>
          <a:off x="2577891" y="1185303"/>
          <a:ext cx="1419827" cy="907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838336"/>
              <a:satOff val="-2557"/>
              <a:lumOff val="-9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smtClean="0"/>
            <a:t>Pausa breve.</a:t>
          </a:r>
          <a:endParaRPr lang="es-MX" sz="1200" kern="1200"/>
        </a:p>
      </dsp:txBody>
      <dsp:txXfrm>
        <a:off x="2604462" y="1211874"/>
        <a:ext cx="1366685" cy="854058"/>
      </dsp:txXfrm>
    </dsp:sp>
    <dsp:sp modelId="{AC87A88F-89E0-4E7C-8F85-5B5DC4767811}">
      <dsp:nvSpPr>
        <dsp:cNvPr id="0" name=""/>
        <dsp:cNvSpPr/>
      </dsp:nvSpPr>
      <dsp:spPr>
        <a:xfrm>
          <a:off x="3922151" y="773224"/>
          <a:ext cx="456310" cy="3534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3922151" y="843923"/>
        <a:ext cx="350262" cy="212097"/>
      </dsp:txXfrm>
    </dsp:sp>
    <dsp:sp modelId="{138FBCF0-66A0-45E0-8529-3C724997A72A}">
      <dsp:nvSpPr>
        <dsp:cNvPr id="0" name=""/>
        <dsp:cNvSpPr/>
      </dsp:nvSpPr>
      <dsp:spPr>
        <a:xfrm>
          <a:off x="4567873" y="714641"/>
          <a:ext cx="1419827" cy="705991"/>
        </a:xfrm>
        <a:prstGeom prst="roundRect">
          <a:avLst>
            <a:gd name="adj" fmla="val 1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45720" numCol="1" spcCol="127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Punto y coma</a:t>
          </a:r>
          <a:endParaRPr lang="es-MX" sz="1200" kern="1200"/>
        </a:p>
      </dsp:txBody>
      <dsp:txXfrm>
        <a:off x="4567873" y="714641"/>
        <a:ext cx="1419827" cy="470661"/>
      </dsp:txXfrm>
    </dsp:sp>
    <dsp:sp modelId="{4F6B57C6-EB4C-4575-8775-80F9C45B062C}">
      <dsp:nvSpPr>
        <dsp:cNvPr id="0" name=""/>
        <dsp:cNvSpPr/>
      </dsp:nvSpPr>
      <dsp:spPr>
        <a:xfrm>
          <a:off x="4858681" y="1185303"/>
          <a:ext cx="1419827" cy="907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smtClean="0"/>
            <a:t>Pausa intermedia entre la del punto y la de la coma.</a:t>
          </a:r>
          <a:endParaRPr lang="es-MX" sz="1200" kern="1200"/>
        </a:p>
      </dsp:txBody>
      <dsp:txXfrm>
        <a:off x="4885252" y="1211874"/>
        <a:ext cx="1366685" cy="854058"/>
      </dsp:txXfrm>
    </dsp:sp>
    <dsp:sp modelId="{2B414D07-7E02-4F81-9526-7120ED492B05}">
      <dsp:nvSpPr>
        <dsp:cNvPr id="0" name=""/>
        <dsp:cNvSpPr/>
      </dsp:nvSpPr>
      <dsp:spPr>
        <a:xfrm>
          <a:off x="6202941" y="773224"/>
          <a:ext cx="456310" cy="3534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6202941" y="843923"/>
        <a:ext cx="350262" cy="212097"/>
      </dsp:txXfrm>
    </dsp:sp>
    <dsp:sp modelId="{6106BCC3-80E3-4C34-AE52-36F3CD2D97EB}">
      <dsp:nvSpPr>
        <dsp:cNvPr id="0" name=""/>
        <dsp:cNvSpPr/>
      </dsp:nvSpPr>
      <dsp:spPr>
        <a:xfrm>
          <a:off x="6848663" y="714641"/>
          <a:ext cx="1419827" cy="705991"/>
        </a:xfrm>
        <a:prstGeom prst="roundRect">
          <a:avLst>
            <a:gd name="adj" fmla="val 10000"/>
          </a:avLst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45720" numCol="1" spcCol="127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Dos puntos</a:t>
          </a:r>
          <a:endParaRPr lang="es-MX" sz="1200" kern="1200"/>
        </a:p>
      </dsp:txBody>
      <dsp:txXfrm>
        <a:off x="6848663" y="714641"/>
        <a:ext cx="1419827" cy="470661"/>
      </dsp:txXfrm>
    </dsp:sp>
    <dsp:sp modelId="{ABE4F1D8-4FF0-431F-9C5F-D84413EAACC9}">
      <dsp:nvSpPr>
        <dsp:cNvPr id="0" name=""/>
        <dsp:cNvSpPr/>
      </dsp:nvSpPr>
      <dsp:spPr>
        <a:xfrm>
          <a:off x="7139471" y="1185303"/>
          <a:ext cx="1419827" cy="907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515009"/>
              <a:satOff val="-7671"/>
              <a:lumOff val="-294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smtClean="0"/>
            <a:t>Pausa intermedia que señala enumeraciones.</a:t>
          </a:r>
          <a:endParaRPr lang="es-MX" sz="1200" kern="1200"/>
        </a:p>
      </dsp:txBody>
      <dsp:txXfrm>
        <a:off x="7166042" y="1211874"/>
        <a:ext cx="1366685" cy="854058"/>
      </dsp:txXfrm>
    </dsp:sp>
    <dsp:sp modelId="{5B214A06-4814-4F9A-B277-2F1033D1C1ED}">
      <dsp:nvSpPr>
        <dsp:cNvPr id="0" name=""/>
        <dsp:cNvSpPr/>
      </dsp:nvSpPr>
      <dsp:spPr>
        <a:xfrm>
          <a:off x="8483731" y="773224"/>
          <a:ext cx="456310" cy="3534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8483731" y="843923"/>
        <a:ext cx="350262" cy="212097"/>
      </dsp:txXfrm>
    </dsp:sp>
    <dsp:sp modelId="{AA226C9D-CFFD-4873-84D1-47A95B7C8A37}">
      <dsp:nvSpPr>
        <dsp:cNvPr id="0" name=""/>
        <dsp:cNvSpPr/>
      </dsp:nvSpPr>
      <dsp:spPr>
        <a:xfrm>
          <a:off x="9129453" y="714641"/>
          <a:ext cx="1419827" cy="705991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45720" numCol="1" spcCol="127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Signos de exclamación</a:t>
          </a:r>
          <a:endParaRPr lang="es-MX" sz="1200" kern="1200"/>
        </a:p>
      </dsp:txBody>
      <dsp:txXfrm>
        <a:off x="9129453" y="714641"/>
        <a:ext cx="1419827" cy="470661"/>
      </dsp:txXfrm>
    </dsp:sp>
    <dsp:sp modelId="{70EA4FF3-CC52-41B7-BADE-1853620E0CB1}">
      <dsp:nvSpPr>
        <dsp:cNvPr id="0" name=""/>
        <dsp:cNvSpPr/>
      </dsp:nvSpPr>
      <dsp:spPr>
        <a:xfrm>
          <a:off x="9420261" y="1185303"/>
          <a:ext cx="1419827" cy="907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smtClean="0"/>
            <a:t>Requieren elevación enfática del tono de la voz.</a:t>
          </a:r>
          <a:endParaRPr lang="es-MX" sz="1200" kern="1200"/>
        </a:p>
      </dsp:txBody>
      <dsp:txXfrm>
        <a:off x="9446832" y="1211874"/>
        <a:ext cx="1366685" cy="854058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55FEAA-B2CD-45A6-ADAD-51328A455251}">
      <dsp:nvSpPr>
        <dsp:cNvPr id="0" name=""/>
        <dsp:cNvSpPr/>
      </dsp:nvSpPr>
      <dsp:spPr>
        <a:xfrm>
          <a:off x="1338" y="59540"/>
          <a:ext cx="1681481" cy="99173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Signos de interrogación</a:t>
          </a:r>
          <a:endParaRPr lang="es-MX" sz="1700" kern="1200"/>
        </a:p>
      </dsp:txBody>
      <dsp:txXfrm>
        <a:off x="1338" y="59540"/>
        <a:ext cx="1681481" cy="661155"/>
      </dsp:txXfrm>
    </dsp:sp>
    <dsp:sp modelId="{88B9C1D3-9598-40F5-942A-09FBFEE8684F}">
      <dsp:nvSpPr>
        <dsp:cNvPr id="0" name=""/>
        <dsp:cNvSpPr/>
      </dsp:nvSpPr>
      <dsp:spPr>
        <a:xfrm>
          <a:off x="345737" y="720695"/>
          <a:ext cx="1681481" cy="15280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smtClean="0"/>
            <a:t>Entonación con final ascendente.</a:t>
          </a:r>
          <a:endParaRPr lang="es-MX" sz="1700" kern="1200"/>
        </a:p>
      </dsp:txBody>
      <dsp:txXfrm>
        <a:off x="390493" y="765451"/>
        <a:ext cx="1591969" cy="1438575"/>
      </dsp:txXfrm>
    </dsp:sp>
    <dsp:sp modelId="{ACDDB00A-0159-4D08-A5CF-A96B75AB4CAE}">
      <dsp:nvSpPr>
        <dsp:cNvPr id="0" name=""/>
        <dsp:cNvSpPr/>
      </dsp:nvSpPr>
      <dsp:spPr>
        <a:xfrm>
          <a:off x="1937725" y="180798"/>
          <a:ext cx="540401" cy="4186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1937725" y="264526"/>
        <a:ext cx="414809" cy="251184"/>
      </dsp:txXfrm>
    </dsp:sp>
    <dsp:sp modelId="{56D4FDD5-B387-4DCA-A154-D089212ACA38}">
      <dsp:nvSpPr>
        <dsp:cNvPr id="0" name=""/>
        <dsp:cNvSpPr/>
      </dsp:nvSpPr>
      <dsp:spPr>
        <a:xfrm>
          <a:off x="2702445" y="59540"/>
          <a:ext cx="1681481" cy="991733"/>
        </a:xfrm>
        <a:prstGeom prst="roundRect">
          <a:avLst>
            <a:gd name="adj" fmla="val 1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Comillas</a:t>
          </a:r>
          <a:endParaRPr lang="es-MX" sz="1700" kern="1200"/>
        </a:p>
      </dsp:txBody>
      <dsp:txXfrm>
        <a:off x="2702445" y="59540"/>
        <a:ext cx="1681481" cy="661155"/>
      </dsp:txXfrm>
    </dsp:sp>
    <dsp:sp modelId="{70183F12-30CA-4538-B1F2-F40F6B61E20D}">
      <dsp:nvSpPr>
        <dsp:cNvPr id="0" name=""/>
        <dsp:cNvSpPr/>
      </dsp:nvSpPr>
      <dsp:spPr>
        <a:xfrm>
          <a:off x="3046844" y="720695"/>
          <a:ext cx="1681481" cy="15280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smtClean="0"/>
            <a:t>Se resaltan con un cambio de tono o con pausas.</a:t>
          </a:r>
          <a:endParaRPr lang="es-MX" sz="1700" kern="1200"/>
        </a:p>
      </dsp:txBody>
      <dsp:txXfrm>
        <a:off x="3091600" y="765451"/>
        <a:ext cx="1591969" cy="1438575"/>
      </dsp:txXfrm>
    </dsp:sp>
    <dsp:sp modelId="{93F65B41-F72D-49B1-A024-C2536FD25CA4}">
      <dsp:nvSpPr>
        <dsp:cNvPr id="0" name=""/>
        <dsp:cNvSpPr/>
      </dsp:nvSpPr>
      <dsp:spPr>
        <a:xfrm>
          <a:off x="4638832" y="180798"/>
          <a:ext cx="540401" cy="4186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4638832" y="264526"/>
        <a:ext cx="414809" cy="251184"/>
      </dsp:txXfrm>
    </dsp:sp>
    <dsp:sp modelId="{761D2F1C-5D38-4EE9-9B69-DFA24D85BE3E}">
      <dsp:nvSpPr>
        <dsp:cNvPr id="0" name=""/>
        <dsp:cNvSpPr/>
      </dsp:nvSpPr>
      <dsp:spPr>
        <a:xfrm>
          <a:off x="5403552" y="59540"/>
          <a:ext cx="1681481" cy="991733"/>
        </a:xfrm>
        <a:prstGeom prst="roundRect">
          <a:avLst>
            <a:gd name="adj" fmla="val 1000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Guion largo</a:t>
          </a:r>
          <a:endParaRPr lang="es-MX" sz="1700" kern="1200"/>
        </a:p>
      </dsp:txBody>
      <dsp:txXfrm>
        <a:off x="5403552" y="59540"/>
        <a:ext cx="1681481" cy="661155"/>
      </dsp:txXfrm>
    </dsp:sp>
    <dsp:sp modelId="{F3D50EBA-B3DC-44A2-B5E9-1CB9BBE54774}">
      <dsp:nvSpPr>
        <dsp:cNvPr id="0" name=""/>
        <dsp:cNvSpPr/>
      </dsp:nvSpPr>
      <dsp:spPr>
        <a:xfrm>
          <a:off x="5747951" y="720695"/>
          <a:ext cx="1681481" cy="15280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902230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smtClean="0"/>
            <a:t>Requieren cambio ligero de tono o ritmo.</a:t>
          </a:r>
          <a:endParaRPr lang="es-MX" sz="1700" kern="1200"/>
        </a:p>
      </dsp:txBody>
      <dsp:txXfrm>
        <a:off x="5792707" y="765451"/>
        <a:ext cx="1591969" cy="1438575"/>
      </dsp:txXfrm>
    </dsp:sp>
    <dsp:sp modelId="{EFE5F931-428F-4267-B7C1-996633B8BE61}">
      <dsp:nvSpPr>
        <dsp:cNvPr id="0" name=""/>
        <dsp:cNvSpPr/>
      </dsp:nvSpPr>
      <dsp:spPr>
        <a:xfrm>
          <a:off x="7339939" y="180798"/>
          <a:ext cx="540401" cy="4186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7339939" y="264526"/>
        <a:ext cx="414809" cy="251184"/>
      </dsp:txXfrm>
    </dsp:sp>
    <dsp:sp modelId="{E9567809-0782-4E11-8442-6AEC833D8C0E}">
      <dsp:nvSpPr>
        <dsp:cNvPr id="0" name=""/>
        <dsp:cNvSpPr/>
      </dsp:nvSpPr>
      <dsp:spPr>
        <a:xfrm>
          <a:off x="8104659" y="59540"/>
          <a:ext cx="1681481" cy="991733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Paréntesis y corchetes</a:t>
          </a:r>
          <a:endParaRPr lang="es-MX" sz="1700" kern="1200"/>
        </a:p>
      </dsp:txBody>
      <dsp:txXfrm>
        <a:off x="8104659" y="59540"/>
        <a:ext cx="1681481" cy="661155"/>
      </dsp:txXfrm>
    </dsp:sp>
    <dsp:sp modelId="{F682687F-E3CD-4C76-BA96-3B188FD7DE1B}">
      <dsp:nvSpPr>
        <dsp:cNvPr id="0" name=""/>
        <dsp:cNvSpPr/>
      </dsp:nvSpPr>
      <dsp:spPr>
        <a:xfrm>
          <a:off x="8449058" y="720695"/>
          <a:ext cx="1681481" cy="15280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smtClean="0"/>
            <a:t>Se leen en un tono más bajo.</a:t>
          </a:r>
          <a:endParaRPr lang="es-MX" sz="1700" kern="1200"/>
        </a:p>
      </dsp:txBody>
      <dsp:txXfrm>
        <a:off x="8493814" y="765451"/>
        <a:ext cx="1591969" cy="1438575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7D5F21-7C07-48B5-8B96-1418F82365D0}">
      <dsp:nvSpPr>
        <dsp:cNvPr id="0" name=""/>
        <dsp:cNvSpPr/>
      </dsp:nvSpPr>
      <dsp:spPr>
        <a:xfrm>
          <a:off x="2756341" y="262634"/>
          <a:ext cx="3884598" cy="616465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/>
              </a:solidFill>
            </a:rPr>
            <a:t>Una coma puede: </a:t>
          </a:r>
          <a:endParaRPr lang="es-MX" sz="2000" b="1" kern="1200" dirty="0">
            <a:solidFill>
              <a:schemeClr val="tx1"/>
            </a:solidFill>
          </a:endParaRPr>
        </a:p>
      </dsp:txBody>
      <dsp:txXfrm>
        <a:off x="3064574" y="262634"/>
        <a:ext cx="3268133" cy="616465"/>
      </dsp:txXfrm>
    </dsp:sp>
    <dsp:sp modelId="{22CBF7BE-774A-4D77-A6A2-87D110F57DED}">
      <dsp:nvSpPr>
        <dsp:cNvPr id="0" name=""/>
        <dsp:cNvSpPr/>
      </dsp:nvSpPr>
      <dsp:spPr>
        <a:xfrm>
          <a:off x="1601" y="877978"/>
          <a:ext cx="3884598" cy="616465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Ser una pausa: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309834" y="877978"/>
        <a:ext cx="3268133" cy="616465"/>
      </dsp:txXfrm>
    </dsp:sp>
    <dsp:sp modelId="{24D02EED-6073-4F03-91C9-5C673009E5F8}">
      <dsp:nvSpPr>
        <dsp:cNvPr id="0" name=""/>
        <dsp:cNvSpPr/>
      </dsp:nvSpPr>
      <dsp:spPr>
        <a:xfrm>
          <a:off x="3685848" y="930378"/>
          <a:ext cx="3224216" cy="511666"/>
        </a:xfrm>
        <a:prstGeom prst="chevron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No, espere.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3941681" y="930378"/>
        <a:ext cx="2712550" cy="511666"/>
      </dsp:txXfrm>
    </dsp:sp>
    <dsp:sp modelId="{07A9B70C-4647-4878-9BF1-735A16B59744}">
      <dsp:nvSpPr>
        <dsp:cNvPr id="0" name=""/>
        <dsp:cNvSpPr/>
      </dsp:nvSpPr>
      <dsp:spPr>
        <a:xfrm>
          <a:off x="6730981" y="930378"/>
          <a:ext cx="3224216" cy="511666"/>
        </a:xfrm>
        <a:prstGeom prst="chevron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No espere.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6986814" y="930378"/>
        <a:ext cx="2712550" cy="511666"/>
      </dsp:txXfrm>
    </dsp:sp>
    <dsp:sp modelId="{5CA5A72B-55A7-4325-9B03-BA0398B4A203}">
      <dsp:nvSpPr>
        <dsp:cNvPr id="0" name=""/>
        <dsp:cNvSpPr/>
      </dsp:nvSpPr>
      <dsp:spPr>
        <a:xfrm>
          <a:off x="1601" y="1580749"/>
          <a:ext cx="3884598" cy="616465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Hacer desaparecer tu dinero: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309834" y="1580749"/>
        <a:ext cx="3268133" cy="616465"/>
      </dsp:txXfrm>
    </dsp:sp>
    <dsp:sp modelId="{A142485E-988E-4A9E-A0F0-39783C421C4D}">
      <dsp:nvSpPr>
        <dsp:cNvPr id="0" name=""/>
        <dsp:cNvSpPr/>
      </dsp:nvSpPr>
      <dsp:spPr>
        <a:xfrm>
          <a:off x="3685848" y="1633149"/>
          <a:ext cx="3224216" cy="511666"/>
        </a:xfrm>
        <a:prstGeom prst="chevron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23,4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3941681" y="1633149"/>
        <a:ext cx="2712550" cy="511666"/>
      </dsp:txXfrm>
    </dsp:sp>
    <dsp:sp modelId="{152F4013-5B94-4537-A079-C11DAC8CB047}">
      <dsp:nvSpPr>
        <dsp:cNvPr id="0" name=""/>
        <dsp:cNvSpPr/>
      </dsp:nvSpPr>
      <dsp:spPr>
        <a:xfrm>
          <a:off x="6730981" y="1633149"/>
          <a:ext cx="3224216" cy="511666"/>
        </a:xfrm>
        <a:prstGeom prst="chevron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2,34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6986814" y="1633149"/>
        <a:ext cx="2712550" cy="511666"/>
      </dsp:txXfrm>
    </dsp:sp>
    <dsp:sp modelId="{9C940AEF-DE68-45DA-9A1E-BAC415AE8CB0}">
      <dsp:nvSpPr>
        <dsp:cNvPr id="0" name=""/>
        <dsp:cNvSpPr/>
      </dsp:nvSpPr>
      <dsp:spPr>
        <a:xfrm>
          <a:off x="1601" y="2283521"/>
          <a:ext cx="3884598" cy="616465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Crear héroes: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309834" y="2283521"/>
        <a:ext cx="3268133" cy="616465"/>
      </dsp:txXfrm>
    </dsp:sp>
    <dsp:sp modelId="{E9B3F134-AB14-47F2-8ED9-508323D7CDB2}">
      <dsp:nvSpPr>
        <dsp:cNvPr id="0" name=""/>
        <dsp:cNvSpPr/>
      </dsp:nvSpPr>
      <dsp:spPr>
        <a:xfrm>
          <a:off x="3685848" y="2335920"/>
          <a:ext cx="3224216" cy="511666"/>
        </a:xfrm>
        <a:prstGeom prst="chevron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Eso solo, él lo resuelve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3941681" y="2335920"/>
        <a:ext cx="2712550" cy="511666"/>
      </dsp:txXfrm>
    </dsp:sp>
    <dsp:sp modelId="{7784F84F-7C43-44F6-856A-8AC0E988222F}">
      <dsp:nvSpPr>
        <dsp:cNvPr id="0" name=""/>
        <dsp:cNvSpPr/>
      </dsp:nvSpPr>
      <dsp:spPr>
        <a:xfrm>
          <a:off x="6730981" y="2335920"/>
          <a:ext cx="3224216" cy="511666"/>
        </a:xfrm>
        <a:prstGeom prst="chevron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Eso, solo él lo resuelve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6986814" y="2335920"/>
        <a:ext cx="2712550" cy="511666"/>
      </dsp:txXfrm>
    </dsp:sp>
    <dsp:sp modelId="{2064E2AB-708E-4B41-82FF-74F8BD74DAF3}">
      <dsp:nvSpPr>
        <dsp:cNvPr id="0" name=""/>
        <dsp:cNvSpPr/>
      </dsp:nvSpPr>
      <dsp:spPr>
        <a:xfrm>
          <a:off x="1601" y="2986292"/>
          <a:ext cx="3884598" cy="616465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Ser la solución: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309834" y="2986292"/>
        <a:ext cx="3268133" cy="616465"/>
      </dsp:txXfrm>
    </dsp:sp>
    <dsp:sp modelId="{C0D04518-8051-4AF6-921E-6F9245E96818}">
      <dsp:nvSpPr>
        <dsp:cNvPr id="0" name=""/>
        <dsp:cNvSpPr/>
      </dsp:nvSpPr>
      <dsp:spPr>
        <a:xfrm>
          <a:off x="3685848" y="3038691"/>
          <a:ext cx="3224216" cy="511666"/>
        </a:xfrm>
        <a:prstGeom prst="chevron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Vamos a perder, poco se resolvió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3941681" y="3038691"/>
        <a:ext cx="2712550" cy="511666"/>
      </dsp:txXfrm>
    </dsp:sp>
    <dsp:sp modelId="{DFD868FB-80CC-42BE-8277-651B73FAC567}">
      <dsp:nvSpPr>
        <dsp:cNvPr id="0" name=""/>
        <dsp:cNvSpPr/>
      </dsp:nvSpPr>
      <dsp:spPr>
        <a:xfrm>
          <a:off x="6730981" y="3038691"/>
          <a:ext cx="3224216" cy="511666"/>
        </a:xfrm>
        <a:prstGeom prst="chevron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Vamos a perder poco, se resolvió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6986814" y="3038691"/>
        <a:ext cx="2712550" cy="511666"/>
      </dsp:txXfrm>
    </dsp:sp>
    <dsp:sp modelId="{5A2BDD49-8991-48DC-B189-C56D163A62FE}">
      <dsp:nvSpPr>
        <dsp:cNvPr id="0" name=""/>
        <dsp:cNvSpPr/>
      </dsp:nvSpPr>
      <dsp:spPr>
        <a:xfrm>
          <a:off x="1601" y="3689063"/>
          <a:ext cx="3884598" cy="616465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Cambiar una opinión: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309834" y="3689063"/>
        <a:ext cx="3268133" cy="616465"/>
      </dsp:txXfrm>
    </dsp:sp>
    <dsp:sp modelId="{C2435E3C-574C-47C9-A29E-D023AB3834CC}">
      <dsp:nvSpPr>
        <dsp:cNvPr id="0" name=""/>
        <dsp:cNvSpPr/>
      </dsp:nvSpPr>
      <dsp:spPr>
        <a:xfrm>
          <a:off x="3685848" y="3741462"/>
          <a:ext cx="3224216" cy="511666"/>
        </a:xfrm>
        <a:prstGeom prst="chevron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No queremos saber.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3941681" y="3741462"/>
        <a:ext cx="2712550" cy="511666"/>
      </dsp:txXfrm>
    </dsp:sp>
    <dsp:sp modelId="{4286ED24-3DE6-4BB0-AE0D-E22230ECF482}">
      <dsp:nvSpPr>
        <dsp:cNvPr id="0" name=""/>
        <dsp:cNvSpPr/>
      </dsp:nvSpPr>
      <dsp:spPr>
        <a:xfrm>
          <a:off x="6730981" y="3741462"/>
          <a:ext cx="3224216" cy="511666"/>
        </a:xfrm>
        <a:prstGeom prst="chevron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No, queremos saber.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6986814" y="3741462"/>
        <a:ext cx="2712550" cy="511666"/>
      </dsp:txXfrm>
    </dsp:sp>
    <dsp:sp modelId="{4E455B67-E259-46D6-BAC6-30878EB15D09}">
      <dsp:nvSpPr>
        <dsp:cNvPr id="0" name=""/>
        <dsp:cNvSpPr/>
      </dsp:nvSpPr>
      <dsp:spPr>
        <a:xfrm>
          <a:off x="1601" y="4391834"/>
          <a:ext cx="3884598" cy="616465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Condenar o salvar: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309834" y="4391834"/>
        <a:ext cx="3268133" cy="616465"/>
      </dsp:txXfrm>
    </dsp:sp>
    <dsp:sp modelId="{B288FBDE-39F0-4561-A0A1-F9AE4D1E4ABC}">
      <dsp:nvSpPr>
        <dsp:cNvPr id="0" name=""/>
        <dsp:cNvSpPr/>
      </dsp:nvSpPr>
      <dsp:spPr>
        <a:xfrm>
          <a:off x="3685848" y="4444234"/>
          <a:ext cx="3224216" cy="511666"/>
        </a:xfrm>
        <a:prstGeom prst="chevron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¡No tengo clemencia!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3941681" y="4444234"/>
        <a:ext cx="2712550" cy="511666"/>
      </dsp:txXfrm>
    </dsp:sp>
    <dsp:sp modelId="{AEF2D3F8-5F6A-476C-B6AE-384A9E104356}">
      <dsp:nvSpPr>
        <dsp:cNvPr id="0" name=""/>
        <dsp:cNvSpPr/>
      </dsp:nvSpPr>
      <dsp:spPr>
        <a:xfrm>
          <a:off x="6730981" y="4444234"/>
          <a:ext cx="3224216" cy="511666"/>
        </a:xfrm>
        <a:prstGeom prst="chevron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¡No, tengo clemencia!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6986814" y="4444234"/>
        <a:ext cx="2712550" cy="511666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F7F3A0-8248-4E05-9368-B289317176FB}">
      <dsp:nvSpPr>
        <dsp:cNvPr id="0" name=""/>
        <dsp:cNvSpPr/>
      </dsp:nvSpPr>
      <dsp:spPr>
        <a:xfrm>
          <a:off x="5001960" y="3857"/>
          <a:ext cx="1516625" cy="120019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>
              <a:solidFill>
                <a:schemeClr val="tx1"/>
              </a:solidFill>
            </a:rPr>
            <a:t>De estudio</a:t>
          </a:r>
          <a:endParaRPr lang="es-MX" sz="1600" b="0" kern="1200" dirty="0">
            <a:solidFill>
              <a:schemeClr val="tx1"/>
            </a:solidFill>
          </a:endParaRPr>
        </a:p>
      </dsp:txBody>
      <dsp:txXfrm>
        <a:off x="5224065" y="179621"/>
        <a:ext cx="1072415" cy="848666"/>
      </dsp:txXfrm>
    </dsp:sp>
    <dsp:sp modelId="{C6D02D7C-A466-4D8A-B7F2-304DA77AF629}">
      <dsp:nvSpPr>
        <dsp:cNvPr id="0" name=""/>
        <dsp:cNvSpPr/>
      </dsp:nvSpPr>
      <dsp:spPr>
        <a:xfrm rot="1350000">
          <a:off x="6467682" y="715763"/>
          <a:ext cx="102955" cy="4050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>
        <a:off x="6468858" y="790866"/>
        <a:ext cx="72069" cy="243039"/>
      </dsp:txXfrm>
    </dsp:sp>
    <dsp:sp modelId="{BFB62DB9-DF6D-4652-BA91-C184EFA67F30}">
      <dsp:nvSpPr>
        <dsp:cNvPr id="0" name=""/>
        <dsp:cNvSpPr/>
      </dsp:nvSpPr>
      <dsp:spPr>
        <a:xfrm>
          <a:off x="6442269" y="693281"/>
          <a:ext cx="1964837" cy="1200194"/>
        </a:xfrm>
        <a:prstGeom prst="ellipse">
          <a:avLst/>
        </a:prstGeom>
        <a:solidFill>
          <a:schemeClr val="accent4">
            <a:hueOff val="1485099"/>
            <a:satOff val="-6853"/>
            <a:lumOff val="2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>
              <a:solidFill>
                <a:schemeClr val="tx1"/>
              </a:solidFill>
            </a:rPr>
            <a:t>Estructural o analítica</a:t>
          </a:r>
          <a:endParaRPr lang="es-MX" sz="1600" b="0" kern="1200" dirty="0">
            <a:solidFill>
              <a:schemeClr val="tx1"/>
            </a:solidFill>
          </a:endParaRPr>
        </a:p>
      </dsp:txBody>
      <dsp:txXfrm>
        <a:off x="6730013" y="869045"/>
        <a:ext cx="1389349" cy="848666"/>
      </dsp:txXfrm>
    </dsp:sp>
    <dsp:sp modelId="{FC22BAA0-EF67-480D-903E-55B982C546E8}">
      <dsp:nvSpPr>
        <dsp:cNvPr id="0" name=""/>
        <dsp:cNvSpPr/>
      </dsp:nvSpPr>
      <dsp:spPr>
        <a:xfrm rot="4050000">
          <a:off x="7621626" y="1921127"/>
          <a:ext cx="293952" cy="4050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485099"/>
            <a:satOff val="-6853"/>
            <a:lumOff val="25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>
        <a:off x="7648845" y="1961403"/>
        <a:ext cx="205766" cy="243039"/>
      </dsp:txXfrm>
    </dsp:sp>
    <dsp:sp modelId="{0EC02284-E0F7-4727-B771-C7E25FA2FF67}">
      <dsp:nvSpPr>
        <dsp:cNvPr id="0" name=""/>
        <dsp:cNvSpPr/>
      </dsp:nvSpPr>
      <dsp:spPr>
        <a:xfrm>
          <a:off x="7355799" y="2357696"/>
          <a:ext cx="1516625" cy="1200194"/>
        </a:xfrm>
        <a:prstGeom prst="ellipse">
          <a:avLst/>
        </a:prstGeom>
        <a:solidFill>
          <a:schemeClr val="accent4">
            <a:hueOff val="2970198"/>
            <a:satOff val="-13705"/>
            <a:lumOff val="5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smtClean="0">
              <a:solidFill>
                <a:schemeClr val="tx1"/>
              </a:solidFill>
            </a:rPr>
            <a:t>Dinámica</a:t>
          </a:r>
          <a:endParaRPr lang="es-MX" sz="1600" b="0" kern="1200" dirty="0">
            <a:solidFill>
              <a:schemeClr val="tx1"/>
            </a:solidFill>
          </a:endParaRPr>
        </a:p>
      </dsp:txBody>
      <dsp:txXfrm>
        <a:off x="7577904" y="2533460"/>
        <a:ext cx="1072415" cy="848666"/>
      </dsp:txXfrm>
    </dsp:sp>
    <dsp:sp modelId="{1D03BE95-4086-4BE5-9190-B465976D50A2}">
      <dsp:nvSpPr>
        <dsp:cNvPr id="0" name=""/>
        <dsp:cNvSpPr/>
      </dsp:nvSpPr>
      <dsp:spPr>
        <a:xfrm rot="6750000">
          <a:off x="7622375" y="3579610"/>
          <a:ext cx="300561" cy="4050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2970198"/>
            <a:satOff val="-13705"/>
            <a:lumOff val="50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 rot="10800000">
        <a:off x="7684712" y="3618971"/>
        <a:ext cx="210393" cy="243039"/>
      </dsp:txXfrm>
    </dsp:sp>
    <dsp:sp modelId="{83C6C262-E4CA-4A32-8970-DB52AB1CD310}">
      <dsp:nvSpPr>
        <dsp:cNvPr id="0" name=""/>
        <dsp:cNvSpPr/>
      </dsp:nvSpPr>
      <dsp:spPr>
        <a:xfrm>
          <a:off x="6666376" y="4022112"/>
          <a:ext cx="1516625" cy="1200194"/>
        </a:xfrm>
        <a:prstGeom prst="ellipse">
          <a:avLst/>
        </a:prstGeom>
        <a:solidFill>
          <a:schemeClr val="accent4">
            <a:hueOff val="4455297"/>
            <a:satOff val="-20558"/>
            <a:lumOff val="75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>
              <a:solidFill>
                <a:schemeClr val="tx1"/>
              </a:solidFill>
            </a:rPr>
            <a:t>De consulta</a:t>
          </a:r>
          <a:endParaRPr lang="es-MX" sz="1600" b="0" kern="1200" dirty="0">
            <a:solidFill>
              <a:schemeClr val="tx1"/>
            </a:solidFill>
          </a:endParaRPr>
        </a:p>
      </dsp:txBody>
      <dsp:txXfrm>
        <a:off x="6888481" y="4197876"/>
        <a:ext cx="1072415" cy="848666"/>
      </dsp:txXfrm>
    </dsp:sp>
    <dsp:sp modelId="{935429C9-BA90-4226-BA46-482B28639DB8}">
      <dsp:nvSpPr>
        <dsp:cNvPr id="0" name=""/>
        <dsp:cNvSpPr/>
      </dsp:nvSpPr>
      <dsp:spPr>
        <a:xfrm rot="9450000">
          <a:off x="6581976" y="4742437"/>
          <a:ext cx="126998" cy="4050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4455297"/>
            <a:satOff val="-20558"/>
            <a:lumOff val="75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 rot="10800000">
        <a:off x="6618625" y="4816160"/>
        <a:ext cx="88899" cy="243039"/>
      </dsp:txXfrm>
    </dsp:sp>
    <dsp:sp modelId="{33FC6E84-B226-4C8B-9014-15EA2A4D2923}">
      <dsp:nvSpPr>
        <dsp:cNvPr id="0" name=""/>
        <dsp:cNvSpPr/>
      </dsp:nvSpPr>
      <dsp:spPr>
        <a:xfrm>
          <a:off x="4849289" y="4711536"/>
          <a:ext cx="1821966" cy="1200194"/>
        </a:xfrm>
        <a:prstGeom prst="ellipse">
          <a:avLst/>
        </a:prstGeom>
        <a:solidFill>
          <a:schemeClr val="accent4">
            <a:hueOff val="5940396"/>
            <a:satOff val="-27410"/>
            <a:lumOff val="100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>
              <a:solidFill>
                <a:schemeClr val="tx1"/>
              </a:solidFill>
            </a:rPr>
            <a:t>De información</a:t>
          </a:r>
          <a:endParaRPr lang="es-MX" sz="1600" b="0" kern="1200" dirty="0">
            <a:solidFill>
              <a:schemeClr val="tx1"/>
            </a:solidFill>
          </a:endParaRPr>
        </a:p>
      </dsp:txBody>
      <dsp:txXfrm>
        <a:off x="5116110" y="4887300"/>
        <a:ext cx="1288324" cy="848666"/>
      </dsp:txXfrm>
    </dsp:sp>
    <dsp:sp modelId="{8686B316-CBD6-46B2-B7A6-A66D30526338}">
      <dsp:nvSpPr>
        <dsp:cNvPr id="0" name=""/>
        <dsp:cNvSpPr/>
      </dsp:nvSpPr>
      <dsp:spPr>
        <a:xfrm rot="12150000">
          <a:off x="4927894" y="4773736"/>
          <a:ext cx="45477" cy="4050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5940396"/>
            <a:satOff val="-27410"/>
            <a:lumOff val="100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 rot="10800000">
        <a:off x="4941018" y="4857359"/>
        <a:ext cx="31834" cy="243039"/>
      </dsp:txXfrm>
    </dsp:sp>
    <dsp:sp modelId="{7325C8EE-3E41-43C0-A842-04ED145AA3E5}">
      <dsp:nvSpPr>
        <dsp:cNvPr id="0" name=""/>
        <dsp:cNvSpPr/>
      </dsp:nvSpPr>
      <dsp:spPr>
        <a:xfrm>
          <a:off x="3111944" y="4022112"/>
          <a:ext cx="1967826" cy="1200194"/>
        </a:xfrm>
        <a:prstGeom prst="ellipse">
          <a:avLst/>
        </a:prstGeom>
        <a:solidFill>
          <a:schemeClr val="accent4">
            <a:hueOff val="7425494"/>
            <a:satOff val="-34263"/>
            <a:lumOff val="12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>
              <a:solidFill>
                <a:schemeClr val="tx1"/>
              </a:solidFill>
            </a:rPr>
            <a:t>De investigación</a:t>
          </a:r>
          <a:endParaRPr lang="es-MX" sz="1600" b="0" kern="1200" dirty="0">
            <a:solidFill>
              <a:schemeClr val="tx1"/>
            </a:solidFill>
          </a:endParaRPr>
        </a:p>
      </dsp:txBody>
      <dsp:txXfrm>
        <a:off x="3400125" y="4197876"/>
        <a:ext cx="1391464" cy="848666"/>
      </dsp:txXfrm>
    </dsp:sp>
    <dsp:sp modelId="{D8043A2A-DB11-456C-BAEE-B5494AF09F2A}">
      <dsp:nvSpPr>
        <dsp:cNvPr id="0" name=""/>
        <dsp:cNvSpPr/>
      </dsp:nvSpPr>
      <dsp:spPr>
        <a:xfrm rot="14850000">
          <a:off x="3608012" y="3592391"/>
          <a:ext cx="290344" cy="4050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7425494"/>
            <a:satOff val="-34263"/>
            <a:lumOff val="12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 rot="10800000">
        <a:off x="3668230" y="3713640"/>
        <a:ext cx="203241" cy="243039"/>
      </dsp:txXfrm>
    </dsp:sp>
    <dsp:sp modelId="{16E2A83A-82CD-4C42-8F69-391E5221B8E2}">
      <dsp:nvSpPr>
        <dsp:cNvPr id="0" name=""/>
        <dsp:cNvSpPr/>
      </dsp:nvSpPr>
      <dsp:spPr>
        <a:xfrm>
          <a:off x="2546843" y="2357696"/>
          <a:ext cx="1719181" cy="1200194"/>
        </a:xfrm>
        <a:prstGeom prst="ellipse">
          <a:avLst/>
        </a:prstGeom>
        <a:solidFill>
          <a:schemeClr val="accent4">
            <a:hueOff val="8910593"/>
            <a:satOff val="-41115"/>
            <a:lumOff val="151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>
              <a:solidFill>
                <a:schemeClr val="tx1"/>
              </a:solidFill>
            </a:rPr>
            <a:t>De recreación</a:t>
          </a:r>
          <a:endParaRPr lang="es-MX" sz="1600" b="0" kern="1200" dirty="0">
            <a:solidFill>
              <a:schemeClr val="tx1"/>
            </a:solidFill>
          </a:endParaRPr>
        </a:p>
      </dsp:txBody>
      <dsp:txXfrm>
        <a:off x="2798611" y="2533460"/>
        <a:ext cx="1215645" cy="848666"/>
      </dsp:txXfrm>
    </dsp:sp>
    <dsp:sp modelId="{F4C9D62C-A931-4DF3-85C8-4D802964BC54}">
      <dsp:nvSpPr>
        <dsp:cNvPr id="0" name=""/>
        <dsp:cNvSpPr/>
      </dsp:nvSpPr>
      <dsp:spPr>
        <a:xfrm rot="17550000">
          <a:off x="3601477" y="1931927"/>
          <a:ext cx="291984" cy="4050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8910593"/>
            <a:satOff val="-41115"/>
            <a:lumOff val="151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>
        <a:off x="3628514" y="2053404"/>
        <a:ext cx="204389" cy="243039"/>
      </dsp:txXfrm>
    </dsp:sp>
    <dsp:sp modelId="{EBEDFE5A-2DB9-4C37-B588-74393DBAB9DE}">
      <dsp:nvSpPr>
        <dsp:cNvPr id="0" name=""/>
        <dsp:cNvSpPr/>
      </dsp:nvSpPr>
      <dsp:spPr>
        <a:xfrm>
          <a:off x="3184298" y="693281"/>
          <a:ext cx="1823118" cy="1200194"/>
        </a:xfrm>
        <a:prstGeom prst="ellips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>
              <a:solidFill>
                <a:schemeClr val="tx1"/>
              </a:solidFill>
            </a:rPr>
            <a:t>Critica o evaluativa</a:t>
          </a:r>
          <a:endParaRPr lang="es-MX" sz="1600" b="0" kern="1200" dirty="0">
            <a:solidFill>
              <a:schemeClr val="tx1"/>
            </a:solidFill>
          </a:endParaRPr>
        </a:p>
      </dsp:txBody>
      <dsp:txXfrm>
        <a:off x="3451287" y="869045"/>
        <a:ext cx="1289140" cy="848666"/>
      </dsp:txXfrm>
    </dsp:sp>
    <dsp:sp modelId="{EFAF3E19-AA0B-4932-91EE-0552FE6840F5}">
      <dsp:nvSpPr>
        <dsp:cNvPr id="0" name=""/>
        <dsp:cNvSpPr/>
      </dsp:nvSpPr>
      <dsp:spPr>
        <a:xfrm rot="20250000">
          <a:off x="4911199" y="726859"/>
          <a:ext cx="126797" cy="4050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>
        <a:off x="4912647" y="815150"/>
        <a:ext cx="88758" cy="243039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2B170E-150B-4A27-9591-FA8B5DD5C2AB}">
      <dsp:nvSpPr>
        <dsp:cNvPr id="0" name=""/>
        <dsp:cNvSpPr/>
      </dsp:nvSpPr>
      <dsp:spPr>
        <a:xfrm>
          <a:off x="1722755" y="1062965"/>
          <a:ext cx="3655314" cy="3655314"/>
        </a:xfrm>
        <a:prstGeom prst="ellips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C64874-3A0A-477C-B600-40BD8610CE9A}">
      <dsp:nvSpPr>
        <dsp:cNvPr id="0" name=""/>
        <dsp:cNvSpPr/>
      </dsp:nvSpPr>
      <dsp:spPr>
        <a:xfrm>
          <a:off x="2128799" y="1469009"/>
          <a:ext cx="2843225" cy="2843225"/>
        </a:xfrm>
        <a:prstGeom prst="ellipse">
          <a:avLst/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5ACADF-7738-4E8A-A324-46DB64D77DFA}">
      <dsp:nvSpPr>
        <dsp:cNvPr id="0" name=""/>
        <dsp:cNvSpPr/>
      </dsp:nvSpPr>
      <dsp:spPr>
        <a:xfrm>
          <a:off x="2534843" y="1875054"/>
          <a:ext cx="2031136" cy="2031136"/>
        </a:xfrm>
        <a:prstGeom prst="ellipse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BFBDCE-CC3F-49BD-90BF-9CD6097DE36C}">
      <dsp:nvSpPr>
        <dsp:cNvPr id="0" name=""/>
        <dsp:cNvSpPr/>
      </dsp:nvSpPr>
      <dsp:spPr>
        <a:xfrm>
          <a:off x="2941193" y="2281403"/>
          <a:ext cx="1218438" cy="1218438"/>
        </a:xfrm>
        <a:prstGeom prst="ellipse">
          <a:avLst/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1C9B84-134F-49A3-A9B6-7C3084DCBD1D}">
      <dsp:nvSpPr>
        <dsp:cNvPr id="0" name=""/>
        <dsp:cNvSpPr/>
      </dsp:nvSpPr>
      <dsp:spPr>
        <a:xfrm>
          <a:off x="3347237" y="2687447"/>
          <a:ext cx="406349" cy="40634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CEE95E-90C9-4327-A00E-9DF5398276F8}">
      <dsp:nvSpPr>
        <dsp:cNvPr id="0" name=""/>
        <dsp:cNvSpPr/>
      </dsp:nvSpPr>
      <dsp:spPr>
        <a:xfrm>
          <a:off x="5987288" y="155472"/>
          <a:ext cx="1827657" cy="645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34290" rIns="34290" bIns="3429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Motivación</a:t>
          </a:r>
          <a:endParaRPr lang="es-MX" sz="2700" kern="1200"/>
        </a:p>
      </dsp:txBody>
      <dsp:txXfrm>
        <a:off x="5987288" y="155472"/>
        <a:ext cx="1827657" cy="645284"/>
      </dsp:txXfrm>
    </dsp:sp>
    <dsp:sp modelId="{01AF408F-F580-4E5C-B3C2-07EB4F71E2AB}">
      <dsp:nvSpPr>
        <dsp:cNvPr id="0" name=""/>
        <dsp:cNvSpPr/>
      </dsp:nvSpPr>
      <dsp:spPr>
        <a:xfrm>
          <a:off x="5530373" y="478115"/>
          <a:ext cx="456914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3BD2A3-A619-4C52-8868-CD9310AE5E20}">
      <dsp:nvSpPr>
        <dsp:cNvPr id="0" name=""/>
        <dsp:cNvSpPr/>
      </dsp:nvSpPr>
      <dsp:spPr>
        <a:xfrm rot="5400000">
          <a:off x="3332616" y="695910"/>
          <a:ext cx="2412507" cy="1976915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05EE67-A2B0-490D-AE49-FA69AD7E8968}">
      <dsp:nvSpPr>
        <dsp:cNvPr id="0" name=""/>
        <dsp:cNvSpPr/>
      </dsp:nvSpPr>
      <dsp:spPr>
        <a:xfrm>
          <a:off x="5987288" y="837797"/>
          <a:ext cx="1827657" cy="645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34290" rIns="34290" bIns="3429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Interés</a:t>
          </a:r>
          <a:endParaRPr lang="es-MX" sz="2700" kern="1200"/>
        </a:p>
      </dsp:txBody>
      <dsp:txXfrm>
        <a:off x="5987288" y="837797"/>
        <a:ext cx="1827657" cy="645284"/>
      </dsp:txXfrm>
    </dsp:sp>
    <dsp:sp modelId="{D06A16F8-0B38-4874-AFD7-4CBBFA5BDE20}">
      <dsp:nvSpPr>
        <dsp:cNvPr id="0" name=""/>
        <dsp:cNvSpPr/>
      </dsp:nvSpPr>
      <dsp:spPr>
        <a:xfrm>
          <a:off x="5530373" y="1160440"/>
          <a:ext cx="456914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AA9839-91F3-4F66-9A08-0DA2E2D9B6F8}">
      <dsp:nvSpPr>
        <dsp:cNvPr id="0" name=""/>
        <dsp:cNvSpPr/>
      </dsp:nvSpPr>
      <dsp:spPr>
        <a:xfrm rot="5400000">
          <a:off x="3687120" y="1326391"/>
          <a:ext cx="2008716" cy="1675352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266FBE-6DD8-4489-92D2-FA7951508E14}">
      <dsp:nvSpPr>
        <dsp:cNvPr id="0" name=""/>
        <dsp:cNvSpPr/>
      </dsp:nvSpPr>
      <dsp:spPr>
        <a:xfrm>
          <a:off x="5987288" y="1520123"/>
          <a:ext cx="1827657" cy="645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34290" rIns="34290" bIns="3429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Atención</a:t>
          </a:r>
          <a:endParaRPr lang="es-MX" sz="2700" kern="1200"/>
        </a:p>
      </dsp:txBody>
      <dsp:txXfrm>
        <a:off x="5987288" y="1520123"/>
        <a:ext cx="1827657" cy="645284"/>
      </dsp:txXfrm>
    </dsp:sp>
    <dsp:sp modelId="{6DA6909A-E6BE-4763-9329-7847255BB9A0}">
      <dsp:nvSpPr>
        <dsp:cNvPr id="0" name=""/>
        <dsp:cNvSpPr/>
      </dsp:nvSpPr>
      <dsp:spPr>
        <a:xfrm>
          <a:off x="5530373" y="1842765"/>
          <a:ext cx="456914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C0D583-A972-4A87-89CE-446547724787}">
      <dsp:nvSpPr>
        <dsp:cNvPr id="0" name=""/>
        <dsp:cNvSpPr/>
      </dsp:nvSpPr>
      <dsp:spPr>
        <a:xfrm rot="5400000">
          <a:off x="4034741" y="1931102"/>
          <a:ext cx="1583969" cy="1407295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CE5855-93D2-4FEE-8482-FBF8450DCB48}">
      <dsp:nvSpPr>
        <dsp:cNvPr id="0" name=""/>
        <dsp:cNvSpPr/>
      </dsp:nvSpPr>
      <dsp:spPr>
        <a:xfrm>
          <a:off x="5987288" y="2187827"/>
          <a:ext cx="1827657" cy="645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34290" rIns="34290" bIns="3429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Constancia</a:t>
          </a:r>
          <a:endParaRPr lang="es-MX" sz="2700" kern="1200"/>
        </a:p>
      </dsp:txBody>
      <dsp:txXfrm>
        <a:off x="5987288" y="2187827"/>
        <a:ext cx="1827657" cy="645284"/>
      </dsp:txXfrm>
    </dsp:sp>
    <dsp:sp modelId="{A54B9B01-32B2-4CF7-A0F9-543FCBD7FAF9}">
      <dsp:nvSpPr>
        <dsp:cNvPr id="0" name=""/>
        <dsp:cNvSpPr/>
      </dsp:nvSpPr>
      <dsp:spPr>
        <a:xfrm>
          <a:off x="5530373" y="2510469"/>
          <a:ext cx="456914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9B6609-2344-4271-857E-73AC0431EDC9}">
      <dsp:nvSpPr>
        <dsp:cNvPr id="0" name=""/>
        <dsp:cNvSpPr/>
      </dsp:nvSpPr>
      <dsp:spPr>
        <a:xfrm rot="5400000">
          <a:off x="4380777" y="2569563"/>
          <a:ext cx="1208690" cy="1090502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71894D-22CC-4765-A423-1D07EDA464A5}">
      <dsp:nvSpPr>
        <dsp:cNvPr id="0" name=""/>
        <dsp:cNvSpPr/>
      </dsp:nvSpPr>
      <dsp:spPr>
        <a:xfrm>
          <a:off x="5987288" y="2836036"/>
          <a:ext cx="1827657" cy="645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34290" rIns="34290" bIns="3429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Nivel</a:t>
          </a:r>
          <a:endParaRPr lang="es-MX" sz="2700" kern="1200"/>
        </a:p>
      </dsp:txBody>
      <dsp:txXfrm>
        <a:off x="5987288" y="2836036"/>
        <a:ext cx="1827657" cy="645284"/>
      </dsp:txXfrm>
    </dsp:sp>
    <dsp:sp modelId="{CD3ED34C-654F-4C21-8E67-58A0B9FAF2A6}">
      <dsp:nvSpPr>
        <dsp:cNvPr id="0" name=""/>
        <dsp:cNvSpPr/>
      </dsp:nvSpPr>
      <dsp:spPr>
        <a:xfrm>
          <a:off x="5530373" y="3158678"/>
          <a:ext cx="456914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34D788-6353-4C20-96A2-CC897A5673FB}">
      <dsp:nvSpPr>
        <dsp:cNvPr id="0" name=""/>
        <dsp:cNvSpPr/>
      </dsp:nvSpPr>
      <dsp:spPr>
        <a:xfrm rot="5400000">
          <a:off x="4707928" y="3189139"/>
          <a:ext cx="852906" cy="791984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9B87BD-A000-4481-A9C6-A2C059D86734}">
      <dsp:nvSpPr>
        <dsp:cNvPr id="0" name=""/>
        <dsp:cNvSpPr/>
      </dsp:nvSpPr>
      <dsp:spPr>
        <a:xfrm>
          <a:off x="1988827" y="674025"/>
          <a:ext cx="3189241" cy="37520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E89452-15E8-4607-AE13-62FBAD76C5D7}">
      <dsp:nvSpPr>
        <dsp:cNvPr id="0" name=""/>
        <dsp:cNvSpPr/>
      </dsp:nvSpPr>
      <dsp:spPr>
        <a:xfrm>
          <a:off x="1988827" y="814937"/>
          <a:ext cx="234293" cy="23429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758496-AF58-4B9F-A9C4-26F874B970A1}">
      <dsp:nvSpPr>
        <dsp:cNvPr id="0" name=""/>
        <dsp:cNvSpPr/>
      </dsp:nvSpPr>
      <dsp:spPr>
        <a:xfrm>
          <a:off x="1988827" y="0"/>
          <a:ext cx="3189241" cy="6740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Examen y repaso</a:t>
          </a:r>
          <a:endParaRPr lang="es-MX" sz="2400" kern="1200" dirty="0"/>
        </a:p>
      </dsp:txBody>
      <dsp:txXfrm>
        <a:off x="1988827" y="0"/>
        <a:ext cx="3189241" cy="674025"/>
      </dsp:txXfrm>
    </dsp:sp>
    <dsp:sp modelId="{9BF09161-3BE4-42CE-AF78-9243AD132D70}">
      <dsp:nvSpPr>
        <dsp:cNvPr id="0" name=""/>
        <dsp:cNvSpPr/>
      </dsp:nvSpPr>
      <dsp:spPr>
        <a:xfrm>
          <a:off x="1988827" y="1361067"/>
          <a:ext cx="234287" cy="2342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5D8F14-3100-468F-AAFC-2C611F7DC481}">
      <dsp:nvSpPr>
        <dsp:cNvPr id="0" name=""/>
        <dsp:cNvSpPr/>
      </dsp:nvSpPr>
      <dsp:spPr>
        <a:xfrm>
          <a:off x="2212074" y="1205149"/>
          <a:ext cx="2965994" cy="546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Examinar el libro</a:t>
          </a:r>
          <a:endParaRPr lang="es-MX" sz="1200" kern="1200"/>
        </a:p>
      </dsp:txBody>
      <dsp:txXfrm>
        <a:off x="2212074" y="1205149"/>
        <a:ext cx="2965994" cy="546124"/>
      </dsp:txXfrm>
    </dsp:sp>
    <dsp:sp modelId="{572535A2-65EB-45CE-B9C6-A10CEA123318}">
      <dsp:nvSpPr>
        <dsp:cNvPr id="0" name=""/>
        <dsp:cNvSpPr/>
      </dsp:nvSpPr>
      <dsp:spPr>
        <a:xfrm>
          <a:off x="1988827" y="1907192"/>
          <a:ext cx="234287" cy="2342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D93D0F-D940-4EBF-BFA0-1F62054984E0}">
      <dsp:nvSpPr>
        <dsp:cNvPr id="0" name=""/>
        <dsp:cNvSpPr/>
      </dsp:nvSpPr>
      <dsp:spPr>
        <a:xfrm>
          <a:off x="2212074" y="1751273"/>
          <a:ext cx="2965994" cy="546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Formular preguntas</a:t>
          </a:r>
          <a:endParaRPr lang="es-MX" sz="1200" kern="1200"/>
        </a:p>
      </dsp:txBody>
      <dsp:txXfrm>
        <a:off x="2212074" y="1751273"/>
        <a:ext cx="2965994" cy="546124"/>
      </dsp:txXfrm>
    </dsp:sp>
    <dsp:sp modelId="{CBE0204F-0527-41FA-9319-780417C5E1CB}">
      <dsp:nvSpPr>
        <dsp:cNvPr id="0" name=""/>
        <dsp:cNvSpPr/>
      </dsp:nvSpPr>
      <dsp:spPr>
        <a:xfrm>
          <a:off x="1988827" y="2453316"/>
          <a:ext cx="234287" cy="2342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A28539-D704-47B6-BA08-1166B0DF7D82}">
      <dsp:nvSpPr>
        <dsp:cNvPr id="0" name=""/>
        <dsp:cNvSpPr/>
      </dsp:nvSpPr>
      <dsp:spPr>
        <a:xfrm>
          <a:off x="2212074" y="2297398"/>
          <a:ext cx="2965994" cy="546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Leer</a:t>
          </a:r>
          <a:endParaRPr lang="es-MX" sz="1200" kern="1200"/>
        </a:p>
      </dsp:txBody>
      <dsp:txXfrm>
        <a:off x="2212074" y="2297398"/>
        <a:ext cx="2965994" cy="546124"/>
      </dsp:txXfrm>
    </dsp:sp>
    <dsp:sp modelId="{3EB2FA2A-A956-4830-B8AE-0B6BB24CCED6}">
      <dsp:nvSpPr>
        <dsp:cNvPr id="0" name=""/>
        <dsp:cNvSpPr/>
      </dsp:nvSpPr>
      <dsp:spPr>
        <a:xfrm>
          <a:off x="1988827" y="2999441"/>
          <a:ext cx="234287" cy="2342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3D4F54-78CB-40C9-A9F6-7694B0238056}">
      <dsp:nvSpPr>
        <dsp:cNvPr id="0" name=""/>
        <dsp:cNvSpPr/>
      </dsp:nvSpPr>
      <dsp:spPr>
        <a:xfrm>
          <a:off x="2212074" y="2843522"/>
          <a:ext cx="2965994" cy="546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Repasar</a:t>
          </a:r>
          <a:endParaRPr lang="es-MX" sz="1200" kern="1200"/>
        </a:p>
      </dsp:txBody>
      <dsp:txXfrm>
        <a:off x="2212074" y="2843522"/>
        <a:ext cx="2965994" cy="546124"/>
      </dsp:txXfrm>
    </dsp:sp>
    <dsp:sp modelId="{F1C39518-5A01-412B-840E-DD842D5FE846}">
      <dsp:nvSpPr>
        <dsp:cNvPr id="0" name=""/>
        <dsp:cNvSpPr/>
      </dsp:nvSpPr>
      <dsp:spPr>
        <a:xfrm>
          <a:off x="5337531" y="674025"/>
          <a:ext cx="3189241" cy="37520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0AD54A-D397-411F-B56E-29B58B850660}">
      <dsp:nvSpPr>
        <dsp:cNvPr id="0" name=""/>
        <dsp:cNvSpPr/>
      </dsp:nvSpPr>
      <dsp:spPr>
        <a:xfrm>
          <a:off x="5337531" y="814937"/>
          <a:ext cx="234293" cy="23429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A4F362-C012-45FB-9138-97B2888A8AE1}">
      <dsp:nvSpPr>
        <dsp:cNvPr id="0" name=""/>
        <dsp:cNvSpPr/>
      </dsp:nvSpPr>
      <dsp:spPr>
        <a:xfrm>
          <a:off x="5337531" y="0"/>
          <a:ext cx="3189241" cy="6740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Lectura de comprensión</a:t>
          </a:r>
          <a:endParaRPr lang="es-MX" sz="2400" kern="1200"/>
        </a:p>
      </dsp:txBody>
      <dsp:txXfrm>
        <a:off x="5337531" y="0"/>
        <a:ext cx="3189241" cy="674025"/>
      </dsp:txXfrm>
    </dsp:sp>
    <dsp:sp modelId="{04C80A02-67A7-48EE-B7F9-54A8B0A9DB2A}">
      <dsp:nvSpPr>
        <dsp:cNvPr id="0" name=""/>
        <dsp:cNvSpPr/>
      </dsp:nvSpPr>
      <dsp:spPr>
        <a:xfrm>
          <a:off x="5337531" y="1361067"/>
          <a:ext cx="234287" cy="2342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8B4AAF-1134-40E6-9ACE-CC6B60AB5FE4}">
      <dsp:nvSpPr>
        <dsp:cNvPr id="0" name=""/>
        <dsp:cNvSpPr/>
      </dsp:nvSpPr>
      <dsp:spPr>
        <a:xfrm>
          <a:off x="5560777" y="1205149"/>
          <a:ext cx="2965994" cy="546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Realizar una lectura general</a:t>
          </a:r>
          <a:endParaRPr lang="es-MX" sz="1200" kern="1200"/>
        </a:p>
      </dsp:txBody>
      <dsp:txXfrm>
        <a:off x="5560777" y="1205149"/>
        <a:ext cx="2965994" cy="546124"/>
      </dsp:txXfrm>
    </dsp:sp>
    <dsp:sp modelId="{8EF18E06-37C2-4408-9FAC-BE5834096E7A}">
      <dsp:nvSpPr>
        <dsp:cNvPr id="0" name=""/>
        <dsp:cNvSpPr/>
      </dsp:nvSpPr>
      <dsp:spPr>
        <a:xfrm>
          <a:off x="5337531" y="1907192"/>
          <a:ext cx="234287" cy="2342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4C52B5-A620-45A0-80E5-5BA6E025CB25}">
      <dsp:nvSpPr>
        <dsp:cNvPr id="0" name=""/>
        <dsp:cNvSpPr/>
      </dsp:nvSpPr>
      <dsp:spPr>
        <a:xfrm>
          <a:off x="5560777" y="1751273"/>
          <a:ext cx="2965994" cy="546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Localizar e investigar términos desconocidos</a:t>
          </a:r>
          <a:endParaRPr lang="es-MX" sz="1200" kern="1200"/>
        </a:p>
      </dsp:txBody>
      <dsp:txXfrm>
        <a:off x="5560777" y="1751273"/>
        <a:ext cx="2965994" cy="546124"/>
      </dsp:txXfrm>
    </dsp:sp>
    <dsp:sp modelId="{B171B9FB-3580-41FD-86B3-15732CACE126}">
      <dsp:nvSpPr>
        <dsp:cNvPr id="0" name=""/>
        <dsp:cNvSpPr/>
      </dsp:nvSpPr>
      <dsp:spPr>
        <a:xfrm>
          <a:off x="5337531" y="2453316"/>
          <a:ext cx="234287" cy="2342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991779-7A56-4492-8F40-730F22A4DC2D}">
      <dsp:nvSpPr>
        <dsp:cNvPr id="0" name=""/>
        <dsp:cNvSpPr/>
      </dsp:nvSpPr>
      <dsp:spPr>
        <a:xfrm>
          <a:off x="5560777" y="2297398"/>
          <a:ext cx="2965994" cy="546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Señalar palabras clave</a:t>
          </a:r>
          <a:endParaRPr lang="es-MX" sz="1200" kern="1200"/>
        </a:p>
      </dsp:txBody>
      <dsp:txXfrm>
        <a:off x="5560777" y="2297398"/>
        <a:ext cx="2965994" cy="546124"/>
      </dsp:txXfrm>
    </dsp:sp>
    <dsp:sp modelId="{B9BC36FA-0BD7-4137-A195-5580C1B640D9}">
      <dsp:nvSpPr>
        <dsp:cNvPr id="0" name=""/>
        <dsp:cNvSpPr/>
      </dsp:nvSpPr>
      <dsp:spPr>
        <a:xfrm>
          <a:off x="5337531" y="2999441"/>
          <a:ext cx="234287" cy="2342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6BF010-D0CE-4CF7-9B3C-7C7B0C67986C}">
      <dsp:nvSpPr>
        <dsp:cNvPr id="0" name=""/>
        <dsp:cNvSpPr/>
      </dsp:nvSpPr>
      <dsp:spPr>
        <a:xfrm>
          <a:off x="5560777" y="2843522"/>
          <a:ext cx="2965994" cy="546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Enunciar el tema en forma breve</a:t>
          </a:r>
          <a:endParaRPr lang="es-MX" sz="1200" kern="1200"/>
        </a:p>
      </dsp:txBody>
      <dsp:txXfrm>
        <a:off x="5560777" y="2843522"/>
        <a:ext cx="2965994" cy="546124"/>
      </dsp:txXfrm>
    </dsp:sp>
    <dsp:sp modelId="{D4A0E99B-D7CA-4DA3-9AA5-6AB710C646DC}">
      <dsp:nvSpPr>
        <dsp:cNvPr id="0" name=""/>
        <dsp:cNvSpPr/>
      </dsp:nvSpPr>
      <dsp:spPr>
        <a:xfrm>
          <a:off x="5337531" y="3545565"/>
          <a:ext cx="234287" cy="2342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FF068F-536A-4BC5-AF9E-EE9C5069CD33}">
      <dsp:nvSpPr>
        <dsp:cNvPr id="0" name=""/>
        <dsp:cNvSpPr/>
      </dsp:nvSpPr>
      <dsp:spPr>
        <a:xfrm>
          <a:off x="5560777" y="3389647"/>
          <a:ext cx="2965994" cy="546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Identificar ideas principales</a:t>
          </a:r>
          <a:endParaRPr lang="es-MX" sz="1200" kern="1200"/>
        </a:p>
      </dsp:txBody>
      <dsp:txXfrm>
        <a:off x="5560777" y="3389647"/>
        <a:ext cx="2965994" cy="546124"/>
      </dsp:txXfrm>
    </dsp:sp>
    <dsp:sp modelId="{7E13B7F2-56FB-42BB-B60F-5BA7C444B539}">
      <dsp:nvSpPr>
        <dsp:cNvPr id="0" name=""/>
        <dsp:cNvSpPr/>
      </dsp:nvSpPr>
      <dsp:spPr>
        <a:xfrm>
          <a:off x="5337531" y="4091690"/>
          <a:ext cx="234287" cy="2342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0298E6-ED6D-4F8C-936F-28BBF4AFF870}">
      <dsp:nvSpPr>
        <dsp:cNvPr id="0" name=""/>
        <dsp:cNvSpPr/>
      </dsp:nvSpPr>
      <dsp:spPr>
        <a:xfrm>
          <a:off x="5560777" y="3935771"/>
          <a:ext cx="2965994" cy="546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Resolver algún cuestionario</a:t>
          </a:r>
          <a:endParaRPr lang="es-MX" sz="1200" kern="1200"/>
        </a:p>
      </dsp:txBody>
      <dsp:txXfrm>
        <a:off x="5560777" y="3935771"/>
        <a:ext cx="2965994" cy="546124"/>
      </dsp:txXfrm>
    </dsp:sp>
    <dsp:sp modelId="{4AD55FF4-AAA4-40E5-B94B-782ACFAE92EA}">
      <dsp:nvSpPr>
        <dsp:cNvPr id="0" name=""/>
        <dsp:cNvSpPr/>
      </dsp:nvSpPr>
      <dsp:spPr>
        <a:xfrm>
          <a:off x="5337531" y="4637814"/>
          <a:ext cx="234287" cy="2342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ADBE00-8767-4E47-A855-4CA59AEC7B7D}">
      <dsp:nvSpPr>
        <dsp:cNvPr id="0" name=""/>
        <dsp:cNvSpPr/>
      </dsp:nvSpPr>
      <dsp:spPr>
        <a:xfrm>
          <a:off x="5560777" y="4481896"/>
          <a:ext cx="2965994" cy="546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Elaborar resumen</a:t>
          </a:r>
          <a:endParaRPr lang="es-MX" sz="1200" kern="1200"/>
        </a:p>
      </dsp:txBody>
      <dsp:txXfrm>
        <a:off x="5560777" y="4481896"/>
        <a:ext cx="2965994" cy="546124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6033FC-5280-4C2A-A72D-8846BBF48986}">
      <dsp:nvSpPr>
        <dsp:cNvPr id="0" name=""/>
        <dsp:cNvSpPr/>
      </dsp:nvSpPr>
      <dsp:spPr>
        <a:xfrm>
          <a:off x="3192" y="1663718"/>
          <a:ext cx="2156678" cy="17788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0" kern="1200" dirty="0" smtClean="0"/>
            <a:t>Ser capaz de leer, re-elaborar y comunicar textos con calidad.</a:t>
          </a:r>
          <a:endParaRPr lang="es-MX" sz="1400" b="0" kern="1200" dirty="0"/>
        </a:p>
      </dsp:txBody>
      <dsp:txXfrm>
        <a:off x="44127" y="1704653"/>
        <a:ext cx="2074808" cy="1315765"/>
      </dsp:txXfrm>
    </dsp:sp>
    <dsp:sp modelId="{E5577DEC-9109-4299-8E57-B6F58FDB0C63}">
      <dsp:nvSpPr>
        <dsp:cNvPr id="0" name=""/>
        <dsp:cNvSpPr/>
      </dsp:nvSpPr>
      <dsp:spPr>
        <a:xfrm>
          <a:off x="1207809" y="2060871"/>
          <a:ext cx="2417571" cy="2417571"/>
        </a:xfrm>
        <a:prstGeom prst="leftCircularArrow">
          <a:avLst>
            <a:gd name="adj1" fmla="val 3315"/>
            <a:gd name="adj2" fmla="val 409533"/>
            <a:gd name="adj3" fmla="val 2185044"/>
            <a:gd name="adj4" fmla="val 9024489"/>
            <a:gd name="adj5" fmla="val 3868"/>
          </a:avLst>
        </a:prstGeom>
        <a:solidFill>
          <a:schemeClr val="accent6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88755D-AB22-4394-8ED5-D2E0BE7C50AA}">
      <dsp:nvSpPr>
        <dsp:cNvPr id="0" name=""/>
        <dsp:cNvSpPr/>
      </dsp:nvSpPr>
      <dsp:spPr>
        <a:xfrm>
          <a:off x="482454" y="3061354"/>
          <a:ext cx="1917047" cy="762346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915" tIns="54610" rIns="81915" bIns="54610" numCol="1" spcCol="1270" anchor="ctr" anchorCtr="0">
          <a:noAutofit/>
        </a:bodyPr>
        <a:lstStyle/>
        <a:p>
          <a:pPr lvl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4300" b="0" kern="1200" dirty="0"/>
        </a:p>
      </dsp:txBody>
      <dsp:txXfrm>
        <a:off x="504782" y="3083682"/>
        <a:ext cx="1872391" cy="717690"/>
      </dsp:txXfrm>
    </dsp:sp>
    <dsp:sp modelId="{0CDE5FF3-80C2-49BB-8E11-299DB7DAF06B}">
      <dsp:nvSpPr>
        <dsp:cNvPr id="0" name=""/>
        <dsp:cNvSpPr/>
      </dsp:nvSpPr>
      <dsp:spPr>
        <a:xfrm>
          <a:off x="2781154" y="1663718"/>
          <a:ext cx="2156678" cy="17788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13333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0" kern="1200" dirty="0" smtClean="0"/>
            <a:t>Afecta las capacidades de: percepción, imaginación, memoria, comprensión, creatividad y capacidad para resolver situaciones.</a:t>
          </a:r>
          <a:endParaRPr lang="es-MX" sz="1400" b="0" kern="1200" dirty="0"/>
        </a:p>
      </dsp:txBody>
      <dsp:txXfrm>
        <a:off x="2822089" y="2085827"/>
        <a:ext cx="2074808" cy="1315765"/>
      </dsp:txXfrm>
    </dsp:sp>
    <dsp:sp modelId="{5C649202-6BB4-4186-B456-5C32A2F9257D}">
      <dsp:nvSpPr>
        <dsp:cNvPr id="0" name=""/>
        <dsp:cNvSpPr/>
      </dsp:nvSpPr>
      <dsp:spPr>
        <a:xfrm>
          <a:off x="3967799" y="558058"/>
          <a:ext cx="2693147" cy="2693147"/>
        </a:xfrm>
        <a:prstGeom prst="circularArrow">
          <a:avLst>
            <a:gd name="adj1" fmla="val 2976"/>
            <a:gd name="adj2" fmla="val 364695"/>
            <a:gd name="adj3" fmla="val 19459795"/>
            <a:gd name="adj4" fmla="val 12575511"/>
            <a:gd name="adj5" fmla="val 3472"/>
          </a:avLst>
        </a:prstGeom>
        <a:solidFill>
          <a:schemeClr val="accent6">
            <a:shade val="90000"/>
            <a:hueOff val="189935"/>
            <a:satOff val="-7587"/>
            <a:lumOff val="1759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BFB446-DD71-47E3-858F-CE7319983154}">
      <dsp:nvSpPr>
        <dsp:cNvPr id="0" name=""/>
        <dsp:cNvSpPr/>
      </dsp:nvSpPr>
      <dsp:spPr>
        <a:xfrm>
          <a:off x="3260416" y="1282545"/>
          <a:ext cx="1917047" cy="762346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915" tIns="54610" rIns="81915" bIns="54610" numCol="1" spcCol="1270" anchor="ctr" anchorCtr="0">
          <a:noAutofit/>
        </a:bodyPr>
        <a:lstStyle/>
        <a:p>
          <a:pPr lvl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4300" b="0" kern="1200" dirty="0"/>
        </a:p>
      </dsp:txBody>
      <dsp:txXfrm>
        <a:off x="3282744" y="1304873"/>
        <a:ext cx="1872391" cy="717690"/>
      </dsp:txXfrm>
    </dsp:sp>
    <dsp:sp modelId="{8D619C5A-08A0-4952-AFF4-368CD58B25CE}">
      <dsp:nvSpPr>
        <dsp:cNvPr id="0" name=""/>
        <dsp:cNvSpPr/>
      </dsp:nvSpPr>
      <dsp:spPr>
        <a:xfrm>
          <a:off x="5559115" y="1663718"/>
          <a:ext cx="2156678" cy="17788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26667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0" kern="1200" dirty="0" smtClean="0"/>
            <a:t>Desarrolla la capacidad para alcanzar objetivos.</a:t>
          </a:r>
          <a:endParaRPr lang="es-MX" sz="1400" b="0" kern="1200" dirty="0"/>
        </a:p>
      </dsp:txBody>
      <dsp:txXfrm>
        <a:off x="5600050" y="1704653"/>
        <a:ext cx="2074808" cy="1315765"/>
      </dsp:txXfrm>
    </dsp:sp>
    <dsp:sp modelId="{A92000CF-4300-409B-AF18-2576B26EDB3D}">
      <dsp:nvSpPr>
        <dsp:cNvPr id="0" name=""/>
        <dsp:cNvSpPr/>
      </dsp:nvSpPr>
      <dsp:spPr>
        <a:xfrm>
          <a:off x="6763733" y="2060871"/>
          <a:ext cx="2417571" cy="2417571"/>
        </a:xfrm>
        <a:prstGeom prst="leftCircularArrow">
          <a:avLst>
            <a:gd name="adj1" fmla="val 3315"/>
            <a:gd name="adj2" fmla="val 409533"/>
            <a:gd name="adj3" fmla="val 2185044"/>
            <a:gd name="adj4" fmla="val 9024489"/>
            <a:gd name="adj5" fmla="val 3868"/>
          </a:avLst>
        </a:prstGeom>
        <a:solidFill>
          <a:schemeClr val="accent6">
            <a:shade val="90000"/>
            <a:hueOff val="379870"/>
            <a:satOff val="-15173"/>
            <a:lumOff val="3519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353EA5-D6D5-42AD-91F4-90B69F86C1B3}">
      <dsp:nvSpPr>
        <dsp:cNvPr id="0" name=""/>
        <dsp:cNvSpPr/>
      </dsp:nvSpPr>
      <dsp:spPr>
        <a:xfrm>
          <a:off x="6038377" y="3061354"/>
          <a:ext cx="1917047" cy="762346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915" tIns="54610" rIns="81915" bIns="54610" numCol="1" spcCol="1270" anchor="ctr" anchorCtr="0">
          <a:noAutofit/>
        </a:bodyPr>
        <a:lstStyle/>
        <a:p>
          <a:pPr lvl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4300" b="0" kern="1200" dirty="0"/>
        </a:p>
      </dsp:txBody>
      <dsp:txXfrm>
        <a:off x="6060705" y="3083682"/>
        <a:ext cx="1872391" cy="717690"/>
      </dsp:txXfrm>
    </dsp:sp>
    <dsp:sp modelId="{8A04BE26-2480-45A2-B1A8-F2DB23E48C5C}">
      <dsp:nvSpPr>
        <dsp:cNvPr id="0" name=""/>
        <dsp:cNvSpPr/>
      </dsp:nvSpPr>
      <dsp:spPr>
        <a:xfrm>
          <a:off x="8337077" y="1663718"/>
          <a:ext cx="2156678" cy="17788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0" kern="1200" dirty="0" smtClean="0"/>
            <a:t>Leer a mayor velocidad.</a:t>
          </a:r>
          <a:endParaRPr lang="es-MX" sz="1400" b="0" kern="1200" dirty="0"/>
        </a:p>
      </dsp:txBody>
      <dsp:txXfrm>
        <a:off x="8378012" y="2085827"/>
        <a:ext cx="2074808" cy="1315765"/>
      </dsp:txXfrm>
    </dsp:sp>
    <dsp:sp modelId="{0B19EF14-55C7-4BFF-B903-8C9B111EA3BF}">
      <dsp:nvSpPr>
        <dsp:cNvPr id="0" name=""/>
        <dsp:cNvSpPr/>
      </dsp:nvSpPr>
      <dsp:spPr>
        <a:xfrm>
          <a:off x="8816339" y="1282545"/>
          <a:ext cx="1917047" cy="762346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915" tIns="54610" rIns="81915" bIns="54610" numCol="1" spcCol="1270" anchor="ctr" anchorCtr="0">
          <a:noAutofit/>
        </a:bodyPr>
        <a:lstStyle/>
        <a:p>
          <a:pPr lvl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4300" b="0" kern="1200" dirty="0"/>
        </a:p>
      </dsp:txBody>
      <dsp:txXfrm>
        <a:off x="8838667" y="1304873"/>
        <a:ext cx="1872391" cy="71769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8AC70D-A3D9-4247-859D-37BAD33A7B9F}">
      <dsp:nvSpPr>
        <dsp:cNvPr id="0" name=""/>
        <dsp:cNvSpPr/>
      </dsp:nvSpPr>
      <dsp:spPr>
        <a:xfrm>
          <a:off x="145112" y="0"/>
          <a:ext cx="2806869" cy="2105151"/>
        </a:xfrm>
        <a:prstGeom prst="upArrow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8D1AB4E-0E8E-47C2-99E2-F06776D309FE}">
      <dsp:nvSpPr>
        <dsp:cNvPr id="0" name=""/>
        <dsp:cNvSpPr/>
      </dsp:nvSpPr>
      <dsp:spPr>
        <a:xfrm>
          <a:off x="3036187" y="0"/>
          <a:ext cx="5120640" cy="21051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0" rIns="192024" bIns="192024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“Competencia” =  suma de conocimientos, destrezas y características individuales que permiten a una persona realizar acciones.</a:t>
          </a:r>
          <a:endParaRPr lang="es-MX" sz="2700" kern="1200" dirty="0"/>
        </a:p>
      </dsp:txBody>
      <dsp:txXfrm>
        <a:off x="3036187" y="0"/>
        <a:ext cx="5120640" cy="2105151"/>
      </dsp:txXfrm>
    </dsp:sp>
    <dsp:sp modelId="{921FAEB6-402A-4382-B5DF-3EF045FF20BE}">
      <dsp:nvSpPr>
        <dsp:cNvPr id="0" name=""/>
        <dsp:cNvSpPr/>
      </dsp:nvSpPr>
      <dsp:spPr>
        <a:xfrm>
          <a:off x="987172" y="2280581"/>
          <a:ext cx="2806869" cy="2105151"/>
        </a:xfrm>
        <a:prstGeom prst="downArrow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6F954CC-748E-4689-80A6-2ACAAD92DB1D}">
      <dsp:nvSpPr>
        <dsp:cNvPr id="0" name=""/>
        <dsp:cNvSpPr/>
      </dsp:nvSpPr>
      <dsp:spPr>
        <a:xfrm>
          <a:off x="3878247" y="2280581"/>
          <a:ext cx="5120640" cy="21051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0" rIns="192024" bIns="192024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“Competencias comunicativas”     = aquellas que posibilitan a una persona actuar utilizando específicamente medios lingüísticos.</a:t>
          </a:r>
          <a:endParaRPr lang="es-MX" sz="2700" kern="1200" dirty="0"/>
        </a:p>
      </dsp:txBody>
      <dsp:txXfrm>
        <a:off x="3878247" y="2280581"/>
        <a:ext cx="5120640" cy="210515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FB3A66-15A4-449C-B6DE-E96D8A886FC8}">
      <dsp:nvSpPr>
        <dsp:cNvPr id="0" name=""/>
        <dsp:cNvSpPr/>
      </dsp:nvSpPr>
      <dsp:spPr>
        <a:xfrm>
          <a:off x="912413" y="2975"/>
          <a:ext cx="1671302" cy="1002781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Lingüística o gramatical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941783" y="32345"/>
        <a:ext cx="1612562" cy="944041"/>
      </dsp:txXfrm>
    </dsp:sp>
    <dsp:sp modelId="{4DDFFC01-44C2-4853-919F-C0B64EDF45EE}">
      <dsp:nvSpPr>
        <dsp:cNvPr id="0" name=""/>
        <dsp:cNvSpPr/>
      </dsp:nvSpPr>
      <dsp:spPr>
        <a:xfrm>
          <a:off x="2730790" y="297124"/>
          <a:ext cx="354316" cy="4144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>
        <a:off x="2730790" y="380021"/>
        <a:ext cx="248021" cy="248689"/>
      </dsp:txXfrm>
    </dsp:sp>
    <dsp:sp modelId="{5EC9EB87-6309-45A9-97D8-88E56FC2A195}">
      <dsp:nvSpPr>
        <dsp:cNvPr id="0" name=""/>
        <dsp:cNvSpPr/>
      </dsp:nvSpPr>
      <dsp:spPr>
        <a:xfrm>
          <a:off x="3252236" y="2975"/>
          <a:ext cx="1671302" cy="1002781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hueOff val="0"/>
            <a:satOff val="0"/>
            <a:lumOff val="0"/>
            <a:alphaOff val="-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Sociolingüística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3281606" y="32345"/>
        <a:ext cx="1612562" cy="944041"/>
      </dsp:txXfrm>
    </dsp:sp>
    <dsp:sp modelId="{4F986570-C6ED-4E9A-91AF-8EB27ED81543}">
      <dsp:nvSpPr>
        <dsp:cNvPr id="0" name=""/>
        <dsp:cNvSpPr/>
      </dsp:nvSpPr>
      <dsp:spPr>
        <a:xfrm>
          <a:off x="5070614" y="297124"/>
          <a:ext cx="354316" cy="4144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54267"/>
            <a:satOff val="-2168"/>
            <a:lumOff val="502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>
        <a:off x="5070614" y="380021"/>
        <a:ext cx="248021" cy="248689"/>
      </dsp:txXfrm>
    </dsp:sp>
    <dsp:sp modelId="{325D8E5B-9A94-445A-9460-B07A926853B2}">
      <dsp:nvSpPr>
        <dsp:cNvPr id="0" name=""/>
        <dsp:cNvSpPr/>
      </dsp:nvSpPr>
      <dsp:spPr>
        <a:xfrm>
          <a:off x="5592060" y="2975"/>
          <a:ext cx="1671302" cy="1002781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hueOff val="0"/>
            <a:satOff val="0"/>
            <a:lumOff val="0"/>
            <a:alphaOff val="-1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>
              <a:solidFill>
                <a:schemeClr val="tx1"/>
              </a:solidFill>
            </a:rPr>
            <a:t>Social</a:t>
          </a:r>
          <a:endParaRPr lang="es-MX" sz="1800" kern="1200">
            <a:solidFill>
              <a:schemeClr val="tx1"/>
            </a:solidFill>
          </a:endParaRPr>
        </a:p>
      </dsp:txBody>
      <dsp:txXfrm>
        <a:off x="5621430" y="32345"/>
        <a:ext cx="1612562" cy="944041"/>
      </dsp:txXfrm>
    </dsp:sp>
    <dsp:sp modelId="{7205E00B-7B95-43E0-AFA4-5B0DC929544A}">
      <dsp:nvSpPr>
        <dsp:cNvPr id="0" name=""/>
        <dsp:cNvSpPr/>
      </dsp:nvSpPr>
      <dsp:spPr>
        <a:xfrm>
          <a:off x="7410437" y="297124"/>
          <a:ext cx="354316" cy="4144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108534"/>
            <a:satOff val="-4335"/>
            <a:lumOff val="1005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>
        <a:off x="7410437" y="380021"/>
        <a:ext cx="248021" cy="248689"/>
      </dsp:txXfrm>
    </dsp:sp>
    <dsp:sp modelId="{64459EF7-6434-4044-86A0-8EBE22DC4D0F}">
      <dsp:nvSpPr>
        <dsp:cNvPr id="0" name=""/>
        <dsp:cNvSpPr/>
      </dsp:nvSpPr>
      <dsp:spPr>
        <a:xfrm>
          <a:off x="7931884" y="2975"/>
          <a:ext cx="1671302" cy="1002781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hueOff val="0"/>
            <a:satOff val="0"/>
            <a:lumOff val="0"/>
            <a:alphaOff val="-1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Discursiva o textual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7961254" y="32345"/>
        <a:ext cx="1612562" cy="944041"/>
      </dsp:txXfrm>
    </dsp:sp>
    <dsp:sp modelId="{6A303F44-F8F7-43F2-BCE1-D6CB83D33CDD}">
      <dsp:nvSpPr>
        <dsp:cNvPr id="0" name=""/>
        <dsp:cNvSpPr/>
      </dsp:nvSpPr>
      <dsp:spPr>
        <a:xfrm rot="5400000">
          <a:off x="8590377" y="1122748"/>
          <a:ext cx="354316" cy="4144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162801"/>
            <a:satOff val="-6503"/>
            <a:lumOff val="1508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 rot="-5400000">
        <a:off x="8643191" y="1152832"/>
        <a:ext cx="248689" cy="248021"/>
      </dsp:txXfrm>
    </dsp:sp>
    <dsp:sp modelId="{0D9672BA-5FA0-4E16-994F-4C71F17D7E19}">
      <dsp:nvSpPr>
        <dsp:cNvPr id="0" name=""/>
        <dsp:cNvSpPr/>
      </dsp:nvSpPr>
      <dsp:spPr>
        <a:xfrm>
          <a:off x="7931884" y="1674278"/>
          <a:ext cx="1671302" cy="1002781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Pragmática o referencial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7961254" y="1703648"/>
        <a:ext cx="1612562" cy="944041"/>
      </dsp:txXfrm>
    </dsp:sp>
    <dsp:sp modelId="{BF999744-7A18-47FE-A0A2-BC5B7B1E3A2A}">
      <dsp:nvSpPr>
        <dsp:cNvPr id="0" name=""/>
        <dsp:cNvSpPr/>
      </dsp:nvSpPr>
      <dsp:spPr>
        <a:xfrm rot="10800000">
          <a:off x="7430493" y="1968427"/>
          <a:ext cx="354316" cy="4144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217068"/>
            <a:satOff val="-8670"/>
            <a:lumOff val="2010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 rot="10800000">
        <a:off x="7536788" y="2051324"/>
        <a:ext cx="248021" cy="248689"/>
      </dsp:txXfrm>
    </dsp:sp>
    <dsp:sp modelId="{FC814C33-F73C-441E-8CDD-36792B87E792}">
      <dsp:nvSpPr>
        <dsp:cNvPr id="0" name=""/>
        <dsp:cNvSpPr/>
      </dsp:nvSpPr>
      <dsp:spPr>
        <a:xfrm>
          <a:off x="5592060" y="1674278"/>
          <a:ext cx="1671302" cy="1002781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hueOff val="0"/>
            <a:satOff val="0"/>
            <a:lumOff val="0"/>
            <a:alphaOff val="-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>
              <a:solidFill>
                <a:schemeClr val="tx1"/>
              </a:solidFill>
            </a:rPr>
            <a:t>Semiológica</a:t>
          </a:r>
          <a:endParaRPr lang="es-MX" sz="1800" kern="1200">
            <a:solidFill>
              <a:schemeClr val="tx1"/>
            </a:solidFill>
          </a:endParaRPr>
        </a:p>
      </dsp:txBody>
      <dsp:txXfrm>
        <a:off x="5621430" y="1703648"/>
        <a:ext cx="1612562" cy="944041"/>
      </dsp:txXfrm>
    </dsp:sp>
    <dsp:sp modelId="{CB8E9CD3-B8DF-4AB2-88DD-835A9BF2EB8B}">
      <dsp:nvSpPr>
        <dsp:cNvPr id="0" name=""/>
        <dsp:cNvSpPr/>
      </dsp:nvSpPr>
      <dsp:spPr>
        <a:xfrm rot="10800000">
          <a:off x="5090669" y="1968427"/>
          <a:ext cx="354316" cy="4144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271335"/>
            <a:satOff val="-10838"/>
            <a:lumOff val="2513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 rot="10800000">
        <a:off x="5196964" y="2051324"/>
        <a:ext cx="248021" cy="248689"/>
      </dsp:txXfrm>
    </dsp:sp>
    <dsp:sp modelId="{09D87724-F9DC-482D-B280-D5875D07C065}">
      <dsp:nvSpPr>
        <dsp:cNvPr id="0" name=""/>
        <dsp:cNvSpPr/>
      </dsp:nvSpPr>
      <dsp:spPr>
        <a:xfrm>
          <a:off x="3252236" y="1674278"/>
          <a:ext cx="1671302" cy="1002781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hueOff val="0"/>
            <a:satOff val="0"/>
            <a:lumOff val="0"/>
            <a:alphaOff val="-3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Funcional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3281606" y="1703648"/>
        <a:ext cx="1612562" cy="944041"/>
      </dsp:txXfrm>
    </dsp:sp>
    <dsp:sp modelId="{0B7B94A8-1401-4F51-BD7C-FE39CB827068}">
      <dsp:nvSpPr>
        <dsp:cNvPr id="0" name=""/>
        <dsp:cNvSpPr/>
      </dsp:nvSpPr>
      <dsp:spPr>
        <a:xfrm rot="10800000">
          <a:off x="2750846" y="1968427"/>
          <a:ext cx="354316" cy="4144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325603"/>
            <a:satOff val="-13005"/>
            <a:lumOff val="3016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 rot="10800000">
        <a:off x="2857141" y="2051324"/>
        <a:ext cx="248021" cy="248689"/>
      </dsp:txXfrm>
    </dsp:sp>
    <dsp:sp modelId="{EF52CFC5-7887-44CA-B263-331E77D98424}">
      <dsp:nvSpPr>
        <dsp:cNvPr id="0" name=""/>
        <dsp:cNvSpPr/>
      </dsp:nvSpPr>
      <dsp:spPr>
        <a:xfrm>
          <a:off x="912413" y="1674278"/>
          <a:ext cx="1671302" cy="1002781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hueOff val="0"/>
            <a:satOff val="0"/>
            <a:lumOff val="0"/>
            <a:alphaOff val="-3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Literaria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941783" y="1703648"/>
        <a:ext cx="1612562" cy="944041"/>
      </dsp:txXfrm>
    </dsp:sp>
    <dsp:sp modelId="{23A0CBE2-2B35-4258-9255-DE381C735639}">
      <dsp:nvSpPr>
        <dsp:cNvPr id="0" name=""/>
        <dsp:cNvSpPr/>
      </dsp:nvSpPr>
      <dsp:spPr>
        <a:xfrm rot="5400000">
          <a:off x="1570906" y="2794050"/>
          <a:ext cx="354316" cy="4144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379870"/>
            <a:satOff val="-15173"/>
            <a:lumOff val="3519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 rot="-5400000">
        <a:off x="1623720" y="2824134"/>
        <a:ext cx="248689" cy="248021"/>
      </dsp:txXfrm>
    </dsp:sp>
    <dsp:sp modelId="{4BD09B52-9003-40CC-9936-34ADEBED6FAB}">
      <dsp:nvSpPr>
        <dsp:cNvPr id="0" name=""/>
        <dsp:cNvSpPr/>
      </dsp:nvSpPr>
      <dsp:spPr>
        <a:xfrm>
          <a:off x="912413" y="3345580"/>
          <a:ext cx="1671302" cy="1002781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Estratégica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941783" y="3374950"/>
        <a:ext cx="1612562" cy="94404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3D50A3-E222-409E-81CC-B6E9095C7644}">
      <dsp:nvSpPr>
        <dsp:cNvPr id="0" name=""/>
        <dsp:cNvSpPr/>
      </dsp:nvSpPr>
      <dsp:spPr>
        <a:xfrm rot="5400000">
          <a:off x="1773817" y="830124"/>
          <a:ext cx="1299505" cy="15665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23A762-D1D5-491A-9A58-F80AA786A3FA}">
      <dsp:nvSpPr>
        <dsp:cNvPr id="0" name=""/>
        <dsp:cNvSpPr/>
      </dsp:nvSpPr>
      <dsp:spPr>
        <a:xfrm>
          <a:off x="2072466" y="350"/>
          <a:ext cx="1740619" cy="104437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</a:rPr>
            <a:t>Temor al riesgo</a:t>
          </a:r>
          <a:endParaRPr lang="es-MX" sz="2100" kern="1200" dirty="0">
            <a:solidFill>
              <a:schemeClr val="tx1"/>
            </a:solidFill>
          </a:endParaRPr>
        </a:p>
      </dsp:txBody>
      <dsp:txXfrm>
        <a:off x="2103055" y="30939"/>
        <a:ext cx="1679441" cy="983193"/>
      </dsp:txXfrm>
    </dsp:sp>
    <dsp:sp modelId="{15988F1D-45E0-46BB-83AB-34EED8211968}">
      <dsp:nvSpPr>
        <dsp:cNvPr id="0" name=""/>
        <dsp:cNvSpPr/>
      </dsp:nvSpPr>
      <dsp:spPr>
        <a:xfrm rot="5400000">
          <a:off x="1773817" y="2135589"/>
          <a:ext cx="1299505" cy="156655"/>
        </a:xfrm>
        <a:prstGeom prst="rect">
          <a:avLst/>
        </a:prstGeom>
        <a:solidFill>
          <a:schemeClr val="accent5">
            <a:hueOff val="-919168"/>
            <a:satOff val="-1278"/>
            <a:lumOff val="-49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7CCADD-02F5-4E03-93EE-A8FB10AF313C}">
      <dsp:nvSpPr>
        <dsp:cNvPr id="0" name=""/>
        <dsp:cNvSpPr/>
      </dsp:nvSpPr>
      <dsp:spPr>
        <a:xfrm>
          <a:off x="2072466" y="1305815"/>
          <a:ext cx="1740619" cy="1044371"/>
        </a:xfrm>
        <a:prstGeom prst="roundRect">
          <a:avLst>
            <a:gd name="adj" fmla="val 10000"/>
          </a:avLst>
        </a:prstGeom>
        <a:solidFill>
          <a:schemeClr val="accent5">
            <a:hueOff val="-817038"/>
            <a:satOff val="-1136"/>
            <a:lumOff val="-43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</a:rPr>
            <a:t>Barreras personales</a:t>
          </a:r>
          <a:endParaRPr lang="es-MX" sz="2100" kern="1200" dirty="0">
            <a:solidFill>
              <a:schemeClr val="tx1"/>
            </a:solidFill>
          </a:endParaRPr>
        </a:p>
      </dsp:txBody>
      <dsp:txXfrm>
        <a:off x="2103055" y="1336404"/>
        <a:ext cx="1679441" cy="983193"/>
      </dsp:txXfrm>
    </dsp:sp>
    <dsp:sp modelId="{56678534-3EA4-46A3-A347-0727115FA456}">
      <dsp:nvSpPr>
        <dsp:cNvPr id="0" name=""/>
        <dsp:cNvSpPr/>
      </dsp:nvSpPr>
      <dsp:spPr>
        <a:xfrm rot="5400000">
          <a:off x="1773817" y="3441053"/>
          <a:ext cx="1299505" cy="156655"/>
        </a:xfrm>
        <a:prstGeom prst="rect">
          <a:avLst/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448317-DCFA-49F4-BF21-29F77BCC3398}">
      <dsp:nvSpPr>
        <dsp:cNvPr id="0" name=""/>
        <dsp:cNvSpPr/>
      </dsp:nvSpPr>
      <dsp:spPr>
        <a:xfrm>
          <a:off x="2072466" y="2611279"/>
          <a:ext cx="1740619" cy="1044371"/>
        </a:xfrm>
        <a:prstGeom prst="roundRect">
          <a:avLst>
            <a:gd name="adj" fmla="val 10000"/>
          </a:avLst>
        </a:prstGeom>
        <a:solidFill>
          <a:schemeClr val="accent5">
            <a:hueOff val="-1634077"/>
            <a:satOff val="-2273"/>
            <a:lumOff val="-87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</a:rPr>
            <a:t>Barreras físicas</a:t>
          </a:r>
          <a:endParaRPr lang="es-MX" sz="2100" kern="1200" dirty="0">
            <a:solidFill>
              <a:schemeClr val="tx1"/>
            </a:solidFill>
          </a:endParaRPr>
        </a:p>
      </dsp:txBody>
      <dsp:txXfrm>
        <a:off x="2103055" y="2641868"/>
        <a:ext cx="1679441" cy="983193"/>
      </dsp:txXfrm>
    </dsp:sp>
    <dsp:sp modelId="{BADE7883-A5C0-4F4C-8F75-B73809808B64}">
      <dsp:nvSpPr>
        <dsp:cNvPr id="0" name=""/>
        <dsp:cNvSpPr/>
      </dsp:nvSpPr>
      <dsp:spPr>
        <a:xfrm>
          <a:off x="2426549" y="4093785"/>
          <a:ext cx="2309064" cy="156655"/>
        </a:xfrm>
        <a:prstGeom prst="rect">
          <a:avLst/>
        </a:prstGeom>
        <a:solidFill>
          <a:schemeClr val="accent5">
            <a:hueOff val="-2757504"/>
            <a:satOff val="-3835"/>
            <a:lumOff val="-147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43E6AF-39F7-493A-BBB1-52784520B601}">
      <dsp:nvSpPr>
        <dsp:cNvPr id="0" name=""/>
        <dsp:cNvSpPr/>
      </dsp:nvSpPr>
      <dsp:spPr>
        <a:xfrm>
          <a:off x="2072466" y="3916744"/>
          <a:ext cx="1740619" cy="1044371"/>
        </a:xfrm>
        <a:prstGeom prst="roundRect">
          <a:avLst>
            <a:gd name="adj" fmla="val 1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</a:rPr>
            <a:t>Barreras semánticas</a:t>
          </a:r>
          <a:endParaRPr lang="es-MX" sz="2100" kern="1200" dirty="0">
            <a:solidFill>
              <a:schemeClr val="tx1"/>
            </a:solidFill>
          </a:endParaRPr>
        </a:p>
      </dsp:txBody>
      <dsp:txXfrm>
        <a:off x="2103055" y="3947333"/>
        <a:ext cx="1679441" cy="983193"/>
      </dsp:txXfrm>
    </dsp:sp>
    <dsp:sp modelId="{982ED7AE-4498-43F5-B26B-3A5274090C1F}">
      <dsp:nvSpPr>
        <dsp:cNvPr id="0" name=""/>
        <dsp:cNvSpPr/>
      </dsp:nvSpPr>
      <dsp:spPr>
        <a:xfrm rot="16200000">
          <a:off x="4088840" y="3441053"/>
          <a:ext cx="1299505" cy="156655"/>
        </a:xfrm>
        <a:prstGeom prst="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D99C26-3245-4582-ABE6-2C21149B52BA}">
      <dsp:nvSpPr>
        <dsp:cNvPr id="0" name=""/>
        <dsp:cNvSpPr/>
      </dsp:nvSpPr>
      <dsp:spPr>
        <a:xfrm>
          <a:off x="4387490" y="3916744"/>
          <a:ext cx="1740619" cy="1044371"/>
        </a:xfrm>
        <a:prstGeom prst="roundRect">
          <a:avLst>
            <a:gd name="adj" fmla="val 10000"/>
          </a:avLst>
        </a:prstGeom>
        <a:solidFill>
          <a:schemeClr val="accent5">
            <a:hueOff val="-3268153"/>
            <a:satOff val="-4546"/>
            <a:lumOff val="-17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</a:rPr>
            <a:t>Mecanismos de defensa</a:t>
          </a:r>
          <a:endParaRPr lang="es-MX" sz="2100" kern="1200" dirty="0">
            <a:solidFill>
              <a:schemeClr val="tx1"/>
            </a:solidFill>
          </a:endParaRPr>
        </a:p>
      </dsp:txBody>
      <dsp:txXfrm>
        <a:off x="4418079" y="3947333"/>
        <a:ext cx="1679441" cy="983193"/>
      </dsp:txXfrm>
    </dsp:sp>
    <dsp:sp modelId="{1E06EAED-C14F-4CDF-94A1-05488F1799C0}">
      <dsp:nvSpPr>
        <dsp:cNvPr id="0" name=""/>
        <dsp:cNvSpPr/>
      </dsp:nvSpPr>
      <dsp:spPr>
        <a:xfrm rot="16200000">
          <a:off x="4088840" y="2135589"/>
          <a:ext cx="1299505" cy="156655"/>
        </a:xfrm>
        <a:prstGeom prst="rect">
          <a:avLst/>
        </a:prstGeom>
        <a:solidFill>
          <a:schemeClr val="accent5">
            <a:hueOff val="-4595840"/>
            <a:satOff val="-6392"/>
            <a:lumOff val="-245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8EED06-7CB5-4C63-8E99-621752E82F41}">
      <dsp:nvSpPr>
        <dsp:cNvPr id="0" name=""/>
        <dsp:cNvSpPr/>
      </dsp:nvSpPr>
      <dsp:spPr>
        <a:xfrm>
          <a:off x="4387490" y="2611279"/>
          <a:ext cx="1740619" cy="1044371"/>
        </a:xfrm>
        <a:prstGeom prst="roundRect">
          <a:avLst>
            <a:gd name="adj" fmla="val 10000"/>
          </a:avLst>
        </a:prstGeom>
        <a:solidFill>
          <a:schemeClr val="accent5">
            <a:hueOff val="-4085191"/>
            <a:satOff val="-5682"/>
            <a:lumOff val="-217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>
              <a:solidFill>
                <a:schemeClr val="tx1"/>
              </a:solidFill>
            </a:rPr>
            <a:t>El filtrado</a:t>
          </a:r>
          <a:endParaRPr lang="es-MX" sz="2100" kern="1200">
            <a:solidFill>
              <a:schemeClr val="tx1"/>
            </a:solidFill>
          </a:endParaRPr>
        </a:p>
      </dsp:txBody>
      <dsp:txXfrm>
        <a:off x="4418079" y="2641868"/>
        <a:ext cx="1679441" cy="983193"/>
      </dsp:txXfrm>
    </dsp:sp>
    <dsp:sp modelId="{4DAC281F-8587-4353-AF51-F9922936DCDE}">
      <dsp:nvSpPr>
        <dsp:cNvPr id="0" name=""/>
        <dsp:cNvSpPr/>
      </dsp:nvSpPr>
      <dsp:spPr>
        <a:xfrm rot="16200000">
          <a:off x="4088840" y="830124"/>
          <a:ext cx="1299505" cy="156655"/>
        </a:xfrm>
        <a:prstGeom prst="rect">
          <a:avLst/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A3F8C0-5528-4E9B-AFBC-EED3F1853C0D}">
      <dsp:nvSpPr>
        <dsp:cNvPr id="0" name=""/>
        <dsp:cNvSpPr/>
      </dsp:nvSpPr>
      <dsp:spPr>
        <a:xfrm>
          <a:off x="4387490" y="1305815"/>
          <a:ext cx="1740619" cy="1044371"/>
        </a:xfrm>
        <a:prstGeom prst="roundRect">
          <a:avLst>
            <a:gd name="adj" fmla="val 1000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</a:rPr>
            <a:t>La percepción selectiva</a:t>
          </a:r>
          <a:endParaRPr lang="es-MX" sz="2100" kern="1200" dirty="0">
            <a:solidFill>
              <a:schemeClr val="tx1"/>
            </a:solidFill>
          </a:endParaRPr>
        </a:p>
      </dsp:txBody>
      <dsp:txXfrm>
        <a:off x="4418079" y="1336404"/>
        <a:ext cx="1679441" cy="983193"/>
      </dsp:txXfrm>
    </dsp:sp>
    <dsp:sp modelId="{FEA59B8A-00B5-4932-BDFA-AA4395FA9620}">
      <dsp:nvSpPr>
        <dsp:cNvPr id="0" name=""/>
        <dsp:cNvSpPr/>
      </dsp:nvSpPr>
      <dsp:spPr>
        <a:xfrm>
          <a:off x="4741573" y="177392"/>
          <a:ext cx="2309064" cy="156655"/>
        </a:xfrm>
        <a:prstGeom prst="rect">
          <a:avLst/>
        </a:prstGeom>
        <a:solidFill>
          <a:schemeClr val="accent5">
            <a:hueOff val="-6434176"/>
            <a:satOff val="-8949"/>
            <a:lumOff val="-343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B6D550-31D4-4F28-9C04-A623CB052D14}">
      <dsp:nvSpPr>
        <dsp:cNvPr id="0" name=""/>
        <dsp:cNvSpPr/>
      </dsp:nvSpPr>
      <dsp:spPr>
        <a:xfrm>
          <a:off x="4387490" y="350"/>
          <a:ext cx="1740619" cy="1044371"/>
        </a:xfrm>
        <a:prstGeom prst="roundRect">
          <a:avLst>
            <a:gd name="adj" fmla="val 10000"/>
          </a:avLst>
        </a:prstGeom>
        <a:solidFill>
          <a:schemeClr val="accent5">
            <a:hueOff val="-5719268"/>
            <a:satOff val="-7955"/>
            <a:lumOff val="-305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</a:rPr>
            <a:t>Las emociones</a:t>
          </a:r>
          <a:endParaRPr lang="es-MX" sz="2100" kern="1200" dirty="0">
            <a:solidFill>
              <a:schemeClr val="tx1"/>
            </a:solidFill>
          </a:endParaRPr>
        </a:p>
      </dsp:txBody>
      <dsp:txXfrm>
        <a:off x="4418079" y="30939"/>
        <a:ext cx="1679441" cy="983193"/>
      </dsp:txXfrm>
    </dsp:sp>
    <dsp:sp modelId="{C7493D56-ECDC-4140-8E67-61F524EC7543}">
      <dsp:nvSpPr>
        <dsp:cNvPr id="0" name=""/>
        <dsp:cNvSpPr/>
      </dsp:nvSpPr>
      <dsp:spPr>
        <a:xfrm rot="5400000">
          <a:off x="6403864" y="830124"/>
          <a:ext cx="1299505" cy="156655"/>
        </a:xfrm>
        <a:prstGeom prst="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9BACB5-8549-4243-846A-C4CDB384CCDE}">
      <dsp:nvSpPr>
        <dsp:cNvPr id="0" name=""/>
        <dsp:cNvSpPr/>
      </dsp:nvSpPr>
      <dsp:spPr>
        <a:xfrm>
          <a:off x="6702514" y="350"/>
          <a:ext cx="1740619" cy="1044371"/>
        </a:xfrm>
        <a:prstGeom prst="roundRect">
          <a:avLst>
            <a:gd name="adj" fmla="val 10000"/>
          </a:avLst>
        </a:prstGeom>
        <a:solidFill>
          <a:schemeClr val="accent5">
            <a:hueOff val="-6536306"/>
            <a:satOff val="-9092"/>
            <a:lumOff val="-348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</a:rPr>
            <a:t>El código</a:t>
          </a:r>
          <a:endParaRPr lang="es-MX" sz="2100" kern="1200" dirty="0">
            <a:solidFill>
              <a:schemeClr val="tx1"/>
            </a:solidFill>
          </a:endParaRPr>
        </a:p>
      </dsp:txBody>
      <dsp:txXfrm>
        <a:off x="6733103" y="30939"/>
        <a:ext cx="1679441" cy="983193"/>
      </dsp:txXfrm>
    </dsp:sp>
    <dsp:sp modelId="{B6049A3E-D0C9-461F-84A6-AB435C6D8D93}">
      <dsp:nvSpPr>
        <dsp:cNvPr id="0" name=""/>
        <dsp:cNvSpPr/>
      </dsp:nvSpPr>
      <dsp:spPr>
        <a:xfrm>
          <a:off x="6702514" y="1305815"/>
          <a:ext cx="1740619" cy="1044371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</a:rPr>
            <a:t>Distracciones del receptor</a:t>
          </a:r>
          <a:endParaRPr lang="es-MX" sz="2100" kern="1200" dirty="0">
            <a:solidFill>
              <a:schemeClr val="tx1"/>
            </a:solidFill>
          </a:endParaRPr>
        </a:p>
      </dsp:txBody>
      <dsp:txXfrm>
        <a:off x="6733103" y="1336404"/>
        <a:ext cx="1679441" cy="98319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E57EDD-29E5-49A9-9FF4-D13D0AC41667}">
      <dsp:nvSpPr>
        <dsp:cNvPr id="0" name=""/>
        <dsp:cNvSpPr/>
      </dsp:nvSpPr>
      <dsp:spPr>
        <a:xfrm>
          <a:off x="1868" y="0"/>
          <a:ext cx="3984832" cy="70855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Comunicación oral</a:t>
          </a:r>
          <a:endParaRPr lang="es-MX" sz="2400" kern="1200" dirty="0"/>
        </a:p>
      </dsp:txBody>
      <dsp:txXfrm>
        <a:off x="22621" y="20753"/>
        <a:ext cx="3943326" cy="667048"/>
      </dsp:txXfrm>
    </dsp:sp>
    <dsp:sp modelId="{D41D5906-6C64-4A1D-B95E-88C038260F6C}">
      <dsp:nvSpPr>
        <dsp:cNvPr id="0" name=""/>
        <dsp:cNvSpPr/>
      </dsp:nvSpPr>
      <dsp:spPr>
        <a:xfrm>
          <a:off x="4385184" y="0"/>
          <a:ext cx="844784" cy="7085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000" kern="1200"/>
        </a:p>
      </dsp:txBody>
      <dsp:txXfrm>
        <a:off x="4385184" y="141711"/>
        <a:ext cx="632218" cy="425132"/>
      </dsp:txXfrm>
    </dsp:sp>
    <dsp:sp modelId="{B9B1A019-5A19-4B5F-828E-F32062136730}">
      <dsp:nvSpPr>
        <dsp:cNvPr id="0" name=""/>
        <dsp:cNvSpPr/>
      </dsp:nvSpPr>
      <dsp:spPr>
        <a:xfrm>
          <a:off x="5580633" y="0"/>
          <a:ext cx="3984832" cy="70855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Lenguaje</a:t>
          </a:r>
          <a:endParaRPr lang="es-MX" sz="2400" kern="1200" dirty="0"/>
        </a:p>
      </dsp:txBody>
      <dsp:txXfrm>
        <a:off x="5601386" y="20753"/>
        <a:ext cx="3943326" cy="66704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6C727A-5403-48D4-AB3F-B347B0EFA7B6}">
      <dsp:nvSpPr>
        <dsp:cNvPr id="0" name=""/>
        <dsp:cNvSpPr/>
      </dsp:nvSpPr>
      <dsp:spPr>
        <a:xfrm>
          <a:off x="4580468" y="1711619"/>
          <a:ext cx="1354662" cy="1219669"/>
        </a:xfrm>
        <a:prstGeom prst="ellipse">
          <a:avLst/>
        </a:prstGeom>
        <a:solidFill>
          <a:schemeClr val="accent6">
            <a:alpha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/>
              </a:solidFill>
            </a:rPr>
            <a:t>Usos o funciones del lenguaje</a:t>
          </a:r>
          <a:endParaRPr lang="es-MX" sz="1600" b="1" kern="1200" dirty="0">
            <a:solidFill>
              <a:schemeClr val="tx1"/>
            </a:solidFill>
          </a:endParaRPr>
        </a:p>
      </dsp:txBody>
      <dsp:txXfrm>
        <a:off x="4778854" y="1890235"/>
        <a:ext cx="957890" cy="862437"/>
      </dsp:txXfrm>
    </dsp:sp>
    <dsp:sp modelId="{F4FD33CF-3639-439B-B8D6-1E30BA36B7DF}">
      <dsp:nvSpPr>
        <dsp:cNvPr id="0" name=""/>
        <dsp:cNvSpPr/>
      </dsp:nvSpPr>
      <dsp:spPr>
        <a:xfrm rot="16200000">
          <a:off x="5128538" y="1267519"/>
          <a:ext cx="258523" cy="4150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>
        <a:off x="5167317" y="1389308"/>
        <a:ext cx="180966" cy="249032"/>
      </dsp:txXfrm>
    </dsp:sp>
    <dsp:sp modelId="{7B9D818D-08D2-42DE-BF08-0A8D929B4B21}">
      <dsp:nvSpPr>
        <dsp:cNvPr id="0" name=""/>
        <dsp:cNvSpPr/>
      </dsp:nvSpPr>
      <dsp:spPr>
        <a:xfrm>
          <a:off x="4495506" y="3094"/>
          <a:ext cx="1524587" cy="1220744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Representativa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4718777" y="181868"/>
        <a:ext cx="1078045" cy="863196"/>
      </dsp:txXfrm>
    </dsp:sp>
    <dsp:sp modelId="{58683946-22EA-421D-8249-001C35AE0BD3}">
      <dsp:nvSpPr>
        <dsp:cNvPr id="0" name=""/>
        <dsp:cNvSpPr/>
      </dsp:nvSpPr>
      <dsp:spPr>
        <a:xfrm rot="19800000">
          <a:off x="5880003" y="1703346"/>
          <a:ext cx="177886" cy="4150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75974"/>
            <a:satOff val="-3035"/>
            <a:lumOff val="703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>
        <a:off x="5883578" y="1799698"/>
        <a:ext cx="124520" cy="249032"/>
      </dsp:txXfrm>
    </dsp:sp>
    <dsp:sp modelId="{55CD4A6F-7EFB-437A-8D0F-E999DB6D21EA}">
      <dsp:nvSpPr>
        <dsp:cNvPr id="0" name=""/>
        <dsp:cNvSpPr/>
      </dsp:nvSpPr>
      <dsp:spPr>
        <a:xfrm>
          <a:off x="5974666" y="857088"/>
          <a:ext cx="1524587" cy="1220744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8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>
              <a:solidFill>
                <a:schemeClr val="tx1"/>
              </a:solidFill>
            </a:rPr>
            <a:t>Expresiva</a:t>
          </a:r>
          <a:endParaRPr lang="es-MX" sz="1600" kern="1200">
            <a:solidFill>
              <a:schemeClr val="tx1"/>
            </a:solidFill>
          </a:endParaRPr>
        </a:p>
      </dsp:txBody>
      <dsp:txXfrm>
        <a:off x="6197937" y="1035862"/>
        <a:ext cx="1078045" cy="863196"/>
      </dsp:txXfrm>
    </dsp:sp>
    <dsp:sp modelId="{9C550B24-CE6A-4BA0-94BD-F8E596FBAA6C}">
      <dsp:nvSpPr>
        <dsp:cNvPr id="0" name=""/>
        <dsp:cNvSpPr/>
      </dsp:nvSpPr>
      <dsp:spPr>
        <a:xfrm rot="1800000">
          <a:off x="5880003" y="2524508"/>
          <a:ext cx="177886" cy="4150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151948"/>
            <a:satOff val="-6069"/>
            <a:lumOff val="140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>
        <a:off x="5883578" y="2594177"/>
        <a:ext cx="124520" cy="249032"/>
      </dsp:txXfrm>
    </dsp:sp>
    <dsp:sp modelId="{4F3BF215-CAA6-4610-A4C6-A47812AC63A3}">
      <dsp:nvSpPr>
        <dsp:cNvPr id="0" name=""/>
        <dsp:cNvSpPr/>
      </dsp:nvSpPr>
      <dsp:spPr>
        <a:xfrm>
          <a:off x="5974666" y="2565075"/>
          <a:ext cx="1524587" cy="1220744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16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Apelativa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6197937" y="2743849"/>
        <a:ext cx="1078045" cy="863196"/>
      </dsp:txXfrm>
    </dsp:sp>
    <dsp:sp modelId="{C9EB78F3-694B-4113-BF93-324DCD93219B}">
      <dsp:nvSpPr>
        <dsp:cNvPr id="0" name=""/>
        <dsp:cNvSpPr/>
      </dsp:nvSpPr>
      <dsp:spPr>
        <a:xfrm rot="5400000">
          <a:off x="5128538" y="2960335"/>
          <a:ext cx="258523" cy="4150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227922"/>
            <a:satOff val="-9104"/>
            <a:lumOff val="211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>
        <a:off x="5167317" y="3004567"/>
        <a:ext cx="180966" cy="249032"/>
      </dsp:txXfrm>
    </dsp:sp>
    <dsp:sp modelId="{E4DB3059-F1FF-468E-9941-457BCF220943}">
      <dsp:nvSpPr>
        <dsp:cNvPr id="0" name=""/>
        <dsp:cNvSpPr/>
      </dsp:nvSpPr>
      <dsp:spPr>
        <a:xfrm>
          <a:off x="4495506" y="3419069"/>
          <a:ext cx="1524587" cy="1220744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24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Fática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4718777" y="3597843"/>
        <a:ext cx="1078045" cy="863196"/>
      </dsp:txXfrm>
    </dsp:sp>
    <dsp:sp modelId="{72066EAC-5A6E-4013-B3BE-D480C56C517B}">
      <dsp:nvSpPr>
        <dsp:cNvPr id="0" name=""/>
        <dsp:cNvSpPr/>
      </dsp:nvSpPr>
      <dsp:spPr>
        <a:xfrm rot="9000000">
          <a:off x="4457709" y="2524508"/>
          <a:ext cx="177886" cy="4150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303896"/>
            <a:satOff val="-12138"/>
            <a:lumOff val="281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 rot="10800000">
        <a:off x="4507500" y="2594177"/>
        <a:ext cx="124520" cy="249032"/>
      </dsp:txXfrm>
    </dsp:sp>
    <dsp:sp modelId="{3CBCA637-4228-4976-B996-B6DF76DD96C7}">
      <dsp:nvSpPr>
        <dsp:cNvPr id="0" name=""/>
        <dsp:cNvSpPr/>
      </dsp:nvSpPr>
      <dsp:spPr>
        <a:xfrm>
          <a:off x="3016346" y="2565075"/>
          <a:ext cx="1524587" cy="1220744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32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Poética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3239617" y="2743849"/>
        <a:ext cx="1078045" cy="863196"/>
      </dsp:txXfrm>
    </dsp:sp>
    <dsp:sp modelId="{D95B3FCD-56AC-4D61-BA67-A1B81DF7EE19}">
      <dsp:nvSpPr>
        <dsp:cNvPr id="0" name=""/>
        <dsp:cNvSpPr/>
      </dsp:nvSpPr>
      <dsp:spPr>
        <a:xfrm rot="12600000">
          <a:off x="4457709" y="1703346"/>
          <a:ext cx="177886" cy="4150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379870"/>
            <a:satOff val="-15173"/>
            <a:lumOff val="3519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 rot="10800000">
        <a:off x="4507500" y="1799698"/>
        <a:ext cx="124520" cy="249032"/>
      </dsp:txXfrm>
    </dsp:sp>
    <dsp:sp modelId="{541B54BE-A831-4CEB-A3C2-618D6F61EAFD}">
      <dsp:nvSpPr>
        <dsp:cNvPr id="0" name=""/>
        <dsp:cNvSpPr/>
      </dsp:nvSpPr>
      <dsp:spPr>
        <a:xfrm>
          <a:off x="3016346" y="857088"/>
          <a:ext cx="1524587" cy="1220744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Metalingüística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3239617" y="1035862"/>
        <a:ext cx="1078045" cy="86319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B56F90-945B-4753-86F6-89A74C9F2537}">
      <dsp:nvSpPr>
        <dsp:cNvPr id="0" name=""/>
        <dsp:cNvSpPr/>
      </dsp:nvSpPr>
      <dsp:spPr>
        <a:xfrm>
          <a:off x="3396" y="1463411"/>
          <a:ext cx="2114941" cy="17443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Se lleva a cabo con uno mismo.</a:t>
          </a:r>
          <a:endParaRPr lang="es-MX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Pensamiento reflexivo.</a:t>
          </a:r>
          <a:endParaRPr lang="es-MX" sz="2000" kern="1200" dirty="0"/>
        </a:p>
      </dsp:txBody>
      <dsp:txXfrm>
        <a:off x="43539" y="1503554"/>
        <a:ext cx="2034655" cy="1290301"/>
      </dsp:txXfrm>
    </dsp:sp>
    <dsp:sp modelId="{6C54282A-7A6D-4E3E-9841-795AA645938A}">
      <dsp:nvSpPr>
        <dsp:cNvPr id="0" name=""/>
        <dsp:cNvSpPr/>
      </dsp:nvSpPr>
      <dsp:spPr>
        <a:xfrm>
          <a:off x="1186085" y="2053779"/>
          <a:ext cx="2363439" cy="2363439"/>
        </a:xfrm>
        <a:prstGeom prst="leftCircularArrow">
          <a:avLst>
            <a:gd name="adj1" fmla="val 3285"/>
            <a:gd name="adj2" fmla="val 405490"/>
            <a:gd name="adj3" fmla="val 2181001"/>
            <a:gd name="adj4" fmla="val 9024489"/>
            <a:gd name="adj5" fmla="val 3832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8F7885-18C7-4717-8B51-571750BB831D}">
      <dsp:nvSpPr>
        <dsp:cNvPr id="0" name=""/>
        <dsp:cNvSpPr/>
      </dsp:nvSpPr>
      <dsp:spPr>
        <a:xfrm>
          <a:off x="473383" y="3029928"/>
          <a:ext cx="1879948" cy="74759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Intrapersonal</a:t>
          </a:r>
          <a:endParaRPr lang="es-MX" sz="2500" kern="1200"/>
        </a:p>
      </dsp:txBody>
      <dsp:txXfrm>
        <a:off x="495279" y="3051824"/>
        <a:ext cx="1836156" cy="703801"/>
      </dsp:txXfrm>
    </dsp:sp>
    <dsp:sp modelId="{64BCD2F7-9231-4D38-8404-25590724FA4E}">
      <dsp:nvSpPr>
        <dsp:cNvPr id="0" name=""/>
        <dsp:cNvSpPr/>
      </dsp:nvSpPr>
      <dsp:spPr>
        <a:xfrm>
          <a:off x="2723020" y="1659340"/>
          <a:ext cx="2114941" cy="17443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Comunicación entre dos o más personas.</a:t>
          </a:r>
          <a:endParaRPr lang="es-MX" sz="2000" kern="1200" dirty="0"/>
        </a:p>
      </dsp:txBody>
      <dsp:txXfrm>
        <a:off x="2763163" y="2073280"/>
        <a:ext cx="2034655" cy="1290301"/>
      </dsp:txXfrm>
    </dsp:sp>
    <dsp:sp modelId="{44ED3BAA-51C7-4EEF-80B8-5F41C01C2874}">
      <dsp:nvSpPr>
        <dsp:cNvPr id="0" name=""/>
        <dsp:cNvSpPr/>
      </dsp:nvSpPr>
      <dsp:spPr>
        <a:xfrm>
          <a:off x="3888085" y="577450"/>
          <a:ext cx="2633682" cy="2633682"/>
        </a:xfrm>
        <a:prstGeom prst="circularArrow">
          <a:avLst>
            <a:gd name="adj1" fmla="val 2948"/>
            <a:gd name="adj2" fmla="val 361000"/>
            <a:gd name="adj3" fmla="val 19463489"/>
            <a:gd name="adj4" fmla="val 12575511"/>
            <a:gd name="adj5" fmla="val 3439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76268C-F9CF-4972-9E08-F36734C64194}">
      <dsp:nvSpPr>
        <dsp:cNvPr id="0" name=""/>
        <dsp:cNvSpPr/>
      </dsp:nvSpPr>
      <dsp:spPr>
        <a:xfrm>
          <a:off x="3193007" y="1285544"/>
          <a:ext cx="1879948" cy="747593"/>
        </a:xfrm>
        <a:prstGeom prst="roundRect">
          <a:avLst>
            <a:gd name="adj" fmla="val 1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Interpersonal</a:t>
          </a:r>
          <a:endParaRPr lang="es-MX" sz="2500" kern="1200" dirty="0"/>
        </a:p>
      </dsp:txBody>
      <dsp:txXfrm>
        <a:off x="3214903" y="1307440"/>
        <a:ext cx="1836156" cy="703801"/>
      </dsp:txXfrm>
    </dsp:sp>
    <dsp:sp modelId="{1EC15FD1-BE15-4AA6-B5A6-82012169FBB5}">
      <dsp:nvSpPr>
        <dsp:cNvPr id="0" name=""/>
        <dsp:cNvSpPr/>
      </dsp:nvSpPr>
      <dsp:spPr>
        <a:xfrm>
          <a:off x="5442644" y="1659340"/>
          <a:ext cx="2114941" cy="17443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902230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Comunicación en grupos de más de quince personas.</a:t>
          </a:r>
          <a:endParaRPr lang="es-MX" sz="2000" kern="1200" dirty="0"/>
        </a:p>
      </dsp:txBody>
      <dsp:txXfrm>
        <a:off x="5482787" y="1699483"/>
        <a:ext cx="2034655" cy="1290301"/>
      </dsp:txXfrm>
    </dsp:sp>
    <dsp:sp modelId="{C7D70F1A-A9BD-4137-AE0B-45025EC6D9DC}">
      <dsp:nvSpPr>
        <dsp:cNvPr id="0" name=""/>
        <dsp:cNvSpPr/>
      </dsp:nvSpPr>
      <dsp:spPr>
        <a:xfrm>
          <a:off x="6644167" y="2087486"/>
          <a:ext cx="2364866" cy="2364866"/>
        </a:xfrm>
        <a:prstGeom prst="leftCircularArrow">
          <a:avLst>
            <a:gd name="adj1" fmla="val 3283"/>
            <a:gd name="adj2" fmla="val 405226"/>
            <a:gd name="adj3" fmla="val 2304657"/>
            <a:gd name="adj4" fmla="val 9148409"/>
            <a:gd name="adj5" fmla="val 383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AB10C0-E763-434D-B308-15B1B52DD384}">
      <dsp:nvSpPr>
        <dsp:cNvPr id="0" name=""/>
        <dsp:cNvSpPr/>
      </dsp:nvSpPr>
      <dsp:spPr>
        <a:xfrm>
          <a:off x="5912631" y="3029928"/>
          <a:ext cx="1879948" cy="747593"/>
        </a:xfrm>
        <a:prstGeom prst="roundRect">
          <a:avLst>
            <a:gd name="adj" fmla="val 1000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Grupal</a:t>
          </a:r>
          <a:endParaRPr lang="es-MX" sz="2500" kern="1200"/>
        </a:p>
      </dsp:txBody>
      <dsp:txXfrm>
        <a:off x="5934527" y="3051824"/>
        <a:ext cx="1836156" cy="703801"/>
      </dsp:txXfrm>
    </dsp:sp>
    <dsp:sp modelId="{EC81915B-8BEB-4968-88B6-46674AE0669A}">
      <dsp:nvSpPr>
        <dsp:cNvPr id="0" name=""/>
        <dsp:cNvSpPr/>
      </dsp:nvSpPr>
      <dsp:spPr>
        <a:xfrm>
          <a:off x="8162268" y="1573728"/>
          <a:ext cx="2114941" cy="20489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Se da en grandes masas, generalmente a través de medios electrónicos.</a:t>
          </a:r>
          <a:endParaRPr lang="es-MX" sz="1800" kern="1200" dirty="0"/>
        </a:p>
      </dsp:txBody>
      <dsp:txXfrm>
        <a:off x="8209420" y="2059938"/>
        <a:ext cx="2020637" cy="1515574"/>
      </dsp:txXfrm>
    </dsp:sp>
    <dsp:sp modelId="{9F67062C-C2C3-4F10-9E17-372DA74383D6}">
      <dsp:nvSpPr>
        <dsp:cNvPr id="0" name=""/>
        <dsp:cNvSpPr/>
      </dsp:nvSpPr>
      <dsp:spPr>
        <a:xfrm>
          <a:off x="8632255" y="1284456"/>
          <a:ext cx="1879948" cy="747593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Masivo</a:t>
          </a:r>
          <a:endParaRPr lang="es-MX" sz="2500" kern="1200"/>
        </a:p>
      </dsp:txBody>
      <dsp:txXfrm>
        <a:off x="8654151" y="1306352"/>
        <a:ext cx="1836156" cy="7038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89D89-A2DB-4BEF-A299-441A55F3E994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0B1CF-4A73-40A8-A13F-639AA0244B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4336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CE23FBE-63BE-40DB-8809-09465C34F200}" type="slidenum">
              <a:rPr lang="es-ES" altLang="es-MX" smtClean="0"/>
              <a:pPr>
                <a:spcBef>
                  <a:spcPct val="0"/>
                </a:spcBef>
              </a:pPr>
              <a:t>1</a:t>
            </a:fld>
            <a:endParaRPr lang="es-ES" altLang="es-MX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5800"/>
            <a:ext cx="6096000" cy="3429000"/>
          </a:xfrm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/>
          <a:lstStyle/>
          <a:p>
            <a:pPr eaLnBrk="1" hangingPunct="1"/>
            <a:endParaRPr lang="es-MX" altLang="es-MX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184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2557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3482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9429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2113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3846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9075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8273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2643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37952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27901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7256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965200"/>
            <a:ext cx="10515600" cy="725488"/>
          </a:xfrm>
          <a:prstGeom prst="rect">
            <a:avLst/>
          </a:prstGeom>
        </p:spPr>
        <p:txBody>
          <a:bodyPr/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98943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31294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2477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406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6971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A3BB56-2BE4-4FE5-8AF9-8ABB7DAFB0D6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3256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1806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6232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3817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1104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ector recto 14"/>
          <p:cNvCxnSpPr/>
          <p:nvPr userDrawn="1"/>
        </p:nvCxnSpPr>
        <p:spPr>
          <a:xfrm>
            <a:off x="605304" y="688897"/>
            <a:ext cx="9622430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bk object 17"/>
          <p:cNvSpPr/>
          <p:nvPr userDrawn="1"/>
        </p:nvSpPr>
        <p:spPr>
          <a:xfrm>
            <a:off x="-53008" y="0"/>
            <a:ext cx="567042" cy="6858000"/>
          </a:xfrm>
          <a:custGeom>
            <a:avLst/>
            <a:gdLst/>
            <a:ahLst/>
            <a:cxnLst/>
            <a:rect l="l" t="t" r="r" b="b"/>
            <a:pathLst>
              <a:path w="550545" h="6858000">
                <a:moveTo>
                  <a:pt x="0" y="6858000"/>
                </a:moveTo>
                <a:lnTo>
                  <a:pt x="550164" y="6858000"/>
                </a:lnTo>
                <a:lnTo>
                  <a:pt x="5501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C52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bk object 19"/>
          <p:cNvSpPr/>
          <p:nvPr userDrawn="1"/>
        </p:nvSpPr>
        <p:spPr>
          <a:xfrm>
            <a:off x="513652" y="0"/>
            <a:ext cx="108585" cy="6858000"/>
          </a:xfrm>
          <a:custGeom>
            <a:avLst/>
            <a:gdLst/>
            <a:ahLst/>
            <a:cxnLst/>
            <a:rect l="l" t="t" r="r" b="b"/>
            <a:pathLst>
              <a:path w="108584" h="6858000">
                <a:moveTo>
                  <a:pt x="0" y="6858000"/>
                </a:moveTo>
                <a:lnTo>
                  <a:pt x="108203" y="6858000"/>
                </a:lnTo>
                <a:lnTo>
                  <a:pt x="108203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97803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Grupo 8"/>
          <p:cNvGrpSpPr/>
          <p:nvPr userDrawn="1"/>
        </p:nvGrpSpPr>
        <p:grpSpPr>
          <a:xfrm>
            <a:off x="138988" y="5512765"/>
            <a:ext cx="355091" cy="1247088"/>
            <a:chOff x="138988" y="5512765"/>
            <a:chExt cx="355091" cy="1247088"/>
          </a:xfrm>
        </p:grpSpPr>
        <p:sp>
          <p:nvSpPr>
            <p:cNvPr id="10" name="object 3"/>
            <p:cNvSpPr/>
            <p:nvPr userDrawn="1"/>
          </p:nvSpPr>
          <p:spPr>
            <a:xfrm>
              <a:off x="138988" y="6000902"/>
              <a:ext cx="355091" cy="75895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4"/>
            <p:cNvSpPr/>
            <p:nvPr userDrawn="1"/>
          </p:nvSpPr>
          <p:spPr>
            <a:xfrm>
              <a:off x="138988" y="5512765"/>
              <a:ext cx="355091" cy="74112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96836" y="-171400"/>
            <a:ext cx="7803556" cy="944962"/>
          </a:xfrm>
          <a:prstGeom prst="rect">
            <a:avLst/>
          </a:prstGeom>
        </p:spPr>
      </p:pic>
      <p:sp>
        <p:nvSpPr>
          <p:cNvPr id="13" name="bk object 17"/>
          <p:cNvSpPr/>
          <p:nvPr userDrawn="1"/>
        </p:nvSpPr>
        <p:spPr>
          <a:xfrm rot="5400000">
            <a:off x="11003218" y="-240507"/>
            <a:ext cx="199336" cy="1828801"/>
          </a:xfrm>
          <a:custGeom>
            <a:avLst/>
            <a:gdLst/>
            <a:ahLst/>
            <a:cxnLst/>
            <a:rect l="l" t="t" r="r" b="b"/>
            <a:pathLst>
              <a:path w="550545" h="6858000">
                <a:moveTo>
                  <a:pt x="0" y="6858000"/>
                </a:moveTo>
                <a:lnTo>
                  <a:pt x="550164" y="6858000"/>
                </a:lnTo>
                <a:lnTo>
                  <a:pt x="5501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C5235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83904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3BB56-2BE4-4FE5-8AF9-8ABB7DAFB0D6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262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slide" Target="slide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7" Type="http://schemas.openxmlformats.org/officeDocument/2006/relationships/slide" Target="slide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7" Type="http://schemas.openxmlformats.org/officeDocument/2006/relationships/slide" Target="slide4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1.xml"/><Relationship Id="rId3" Type="http://schemas.openxmlformats.org/officeDocument/2006/relationships/diagramLayout" Target="../diagrams/layout30.xml"/><Relationship Id="rId7" Type="http://schemas.openxmlformats.org/officeDocument/2006/relationships/diagramData" Target="../diagrams/data31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11" Type="http://schemas.microsoft.com/office/2007/relationships/diagramDrawing" Target="../diagrams/drawing31.xml"/><Relationship Id="rId5" Type="http://schemas.openxmlformats.org/officeDocument/2006/relationships/diagramColors" Target="../diagrams/colors30.xml"/><Relationship Id="rId10" Type="http://schemas.openxmlformats.org/officeDocument/2006/relationships/diagramColors" Target="../diagrams/colors31.xml"/><Relationship Id="rId4" Type="http://schemas.openxmlformats.org/officeDocument/2006/relationships/diagramQuickStyle" Target="../diagrams/quickStyle30.xml"/><Relationship Id="rId9" Type="http://schemas.openxmlformats.org/officeDocument/2006/relationships/diagramQuickStyle" Target="../diagrams/quickStyle3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3.xml"/><Relationship Id="rId7" Type="http://schemas.microsoft.com/office/2007/relationships/diagramDrawing" Target="../diagrams/drawing3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3.xml"/><Relationship Id="rId5" Type="http://schemas.openxmlformats.org/officeDocument/2006/relationships/diagramQuickStyle" Target="../diagrams/quickStyle33.xml"/><Relationship Id="rId4" Type="http://schemas.openxmlformats.org/officeDocument/2006/relationships/diagramLayout" Target="../diagrams/layout3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4.xml"/><Relationship Id="rId7" Type="http://schemas.microsoft.com/office/2007/relationships/diagramDrawing" Target="../diagrams/drawing3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4.xml"/><Relationship Id="rId5" Type="http://schemas.openxmlformats.org/officeDocument/2006/relationships/diagramQuickStyle" Target="../diagrams/quickStyle34.xml"/><Relationship Id="rId4" Type="http://schemas.openxmlformats.org/officeDocument/2006/relationships/diagramLayout" Target="../diagrams/layout3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5.xml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5.xml"/><Relationship Id="rId5" Type="http://schemas.openxmlformats.org/officeDocument/2006/relationships/diagramColors" Target="../diagrams/colors35.xml"/><Relationship Id="rId4" Type="http://schemas.openxmlformats.org/officeDocument/2006/relationships/diagramQuickStyle" Target="../diagrams/quickStyle3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6.xml"/><Relationship Id="rId7" Type="http://schemas.openxmlformats.org/officeDocument/2006/relationships/slide" Target="slide4.xml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6.xml"/><Relationship Id="rId5" Type="http://schemas.openxmlformats.org/officeDocument/2006/relationships/diagramColors" Target="../diagrams/colors36.xml"/><Relationship Id="rId4" Type="http://schemas.openxmlformats.org/officeDocument/2006/relationships/diagramQuickStyle" Target="../diagrams/quickStyle3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1054444" y="799069"/>
            <a:ext cx="10239632" cy="578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200" b="1" dirty="0"/>
              <a:t>CENTRO UNIVERSITARIO UAEM VALLE DE TEOTIHUACÁN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LICENCIATURA EN CONTADURÍA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5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DIAPOSITIVAS DE: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COMUNICACIÓN ORAL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2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UNIDAD DE APRENDIZAJE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REDACCIÓN Y COMUNICACIÓN</a:t>
            </a:r>
            <a:endParaRPr lang="es-ES" altLang="es-MX" sz="20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3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ELABORADO POR: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M. EN IMP. SENDY JANET SANDOVAL TRUJILLO</a:t>
            </a:r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000" b="1" dirty="0" smtClean="0"/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OCTUBRE 2017.</a:t>
            </a:r>
            <a:endParaRPr lang="es-ES" altLang="es-MX" sz="2200" b="1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50343"/>
              </p:ext>
            </p:extLst>
          </p:nvPr>
        </p:nvGraphicFramePr>
        <p:xfrm>
          <a:off x="2541828" y="4026875"/>
          <a:ext cx="6984776" cy="791845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749279"/>
                <a:gridCol w="920863"/>
                <a:gridCol w="1009278"/>
                <a:gridCol w="830201"/>
                <a:gridCol w="738613"/>
                <a:gridCol w="837127"/>
                <a:gridCol w="857917"/>
                <a:gridCol w="1041498"/>
              </a:tblGrid>
              <a:tr h="4013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Clave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HT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HP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TH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Tipo de U.A.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Carácter de U.A.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Créditos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Núcleo de U.A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90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L00725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4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0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4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Curso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Optativa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8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Básico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511202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671648004"/>
              </p:ext>
            </p:extLst>
          </p:nvPr>
        </p:nvGraphicFramePr>
        <p:xfrm>
          <a:off x="1236132" y="982134"/>
          <a:ext cx="9567335" cy="708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1165609"/>
              </p:ext>
            </p:extLst>
          </p:nvPr>
        </p:nvGraphicFramePr>
        <p:xfrm>
          <a:off x="838200" y="1825625"/>
          <a:ext cx="10515600" cy="4642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86171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Niveles de la comunicación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0929340"/>
              </p:ext>
            </p:extLst>
          </p:nvPr>
        </p:nvGraphicFramePr>
        <p:xfrm>
          <a:off x="1092200" y="1253065"/>
          <a:ext cx="10515600" cy="5063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8744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Medios masivos de comunicación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4938198"/>
              </p:ext>
            </p:extLst>
          </p:nvPr>
        </p:nvGraphicFramePr>
        <p:xfrm>
          <a:off x="838200" y="1524000"/>
          <a:ext cx="10515600" cy="497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169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Radio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4989254"/>
              </p:ext>
            </p:extLst>
          </p:nvPr>
        </p:nvGraphicFramePr>
        <p:xfrm>
          <a:off x="838200" y="1507066"/>
          <a:ext cx="10515600" cy="4893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088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321891"/>
              </p:ext>
            </p:extLst>
          </p:nvPr>
        </p:nvGraphicFramePr>
        <p:xfrm>
          <a:off x="838199" y="897467"/>
          <a:ext cx="10879667" cy="5571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17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192452"/>
              </p:ext>
            </p:extLst>
          </p:nvPr>
        </p:nvGraphicFramePr>
        <p:xfrm>
          <a:off x="1024467" y="948267"/>
          <a:ext cx="10515600" cy="507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137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b="1" dirty="0" smtClean="0"/>
              <a:t>Formas de comunicación en las organizaciones</a:t>
            </a:r>
            <a:endParaRPr lang="es-MX" sz="32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7304697"/>
              </p:ext>
            </p:extLst>
          </p:nvPr>
        </p:nvGraphicFramePr>
        <p:xfrm>
          <a:off x="838200" y="1327944"/>
          <a:ext cx="10515600" cy="45921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Botón de acción: Inicio 2">
            <a:hlinkClick r:id="rId7" action="ppaction://hlinksldjump" highlightClick="1"/>
          </p:cNvPr>
          <p:cNvSpPr/>
          <p:nvPr/>
        </p:nvSpPr>
        <p:spPr>
          <a:xfrm>
            <a:off x="11421836" y="6302829"/>
            <a:ext cx="547007" cy="408214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344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43353" y="846667"/>
            <a:ext cx="9144000" cy="782039"/>
          </a:xfrm>
        </p:spPr>
        <p:txBody>
          <a:bodyPr>
            <a:normAutofit/>
          </a:bodyPr>
          <a:lstStyle/>
          <a:p>
            <a:r>
              <a:rPr lang="es-MX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COMUNICACIÓN VERBAL </a:t>
            </a:r>
            <a:endParaRPr lang="es-MX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041150787"/>
              </p:ext>
            </p:extLst>
          </p:nvPr>
        </p:nvGraphicFramePr>
        <p:xfrm>
          <a:off x="1543353" y="1933506"/>
          <a:ext cx="9144000" cy="43148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905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0559294"/>
              </p:ext>
            </p:extLst>
          </p:nvPr>
        </p:nvGraphicFramePr>
        <p:xfrm>
          <a:off x="1202267" y="1230048"/>
          <a:ext cx="9533467" cy="4997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238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32693" y="884238"/>
            <a:ext cx="9956800" cy="780439"/>
          </a:xfrm>
        </p:spPr>
        <p:txBody>
          <a:bodyPr/>
          <a:lstStyle/>
          <a:p>
            <a:r>
              <a:rPr lang="es-MX" b="1" dirty="0" smtClean="0">
                <a:solidFill>
                  <a:schemeClr val="tx1"/>
                </a:solidFill>
              </a:rPr>
              <a:t>Objetivos de la comunicación oral</a:t>
            </a:r>
            <a:endParaRPr lang="es-MX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1151467" y="1424354"/>
          <a:ext cx="9538026" cy="49256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9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3622" y="815545"/>
            <a:ext cx="7772400" cy="867891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JUSTIFICACIÓN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25363" y="2048904"/>
            <a:ext cx="7772400" cy="3396307"/>
          </a:xfrm>
          <a:prstGeom prst="rect">
            <a:avLst/>
          </a:prstGeom>
        </p:spPr>
        <p:txBody>
          <a:bodyPr/>
          <a:lstStyle/>
          <a:p>
            <a:pPr algn="just">
              <a:buNone/>
            </a:pPr>
            <a:r>
              <a:rPr lang="es-ES" altLang="es-MX" dirty="0" smtClean="0"/>
              <a:t>	Que </a:t>
            </a:r>
            <a:r>
              <a:rPr lang="es-MX" altLang="es-MX" dirty="0" smtClean="0"/>
              <a:t>ayude al alumno a conocer las características de </a:t>
            </a:r>
            <a:r>
              <a:rPr lang="es-MX" altLang="es-MX" dirty="0"/>
              <a:t>la comunicación </a:t>
            </a:r>
            <a:r>
              <a:rPr lang="es-MX" altLang="es-MX" dirty="0" smtClean="0"/>
              <a:t>oral, contribuyendo </a:t>
            </a:r>
            <a:r>
              <a:rPr lang="es-MX" altLang="es-MX" dirty="0"/>
              <a:t>en su formación profesional, en la creación de sus propios conocimientos y como ente investigador que se preocupa por los problemas y soluciones de su entorno</a:t>
            </a:r>
            <a:r>
              <a:rPr lang="es-MX" altLang="es-MX" dirty="0" smtClean="0"/>
              <a:t>.</a:t>
            </a:r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725771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0138928"/>
              </p:ext>
            </p:extLst>
          </p:nvPr>
        </p:nvGraphicFramePr>
        <p:xfrm>
          <a:off x="838200" y="0"/>
          <a:ext cx="105156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6786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7624869"/>
              </p:ext>
            </p:extLst>
          </p:nvPr>
        </p:nvGraphicFramePr>
        <p:xfrm>
          <a:off x="838200" y="898358"/>
          <a:ext cx="10515600" cy="5278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464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tx1"/>
                </a:solidFill>
              </a:rPr>
              <a:t>Cualidades de la voz y variedad vocal</a:t>
            </a:r>
            <a:endParaRPr lang="es-MX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551421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720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12800" y="779158"/>
            <a:ext cx="9956800" cy="762854"/>
          </a:xfrm>
        </p:spPr>
        <p:txBody>
          <a:bodyPr/>
          <a:lstStyle/>
          <a:p>
            <a:r>
              <a:rPr lang="es-MX" b="1" dirty="0" smtClean="0">
                <a:solidFill>
                  <a:schemeClr val="tx1"/>
                </a:solidFill>
              </a:rPr>
              <a:t>Expresión Oral</a:t>
            </a:r>
            <a:endParaRPr lang="es-MX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812800" y="1329919"/>
          <a:ext cx="9956800" cy="53133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1389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609600" y="500838"/>
          <a:ext cx="10662138" cy="6210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876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741607"/>
            <a:ext cx="9956800" cy="780439"/>
          </a:xfrm>
        </p:spPr>
        <p:txBody>
          <a:bodyPr/>
          <a:lstStyle/>
          <a:p>
            <a:r>
              <a:rPr lang="es-MX" b="1" dirty="0" smtClean="0">
                <a:solidFill>
                  <a:schemeClr val="tx1"/>
                </a:solidFill>
              </a:rPr>
              <a:t>Limitaciones de la comunicación oral</a:t>
            </a:r>
            <a:endParaRPr lang="es-MX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1388533" y="1352713"/>
          <a:ext cx="9956800" cy="5155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6009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12800" y="799572"/>
            <a:ext cx="9956800" cy="762854"/>
          </a:xfrm>
        </p:spPr>
        <p:txBody>
          <a:bodyPr/>
          <a:lstStyle/>
          <a:p>
            <a:r>
              <a:rPr lang="es-MX" b="1" dirty="0" smtClean="0">
                <a:solidFill>
                  <a:schemeClr val="tx1"/>
                </a:solidFill>
              </a:rPr>
              <a:t>Formas de expresión oral</a:t>
            </a:r>
            <a:endParaRPr lang="es-MX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812800" y="1180999"/>
          <a:ext cx="9956800" cy="54364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Botón de acción: Inicio 5">
            <a:hlinkClick r:id="rId7" action="ppaction://hlinksldjump" highlightClick="1"/>
          </p:cNvPr>
          <p:cNvSpPr/>
          <p:nvPr/>
        </p:nvSpPr>
        <p:spPr>
          <a:xfrm>
            <a:off x="11421836" y="6302829"/>
            <a:ext cx="547007" cy="408214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574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600" b="1" dirty="0"/>
              <a:t>COMUNICACIÓN NO VERBAL </a:t>
            </a:r>
            <a:endParaRPr lang="es-MX" sz="36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416181"/>
              </p:ext>
            </p:extLst>
          </p:nvPr>
        </p:nvGraphicFramePr>
        <p:xfrm>
          <a:off x="1092200" y="169068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452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4502" y="762000"/>
            <a:ext cx="10515600" cy="805543"/>
          </a:xfrm>
        </p:spPr>
        <p:txBody>
          <a:bodyPr/>
          <a:lstStyle/>
          <a:p>
            <a:r>
              <a:rPr lang="es-MX" b="1" dirty="0" smtClean="0"/>
              <a:t>Tipos de comunicación no verbal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3021641"/>
              </p:ext>
            </p:extLst>
          </p:nvPr>
        </p:nvGraphicFramePr>
        <p:xfrm>
          <a:off x="914400" y="1236132"/>
          <a:ext cx="10439400" cy="5555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5165558" y="3256548"/>
            <a:ext cx="2133600" cy="112294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Lenguaje 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de señas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73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Funciones de la comunicación no verbal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829131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Botón de acción: Inicio 5">
            <a:hlinkClick r:id="rId7" action="ppaction://hlinksldjump" highlightClick="1"/>
          </p:cNvPr>
          <p:cNvSpPr/>
          <p:nvPr/>
        </p:nvSpPr>
        <p:spPr>
          <a:xfrm>
            <a:off x="11421836" y="6302829"/>
            <a:ext cx="547007" cy="408214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896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18270" y="919377"/>
            <a:ext cx="7772400" cy="1143000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OBJETIVO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942070" y="2391076"/>
            <a:ext cx="7848600" cy="3311525"/>
          </a:xfrm>
          <a:prstGeom prst="rect">
            <a:avLst/>
          </a:prstGeo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dirty="0" smtClean="0"/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 dirty="0" smtClean="0"/>
              <a:t>	Dominar la comunicación oral en sus diferentes formas de expresión.</a:t>
            </a:r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39370898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948267" y="870290"/>
            <a:ext cx="9956800" cy="770391"/>
          </a:xfrm>
        </p:spPr>
        <p:txBody>
          <a:bodyPr/>
          <a:lstStyle/>
          <a:p>
            <a:pPr algn="ctr"/>
            <a:r>
              <a:rPr lang="es-MX" sz="3600" b="1" dirty="0" smtClean="0">
                <a:solidFill>
                  <a:schemeClr val="tx1"/>
                </a:solidFill>
              </a:rPr>
              <a:t>COMPRENSIÓN DE LA LECTURA</a:t>
            </a:r>
            <a:endParaRPr lang="es-MX" sz="3600" b="1" dirty="0">
              <a:solidFill>
                <a:schemeClr val="tx1"/>
              </a:solidFill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1337733" y="1255486"/>
            <a:ext cx="9956800" cy="5320066"/>
          </a:xfrm>
        </p:spPr>
        <p:txBody>
          <a:bodyPr/>
          <a:lstStyle/>
          <a:p>
            <a:pPr marL="45720" indent="0">
              <a:buNone/>
            </a:pPr>
            <a:endParaRPr lang="es-MX" dirty="0" smtClean="0"/>
          </a:p>
          <a:p>
            <a:pPr marL="45720" indent="0">
              <a:buNone/>
            </a:pPr>
            <a:r>
              <a:rPr lang="es-MX" dirty="0" smtClean="0"/>
              <a:t>Es la interpretación y selección de un mensaje que se ha recibido por escrito.</a:t>
            </a:r>
          </a:p>
          <a:p>
            <a:pPr marL="45720" indent="0">
              <a:buNone/>
            </a:pPr>
            <a:endParaRPr lang="es-MX" dirty="0" smtClean="0"/>
          </a:p>
          <a:p>
            <a:pPr marL="45720" indent="0">
              <a:buNone/>
            </a:pPr>
            <a:endParaRPr lang="es-MX" dirty="0"/>
          </a:p>
          <a:p>
            <a:pPr marL="45720" indent="0">
              <a:buNone/>
            </a:pPr>
            <a:endParaRPr lang="es-MX" dirty="0" smtClean="0"/>
          </a:p>
          <a:p>
            <a:pPr marL="45720" indent="0">
              <a:buNone/>
            </a:pP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033" y="2683483"/>
            <a:ext cx="5661660" cy="4102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340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316212927"/>
              </p:ext>
            </p:extLst>
          </p:nvPr>
        </p:nvGraphicFramePr>
        <p:xfrm>
          <a:off x="1151467" y="829733"/>
          <a:ext cx="10515600" cy="56134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8248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tx1"/>
                </a:solidFill>
              </a:rPr>
              <a:t>Importancia de la lectura precisa</a:t>
            </a:r>
            <a:endParaRPr lang="es-MX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345557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039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956151" y="846670"/>
            <a:ext cx="10846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Signos de puntuación</a:t>
            </a: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047493993"/>
              </p:ext>
            </p:extLst>
          </p:nvPr>
        </p:nvGraphicFramePr>
        <p:xfrm>
          <a:off x="956151" y="1133588"/>
          <a:ext cx="10846382" cy="28071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790652027"/>
              </p:ext>
            </p:extLst>
          </p:nvPr>
        </p:nvGraphicFramePr>
        <p:xfrm>
          <a:off x="1208314" y="3940733"/>
          <a:ext cx="10131878" cy="2308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75353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8807338"/>
              </p:ext>
            </p:extLst>
          </p:nvPr>
        </p:nvGraphicFramePr>
        <p:xfrm>
          <a:off x="1142093" y="881649"/>
          <a:ext cx="9956800" cy="51835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9036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3965" y="2544847"/>
            <a:ext cx="3938563" cy="2207458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8133" y="701401"/>
            <a:ext cx="9956800" cy="662622"/>
          </a:xfrm>
        </p:spPr>
        <p:txBody>
          <a:bodyPr>
            <a:normAutofit/>
          </a:bodyPr>
          <a:lstStyle/>
          <a:p>
            <a:r>
              <a:rPr lang="es-MX" b="1" dirty="0" smtClean="0">
                <a:solidFill>
                  <a:schemeClr val="tx1"/>
                </a:solidFill>
              </a:rPr>
              <a:t>Tipos de lectura</a:t>
            </a:r>
            <a:endParaRPr lang="es-MX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6149495"/>
              </p:ext>
            </p:extLst>
          </p:nvPr>
        </p:nvGraphicFramePr>
        <p:xfrm>
          <a:off x="197476" y="845820"/>
          <a:ext cx="11419268" cy="5915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6846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230207"/>
            <a:ext cx="4762500" cy="3591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8131" y="782638"/>
            <a:ext cx="9956800" cy="616902"/>
          </a:xfrm>
        </p:spPr>
        <p:txBody>
          <a:bodyPr>
            <a:normAutofit/>
          </a:bodyPr>
          <a:lstStyle/>
          <a:p>
            <a:r>
              <a:rPr lang="es-MX" b="1" dirty="0" smtClean="0">
                <a:solidFill>
                  <a:schemeClr val="tx1"/>
                </a:solidFill>
              </a:rPr>
              <a:t>Requisitos de la lectura</a:t>
            </a:r>
            <a:endParaRPr lang="es-MX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3239010"/>
              </p:ext>
            </p:extLst>
          </p:nvPr>
        </p:nvGraphicFramePr>
        <p:xfrm>
          <a:off x="2654300" y="1917890"/>
          <a:ext cx="9537700" cy="4873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9456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Técnicas de lectura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6024574"/>
              </p:ext>
            </p:extLst>
          </p:nvPr>
        </p:nvGraphicFramePr>
        <p:xfrm>
          <a:off x="1041401" y="1596232"/>
          <a:ext cx="10515600" cy="5032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750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3467" y="803221"/>
            <a:ext cx="9956800" cy="662622"/>
          </a:xfrm>
        </p:spPr>
        <p:txBody>
          <a:bodyPr>
            <a:normAutofit/>
          </a:bodyPr>
          <a:lstStyle/>
          <a:p>
            <a:r>
              <a:rPr lang="es-MX" b="1" dirty="0" smtClean="0">
                <a:solidFill>
                  <a:schemeClr val="tx1"/>
                </a:solidFill>
              </a:rPr>
              <a:t>Habilidades lectoras</a:t>
            </a:r>
            <a:endParaRPr lang="es-MX" b="1" dirty="0">
              <a:solidFill>
                <a:schemeClr val="tx1"/>
              </a:solidFill>
            </a:endParaRPr>
          </a:p>
        </p:txBody>
      </p:sp>
      <p:graphicFrame>
        <p:nvGraphicFramePr>
          <p:cNvPr id="11" name="10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5248153"/>
              </p:ext>
            </p:extLst>
          </p:nvPr>
        </p:nvGraphicFramePr>
        <p:xfrm>
          <a:off x="914400" y="1163156"/>
          <a:ext cx="10736580" cy="51062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Botón de acción: Inicio 4">
            <a:hlinkClick r:id="rId7" action="ppaction://hlinksldjump" highlightClick="1"/>
          </p:cNvPr>
          <p:cNvSpPr/>
          <p:nvPr/>
        </p:nvSpPr>
        <p:spPr>
          <a:xfrm>
            <a:off x="11421836" y="6302829"/>
            <a:ext cx="547007" cy="408214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403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BIBLIOGRAFÍA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Chávez, F. (2004). Redacción avanzada. México: Editorial Pearson.</a:t>
            </a:r>
          </a:p>
          <a:p>
            <a:r>
              <a:rPr lang="es-MX" dirty="0" smtClean="0"/>
              <a:t>Elías, A. (2010). Taller de lectura y redacción. México. Editorial Siena.</a:t>
            </a:r>
          </a:p>
          <a:p>
            <a:r>
              <a:rPr lang="es-MX" dirty="0" smtClean="0"/>
              <a:t>Flora, D. (2010). Comunicación no verbal. México: Editorial Alianza.</a:t>
            </a:r>
          </a:p>
          <a:p>
            <a:r>
              <a:rPr lang="es-MX" dirty="0" smtClean="0"/>
              <a:t>Hernández, A. (2009). Taller de lectura y redacción. México: Editorial Progreso.</a:t>
            </a:r>
          </a:p>
          <a:p>
            <a:r>
              <a:rPr lang="es-MX" dirty="0" smtClean="0"/>
              <a:t>Solé, I. (2006). Estrategias de lectura. España: Editorial </a:t>
            </a:r>
            <a:r>
              <a:rPr lang="es-MX" dirty="0" err="1" smtClean="0"/>
              <a:t>Graó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5" name="Botón de acción: Inicio 4">
            <a:hlinkClick r:id="rId2" action="ppaction://hlinksldjump" highlightClick="1"/>
          </p:cNvPr>
          <p:cNvSpPr/>
          <p:nvPr/>
        </p:nvSpPr>
        <p:spPr>
          <a:xfrm>
            <a:off x="11421836" y="6302829"/>
            <a:ext cx="547007" cy="408214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215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38530" y="881063"/>
            <a:ext cx="5832475" cy="819150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ÍNDICE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586620232"/>
              </p:ext>
            </p:extLst>
          </p:nvPr>
        </p:nvGraphicFramePr>
        <p:xfrm>
          <a:off x="639076" y="1700213"/>
          <a:ext cx="9715886" cy="4537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944982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600" b="1" dirty="0" smtClean="0"/>
              <a:t>LA COMUNICACIÓN</a:t>
            </a:r>
            <a:endParaRPr lang="es-MX" sz="36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1027189"/>
              </p:ext>
            </p:extLst>
          </p:nvPr>
        </p:nvGraphicFramePr>
        <p:xfrm>
          <a:off x="956734" y="184255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0463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Elementos de la comunicación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6205073"/>
              </p:ext>
            </p:extLst>
          </p:nvPr>
        </p:nvGraphicFramePr>
        <p:xfrm>
          <a:off x="-143933" y="1690688"/>
          <a:ext cx="10515600" cy="46360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errar llave 4"/>
          <p:cNvSpPr/>
          <p:nvPr/>
        </p:nvSpPr>
        <p:spPr>
          <a:xfrm>
            <a:off x="8500533" y="1327944"/>
            <a:ext cx="1727200" cy="5123656"/>
          </a:xfrm>
          <a:prstGeom prst="rightBrac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uadroTexto 5"/>
          <p:cNvSpPr txBox="1"/>
          <p:nvPr/>
        </p:nvSpPr>
        <p:spPr>
          <a:xfrm>
            <a:off x="10371667" y="3289607"/>
            <a:ext cx="15494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u="sng" dirty="0" smtClean="0"/>
              <a:t>Canal</a:t>
            </a:r>
          </a:p>
          <a:p>
            <a:endParaRPr lang="es-MX" b="1" dirty="0" smtClean="0"/>
          </a:p>
          <a:p>
            <a:r>
              <a:rPr lang="es-MX" dirty="0" smtClean="0"/>
              <a:t>Medio por el que circula el mensaje.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572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18419" y="897466"/>
            <a:ext cx="10496247" cy="643467"/>
          </a:xfrm>
        </p:spPr>
        <p:txBody>
          <a:bodyPr>
            <a:normAutofit/>
          </a:bodyPr>
          <a:lstStyle/>
          <a:p>
            <a:pPr algn="l"/>
            <a:r>
              <a:rPr lang="es-MX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Competencias comunicativas </a:t>
            </a:r>
            <a:endParaRPr lang="es-MX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879907497"/>
              </p:ext>
            </p:extLst>
          </p:nvPr>
        </p:nvGraphicFramePr>
        <p:xfrm>
          <a:off x="1524000" y="1896533"/>
          <a:ext cx="9144000" cy="4385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172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10515600" cy="776288"/>
          </a:xfrm>
        </p:spPr>
        <p:txBody>
          <a:bodyPr/>
          <a:lstStyle/>
          <a:p>
            <a:r>
              <a:rPr lang="es-MX" sz="3000" b="1" dirty="0" err="1" smtClean="0"/>
              <a:t>Subcompetencias</a:t>
            </a:r>
            <a:r>
              <a:rPr lang="es-MX" sz="3000" b="1" dirty="0" smtClean="0"/>
              <a:t> comunicativas (</a:t>
            </a:r>
            <a:r>
              <a:rPr lang="es-MX" sz="3000" b="1" dirty="0" err="1" smtClean="0"/>
              <a:t>Hymes</a:t>
            </a:r>
            <a:r>
              <a:rPr lang="es-MX" sz="3000" b="1" dirty="0" smtClean="0"/>
              <a:t>, 1984):</a:t>
            </a:r>
            <a:endParaRPr lang="es-MX" sz="30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102066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800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764644"/>
            <a:ext cx="10515600" cy="725488"/>
          </a:xfrm>
        </p:spPr>
        <p:txBody>
          <a:bodyPr/>
          <a:lstStyle/>
          <a:p>
            <a:r>
              <a:rPr lang="es-MX" b="1" dirty="0" smtClean="0"/>
              <a:t>Barreras de la comunicación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3578565"/>
              </p:ext>
            </p:extLst>
          </p:nvPr>
        </p:nvGraphicFramePr>
        <p:xfrm>
          <a:off x="838200" y="1490132"/>
          <a:ext cx="10515600" cy="49614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397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1049</TotalTime>
  <Words>1527</Words>
  <Application>Microsoft Office PowerPoint</Application>
  <PresentationFormat>Panorámica</PresentationFormat>
  <Paragraphs>351</Paragraphs>
  <Slides>39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39</vt:i4>
      </vt:variant>
    </vt:vector>
  </HeadingPairs>
  <TitlesOfParts>
    <vt:vector size="45" baseType="lpstr">
      <vt:lpstr>Arial</vt:lpstr>
      <vt:lpstr>Calibri</vt:lpstr>
      <vt:lpstr>Calibri Light</vt:lpstr>
      <vt:lpstr>Wingdings</vt:lpstr>
      <vt:lpstr>Tema de Office</vt:lpstr>
      <vt:lpstr>1_Tema de Office</vt:lpstr>
      <vt:lpstr>Presentación de PowerPoint</vt:lpstr>
      <vt:lpstr>JUSTIFICACIÓN</vt:lpstr>
      <vt:lpstr>OBJETIVO</vt:lpstr>
      <vt:lpstr>ÍNDICE</vt:lpstr>
      <vt:lpstr>LA COMUNICACIÓN</vt:lpstr>
      <vt:lpstr>Elementos de la comunicación</vt:lpstr>
      <vt:lpstr>Competencias comunicativas </vt:lpstr>
      <vt:lpstr>Subcompetencias comunicativas (Hymes, 1984):</vt:lpstr>
      <vt:lpstr>Barreras de la comunicación</vt:lpstr>
      <vt:lpstr>Presentación de PowerPoint</vt:lpstr>
      <vt:lpstr>Niveles de la comunicación</vt:lpstr>
      <vt:lpstr>Medios masivos de comunicación</vt:lpstr>
      <vt:lpstr>Radio</vt:lpstr>
      <vt:lpstr>Presentación de PowerPoint</vt:lpstr>
      <vt:lpstr>Presentación de PowerPoint</vt:lpstr>
      <vt:lpstr>Formas de comunicación en las organizaciones</vt:lpstr>
      <vt:lpstr>COMUNICACIÓN VERBAL </vt:lpstr>
      <vt:lpstr>Presentación de PowerPoint</vt:lpstr>
      <vt:lpstr>Objetivos de la comunicación oral</vt:lpstr>
      <vt:lpstr>Presentación de PowerPoint</vt:lpstr>
      <vt:lpstr>Presentación de PowerPoint</vt:lpstr>
      <vt:lpstr>Cualidades de la voz y variedad vocal</vt:lpstr>
      <vt:lpstr>Expresión Oral</vt:lpstr>
      <vt:lpstr>Presentación de PowerPoint</vt:lpstr>
      <vt:lpstr>Limitaciones de la comunicación oral</vt:lpstr>
      <vt:lpstr>Formas de expresión oral</vt:lpstr>
      <vt:lpstr>COMUNICACIÓN NO VERBAL </vt:lpstr>
      <vt:lpstr>Tipos de comunicación no verbal</vt:lpstr>
      <vt:lpstr>Funciones de la comunicación no verbal</vt:lpstr>
      <vt:lpstr>COMPRENSIÓN DE LA LECTURA</vt:lpstr>
      <vt:lpstr>Presentación de PowerPoint</vt:lpstr>
      <vt:lpstr>Importancia de la lectura precisa</vt:lpstr>
      <vt:lpstr>Presentación de PowerPoint</vt:lpstr>
      <vt:lpstr>Presentación de PowerPoint</vt:lpstr>
      <vt:lpstr>Tipos de lectura</vt:lpstr>
      <vt:lpstr>Requisitos de la lectura</vt:lpstr>
      <vt:lpstr>Técnicas de lectura</vt:lpstr>
      <vt:lpstr>Habilidades lectoras</vt:lpstr>
      <vt:lpstr>BIBLIOGRAFÍA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COMUNICACIÓN VERBAL</dc:title>
  <dc:creator>PRUEBA</dc:creator>
  <cp:lastModifiedBy>PRUEBA</cp:lastModifiedBy>
  <cp:revision>77</cp:revision>
  <dcterms:created xsi:type="dcterms:W3CDTF">2017-02-13T20:11:35Z</dcterms:created>
  <dcterms:modified xsi:type="dcterms:W3CDTF">2017-10-05T15:16:11Z</dcterms:modified>
</cp:coreProperties>
</file>