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41"/>
  </p:notesMasterIdLst>
  <p:sldIdLst>
    <p:sldId id="283" r:id="rId2"/>
    <p:sldId id="284" r:id="rId3"/>
    <p:sldId id="285" r:id="rId4"/>
    <p:sldId id="441" r:id="rId5"/>
    <p:sldId id="435" r:id="rId6"/>
    <p:sldId id="463" r:id="rId7"/>
    <p:sldId id="464" r:id="rId8"/>
    <p:sldId id="436" r:id="rId9"/>
    <p:sldId id="465" r:id="rId10"/>
    <p:sldId id="466" r:id="rId11"/>
    <p:sldId id="485" r:id="rId12"/>
    <p:sldId id="467" r:id="rId13"/>
    <p:sldId id="469" r:id="rId14"/>
    <p:sldId id="470" r:id="rId15"/>
    <p:sldId id="471" r:id="rId16"/>
    <p:sldId id="472" r:id="rId17"/>
    <p:sldId id="473" r:id="rId18"/>
    <p:sldId id="490" r:id="rId19"/>
    <p:sldId id="491" r:id="rId20"/>
    <p:sldId id="492" r:id="rId21"/>
    <p:sldId id="474" r:id="rId22"/>
    <p:sldId id="493" r:id="rId23"/>
    <p:sldId id="495" r:id="rId24"/>
    <p:sldId id="496" r:id="rId25"/>
    <p:sldId id="497" r:id="rId26"/>
    <p:sldId id="498" r:id="rId27"/>
    <p:sldId id="475" r:id="rId28"/>
    <p:sldId id="476" r:id="rId29"/>
    <p:sldId id="477" r:id="rId30"/>
    <p:sldId id="478" r:id="rId31"/>
    <p:sldId id="479" r:id="rId32"/>
    <p:sldId id="502" r:id="rId33"/>
    <p:sldId id="481" r:id="rId34"/>
    <p:sldId id="503" r:id="rId35"/>
    <p:sldId id="482" r:id="rId36"/>
    <p:sldId id="504" r:id="rId37"/>
    <p:sldId id="483" r:id="rId38"/>
    <p:sldId id="484" r:id="rId39"/>
    <p:sldId id="373" r:id="rId40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62" autoAdjust="0"/>
    <p:restoredTop sz="94660"/>
  </p:normalViewPr>
  <p:slideViewPr>
    <p:cSldViewPr>
      <p:cViewPr varScale="1">
        <p:scale>
          <a:sx n="125" d="100"/>
          <a:sy n="125" d="100"/>
        </p:scale>
        <p:origin x="8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3032D0-2DBD-4DDB-BD4E-054833DC7BF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35CDEE2-FC2D-4412-98E9-49D0CE9C858E}">
      <dgm:prSet/>
      <dgm:spPr/>
      <dgm:t>
        <a:bodyPr/>
        <a:lstStyle/>
        <a:p>
          <a:pPr rtl="0"/>
          <a:r>
            <a:rPr lang="es-MX" dirty="0" smtClean="0"/>
            <a:t>Empresas industriales</a:t>
          </a:r>
          <a:endParaRPr lang="es-MX" dirty="0"/>
        </a:p>
      </dgm:t>
    </dgm:pt>
    <dgm:pt modelId="{6A1F4C01-525E-4D6B-A53E-0905AD47DFC0}" type="parTrans" cxnId="{04E61EB7-08C8-4497-B9A4-739BD278B39D}">
      <dgm:prSet/>
      <dgm:spPr/>
      <dgm:t>
        <a:bodyPr/>
        <a:lstStyle/>
        <a:p>
          <a:endParaRPr lang="es-MX"/>
        </a:p>
      </dgm:t>
    </dgm:pt>
    <dgm:pt modelId="{D4F152C7-9B06-460D-A0DF-8E317EFFBB31}" type="sibTrans" cxnId="{04E61EB7-08C8-4497-B9A4-739BD278B39D}">
      <dgm:prSet/>
      <dgm:spPr/>
      <dgm:t>
        <a:bodyPr/>
        <a:lstStyle/>
        <a:p>
          <a:endParaRPr lang="es-MX"/>
        </a:p>
      </dgm:t>
    </dgm:pt>
    <dgm:pt modelId="{ABB642D6-1F2C-4831-AA85-1FCBA963CC0B}">
      <dgm:prSet/>
      <dgm:spPr/>
      <dgm:t>
        <a:bodyPr/>
        <a:lstStyle/>
        <a:p>
          <a:pPr rtl="0"/>
          <a:r>
            <a:rPr lang="es-MX" dirty="0" smtClean="0"/>
            <a:t>Parte de la contabilidad administrativa</a:t>
          </a:r>
          <a:endParaRPr lang="es-MX" dirty="0"/>
        </a:p>
      </dgm:t>
    </dgm:pt>
    <dgm:pt modelId="{60CFC9CB-8866-4534-AC26-147E0149DC04}" type="parTrans" cxnId="{C4122036-3490-4E50-8724-D148A996CA4A}">
      <dgm:prSet/>
      <dgm:spPr/>
      <dgm:t>
        <a:bodyPr/>
        <a:lstStyle/>
        <a:p>
          <a:endParaRPr lang="es-MX"/>
        </a:p>
      </dgm:t>
    </dgm:pt>
    <dgm:pt modelId="{4759890F-F2D0-4C04-AF63-6325F537DCC7}" type="sibTrans" cxnId="{C4122036-3490-4E50-8724-D148A996CA4A}">
      <dgm:prSet/>
      <dgm:spPr/>
      <dgm:t>
        <a:bodyPr/>
        <a:lstStyle/>
        <a:p>
          <a:endParaRPr lang="es-MX"/>
        </a:p>
      </dgm:t>
    </dgm:pt>
    <dgm:pt modelId="{C79D127F-FD5A-4EF5-823F-7C5CBD1969EB}">
      <dgm:prSet/>
      <dgm:spPr/>
      <dgm:t>
        <a:bodyPr/>
        <a:lstStyle/>
        <a:p>
          <a:pPr rtl="0"/>
          <a:r>
            <a:rPr lang="es-MX" dirty="0" smtClean="0"/>
            <a:t>Determinación del costo unitario de producción</a:t>
          </a:r>
          <a:endParaRPr lang="es-MX" dirty="0"/>
        </a:p>
      </dgm:t>
    </dgm:pt>
    <dgm:pt modelId="{C80B0028-2EB9-4CF9-AE04-FE307551717E}" type="parTrans" cxnId="{64770E88-B0DA-4679-82D2-608A8B8CDE7F}">
      <dgm:prSet/>
      <dgm:spPr/>
      <dgm:t>
        <a:bodyPr/>
        <a:lstStyle/>
        <a:p>
          <a:endParaRPr lang="es-MX"/>
        </a:p>
      </dgm:t>
    </dgm:pt>
    <dgm:pt modelId="{538746FA-D4CC-418D-81F7-70169B642B8F}" type="sibTrans" cxnId="{64770E88-B0DA-4679-82D2-608A8B8CDE7F}">
      <dgm:prSet/>
      <dgm:spPr/>
      <dgm:t>
        <a:bodyPr/>
        <a:lstStyle/>
        <a:p>
          <a:endParaRPr lang="es-MX"/>
        </a:p>
      </dgm:t>
    </dgm:pt>
    <dgm:pt modelId="{5F35DB62-85F0-4910-97A3-936707AFBCC7}" type="pres">
      <dgm:prSet presAssocID="{393032D0-2DBD-4DDB-BD4E-054833DC7BF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8DE0B84-AF79-48DF-AD34-D502E7A4B29A}" type="pres">
      <dgm:prSet presAssocID="{535CDEE2-FC2D-4412-98E9-49D0CE9C858E}" presName="circ1" presStyleLbl="vennNode1" presStyleIdx="0" presStyleCnt="3"/>
      <dgm:spPr/>
      <dgm:t>
        <a:bodyPr/>
        <a:lstStyle/>
        <a:p>
          <a:endParaRPr lang="es-MX"/>
        </a:p>
      </dgm:t>
    </dgm:pt>
    <dgm:pt modelId="{21A5FA16-FFFF-4DB7-B9B8-CD3F64700A36}" type="pres">
      <dgm:prSet presAssocID="{535CDEE2-FC2D-4412-98E9-49D0CE9C858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CE8FA2-7613-4486-8DC1-8D202DEA1DD2}" type="pres">
      <dgm:prSet presAssocID="{ABB642D6-1F2C-4831-AA85-1FCBA963CC0B}" presName="circ2" presStyleLbl="vennNode1" presStyleIdx="1" presStyleCnt="3"/>
      <dgm:spPr/>
      <dgm:t>
        <a:bodyPr/>
        <a:lstStyle/>
        <a:p>
          <a:endParaRPr lang="es-MX"/>
        </a:p>
      </dgm:t>
    </dgm:pt>
    <dgm:pt modelId="{86E045A4-3326-4ECF-80AA-7B8215E75730}" type="pres">
      <dgm:prSet presAssocID="{ABB642D6-1F2C-4831-AA85-1FCBA963CC0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388631-A860-4140-9266-53E060DEC47A}" type="pres">
      <dgm:prSet presAssocID="{C79D127F-FD5A-4EF5-823F-7C5CBD1969EB}" presName="circ3" presStyleLbl="vennNode1" presStyleIdx="2" presStyleCnt="3"/>
      <dgm:spPr/>
      <dgm:t>
        <a:bodyPr/>
        <a:lstStyle/>
        <a:p>
          <a:endParaRPr lang="es-MX"/>
        </a:p>
      </dgm:t>
    </dgm:pt>
    <dgm:pt modelId="{D7511726-2D33-4BD4-A383-23B9B6C4B6C9}" type="pres">
      <dgm:prSet presAssocID="{C79D127F-FD5A-4EF5-823F-7C5CBD1969E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14356F1-183B-4D51-B308-3E53CFF64927}" type="presOf" srcId="{535CDEE2-FC2D-4412-98E9-49D0CE9C858E}" destId="{21A5FA16-FFFF-4DB7-B9B8-CD3F64700A36}" srcOrd="1" destOrd="0" presId="urn:microsoft.com/office/officeart/2005/8/layout/venn1"/>
    <dgm:cxn modelId="{C4122036-3490-4E50-8724-D148A996CA4A}" srcId="{393032D0-2DBD-4DDB-BD4E-054833DC7BFB}" destId="{ABB642D6-1F2C-4831-AA85-1FCBA963CC0B}" srcOrd="1" destOrd="0" parTransId="{60CFC9CB-8866-4534-AC26-147E0149DC04}" sibTransId="{4759890F-F2D0-4C04-AF63-6325F537DCC7}"/>
    <dgm:cxn modelId="{691980B5-790C-4CA9-8271-76AB45C4430F}" type="presOf" srcId="{393032D0-2DBD-4DDB-BD4E-054833DC7BFB}" destId="{5F35DB62-85F0-4910-97A3-936707AFBCC7}" srcOrd="0" destOrd="0" presId="urn:microsoft.com/office/officeart/2005/8/layout/venn1"/>
    <dgm:cxn modelId="{04E61EB7-08C8-4497-B9A4-739BD278B39D}" srcId="{393032D0-2DBD-4DDB-BD4E-054833DC7BFB}" destId="{535CDEE2-FC2D-4412-98E9-49D0CE9C858E}" srcOrd="0" destOrd="0" parTransId="{6A1F4C01-525E-4D6B-A53E-0905AD47DFC0}" sibTransId="{D4F152C7-9B06-460D-A0DF-8E317EFFBB31}"/>
    <dgm:cxn modelId="{F1253648-ED34-4FD8-80F3-3DBA9B86067D}" type="presOf" srcId="{C79D127F-FD5A-4EF5-823F-7C5CBD1969EB}" destId="{BC388631-A860-4140-9266-53E060DEC47A}" srcOrd="0" destOrd="0" presId="urn:microsoft.com/office/officeart/2005/8/layout/venn1"/>
    <dgm:cxn modelId="{7CF0E010-1D43-458D-B5DC-C235382B3D27}" type="presOf" srcId="{535CDEE2-FC2D-4412-98E9-49D0CE9C858E}" destId="{E8DE0B84-AF79-48DF-AD34-D502E7A4B29A}" srcOrd="0" destOrd="0" presId="urn:microsoft.com/office/officeart/2005/8/layout/venn1"/>
    <dgm:cxn modelId="{BB9E4041-A781-47B2-95F6-1AB986205099}" type="presOf" srcId="{C79D127F-FD5A-4EF5-823F-7C5CBD1969EB}" destId="{D7511726-2D33-4BD4-A383-23B9B6C4B6C9}" srcOrd="1" destOrd="0" presId="urn:microsoft.com/office/officeart/2005/8/layout/venn1"/>
    <dgm:cxn modelId="{B8AEA94D-BEE8-4563-82A7-1F64DE2B1F51}" type="presOf" srcId="{ABB642D6-1F2C-4831-AA85-1FCBA963CC0B}" destId="{86E045A4-3326-4ECF-80AA-7B8215E75730}" srcOrd="1" destOrd="0" presId="urn:microsoft.com/office/officeart/2005/8/layout/venn1"/>
    <dgm:cxn modelId="{026A39DA-3606-4DAC-BF78-3B19CDCA1BE6}" type="presOf" srcId="{ABB642D6-1F2C-4831-AA85-1FCBA963CC0B}" destId="{1ECE8FA2-7613-4486-8DC1-8D202DEA1DD2}" srcOrd="0" destOrd="0" presId="urn:microsoft.com/office/officeart/2005/8/layout/venn1"/>
    <dgm:cxn modelId="{64770E88-B0DA-4679-82D2-608A8B8CDE7F}" srcId="{393032D0-2DBD-4DDB-BD4E-054833DC7BFB}" destId="{C79D127F-FD5A-4EF5-823F-7C5CBD1969EB}" srcOrd="2" destOrd="0" parTransId="{C80B0028-2EB9-4CF9-AE04-FE307551717E}" sibTransId="{538746FA-D4CC-418D-81F7-70169B642B8F}"/>
    <dgm:cxn modelId="{B9038FBD-A663-4CEF-A8A8-D11248E52154}" type="presParOf" srcId="{5F35DB62-85F0-4910-97A3-936707AFBCC7}" destId="{E8DE0B84-AF79-48DF-AD34-D502E7A4B29A}" srcOrd="0" destOrd="0" presId="urn:microsoft.com/office/officeart/2005/8/layout/venn1"/>
    <dgm:cxn modelId="{FCB72A69-E120-47E9-8731-65E7887BB293}" type="presParOf" srcId="{5F35DB62-85F0-4910-97A3-936707AFBCC7}" destId="{21A5FA16-FFFF-4DB7-B9B8-CD3F64700A36}" srcOrd="1" destOrd="0" presId="urn:microsoft.com/office/officeart/2005/8/layout/venn1"/>
    <dgm:cxn modelId="{87DC8449-AA17-4E5F-9329-9CB8A3166B9E}" type="presParOf" srcId="{5F35DB62-85F0-4910-97A3-936707AFBCC7}" destId="{1ECE8FA2-7613-4486-8DC1-8D202DEA1DD2}" srcOrd="2" destOrd="0" presId="urn:microsoft.com/office/officeart/2005/8/layout/venn1"/>
    <dgm:cxn modelId="{610B24AB-9A67-49DE-A25B-D43B68798628}" type="presParOf" srcId="{5F35DB62-85F0-4910-97A3-936707AFBCC7}" destId="{86E045A4-3326-4ECF-80AA-7B8215E75730}" srcOrd="3" destOrd="0" presId="urn:microsoft.com/office/officeart/2005/8/layout/venn1"/>
    <dgm:cxn modelId="{D7331FBF-8EA2-4CFD-89E2-E7C8EC2B90EE}" type="presParOf" srcId="{5F35DB62-85F0-4910-97A3-936707AFBCC7}" destId="{BC388631-A860-4140-9266-53E060DEC47A}" srcOrd="4" destOrd="0" presId="urn:microsoft.com/office/officeart/2005/8/layout/venn1"/>
    <dgm:cxn modelId="{0F8AAF41-9EA4-48D2-92AE-98B32152AADE}" type="presParOf" srcId="{5F35DB62-85F0-4910-97A3-936707AFBCC7}" destId="{D7511726-2D33-4BD4-A383-23B9B6C4B6C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652054A-1459-44E7-8275-88325ED9FBB2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1FE8F97F-9CA6-4B00-924A-D89A99811E38}">
      <dgm:prSet/>
      <dgm:spPr/>
      <dgm:t>
        <a:bodyPr/>
        <a:lstStyle/>
        <a:p>
          <a:pPr rtl="0"/>
          <a:r>
            <a:rPr lang="es-ES" smtClean="0"/>
            <a:t>Costo promedio. </a:t>
          </a:r>
          <a:endParaRPr lang="es-MX"/>
        </a:p>
      </dgm:t>
    </dgm:pt>
    <dgm:pt modelId="{7DF1796E-EF03-4788-9208-2C90B9F021E7}" type="parTrans" cxnId="{043B0EAF-DF87-4AAF-A4A7-CD0A3FD53D5F}">
      <dgm:prSet/>
      <dgm:spPr/>
      <dgm:t>
        <a:bodyPr/>
        <a:lstStyle/>
        <a:p>
          <a:endParaRPr lang="es-MX"/>
        </a:p>
      </dgm:t>
    </dgm:pt>
    <dgm:pt modelId="{F54B1BBD-78B9-444D-94B7-3034688D1339}" type="sibTrans" cxnId="{043B0EAF-DF87-4AAF-A4A7-CD0A3FD53D5F}">
      <dgm:prSet/>
      <dgm:spPr/>
      <dgm:t>
        <a:bodyPr/>
        <a:lstStyle/>
        <a:p>
          <a:endParaRPr lang="es-MX"/>
        </a:p>
      </dgm:t>
    </dgm:pt>
    <dgm:pt modelId="{886B4D40-AF03-4302-9542-0896D181D6E5}">
      <dgm:prSet/>
      <dgm:spPr/>
      <dgm:t>
        <a:bodyPr/>
        <a:lstStyle/>
        <a:p>
          <a:pPr rtl="0"/>
          <a:r>
            <a:rPr lang="es-ES" smtClean="0"/>
            <a:t>Consiste en la valuación de los materiales a un costo promedio ponderado en función a las unidades existentes.</a:t>
          </a:r>
          <a:endParaRPr lang="es-MX"/>
        </a:p>
      </dgm:t>
    </dgm:pt>
    <dgm:pt modelId="{C1641F2B-9B0E-4A8A-8A24-7165E1B79D29}" type="parTrans" cxnId="{0BBA95EE-1EAF-4E2A-8409-773C25C82F3D}">
      <dgm:prSet/>
      <dgm:spPr/>
      <dgm:t>
        <a:bodyPr/>
        <a:lstStyle/>
        <a:p>
          <a:endParaRPr lang="es-MX"/>
        </a:p>
      </dgm:t>
    </dgm:pt>
    <dgm:pt modelId="{05A11F76-880C-44AB-955A-0022E5C85BB0}" type="sibTrans" cxnId="{0BBA95EE-1EAF-4E2A-8409-773C25C82F3D}">
      <dgm:prSet/>
      <dgm:spPr/>
      <dgm:t>
        <a:bodyPr/>
        <a:lstStyle/>
        <a:p>
          <a:endParaRPr lang="es-MX"/>
        </a:p>
      </dgm:t>
    </dgm:pt>
    <dgm:pt modelId="{6A424AF2-FB09-4546-B57A-A1E2574BEF67}">
      <dgm:prSet/>
      <dgm:spPr/>
      <dgm:t>
        <a:bodyPr/>
        <a:lstStyle/>
        <a:p>
          <a:pPr rtl="0"/>
          <a:r>
            <a:rPr lang="es-ES" smtClean="0"/>
            <a:t>Primeras entradas primeras salidas (PEPS). </a:t>
          </a:r>
          <a:endParaRPr lang="es-MX"/>
        </a:p>
      </dgm:t>
    </dgm:pt>
    <dgm:pt modelId="{ED8DEE7B-0A97-463F-B1D7-41203D330B2A}" type="parTrans" cxnId="{A81C5144-AC44-4B23-B6AD-3508851BD6AB}">
      <dgm:prSet/>
      <dgm:spPr/>
      <dgm:t>
        <a:bodyPr/>
        <a:lstStyle/>
        <a:p>
          <a:endParaRPr lang="es-MX"/>
        </a:p>
      </dgm:t>
    </dgm:pt>
    <dgm:pt modelId="{2B5C8B78-8E91-4722-9878-8388E365A2E0}" type="sibTrans" cxnId="{A81C5144-AC44-4B23-B6AD-3508851BD6AB}">
      <dgm:prSet/>
      <dgm:spPr/>
      <dgm:t>
        <a:bodyPr/>
        <a:lstStyle/>
        <a:p>
          <a:endParaRPr lang="es-MX"/>
        </a:p>
      </dgm:t>
    </dgm:pt>
    <dgm:pt modelId="{EBD876C3-ABD0-4F0B-B050-F7973CC6B6A3}">
      <dgm:prSet/>
      <dgm:spPr/>
      <dgm:t>
        <a:bodyPr/>
        <a:lstStyle/>
        <a:p>
          <a:pPr rtl="0"/>
          <a:r>
            <a:rPr lang="es-ES" smtClean="0"/>
            <a:t>Se basa en la premisa de que los primeros artículos comprados son los que primeros que se despachan.</a:t>
          </a:r>
          <a:endParaRPr lang="es-MX"/>
        </a:p>
      </dgm:t>
    </dgm:pt>
    <dgm:pt modelId="{A4AB048D-4097-467A-829A-31B9FFA6FAEC}" type="parTrans" cxnId="{F43E4802-A30D-4C0C-B0CB-DBEFDE4F9E7C}">
      <dgm:prSet/>
      <dgm:spPr/>
      <dgm:t>
        <a:bodyPr/>
        <a:lstStyle/>
        <a:p>
          <a:endParaRPr lang="es-MX"/>
        </a:p>
      </dgm:t>
    </dgm:pt>
    <dgm:pt modelId="{980AE064-5016-4324-B9F0-9CD2C4D53206}" type="sibTrans" cxnId="{F43E4802-A30D-4C0C-B0CB-DBEFDE4F9E7C}">
      <dgm:prSet/>
      <dgm:spPr/>
      <dgm:t>
        <a:bodyPr/>
        <a:lstStyle/>
        <a:p>
          <a:endParaRPr lang="es-MX"/>
        </a:p>
      </dgm:t>
    </dgm:pt>
    <dgm:pt modelId="{16646DB6-4DE1-4C4E-85AF-9C7154ECD6C9}">
      <dgm:prSet/>
      <dgm:spPr/>
      <dgm:t>
        <a:bodyPr/>
        <a:lstStyle/>
        <a:p>
          <a:pPr rtl="0"/>
          <a:r>
            <a:rPr lang="es-ES" smtClean="0"/>
            <a:t>Ultimas entradas primeras salidas (UEPS). </a:t>
          </a:r>
          <a:endParaRPr lang="es-MX"/>
        </a:p>
      </dgm:t>
    </dgm:pt>
    <dgm:pt modelId="{4F771E31-287B-4BB9-A4B8-FD04C23156ED}" type="parTrans" cxnId="{8E760A6D-750D-4619-B03B-C17FBBA1EF77}">
      <dgm:prSet/>
      <dgm:spPr/>
      <dgm:t>
        <a:bodyPr/>
        <a:lstStyle/>
        <a:p>
          <a:endParaRPr lang="es-MX"/>
        </a:p>
      </dgm:t>
    </dgm:pt>
    <dgm:pt modelId="{C0B51374-9984-449A-AA82-B0374106F975}" type="sibTrans" cxnId="{8E760A6D-750D-4619-B03B-C17FBBA1EF77}">
      <dgm:prSet/>
      <dgm:spPr/>
      <dgm:t>
        <a:bodyPr/>
        <a:lstStyle/>
        <a:p>
          <a:endParaRPr lang="es-MX"/>
        </a:p>
      </dgm:t>
    </dgm:pt>
    <dgm:pt modelId="{8CDE629F-5AA2-4F00-9A76-7B56DA1E4825}">
      <dgm:prSet/>
      <dgm:spPr/>
      <dgm:t>
        <a:bodyPr/>
        <a:lstStyle/>
        <a:p>
          <a:pPr rtl="0"/>
          <a:r>
            <a:rPr lang="es-ES" smtClean="0"/>
            <a:t>Supone que los últimos materiales recibidos son los primeros que se utilizan. </a:t>
          </a:r>
          <a:endParaRPr lang="es-MX"/>
        </a:p>
      </dgm:t>
    </dgm:pt>
    <dgm:pt modelId="{5DEA4A10-90A8-44B4-A56A-FA428266A9E0}" type="parTrans" cxnId="{25B2DC3E-5A06-446E-83BB-5E0D5F25D29D}">
      <dgm:prSet/>
      <dgm:spPr/>
      <dgm:t>
        <a:bodyPr/>
        <a:lstStyle/>
        <a:p>
          <a:endParaRPr lang="es-MX"/>
        </a:p>
      </dgm:t>
    </dgm:pt>
    <dgm:pt modelId="{64468ADB-07ED-4955-89B9-35AF0A230BBE}" type="sibTrans" cxnId="{25B2DC3E-5A06-446E-83BB-5E0D5F25D29D}">
      <dgm:prSet/>
      <dgm:spPr/>
      <dgm:t>
        <a:bodyPr/>
        <a:lstStyle/>
        <a:p>
          <a:endParaRPr lang="es-MX"/>
        </a:p>
      </dgm:t>
    </dgm:pt>
    <dgm:pt modelId="{73E4A9AB-D31F-4D19-888B-503A8C7E1FF0}" type="pres">
      <dgm:prSet presAssocID="{6652054A-1459-44E7-8275-88325ED9FBB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6A4EBCD-CAF3-477A-B804-25E450538549}" type="pres">
      <dgm:prSet presAssocID="{1FE8F97F-9CA6-4B00-924A-D89A99811E38}" presName="composite" presStyleCnt="0"/>
      <dgm:spPr/>
    </dgm:pt>
    <dgm:pt modelId="{46320ADA-DF7E-4663-93C1-31BA5B39232F}" type="pres">
      <dgm:prSet presAssocID="{1FE8F97F-9CA6-4B00-924A-D89A99811E38}" presName="LShape" presStyleLbl="alignNode1" presStyleIdx="0" presStyleCnt="5"/>
      <dgm:spPr/>
    </dgm:pt>
    <dgm:pt modelId="{435875B0-1B59-498E-82CC-68EB0051F44F}" type="pres">
      <dgm:prSet presAssocID="{1FE8F97F-9CA6-4B00-924A-D89A99811E38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C7CD72-27A4-44A7-963F-48DCDB8E53DA}" type="pres">
      <dgm:prSet presAssocID="{1FE8F97F-9CA6-4B00-924A-D89A99811E38}" presName="Triangle" presStyleLbl="alignNode1" presStyleIdx="1" presStyleCnt="5"/>
      <dgm:spPr/>
    </dgm:pt>
    <dgm:pt modelId="{66F5690A-F993-4268-BA7D-894DB8B8D1A5}" type="pres">
      <dgm:prSet presAssocID="{F54B1BBD-78B9-444D-94B7-3034688D1339}" presName="sibTrans" presStyleCnt="0"/>
      <dgm:spPr/>
    </dgm:pt>
    <dgm:pt modelId="{F856B980-6E66-426B-B04B-603BBBD2FC1B}" type="pres">
      <dgm:prSet presAssocID="{F54B1BBD-78B9-444D-94B7-3034688D1339}" presName="space" presStyleCnt="0"/>
      <dgm:spPr/>
    </dgm:pt>
    <dgm:pt modelId="{27A7AA89-E691-41E8-91E6-AB8A75857F55}" type="pres">
      <dgm:prSet presAssocID="{6A424AF2-FB09-4546-B57A-A1E2574BEF67}" presName="composite" presStyleCnt="0"/>
      <dgm:spPr/>
    </dgm:pt>
    <dgm:pt modelId="{BCF454C4-C4E4-487F-A205-FB2C7FF5517E}" type="pres">
      <dgm:prSet presAssocID="{6A424AF2-FB09-4546-B57A-A1E2574BEF67}" presName="LShape" presStyleLbl="alignNode1" presStyleIdx="2" presStyleCnt="5"/>
      <dgm:spPr/>
    </dgm:pt>
    <dgm:pt modelId="{7A046F3D-FDDA-4BB1-92C5-8C248585655E}" type="pres">
      <dgm:prSet presAssocID="{6A424AF2-FB09-4546-B57A-A1E2574BEF67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160250-939B-4CDC-AA22-3A7B72AD9D48}" type="pres">
      <dgm:prSet presAssocID="{6A424AF2-FB09-4546-B57A-A1E2574BEF67}" presName="Triangle" presStyleLbl="alignNode1" presStyleIdx="3" presStyleCnt="5"/>
      <dgm:spPr/>
    </dgm:pt>
    <dgm:pt modelId="{3552933D-1522-4B01-AB5E-B377A3B1489C}" type="pres">
      <dgm:prSet presAssocID="{2B5C8B78-8E91-4722-9878-8388E365A2E0}" presName="sibTrans" presStyleCnt="0"/>
      <dgm:spPr/>
    </dgm:pt>
    <dgm:pt modelId="{5B343F0E-7059-4AF4-8C2F-45BACE2D42FC}" type="pres">
      <dgm:prSet presAssocID="{2B5C8B78-8E91-4722-9878-8388E365A2E0}" presName="space" presStyleCnt="0"/>
      <dgm:spPr/>
    </dgm:pt>
    <dgm:pt modelId="{0234E924-FBFD-4AA4-B171-57ED75B82302}" type="pres">
      <dgm:prSet presAssocID="{16646DB6-4DE1-4C4E-85AF-9C7154ECD6C9}" presName="composite" presStyleCnt="0"/>
      <dgm:spPr/>
    </dgm:pt>
    <dgm:pt modelId="{44F94705-985E-4B8E-B885-6C4460994D0C}" type="pres">
      <dgm:prSet presAssocID="{16646DB6-4DE1-4C4E-85AF-9C7154ECD6C9}" presName="LShape" presStyleLbl="alignNode1" presStyleIdx="4" presStyleCnt="5"/>
      <dgm:spPr/>
    </dgm:pt>
    <dgm:pt modelId="{71FFA153-6B1C-43C5-A13D-412042F6BED7}" type="pres">
      <dgm:prSet presAssocID="{16646DB6-4DE1-4C4E-85AF-9C7154ECD6C9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D3BC4E-34CE-438A-B7DA-DBA48764944E}" type="presOf" srcId="{EBD876C3-ABD0-4F0B-B050-F7973CC6B6A3}" destId="{7A046F3D-FDDA-4BB1-92C5-8C248585655E}" srcOrd="0" destOrd="1" presId="urn:microsoft.com/office/officeart/2009/3/layout/StepUpProcess"/>
    <dgm:cxn modelId="{043B0EAF-DF87-4AAF-A4A7-CD0A3FD53D5F}" srcId="{6652054A-1459-44E7-8275-88325ED9FBB2}" destId="{1FE8F97F-9CA6-4B00-924A-D89A99811E38}" srcOrd="0" destOrd="0" parTransId="{7DF1796E-EF03-4788-9208-2C90B9F021E7}" sibTransId="{F54B1BBD-78B9-444D-94B7-3034688D1339}"/>
    <dgm:cxn modelId="{0BBA95EE-1EAF-4E2A-8409-773C25C82F3D}" srcId="{1FE8F97F-9CA6-4B00-924A-D89A99811E38}" destId="{886B4D40-AF03-4302-9542-0896D181D6E5}" srcOrd="0" destOrd="0" parTransId="{C1641F2B-9B0E-4A8A-8A24-7165E1B79D29}" sibTransId="{05A11F76-880C-44AB-955A-0022E5C85BB0}"/>
    <dgm:cxn modelId="{0B9DA4E8-2B7A-4BC7-8DB1-A21AFF5ABFB9}" type="presOf" srcId="{6A424AF2-FB09-4546-B57A-A1E2574BEF67}" destId="{7A046F3D-FDDA-4BB1-92C5-8C248585655E}" srcOrd="0" destOrd="0" presId="urn:microsoft.com/office/officeart/2009/3/layout/StepUpProcess"/>
    <dgm:cxn modelId="{F43E4802-A30D-4C0C-B0CB-DBEFDE4F9E7C}" srcId="{6A424AF2-FB09-4546-B57A-A1E2574BEF67}" destId="{EBD876C3-ABD0-4F0B-B050-F7973CC6B6A3}" srcOrd="0" destOrd="0" parTransId="{A4AB048D-4097-467A-829A-31B9FFA6FAEC}" sibTransId="{980AE064-5016-4324-B9F0-9CD2C4D53206}"/>
    <dgm:cxn modelId="{8ABB00CB-F99C-4901-BFA7-C3CCCD23DFEF}" type="presOf" srcId="{1FE8F97F-9CA6-4B00-924A-D89A99811E38}" destId="{435875B0-1B59-498E-82CC-68EB0051F44F}" srcOrd="0" destOrd="0" presId="urn:microsoft.com/office/officeart/2009/3/layout/StepUpProcess"/>
    <dgm:cxn modelId="{A81C5144-AC44-4B23-B6AD-3508851BD6AB}" srcId="{6652054A-1459-44E7-8275-88325ED9FBB2}" destId="{6A424AF2-FB09-4546-B57A-A1E2574BEF67}" srcOrd="1" destOrd="0" parTransId="{ED8DEE7B-0A97-463F-B1D7-41203D330B2A}" sibTransId="{2B5C8B78-8E91-4722-9878-8388E365A2E0}"/>
    <dgm:cxn modelId="{8E760A6D-750D-4619-B03B-C17FBBA1EF77}" srcId="{6652054A-1459-44E7-8275-88325ED9FBB2}" destId="{16646DB6-4DE1-4C4E-85AF-9C7154ECD6C9}" srcOrd="2" destOrd="0" parTransId="{4F771E31-287B-4BB9-A4B8-FD04C23156ED}" sibTransId="{C0B51374-9984-449A-AA82-B0374106F975}"/>
    <dgm:cxn modelId="{421E4D59-4CB3-476C-9F32-96C866F91598}" type="presOf" srcId="{16646DB6-4DE1-4C4E-85AF-9C7154ECD6C9}" destId="{71FFA153-6B1C-43C5-A13D-412042F6BED7}" srcOrd="0" destOrd="0" presId="urn:microsoft.com/office/officeart/2009/3/layout/StepUpProcess"/>
    <dgm:cxn modelId="{344017DB-0E24-4ED0-A8AB-198C36F5FE6F}" type="presOf" srcId="{886B4D40-AF03-4302-9542-0896D181D6E5}" destId="{435875B0-1B59-498E-82CC-68EB0051F44F}" srcOrd="0" destOrd="1" presId="urn:microsoft.com/office/officeart/2009/3/layout/StepUpProcess"/>
    <dgm:cxn modelId="{B9DE777E-507A-46B0-9DAE-FC856BA5D2E6}" type="presOf" srcId="{6652054A-1459-44E7-8275-88325ED9FBB2}" destId="{73E4A9AB-D31F-4D19-888B-503A8C7E1FF0}" srcOrd="0" destOrd="0" presId="urn:microsoft.com/office/officeart/2009/3/layout/StepUpProcess"/>
    <dgm:cxn modelId="{D142373B-41A8-4188-BF3A-59DA4BBF3D3E}" type="presOf" srcId="{8CDE629F-5AA2-4F00-9A76-7B56DA1E4825}" destId="{71FFA153-6B1C-43C5-A13D-412042F6BED7}" srcOrd="0" destOrd="1" presId="urn:microsoft.com/office/officeart/2009/3/layout/StepUpProcess"/>
    <dgm:cxn modelId="{25B2DC3E-5A06-446E-83BB-5E0D5F25D29D}" srcId="{16646DB6-4DE1-4C4E-85AF-9C7154ECD6C9}" destId="{8CDE629F-5AA2-4F00-9A76-7B56DA1E4825}" srcOrd="0" destOrd="0" parTransId="{5DEA4A10-90A8-44B4-A56A-FA428266A9E0}" sibTransId="{64468ADB-07ED-4955-89B9-35AF0A230BBE}"/>
    <dgm:cxn modelId="{C0B1F65A-6EF4-4684-82EA-95D0EBEB8E5B}" type="presParOf" srcId="{73E4A9AB-D31F-4D19-888B-503A8C7E1FF0}" destId="{96A4EBCD-CAF3-477A-B804-25E450538549}" srcOrd="0" destOrd="0" presId="urn:microsoft.com/office/officeart/2009/3/layout/StepUpProcess"/>
    <dgm:cxn modelId="{E50B2C22-4640-4B6B-B515-622CD26219A6}" type="presParOf" srcId="{96A4EBCD-CAF3-477A-B804-25E450538549}" destId="{46320ADA-DF7E-4663-93C1-31BA5B39232F}" srcOrd="0" destOrd="0" presId="urn:microsoft.com/office/officeart/2009/3/layout/StepUpProcess"/>
    <dgm:cxn modelId="{930F203F-8914-471A-83DF-FEA3A280BE3D}" type="presParOf" srcId="{96A4EBCD-CAF3-477A-B804-25E450538549}" destId="{435875B0-1B59-498E-82CC-68EB0051F44F}" srcOrd="1" destOrd="0" presId="urn:microsoft.com/office/officeart/2009/3/layout/StepUpProcess"/>
    <dgm:cxn modelId="{9AD454D6-C563-4F28-BA58-A825DC8B65E9}" type="presParOf" srcId="{96A4EBCD-CAF3-477A-B804-25E450538549}" destId="{4BC7CD72-27A4-44A7-963F-48DCDB8E53DA}" srcOrd="2" destOrd="0" presId="urn:microsoft.com/office/officeart/2009/3/layout/StepUpProcess"/>
    <dgm:cxn modelId="{67296C41-F403-44C2-AFB1-EB9645C742A3}" type="presParOf" srcId="{73E4A9AB-D31F-4D19-888B-503A8C7E1FF0}" destId="{66F5690A-F993-4268-BA7D-894DB8B8D1A5}" srcOrd="1" destOrd="0" presId="urn:microsoft.com/office/officeart/2009/3/layout/StepUpProcess"/>
    <dgm:cxn modelId="{E386B2FF-0770-4B6E-9D96-B569F18B6686}" type="presParOf" srcId="{66F5690A-F993-4268-BA7D-894DB8B8D1A5}" destId="{F856B980-6E66-426B-B04B-603BBBD2FC1B}" srcOrd="0" destOrd="0" presId="urn:microsoft.com/office/officeart/2009/3/layout/StepUpProcess"/>
    <dgm:cxn modelId="{943AAA79-708A-44C3-A273-BD6800D51030}" type="presParOf" srcId="{73E4A9AB-D31F-4D19-888B-503A8C7E1FF0}" destId="{27A7AA89-E691-41E8-91E6-AB8A75857F55}" srcOrd="2" destOrd="0" presId="urn:microsoft.com/office/officeart/2009/3/layout/StepUpProcess"/>
    <dgm:cxn modelId="{516C1EC9-DC6D-4028-A999-DF1CF0157FE7}" type="presParOf" srcId="{27A7AA89-E691-41E8-91E6-AB8A75857F55}" destId="{BCF454C4-C4E4-487F-A205-FB2C7FF5517E}" srcOrd="0" destOrd="0" presId="urn:microsoft.com/office/officeart/2009/3/layout/StepUpProcess"/>
    <dgm:cxn modelId="{74C7A701-5E80-4DAE-9E8B-E80CF8C088AA}" type="presParOf" srcId="{27A7AA89-E691-41E8-91E6-AB8A75857F55}" destId="{7A046F3D-FDDA-4BB1-92C5-8C248585655E}" srcOrd="1" destOrd="0" presId="urn:microsoft.com/office/officeart/2009/3/layout/StepUpProcess"/>
    <dgm:cxn modelId="{A8DB39B9-2BE2-4CF8-9A08-8C45414DAEE7}" type="presParOf" srcId="{27A7AA89-E691-41E8-91E6-AB8A75857F55}" destId="{81160250-939B-4CDC-AA22-3A7B72AD9D48}" srcOrd="2" destOrd="0" presId="urn:microsoft.com/office/officeart/2009/3/layout/StepUpProcess"/>
    <dgm:cxn modelId="{2259423A-AC72-4308-9DD2-84D44D3EF24D}" type="presParOf" srcId="{73E4A9AB-D31F-4D19-888B-503A8C7E1FF0}" destId="{3552933D-1522-4B01-AB5E-B377A3B1489C}" srcOrd="3" destOrd="0" presId="urn:microsoft.com/office/officeart/2009/3/layout/StepUpProcess"/>
    <dgm:cxn modelId="{3ACC7E9A-876D-445C-B6E4-822EE4A27897}" type="presParOf" srcId="{3552933D-1522-4B01-AB5E-B377A3B1489C}" destId="{5B343F0E-7059-4AF4-8C2F-45BACE2D42FC}" srcOrd="0" destOrd="0" presId="urn:microsoft.com/office/officeart/2009/3/layout/StepUpProcess"/>
    <dgm:cxn modelId="{C3E67191-D54E-48EC-8F4D-D1B130444747}" type="presParOf" srcId="{73E4A9AB-D31F-4D19-888B-503A8C7E1FF0}" destId="{0234E924-FBFD-4AA4-B171-57ED75B82302}" srcOrd="4" destOrd="0" presId="urn:microsoft.com/office/officeart/2009/3/layout/StepUpProcess"/>
    <dgm:cxn modelId="{93FDCA24-D4D0-44F3-8EE6-BF2E394A5010}" type="presParOf" srcId="{0234E924-FBFD-4AA4-B171-57ED75B82302}" destId="{44F94705-985E-4B8E-B885-6C4460994D0C}" srcOrd="0" destOrd="0" presId="urn:microsoft.com/office/officeart/2009/3/layout/StepUpProcess"/>
    <dgm:cxn modelId="{51BA3727-22F2-4AA9-A7ED-60F82DABAFDE}" type="presParOf" srcId="{0234E924-FBFD-4AA4-B171-57ED75B82302}" destId="{71FFA153-6B1C-43C5-A13D-412042F6BED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83E3B0D-05ED-40F0-9635-D12DD85DBF2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19DB3305-DBB3-4E7C-8822-E191DE25C8A2}">
      <dgm:prSet/>
      <dgm:spPr/>
      <dgm:t>
        <a:bodyPr/>
        <a:lstStyle/>
        <a:p>
          <a:pPr rtl="0"/>
          <a:r>
            <a:rPr lang="es-MX" smtClean="0"/>
            <a:t>Planeación de la toma del inventario físico.</a:t>
          </a:r>
          <a:endParaRPr lang="es-MX"/>
        </a:p>
      </dgm:t>
    </dgm:pt>
    <dgm:pt modelId="{F0C27598-BF61-47C5-A018-E70A0A4F6535}" type="parTrans" cxnId="{85715D17-6334-41E4-843E-291E96C205A2}">
      <dgm:prSet/>
      <dgm:spPr/>
      <dgm:t>
        <a:bodyPr/>
        <a:lstStyle/>
        <a:p>
          <a:endParaRPr lang="es-MX"/>
        </a:p>
      </dgm:t>
    </dgm:pt>
    <dgm:pt modelId="{34A02F0D-4C19-4E16-8EE0-4DB18C17FF3E}" type="sibTrans" cxnId="{85715D17-6334-41E4-843E-291E96C205A2}">
      <dgm:prSet/>
      <dgm:spPr/>
      <dgm:t>
        <a:bodyPr/>
        <a:lstStyle/>
        <a:p>
          <a:endParaRPr lang="es-MX"/>
        </a:p>
      </dgm:t>
    </dgm:pt>
    <dgm:pt modelId="{A9C4F9F1-E2FC-4419-A6FF-BA0B97C2FB44}">
      <dgm:prSet/>
      <dgm:spPr/>
      <dgm:t>
        <a:bodyPr/>
        <a:lstStyle/>
        <a:p>
          <a:pPr rtl="0"/>
          <a:r>
            <a:rPr lang="es-MX" smtClean="0"/>
            <a:t>Que no existan entradas y salidas del almacén pendientes de registrarse.</a:t>
          </a:r>
          <a:endParaRPr lang="es-MX"/>
        </a:p>
      </dgm:t>
    </dgm:pt>
    <dgm:pt modelId="{481194C7-0DF9-4A9C-9E75-E65AE516C870}" type="parTrans" cxnId="{39C103C6-5E3B-4A81-B13F-8A9952C2559E}">
      <dgm:prSet/>
      <dgm:spPr/>
      <dgm:t>
        <a:bodyPr/>
        <a:lstStyle/>
        <a:p>
          <a:endParaRPr lang="es-MX"/>
        </a:p>
      </dgm:t>
    </dgm:pt>
    <dgm:pt modelId="{B58E5443-894F-4803-B066-62ED7A6846F7}" type="sibTrans" cxnId="{39C103C6-5E3B-4A81-B13F-8A9952C2559E}">
      <dgm:prSet/>
      <dgm:spPr/>
      <dgm:t>
        <a:bodyPr/>
        <a:lstStyle/>
        <a:p>
          <a:endParaRPr lang="es-MX"/>
        </a:p>
      </dgm:t>
    </dgm:pt>
    <dgm:pt modelId="{2F3CB62E-FEA5-4126-9F15-74EE53427E1B}">
      <dgm:prSet/>
      <dgm:spPr/>
      <dgm:t>
        <a:bodyPr/>
        <a:lstStyle/>
        <a:p>
          <a:pPr rtl="0"/>
          <a:r>
            <a:rPr lang="es-MX" smtClean="0"/>
            <a:t>Revisar el almacenamiento.</a:t>
          </a:r>
          <a:endParaRPr lang="es-MX"/>
        </a:p>
      </dgm:t>
    </dgm:pt>
    <dgm:pt modelId="{BA80F05A-9D12-43E4-94AC-657DCABE5049}" type="parTrans" cxnId="{B9BAA4C0-2986-4B0E-972D-7988C90C2F95}">
      <dgm:prSet/>
      <dgm:spPr/>
      <dgm:t>
        <a:bodyPr/>
        <a:lstStyle/>
        <a:p>
          <a:endParaRPr lang="es-MX"/>
        </a:p>
      </dgm:t>
    </dgm:pt>
    <dgm:pt modelId="{34E97DED-A5CA-492B-A775-FA2CEF19FB2F}" type="sibTrans" cxnId="{B9BAA4C0-2986-4B0E-972D-7988C90C2F95}">
      <dgm:prSet/>
      <dgm:spPr/>
      <dgm:t>
        <a:bodyPr/>
        <a:lstStyle/>
        <a:p>
          <a:endParaRPr lang="es-MX"/>
        </a:p>
      </dgm:t>
    </dgm:pt>
    <dgm:pt modelId="{59A58D2B-429E-40C3-8E4F-18D358E1E63F}">
      <dgm:prSet/>
      <dgm:spPr/>
      <dgm:t>
        <a:bodyPr/>
        <a:lstStyle/>
        <a:p>
          <a:pPr rtl="0"/>
          <a:r>
            <a:rPr lang="es-MX" smtClean="0"/>
            <a:t>Se separan los inventarios que se encuentren en depósito o en comisión.</a:t>
          </a:r>
          <a:endParaRPr lang="es-MX"/>
        </a:p>
      </dgm:t>
    </dgm:pt>
    <dgm:pt modelId="{091F577A-C154-419B-AC03-0C1993B9F3CF}" type="parTrans" cxnId="{638BEE3B-D8A4-41B4-BA69-073B0C819EED}">
      <dgm:prSet/>
      <dgm:spPr/>
      <dgm:t>
        <a:bodyPr/>
        <a:lstStyle/>
        <a:p>
          <a:endParaRPr lang="es-MX"/>
        </a:p>
      </dgm:t>
    </dgm:pt>
    <dgm:pt modelId="{34EBB916-629B-4B49-AE5E-D2B5F6D35805}" type="sibTrans" cxnId="{638BEE3B-D8A4-41B4-BA69-073B0C819EED}">
      <dgm:prSet/>
      <dgm:spPr/>
      <dgm:t>
        <a:bodyPr/>
        <a:lstStyle/>
        <a:p>
          <a:endParaRPr lang="es-MX"/>
        </a:p>
      </dgm:t>
    </dgm:pt>
    <dgm:pt modelId="{DB36ADBA-BDD4-4EA2-961F-56B1BB1976B1}">
      <dgm:prSet/>
      <dgm:spPr/>
      <dgm:t>
        <a:bodyPr/>
        <a:lstStyle/>
        <a:p>
          <a:pPr rtl="0"/>
          <a:r>
            <a:rPr lang="es-MX" smtClean="0"/>
            <a:t>Preparar listas con los nombres de los materiales.</a:t>
          </a:r>
          <a:endParaRPr lang="es-MX"/>
        </a:p>
      </dgm:t>
    </dgm:pt>
    <dgm:pt modelId="{B7F517D1-7002-4A49-895B-94C62ACE2B79}" type="parTrans" cxnId="{6B29A0CA-6F9D-4861-8078-90D6456B8D7E}">
      <dgm:prSet/>
      <dgm:spPr/>
      <dgm:t>
        <a:bodyPr/>
        <a:lstStyle/>
        <a:p>
          <a:endParaRPr lang="es-MX"/>
        </a:p>
      </dgm:t>
    </dgm:pt>
    <dgm:pt modelId="{ED8DA7E3-60E8-4109-8103-47E8C99B53A8}" type="sibTrans" cxnId="{6B29A0CA-6F9D-4861-8078-90D6456B8D7E}">
      <dgm:prSet/>
      <dgm:spPr/>
      <dgm:t>
        <a:bodyPr/>
        <a:lstStyle/>
        <a:p>
          <a:endParaRPr lang="es-MX"/>
        </a:p>
      </dgm:t>
    </dgm:pt>
    <dgm:pt modelId="{B35F043D-70E4-4234-8E7B-17118CA3B4DD}">
      <dgm:prSet/>
      <dgm:spPr/>
      <dgm:t>
        <a:bodyPr/>
        <a:lstStyle/>
        <a:p>
          <a:pPr rtl="0"/>
          <a:r>
            <a:rPr lang="es-MX" smtClean="0"/>
            <a:t>No recibir en época de inventario algún material.</a:t>
          </a:r>
          <a:endParaRPr lang="es-MX"/>
        </a:p>
      </dgm:t>
    </dgm:pt>
    <dgm:pt modelId="{4F8A1EAC-3B07-4FE3-8288-0B76D4BF707F}" type="parTrans" cxnId="{51D2EA4B-4D5E-4B00-8AA2-AC867292962A}">
      <dgm:prSet/>
      <dgm:spPr/>
      <dgm:t>
        <a:bodyPr/>
        <a:lstStyle/>
        <a:p>
          <a:endParaRPr lang="es-MX"/>
        </a:p>
      </dgm:t>
    </dgm:pt>
    <dgm:pt modelId="{3F48D10D-224B-4CCA-9CCE-839FF5C0932D}" type="sibTrans" cxnId="{51D2EA4B-4D5E-4B00-8AA2-AC867292962A}">
      <dgm:prSet/>
      <dgm:spPr/>
      <dgm:t>
        <a:bodyPr/>
        <a:lstStyle/>
        <a:p>
          <a:endParaRPr lang="es-MX"/>
        </a:p>
      </dgm:t>
    </dgm:pt>
    <dgm:pt modelId="{D2C9B777-9971-4F53-BD5A-AB8247C7B947}">
      <dgm:prSet/>
      <dgm:spPr/>
      <dgm:t>
        <a:bodyPr/>
        <a:lstStyle/>
        <a:p>
          <a:pPr rtl="0"/>
          <a:r>
            <a:rPr lang="es-MX" smtClean="0"/>
            <a:t>No se despachará ningún material, y de hacerlo, controlar bien la salida.</a:t>
          </a:r>
          <a:endParaRPr lang="es-MX"/>
        </a:p>
      </dgm:t>
    </dgm:pt>
    <dgm:pt modelId="{7794A011-7C32-4495-BC4F-32B685333303}" type="parTrans" cxnId="{664BE7AC-245A-475E-A793-1A50FAA8845B}">
      <dgm:prSet/>
      <dgm:spPr/>
      <dgm:t>
        <a:bodyPr/>
        <a:lstStyle/>
        <a:p>
          <a:endParaRPr lang="es-MX"/>
        </a:p>
      </dgm:t>
    </dgm:pt>
    <dgm:pt modelId="{A7C12F95-B4B8-4D90-BBAD-ADAC4749C935}" type="sibTrans" cxnId="{664BE7AC-245A-475E-A793-1A50FAA8845B}">
      <dgm:prSet/>
      <dgm:spPr/>
      <dgm:t>
        <a:bodyPr/>
        <a:lstStyle/>
        <a:p>
          <a:endParaRPr lang="es-MX"/>
        </a:p>
      </dgm:t>
    </dgm:pt>
    <dgm:pt modelId="{209C5A7E-15EF-4050-B114-9BF826FE8B9D}">
      <dgm:prSet/>
      <dgm:spPr/>
      <dgm:t>
        <a:bodyPr/>
        <a:lstStyle/>
        <a:p>
          <a:pPr rtl="0"/>
          <a:r>
            <a:rPr lang="es-MX" smtClean="0"/>
            <a:t>Elaborar cédulas de trabajo.</a:t>
          </a:r>
          <a:endParaRPr lang="es-MX"/>
        </a:p>
      </dgm:t>
    </dgm:pt>
    <dgm:pt modelId="{FE65DF21-F1BE-47A1-B153-FAF569B069EB}" type="parTrans" cxnId="{11F38E0C-E534-483D-B516-DA75FA2E6343}">
      <dgm:prSet/>
      <dgm:spPr/>
      <dgm:t>
        <a:bodyPr/>
        <a:lstStyle/>
        <a:p>
          <a:endParaRPr lang="es-MX"/>
        </a:p>
      </dgm:t>
    </dgm:pt>
    <dgm:pt modelId="{04F172C0-6A73-4594-AF9F-5CF1748CDAA7}" type="sibTrans" cxnId="{11F38E0C-E534-483D-B516-DA75FA2E6343}">
      <dgm:prSet/>
      <dgm:spPr/>
      <dgm:t>
        <a:bodyPr/>
        <a:lstStyle/>
        <a:p>
          <a:endParaRPr lang="es-MX"/>
        </a:p>
      </dgm:t>
    </dgm:pt>
    <dgm:pt modelId="{077CC4BE-6082-4748-8434-0E411F52747B}" type="pres">
      <dgm:prSet presAssocID="{A83E3B0D-05ED-40F0-9635-D12DD85DBF2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D0B53D8F-0EE8-49A1-AF05-06833B8172E5}" type="pres">
      <dgm:prSet presAssocID="{A83E3B0D-05ED-40F0-9635-D12DD85DBF29}" presName="pyramid" presStyleLbl="node1" presStyleIdx="0" presStyleCnt="1"/>
      <dgm:spPr/>
    </dgm:pt>
    <dgm:pt modelId="{50B762EB-4620-4E90-ABC5-10E38010EA74}" type="pres">
      <dgm:prSet presAssocID="{A83E3B0D-05ED-40F0-9635-D12DD85DBF29}" presName="theList" presStyleCnt="0"/>
      <dgm:spPr/>
    </dgm:pt>
    <dgm:pt modelId="{C744CAAC-269F-450D-9B0C-49D864460448}" type="pres">
      <dgm:prSet presAssocID="{19DB3305-DBB3-4E7C-8822-E191DE25C8A2}" presName="aNode" presStyleLbl="fgAcc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5E1AE6-42E7-44EA-ADB2-E8B5CEF77751}" type="pres">
      <dgm:prSet presAssocID="{19DB3305-DBB3-4E7C-8822-E191DE25C8A2}" presName="aSpace" presStyleCnt="0"/>
      <dgm:spPr/>
    </dgm:pt>
    <dgm:pt modelId="{94EC284B-0558-4B75-8A6F-607899DBB71A}" type="pres">
      <dgm:prSet presAssocID="{A9C4F9F1-E2FC-4419-A6FF-BA0B97C2FB44}" presName="aNode" presStyleLbl="fgAcc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42664F-ED3D-47F3-9FBC-2189071A063C}" type="pres">
      <dgm:prSet presAssocID="{A9C4F9F1-E2FC-4419-A6FF-BA0B97C2FB44}" presName="aSpace" presStyleCnt="0"/>
      <dgm:spPr/>
    </dgm:pt>
    <dgm:pt modelId="{77B6B161-6420-4695-9956-0EFE8D084934}" type="pres">
      <dgm:prSet presAssocID="{2F3CB62E-FEA5-4126-9F15-74EE53427E1B}" presName="aNode" presStyleLbl="fgAcc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958029-5DA8-421B-BCF2-7D818FFA688E}" type="pres">
      <dgm:prSet presAssocID="{2F3CB62E-FEA5-4126-9F15-74EE53427E1B}" presName="aSpace" presStyleCnt="0"/>
      <dgm:spPr/>
    </dgm:pt>
    <dgm:pt modelId="{254C2988-FAA2-4F9C-AF9A-D050D638C167}" type="pres">
      <dgm:prSet presAssocID="{59A58D2B-429E-40C3-8E4F-18D358E1E63F}" presName="aNode" presStyleLbl="fgAcc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632205-E2D3-467B-BCC0-E166E2222FC1}" type="pres">
      <dgm:prSet presAssocID="{59A58D2B-429E-40C3-8E4F-18D358E1E63F}" presName="aSpace" presStyleCnt="0"/>
      <dgm:spPr/>
    </dgm:pt>
    <dgm:pt modelId="{94ECA673-9F9A-4A13-A1F3-B7D693DE3943}" type="pres">
      <dgm:prSet presAssocID="{DB36ADBA-BDD4-4EA2-961F-56B1BB1976B1}" presName="aNode" presStyleLbl="fgAcc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BEC4B3-A044-4DB2-82A4-61DA0C36DBD2}" type="pres">
      <dgm:prSet presAssocID="{DB36ADBA-BDD4-4EA2-961F-56B1BB1976B1}" presName="aSpace" presStyleCnt="0"/>
      <dgm:spPr/>
    </dgm:pt>
    <dgm:pt modelId="{8F241415-B574-49B7-BC82-521C63135937}" type="pres">
      <dgm:prSet presAssocID="{B35F043D-70E4-4234-8E7B-17118CA3B4DD}" presName="aNode" presStyleLbl="fgAcc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6FFD8C-4BA7-4A2D-A566-CE0595FF343C}" type="pres">
      <dgm:prSet presAssocID="{B35F043D-70E4-4234-8E7B-17118CA3B4DD}" presName="aSpace" presStyleCnt="0"/>
      <dgm:spPr/>
    </dgm:pt>
    <dgm:pt modelId="{BF33625A-EDF7-45BE-8F3C-6090EC36E4A9}" type="pres">
      <dgm:prSet presAssocID="{D2C9B777-9971-4F53-BD5A-AB8247C7B947}" presName="aNode" presStyleLbl="fgAcc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EFAD93-F11A-4B06-93C5-8310774FFF08}" type="pres">
      <dgm:prSet presAssocID="{D2C9B777-9971-4F53-BD5A-AB8247C7B947}" presName="aSpace" presStyleCnt="0"/>
      <dgm:spPr/>
    </dgm:pt>
    <dgm:pt modelId="{4623D4AE-76E7-4219-98A5-4C60DD9A85BA}" type="pres">
      <dgm:prSet presAssocID="{209C5A7E-15EF-4050-B114-9BF826FE8B9D}" presName="aNode" presStyleLbl="fgAcc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E28A77-E337-4F81-A99F-404B4584A624}" type="pres">
      <dgm:prSet presAssocID="{209C5A7E-15EF-4050-B114-9BF826FE8B9D}" presName="aSpace" presStyleCnt="0"/>
      <dgm:spPr/>
    </dgm:pt>
  </dgm:ptLst>
  <dgm:cxnLst>
    <dgm:cxn modelId="{B9BAA4C0-2986-4B0E-972D-7988C90C2F95}" srcId="{A83E3B0D-05ED-40F0-9635-D12DD85DBF29}" destId="{2F3CB62E-FEA5-4126-9F15-74EE53427E1B}" srcOrd="2" destOrd="0" parTransId="{BA80F05A-9D12-43E4-94AC-657DCABE5049}" sibTransId="{34E97DED-A5CA-492B-A775-FA2CEF19FB2F}"/>
    <dgm:cxn modelId="{39C103C6-5E3B-4A81-B13F-8A9952C2559E}" srcId="{A83E3B0D-05ED-40F0-9635-D12DD85DBF29}" destId="{A9C4F9F1-E2FC-4419-A6FF-BA0B97C2FB44}" srcOrd="1" destOrd="0" parTransId="{481194C7-0DF9-4A9C-9E75-E65AE516C870}" sibTransId="{B58E5443-894F-4803-B066-62ED7A6846F7}"/>
    <dgm:cxn modelId="{F8680A73-C73E-4BFA-B6B4-6C2664CF97FA}" type="presOf" srcId="{DB36ADBA-BDD4-4EA2-961F-56B1BB1976B1}" destId="{94ECA673-9F9A-4A13-A1F3-B7D693DE3943}" srcOrd="0" destOrd="0" presId="urn:microsoft.com/office/officeart/2005/8/layout/pyramid2"/>
    <dgm:cxn modelId="{664BE7AC-245A-475E-A793-1A50FAA8845B}" srcId="{A83E3B0D-05ED-40F0-9635-D12DD85DBF29}" destId="{D2C9B777-9971-4F53-BD5A-AB8247C7B947}" srcOrd="6" destOrd="0" parTransId="{7794A011-7C32-4495-BC4F-32B685333303}" sibTransId="{A7C12F95-B4B8-4D90-BBAD-ADAC4749C935}"/>
    <dgm:cxn modelId="{1E3D2015-E766-4605-8826-7114C3094161}" type="presOf" srcId="{D2C9B777-9971-4F53-BD5A-AB8247C7B947}" destId="{BF33625A-EDF7-45BE-8F3C-6090EC36E4A9}" srcOrd="0" destOrd="0" presId="urn:microsoft.com/office/officeart/2005/8/layout/pyramid2"/>
    <dgm:cxn modelId="{6B29A0CA-6F9D-4861-8078-90D6456B8D7E}" srcId="{A83E3B0D-05ED-40F0-9635-D12DD85DBF29}" destId="{DB36ADBA-BDD4-4EA2-961F-56B1BB1976B1}" srcOrd="4" destOrd="0" parTransId="{B7F517D1-7002-4A49-895B-94C62ACE2B79}" sibTransId="{ED8DA7E3-60E8-4109-8103-47E8C99B53A8}"/>
    <dgm:cxn modelId="{85715D17-6334-41E4-843E-291E96C205A2}" srcId="{A83E3B0D-05ED-40F0-9635-D12DD85DBF29}" destId="{19DB3305-DBB3-4E7C-8822-E191DE25C8A2}" srcOrd="0" destOrd="0" parTransId="{F0C27598-BF61-47C5-A018-E70A0A4F6535}" sibTransId="{34A02F0D-4C19-4E16-8EE0-4DB18C17FF3E}"/>
    <dgm:cxn modelId="{51D2EA4B-4D5E-4B00-8AA2-AC867292962A}" srcId="{A83E3B0D-05ED-40F0-9635-D12DD85DBF29}" destId="{B35F043D-70E4-4234-8E7B-17118CA3B4DD}" srcOrd="5" destOrd="0" parTransId="{4F8A1EAC-3B07-4FE3-8288-0B76D4BF707F}" sibTransId="{3F48D10D-224B-4CCA-9CCE-839FF5C0932D}"/>
    <dgm:cxn modelId="{DD72ADF6-A6E9-4638-B920-0C4A5FDCED82}" type="presOf" srcId="{B35F043D-70E4-4234-8E7B-17118CA3B4DD}" destId="{8F241415-B574-49B7-BC82-521C63135937}" srcOrd="0" destOrd="0" presId="urn:microsoft.com/office/officeart/2005/8/layout/pyramid2"/>
    <dgm:cxn modelId="{536A46EE-A981-44E6-9BAD-FA741D3FB5AC}" type="presOf" srcId="{59A58D2B-429E-40C3-8E4F-18D358E1E63F}" destId="{254C2988-FAA2-4F9C-AF9A-D050D638C167}" srcOrd="0" destOrd="0" presId="urn:microsoft.com/office/officeart/2005/8/layout/pyramid2"/>
    <dgm:cxn modelId="{E3445CE9-7EF1-40E0-A898-E458333ECCE0}" type="presOf" srcId="{A9C4F9F1-E2FC-4419-A6FF-BA0B97C2FB44}" destId="{94EC284B-0558-4B75-8A6F-607899DBB71A}" srcOrd="0" destOrd="0" presId="urn:microsoft.com/office/officeart/2005/8/layout/pyramid2"/>
    <dgm:cxn modelId="{638BEE3B-D8A4-41B4-BA69-073B0C819EED}" srcId="{A83E3B0D-05ED-40F0-9635-D12DD85DBF29}" destId="{59A58D2B-429E-40C3-8E4F-18D358E1E63F}" srcOrd="3" destOrd="0" parTransId="{091F577A-C154-419B-AC03-0C1993B9F3CF}" sibTransId="{34EBB916-629B-4B49-AE5E-D2B5F6D35805}"/>
    <dgm:cxn modelId="{11F38E0C-E534-483D-B516-DA75FA2E6343}" srcId="{A83E3B0D-05ED-40F0-9635-D12DD85DBF29}" destId="{209C5A7E-15EF-4050-B114-9BF826FE8B9D}" srcOrd="7" destOrd="0" parTransId="{FE65DF21-F1BE-47A1-B153-FAF569B069EB}" sibTransId="{04F172C0-6A73-4594-AF9F-5CF1748CDAA7}"/>
    <dgm:cxn modelId="{4CA38F52-BE65-499C-B58E-E519A2E58376}" type="presOf" srcId="{19DB3305-DBB3-4E7C-8822-E191DE25C8A2}" destId="{C744CAAC-269F-450D-9B0C-49D864460448}" srcOrd="0" destOrd="0" presId="urn:microsoft.com/office/officeart/2005/8/layout/pyramid2"/>
    <dgm:cxn modelId="{406D57B1-6E9F-4A5A-B16C-84565F1A03EC}" type="presOf" srcId="{209C5A7E-15EF-4050-B114-9BF826FE8B9D}" destId="{4623D4AE-76E7-4219-98A5-4C60DD9A85BA}" srcOrd="0" destOrd="0" presId="urn:microsoft.com/office/officeart/2005/8/layout/pyramid2"/>
    <dgm:cxn modelId="{4125A84D-4B02-4464-99FD-34F8E8B499D3}" type="presOf" srcId="{2F3CB62E-FEA5-4126-9F15-74EE53427E1B}" destId="{77B6B161-6420-4695-9956-0EFE8D084934}" srcOrd="0" destOrd="0" presId="urn:microsoft.com/office/officeart/2005/8/layout/pyramid2"/>
    <dgm:cxn modelId="{5138646C-E96D-4B08-90DF-ACB6A8BA836F}" type="presOf" srcId="{A83E3B0D-05ED-40F0-9635-D12DD85DBF29}" destId="{077CC4BE-6082-4748-8434-0E411F52747B}" srcOrd="0" destOrd="0" presId="urn:microsoft.com/office/officeart/2005/8/layout/pyramid2"/>
    <dgm:cxn modelId="{AD76CE53-C065-41E9-8C36-495F179ECB3B}" type="presParOf" srcId="{077CC4BE-6082-4748-8434-0E411F52747B}" destId="{D0B53D8F-0EE8-49A1-AF05-06833B8172E5}" srcOrd="0" destOrd="0" presId="urn:microsoft.com/office/officeart/2005/8/layout/pyramid2"/>
    <dgm:cxn modelId="{024012B6-76D4-4B04-8454-F02120C841AB}" type="presParOf" srcId="{077CC4BE-6082-4748-8434-0E411F52747B}" destId="{50B762EB-4620-4E90-ABC5-10E38010EA74}" srcOrd="1" destOrd="0" presId="urn:microsoft.com/office/officeart/2005/8/layout/pyramid2"/>
    <dgm:cxn modelId="{52ACF6B7-7B0C-42EE-AE82-C820670EE6F2}" type="presParOf" srcId="{50B762EB-4620-4E90-ABC5-10E38010EA74}" destId="{C744CAAC-269F-450D-9B0C-49D864460448}" srcOrd="0" destOrd="0" presId="urn:microsoft.com/office/officeart/2005/8/layout/pyramid2"/>
    <dgm:cxn modelId="{4B4A9C28-C541-4A8E-95BE-BED6EA91EE09}" type="presParOf" srcId="{50B762EB-4620-4E90-ABC5-10E38010EA74}" destId="{CD5E1AE6-42E7-44EA-ADB2-E8B5CEF77751}" srcOrd="1" destOrd="0" presId="urn:microsoft.com/office/officeart/2005/8/layout/pyramid2"/>
    <dgm:cxn modelId="{C3D9AC03-89F6-4523-9905-5FB3540F76D8}" type="presParOf" srcId="{50B762EB-4620-4E90-ABC5-10E38010EA74}" destId="{94EC284B-0558-4B75-8A6F-607899DBB71A}" srcOrd="2" destOrd="0" presId="urn:microsoft.com/office/officeart/2005/8/layout/pyramid2"/>
    <dgm:cxn modelId="{F9947105-8947-4759-8512-ABBD8FEDBA6D}" type="presParOf" srcId="{50B762EB-4620-4E90-ABC5-10E38010EA74}" destId="{7D42664F-ED3D-47F3-9FBC-2189071A063C}" srcOrd="3" destOrd="0" presId="urn:microsoft.com/office/officeart/2005/8/layout/pyramid2"/>
    <dgm:cxn modelId="{11958467-D0A7-41CE-99B4-A2E66F5ED8C6}" type="presParOf" srcId="{50B762EB-4620-4E90-ABC5-10E38010EA74}" destId="{77B6B161-6420-4695-9956-0EFE8D084934}" srcOrd="4" destOrd="0" presId="urn:microsoft.com/office/officeart/2005/8/layout/pyramid2"/>
    <dgm:cxn modelId="{F4C93C71-9533-4F3C-BD74-C3E676676E40}" type="presParOf" srcId="{50B762EB-4620-4E90-ABC5-10E38010EA74}" destId="{D9958029-5DA8-421B-BCF2-7D818FFA688E}" srcOrd="5" destOrd="0" presId="urn:microsoft.com/office/officeart/2005/8/layout/pyramid2"/>
    <dgm:cxn modelId="{255DCF7F-1F6E-43CC-960C-976EB40FB1BD}" type="presParOf" srcId="{50B762EB-4620-4E90-ABC5-10E38010EA74}" destId="{254C2988-FAA2-4F9C-AF9A-D050D638C167}" srcOrd="6" destOrd="0" presId="urn:microsoft.com/office/officeart/2005/8/layout/pyramid2"/>
    <dgm:cxn modelId="{9CAA2DAA-DE4C-4BFB-B7C0-C1F5383544C1}" type="presParOf" srcId="{50B762EB-4620-4E90-ABC5-10E38010EA74}" destId="{A8632205-E2D3-467B-BCC0-E166E2222FC1}" srcOrd="7" destOrd="0" presId="urn:microsoft.com/office/officeart/2005/8/layout/pyramid2"/>
    <dgm:cxn modelId="{CB14FFE7-8CB2-4BCD-8A62-30F1D495DEE1}" type="presParOf" srcId="{50B762EB-4620-4E90-ABC5-10E38010EA74}" destId="{94ECA673-9F9A-4A13-A1F3-B7D693DE3943}" srcOrd="8" destOrd="0" presId="urn:microsoft.com/office/officeart/2005/8/layout/pyramid2"/>
    <dgm:cxn modelId="{00E7A50A-841E-40E6-9A36-966674262910}" type="presParOf" srcId="{50B762EB-4620-4E90-ABC5-10E38010EA74}" destId="{5DBEC4B3-A044-4DB2-82A4-61DA0C36DBD2}" srcOrd="9" destOrd="0" presId="urn:microsoft.com/office/officeart/2005/8/layout/pyramid2"/>
    <dgm:cxn modelId="{83FD4EAB-FBC7-4160-80FD-C487A10584A1}" type="presParOf" srcId="{50B762EB-4620-4E90-ABC5-10E38010EA74}" destId="{8F241415-B574-49B7-BC82-521C63135937}" srcOrd="10" destOrd="0" presId="urn:microsoft.com/office/officeart/2005/8/layout/pyramid2"/>
    <dgm:cxn modelId="{16AC36B5-2F7D-4151-8A15-7475E306C8DA}" type="presParOf" srcId="{50B762EB-4620-4E90-ABC5-10E38010EA74}" destId="{006FFD8C-4BA7-4A2D-A566-CE0595FF343C}" srcOrd="11" destOrd="0" presId="urn:microsoft.com/office/officeart/2005/8/layout/pyramid2"/>
    <dgm:cxn modelId="{3621A6F0-FD25-4018-AFB3-3C17BF444863}" type="presParOf" srcId="{50B762EB-4620-4E90-ABC5-10E38010EA74}" destId="{BF33625A-EDF7-45BE-8F3C-6090EC36E4A9}" srcOrd="12" destOrd="0" presId="urn:microsoft.com/office/officeart/2005/8/layout/pyramid2"/>
    <dgm:cxn modelId="{532D2086-7A3D-48BA-99AC-539789E97F09}" type="presParOf" srcId="{50B762EB-4620-4E90-ABC5-10E38010EA74}" destId="{29EFAD93-F11A-4B06-93C5-8310774FFF08}" srcOrd="13" destOrd="0" presId="urn:microsoft.com/office/officeart/2005/8/layout/pyramid2"/>
    <dgm:cxn modelId="{0F2504A7-39CB-4DD8-A3F9-08E8139BA712}" type="presParOf" srcId="{50B762EB-4620-4E90-ABC5-10E38010EA74}" destId="{4623D4AE-76E7-4219-98A5-4C60DD9A85BA}" srcOrd="14" destOrd="0" presId="urn:microsoft.com/office/officeart/2005/8/layout/pyramid2"/>
    <dgm:cxn modelId="{A7AB5A84-1F15-4BB1-B0D2-3C4332E6BEA2}" type="presParOf" srcId="{50B762EB-4620-4E90-ABC5-10E38010EA74}" destId="{24E28A77-E337-4F81-A99F-404B4584A624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7993077-042E-4450-B9EF-F86460C23B74}" type="doc">
      <dgm:prSet loTypeId="urn:microsoft.com/office/officeart/2005/8/layout/process5" loCatId="process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s-MX"/>
        </a:p>
      </dgm:t>
    </dgm:pt>
    <dgm:pt modelId="{062555D6-1ED0-4784-AF00-2FA69A501DE1}">
      <dgm:prSet/>
      <dgm:spPr/>
      <dgm:t>
        <a:bodyPr/>
        <a:lstStyle/>
        <a:p>
          <a:pPr rtl="0"/>
          <a:r>
            <a:rPr lang="es-MX" smtClean="0"/>
            <a:t>Hallar precio de compra total</a:t>
          </a:r>
          <a:endParaRPr lang="es-MX"/>
        </a:p>
      </dgm:t>
    </dgm:pt>
    <dgm:pt modelId="{233CAC6A-3309-4C7E-A0AB-1AE27AFB72EF}" type="parTrans" cxnId="{A36FD781-947E-4ACD-8495-B0682826345B}">
      <dgm:prSet/>
      <dgm:spPr/>
      <dgm:t>
        <a:bodyPr/>
        <a:lstStyle/>
        <a:p>
          <a:endParaRPr lang="es-MX"/>
        </a:p>
      </dgm:t>
    </dgm:pt>
    <dgm:pt modelId="{AB9C5EA3-7F71-4AA9-B309-0DF9D321191A}" type="sibTrans" cxnId="{A36FD781-947E-4ACD-8495-B0682826345B}">
      <dgm:prSet/>
      <dgm:spPr/>
      <dgm:t>
        <a:bodyPr/>
        <a:lstStyle/>
        <a:p>
          <a:endParaRPr lang="es-MX"/>
        </a:p>
      </dgm:t>
    </dgm:pt>
    <dgm:pt modelId="{393A206E-575B-4F01-BE18-2D5684F23AC8}">
      <dgm:prSet/>
      <dgm:spPr/>
      <dgm:t>
        <a:bodyPr/>
        <a:lstStyle/>
        <a:p>
          <a:pPr rtl="0"/>
          <a:r>
            <a:rPr lang="es-MX" smtClean="0"/>
            <a:t>Buscar el peso bruto</a:t>
          </a:r>
          <a:endParaRPr lang="es-MX"/>
        </a:p>
      </dgm:t>
    </dgm:pt>
    <dgm:pt modelId="{89D36188-8DFA-4020-A359-24680302196A}" type="parTrans" cxnId="{ED2D42B6-D73D-4B18-A714-D5F6F87895C5}">
      <dgm:prSet/>
      <dgm:spPr/>
      <dgm:t>
        <a:bodyPr/>
        <a:lstStyle/>
        <a:p>
          <a:endParaRPr lang="es-MX"/>
        </a:p>
      </dgm:t>
    </dgm:pt>
    <dgm:pt modelId="{68F2B8D7-C64E-43F2-AC11-718A23ABB193}" type="sibTrans" cxnId="{ED2D42B6-D73D-4B18-A714-D5F6F87895C5}">
      <dgm:prSet/>
      <dgm:spPr/>
      <dgm:t>
        <a:bodyPr/>
        <a:lstStyle/>
        <a:p>
          <a:endParaRPr lang="es-MX"/>
        </a:p>
      </dgm:t>
    </dgm:pt>
    <dgm:pt modelId="{24BED32D-B30B-443F-8968-2A3015F4C7CC}">
      <dgm:prSet/>
      <dgm:spPr/>
      <dgm:t>
        <a:bodyPr/>
        <a:lstStyle/>
        <a:p>
          <a:pPr rtl="0"/>
          <a:r>
            <a:rPr lang="es-MX" smtClean="0"/>
            <a:t>Repartir los gastos al peso</a:t>
          </a:r>
          <a:endParaRPr lang="es-MX"/>
        </a:p>
      </dgm:t>
    </dgm:pt>
    <dgm:pt modelId="{43FCC266-D24B-4ECF-B42D-8CCE3AACA1C2}" type="parTrans" cxnId="{4E93E291-83F3-46F9-AC59-607288B7C5E5}">
      <dgm:prSet/>
      <dgm:spPr/>
      <dgm:t>
        <a:bodyPr/>
        <a:lstStyle/>
        <a:p>
          <a:endParaRPr lang="es-MX"/>
        </a:p>
      </dgm:t>
    </dgm:pt>
    <dgm:pt modelId="{CD6D82A6-56C0-4794-ACD1-40507ED67E8E}" type="sibTrans" cxnId="{4E93E291-83F3-46F9-AC59-607288B7C5E5}">
      <dgm:prSet/>
      <dgm:spPr/>
      <dgm:t>
        <a:bodyPr/>
        <a:lstStyle/>
        <a:p>
          <a:endParaRPr lang="es-MX"/>
        </a:p>
      </dgm:t>
    </dgm:pt>
    <dgm:pt modelId="{FFB297F6-C96F-4624-BE11-1C4F55788B9C}">
      <dgm:prSet/>
      <dgm:spPr/>
      <dgm:t>
        <a:bodyPr/>
        <a:lstStyle/>
        <a:p>
          <a:pPr rtl="0"/>
          <a:r>
            <a:rPr lang="es-MX" smtClean="0"/>
            <a:t>Hallar el costo total</a:t>
          </a:r>
          <a:endParaRPr lang="es-MX"/>
        </a:p>
      </dgm:t>
    </dgm:pt>
    <dgm:pt modelId="{A8F175CC-0763-45E0-B7D7-3D99C7AA3E66}" type="parTrans" cxnId="{B1D9DCC2-70E1-4190-A628-DDFF4A832184}">
      <dgm:prSet/>
      <dgm:spPr/>
      <dgm:t>
        <a:bodyPr/>
        <a:lstStyle/>
        <a:p>
          <a:endParaRPr lang="es-MX"/>
        </a:p>
      </dgm:t>
    </dgm:pt>
    <dgm:pt modelId="{65468F3A-DBE7-41FF-8CD3-570F837D1DAF}" type="sibTrans" cxnId="{B1D9DCC2-70E1-4190-A628-DDFF4A832184}">
      <dgm:prSet/>
      <dgm:spPr/>
      <dgm:t>
        <a:bodyPr/>
        <a:lstStyle/>
        <a:p>
          <a:endParaRPr lang="es-MX"/>
        </a:p>
      </dgm:t>
    </dgm:pt>
    <dgm:pt modelId="{6E85D721-15E2-4475-9D3F-C7A5DD4B6485}">
      <dgm:prSet/>
      <dgm:spPr/>
      <dgm:t>
        <a:bodyPr/>
        <a:lstStyle/>
        <a:p>
          <a:pPr rtl="0"/>
          <a:r>
            <a:rPr lang="es-MX" smtClean="0"/>
            <a:t>Encontrar el costo por unidad (Costo total/ Peso neto)</a:t>
          </a:r>
          <a:endParaRPr lang="es-MX"/>
        </a:p>
      </dgm:t>
    </dgm:pt>
    <dgm:pt modelId="{8AEF4497-6573-4C58-A8A8-4F988877AEE6}" type="parTrans" cxnId="{4F498455-D820-4C34-A7B3-656C025EA64A}">
      <dgm:prSet/>
      <dgm:spPr/>
      <dgm:t>
        <a:bodyPr/>
        <a:lstStyle/>
        <a:p>
          <a:endParaRPr lang="es-MX"/>
        </a:p>
      </dgm:t>
    </dgm:pt>
    <dgm:pt modelId="{55D005D5-4ABC-4979-AA73-B2BD93394200}" type="sibTrans" cxnId="{4F498455-D820-4C34-A7B3-656C025EA64A}">
      <dgm:prSet/>
      <dgm:spPr/>
      <dgm:t>
        <a:bodyPr/>
        <a:lstStyle/>
        <a:p>
          <a:endParaRPr lang="es-MX"/>
        </a:p>
      </dgm:t>
    </dgm:pt>
    <dgm:pt modelId="{065410C8-4E8B-4D04-9A22-397E18EED63B}" type="pres">
      <dgm:prSet presAssocID="{97993077-042E-4450-B9EF-F86460C23B7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6F93287-5A9E-4974-907E-D5E6B8197D08}" type="pres">
      <dgm:prSet presAssocID="{062555D6-1ED0-4784-AF00-2FA69A501DE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991B8E-FF10-4EA0-9B0F-E1EBCD2780BA}" type="pres">
      <dgm:prSet presAssocID="{AB9C5EA3-7F71-4AA9-B309-0DF9D321191A}" presName="sibTrans" presStyleLbl="sibTrans2D1" presStyleIdx="0" presStyleCnt="4"/>
      <dgm:spPr/>
      <dgm:t>
        <a:bodyPr/>
        <a:lstStyle/>
        <a:p>
          <a:endParaRPr lang="es-MX"/>
        </a:p>
      </dgm:t>
    </dgm:pt>
    <dgm:pt modelId="{BE4F7D02-FE33-4B16-8982-4F5CE87B2591}" type="pres">
      <dgm:prSet presAssocID="{AB9C5EA3-7F71-4AA9-B309-0DF9D321191A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0335E231-E560-4735-9162-1DE6BABF4569}" type="pres">
      <dgm:prSet presAssocID="{393A206E-575B-4F01-BE18-2D5684F23AC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636E8E-3228-413E-8C07-16A2086EA6BD}" type="pres">
      <dgm:prSet presAssocID="{68F2B8D7-C64E-43F2-AC11-718A23ABB193}" presName="sibTrans" presStyleLbl="sibTrans2D1" presStyleIdx="1" presStyleCnt="4"/>
      <dgm:spPr/>
      <dgm:t>
        <a:bodyPr/>
        <a:lstStyle/>
        <a:p>
          <a:endParaRPr lang="es-MX"/>
        </a:p>
      </dgm:t>
    </dgm:pt>
    <dgm:pt modelId="{7AFECE54-16EA-4805-B552-1A36892A257F}" type="pres">
      <dgm:prSet presAssocID="{68F2B8D7-C64E-43F2-AC11-718A23ABB193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5D445B6D-1DA2-401C-A6CE-91E4AE7A6FEA}" type="pres">
      <dgm:prSet presAssocID="{24BED32D-B30B-443F-8968-2A3015F4C7C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FBD1D2-D629-4272-AFFE-437A66FDBB20}" type="pres">
      <dgm:prSet presAssocID="{CD6D82A6-56C0-4794-ACD1-40507ED67E8E}" presName="sibTrans" presStyleLbl="sibTrans2D1" presStyleIdx="2" presStyleCnt="4"/>
      <dgm:spPr/>
      <dgm:t>
        <a:bodyPr/>
        <a:lstStyle/>
        <a:p>
          <a:endParaRPr lang="es-MX"/>
        </a:p>
      </dgm:t>
    </dgm:pt>
    <dgm:pt modelId="{F897097E-7846-4E09-B0C8-E6E017168B32}" type="pres">
      <dgm:prSet presAssocID="{CD6D82A6-56C0-4794-ACD1-40507ED67E8E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DA05AD24-1D70-4641-9CE0-C17D95BA9B55}" type="pres">
      <dgm:prSet presAssocID="{FFB297F6-C96F-4624-BE11-1C4F55788B9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054EB5-E3A5-4720-AC72-1961E18CD094}" type="pres">
      <dgm:prSet presAssocID="{65468F3A-DBE7-41FF-8CD3-570F837D1DAF}" presName="sibTrans" presStyleLbl="sibTrans2D1" presStyleIdx="3" presStyleCnt="4"/>
      <dgm:spPr/>
      <dgm:t>
        <a:bodyPr/>
        <a:lstStyle/>
        <a:p>
          <a:endParaRPr lang="es-MX"/>
        </a:p>
      </dgm:t>
    </dgm:pt>
    <dgm:pt modelId="{8BAD30F8-1F25-4B5B-9252-9B984B28562F}" type="pres">
      <dgm:prSet presAssocID="{65468F3A-DBE7-41FF-8CD3-570F837D1DAF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87BBD08E-1DCF-4789-B6F1-AAF34DFBDD79}" type="pres">
      <dgm:prSet presAssocID="{6E85D721-15E2-4475-9D3F-C7A5DD4B648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9CE119-5E16-442B-B36D-EE74E1D3CEC9}" type="presOf" srcId="{CD6D82A6-56C0-4794-ACD1-40507ED67E8E}" destId="{F897097E-7846-4E09-B0C8-E6E017168B32}" srcOrd="1" destOrd="0" presId="urn:microsoft.com/office/officeart/2005/8/layout/process5"/>
    <dgm:cxn modelId="{A36FD781-947E-4ACD-8495-B0682826345B}" srcId="{97993077-042E-4450-B9EF-F86460C23B74}" destId="{062555D6-1ED0-4784-AF00-2FA69A501DE1}" srcOrd="0" destOrd="0" parTransId="{233CAC6A-3309-4C7E-A0AB-1AE27AFB72EF}" sibTransId="{AB9C5EA3-7F71-4AA9-B309-0DF9D321191A}"/>
    <dgm:cxn modelId="{4E93E291-83F3-46F9-AC59-607288B7C5E5}" srcId="{97993077-042E-4450-B9EF-F86460C23B74}" destId="{24BED32D-B30B-443F-8968-2A3015F4C7CC}" srcOrd="2" destOrd="0" parTransId="{43FCC266-D24B-4ECF-B42D-8CCE3AACA1C2}" sibTransId="{CD6D82A6-56C0-4794-ACD1-40507ED67E8E}"/>
    <dgm:cxn modelId="{ED2D42B6-D73D-4B18-A714-D5F6F87895C5}" srcId="{97993077-042E-4450-B9EF-F86460C23B74}" destId="{393A206E-575B-4F01-BE18-2D5684F23AC8}" srcOrd="1" destOrd="0" parTransId="{89D36188-8DFA-4020-A359-24680302196A}" sibTransId="{68F2B8D7-C64E-43F2-AC11-718A23ABB193}"/>
    <dgm:cxn modelId="{9C2D8812-A110-4D0E-8057-75131123BA37}" type="presOf" srcId="{393A206E-575B-4F01-BE18-2D5684F23AC8}" destId="{0335E231-E560-4735-9162-1DE6BABF4569}" srcOrd="0" destOrd="0" presId="urn:microsoft.com/office/officeart/2005/8/layout/process5"/>
    <dgm:cxn modelId="{8051FCB8-70ED-456F-9943-ED84650C3707}" type="presOf" srcId="{24BED32D-B30B-443F-8968-2A3015F4C7CC}" destId="{5D445B6D-1DA2-401C-A6CE-91E4AE7A6FEA}" srcOrd="0" destOrd="0" presId="urn:microsoft.com/office/officeart/2005/8/layout/process5"/>
    <dgm:cxn modelId="{E168586F-6A8F-4D29-AB7F-E1BA4E9EDD3E}" type="presOf" srcId="{68F2B8D7-C64E-43F2-AC11-718A23ABB193}" destId="{7AFECE54-16EA-4805-B552-1A36892A257F}" srcOrd="1" destOrd="0" presId="urn:microsoft.com/office/officeart/2005/8/layout/process5"/>
    <dgm:cxn modelId="{FECA3DCA-99A4-415A-AD79-C645BF285FEC}" type="presOf" srcId="{65468F3A-DBE7-41FF-8CD3-570F837D1DAF}" destId="{85054EB5-E3A5-4720-AC72-1961E18CD094}" srcOrd="0" destOrd="0" presId="urn:microsoft.com/office/officeart/2005/8/layout/process5"/>
    <dgm:cxn modelId="{9DC6CA6F-DAF7-44E0-A03B-F9FC8D1FCEDF}" type="presOf" srcId="{FFB297F6-C96F-4624-BE11-1C4F55788B9C}" destId="{DA05AD24-1D70-4641-9CE0-C17D95BA9B55}" srcOrd="0" destOrd="0" presId="urn:microsoft.com/office/officeart/2005/8/layout/process5"/>
    <dgm:cxn modelId="{B1D9DCC2-70E1-4190-A628-DDFF4A832184}" srcId="{97993077-042E-4450-B9EF-F86460C23B74}" destId="{FFB297F6-C96F-4624-BE11-1C4F55788B9C}" srcOrd="3" destOrd="0" parTransId="{A8F175CC-0763-45E0-B7D7-3D99C7AA3E66}" sibTransId="{65468F3A-DBE7-41FF-8CD3-570F837D1DAF}"/>
    <dgm:cxn modelId="{54479419-14A2-45F8-95A1-2F6B58B94664}" type="presOf" srcId="{97993077-042E-4450-B9EF-F86460C23B74}" destId="{065410C8-4E8B-4D04-9A22-397E18EED63B}" srcOrd="0" destOrd="0" presId="urn:microsoft.com/office/officeart/2005/8/layout/process5"/>
    <dgm:cxn modelId="{02E587AE-1E3C-4347-A698-D7C23BA0900F}" type="presOf" srcId="{062555D6-1ED0-4784-AF00-2FA69A501DE1}" destId="{86F93287-5A9E-4974-907E-D5E6B8197D08}" srcOrd="0" destOrd="0" presId="urn:microsoft.com/office/officeart/2005/8/layout/process5"/>
    <dgm:cxn modelId="{6FD67E90-7011-4259-8963-2D356BF14ED9}" type="presOf" srcId="{AB9C5EA3-7F71-4AA9-B309-0DF9D321191A}" destId="{BB991B8E-FF10-4EA0-9B0F-E1EBCD2780BA}" srcOrd="0" destOrd="0" presId="urn:microsoft.com/office/officeart/2005/8/layout/process5"/>
    <dgm:cxn modelId="{5873309E-0C10-4E42-B641-C2A59E724F59}" type="presOf" srcId="{65468F3A-DBE7-41FF-8CD3-570F837D1DAF}" destId="{8BAD30F8-1F25-4B5B-9252-9B984B28562F}" srcOrd="1" destOrd="0" presId="urn:microsoft.com/office/officeart/2005/8/layout/process5"/>
    <dgm:cxn modelId="{E5AAC4C9-8816-46BA-8A3C-40CFB54DD0B2}" type="presOf" srcId="{AB9C5EA3-7F71-4AA9-B309-0DF9D321191A}" destId="{BE4F7D02-FE33-4B16-8982-4F5CE87B2591}" srcOrd="1" destOrd="0" presId="urn:microsoft.com/office/officeart/2005/8/layout/process5"/>
    <dgm:cxn modelId="{D6C107AD-75FA-412C-8ED7-E562B3B355C4}" type="presOf" srcId="{6E85D721-15E2-4475-9D3F-C7A5DD4B6485}" destId="{87BBD08E-1DCF-4789-B6F1-AAF34DFBDD79}" srcOrd="0" destOrd="0" presId="urn:microsoft.com/office/officeart/2005/8/layout/process5"/>
    <dgm:cxn modelId="{73151DF5-8C7C-49E9-8EF7-A5ACDE901757}" type="presOf" srcId="{68F2B8D7-C64E-43F2-AC11-718A23ABB193}" destId="{A4636E8E-3228-413E-8C07-16A2086EA6BD}" srcOrd="0" destOrd="0" presId="urn:microsoft.com/office/officeart/2005/8/layout/process5"/>
    <dgm:cxn modelId="{4F498455-D820-4C34-A7B3-656C025EA64A}" srcId="{97993077-042E-4450-B9EF-F86460C23B74}" destId="{6E85D721-15E2-4475-9D3F-C7A5DD4B6485}" srcOrd="4" destOrd="0" parTransId="{8AEF4497-6573-4C58-A8A8-4F988877AEE6}" sibTransId="{55D005D5-4ABC-4979-AA73-B2BD93394200}"/>
    <dgm:cxn modelId="{222F1958-739D-4BDE-8A73-806AA7B621AC}" type="presOf" srcId="{CD6D82A6-56C0-4794-ACD1-40507ED67E8E}" destId="{36FBD1D2-D629-4272-AFFE-437A66FDBB20}" srcOrd="0" destOrd="0" presId="urn:microsoft.com/office/officeart/2005/8/layout/process5"/>
    <dgm:cxn modelId="{AE62980C-13C6-42EC-8D95-6C46C0008802}" type="presParOf" srcId="{065410C8-4E8B-4D04-9A22-397E18EED63B}" destId="{86F93287-5A9E-4974-907E-D5E6B8197D08}" srcOrd="0" destOrd="0" presId="urn:microsoft.com/office/officeart/2005/8/layout/process5"/>
    <dgm:cxn modelId="{C1EE530B-FEE5-4401-A752-FA2C31B76A69}" type="presParOf" srcId="{065410C8-4E8B-4D04-9A22-397E18EED63B}" destId="{BB991B8E-FF10-4EA0-9B0F-E1EBCD2780BA}" srcOrd="1" destOrd="0" presId="urn:microsoft.com/office/officeart/2005/8/layout/process5"/>
    <dgm:cxn modelId="{12B11B61-C86E-42A7-AC62-9A5925D93FE7}" type="presParOf" srcId="{BB991B8E-FF10-4EA0-9B0F-E1EBCD2780BA}" destId="{BE4F7D02-FE33-4B16-8982-4F5CE87B2591}" srcOrd="0" destOrd="0" presId="urn:microsoft.com/office/officeart/2005/8/layout/process5"/>
    <dgm:cxn modelId="{541288AA-AFA6-4298-8363-6FC9238F0F36}" type="presParOf" srcId="{065410C8-4E8B-4D04-9A22-397E18EED63B}" destId="{0335E231-E560-4735-9162-1DE6BABF4569}" srcOrd="2" destOrd="0" presId="urn:microsoft.com/office/officeart/2005/8/layout/process5"/>
    <dgm:cxn modelId="{E1D2AEEA-7733-4F09-A6B6-1FA9E9E9EDC1}" type="presParOf" srcId="{065410C8-4E8B-4D04-9A22-397E18EED63B}" destId="{A4636E8E-3228-413E-8C07-16A2086EA6BD}" srcOrd="3" destOrd="0" presId="urn:microsoft.com/office/officeart/2005/8/layout/process5"/>
    <dgm:cxn modelId="{698FAD37-BC00-4C72-A6AF-918F899DF6D1}" type="presParOf" srcId="{A4636E8E-3228-413E-8C07-16A2086EA6BD}" destId="{7AFECE54-16EA-4805-B552-1A36892A257F}" srcOrd="0" destOrd="0" presId="urn:microsoft.com/office/officeart/2005/8/layout/process5"/>
    <dgm:cxn modelId="{778680C8-22AD-46B7-8CBA-EAB2586937D8}" type="presParOf" srcId="{065410C8-4E8B-4D04-9A22-397E18EED63B}" destId="{5D445B6D-1DA2-401C-A6CE-91E4AE7A6FEA}" srcOrd="4" destOrd="0" presId="urn:microsoft.com/office/officeart/2005/8/layout/process5"/>
    <dgm:cxn modelId="{23DF6F9A-93B1-4F17-96C4-E900C319AF6A}" type="presParOf" srcId="{065410C8-4E8B-4D04-9A22-397E18EED63B}" destId="{36FBD1D2-D629-4272-AFFE-437A66FDBB20}" srcOrd="5" destOrd="0" presId="urn:microsoft.com/office/officeart/2005/8/layout/process5"/>
    <dgm:cxn modelId="{82991B01-2A22-4137-8A0F-91F28863EBDB}" type="presParOf" srcId="{36FBD1D2-D629-4272-AFFE-437A66FDBB20}" destId="{F897097E-7846-4E09-B0C8-E6E017168B32}" srcOrd="0" destOrd="0" presId="urn:microsoft.com/office/officeart/2005/8/layout/process5"/>
    <dgm:cxn modelId="{821C8F78-E917-44EC-B536-6B57CC85CF9F}" type="presParOf" srcId="{065410C8-4E8B-4D04-9A22-397E18EED63B}" destId="{DA05AD24-1D70-4641-9CE0-C17D95BA9B55}" srcOrd="6" destOrd="0" presId="urn:microsoft.com/office/officeart/2005/8/layout/process5"/>
    <dgm:cxn modelId="{0EE00B2C-7B8E-444F-8896-12E237D04C6E}" type="presParOf" srcId="{065410C8-4E8B-4D04-9A22-397E18EED63B}" destId="{85054EB5-E3A5-4720-AC72-1961E18CD094}" srcOrd="7" destOrd="0" presId="urn:microsoft.com/office/officeart/2005/8/layout/process5"/>
    <dgm:cxn modelId="{3A84D4EC-F06D-49A6-98C2-495BBB88AED0}" type="presParOf" srcId="{85054EB5-E3A5-4720-AC72-1961E18CD094}" destId="{8BAD30F8-1F25-4B5B-9252-9B984B28562F}" srcOrd="0" destOrd="0" presId="urn:microsoft.com/office/officeart/2005/8/layout/process5"/>
    <dgm:cxn modelId="{CA8F143A-BB4B-4447-A5EB-ACACFD46C807}" type="presParOf" srcId="{065410C8-4E8B-4D04-9A22-397E18EED63B}" destId="{87BBD08E-1DCF-4789-B6F1-AAF34DFBDD79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291BF30-DC3F-4D71-9C4F-93CA753C0315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AA849A-9A61-4D55-A366-97A6EBADAF9C}">
      <dgm:prSet custT="1"/>
      <dgm:spPr/>
      <dgm:t>
        <a:bodyPr/>
        <a:lstStyle/>
        <a:p>
          <a:pPr rtl="0"/>
          <a:r>
            <a:rPr lang="es-MX" sz="1600" dirty="0" smtClean="0"/>
            <a:t>Hallar precio de compra total</a:t>
          </a:r>
          <a:endParaRPr lang="es-MX" sz="1600" dirty="0"/>
        </a:p>
      </dgm:t>
    </dgm:pt>
    <dgm:pt modelId="{FF6717F6-AEFD-451E-8BC5-2EA50894436F}" type="parTrans" cxnId="{C875A182-C092-4357-826F-86DD30F3577F}">
      <dgm:prSet/>
      <dgm:spPr/>
      <dgm:t>
        <a:bodyPr/>
        <a:lstStyle/>
        <a:p>
          <a:endParaRPr lang="es-MX"/>
        </a:p>
      </dgm:t>
    </dgm:pt>
    <dgm:pt modelId="{4FE9D6BE-95D5-47F2-9F4B-59193F7C3FE9}" type="sibTrans" cxnId="{C875A182-C092-4357-826F-86DD30F3577F}">
      <dgm:prSet/>
      <dgm:spPr/>
      <dgm:t>
        <a:bodyPr/>
        <a:lstStyle/>
        <a:p>
          <a:endParaRPr lang="es-MX"/>
        </a:p>
      </dgm:t>
    </dgm:pt>
    <dgm:pt modelId="{B203BC82-96FF-4433-B7B2-86828BF19F68}">
      <dgm:prSet custT="1"/>
      <dgm:spPr/>
      <dgm:t>
        <a:bodyPr/>
        <a:lstStyle/>
        <a:p>
          <a:pPr rtl="0"/>
          <a:r>
            <a:rPr lang="es-MX" sz="1600" dirty="0" smtClean="0"/>
            <a:t>Repartir proporcionalmente los gastos</a:t>
          </a:r>
          <a:endParaRPr lang="es-MX" sz="1600" dirty="0"/>
        </a:p>
      </dgm:t>
    </dgm:pt>
    <dgm:pt modelId="{38B9F5DF-FD3D-48DB-8A79-B31A4236E620}" type="parTrans" cxnId="{FB22434D-F74A-4289-8FD7-BF0120CCBBCF}">
      <dgm:prSet/>
      <dgm:spPr/>
      <dgm:t>
        <a:bodyPr/>
        <a:lstStyle/>
        <a:p>
          <a:endParaRPr lang="es-MX"/>
        </a:p>
      </dgm:t>
    </dgm:pt>
    <dgm:pt modelId="{7B08AC84-41E5-47D1-9B5E-09143D11A9FB}" type="sibTrans" cxnId="{FB22434D-F74A-4289-8FD7-BF0120CCBBCF}">
      <dgm:prSet/>
      <dgm:spPr/>
      <dgm:t>
        <a:bodyPr/>
        <a:lstStyle/>
        <a:p>
          <a:endParaRPr lang="es-MX"/>
        </a:p>
      </dgm:t>
    </dgm:pt>
    <dgm:pt modelId="{EB33AB1A-3E2E-4FBC-9562-9E28D373CB92}">
      <dgm:prSet custT="1"/>
      <dgm:spPr/>
      <dgm:t>
        <a:bodyPr/>
        <a:lstStyle/>
        <a:p>
          <a:pPr rtl="0"/>
          <a:r>
            <a:rPr lang="es-MX" sz="1600" dirty="0" smtClean="0"/>
            <a:t>Hallar el costo total</a:t>
          </a:r>
          <a:endParaRPr lang="es-MX" sz="1600" dirty="0"/>
        </a:p>
      </dgm:t>
    </dgm:pt>
    <dgm:pt modelId="{E4BE129B-7031-47C3-A68A-3366C3FDC0CF}" type="parTrans" cxnId="{DBE076C4-D9E9-4D03-9709-8EC2710B5FD1}">
      <dgm:prSet/>
      <dgm:spPr/>
      <dgm:t>
        <a:bodyPr/>
        <a:lstStyle/>
        <a:p>
          <a:endParaRPr lang="es-MX"/>
        </a:p>
      </dgm:t>
    </dgm:pt>
    <dgm:pt modelId="{B7C0760C-6F8C-400F-874F-B0D12E9DC75C}" type="sibTrans" cxnId="{DBE076C4-D9E9-4D03-9709-8EC2710B5FD1}">
      <dgm:prSet/>
      <dgm:spPr/>
      <dgm:t>
        <a:bodyPr/>
        <a:lstStyle/>
        <a:p>
          <a:endParaRPr lang="es-MX"/>
        </a:p>
      </dgm:t>
    </dgm:pt>
    <dgm:pt modelId="{94E4D679-627C-4A4F-A410-84E59CD4F50E}">
      <dgm:prSet custT="1"/>
      <dgm:spPr/>
      <dgm:t>
        <a:bodyPr/>
        <a:lstStyle/>
        <a:p>
          <a:pPr rtl="0"/>
          <a:r>
            <a:rPr lang="es-MX" sz="1600" dirty="0" smtClean="0"/>
            <a:t>Dividir el costo total / el número de unidades</a:t>
          </a:r>
          <a:endParaRPr lang="es-MX" sz="1600" dirty="0"/>
        </a:p>
      </dgm:t>
    </dgm:pt>
    <dgm:pt modelId="{29008AEF-25E5-4E7C-8098-84594F74C9D4}" type="parTrans" cxnId="{359EBFE8-6CD6-4BD0-AE12-8BCEAEB8F62E}">
      <dgm:prSet/>
      <dgm:spPr/>
      <dgm:t>
        <a:bodyPr/>
        <a:lstStyle/>
        <a:p>
          <a:endParaRPr lang="es-MX"/>
        </a:p>
      </dgm:t>
    </dgm:pt>
    <dgm:pt modelId="{A56487D0-E7AB-4E58-9D62-41EEC0560768}" type="sibTrans" cxnId="{359EBFE8-6CD6-4BD0-AE12-8BCEAEB8F62E}">
      <dgm:prSet/>
      <dgm:spPr/>
      <dgm:t>
        <a:bodyPr/>
        <a:lstStyle/>
        <a:p>
          <a:endParaRPr lang="es-MX"/>
        </a:p>
      </dgm:t>
    </dgm:pt>
    <dgm:pt modelId="{6006E1B1-E951-48E4-981B-155E6DBBDDB8}" type="pres">
      <dgm:prSet presAssocID="{5291BF30-DC3F-4D71-9C4F-93CA753C0315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1D733B04-CB02-42F6-A4EA-BEEFF382872D}" type="pres">
      <dgm:prSet presAssocID="{5291BF30-DC3F-4D71-9C4F-93CA753C0315}" presName="arrowNode" presStyleLbl="node1" presStyleIdx="0" presStyleCnt="1" custScaleX="111476"/>
      <dgm:spPr/>
    </dgm:pt>
    <dgm:pt modelId="{5670EC64-1A4A-49AA-B047-D8E8BB25CFC2}" type="pres">
      <dgm:prSet presAssocID="{5FAA849A-9A61-4D55-A366-97A6EBADAF9C}" presName="txNode1" presStyleLbl="revTx" presStyleIdx="0" presStyleCnt="4" custScaleX="151344" custScaleY="176737" custLinFactNeighborX="-91368" custLinFactNeighborY="191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8DC248-87A7-4F61-957D-1A08D8C594E7}" type="pres">
      <dgm:prSet presAssocID="{B203BC82-96FF-4433-B7B2-86828BF19F68}" presName="txNode2" presStyleLbl="revTx" presStyleIdx="1" presStyleCnt="4" custScaleX="151939" custScaleY="106009" custLinFactNeighborX="19764" custLinFactNeighborY="-663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F75B1C-BD6D-4F1F-92E6-363183D95BBD}" type="pres">
      <dgm:prSet presAssocID="{7B08AC84-41E5-47D1-9B5E-09143D11A9FB}" presName="dotNode2" presStyleCnt="0"/>
      <dgm:spPr/>
    </dgm:pt>
    <dgm:pt modelId="{037C4D9E-3743-44C1-ABAD-1220503249AA}" type="pres">
      <dgm:prSet presAssocID="{7B08AC84-41E5-47D1-9B5E-09143D11A9FB}" presName="dotRepeatNode" presStyleLbl="fgShp" presStyleIdx="0" presStyleCnt="2"/>
      <dgm:spPr/>
      <dgm:t>
        <a:bodyPr/>
        <a:lstStyle/>
        <a:p>
          <a:endParaRPr lang="es-MX"/>
        </a:p>
      </dgm:t>
    </dgm:pt>
    <dgm:pt modelId="{B6612EA6-8618-4556-9D26-34F57936174B}" type="pres">
      <dgm:prSet presAssocID="{EB33AB1A-3E2E-4FBC-9562-9E28D373CB92}" presName="txNode3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5568F7-C7EF-43AF-AFEE-25DEA03A3D94}" type="pres">
      <dgm:prSet presAssocID="{B7C0760C-6F8C-400F-874F-B0D12E9DC75C}" presName="dotNode3" presStyleCnt="0"/>
      <dgm:spPr/>
    </dgm:pt>
    <dgm:pt modelId="{42B12484-092D-488D-A87A-6D8492DE49DC}" type="pres">
      <dgm:prSet presAssocID="{B7C0760C-6F8C-400F-874F-B0D12E9DC75C}" presName="dotRepeatNode" presStyleLbl="fgShp" presStyleIdx="1" presStyleCnt="2"/>
      <dgm:spPr/>
      <dgm:t>
        <a:bodyPr/>
        <a:lstStyle/>
        <a:p>
          <a:endParaRPr lang="es-MX"/>
        </a:p>
      </dgm:t>
    </dgm:pt>
    <dgm:pt modelId="{0827FBB6-8E57-4F27-84CA-3D409C6807D6}" type="pres">
      <dgm:prSet presAssocID="{94E4D679-627C-4A4F-A410-84E59CD4F50E}" presName="txNode4" presStyleLbl="revTx" presStyleIdx="3" presStyleCnt="4" custScaleX="1651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A085EC-AD6E-4EBE-A24B-8ACA2BD431E9}" type="presOf" srcId="{EB33AB1A-3E2E-4FBC-9562-9E28D373CB92}" destId="{B6612EA6-8618-4556-9D26-34F57936174B}" srcOrd="0" destOrd="0" presId="urn:microsoft.com/office/officeart/2009/3/layout/DescendingProcess"/>
    <dgm:cxn modelId="{192CA23F-9059-4646-ADBF-653F97AB9220}" type="presOf" srcId="{7B08AC84-41E5-47D1-9B5E-09143D11A9FB}" destId="{037C4D9E-3743-44C1-ABAD-1220503249AA}" srcOrd="0" destOrd="0" presId="urn:microsoft.com/office/officeart/2009/3/layout/DescendingProcess"/>
    <dgm:cxn modelId="{27A722DA-EF12-47A8-8645-F334095DADFD}" type="presOf" srcId="{B203BC82-96FF-4433-B7B2-86828BF19F68}" destId="{988DC248-87A7-4F61-957D-1A08D8C594E7}" srcOrd="0" destOrd="0" presId="urn:microsoft.com/office/officeart/2009/3/layout/DescendingProcess"/>
    <dgm:cxn modelId="{78ADE303-A1C6-4AD3-8F19-B44FE074C435}" type="presOf" srcId="{5291BF30-DC3F-4D71-9C4F-93CA753C0315}" destId="{6006E1B1-E951-48E4-981B-155E6DBBDDB8}" srcOrd="0" destOrd="0" presId="urn:microsoft.com/office/officeart/2009/3/layout/DescendingProcess"/>
    <dgm:cxn modelId="{359EBFE8-6CD6-4BD0-AE12-8BCEAEB8F62E}" srcId="{5291BF30-DC3F-4D71-9C4F-93CA753C0315}" destId="{94E4D679-627C-4A4F-A410-84E59CD4F50E}" srcOrd="3" destOrd="0" parTransId="{29008AEF-25E5-4E7C-8098-84594F74C9D4}" sibTransId="{A56487D0-E7AB-4E58-9D62-41EEC0560768}"/>
    <dgm:cxn modelId="{FB22434D-F74A-4289-8FD7-BF0120CCBBCF}" srcId="{5291BF30-DC3F-4D71-9C4F-93CA753C0315}" destId="{B203BC82-96FF-4433-B7B2-86828BF19F68}" srcOrd="1" destOrd="0" parTransId="{38B9F5DF-FD3D-48DB-8A79-B31A4236E620}" sibTransId="{7B08AC84-41E5-47D1-9B5E-09143D11A9FB}"/>
    <dgm:cxn modelId="{72344C72-A8C0-4838-8F31-DE937B8641C5}" type="presOf" srcId="{B7C0760C-6F8C-400F-874F-B0D12E9DC75C}" destId="{42B12484-092D-488D-A87A-6D8492DE49DC}" srcOrd="0" destOrd="0" presId="urn:microsoft.com/office/officeart/2009/3/layout/DescendingProcess"/>
    <dgm:cxn modelId="{DBE076C4-D9E9-4D03-9709-8EC2710B5FD1}" srcId="{5291BF30-DC3F-4D71-9C4F-93CA753C0315}" destId="{EB33AB1A-3E2E-4FBC-9562-9E28D373CB92}" srcOrd="2" destOrd="0" parTransId="{E4BE129B-7031-47C3-A68A-3366C3FDC0CF}" sibTransId="{B7C0760C-6F8C-400F-874F-B0D12E9DC75C}"/>
    <dgm:cxn modelId="{8C8CB75C-FB87-4191-B740-2CB5C39578ED}" type="presOf" srcId="{94E4D679-627C-4A4F-A410-84E59CD4F50E}" destId="{0827FBB6-8E57-4F27-84CA-3D409C6807D6}" srcOrd="0" destOrd="0" presId="urn:microsoft.com/office/officeart/2009/3/layout/DescendingProcess"/>
    <dgm:cxn modelId="{8F8EE982-F50A-4F8C-A3F2-DCCFADB62976}" type="presOf" srcId="{5FAA849A-9A61-4D55-A366-97A6EBADAF9C}" destId="{5670EC64-1A4A-49AA-B047-D8E8BB25CFC2}" srcOrd="0" destOrd="0" presId="urn:microsoft.com/office/officeart/2009/3/layout/DescendingProcess"/>
    <dgm:cxn modelId="{C875A182-C092-4357-826F-86DD30F3577F}" srcId="{5291BF30-DC3F-4D71-9C4F-93CA753C0315}" destId="{5FAA849A-9A61-4D55-A366-97A6EBADAF9C}" srcOrd="0" destOrd="0" parTransId="{FF6717F6-AEFD-451E-8BC5-2EA50894436F}" sibTransId="{4FE9D6BE-95D5-47F2-9F4B-59193F7C3FE9}"/>
    <dgm:cxn modelId="{4530D9A1-9949-4063-8205-5B39A055B0DC}" type="presParOf" srcId="{6006E1B1-E951-48E4-981B-155E6DBBDDB8}" destId="{1D733B04-CB02-42F6-A4EA-BEEFF382872D}" srcOrd="0" destOrd="0" presId="urn:microsoft.com/office/officeart/2009/3/layout/DescendingProcess"/>
    <dgm:cxn modelId="{6D284AD1-DCA4-4FE9-8344-43E30557BA74}" type="presParOf" srcId="{6006E1B1-E951-48E4-981B-155E6DBBDDB8}" destId="{5670EC64-1A4A-49AA-B047-D8E8BB25CFC2}" srcOrd="1" destOrd="0" presId="urn:microsoft.com/office/officeart/2009/3/layout/DescendingProcess"/>
    <dgm:cxn modelId="{ED938EC1-F16B-479E-A589-28CF4EB0B755}" type="presParOf" srcId="{6006E1B1-E951-48E4-981B-155E6DBBDDB8}" destId="{988DC248-87A7-4F61-957D-1A08D8C594E7}" srcOrd="2" destOrd="0" presId="urn:microsoft.com/office/officeart/2009/3/layout/DescendingProcess"/>
    <dgm:cxn modelId="{AC65167C-3E0A-438F-AD84-82FAF5C52E55}" type="presParOf" srcId="{6006E1B1-E951-48E4-981B-155E6DBBDDB8}" destId="{5EF75B1C-BD6D-4F1F-92E6-363183D95BBD}" srcOrd="3" destOrd="0" presId="urn:microsoft.com/office/officeart/2009/3/layout/DescendingProcess"/>
    <dgm:cxn modelId="{D9422096-8477-4F3A-A1E7-B511411B1853}" type="presParOf" srcId="{5EF75B1C-BD6D-4F1F-92E6-363183D95BBD}" destId="{037C4D9E-3743-44C1-ABAD-1220503249AA}" srcOrd="0" destOrd="0" presId="urn:microsoft.com/office/officeart/2009/3/layout/DescendingProcess"/>
    <dgm:cxn modelId="{1962026C-2903-4810-8F5C-A6FC0F274397}" type="presParOf" srcId="{6006E1B1-E951-48E4-981B-155E6DBBDDB8}" destId="{B6612EA6-8618-4556-9D26-34F57936174B}" srcOrd="4" destOrd="0" presId="urn:microsoft.com/office/officeart/2009/3/layout/DescendingProcess"/>
    <dgm:cxn modelId="{609E3F2E-E2F7-431E-93BF-03DD689C29B6}" type="presParOf" srcId="{6006E1B1-E951-48E4-981B-155E6DBBDDB8}" destId="{6A5568F7-C7EF-43AF-AFEE-25DEA03A3D94}" srcOrd="5" destOrd="0" presId="urn:microsoft.com/office/officeart/2009/3/layout/DescendingProcess"/>
    <dgm:cxn modelId="{89CE726E-988B-4926-958E-3B366051FA2D}" type="presParOf" srcId="{6A5568F7-C7EF-43AF-AFEE-25DEA03A3D94}" destId="{42B12484-092D-488D-A87A-6D8492DE49DC}" srcOrd="0" destOrd="0" presId="urn:microsoft.com/office/officeart/2009/3/layout/DescendingProcess"/>
    <dgm:cxn modelId="{15F64926-A973-42E0-9A5B-119968F46EE6}" type="presParOf" srcId="{6006E1B1-E951-48E4-981B-155E6DBBDDB8}" destId="{0827FBB6-8E57-4F27-84CA-3D409C6807D6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137E2FF-C716-4371-BFB7-1826F803F780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F4E6364-BBC5-4D21-89BE-F1C809A85600}">
      <dgm:prSet/>
      <dgm:spPr/>
      <dgm:t>
        <a:bodyPr/>
        <a:lstStyle/>
        <a:p>
          <a:pPr rtl="0"/>
          <a:r>
            <a:rPr lang="es-ES" dirty="0" smtClean="0"/>
            <a:t>Es el esfuerzo humano que transforma la materia prima en producto terminado. </a:t>
          </a:r>
          <a:endParaRPr lang="es-MX" dirty="0"/>
        </a:p>
      </dgm:t>
    </dgm:pt>
    <dgm:pt modelId="{295A15D8-D8E0-4202-A2F1-148DAFFD8665}" type="parTrans" cxnId="{B0288B07-59A3-41A1-966C-673C96944A4F}">
      <dgm:prSet/>
      <dgm:spPr/>
      <dgm:t>
        <a:bodyPr/>
        <a:lstStyle/>
        <a:p>
          <a:endParaRPr lang="es-MX"/>
        </a:p>
      </dgm:t>
    </dgm:pt>
    <dgm:pt modelId="{76C8BCD0-CBA6-4FE4-844C-CA975F935254}" type="sibTrans" cxnId="{B0288B07-59A3-41A1-966C-673C96944A4F}">
      <dgm:prSet/>
      <dgm:spPr/>
      <dgm:t>
        <a:bodyPr/>
        <a:lstStyle/>
        <a:p>
          <a:endParaRPr lang="es-MX"/>
        </a:p>
      </dgm:t>
    </dgm:pt>
    <dgm:pt modelId="{760CA2BC-7691-491F-919A-3E074BEA03F7}">
      <dgm:prSet/>
      <dgm:spPr/>
      <dgm:t>
        <a:bodyPr/>
        <a:lstStyle/>
        <a:p>
          <a:pPr rtl="0"/>
          <a:r>
            <a:rPr lang="es-ES" dirty="0" smtClean="0"/>
            <a:t>Mano de obra directa, es la que se involucra de manera directa en la producción de un artículo. </a:t>
          </a:r>
          <a:endParaRPr lang="es-MX" dirty="0"/>
        </a:p>
      </dgm:t>
    </dgm:pt>
    <dgm:pt modelId="{CE687BB7-F102-4372-AE4A-5B5D445BCA66}" type="parTrans" cxnId="{B70DF846-5253-4C8B-8121-07ED169723C2}">
      <dgm:prSet/>
      <dgm:spPr/>
      <dgm:t>
        <a:bodyPr/>
        <a:lstStyle/>
        <a:p>
          <a:endParaRPr lang="es-MX"/>
        </a:p>
      </dgm:t>
    </dgm:pt>
    <dgm:pt modelId="{97C1D889-EFCF-4CD8-8B17-EDB3516103A2}" type="sibTrans" cxnId="{B70DF846-5253-4C8B-8121-07ED169723C2}">
      <dgm:prSet/>
      <dgm:spPr/>
      <dgm:t>
        <a:bodyPr/>
        <a:lstStyle/>
        <a:p>
          <a:endParaRPr lang="es-MX"/>
        </a:p>
      </dgm:t>
    </dgm:pt>
    <dgm:pt modelId="{CA324D2E-8359-437F-8FAB-926D986E8E4A}">
      <dgm:prSet/>
      <dgm:spPr/>
      <dgm:t>
        <a:bodyPr/>
        <a:lstStyle/>
        <a:p>
          <a:pPr rtl="0"/>
          <a:r>
            <a:rPr lang="es-ES" dirty="0" smtClean="0"/>
            <a:t>La mano de obra indirecta es el trabajo de fabricación que no se asigna directamente a un producto. Se considerada costo indirecto de fabricación.</a:t>
          </a:r>
          <a:endParaRPr lang="es-MX" dirty="0"/>
        </a:p>
      </dgm:t>
    </dgm:pt>
    <dgm:pt modelId="{EB9F993F-3B5E-4F1F-8059-5A66D8E4AD49}" type="parTrans" cxnId="{A9F9221C-3124-4D89-89D6-E170C70B0631}">
      <dgm:prSet/>
      <dgm:spPr/>
      <dgm:t>
        <a:bodyPr/>
        <a:lstStyle/>
        <a:p>
          <a:endParaRPr lang="es-MX"/>
        </a:p>
      </dgm:t>
    </dgm:pt>
    <dgm:pt modelId="{4B022AA9-EF52-467E-BF0E-2CFE4D8DE3A4}" type="sibTrans" cxnId="{A9F9221C-3124-4D89-89D6-E170C70B0631}">
      <dgm:prSet/>
      <dgm:spPr/>
      <dgm:t>
        <a:bodyPr/>
        <a:lstStyle/>
        <a:p>
          <a:endParaRPr lang="es-MX"/>
        </a:p>
      </dgm:t>
    </dgm:pt>
    <dgm:pt modelId="{D9FE7767-8A5C-40E2-B101-8ABD3A7E4873}" type="pres">
      <dgm:prSet presAssocID="{5137E2FF-C716-4371-BFB7-1826F803F78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DC4A969-6774-46DE-A033-88E987E881FA}" type="pres">
      <dgm:prSet presAssocID="{8F4E6364-BBC5-4D21-89BE-F1C809A85600}" presName="root1" presStyleCnt="0"/>
      <dgm:spPr/>
    </dgm:pt>
    <dgm:pt modelId="{C4ABD8E2-5C15-401E-B276-30306D5D7855}" type="pres">
      <dgm:prSet presAssocID="{8F4E6364-BBC5-4D21-89BE-F1C809A8560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2A5AE9C-657F-43BB-AACD-2FB3BC45C31F}" type="pres">
      <dgm:prSet presAssocID="{8F4E6364-BBC5-4D21-89BE-F1C809A85600}" presName="level2hierChild" presStyleCnt="0"/>
      <dgm:spPr/>
    </dgm:pt>
    <dgm:pt modelId="{406F196E-6605-42CD-AD3D-0AAC65017551}" type="pres">
      <dgm:prSet presAssocID="{CE687BB7-F102-4372-AE4A-5B5D445BCA66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807A4616-6129-44DD-BE92-49649EDCB289}" type="pres">
      <dgm:prSet presAssocID="{CE687BB7-F102-4372-AE4A-5B5D445BCA66}" presName="connTx" presStyleLbl="parChTrans1D2" presStyleIdx="0" presStyleCnt="2"/>
      <dgm:spPr/>
      <dgm:t>
        <a:bodyPr/>
        <a:lstStyle/>
        <a:p>
          <a:endParaRPr lang="es-MX"/>
        </a:p>
      </dgm:t>
    </dgm:pt>
    <dgm:pt modelId="{13D07BCD-00B6-457B-B676-DAE5A286E6B4}" type="pres">
      <dgm:prSet presAssocID="{760CA2BC-7691-491F-919A-3E074BEA03F7}" presName="root2" presStyleCnt="0"/>
      <dgm:spPr/>
    </dgm:pt>
    <dgm:pt modelId="{BDB4F922-98FD-4414-A3A4-41D98CA74ACF}" type="pres">
      <dgm:prSet presAssocID="{760CA2BC-7691-491F-919A-3E074BEA03F7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202D0BD-431B-4D52-ADB3-9C65E399BE39}" type="pres">
      <dgm:prSet presAssocID="{760CA2BC-7691-491F-919A-3E074BEA03F7}" presName="level3hierChild" presStyleCnt="0"/>
      <dgm:spPr/>
    </dgm:pt>
    <dgm:pt modelId="{ADF0B5A2-EBF6-43C2-BEFE-2BE28C4558BC}" type="pres">
      <dgm:prSet presAssocID="{EB9F993F-3B5E-4F1F-8059-5A66D8E4AD49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694422E3-06DE-459C-AD9B-A836FB3F7F76}" type="pres">
      <dgm:prSet presAssocID="{EB9F993F-3B5E-4F1F-8059-5A66D8E4AD49}" presName="connTx" presStyleLbl="parChTrans1D2" presStyleIdx="1" presStyleCnt="2"/>
      <dgm:spPr/>
      <dgm:t>
        <a:bodyPr/>
        <a:lstStyle/>
        <a:p>
          <a:endParaRPr lang="es-MX"/>
        </a:p>
      </dgm:t>
    </dgm:pt>
    <dgm:pt modelId="{89B25FAA-040A-4E37-B0AB-3CF859B4A339}" type="pres">
      <dgm:prSet presAssocID="{CA324D2E-8359-437F-8FAB-926D986E8E4A}" presName="root2" presStyleCnt="0"/>
      <dgm:spPr/>
    </dgm:pt>
    <dgm:pt modelId="{0828BCB6-4677-4614-A1BB-90D45633CACA}" type="pres">
      <dgm:prSet presAssocID="{CA324D2E-8359-437F-8FAB-926D986E8E4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9B0C58D-F6AF-4022-B560-C5CC80353898}" type="pres">
      <dgm:prSet presAssocID="{CA324D2E-8359-437F-8FAB-926D986E8E4A}" presName="level3hierChild" presStyleCnt="0"/>
      <dgm:spPr/>
    </dgm:pt>
  </dgm:ptLst>
  <dgm:cxnLst>
    <dgm:cxn modelId="{B70DF846-5253-4C8B-8121-07ED169723C2}" srcId="{8F4E6364-BBC5-4D21-89BE-F1C809A85600}" destId="{760CA2BC-7691-491F-919A-3E074BEA03F7}" srcOrd="0" destOrd="0" parTransId="{CE687BB7-F102-4372-AE4A-5B5D445BCA66}" sibTransId="{97C1D889-EFCF-4CD8-8B17-EDB3516103A2}"/>
    <dgm:cxn modelId="{233E9583-6B62-480F-A81F-B73ED0FC7BCB}" type="presOf" srcId="{8F4E6364-BBC5-4D21-89BE-F1C809A85600}" destId="{C4ABD8E2-5C15-401E-B276-30306D5D7855}" srcOrd="0" destOrd="0" presId="urn:microsoft.com/office/officeart/2005/8/layout/hierarchy2"/>
    <dgm:cxn modelId="{9AD8D780-BFE8-4890-94A5-FA3579785226}" type="presOf" srcId="{760CA2BC-7691-491F-919A-3E074BEA03F7}" destId="{BDB4F922-98FD-4414-A3A4-41D98CA74ACF}" srcOrd="0" destOrd="0" presId="urn:microsoft.com/office/officeart/2005/8/layout/hierarchy2"/>
    <dgm:cxn modelId="{02997A94-3E22-4ECC-9BCC-2571FB2AEADA}" type="presOf" srcId="{CE687BB7-F102-4372-AE4A-5B5D445BCA66}" destId="{807A4616-6129-44DD-BE92-49649EDCB289}" srcOrd="1" destOrd="0" presId="urn:microsoft.com/office/officeart/2005/8/layout/hierarchy2"/>
    <dgm:cxn modelId="{B0288B07-59A3-41A1-966C-673C96944A4F}" srcId="{5137E2FF-C716-4371-BFB7-1826F803F780}" destId="{8F4E6364-BBC5-4D21-89BE-F1C809A85600}" srcOrd="0" destOrd="0" parTransId="{295A15D8-D8E0-4202-A2F1-148DAFFD8665}" sibTransId="{76C8BCD0-CBA6-4FE4-844C-CA975F935254}"/>
    <dgm:cxn modelId="{606D32A1-2A6B-46A3-84CF-2C28B5C772FB}" type="presOf" srcId="{EB9F993F-3B5E-4F1F-8059-5A66D8E4AD49}" destId="{694422E3-06DE-459C-AD9B-A836FB3F7F76}" srcOrd="1" destOrd="0" presId="urn:microsoft.com/office/officeart/2005/8/layout/hierarchy2"/>
    <dgm:cxn modelId="{9734ABD4-CE8D-4C01-A02C-BA4F13980DF9}" type="presOf" srcId="{CA324D2E-8359-437F-8FAB-926D986E8E4A}" destId="{0828BCB6-4677-4614-A1BB-90D45633CACA}" srcOrd="0" destOrd="0" presId="urn:microsoft.com/office/officeart/2005/8/layout/hierarchy2"/>
    <dgm:cxn modelId="{A9F9221C-3124-4D89-89D6-E170C70B0631}" srcId="{8F4E6364-BBC5-4D21-89BE-F1C809A85600}" destId="{CA324D2E-8359-437F-8FAB-926D986E8E4A}" srcOrd="1" destOrd="0" parTransId="{EB9F993F-3B5E-4F1F-8059-5A66D8E4AD49}" sibTransId="{4B022AA9-EF52-467E-BF0E-2CFE4D8DE3A4}"/>
    <dgm:cxn modelId="{08EC0D55-024B-4322-9226-1BDCCC701009}" type="presOf" srcId="{CE687BB7-F102-4372-AE4A-5B5D445BCA66}" destId="{406F196E-6605-42CD-AD3D-0AAC65017551}" srcOrd="0" destOrd="0" presId="urn:microsoft.com/office/officeart/2005/8/layout/hierarchy2"/>
    <dgm:cxn modelId="{FB064056-E975-45A9-9BC1-1931CAC6AB4D}" type="presOf" srcId="{5137E2FF-C716-4371-BFB7-1826F803F780}" destId="{D9FE7767-8A5C-40E2-B101-8ABD3A7E4873}" srcOrd="0" destOrd="0" presId="urn:microsoft.com/office/officeart/2005/8/layout/hierarchy2"/>
    <dgm:cxn modelId="{C6F864E5-EC4A-4CB5-AE59-A0D9FE27B20E}" type="presOf" srcId="{EB9F993F-3B5E-4F1F-8059-5A66D8E4AD49}" destId="{ADF0B5A2-EBF6-43C2-BEFE-2BE28C4558BC}" srcOrd="0" destOrd="0" presId="urn:microsoft.com/office/officeart/2005/8/layout/hierarchy2"/>
    <dgm:cxn modelId="{1283E8B0-CD94-4ED9-BA64-EE89ADC797FB}" type="presParOf" srcId="{D9FE7767-8A5C-40E2-B101-8ABD3A7E4873}" destId="{DDC4A969-6774-46DE-A033-88E987E881FA}" srcOrd="0" destOrd="0" presId="urn:microsoft.com/office/officeart/2005/8/layout/hierarchy2"/>
    <dgm:cxn modelId="{D4151D46-F4FE-4D17-AE1D-54B022BB7890}" type="presParOf" srcId="{DDC4A969-6774-46DE-A033-88E987E881FA}" destId="{C4ABD8E2-5C15-401E-B276-30306D5D7855}" srcOrd="0" destOrd="0" presId="urn:microsoft.com/office/officeart/2005/8/layout/hierarchy2"/>
    <dgm:cxn modelId="{7919C2DB-33D3-4795-BEA7-A5AA2EC516CD}" type="presParOf" srcId="{DDC4A969-6774-46DE-A033-88E987E881FA}" destId="{62A5AE9C-657F-43BB-AACD-2FB3BC45C31F}" srcOrd="1" destOrd="0" presId="urn:microsoft.com/office/officeart/2005/8/layout/hierarchy2"/>
    <dgm:cxn modelId="{D27559D5-8E2E-4B43-AD7A-4014FF40B6D1}" type="presParOf" srcId="{62A5AE9C-657F-43BB-AACD-2FB3BC45C31F}" destId="{406F196E-6605-42CD-AD3D-0AAC65017551}" srcOrd="0" destOrd="0" presId="urn:microsoft.com/office/officeart/2005/8/layout/hierarchy2"/>
    <dgm:cxn modelId="{DF0B643E-47A5-49A7-A86B-CA63E9CF030D}" type="presParOf" srcId="{406F196E-6605-42CD-AD3D-0AAC65017551}" destId="{807A4616-6129-44DD-BE92-49649EDCB289}" srcOrd="0" destOrd="0" presId="urn:microsoft.com/office/officeart/2005/8/layout/hierarchy2"/>
    <dgm:cxn modelId="{CA47CE65-6967-4E4D-9F02-731941062141}" type="presParOf" srcId="{62A5AE9C-657F-43BB-AACD-2FB3BC45C31F}" destId="{13D07BCD-00B6-457B-B676-DAE5A286E6B4}" srcOrd="1" destOrd="0" presId="urn:microsoft.com/office/officeart/2005/8/layout/hierarchy2"/>
    <dgm:cxn modelId="{56A52C62-02DF-448E-AC26-89BAD1443A8F}" type="presParOf" srcId="{13D07BCD-00B6-457B-B676-DAE5A286E6B4}" destId="{BDB4F922-98FD-4414-A3A4-41D98CA74ACF}" srcOrd="0" destOrd="0" presId="urn:microsoft.com/office/officeart/2005/8/layout/hierarchy2"/>
    <dgm:cxn modelId="{DBC1D201-CA86-45D9-95DB-64870AC819AA}" type="presParOf" srcId="{13D07BCD-00B6-457B-B676-DAE5A286E6B4}" destId="{3202D0BD-431B-4D52-ADB3-9C65E399BE39}" srcOrd="1" destOrd="0" presId="urn:microsoft.com/office/officeart/2005/8/layout/hierarchy2"/>
    <dgm:cxn modelId="{DF0F75D0-81C2-4A6F-8817-9A953BE04DFA}" type="presParOf" srcId="{62A5AE9C-657F-43BB-AACD-2FB3BC45C31F}" destId="{ADF0B5A2-EBF6-43C2-BEFE-2BE28C4558BC}" srcOrd="2" destOrd="0" presId="urn:microsoft.com/office/officeart/2005/8/layout/hierarchy2"/>
    <dgm:cxn modelId="{AB48338A-AEF7-49CA-8ACF-44893D1EB93C}" type="presParOf" srcId="{ADF0B5A2-EBF6-43C2-BEFE-2BE28C4558BC}" destId="{694422E3-06DE-459C-AD9B-A836FB3F7F76}" srcOrd="0" destOrd="0" presId="urn:microsoft.com/office/officeart/2005/8/layout/hierarchy2"/>
    <dgm:cxn modelId="{9FB7EE66-2DEC-4C53-B0DD-2DD0E24F2DC4}" type="presParOf" srcId="{62A5AE9C-657F-43BB-AACD-2FB3BC45C31F}" destId="{89B25FAA-040A-4E37-B0AB-3CF859B4A339}" srcOrd="3" destOrd="0" presId="urn:microsoft.com/office/officeart/2005/8/layout/hierarchy2"/>
    <dgm:cxn modelId="{5250A22C-3509-473B-9D1A-A75DACC66834}" type="presParOf" srcId="{89B25FAA-040A-4E37-B0AB-3CF859B4A339}" destId="{0828BCB6-4677-4614-A1BB-90D45633CACA}" srcOrd="0" destOrd="0" presId="urn:microsoft.com/office/officeart/2005/8/layout/hierarchy2"/>
    <dgm:cxn modelId="{C3D3909E-8624-4009-BD7D-19BD616418EF}" type="presParOf" srcId="{89B25FAA-040A-4E37-B0AB-3CF859B4A339}" destId="{59B0C58D-F6AF-4022-B560-C5CC8035389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8165114-AFB4-4695-B70C-BCF1BD42BFDA}" type="doc">
      <dgm:prSet loTypeId="urn:microsoft.com/office/officeart/2005/8/layout/cycle2" loCatId="cycle" qsTypeId="urn:microsoft.com/office/officeart/2005/8/quickstyle/simple1" qsCatId="simple" csTypeId="urn:microsoft.com/office/officeart/2005/8/colors/accent2_1" csCatId="accent2"/>
      <dgm:spPr/>
      <dgm:t>
        <a:bodyPr/>
        <a:lstStyle/>
        <a:p>
          <a:endParaRPr lang="es-MX"/>
        </a:p>
      </dgm:t>
    </dgm:pt>
    <dgm:pt modelId="{663D0814-FC7A-4502-A7D0-00932A4127BD}">
      <dgm:prSet/>
      <dgm:spPr/>
      <dgm:t>
        <a:bodyPr/>
        <a:lstStyle/>
        <a:p>
          <a:pPr rtl="0"/>
          <a:r>
            <a:rPr lang="es-MX" smtClean="0"/>
            <a:t>Recursos humanos</a:t>
          </a:r>
          <a:endParaRPr lang="es-MX"/>
        </a:p>
      </dgm:t>
    </dgm:pt>
    <dgm:pt modelId="{9C445E11-10ED-4738-A72E-641B9C9D469D}" type="parTrans" cxnId="{8B5E58E1-9C9C-4ABF-B362-43CAD5E9E516}">
      <dgm:prSet/>
      <dgm:spPr/>
      <dgm:t>
        <a:bodyPr/>
        <a:lstStyle/>
        <a:p>
          <a:endParaRPr lang="es-MX"/>
        </a:p>
      </dgm:t>
    </dgm:pt>
    <dgm:pt modelId="{7DE4DD61-B6D5-4F79-AA0C-448667CFA9A4}" type="sibTrans" cxnId="{8B5E58E1-9C9C-4ABF-B362-43CAD5E9E516}">
      <dgm:prSet/>
      <dgm:spPr/>
      <dgm:t>
        <a:bodyPr/>
        <a:lstStyle/>
        <a:p>
          <a:endParaRPr lang="es-MX"/>
        </a:p>
      </dgm:t>
    </dgm:pt>
    <dgm:pt modelId="{EEF44534-16DA-454A-9E8D-588BC991B966}">
      <dgm:prSet/>
      <dgm:spPr/>
      <dgm:t>
        <a:bodyPr/>
        <a:lstStyle/>
        <a:p>
          <a:pPr rtl="0"/>
          <a:r>
            <a:rPr lang="es-MX" smtClean="0"/>
            <a:t>Contabilidad </a:t>
          </a:r>
          <a:endParaRPr lang="es-MX"/>
        </a:p>
      </dgm:t>
    </dgm:pt>
    <dgm:pt modelId="{97329BAF-C5C5-4363-85B2-5BDBEA9E8C71}" type="parTrans" cxnId="{3E6CEFE1-40B7-4205-9023-AE1530E95D0E}">
      <dgm:prSet/>
      <dgm:spPr/>
      <dgm:t>
        <a:bodyPr/>
        <a:lstStyle/>
        <a:p>
          <a:endParaRPr lang="es-MX"/>
        </a:p>
      </dgm:t>
    </dgm:pt>
    <dgm:pt modelId="{A096C162-69C7-46E3-ABB5-C73E4448547A}" type="sibTrans" cxnId="{3E6CEFE1-40B7-4205-9023-AE1530E95D0E}">
      <dgm:prSet/>
      <dgm:spPr/>
      <dgm:t>
        <a:bodyPr/>
        <a:lstStyle/>
        <a:p>
          <a:endParaRPr lang="es-MX"/>
        </a:p>
      </dgm:t>
    </dgm:pt>
    <dgm:pt modelId="{010C8607-99F2-4F44-8E4D-AEB55B9DF476}">
      <dgm:prSet/>
      <dgm:spPr/>
      <dgm:t>
        <a:bodyPr/>
        <a:lstStyle/>
        <a:p>
          <a:pPr rtl="0"/>
          <a:r>
            <a:rPr lang="es-MX" smtClean="0"/>
            <a:t>Costos</a:t>
          </a:r>
          <a:endParaRPr lang="es-MX"/>
        </a:p>
      </dgm:t>
    </dgm:pt>
    <dgm:pt modelId="{E5FA88DD-5BF5-43E0-A112-289776021F91}" type="parTrans" cxnId="{58EDF89A-9CEE-44B8-BAE1-C539FF0D6811}">
      <dgm:prSet/>
      <dgm:spPr/>
      <dgm:t>
        <a:bodyPr/>
        <a:lstStyle/>
        <a:p>
          <a:endParaRPr lang="es-MX"/>
        </a:p>
      </dgm:t>
    </dgm:pt>
    <dgm:pt modelId="{5A3E566A-5638-4208-B594-69A02255BB6E}" type="sibTrans" cxnId="{58EDF89A-9CEE-44B8-BAE1-C539FF0D6811}">
      <dgm:prSet/>
      <dgm:spPr/>
      <dgm:t>
        <a:bodyPr/>
        <a:lstStyle/>
        <a:p>
          <a:endParaRPr lang="es-MX"/>
        </a:p>
      </dgm:t>
    </dgm:pt>
    <dgm:pt modelId="{A91E2D92-C0DA-41D2-BE6F-B55650BF4A83}">
      <dgm:prSet/>
      <dgm:spPr/>
      <dgm:t>
        <a:bodyPr/>
        <a:lstStyle/>
        <a:p>
          <a:pPr rtl="0"/>
          <a:r>
            <a:rPr lang="es-MX" smtClean="0"/>
            <a:t>Ingeniería</a:t>
          </a:r>
          <a:endParaRPr lang="es-MX"/>
        </a:p>
      </dgm:t>
    </dgm:pt>
    <dgm:pt modelId="{315CC154-56F2-4D96-A6CB-3C15926B1A9B}" type="parTrans" cxnId="{3263E529-66BA-4058-875F-800667EC5331}">
      <dgm:prSet/>
      <dgm:spPr/>
      <dgm:t>
        <a:bodyPr/>
        <a:lstStyle/>
        <a:p>
          <a:endParaRPr lang="es-MX"/>
        </a:p>
      </dgm:t>
    </dgm:pt>
    <dgm:pt modelId="{719C2421-A692-463E-8ECA-386C4C1A081E}" type="sibTrans" cxnId="{3263E529-66BA-4058-875F-800667EC5331}">
      <dgm:prSet/>
      <dgm:spPr/>
      <dgm:t>
        <a:bodyPr/>
        <a:lstStyle/>
        <a:p>
          <a:endParaRPr lang="es-MX"/>
        </a:p>
      </dgm:t>
    </dgm:pt>
    <dgm:pt modelId="{B2B85269-7AD5-4FC4-9F7D-F783418AE632}" type="pres">
      <dgm:prSet presAssocID="{88165114-AFB4-4695-B70C-BCF1BD42BFD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399C752-13C0-4240-BED4-9FBD3BA22116}" type="pres">
      <dgm:prSet presAssocID="{663D0814-FC7A-4502-A7D0-00932A4127B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0E5C84-209E-4C21-A978-6DE3EA130359}" type="pres">
      <dgm:prSet presAssocID="{7DE4DD61-B6D5-4F79-AA0C-448667CFA9A4}" presName="sibTrans" presStyleLbl="sibTrans2D1" presStyleIdx="0" presStyleCnt="4"/>
      <dgm:spPr/>
      <dgm:t>
        <a:bodyPr/>
        <a:lstStyle/>
        <a:p>
          <a:endParaRPr lang="es-MX"/>
        </a:p>
      </dgm:t>
    </dgm:pt>
    <dgm:pt modelId="{E4708E1F-E7AB-480A-9B40-0D18F059AF4B}" type="pres">
      <dgm:prSet presAssocID="{7DE4DD61-B6D5-4F79-AA0C-448667CFA9A4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92384B2E-A5BF-4296-A789-1855FEC7E18D}" type="pres">
      <dgm:prSet presAssocID="{EEF44534-16DA-454A-9E8D-588BC991B96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E0246D-423A-4F5E-838A-4E656C0D6B22}" type="pres">
      <dgm:prSet presAssocID="{A096C162-69C7-46E3-ABB5-C73E4448547A}" presName="sibTrans" presStyleLbl="sibTrans2D1" presStyleIdx="1" presStyleCnt="4"/>
      <dgm:spPr/>
      <dgm:t>
        <a:bodyPr/>
        <a:lstStyle/>
        <a:p>
          <a:endParaRPr lang="es-MX"/>
        </a:p>
      </dgm:t>
    </dgm:pt>
    <dgm:pt modelId="{7DB7A542-52EC-4ADB-B351-FB37E5C69727}" type="pres">
      <dgm:prSet presAssocID="{A096C162-69C7-46E3-ABB5-C73E4448547A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39993E53-52FC-4B3A-AEEB-2859D8F67A15}" type="pres">
      <dgm:prSet presAssocID="{010C8607-99F2-4F44-8E4D-AEB55B9DF47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0847AD-5950-40C6-A59A-05888C6B9174}" type="pres">
      <dgm:prSet presAssocID="{5A3E566A-5638-4208-B594-69A02255BB6E}" presName="sibTrans" presStyleLbl="sibTrans2D1" presStyleIdx="2" presStyleCnt="4"/>
      <dgm:spPr/>
      <dgm:t>
        <a:bodyPr/>
        <a:lstStyle/>
        <a:p>
          <a:endParaRPr lang="es-MX"/>
        </a:p>
      </dgm:t>
    </dgm:pt>
    <dgm:pt modelId="{7C52D805-A488-4B37-B3AF-C7E54DB01DFB}" type="pres">
      <dgm:prSet presAssocID="{5A3E566A-5638-4208-B594-69A02255BB6E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47CE6671-1297-46C8-8D73-B6B50D3DEF79}" type="pres">
      <dgm:prSet presAssocID="{A91E2D92-C0DA-41D2-BE6F-B55650BF4A8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496444-7CF2-45F1-BA59-1FF27013B5A8}" type="pres">
      <dgm:prSet presAssocID="{719C2421-A692-463E-8ECA-386C4C1A081E}" presName="sibTrans" presStyleLbl="sibTrans2D1" presStyleIdx="3" presStyleCnt="4"/>
      <dgm:spPr/>
      <dgm:t>
        <a:bodyPr/>
        <a:lstStyle/>
        <a:p>
          <a:endParaRPr lang="es-MX"/>
        </a:p>
      </dgm:t>
    </dgm:pt>
    <dgm:pt modelId="{23A854C5-F5A1-4EE8-A361-5DD096A802D8}" type="pres">
      <dgm:prSet presAssocID="{719C2421-A692-463E-8ECA-386C4C1A081E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25BFB0B9-BEE0-4715-ADD8-440DFC39BAFB}" type="presOf" srcId="{7DE4DD61-B6D5-4F79-AA0C-448667CFA9A4}" destId="{F20E5C84-209E-4C21-A978-6DE3EA130359}" srcOrd="0" destOrd="0" presId="urn:microsoft.com/office/officeart/2005/8/layout/cycle2"/>
    <dgm:cxn modelId="{8B5E58E1-9C9C-4ABF-B362-43CAD5E9E516}" srcId="{88165114-AFB4-4695-B70C-BCF1BD42BFDA}" destId="{663D0814-FC7A-4502-A7D0-00932A4127BD}" srcOrd="0" destOrd="0" parTransId="{9C445E11-10ED-4738-A72E-641B9C9D469D}" sibTransId="{7DE4DD61-B6D5-4F79-AA0C-448667CFA9A4}"/>
    <dgm:cxn modelId="{0A322BB9-4C74-4610-B14B-27B8E4909BD4}" type="presOf" srcId="{010C8607-99F2-4F44-8E4D-AEB55B9DF476}" destId="{39993E53-52FC-4B3A-AEEB-2859D8F67A15}" srcOrd="0" destOrd="0" presId="urn:microsoft.com/office/officeart/2005/8/layout/cycle2"/>
    <dgm:cxn modelId="{3263E529-66BA-4058-875F-800667EC5331}" srcId="{88165114-AFB4-4695-B70C-BCF1BD42BFDA}" destId="{A91E2D92-C0DA-41D2-BE6F-B55650BF4A83}" srcOrd="3" destOrd="0" parTransId="{315CC154-56F2-4D96-A6CB-3C15926B1A9B}" sibTransId="{719C2421-A692-463E-8ECA-386C4C1A081E}"/>
    <dgm:cxn modelId="{AA6D0A0C-33B6-43D3-BF2E-D924D314E8CE}" type="presOf" srcId="{A91E2D92-C0DA-41D2-BE6F-B55650BF4A83}" destId="{47CE6671-1297-46C8-8D73-B6B50D3DEF79}" srcOrd="0" destOrd="0" presId="urn:microsoft.com/office/officeart/2005/8/layout/cycle2"/>
    <dgm:cxn modelId="{649939EB-3809-4084-8433-8D2E81C05E08}" type="presOf" srcId="{719C2421-A692-463E-8ECA-386C4C1A081E}" destId="{23A854C5-F5A1-4EE8-A361-5DD096A802D8}" srcOrd="1" destOrd="0" presId="urn:microsoft.com/office/officeart/2005/8/layout/cycle2"/>
    <dgm:cxn modelId="{1E8A3B7E-BA33-49DF-8EB7-79DDEBB5C7F9}" type="presOf" srcId="{A096C162-69C7-46E3-ABB5-C73E4448547A}" destId="{09E0246D-423A-4F5E-838A-4E656C0D6B22}" srcOrd="0" destOrd="0" presId="urn:microsoft.com/office/officeart/2005/8/layout/cycle2"/>
    <dgm:cxn modelId="{01124C6B-9345-4F92-9E39-59A08D5346C1}" type="presOf" srcId="{88165114-AFB4-4695-B70C-BCF1BD42BFDA}" destId="{B2B85269-7AD5-4FC4-9F7D-F783418AE632}" srcOrd="0" destOrd="0" presId="urn:microsoft.com/office/officeart/2005/8/layout/cycle2"/>
    <dgm:cxn modelId="{6C7FD445-3C5B-4752-9024-1A875C6E8F34}" type="presOf" srcId="{5A3E566A-5638-4208-B594-69A02255BB6E}" destId="{9C0847AD-5950-40C6-A59A-05888C6B9174}" srcOrd="0" destOrd="0" presId="urn:microsoft.com/office/officeart/2005/8/layout/cycle2"/>
    <dgm:cxn modelId="{3E6CEFE1-40B7-4205-9023-AE1530E95D0E}" srcId="{88165114-AFB4-4695-B70C-BCF1BD42BFDA}" destId="{EEF44534-16DA-454A-9E8D-588BC991B966}" srcOrd="1" destOrd="0" parTransId="{97329BAF-C5C5-4363-85B2-5BDBEA9E8C71}" sibTransId="{A096C162-69C7-46E3-ABB5-C73E4448547A}"/>
    <dgm:cxn modelId="{95C66AFE-8E5E-4D0C-8ED0-28DB5A4A56B7}" type="presOf" srcId="{7DE4DD61-B6D5-4F79-AA0C-448667CFA9A4}" destId="{E4708E1F-E7AB-480A-9B40-0D18F059AF4B}" srcOrd="1" destOrd="0" presId="urn:microsoft.com/office/officeart/2005/8/layout/cycle2"/>
    <dgm:cxn modelId="{06B6284B-9C6D-4732-8F5C-0172A0B8A186}" type="presOf" srcId="{719C2421-A692-463E-8ECA-386C4C1A081E}" destId="{76496444-7CF2-45F1-BA59-1FF27013B5A8}" srcOrd="0" destOrd="0" presId="urn:microsoft.com/office/officeart/2005/8/layout/cycle2"/>
    <dgm:cxn modelId="{9727BA23-1BA1-40AF-A3BD-DC0245A32E3C}" type="presOf" srcId="{663D0814-FC7A-4502-A7D0-00932A4127BD}" destId="{D399C752-13C0-4240-BED4-9FBD3BA22116}" srcOrd="0" destOrd="0" presId="urn:microsoft.com/office/officeart/2005/8/layout/cycle2"/>
    <dgm:cxn modelId="{58EDF89A-9CEE-44B8-BAE1-C539FF0D6811}" srcId="{88165114-AFB4-4695-B70C-BCF1BD42BFDA}" destId="{010C8607-99F2-4F44-8E4D-AEB55B9DF476}" srcOrd="2" destOrd="0" parTransId="{E5FA88DD-5BF5-43E0-A112-289776021F91}" sibTransId="{5A3E566A-5638-4208-B594-69A02255BB6E}"/>
    <dgm:cxn modelId="{0534CB8D-8081-4A82-91B4-703114B454CC}" type="presOf" srcId="{5A3E566A-5638-4208-B594-69A02255BB6E}" destId="{7C52D805-A488-4B37-B3AF-C7E54DB01DFB}" srcOrd="1" destOrd="0" presId="urn:microsoft.com/office/officeart/2005/8/layout/cycle2"/>
    <dgm:cxn modelId="{F4ED26D1-7402-4BC1-A5BB-B12E502328CA}" type="presOf" srcId="{A096C162-69C7-46E3-ABB5-C73E4448547A}" destId="{7DB7A542-52EC-4ADB-B351-FB37E5C69727}" srcOrd="1" destOrd="0" presId="urn:microsoft.com/office/officeart/2005/8/layout/cycle2"/>
    <dgm:cxn modelId="{FFB0F033-2BE0-4FD9-8B3F-24BFBB320B2B}" type="presOf" srcId="{EEF44534-16DA-454A-9E8D-588BC991B966}" destId="{92384B2E-A5BF-4296-A789-1855FEC7E18D}" srcOrd="0" destOrd="0" presId="urn:microsoft.com/office/officeart/2005/8/layout/cycle2"/>
    <dgm:cxn modelId="{E81E8BBC-84AD-4FDC-8705-79B3CF7C9EB2}" type="presParOf" srcId="{B2B85269-7AD5-4FC4-9F7D-F783418AE632}" destId="{D399C752-13C0-4240-BED4-9FBD3BA22116}" srcOrd="0" destOrd="0" presId="urn:microsoft.com/office/officeart/2005/8/layout/cycle2"/>
    <dgm:cxn modelId="{D044694F-DFBA-4EFB-B9D1-C5E3744086FF}" type="presParOf" srcId="{B2B85269-7AD5-4FC4-9F7D-F783418AE632}" destId="{F20E5C84-209E-4C21-A978-6DE3EA130359}" srcOrd="1" destOrd="0" presId="urn:microsoft.com/office/officeart/2005/8/layout/cycle2"/>
    <dgm:cxn modelId="{3E7A909D-0428-4ABC-9E6F-7944AC4A2C17}" type="presParOf" srcId="{F20E5C84-209E-4C21-A978-6DE3EA130359}" destId="{E4708E1F-E7AB-480A-9B40-0D18F059AF4B}" srcOrd="0" destOrd="0" presId="urn:microsoft.com/office/officeart/2005/8/layout/cycle2"/>
    <dgm:cxn modelId="{99040516-41AD-4569-AD22-BA33270F5842}" type="presParOf" srcId="{B2B85269-7AD5-4FC4-9F7D-F783418AE632}" destId="{92384B2E-A5BF-4296-A789-1855FEC7E18D}" srcOrd="2" destOrd="0" presId="urn:microsoft.com/office/officeart/2005/8/layout/cycle2"/>
    <dgm:cxn modelId="{7773788C-B613-46A5-987E-60D19F74925E}" type="presParOf" srcId="{B2B85269-7AD5-4FC4-9F7D-F783418AE632}" destId="{09E0246D-423A-4F5E-838A-4E656C0D6B22}" srcOrd="3" destOrd="0" presId="urn:microsoft.com/office/officeart/2005/8/layout/cycle2"/>
    <dgm:cxn modelId="{2099726B-84B8-4D73-A2AB-735426795EC2}" type="presParOf" srcId="{09E0246D-423A-4F5E-838A-4E656C0D6B22}" destId="{7DB7A542-52EC-4ADB-B351-FB37E5C69727}" srcOrd="0" destOrd="0" presId="urn:microsoft.com/office/officeart/2005/8/layout/cycle2"/>
    <dgm:cxn modelId="{C0A49BD5-458A-4031-9911-8E944D8A41DD}" type="presParOf" srcId="{B2B85269-7AD5-4FC4-9F7D-F783418AE632}" destId="{39993E53-52FC-4B3A-AEEB-2859D8F67A15}" srcOrd="4" destOrd="0" presId="urn:microsoft.com/office/officeart/2005/8/layout/cycle2"/>
    <dgm:cxn modelId="{492ECA62-B9A9-41E9-8DE7-A56A50DC4F4E}" type="presParOf" srcId="{B2B85269-7AD5-4FC4-9F7D-F783418AE632}" destId="{9C0847AD-5950-40C6-A59A-05888C6B9174}" srcOrd="5" destOrd="0" presId="urn:microsoft.com/office/officeart/2005/8/layout/cycle2"/>
    <dgm:cxn modelId="{8511369D-A1CB-4A80-BFDE-8C3BC28682A2}" type="presParOf" srcId="{9C0847AD-5950-40C6-A59A-05888C6B9174}" destId="{7C52D805-A488-4B37-B3AF-C7E54DB01DFB}" srcOrd="0" destOrd="0" presId="urn:microsoft.com/office/officeart/2005/8/layout/cycle2"/>
    <dgm:cxn modelId="{52491944-C8E1-4443-9F9D-B5C9543ABC30}" type="presParOf" srcId="{B2B85269-7AD5-4FC4-9F7D-F783418AE632}" destId="{47CE6671-1297-46C8-8D73-B6B50D3DEF79}" srcOrd="6" destOrd="0" presId="urn:microsoft.com/office/officeart/2005/8/layout/cycle2"/>
    <dgm:cxn modelId="{78DCE849-AC57-437C-B91E-123A3E459688}" type="presParOf" srcId="{B2B85269-7AD5-4FC4-9F7D-F783418AE632}" destId="{76496444-7CF2-45F1-BA59-1FF27013B5A8}" srcOrd="7" destOrd="0" presId="urn:microsoft.com/office/officeart/2005/8/layout/cycle2"/>
    <dgm:cxn modelId="{F40DE023-000A-4923-B1DF-038930294E19}" type="presParOf" srcId="{76496444-7CF2-45F1-BA59-1FF27013B5A8}" destId="{23A854C5-F5A1-4EE8-A361-5DD096A802D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8165114-AFB4-4695-B70C-BCF1BD42BFDA}" type="doc">
      <dgm:prSet loTypeId="urn:microsoft.com/office/officeart/2005/8/layout/matrix2" loCatId="matrix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663D0814-FC7A-4502-A7D0-00932A4127BD}">
      <dgm:prSet/>
      <dgm:spPr/>
      <dgm:t>
        <a:bodyPr/>
        <a:lstStyle/>
        <a:p>
          <a:pPr rtl="0"/>
          <a:r>
            <a:rPr lang="es-MX" dirty="0" smtClean="0"/>
            <a:t>Contratación</a:t>
          </a:r>
          <a:endParaRPr lang="es-MX" dirty="0"/>
        </a:p>
      </dgm:t>
    </dgm:pt>
    <dgm:pt modelId="{9C445E11-10ED-4738-A72E-641B9C9D469D}" type="parTrans" cxnId="{8B5E58E1-9C9C-4ABF-B362-43CAD5E9E516}">
      <dgm:prSet/>
      <dgm:spPr/>
      <dgm:t>
        <a:bodyPr/>
        <a:lstStyle/>
        <a:p>
          <a:endParaRPr lang="es-MX"/>
        </a:p>
      </dgm:t>
    </dgm:pt>
    <dgm:pt modelId="{7DE4DD61-B6D5-4F79-AA0C-448667CFA9A4}" type="sibTrans" cxnId="{8B5E58E1-9C9C-4ABF-B362-43CAD5E9E516}">
      <dgm:prSet/>
      <dgm:spPr/>
      <dgm:t>
        <a:bodyPr/>
        <a:lstStyle/>
        <a:p>
          <a:endParaRPr lang="es-MX"/>
        </a:p>
      </dgm:t>
    </dgm:pt>
    <dgm:pt modelId="{EEF44534-16DA-454A-9E8D-588BC991B966}">
      <dgm:prSet/>
      <dgm:spPr/>
      <dgm:t>
        <a:bodyPr/>
        <a:lstStyle/>
        <a:p>
          <a:pPr rtl="0"/>
          <a:r>
            <a:rPr lang="es-MX" dirty="0" smtClean="0"/>
            <a:t>Capacitación</a:t>
          </a:r>
          <a:endParaRPr lang="es-MX" dirty="0"/>
        </a:p>
      </dgm:t>
    </dgm:pt>
    <dgm:pt modelId="{97329BAF-C5C5-4363-85B2-5BDBEA9E8C71}" type="parTrans" cxnId="{3E6CEFE1-40B7-4205-9023-AE1530E95D0E}">
      <dgm:prSet/>
      <dgm:spPr/>
      <dgm:t>
        <a:bodyPr/>
        <a:lstStyle/>
        <a:p>
          <a:endParaRPr lang="es-MX"/>
        </a:p>
      </dgm:t>
    </dgm:pt>
    <dgm:pt modelId="{A096C162-69C7-46E3-ABB5-C73E4448547A}" type="sibTrans" cxnId="{3E6CEFE1-40B7-4205-9023-AE1530E95D0E}">
      <dgm:prSet/>
      <dgm:spPr/>
      <dgm:t>
        <a:bodyPr/>
        <a:lstStyle/>
        <a:p>
          <a:endParaRPr lang="es-MX"/>
        </a:p>
      </dgm:t>
    </dgm:pt>
    <dgm:pt modelId="{010C8607-99F2-4F44-8E4D-AEB55B9DF476}">
      <dgm:prSet/>
      <dgm:spPr/>
      <dgm:t>
        <a:bodyPr/>
        <a:lstStyle/>
        <a:p>
          <a:pPr rtl="0"/>
          <a:r>
            <a:rPr lang="es-MX" dirty="0" smtClean="0"/>
            <a:t>Clasificación de puestos</a:t>
          </a:r>
          <a:endParaRPr lang="es-MX" dirty="0"/>
        </a:p>
      </dgm:t>
    </dgm:pt>
    <dgm:pt modelId="{E5FA88DD-5BF5-43E0-A112-289776021F91}" type="parTrans" cxnId="{58EDF89A-9CEE-44B8-BAE1-C539FF0D6811}">
      <dgm:prSet/>
      <dgm:spPr/>
      <dgm:t>
        <a:bodyPr/>
        <a:lstStyle/>
        <a:p>
          <a:endParaRPr lang="es-MX"/>
        </a:p>
      </dgm:t>
    </dgm:pt>
    <dgm:pt modelId="{5A3E566A-5638-4208-B594-69A02255BB6E}" type="sibTrans" cxnId="{58EDF89A-9CEE-44B8-BAE1-C539FF0D6811}">
      <dgm:prSet/>
      <dgm:spPr/>
      <dgm:t>
        <a:bodyPr/>
        <a:lstStyle/>
        <a:p>
          <a:endParaRPr lang="es-MX"/>
        </a:p>
      </dgm:t>
    </dgm:pt>
    <dgm:pt modelId="{A91E2D92-C0DA-41D2-BE6F-B55650BF4A83}">
      <dgm:prSet/>
      <dgm:spPr/>
      <dgm:t>
        <a:bodyPr/>
        <a:lstStyle/>
        <a:p>
          <a:pPr rtl="0"/>
          <a:r>
            <a:rPr lang="es-MX" dirty="0" smtClean="0"/>
            <a:t>Relaciones de personal</a:t>
          </a:r>
          <a:endParaRPr lang="es-MX" dirty="0"/>
        </a:p>
      </dgm:t>
    </dgm:pt>
    <dgm:pt modelId="{315CC154-56F2-4D96-A6CB-3C15926B1A9B}" type="parTrans" cxnId="{3263E529-66BA-4058-875F-800667EC5331}">
      <dgm:prSet/>
      <dgm:spPr/>
      <dgm:t>
        <a:bodyPr/>
        <a:lstStyle/>
        <a:p>
          <a:endParaRPr lang="es-MX"/>
        </a:p>
      </dgm:t>
    </dgm:pt>
    <dgm:pt modelId="{719C2421-A692-463E-8ECA-386C4C1A081E}" type="sibTrans" cxnId="{3263E529-66BA-4058-875F-800667EC5331}">
      <dgm:prSet/>
      <dgm:spPr/>
      <dgm:t>
        <a:bodyPr/>
        <a:lstStyle/>
        <a:p>
          <a:endParaRPr lang="es-MX"/>
        </a:p>
      </dgm:t>
    </dgm:pt>
    <dgm:pt modelId="{0C96E7C1-6FEE-4AA2-B3C2-538BA6FA0324}" type="pres">
      <dgm:prSet presAssocID="{88165114-AFB4-4695-B70C-BCF1BD42BFD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D33F265-886C-405D-A5CE-9A18FFFA58FB}" type="pres">
      <dgm:prSet presAssocID="{88165114-AFB4-4695-B70C-BCF1BD42BFDA}" presName="axisShape" presStyleLbl="bgShp" presStyleIdx="0" presStyleCnt="1"/>
      <dgm:spPr/>
    </dgm:pt>
    <dgm:pt modelId="{722A8518-BBCF-4A81-B570-1D4627FD56A9}" type="pres">
      <dgm:prSet presAssocID="{88165114-AFB4-4695-B70C-BCF1BD42BFDA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5DEE14-4F73-4F5A-A6F2-0A9134E7000E}" type="pres">
      <dgm:prSet presAssocID="{88165114-AFB4-4695-B70C-BCF1BD42BFDA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0392EC-215E-4D61-A12A-D3932E1E4E8C}" type="pres">
      <dgm:prSet presAssocID="{88165114-AFB4-4695-B70C-BCF1BD42BFDA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138B82-E889-4AAC-BAF8-87C88EC4EF19}" type="pres">
      <dgm:prSet presAssocID="{88165114-AFB4-4695-B70C-BCF1BD42BFDA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82F4D97-F6F1-41A9-8BA7-CA6012BB41D8}" type="presOf" srcId="{88165114-AFB4-4695-B70C-BCF1BD42BFDA}" destId="{0C96E7C1-6FEE-4AA2-B3C2-538BA6FA0324}" srcOrd="0" destOrd="0" presId="urn:microsoft.com/office/officeart/2005/8/layout/matrix2"/>
    <dgm:cxn modelId="{8BF44386-9D50-4A85-B6F4-45A4C7DA0D91}" type="presOf" srcId="{010C8607-99F2-4F44-8E4D-AEB55B9DF476}" destId="{4F0392EC-215E-4D61-A12A-D3932E1E4E8C}" srcOrd="0" destOrd="0" presId="urn:microsoft.com/office/officeart/2005/8/layout/matrix2"/>
    <dgm:cxn modelId="{05511B6D-F452-4806-93B8-3BFF68A9C7FD}" type="presOf" srcId="{663D0814-FC7A-4502-A7D0-00932A4127BD}" destId="{722A8518-BBCF-4A81-B570-1D4627FD56A9}" srcOrd="0" destOrd="0" presId="urn:microsoft.com/office/officeart/2005/8/layout/matrix2"/>
    <dgm:cxn modelId="{3E6CEFE1-40B7-4205-9023-AE1530E95D0E}" srcId="{88165114-AFB4-4695-B70C-BCF1BD42BFDA}" destId="{EEF44534-16DA-454A-9E8D-588BC991B966}" srcOrd="1" destOrd="0" parTransId="{97329BAF-C5C5-4363-85B2-5BDBEA9E8C71}" sibTransId="{A096C162-69C7-46E3-ABB5-C73E4448547A}"/>
    <dgm:cxn modelId="{8B5E58E1-9C9C-4ABF-B362-43CAD5E9E516}" srcId="{88165114-AFB4-4695-B70C-BCF1BD42BFDA}" destId="{663D0814-FC7A-4502-A7D0-00932A4127BD}" srcOrd="0" destOrd="0" parTransId="{9C445E11-10ED-4738-A72E-641B9C9D469D}" sibTransId="{7DE4DD61-B6D5-4F79-AA0C-448667CFA9A4}"/>
    <dgm:cxn modelId="{58EDF89A-9CEE-44B8-BAE1-C539FF0D6811}" srcId="{88165114-AFB4-4695-B70C-BCF1BD42BFDA}" destId="{010C8607-99F2-4F44-8E4D-AEB55B9DF476}" srcOrd="2" destOrd="0" parTransId="{E5FA88DD-5BF5-43E0-A112-289776021F91}" sibTransId="{5A3E566A-5638-4208-B594-69A02255BB6E}"/>
    <dgm:cxn modelId="{7FF63D82-E9CB-4691-A5A0-3756A4BAA2D8}" type="presOf" srcId="{A91E2D92-C0DA-41D2-BE6F-B55650BF4A83}" destId="{2C138B82-E889-4AAC-BAF8-87C88EC4EF19}" srcOrd="0" destOrd="0" presId="urn:microsoft.com/office/officeart/2005/8/layout/matrix2"/>
    <dgm:cxn modelId="{3263E529-66BA-4058-875F-800667EC5331}" srcId="{88165114-AFB4-4695-B70C-BCF1BD42BFDA}" destId="{A91E2D92-C0DA-41D2-BE6F-B55650BF4A83}" srcOrd="3" destOrd="0" parTransId="{315CC154-56F2-4D96-A6CB-3C15926B1A9B}" sibTransId="{719C2421-A692-463E-8ECA-386C4C1A081E}"/>
    <dgm:cxn modelId="{F51379B7-1903-4F0C-969E-02B296962167}" type="presOf" srcId="{EEF44534-16DA-454A-9E8D-588BC991B966}" destId="{9F5DEE14-4F73-4F5A-A6F2-0A9134E7000E}" srcOrd="0" destOrd="0" presId="urn:microsoft.com/office/officeart/2005/8/layout/matrix2"/>
    <dgm:cxn modelId="{6D7D1DE7-B166-4D63-B291-F357EEBDD46B}" type="presParOf" srcId="{0C96E7C1-6FEE-4AA2-B3C2-538BA6FA0324}" destId="{1D33F265-886C-405D-A5CE-9A18FFFA58FB}" srcOrd="0" destOrd="0" presId="urn:microsoft.com/office/officeart/2005/8/layout/matrix2"/>
    <dgm:cxn modelId="{C943C978-082F-471E-A01D-885D46E203E6}" type="presParOf" srcId="{0C96E7C1-6FEE-4AA2-B3C2-538BA6FA0324}" destId="{722A8518-BBCF-4A81-B570-1D4627FD56A9}" srcOrd="1" destOrd="0" presId="urn:microsoft.com/office/officeart/2005/8/layout/matrix2"/>
    <dgm:cxn modelId="{99E6B163-6C7E-4B01-8E1E-869A99F70767}" type="presParOf" srcId="{0C96E7C1-6FEE-4AA2-B3C2-538BA6FA0324}" destId="{9F5DEE14-4F73-4F5A-A6F2-0A9134E7000E}" srcOrd="2" destOrd="0" presId="urn:microsoft.com/office/officeart/2005/8/layout/matrix2"/>
    <dgm:cxn modelId="{53F4D2EF-3401-4526-8CA7-D6D4074E3E58}" type="presParOf" srcId="{0C96E7C1-6FEE-4AA2-B3C2-538BA6FA0324}" destId="{4F0392EC-215E-4D61-A12A-D3932E1E4E8C}" srcOrd="3" destOrd="0" presId="urn:microsoft.com/office/officeart/2005/8/layout/matrix2"/>
    <dgm:cxn modelId="{62CC808A-331D-40B1-8A7F-5BF1CA723EEE}" type="presParOf" srcId="{0C96E7C1-6FEE-4AA2-B3C2-538BA6FA0324}" destId="{2C138B82-E889-4AAC-BAF8-87C88EC4EF19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9B84CCF-277F-4292-9DE9-1D7001C2E39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655AF2A-0829-447E-AEE5-6E4726AD2392}">
      <dgm:prSet/>
      <dgm:spPr/>
      <dgm:t>
        <a:bodyPr/>
        <a:lstStyle/>
        <a:p>
          <a:pPr rtl="0"/>
          <a:r>
            <a:rPr lang="es-MX" smtClean="0"/>
            <a:t>Liquidación y pago de nómina</a:t>
          </a:r>
          <a:endParaRPr lang="es-MX"/>
        </a:p>
      </dgm:t>
    </dgm:pt>
    <dgm:pt modelId="{1D48A184-CF0F-4ACF-BDF9-6A2768183EAE}" type="parTrans" cxnId="{38549DAD-6630-44B9-B9C3-8B372715164B}">
      <dgm:prSet/>
      <dgm:spPr/>
      <dgm:t>
        <a:bodyPr/>
        <a:lstStyle/>
        <a:p>
          <a:endParaRPr lang="es-MX"/>
        </a:p>
      </dgm:t>
    </dgm:pt>
    <dgm:pt modelId="{AFB6C257-794A-4D83-8B38-478C44F4E72F}" type="sibTrans" cxnId="{38549DAD-6630-44B9-B9C3-8B372715164B}">
      <dgm:prSet/>
      <dgm:spPr/>
      <dgm:t>
        <a:bodyPr/>
        <a:lstStyle/>
        <a:p>
          <a:endParaRPr lang="es-MX"/>
        </a:p>
      </dgm:t>
    </dgm:pt>
    <dgm:pt modelId="{C82B7232-CE94-491F-A312-D1A895647113}">
      <dgm:prSet/>
      <dgm:spPr/>
      <dgm:t>
        <a:bodyPr/>
        <a:lstStyle/>
        <a:p>
          <a:pPr rtl="0"/>
          <a:r>
            <a:rPr lang="es-MX" smtClean="0"/>
            <a:t>Cálculo de prestaciones </a:t>
          </a:r>
          <a:endParaRPr lang="es-MX"/>
        </a:p>
      </dgm:t>
    </dgm:pt>
    <dgm:pt modelId="{45E188D3-FF75-4C91-93B1-3BD7191F7E69}" type="parTrans" cxnId="{69B8D646-980C-4602-A938-D50C0CB3007F}">
      <dgm:prSet/>
      <dgm:spPr/>
      <dgm:t>
        <a:bodyPr/>
        <a:lstStyle/>
        <a:p>
          <a:endParaRPr lang="es-MX"/>
        </a:p>
      </dgm:t>
    </dgm:pt>
    <dgm:pt modelId="{2A030F9B-885B-4A0C-9602-4A56DD646529}" type="sibTrans" cxnId="{69B8D646-980C-4602-A938-D50C0CB3007F}">
      <dgm:prSet/>
      <dgm:spPr/>
      <dgm:t>
        <a:bodyPr/>
        <a:lstStyle/>
        <a:p>
          <a:endParaRPr lang="es-MX"/>
        </a:p>
      </dgm:t>
    </dgm:pt>
    <dgm:pt modelId="{9D87C371-C308-43F7-8FFF-91CCC0BFDBA4}">
      <dgm:prSet/>
      <dgm:spPr/>
      <dgm:t>
        <a:bodyPr/>
        <a:lstStyle/>
        <a:p>
          <a:pPr rtl="0"/>
          <a:r>
            <a:rPr lang="es-MX" smtClean="0"/>
            <a:t>Determinación de vacaciones</a:t>
          </a:r>
          <a:endParaRPr lang="es-MX"/>
        </a:p>
      </dgm:t>
    </dgm:pt>
    <dgm:pt modelId="{82D6E54E-43B8-4A16-8E15-1E37239F23CE}" type="parTrans" cxnId="{808A2DF0-FE12-4F25-B26E-CFD09B1B47D4}">
      <dgm:prSet/>
      <dgm:spPr/>
      <dgm:t>
        <a:bodyPr/>
        <a:lstStyle/>
        <a:p>
          <a:endParaRPr lang="es-MX"/>
        </a:p>
      </dgm:t>
    </dgm:pt>
    <dgm:pt modelId="{998DE8D0-3090-40EF-BC3A-FE1B7A7AFC42}" type="sibTrans" cxnId="{808A2DF0-FE12-4F25-B26E-CFD09B1B47D4}">
      <dgm:prSet/>
      <dgm:spPr/>
      <dgm:t>
        <a:bodyPr/>
        <a:lstStyle/>
        <a:p>
          <a:endParaRPr lang="es-MX"/>
        </a:p>
      </dgm:t>
    </dgm:pt>
    <dgm:pt modelId="{4739DC2D-6A53-428C-AAA9-B459E5096E48}">
      <dgm:prSet/>
      <dgm:spPr/>
      <dgm:t>
        <a:bodyPr/>
        <a:lstStyle/>
        <a:p>
          <a:pPr rtl="0"/>
          <a:r>
            <a:rPr lang="es-MX" smtClean="0"/>
            <a:t>Liquidaciones</a:t>
          </a:r>
          <a:endParaRPr lang="es-MX"/>
        </a:p>
      </dgm:t>
    </dgm:pt>
    <dgm:pt modelId="{7049C3FB-C5E9-4C4E-A16D-4E6D1802BA87}" type="parTrans" cxnId="{E351DB4B-5B72-4FE7-B3FC-502EA0F09089}">
      <dgm:prSet/>
      <dgm:spPr/>
      <dgm:t>
        <a:bodyPr/>
        <a:lstStyle/>
        <a:p>
          <a:endParaRPr lang="es-MX"/>
        </a:p>
      </dgm:t>
    </dgm:pt>
    <dgm:pt modelId="{2DD3FD14-5918-4871-B5F8-C487DCD149E1}" type="sibTrans" cxnId="{E351DB4B-5B72-4FE7-B3FC-502EA0F09089}">
      <dgm:prSet/>
      <dgm:spPr/>
      <dgm:t>
        <a:bodyPr/>
        <a:lstStyle/>
        <a:p>
          <a:endParaRPr lang="es-MX"/>
        </a:p>
      </dgm:t>
    </dgm:pt>
    <dgm:pt modelId="{A97C98C0-F420-408D-8F6D-84A588D0D09F}" type="pres">
      <dgm:prSet presAssocID="{F9B84CCF-277F-4292-9DE9-1D7001C2E3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DC41607-A9F9-436C-9FC2-C204A067322B}" type="pres">
      <dgm:prSet presAssocID="{F9B84CCF-277F-4292-9DE9-1D7001C2E398}" presName="arrow" presStyleLbl="bgShp" presStyleIdx="0" presStyleCnt="1"/>
      <dgm:spPr/>
    </dgm:pt>
    <dgm:pt modelId="{DF6AB9F9-148F-4098-9F6D-E53DD4730CE1}" type="pres">
      <dgm:prSet presAssocID="{F9B84CCF-277F-4292-9DE9-1D7001C2E398}" presName="points" presStyleCnt="0"/>
      <dgm:spPr/>
    </dgm:pt>
    <dgm:pt modelId="{CF482DB0-AEB9-488B-BEFB-D6383B57612E}" type="pres">
      <dgm:prSet presAssocID="{A655AF2A-0829-447E-AEE5-6E4726AD2392}" presName="compositeA" presStyleCnt="0"/>
      <dgm:spPr/>
    </dgm:pt>
    <dgm:pt modelId="{50BD094C-B81F-47D4-9ECA-5893D80E245E}" type="pres">
      <dgm:prSet presAssocID="{A655AF2A-0829-447E-AEE5-6E4726AD2392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56E94B-8728-4D9D-B5E5-50884C5512C7}" type="pres">
      <dgm:prSet presAssocID="{A655AF2A-0829-447E-AEE5-6E4726AD2392}" presName="circleA" presStyleLbl="node1" presStyleIdx="0" presStyleCnt="4"/>
      <dgm:spPr/>
    </dgm:pt>
    <dgm:pt modelId="{BD92497A-EA23-417D-95F1-6B2468EEA2C6}" type="pres">
      <dgm:prSet presAssocID="{A655AF2A-0829-447E-AEE5-6E4726AD2392}" presName="spaceA" presStyleCnt="0"/>
      <dgm:spPr/>
    </dgm:pt>
    <dgm:pt modelId="{0A64D72F-FB3B-45C0-864B-59F4D3278B38}" type="pres">
      <dgm:prSet presAssocID="{AFB6C257-794A-4D83-8B38-478C44F4E72F}" presName="space" presStyleCnt="0"/>
      <dgm:spPr/>
    </dgm:pt>
    <dgm:pt modelId="{54151A9A-D7DD-46B9-908A-EDF30299D879}" type="pres">
      <dgm:prSet presAssocID="{C82B7232-CE94-491F-A312-D1A895647113}" presName="compositeB" presStyleCnt="0"/>
      <dgm:spPr/>
    </dgm:pt>
    <dgm:pt modelId="{24DF11BE-0C52-4477-8923-EB165CD14C7C}" type="pres">
      <dgm:prSet presAssocID="{C82B7232-CE94-491F-A312-D1A895647113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2F1473-ECE7-4E9B-B381-48F4398E5C18}" type="pres">
      <dgm:prSet presAssocID="{C82B7232-CE94-491F-A312-D1A895647113}" presName="circleB" presStyleLbl="node1" presStyleIdx="1" presStyleCnt="4"/>
      <dgm:spPr/>
    </dgm:pt>
    <dgm:pt modelId="{E907B987-C5D3-4416-A634-1851FD86DD64}" type="pres">
      <dgm:prSet presAssocID="{C82B7232-CE94-491F-A312-D1A895647113}" presName="spaceB" presStyleCnt="0"/>
      <dgm:spPr/>
    </dgm:pt>
    <dgm:pt modelId="{0773DA77-B0FF-4E81-9ADD-D575044546D7}" type="pres">
      <dgm:prSet presAssocID="{2A030F9B-885B-4A0C-9602-4A56DD646529}" presName="space" presStyleCnt="0"/>
      <dgm:spPr/>
    </dgm:pt>
    <dgm:pt modelId="{1FEE9EFD-A55A-4E03-BCED-1AF93FBD5DEA}" type="pres">
      <dgm:prSet presAssocID="{9D87C371-C308-43F7-8FFF-91CCC0BFDBA4}" presName="compositeA" presStyleCnt="0"/>
      <dgm:spPr/>
    </dgm:pt>
    <dgm:pt modelId="{B6180DC0-2ABD-469F-8C4D-847490607A65}" type="pres">
      <dgm:prSet presAssocID="{9D87C371-C308-43F7-8FFF-91CCC0BFDBA4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E7460B-D57A-4ED6-A52E-5C24D45A2A8B}" type="pres">
      <dgm:prSet presAssocID="{9D87C371-C308-43F7-8FFF-91CCC0BFDBA4}" presName="circleA" presStyleLbl="node1" presStyleIdx="2" presStyleCnt="4"/>
      <dgm:spPr/>
    </dgm:pt>
    <dgm:pt modelId="{163003D4-0788-42D5-8C49-45FDF4144691}" type="pres">
      <dgm:prSet presAssocID="{9D87C371-C308-43F7-8FFF-91CCC0BFDBA4}" presName="spaceA" presStyleCnt="0"/>
      <dgm:spPr/>
    </dgm:pt>
    <dgm:pt modelId="{477F0D82-78CE-4C61-9605-B13D40077300}" type="pres">
      <dgm:prSet presAssocID="{998DE8D0-3090-40EF-BC3A-FE1B7A7AFC42}" presName="space" presStyleCnt="0"/>
      <dgm:spPr/>
    </dgm:pt>
    <dgm:pt modelId="{68F5D38D-ACF0-47A1-A75F-85B901DD4BDD}" type="pres">
      <dgm:prSet presAssocID="{4739DC2D-6A53-428C-AAA9-B459E5096E48}" presName="compositeB" presStyleCnt="0"/>
      <dgm:spPr/>
    </dgm:pt>
    <dgm:pt modelId="{2B8C9E13-6424-41FA-B347-FEEEE02CB11B}" type="pres">
      <dgm:prSet presAssocID="{4739DC2D-6A53-428C-AAA9-B459E5096E48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80A79B-729D-474E-AB10-12F93A25D9B2}" type="pres">
      <dgm:prSet presAssocID="{4739DC2D-6A53-428C-AAA9-B459E5096E48}" presName="circleB" presStyleLbl="node1" presStyleIdx="3" presStyleCnt="4"/>
      <dgm:spPr/>
    </dgm:pt>
    <dgm:pt modelId="{6C3831B8-9093-4B2F-8E7F-A6D3BE42AAAC}" type="pres">
      <dgm:prSet presAssocID="{4739DC2D-6A53-428C-AAA9-B459E5096E48}" presName="spaceB" presStyleCnt="0"/>
      <dgm:spPr/>
    </dgm:pt>
  </dgm:ptLst>
  <dgm:cxnLst>
    <dgm:cxn modelId="{FE2E8BBF-EA18-46F0-806C-9891E6E4EFCE}" type="presOf" srcId="{4739DC2D-6A53-428C-AAA9-B459E5096E48}" destId="{2B8C9E13-6424-41FA-B347-FEEEE02CB11B}" srcOrd="0" destOrd="0" presId="urn:microsoft.com/office/officeart/2005/8/layout/hProcess11"/>
    <dgm:cxn modelId="{38549DAD-6630-44B9-B9C3-8B372715164B}" srcId="{F9B84CCF-277F-4292-9DE9-1D7001C2E398}" destId="{A655AF2A-0829-447E-AEE5-6E4726AD2392}" srcOrd="0" destOrd="0" parTransId="{1D48A184-CF0F-4ACF-BDF9-6A2768183EAE}" sibTransId="{AFB6C257-794A-4D83-8B38-478C44F4E72F}"/>
    <dgm:cxn modelId="{69B8D646-980C-4602-A938-D50C0CB3007F}" srcId="{F9B84CCF-277F-4292-9DE9-1D7001C2E398}" destId="{C82B7232-CE94-491F-A312-D1A895647113}" srcOrd="1" destOrd="0" parTransId="{45E188D3-FF75-4C91-93B1-3BD7191F7E69}" sibTransId="{2A030F9B-885B-4A0C-9602-4A56DD646529}"/>
    <dgm:cxn modelId="{808A2DF0-FE12-4F25-B26E-CFD09B1B47D4}" srcId="{F9B84CCF-277F-4292-9DE9-1D7001C2E398}" destId="{9D87C371-C308-43F7-8FFF-91CCC0BFDBA4}" srcOrd="2" destOrd="0" parTransId="{82D6E54E-43B8-4A16-8E15-1E37239F23CE}" sibTransId="{998DE8D0-3090-40EF-BC3A-FE1B7A7AFC42}"/>
    <dgm:cxn modelId="{4E478E8A-93F0-42A8-9513-912A09D72E33}" type="presOf" srcId="{9D87C371-C308-43F7-8FFF-91CCC0BFDBA4}" destId="{B6180DC0-2ABD-469F-8C4D-847490607A65}" srcOrd="0" destOrd="0" presId="urn:microsoft.com/office/officeart/2005/8/layout/hProcess11"/>
    <dgm:cxn modelId="{F8088E4B-624A-4859-93A6-09D489D1FF5A}" type="presOf" srcId="{F9B84CCF-277F-4292-9DE9-1D7001C2E398}" destId="{A97C98C0-F420-408D-8F6D-84A588D0D09F}" srcOrd="0" destOrd="0" presId="urn:microsoft.com/office/officeart/2005/8/layout/hProcess11"/>
    <dgm:cxn modelId="{E351DB4B-5B72-4FE7-B3FC-502EA0F09089}" srcId="{F9B84CCF-277F-4292-9DE9-1D7001C2E398}" destId="{4739DC2D-6A53-428C-AAA9-B459E5096E48}" srcOrd="3" destOrd="0" parTransId="{7049C3FB-C5E9-4C4E-A16D-4E6D1802BA87}" sibTransId="{2DD3FD14-5918-4871-B5F8-C487DCD149E1}"/>
    <dgm:cxn modelId="{A1DDD638-788E-4889-B9A3-01DE0330169B}" type="presOf" srcId="{C82B7232-CE94-491F-A312-D1A895647113}" destId="{24DF11BE-0C52-4477-8923-EB165CD14C7C}" srcOrd="0" destOrd="0" presId="urn:microsoft.com/office/officeart/2005/8/layout/hProcess11"/>
    <dgm:cxn modelId="{6AD18089-7080-4DD8-BCEE-61BB598CC0E9}" type="presOf" srcId="{A655AF2A-0829-447E-AEE5-6E4726AD2392}" destId="{50BD094C-B81F-47D4-9ECA-5893D80E245E}" srcOrd="0" destOrd="0" presId="urn:microsoft.com/office/officeart/2005/8/layout/hProcess11"/>
    <dgm:cxn modelId="{7EF35664-1E67-4D67-BD59-67AA0F6710AC}" type="presParOf" srcId="{A97C98C0-F420-408D-8F6D-84A588D0D09F}" destId="{3DC41607-A9F9-436C-9FC2-C204A067322B}" srcOrd="0" destOrd="0" presId="urn:microsoft.com/office/officeart/2005/8/layout/hProcess11"/>
    <dgm:cxn modelId="{90B6790C-E22B-44D8-92EF-B0A6946355AF}" type="presParOf" srcId="{A97C98C0-F420-408D-8F6D-84A588D0D09F}" destId="{DF6AB9F9-148F-4098-9F6D-E53DD4730CE1}" srcOrd="1" destOrd="0" presId="urn:microsoft.com/office/officeart/2005/8/layout/hProcess11"/>
    <dgm:cxn modelId="{64AFDDA2-245E-4EFC-8F4E-3C9EB5DD6A29}" type="presParOf" srcId="{DF6AB9F9-148F-4098-9F6D-E53DD4730CE1}" destId="{CF482DB0-AEB9-488B-BEFB-D6383B57612E}" srcOrd="0" destOrd="0" presId="urn:microsoft.com/office/officeart/2005/8/layout/hProcess11"/>
    <dgm:cxn modelId="{0B1E9048-1322-4426-AA88-A47E49C88BE9}" type="presParOf" srcId="{CF482DB0-AEB9-488B-BEFB-D6383B57612E}" destId="{50BD094C-B81F-47D4-9ECA-5893D80E245E}" srcOrd="0" destOrd="0" presId="urn:microsoft.com/office/officeart/2005/8/layout/hProcess11"/>
    <dgm:cxn modelId="{6BE15A2A-5CE5-4113-945A-E83DD271F359}" type="presParOf" srcId="{CF482DB0-AEB9-488B-BEFB-D6383B57612E}" destId="{FF56E94B-8728-4D9D-B5E5-50884C5512C7}" srcOrd="1" destOrd="0" presId="urn:microsoft.com/office/officeart/2005/8/layout/hProcess11"/>
    <dgm:cxn modelId="{4C96DB5A-1897-4DC5-AF50-25063A190937}" type="presParOf" srcId="{CF482DB0-AEB9-488B-BEFB-D6383B57612E}" destId="{BD92497A-EA23-417D-95F1-6B2468EEA2C6}" srcOrd="2" destOrd="0" presId="urn:microsoft.com/office/officeart/2005/8/layout/hProcess11"/>
    <dgm:cxn modelId="{CDF7E8E6-38A9-414C-9646-35573A47DC55}" type="presParOf" srcId="{DF6AB9F9-148F-4098-9F6D-E53DD4730CE1}" destId="{0A64D72F-FB3B-45C0-864B-59F4D3278B38}" srcOrd="1" destOrd="0" presId="urn:microsoft.com/office/officeart/2005/8/layout/hProcess11"/>
    <dgm:cxn modelId="{D7AD530C-94E6-4E61-962B-7A2BDBDEBB00}" type="presParOf" srcId="{DF6AB9F9-148F-4098-9F6D-E53DD4730CE1}" destId="{54151A9A-D7DD-46B9-908A-EDF30299D879}" srcOrd="2" destOrd="0" presId="urn:microsoft.com/office/officeart/2005/8/layout/hProcess11"/>
    <dgm:cxn modelId="{9F748C41-88D1-47E9-92A3-5E3753C5C5E5}" type="presParOf" srcId="{54151A9A-D7DD-46B9-908A-EDF30299D879}" destId="{24DF11BE-0C52-4477-8923-EB165CD14C7C}" srcOrd="0" destOrd="0" presId="urn:microsoft.com/office/officeart/2005/8/layout/hProcess11"/>
    <dgm:cxn modelId="{69232773-F242-44F2-8D7C-6A868B18D9AA}" type="presParOf" srcId="{54151A9A-D7DD-46B9-908A-EDF30299D879}" destId="{842F1473-ECE7-4E9B-B381-48F4398E5C18}" srcOrd="1" destOrd="0" presId="urn:microsoft.com/office/officeart/2005/8/layout/hProcess11"/>
    <dgm:cxn modelId="{DA2ADF5B-34C4-45CA-AF81-6489A4FE3718}" type="presParOf" srcId="{54151A9A-D7DD-46B9-908A-EDF30299D879}" destId="{E907B987-C5D3-4416-A634-1851FD86DD64}" srcOrd="2" destOrd="0" presId="urn:microsoft.com/office/officeart/2005/8/layout/hProcess11"/>
    <dgm:cxn modelId="{DF862612-A16C-4DC3-89AB-E8F7CBC43C79}" type="presParOf" srcId="{DF6AB9F9-148F-4098-9F6D-E53DD4730CE1}" destId="{0773DA77-B0FF-4E81-9ADD-D575044546D7}" srcOrd="3" destOrd="0" presId="urn:microsoft.com/office/officeart/2005/8/layout/hProcess11"/>
    <dgm:cxn modelId="{0BA075FD-D5D4-439D-8BD0-A29A9E9EFFBD}" type="presParOf" srcId="{DF6AB9F9-148F-4098-9F6D-E53DD4730CE1}" destId="{1FEE9EFD-A55A-4E03-BCED-1AF93FBD5DEA}" srcOrd="4" destOrd="0" presId="urn:microsoft.com/office/officeart/2005/8/layout/hProcess11"/>
    <dgm:cxn modelId="{0727083B-70CC-4212-8D2E-B1CDB6DC3265}" type="presParOf" srcId="{1FEE9EFD-A55A-4E03-BCED-1AF93FBD5DEA}" destId="{B6180DC0-2ABD-469F-8C4D-847490607A65}" srcOrd="0" destOrd="0" presId="urn:microsoft.com/office/officeart/2005/8/layout/hProcess11"/>
    <dgm:cxn modelId="{C9E3C330-E6E2-4997-8522-675B51939081}" type="presParOf" srcId="{1FEE9EFD-A55A-4E03-BCED-1AF93FBD5DEA}" destId="{31E7460B-D57A-4ED6-A52E-5C24D45A2A8B}" srcOrd="1" destOrd="0" presId="urn:microsoft.com/office/officeart/2005/8/layout/hProcess11"/>
    <dgm:cxn modelId="{0E1FA4BE-C36F-4B90-91AC-E7D27511ECA8}" type="presParOf" srcId="{1FEE9EFD-A55A-4E03-BCED-1AF93FBD5DEA}" destId="{163003D4-0788-42D5-8C49-45FDF4144691}" srcOrd="2" destOrd="0" presId="urn:microsoft.com/office/officeart/2005/8/layout/hProcess11"/>
    <dgm:cxn modelId="{E66CF4A5-E168-4367-AFB5-46D307BC534F}" type="presParOf" srcId="{DF6AB9F9-148F-4098-9F6D-E53DD4730CE1}" destId="{477F0D82-78CE-4C61-9605-B13D40077300}" srcOrd="5" destOrd="0" presId="urn:microsoft.com/office/officeart/2005/8/layout/hProcess11"/>
    <dgm:cxn modelId="{C4A8B607-221C-4BCE-B97E-02AC895EF843}" type="presParOf" srcId="{DF6AB9F9-148F-4098-9F6D-E53DD4730CE1}" destId="{68F5D38D-ACF0-47A1-A75F-85B901DD4BDD}" srcOrd="6" destOrd="0" presId="urn:microsoft.com/office/officeart/2005/8/layout/hProcess11"/>
    <dgm:cxn modelId="{E6D15917-0056-4FE5-8656-3F345174E23F}" type="presParOf" srcId="{68F5D38D-ACF0-47A1-A75F-85B901DD4BDD}" destId="{2B8C9E13-6424-41FA-B347-FEEEE02CB11B}" srcOrd="0" destOrd="0" presId="urn:microsoft.com/office/officeart/2005/8/layout/hProcess11"/>
    <dgm:cxn modelId="{CB6C30E8-CFD4-443A-B9CC-752AA1E8FEFE}" type="presParOf" srcId="{68F5D38D-ACF0-47A1-A75F-85B901DD4BDD}" destId="{EA80A79B-729D-474E-AB10-12F93A25D9B2}" srcOrd="1" destOrd="0" presId="urn:microsoft.com/office/officeart/2005/8/layout/hProcess11"/>
    <dgm:cxn modelId="{EBBBF00F-7D5C-496D-87F6-A2528A71E79E}" type="presParOf" srcId="{68F5D38D-ACF0-47A1-A75F-85B901DD4BDD}" destId="{6C3831B8-9093-4B2F-8E7F-A6D3BE42AAA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2B80205-B7E1-4806-990C-2147ED3A88F3}" type="doc">
      <dgm:prSet loTypeId="urn:microsoft.com/office/officeart/2005/8/layout/arrow3" loCatId="relationship" qsTypeId="urn:microsoft.com/office/officeart/2005/8/quickstyle/3d3" qsCatId="3D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084E164A-D962-49A4-95F1-4FB2CC709042}">
      <dgm:prSet/>
      <dgm:spPr/>
      <dgm:t>
        <a:bodyPr/>
        <a:lstStyle/>
        <a:p>
          <a:pPr rtl="0"/>
          <a:r>
            <a:rPr lang="es-MX" smtClean="0"/>
            <a:t>Separación de mano de obra: directa e indirecta</a:t>
          </a:r>
          <a:endParaRPr lang="es-MX"/>
        </a:p>
      </dgm:t>
    </dgm:pt>
    <dgm:pt modelId="{71AEA047-117E-4E2E-A313-8B265D22C53A}" type="parTrans" cxnId="{35DA83BF-FF60-4366-AF06-32A082FD5BB4}">
      <dgm:prSet/>
      <dgm:spPr/>
      <dgm:t>
        <a:bodyPr/>
        <a:lstStyle/>
        <a:p>
          <a:endParaRPr lang="es-MX"/>
        </a:p>
      </dgm:t>
    </dgm:pt>
    <dgm:pt modelId="{73209C1C-0506-4498-A998-720FEFAC2CB4}" type="sibTrans" cxnId="{35DA83BF-FF60-4366-AF06-32A082FD5BB4}">
      <dgm:prSet/>
      <dgm:spPr/>
      <dgm:t>
        <a:bodyPr/>
        <a:lstStyle/>
        <a:p>
          <a:endParaRPr lang="es-MX"/>
        </a:p>
      </dgm:t>
    </dgm:pt>
    <dgm:pt modelId="{772A9D08-12BA-4B9B-9E19-2499ACD1DC7F}">
      <dgm:prSet/>
      <dgm:spPr/>
      <dgm:t>
        <a:bodyPr/>
        <a:lstStyle/>
        <a:p>
          <a:pPr rtl="0"/>
          <a:r>
            <a:rPr lang="es-MX" dirty="0" smtClean="0"/>
            <a:t>Determinación del costo de mano de obra por unidad producida </a:t>
          </a:r>
          <a:endParaRPr lang="es-MX" dirty="0"/>
        </a:p>
      </dgm:t>
    </dgm:pt>
    <dgm:pt modelId="{675B7D7C-49A3-4AE5-A874-3AC577B6771B}" type="parTrans" cxnId="{C6D9EA9B-697A-485E-B4E4-BE1EC96D4F18}">
      <dgm:prSet/>
      <dgm:spPr/>
      <dgm:t>
        <a:bodyPr/>
        <a:lstStyle/>
        <a:p>
          <a:endParaRPr lang="es-MX"/>
        </a:p>
      </dgm:t>
    </dgm:pt>
    <dgm:pt modelId="{C8899674-3E18-4E17-8C8A-71C20C1BA804}" type="sibTrans" cxnId="{C6D9EA9B-697A-485E-B4E4-BE1EC96D4F18}">
      <dgm:prSet/>
      <dgm:spPr/>
      <dgm:t>
        <a:bodyPr/>
        <a:lstStyle/>
        <a:p>
          <a:endParaRPr lang="es-MX"/>
        </a:p>
      </dgm:t>
    </dgm:pt>
    <dgm:pt modelId="{45EC2F0E-7396-4293-AD3D-33B5FDA209ED}" type="pres">
      <dgm:prSet presAssocID="{A2B80205-B7E1-4806-990C-2147ED3A88F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B161E57-ABA4-45AB-9809-422CAF5B9322}" type="pres">
      <dgm:prSet presAssocID="{A2B80205-B7E1-4806-990C-2147ED3A88F3}" presName="divider" presStyleLbl="fgShp" presStyleIdx="0" presStyleCnt="1"/>
      <dgm:spPr/>
    </dgm:pt>
    <dgm:pt modelId="{3A6CEB0E-95CC-4B73-BC04-82ABCA4CBA19}" type="pres">
      <dgm:prSet presAssocID="{084E164A-D962-49A4-95F1-4FB2CC709042}" presName="downArrow" presStyleLbl="node1" presStyleIdx="0" presStyleCnt="2"/>
      <dgm:spPr/>
    </dgm:pt>
    <dgm:pt modelId="{5AF60BF1-CF78-4183-A9E7-2D1A721BA241}" type="pres">
      <dgm:prSet presAssocID="{084E164A-D962-49A4-95F1-4FB2CC709042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451154-DA5B-4E87-9C90-7D939FC90119}" type="pres">
      <dgm:prSet presAssocID="{772A9D08-12BA-4B9B-9E19-2499ACD1DC7F}" presName="upArrow" presStyleLbl="node1" presStyleIdx="1" presStyleCnt="2"/>
      <dgm:spPr/>
    </dgm:pt>
    <dgm:pt modelId="{B6BEB96D-0396-4914-99E7-242FE04387F2}" type="pres">
      <dgm:prSet presAssocID="{772A9D08-12BA-4B9B-9E19-2499ACD1DC7F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DA83BF-FF60-4366-AF06-32A082FD5BB4}" srcId="{A2B80205-B7E1-4806-990C-2147ED3A88F3}" destId="{084E164A-D962-49A4-95F1-4FB2CC709042}" srcOrd="0" destOrd="0" parTransId="{71AEA047-117E-4E2E-A313-8B265D22C53A}" sibTransId="{73209C1C-0506-4498-A998-720FEFAC2CB4}"/>
    <dgm:cxn modelId="{C6D9EA9B-697A-485E-B4E4-BE1EC96D4F18}" srcId="{A2B80205-B7E1-4806-990C-2147ED3A88F3}" destId="{772A9D08-12BA-4B9B-9E19-2499ACD1DC7F}" srcOrd="1" destOrd="0" parTransId="{675B7D7C-49A3-4AE5-A874-3AC577B6771B}" sibTransId="{C8899674-3E18-4E17-8C8A-71C20C1BA804}"/>
    <dgm:cxn modelId="{72CCA438-3287-45B8-83C3-9E9C18720137}" type="presOf" srcId="{A2B80205-B7E1-4806-990C-2147ED3A88F3}" destId="{45EC2F0E-7396-4293-AD3D-33B5FDA209ED}" srcOrd="0" destOrd="0" presId="urn:microsoft.com/office/officeart/2005/8/layout/arrow3"/>
    <dgm:cxn modelId="{1538A26E-1036-4E72-9BDC-F49733F27A34}" type="presOf" srcId="{772A9D08-12BA-4B9B-9E19-2499ACD1DC7F}" destId="{B6BEB96D-0396-4914-99E7-242FE04387F2}" srcOrd="0" destOrd="0" presId="urn:microsoft.com/office/officeart/2005/8/layout/arrow3"/>
    <dgm:cxn modelId="{3BD1FEFF-D019-4262-866A-9636DFD794CD}" type="presOf" srcId="{084E164A-D962-49A4-95F1-4FB2CC709042}" destId="{5AF60BF1-CF78-4183-A9E7-2D1A721BA241}" srcOrd="0" destOrd="0" presId="urn:microsoft.com/office/officeart/2005/8/layout/arrow3"/>
    <dgm:cxn modelId="{9C56BC0A-C900-40AD-A160-DB2E5F75B396}" type="presParOf" srcId="{45EC2F0E-7396-4293-AD3D-33B5FDA209ED}" destId="{9B161E57-ABA4-45AB-9809-422CAF5B9322}" srcOrd="0" destOrd="0" presId="urn:microsoft.com/office/officeart/2005/8/layout/arrow3"/>
    <dgm:cxn modelId="{649BEB9C-D5ED-4BEB-B24B-E7A84C5DB4E9}" type="presParOf" srcId="{45EC2F0E-7396-4293-AD3D-33B5FDA209ED}" destId="{3A6CEB0E-95CC-4B73-BC04-82ABCA4CBA19}" srcOrd="1" destOrd="0" presId="urn:microsoft.com/office/officeart/2005/8/layout/arrow3"/>
    <dgm:cxn modelId="{F2862D4A-14DD-42C7-A766-BC8A811C50A0}" type="presParOf" srcId="{45EC2F0E-7396-4293-AD3D-33B5FDA209ED}" destId="{5AF60BF1-CF78-4183-A9E7-2D1A721BA241}" srcOrd="2" destOrd="0" presId="urn:microsoft.com/office/officeart/2005/8/layout/arrow3"/>
    <dgm:cxn modelId="{81A1CC58-93B8-4E66-826A-CCA137EBBDF8}" type="presParOf" srcId="{45EC2F0E-7396-4293-AD3D-33B5FDA209ED}" destId="{CE451154-DA5B-4E87-9C90-7D939FC90119}" srcOrd="3" destOrd="0" presId="urn:microsoft.com/office/officeart/2005/8/layout/arrow3"/>
    <dgm:cxn modelId="{A2248EAD-1C7A-4569-AAC4-B710CA3961E6}" type="presParOf" srcId="{45EC2F0E-7396-4293-AD3D-33B5FDA209ED}" destId="{B6BEB96D-0396-4914-99E7-242FE04387F2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01C9E54-AE11-484D-8AF6-6D717BC109B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AABF721-A4D0-4E9F-90D2-7810E9A4E311}">
      <dgm:prSet/>
      <dgm:spPr/>
      <dgm:t>
        <a:bodyPr/>
        <a:lstStyle/>
        <a:p>
          <a:pPr rtl="0"/>
          <a:r>
            <a:rPr lang="es-MX" smtClean="0"/>
            <a:t>Realización de estudios de tiempos y movimientos para establecer el estándar</a:t>
          </a:r>
          <a:endParaRPr lang="es-MX"/>
        </a:p>
      </dgm:t>
    </dgm:pt>
    <dgm:pt modelId="{11609B9E-403A-4988-89DF-EA23CC312E9D}" type="parTrans" cxnId="{B23FE63A-6EB7-45AC-8EF6-6E884664A8AA}">
      <dgm:prSet/>
      <dgm:spPr/>
      <dgm:t>
        <a:bodyPr/>
        <a:lstStyle/>
        <a:p>
          <a:endParaRPr lang="es-MX"/>
        </a:p>
      </dgm:t>
    </dgm:pt>
    <dgm:pt modelId="{E1EB19CB-66B5-4E47-A5CB-67C3E6A09FB4}" type="sibTrans" cxnId="{B23FE63A-6EB7-45AC-8EF6-6E884664A8AA}">
      <dgm:prSet/>
      <dgm:spPr/>
      <dgm:t>
        <a:bodyPr/>
        <a:lstStyle/>
        <a:p>
          <a:endParaRPr lang="es-MX"/>
        </a:p>
      </dgm:t>
    </dgm:pt>
    <dgm:pt modelId="{D60128D8-297F-4C5D-A601-4C1DBF0E62D9}">
      <dgm:prSet/>
      <dgm:spPr/>
      <dgm:t>
        <a:bodyPr/>
        <a:lstStyle/>
        <a:p>
          <a:pPr rtl="0"/>
          <a:r>
            <a:rPr lang="es-MX" smtClean="0"/>
            <a:t>Cálculo de capacidad ociosa</a:t>
          </a:r>
          <a:endParaRPr lang="es-MX"/>
        </a:p>
      </dgm:t>
    </dgm:pt>
    <dgm:pt modelId="{CCC083B0-8F35-43CB-B683-5728308966E1}" type="parTrans" cxnId="{DAFC3FFA-39D2-4634-9D59-3E10DBE756AE}">
      <dgm:prSet/>
      <dgm:spPr/>
      <dgm:t>
        <a:bodyPr/>
        <a:lstStyle/>
        <a:p>
          <a:endParaRPr lang="es-MX"/>
        </a:p>
      </dgm:t>
    </dgm:pt>
    <dgm:pt modelId="{1DBF71FE-726F-4147-B49B-C297B8F4F72F}" type="sibTrans" cxnId="{DAFC3FFA-39D2-4634-9D59-3E10DBE756AE}">
      <dgm:prSet/>
      <dgm:spPr/>
      <dgm:t>
        <a:bodyPr/>
        <a:lstStyle/>
        <a:p>
          <a:endParaRPr lang="es-MX"/>
        </a:p>
      </dgm:t>
    </dgm:pt>
    <dgm:pt modelId="{51797ACA-B4A2-40B6-9D60-7B489C2499C4}" type="pres">
      <dgm:prSet presAssocID="{701C9E54-AE11-484D-8AF6-6D717BC109BA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086AAE-B9D9-41F9-BA9B-F1E792B0E780}" type="pres">
      <dgm:prSet presAssocID="{701C9E54-AE11-484D-8AF6-6D717BC109BA}" presName="arrow" presStyleLbl="bgShp" presStyleIdx="0" presStyleCnt="1"/>
      <dgm:spPr/>
    </dgm:pt>
    <dgm:pt modelId="{754E27EE-FA52-4526-8DE4-62DC7BFF2B6B}" type="pres">
      <dgm:prSet presAssocID="{701C9E54-AE11-484D-8AF6-6D717BC109BA}" presName="linearProcess" presStyleCnt="0"/>
      <dgm:spPr/>
    </dgm:pt>
    <dgm:pt modelId="{E6715632-D04B-43D7-A3BD-0273A719EA5F}" type="pres">
      <dgm:prSet presAssocID="{5AABF721-A4D0-4E9F-90D2-7810E9A4E311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3AE630-596E-4B50-9893-EBF8471C6D1B}" type="pres">
      <dgm:prSet presAssocID="{E1EB19CB-66B5-4E47-A5CB-67C3E6A09FB4}" presName="sibTrans" presStyleCnt="0"/>
      <dgm:spPr/>
    </dgm:pt>
    <dgm:pt modelId="{E354E8FF-AB0B-44F2-BFB2-C99B0909B943}" type="pres">
      <dgm:prSet presAssocID="{D60128D8-297F-4C5D-A601-4C1DBF0E62D9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3FE63A-6EB7-45AC-8EF6-6E884664A8AA}" srcId="{701C9E54-AE11-484D-8AF6-6D717BC109BA}" destId="{5AABF721-A4D0-4E9F-90D2-7810E9A4E311}" srcOrd="0" destOrd="0" parTransId="{11609B9E-403A-4988-89DF-EA23CC312E9D}" sibTransId="{E1EB19CB-66B5-4E47-A5CB-67C3E6A09FB4}"/>
    <dgm:cxn modelId="{029CB1C5-0705-4D94-A2AD-171916AAB265}" type="presOf" srcId="{5AABF721-A4D0-4E9F-90D2-7810E9A4E311}" destId="{E6715632-D04B-43D7-A3BD-0273A719EA5F}" srcOrd="0" destOrd="0" presId="urn:microsoft.com/office/officeart/2005/8/layout/hProcess9"/>
    <dgm:cxn modelId="{F58BCF6B-652C-4C7B-BF77-7DFEE2F69F6D}" type="presOf" srcId="{D60128D8-297F-4C5D-A601-4C1DBF0E62D9}" destId="{E354E8FF-AB0B-44F2-BFB2-C99B0909B943}" srcOrd="0" destOrd="0" presId="urn:microsoft.com/office/officeart/2005/8/layout/hProcess9"/>
    <dgm:cxn modelId="{DAFC3FFA-39D2-4634-9D59-3E10DBE756AE}" srcId="{701C9E54-AE11-484D-8AF6-6D717BC109BA}" destId="{D60128D8-297F-4C5D-A601-4C1DBF0E62D9}" srcOrd="1" destOrd="0" parTransId="{CCC083B0-8F35-43CB-B683-5728308966E1}" sibTransId="{1DBF71FE-726F-4147-B49B-C297B8F4F72F}"/>
    <dgm:cxn modelId="{BC2141D5-FE78-4A59-9850-86852EE4FEE1}" type="presOf" srcId="{701C9E54-AE11-484D-8AF6-6D717BC109BA}" destId="{51797ACA-B4A2-40B6-9D60-7B489C2499C4}" srcOrd="0" destOrd="0" presId="urn:microsoft.com/office/officeart/2005/8/layout/hProcess9"/>
    <dgm:cxn modelId="{871D6BE0-F9B5-49AA-AF5D-ADCAB454B62B}" type="presParOf" srcId="{51797ACA-B4A2-40B6-9D60-7B489C2499C4}" destId="{B6086AAE-B9D9-41F9-BA9B-F1E792B0E780}" srcOrd="0" destOrd="0" presId="urn:microsoft.com/office/officeart/2005/8/layout/hProcess9"/>
    <dgm:cxn modelId="{87B561BE-887F-4893-B884-3B84443799E7}" type="presParOf" srcId="{51797ACA-B4A2-40B6-9D60-7B489C2499C4}" destId="{754E27EE-FA52-4526-8DE4-62DC7BFF2B6B}" srcOrd="1" destOrd="0" presId="urn:microsoft.com/office/officeart/2005/8/layout/hProcess9"/>
    <dgm:cxn modelId="{B602627E-DAE2-424C-B433-CCEB8FEAF568}" type="presParOf" srcId="{754E27EE-FA52-4526-8DE4-62DC7BFF2B6B}" destId="{E6715632-D04B-43D7-A3BD-0273A719EA5F}" srcOrd="0" destOrd="0" presId="urn:microsoft.com/office/officeart/2005/8/layout/hProcess9"/>
    <dgm:cxn modelId="{0FE2E8CA-1A0F-4178-888B-90B1E64D1A05}" type="presParOf" srcId="{754E27EE-FA52-4526-8DE4-62DC7BFF2B6B}" destId="{A53AE630-596E-4B50-9893-EBF8471C6D1B}" srcOrd="1" destOrd="0" presId="urn:microsoft.com/office/officeart/2005/8/layout/hProcess9"/>
    <dgm:cxn modelId="{59B6DC07-FCB0-487A-8EEA-659D8DD6F2DF}" type="presParOf" srcId="{754E27EE-FA52-4526-8DE4-62DC7BFF2B6B}" destId="{E354E8FF-AB0B-44F2-BFB2-C99B0909B943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39BF6A-1F5F-4206-AB9C-22DDBCE096AB}" type="doc">
      <dgm:prSet loTypeId="urn:microsoft.com/office/officeart/2005/8/layout/StepDownProcess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D9AD352-921E-4E45-83A4-FB32483FFC82}">
      <dgm:prSet/>
      <dgm:spPr/>
      <dgm:t>
        <a:bodyPr/>
        <a:lstStyle/>
        <a:p>
          <a:pPr rtl="0"/>
          <a:r>
            <a:rPr lang="es-ES" b="1" dirty="0" smtClean="0"/>
            <a:t>Costos</a:t>
          </a:r>
          <a:endParaRPr lang="es-MX" dirty="0"/>
        </a:p>
      </dgm:t>
    </dgm:pt>
    <dgm:pt modelId="{54B43699-DE32-46FB-9E02-40E1824D965E}" type="parTrans" cxnId="{E2184281-982C-4CF8-AEA2-47FBB5F8E8FC}">
      <dgm:prSet/>
      <dgm:spPr/>
      <dgm:t>
        <a:bodyPr/>
        <a:lstStyle/>
        <a:p>
          <a:endParaRPr lang="es-MX"/>
        </a:p>
      </dgm:t>
    </dgm:pt>
    <dgm:pt modelId="{C08F9D92-F302-407F-9CBC-6AA9D0AB425A}" type="sibTrans" cxnId="{E2184281-982C-4CF8-AEA2-47FBB5F8E8FC}">
      <dgm:prSet/>
      <dgm:spPr/>
      <dgm:t>
        <a:bodyPr/>
        <a:lstStyle/>
        <a:p>
          <a:endParaRPr lang="es-MX"/>
        </a:p>
      </dgm:t>
    </dgm:pt>
    <dgm:pt modelId="{2948AF97-8E96-49F7-8F6E-EA1F7BCBC9A2}">
      <dgm:prSet/>
      <dgm:spPr/>
      <dgm:t>
        <a:bodyPr/>
        <a:lstStyle/>
        <a:p>
          <a:pPr rtl="0"/>
          <a:r>
            <a:rPr lang="es-ES" b="1" dirty="0" smtClean="0"/>
            <a:t>Gastos</a:t>
          </a:r>
          <a:endParaRPr lang="es-MX" dirty="0"/>
        </a:p>
      </dgm:t>
    </dgm:pt>
    <dgm:pt modelId="{9F8E1843-2CBA-4BCE-A22E-776C103B0AC5}" type="parTrans" cxnId="{92931ADC-C808-4210-A6FD-39E951645148}">
      <dgm:prSet/>
      <dgm:spPr/>
      <dgm:t>
        <a:bodyPr/>
        <a:lstStyle/>
        <a:p>
          <a:endParaRPr lang="es-MX"/>
        </a:p>
      </dgm:t>
    </dgm:pt>
    <dgm:pt modelId="{7EB69662-CB7D-437F-8E8F-98A8268028B9}" type="sibTrans" cxnId="{92931ADC-C808-4210-A6FD-39E951645148}">
      <dgm:prSet/>
      <dgm:spPr/>
      <dgm:t>
        <a:bodyPr/>
        <a:lstStyle/>
        <a:p>
          <a:endParaRPr lang="es-MX"/>
        </a:p>
      </dgm:t>
    </dgm:pt>
    <dgm:pt modelId="{54D7007E-BD19-420F-8516-18C51227864F}">
      <dgm:prSet/>
      <dgm:spPr/>
      <dgm:t>
        <a:bodyPr/>
        <a:lstStyle/>
        <a:p>
          <a:pPr rtl="0"/>
          <a:r>
            <a:rPr lang="es-MX" dirty="0" smtClean="0"/>
            <a:t>Inversión, se entregan a cambio de bienes o servicios.</a:t>
          </a:r>
          <a:endParaRPr lang="es-MX" dirty="0"/>
        </a:p>
      </dgm:t>
    </dgm:pt>
    <dgm:pt modelId="{E8DEBDAF-4816-4693-9826-6D5D1D7FD6FD}" type="parTrans" cxnId="{A0164090-056E-43AB-91E2-15FD53A3CF53}">
      <dgm:prSet/>
      <dgm:spPr/>
      <dgm:t>
        <a:bodyPr/>
        <a:lstStyle/>
        <a:p>
          <a:endParaRPr lang="es-MX"/>
        </a:p>
      </dgm:t>
    </dgm:pt>
    <dgm:pt modelId="{09C1E648-EA41-47B7-8C0F-5B7D1F8DC504}" type="sibTrans" cxnId="{A0164090-056E-43AB-91E2-15FD53A3CF53}">
      <dgm:prSet/>
      <dgm:spPr/>
      <dgm:t>
        <a:bodyPr/>
        <a:lstStyle/>
        <a:p>
          <a:endParaRPr lang="es-MX"/>
        </a:p>
      </dgm:t>
    </dgm:pt>
    <dgm:pt modelId="{B92C9895-D170-48D7-A6BD-CB6A2921F7EE}">
      <dgm:prSet/>
      <dgm:spPr/>
      <dgm:t>
        <a:bodyPr/>
        <a:lstStyle/>
        <a:p>
          <a:pPr rtl="0"/>
          <a:r>
            <a:rPr lang="es-MX" dirty="0" smtClean="0"/>
            <a:t>Costos que se deducen de los ingresos.</a:t>
          </a:r>
          <a:endParaRPr lang="es-MX" dirty="0"/>
        </a:p>
      </dgm:t>
    </dgm:pt>
    <dgm:pt modelId="{0622DE1A-14A3-4992-B460-E027E957A8DE}" type="parTrans" cxnId="{E394531D-DF66-45FC-8BDB-D2416A9D2AB6}">
      <dgm:prSet/>
      <dgm:spPr/>
      <dgm:t>
        <a:bodyPr/>
        <a:lstStyle/>
        <a:p>
          <a:endParaRPr lang="es-MX"/>
        </a:p>
      </dgm:t>
    </dgm:pt>
    <dgm:pt modelId="{C35E2B3C-4A0E-487B-8A5D-D61611750C57}" type="sibTrans" cxnId="{E394531D-DF66-45FC-8BDB-D2416A9D2AB6}">
      <dgm:prSet/>
      <dgm:spPr/>
      <dgm:t>
        <a:bodyPr/>
        <a:lstStyle/>
        <a:p>
          <a:endParaRPr lang="es-MX"/>
        </a:p>
      </dgm:t>
    </dgm:pt>
    <dgm:pt modelId="{64E85F06-6A24-4D52-A96E-43E804D2BEB3}" type="pres">
      <dgm:prSet presAssocID="{3239BF6A-1F5F-4206-AB9C-22DDBCE096A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585BCA8-2ABF-4E52-BEFB-707DF1EDB8B4}" type="pres">
      <dgm:prSet presAssocID="{4D9AD352-921E-4E45-83A4-FB32483FFC82}" presName="composite" presStyleCnt="0"/>
      <dgm:spPr/>
      <dgm:t>
        <a:bodyPr/>
        <a:lstStyle/>
        <a:p>
          <a:endParaRPr lang="es-MX"/>
        </a:p>
      </dgm:t>
    </dgm:pt>
    <dgm:pt modelId="{339636B3-0FAE-4FEB-83AE-B1FED2841E29}" type="pres">
      <dgm:prSet presAssocID="{4D9AD352-921E-4E45-83A4-FB32483FFC82}" presName="bentUpArrow1" presStyleLbl="alignImgPlace1" presStyleIdx="0" presStyleCnt="1"/>
      <dgm:spPr/>
      <dgm:t>
        <a:bodyPr/>
        <a:lstStyle/>
        <a:p>
          <a:endParaRPr lang="es-MX"/>
        </a:p>
      </dgm:t>
    </dgm:pt>
    <dgm:pt modelId="{CF4A8860-D2A5-4259-BCE3-677548134DEA}" type="pres">
      <dgm:prSet presAssocID="{4D9AD352-921E-4E45-83A4-FB32483FFC82}" presName="ParentText" presStyleLbl="node1" presStyleIdx="0" presStyleCnt="2" custScaleX="80744" custScaleY="663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543037-7B7A-4153-9C44-EF5CBD394BF8}" type="pres">
      <dgm:prSet presAssocID="{4D9AD352-921E-4E45-83A4-FB32483FFC82}" presName="ChildText" presStyleLbl="revTx" presStyleIdx="0" presStyleCnt="2" custScaleX="238836" custScaleY="81820" custLinFactNeighborX="69757" custLinFactNeighborY="-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FAA86E-01B3-428B-B53D-63C355FB84FA}" type="pres">
      <dgm:prSet presAssocID="{C08F9D92-F302-407F-9CBC-6AA9D0AB425A}" presName="sibTrans" presStyleCnt="0"/>
      <dgm:spPr/>
      <dgm:t>
        <a:bodyPr/>
        <a:lstStyle/>
        <a:p>
          <a:endParaRPr lang="es-MX"/>
        </a:p>
      </dgm:t>
    </dgm:pt>
    <dgm:pt modelId="{5B1D1182-ED0C-4F23-B828-43D516C68436}" type="pres">
      <dgm:prSet presAssocID="{2948AF97-8E96-49F7-8F6E-EA1F7BCBC9A2}" presName="composite" presStyleCnt="0"/>
      <dgm:spPr/>
      <dgm:t>
        <a:bodyPr/>
        <a:lstStyle/>
        <a:p>
          <a:endParaRPr lang="es-MX"/>
        </a:p>
      </dgm:t>
    </dgm:pt>
    <dgm:pt modelId="{AA64D9E2-F08B-41D4-9713-C7E439DD20C0}" type="pres">
      <dgm:prSet presAssocID="{2948AF97-8E96-49F7-8F6E-EA1F7BCBC9A2}" presName="ParentText" presStyleLbl="node1" presStyleIdx="1" presStyleCnt="2" custScaleX="85429" custScaleY="66284" custLinFactNeighborX="-2761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ACF3D3-42EB-4494-BCAF-3A61028920E9}" type="pres">
      <dgm:prSet presAssocID="{2948AF97-8E96-49F7-8F6E-EA1F7BCBC9A2}" presName="FinalChildText" presStyleLbl="revTx" presStyleIdx="1" presStyleCnt="2" custScaleX="196327" custScaleY="64736" custLinFactNeighborX="10258" custLinFactNeighborY="-40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C09960C-ED28-4AE2-93C7-CED291C532AA}" type="presOf" srcId="{B92C9895-D170-48D7-A6BD-CB6A2921F7EE}" destId="{7BACF3D3-42EB-4494-BCAF-3A61028920E9}" srcOrd="0" destOrd="0" presId="urn:microsoft.com/office/officeart/2005/8/layout/StepDownProcess"/>
    <dgm:cxn modelId="{7D600FDC-5F6A-4892-8530-F92E51F4F64F}" type="presOf" srcId="{3239BF6A-1F5F-4206-AB9C-22DDBCE096AB}" destId="{64E85F06-6A24-4D52-A96E-43E804D2BEB3}" srcOrd="0" destOrd="0" presId="urn:microsoft.com/office/officeart/2005/8/layout/StepDownProcess"/>
    <dgm:cxn modelId="{E2184281-982C-4CF8-AEA2-47FBB5F8E8FC}" srcId="{3239BF6A-1F5F-4206-AB9C-22DDBCE096AB}" destId="{4D9AD352-921E-4E45-83A4-FB32483FFC82}" srcOrd="0" destOrd="0" parTransId="{54B43699-DE32-46FB-9E02-40E1824D965E}" sibTransId="{C08F9D92-F302-407F-9CBC-6AA9D0AB425A}"/>
    <dgm:cxn modelId="{DB4AC68C-C6B6-4E28-8C99-0F3D5E5E9939}" type="presOf" srcId="{54D7007E-BD19-420F-8516-18C51227864F}" destId="{53543037-7B7A-4153-9C44-EF5CBD394BF8}" srcOrd="0" destOrd="0" presId="urn:microsoft.com/office/officeart/2005/8/layout/StepDownProcess"/>
    <dgm:cxn modelId="{E394531D-DF66-45FC-8BDB-D2416A9D2AB6}" srcId="{2948AF97-8E96-49F7-8F6E-EA1F7BCBC9A2}" destId="{B92C9895-D170-48D7-A6BD-CB6A2921F7EE}" srcOrd="0" destOrd="0" parTransId="{0622DE1A-14A3-4992-B460-E027E957A8DE}" sibTransId="{C35E2B3C-4A0E-487B-8A5D-D61611750C57}"/>
    <dgm:cxn modelId="{E8EBB254-EFAB-4E9B-B3E6-325C4060AF05}" type="presOf" srcId="{2948AF97-8E96-49F7-8F6E-EA1F7BCBC9A2}" destId="{AA64D9E2-F08B-41D4-9713-C7E439DD20C0}" srcOrd="0" destOrd="0" presId="urn:microsoft.com/office/officeart/2005/8/layout/StepDownProcess"/>
    <dgm:cxn modelId="{92931ADC-C808-4210-A6FD-39E951645148}" srcId="{3239BF6A-1F5F-4206-AB9C-22DDBCE096AB}" destId="{2948AF97-8E96-49F7-8F6E-EA1F7BCBC9A2}" srcOrd="1" destOrd="0" parTransId="{9F8E1843-2CBA-4BCE-A22E-776C103B0AC5}" sibTransId="{7EB69662-CB7D-437F-8E8F-98A8268028B9}"/>
    <dgm:cxn modelId="{FB9AFFF8-B78A-4EA9-B0AF-ED3DC7D4D5F2}" type="presOf" srcId="{4D9AD352-921E-4E45-83A4-FB32483FFC82}" destId="{CF4A8860-D2A5-4259-BCE3-677548134DEA}" srcOrd="0" destOrd="0" presId="urn:microsoft.com/office/officeart/2005/8/layout/StepDownProcess"/>
    <dgm:cxn modelId="{A0164090-056E-43AB-91E2-15FD53A3CF53}" srcId="{4D9AD352-921E-4E45-83A4-FB32483FFC82}" destId="{54D7007E-BD19-420F-8516-18C51227864F}" srcOrd="0" destOrd="0" parTransId="{E8DEBDAF-4816-4693-9826-6D5D1D7FD6FD}" sibTransId="{09C1E648-EA41-47B7-8C0F-5B7D1F8DC504}"/>
    <dgm:cxn modelId="{294B0CC3-C2C6-45A2-8538-A7530E9C5FD8}" type="presParOf" srcId="{64E85F06-6A24-4D52-A96E-43E804D2BEB3}" destId="{7585BCA8-2ABF-4E52-BEFB-707DF1EDB8B4}" srcOrd="0" destOrd="0" presId="urn:microsoft.com/office/officeart/2005/8/layout/StepDownProcess"/>
    <dgm:cxn modelId="{1746BF34-1326-4804-A051-37725D74C82B}" type="presParOf" srcId="{7585BCA8-2ABF-4E52-BEFB-707DF1EDB8B4}" destId="{339636B3-0FAE-4FEB-83AE-B1FED2841E29}" srcOrd="0" destOrd="0" presId="urn:microsoft.com/office/officeart/2005/8/layout/StepDownProcess"/>
    <dgm:cxn modelId="{95D7F8C7-7663-48D5-A2BA-AC10EB6B66C6}" type="presParOf" srcId="{7585BCA8-2ABF-4E52-BEFB-707DF1EDB8B4}" destId="{CF4A8860-D2A5-4259-BCE3-677548134DEA}" srcOrd="1" destOrd="0" presId="urn:microsoft.com/office/officeart/2005/8/layout/StepDownProcess"/>
    <dgm:cxn modelId="{A8935862-B3A0-4E18-A84B-719FB82C17A5}" type="presParOf" srcId="{7585BCA8-2ABF-4E52-BEFB-707DF1EDB8B4}" destId="{53543037-7B7A-4153-9C44-EF5CBD394BF8}" srcOrd="2" destOrd="0" presId="urn:microsoft.com/office/officeart/2005/8/layout/StepDownProcess"/>
    <dgm:cxn modelId="{0F1DC859-1AE7-44A0-844B-ED0BD7DADA4F}" type="presParOf" srcId="{64E85F06-6A24-4D52-A96E-43E804D2BEB3}" destId="{DBFAA86E-01B3-428B-B53D-63C355FB84FA}" srcOrd="1" destOrd="0" presId="urn:microsoft.com/office/officeart/2005/8/layout/StepDownProcess"/>
    <dgm:cxn modelId="{D4D657AA-FD14-4B7F-8ACC-6A3AFD9BABF0}" type="presParOf" srcId="{64E85F06-6A24-4D52-A96E-43E804D2BEB3}" destId="{5B1D1182-ED0C-4F23-B828-43D516C68436}" srcOrd="2" destOrd="0" presId="urn:microsoft.com/office/officeart/2005/8/layout/StepDownProcess"/>
    <dgm:cxn modelId="{D3CF8999-788A-4366-A1EF-BB8FECA5E2E3}" type="presParOf" srcId="{5B1D1182-ED0C-4F23-B828-43D516C68436}" destId="{AA64D9E2-F08B-41D4-9713-C7E439DD20C0}" srcOrd="0" destOrd="0" presId="urn:microsoft.com/office/officeart/2005/8/layout/StepDownProcess"/>
    <dgm:cxn modelId="{CDD16430-E437-4AE8-BBCD-8326E4059894}" type="presParOf" srcId="{5B1D1182-ED0C-4F23-B828-43D516C68436}" destId="{7BACF3D3-42EB-4494-BCAF-3A61028920E9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78048A7D-1958-4F77-AD4C-D6FAC7CD0A7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4072291-55A8-406B-AF70-C20B54AA616D}">
      <dgm:prSet custT="1"/>
      <dgm:spPr/>
      <dgm:t>
        <a:bodyPr/>
        <a:lstStyle/>
        <a:p>
          <a:pPr rtl="0"/>
          <a:r>
            <a:rPr lang="es-ES" sz="2800" u="none" dirty="0" smtClean="0"/>
            <a:t>Costos</a:t>
          </a:r>
          <a:endParaRPr lang="es-MX" sz="2800" u="none" dirty="0"/>
        </a:p>
      </dgm:t>
    </dgm:pt>
    <dgm:pt modelId="{5B94C24F-6E04-42EB-B62F-A076405083B5}" type="parTrans" cxnId="{3720D74A-C91B-4411-A9EB-CF32812DB19D}">
      <dgm:prSet/>
      <dgm:spPr/>
      <dgm:t>
        <a:bodyPr/>
        <a:lstStyle/>
        <a:p>
          <a:endParaRPr lang="es-MX"/>
        </a:p>
      </dgm:t>
    </dgm:pt>
    <dgm:pt modelId="{E7FAA871-139C-44A7-A28F-FD97C454BBB7}" type="sibTrans" cxnId="{3720D74A-C91B-4411-A9EB-CF32812DB19D}">
      <dgm:prSet/>
      <dgm:spPr/>
      <dgm:t>
        <a:bodyPr/>
        <a:lstStyle/>
        <a:p>
          <a:endParaRPr lang="es-MX"/>
        </a:p>
      </dgm:t>
    </dgm:pt>
    <dgm:pt modelId="{2D0A93CC-7F44-4B3D-B96B-E2CF09679E94}">
      <dgm:prSet/>
      <dgm:spPr/>
      <dgm:t>
        <a:bodyPr/>
        <a:lstStyle/>
        <a:p>
          <a:pPr rtl="0"/>
          <a:r>
            <a:rPr lang="es-ES" dirty="0" smtClean="0"/>
            <a:t>El principal costo de la mano de obra son los sueldos que se pagan a los trabajadores de producción, sobre una base de horas, días o piezas trabajadas. </a:t>
          </a:r>
          <a:endParaRPr lang="es-MX" dirty="0"/>
        </a:p>
      </dgm:t>
    </dgm:pt>
    <dgm:pt modelId="{CD28CF54-A465-4CC6-A8F1-CC0B3F2CB6E3}" type="parTrans" cxnId="{2B518400-8B66-47FD-8FAC-CBBA22DD3C44}">
      <dgm:prSet/>
      <dgm:spPr/>
      <dgm:t>
        <a:bodyPr/>
        <a:lstStyle/>
        <a:p>
          <a:endParaRPr lang="es-MX"/>
        </a:p>
      </dgm:t>
    </dgm:pt>
    <dgm:pt modelId="{4645A575-BE71-4447-8253-F11298A36406}" type="sibTrans" cxnId="{2B518400-8B66-47FD-8FAC-CBBA22DD3C44}">
      <dgm:prSet/>
      <dgm:spPr/>
      <dgm:t>
        <a:bodyPr/>
        <a:lstStyle/>
        <a:p>
          <a:endParaRPr lang="es-MX"/>
        </a:p>
      </dgm:t>
    </dgm:pt>
    <dgm:pt modelId="{7C187B48-D0D7-475C-AB04-04B7B2DBCE89}">
      <dgm:prSet custT="1"/>
      <dgm:spPr/>
      <dgm:t>
        <a:bodyPr/>
        <a:lstStyle/>
        <a:p>
          <a:pPr rtl="0"/>
          <a:r>
            <a:rPr lang="es-ES" sz="2800" u="none" dirty="0" smtClean="0"/>
            <a:t>Contabilización</a:t>
          </a:r>
          <a:endParaRPr lang="es-MX" sz="2800" u="none" dirty="0"/>
        </a:p>
      </dgm:t>
    </dgm:pt>
    <dgm:pt modelId="{F6EDFFE5-4B4E-4B6A-89C9-D2630408FF45}" type="parTrans" cxnId="{F99AD3DE-8BD5-4D65-BF0D-5B60F3A6EA65}">
      <dgm:prSet/>
      <dgm:spPr/>
      <dgm:t>
        <a:bodyPr/>
        <a:lstStyle/>
        <a:p>
          <a:endParaRPr lang="es-MX"/>
        </a:p>
      </dgm:t>
    </dgm:pt>
    <dgm:pt modelId="{1F9A9F1D-7043-4EC4-B584-35F65D6460C4}" type="sibTrans" cxnId="{F99AD3DE-8BD5-4D65-BF0D-5B60F3A6EA65}">
      <dgm:prSet/>
      <dgm:spPr/>
      <dgm:t>
        <a:bodyPr/>
        <a:lstStyle/>
        <a:p>
          <a:endParaRPr lang="es-MX"/>
        </a:p>
      </dgm:t>
    </dgm:pt>
    <dgm:pt modelId="{8FD56649-160B-48D1-8110-3FC3E3ED6BC5}">
      <dgm:prSet/>
      <dgm:spPr/>
      <dgm:t>
        <a:bodyPr/>
        <a:lstStyle/>
        <a:p>
          <a:pPr rtl="0"/>
          <a:r>
            <a:rPr lang="es-ES" dirty="0" smtClean="0"/>
            <a:t>La contabilización comprende tres actividades: control de tiempo, preparación de listas de raya y asignación de los costos.</a:t>
          </a:r>
          <a:endParaRPr lang="es-MX" dirty="0"/>
        </a:p>
      </dgm:t>
    </dgm:pt>
    <dgm:pt modelId="{246F0FE6-F18C-42F0-A216-0C69410D1D85}" type="parTrans" cxnId="{07752319-856C-4609-B267-FE776BE7ED85}">
      <dgm:prSet/>
      <dgm:spPr/>
      <dgm:t>
        <a:bodyPr/>
        <a:lstStyle/>
        <a:p>
          <a:endParaRPr lang="es-MX"/>
        </a:p>
      </dgm:t>
    </dgm:pt>
    <dgm:pt modelId="{D2D00A70-B8CA-4E82-A7CF-93CEE0F07336}" type="sibTrans" cxnId="{07752319-856C-4609-B267-FE776BE7ED85}">
      <dgm:prSet/>
      <dgm:spPr/>
      <dgm:t>
        <a:bodyPr/>
        <a:lstStyle/>
        <a:p>
          <a:endParaRPr lang="es-MX"/>
        </a:p>
      </dgm:t>
    </dgm:pt>
    <dgm:pt modelId="{B1B86EE6-F5A4-49EE-B9C3-D201940A0200}" type="pres">
      <dgm:prSet presAssocID="{78048A7D-1958-4F77-AD4C-D6FAC7CD0A7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1F7459C-08AD-42A0-995F-9F6C4243BEE5}" type="pres">
      <dgm:prSet presAssocID="{E4072291-55A8-406B-AF70-C20B54AA616D}" presName="root" presStyleCnt="0"/>
      <dgm:spPr/>
    </dgm:pt>
    <dgm:pt modelId="{DE43EB38-F2AF-435B-96DD-8CB0B9571926}" type="pres">
      <dgm:prSet presAssocID="{E4072291-55A8-406B-AF70-C20B54AA616D}" presName="rootComposite" presStyleCnt="0"/>
      <dgm:spPr/>
    </dgm:pt>
    <dgm:pt modelId="{AD0CE784-A3F9-4432-A1E3-BCE6E27412C3}" type="pres">
      <dgm:prSet presAssocID="{E4072291-55A8-406B-AF70-C20B54AA616D}" presName="rootText" presStyleLbl="node1" presStyleIdx="0" presStyleCnt="2" custScaleY="70930"/>
      <dgm:spPr/>
      <dgm:t>
        <a:bodyPr/>
        <a:lstStyle/>
        <a:p>
          <a:endParaRPr lang="es-MX"/>
        </a:p>
      </dgm:t>
    </dgm:pt>
    <dgm:pt modelId="{4C13749E-3948-4D06-83D9-1DB7F416DF98}" type="pres">
      <dgm:prSet presAssocID="{E4072291-55A8-406B-AF70-C20B54AA616D}" presName="rootConnector" presStyleLbl="node1" presStyleIdx="0" presStyleCnt="2"/>
      <dgm:spPr/>
      <dgm:t>
        <a:bodyPr/>
        <a:lstStyle/>
        <a:p>
          <a:endParaRPr lang="es-MX"/>
        </a:p>
      </dgm:t>
    </dgm:pt>
    <dgm:pt modelId="{42EFA3B4-B9D5-44F7-A35D-30FF7A45ACE2}" type="pres">
      <dgm:prSet presAssocID="{E4072291-55A8-406B-AF70-C20B54AA616D}" presName="childShape" presStyleCnt="0"/>
      <dgm:spPr/>
    </dgm:pt>
    <dgm:pt modelId="{599B64A9-6432-44CD-B8D3-3F45943EF4BB}" type="pres">
      <dgm:prSet presAssocID="{CD28CF54-A465-4CC6-A8F1-CC0B3F2CB6E3}" presName="Name13" presStyleLbl="parChTrans1D2" presStyleIdx="0" presStyleCnt="2"/>
      <dgm:spPr/>
      <dgm:t>
        <a:bodyPr/>
        <a:lstStyle/>
        <a:p>
          <a:endParaRPr lang="es-MX"/>
        </a:p>
      </dgm:t>
    </dgm:pt>
    <dgm:pt modelId="{75FA7B39-05E3-4E25-A7C9-C6B3A9D31C77}" type="pres">
      <dgm:prSet presAssocID="{2D0A93CC-7F44-4B3D-B96B-E2CF09679E94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04C79B-286A-4787-812A-4C9A5D284EEE}" type="pres">
      <dgm:prSet presAssocID="{7C187B48-D0D7-475C-AB04-04B7B2DBCE89}" presName="root" presStyleCnt="0"/>
      <dgm:spPr/>
    </dgm:pt>
    <dgm:pt modelId="{C91F1849-E189-4FDE-96E8-CE3C0074FDFD}" type="pres">
      <dgm:prSet presAssocID="{7C187B48-D0D7-475C-AB04-04B7B2DBCE89}" presName="rootComposite" presStyleCnt="0"/>
      <dgm:spPr/>
    </dgm:pt>
    <dgm:pt modelId="{41745902-C061-4A7D-BC1A-9D77A3FEC8D1}" type="pres">
      <dgm:prSet presAssocID="{7C187B48-D0D7-475C-AB04-04B7B2DBCE89}" presName="rootText" presStyleLbl="node1" presStyleIdx="1" presStyleCnt="2" custScaleY="70930"/>
      <dgm:spPr/>
      <dgm:t>
        <a:bodyPr/>
        <a:lstStyle/>
        <a:p>
          <a:endParaRPr lang="es-MX"/>
        </a:p>
      </dgm:t>
    </dgm:pt>
    <dgm:pt modelId="{BD74AE5B-00E4-43E8-9803-ABA3A32A4756}" type="pres">
      <dgm:prSet presAssocID="{7C187B48-D0D7-475C-AB04-04B7B2DBCE89}" presName="rootConnector" presStyleLbl="node1" presStyleIdx="1" presStyleCnt="2"/>
      <dgm:spPr/>
      <dgm:t>
        <a:bodyPr/>
        <a:lstStyle/>
        <a:p>
          <a:endParaRPr lang="es-MX"/>
        </a:p>
      </dgm:t>
    </dgm:pt>
    <dgm:pt modelId="{F66D9D67-E987-43D3-B240-0F5310B4A39C}" type="pres">
      <dgm:prSet presAssocID="{7C187B48-D0D7-475C-AB04-04B7B2DBCE89}" presName="childShape" presStyleCnt="0"/>
      <dgm:spPr/>
    </dgm:pt>
    <dgm:pt modelId="{D1BEC0DE-F2F7-4BDC-B724-20493124B5F1}" type="pres">
      <dgm:prSet presAssocID="{246F0FE6-F18C-42F0-A216-0C69410D1D85}" presName="Name13" presStyleLbl="parChTrans1D2" presStyleIdx="1" presStyleCnt="2"/>
      <dgm:spPr/>
      <dgm:t>
        <a:bodyPr/>
        <a:lstStyle/>
        <a:p>
          <a:endParaRPr lang="es-MX"/>
        </a:p>
      </dgm:t>
    </dgm:pt>
    <dgm:pt modelId="{E5DE1ABE-D161-42C1-9C65-1C06B118DDF8}" type="pres">
      <dgm:prSet presAssocID="{8FD56649-160B-48D1-8110-3FC3E3ED6BC5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DC3EE8C-5F83-4470-9D8D-92B018D2A2F9}" type="presOf" srcId="{E4072291-55A8-406B-AF70-C20B54AA616D}" destId="{4C13749E-3948-4D06-83D9-1DB7F416DF98}" srcOrd="1" destOrd="0" presId="urn:microsoft.com/office/officeart/2005/8/layout/hierarchy3"/>
    <dgm:cxn modelId="{6A3951EE-2087-4632-8D7D-DBBCB02B216A}" type="presOf" srcId="{7C187B48-D0D7-475C-AB04-04B7B2DBCE89}" destId="{41745902-C061-4A7D-BC1A-9D77A3FEC8D1}" srcOrd="0" destOrd="0" presId="urn:microsoft.com/office/officeart/2005/8/layout/hierarchy3"/>
    <dgm:cxn modelId="{F99AD3DE-8BD5-4D65-BF0D-5B60F3A6EA65}" srcId="{78048A7D-1958-4F77-AD4C-D6FAC7CD0A78}" destId="{7C187B48-D0D7-475C-AB04-04B7B2DBCE89}" srcOrd="1" destOrd="0" parTransId="{F6EDFFE5-4B4E-4B6A-89C9-D2630408FF45}" sibTransId="{1F9A9F1D-7043-4EC4-B584-35F65D6460C4}"/>
    <dgm:cxn modelId="{9B695B1D-31E1-4DFE-9E5B-2DCE2D8BF820}" type="presOf" srcId="{246F0FE6-F18C-42F0-A216-0C69410D1D85}" destId="{D1BEC0DE-F2F7-4BDC-B724-20493124B5F1}" srcOrd="0" destOrd="0" presId="urn:microsoft.com/office/officeart/2005/8/layout/hierarchy3"/>
    <dgm:cxn modelId="{2B518400-8B66-47FD-8FAC-CBBA22DD3C44}" srcId="{E4072291-55A8-406B-AF70-C20B54AA616D}" destId="{2D0A93CC-7F44-4B3D-B96B-E2CF09679E94}" srcOrd="0" destOrd="0" parTransId="{CD28CF54-A465-4CC6-A8F1-CC0B3F2CB6E3}" sibTransId="{4645A575-BE71-4447-8253-F11298A36406}"/>
    <dgm:cxn modelId="{3720D74A-C91B-4411-A9EB-CF32812DB19D}" srcId="{78048A7D-1958-4F77-AD4C-D6FAC7CD0A78}" destId="{E4072291-55A8-406B-AF70-C20B54AA616D}" srcOrd="0" destOrd="0" parTransId="{5B94C24F-6E04-42EB-B62F-A076405083B5}" sibTransId="{E7FAA871-139C-44A7-A28F-FD97C454BBB7}"/>
    <dgm:cxn modelId="{07752319-856C-4609-B267-FE776BE7ED85}" srcId="{7C187B48-D0D7-475C-AB04-04B7B2DBCE89}" destId="{8FD56649-160B-48D1-8110-3FC3E3ED6BC5}" srcOrd="0" destOrd="0" parTransId="{246F0FE6-F18C-42F0-A216-0C69410D1D85}" sibTransId="{D2D00A70-B8CA-4E82-A7CF-93CEE0F07336}"/>
    <dgm:cxn modelId="{2408A080-929A-48B7-85BC-6C572D9E1959}" type="presOf" srcId="{8FD56649-160B-48D1-8110-3FC3E3ED6BC5}" destId="{E5DE1ABE-D161-42C1-9C65-1C06B118DDF8}" srcOrd="0" destOrd="0" presId="urn:microsoft.com/office/officeart/2005/8/layout/hierarchy3"/>
    <dgm:cxn modelId="{B476ABD9-4250-4A9B-ABEA-AE839567164E}" type="presOf" srcId="{7C187B48-D0D7-475C-AB04-04B7B2DBCE89}" destId="{BD74AE5B-00E4-43E8-9803-ABA3A32A4756}" srcOrd="1" destOrd="0" presId="urn:microsoft.com/office/officeart/2005/8/layout/hierarchy3"/>
    <dgm:cxn modelId="{0645C99F-F8CC-449F-A918-16BC9A3211D8}" type="presOf" srcId="{CD28CF54-A465-4CC6-A8F1-CC0B3F2CB6E3}" destId="{599B64A9-6432-44CD-B8D3-3F45943EF4BB}" srcOrd="0" destOrd="0" presId="urn:microsoft.com/office/officeart/2005/8/layout/hierarchy3"/>
    <dgm:cxn modelId="{0660E772-2984-40AC-90FD-402E10356540}" type="presOf" srcId="{E4072291-55A8-406B-AF70-C20B54AA616D}" destId="{AD0CE784-A3F9-4432-A1E3-BCE6E27412C3}" srcOrd="0" destOrd="0" presId="urn:microsoft.com/office/officeart/2005/8/layout/hierarchy3"/>
    <dgm:cxn modelId="{D0D6BC0B-B33D-4373-8C63-F110ECE3CD1F}" type="presOf" srcId="{78048A7D-1958-4F77-AD4C-D6FAC7CD0A78}" destId="{B1B86EE6-F5A4-49EE-B9C3-D201940A0200}" srcOrd="0" destOrd="0" presId="urn:microsoft.com/office/officeart/2005/8/layout/hierarchy3"/>
    <dgm:cxn modelId="{14635AC7-1DDC-4450-947A-2012C2E12715}" type="presOf" srcId="{2D0A93CC-7F44-4B3D-B96B-E2CF09679E94}" destId="{75FA7B39-05E3-4E25-A7C9-C6B3A9D31C77}" srcOrd="0" destOrd="0" presId="urn:microsoft.com/office/officeart/2005/8/layout/hierarchy3"/>
    <dgm:cxn modelId="{1EDDE217-EE0C-4665-8E03-A8900A1EF6AE}" type="presParOf" srcId="{B1B86EE6-F5A4-49EE-B9C3-D201940A0200}" destId="{A1F7459C-08AD-42A0-995F-9F6C4243BEE5}" srcOrd="0" destOrd="0" presId="urn:microsoft.com/office/officeart/2005/8/layout/hierarchy3"/>
    <dgm:cxn modelId="{6C237ACA-8FCB-4AAA-871A-1EE8B3B1599E}" type="presParOf" srcId="{A1F7459C-08AD-42A0-995F-9F6C4243BEE5}" destId="{DE43EB38-F2AF-435B-96DD-8CB0B9571926}" srcOrd="0" destOrd="0" presId="urn:microsoft.com/office/officeart/2005/8/layout/hierarchy3"/>
    <dgm:cxn modelId="{F753A859-FC07-484F-B7ED-1CFA069039DF}" type="presParOf" srcId="{DE43EB38-F2AF-435B-96DD-8CB0B9571926}" destId="{AD0CE784-A3F9-4432-A1E3-BCE6E27412C3}" srcOrd="0" destOrd="0" presId="urn:microsoft.com/office/officeart/2005/8/layout/hierarchy3"/>
    <dgm:cxn modelId="{33DA58BE-F1BA-472F-AFD8-DC66A2C6F2A4}" type="presParOf" srcId="{DE43EB38-F2AF-435B-96DD-8CB0B9571926}" destId="{4C13749E-3948-4D06-83D9-1DB7F416DF98}" srcOrd="1" destOrd="0" presId="urn:microsoft.com/office/officeart/2005/8/layout/hierarchy3"/>
    <dgm:cxn modelId="{563E00D3-7771-47CA-A306-6C666028AAC7}" type="presParOf" srcId="{A1F7459C-08AD-42A0-995F-9F6C4243BEE5}" destId="{42EFA3B4-B9D5-44F7-A35D-30FF7A45ACE2}" srcOrd="1" destOrd="0" presId="urn:microsoft.com/office/officeart/2005/8/layout/hierarchy3"/>
    <dgm:cxn modelId="{18420485-4575-49BB-B5D0-5C61F22898D8}" type="presParOf" srcId="{42EFA3B4-B9D5-44F7-A35D-30FF7A45ACE2}" destId="{599B64A9-6432-44CD-B8D3-3F45943EF4BB}" srcOrd="0" destOrd="0" presId="urn:microsoft.com/office/officeart/2005/8/layout/hierarchy3"/>
    <dgm:cxn modelId="{20E392F4-254C-4EF8-85EF-9B128455AE3E}" type="presParOf" srcId="{42EFA3B4-B9D5-44F7-A35D-30FF7A45ACE2}" destId="{75FA7B39-05E3-4E25-A7C9-C6B3A9D31C77}" srcOrd="1" destOrd="0" presId="urn:microsoft.com/office/officeart/2005/8/layout/hierarchy3"/>
    <dgm:cxn modelId="{5E68BEDC-F09E-4F91-8D09-EFCCAC079F88}" type="presParOf" srcId="{B1B86EE6-F5A4-49EE-B9C3-D201940A0200}" destId="{0B04C79B-286A-4787-812A-4C9A5D284EEE}" srcOrd="1" destOrd="0" presId="urn:microsoft.com/office/officeart/2005/8/layout/hierarchy3"/>
    <dgm:cxn modelId="{BC27D240-0F15-4CF4-BF18-690F3A809962}" type="presParOf" srcId="{0B04C79B-286A-4787-812A-4C9A5D284EEE}" destId="{C91F1849-E189-4FDE-96E8-CE3C0074FDFD}" srcOrd="0" destOrd="0" presId="urn:microsoft.com/office/officeart/2005/8/layout/hierarchy3"/>
    <dgm:cxn modelId="{AF851C33-C71B-4894-9BBC-EB52F85D55B6}" type="presParOf" srcId="{C91F1849-E189-4FDE-96E8-CE3C0074FDFD}" destId="{41745902-C061-4A7D-BC1A-9D77A3FEC8D1}" srcOrd="0" destOrd="0" presId="urn:microsoft.com/office/officeart/2005/8/layout/hierarchy3"/>
    <dgm:cxn modelId="{636FD1CD-0023-4180-83AC-ABE15092A1D5}" type="presParOf" srcId="{C91F1849-E189-4FDE-96E8-CE3C0074FDFD}" destId="{BD74AE5B-00E4-43E8-9803-ABA3A32A4756}" srcOrd="1" destOrd="0" presId="urn:microsoft.com/office/officeart/2005/8/layout/hierarchy3"/>
    <dgm:cxn modelId="{3FF01788-05DE-441C-B97E-DA9339FBA24B}" type="presParOf" srcId="{0B04C79B-286A-4787-812A-4C9A5D284EEE}" destId="{F66D9D67-E987-43D3-B240-0F5310B4A39C}" srcOrd="1" destOrd="0" presId="urn:microsoft.com/office/officeart/2005/8/layout/hierarchy3"/>
    <dgm:cxn modelId="{68A3D9B8-03B9-4EF8-B1C0-CC51EBEBED66}" type="presParOf" srcId="{F66D9D67-E987-43D3-B240-0F5310B4A39C}" destId="{D1BEC0DE-F2F7-4BDC-B724-20493124B5F1}" srcOrd="0" destOrd="0" presId="urn:microsoft.com/office/officeart/2005/8/layout/hierarchy3"/>
    <dgm:cxn modelId="{299F8D7F-F9F8-49BD-9D91-5F5D176D0FEB}" type="presParOf" srcId="{F66D9D67-E987-43D3-B240-0F5310B4A39C}" destId="{E5DE1ABE-D161-42C1-9C65-1C06B118DDF8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C8A4801-653F-4FA2-86F2-258872AB107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89A2D1A-F32F-475A-8BC8-3C0307216BCF}">
      <dgm:prSet/>
      <dgm:spPr/>
      <dgm:t>
        <a:bodyPr/>
        <a:lstStyle/>
        <a:p>
          <a:pPr rtl="0"/>
          <a:r>
            <a:rPr lang="es-ES" u="none" dirty="0" smtClean="0"/>
            <a:t>Control de tiempo</a:t>
          </a:r>
          <a:endParaRPr lang="es-MX" u="none" dirty="0"/>
        </a:p>
      </dgm:t>
    </dgm:pt>
    <dgm:pt modelId="{EC12F6C1-59DD-4FF6-97C6-07497D2F145D}" type="parTrans" cxnId="{F49EC647-AF95-40FF-A20F-DEDDDA03A296}">
      <dgm:prSet/>
      <dgm:spPr/>
      <dgm:t>
        <a:bodyPr/>
        <a:lstStyle/>
        <a:p>
          <a:endParaRPr lang="es-MX"/>
        </a:p>
      </dgm:t>
    </dgm:pt>
    <dgm:pt modelId="{60F58246-862F-4ED5-B174-0AAA627E79CB}" type="sibTrans" cxnId="{F49EC647-AF95-40FF-A20F-DEDDDA03A296}">
      <dgm:prSet/>
      <dgm:spPr/>
      <dgm:t>
        <a:bodyPr/>
        <a:lstStyle/>
        <a:p>
          <a:endParaRPr lang="es-MX"/>
        </a:p>
      </dgm:t>
    </dgm:pt>
    <dgm:pt modelId="{E931B054-3C15-45EF-AEFB-0F59164F350F}">
      <dgm:prSet/>
      <dgm:spPr/>
      <dgm:t>
        <a:bodyPr/>
        <a:lstStyle/>
        <a:p>
          <a:pPr rtl="0"/>
          <a:r>
            <a:rPr lang="es-ES" dirty="0" smtClean="0"/>
            <a:t>A través de tarjetas de tiempo o boletas de trabajo, que señalan horas trabajadas, descripción del trabajo  y tasa salarial.</a:t>
          </a:r>
          <a:endParaRPr lang="es-MX" dirty="0"/>
        </a:p>
      </dgm:t>
    </dgm:pt>
    <dgm:pt modelId="{FBEC51C1-E8D1-43E6-84B2-54A6FDC1AC8B}" type="parTrans" cxnId="{1F62CD86-8768-4D07-8DF1-ABAAA2ECCCD7}">
      <dgm:prSet/>
      <dgm:spPr/>
      <dgm:t>
        <a:bodyPr/>
        <a:lstStyle/>
        <a:p>
          <a:endParaRPr lang="es-MX"/>
        </a:p>
      </dgm:t>
    </dgm:pt>
    <dgm:pt modelId="{679B6229-DFDD-49E9-BCA2-06858C914DBE}" type="sibTrans" cxnId="{1F62CD86-8768-4D07-8DF1-ABAAA2ECCCD7}">
      <dgm:prSet/>
      <dgm:spPr/>
      <dgm:t>
        <a:bodyPr/>
        <a:lstStyle/>
        <a:p>
          <a:endParaRPr lang="es-MX"/>
        </a:p>
      </dgm:t>
    </dgm:pt>
    <dgm:pt modelId="{789703A2-A2C1-4ECC-9A5E-7BE11407CB40}">
      <dgm:prSet/>
      <dgm:spPr/>
      <dgm:t>
        <a:bodyPr/>
        <a:lstStyle/>
        <a:p>
          <a:pPr rtl="0"/>
          <a:r>
            <a:rPr lang="es-MX" u="none" dirty="0" smtClean="0"/>
            <a:t>Listas de raya</a:t>
          </a:r>
          <a:endParaRPr lang="es-MX" u="none" dirty="0"/>
        </a:p>
      </dgm:t>
    </dgm:pt>
    <dgm:pt modelId="{B582EA65-8018-4AAC-B0E8-23F6E2BC6927}" type="parTrans" cxnId="{FD416F38-5388-4154-9466-CEC12CF30459}">
      <dgm:prSet/>
      <dgm:spPr/>
      <dgm:t>
        <a:bodyPr/>
        <a:lstStyle/>
        <a:p>
          <a:endParaRPr lang="es-MX"/>
        </a:p>
      </dgm:t>
    </dgm:pt>
    <dgm:pt modelId="{7BCB2556-88AA-4E2F-AE7C-C44B89C35825}" type="sibTrans" cxnId="{FD416F38-5388-4154-9466-CEC12CF30459}">
      <dgm:prSet/>
      <dgm:spPr/>
      <dgm:t>
        <a:bodyPr/>
        <a:lstStyle/>
        <a:p>
          <a:endParaRPr lang="es-MX"/>
        </a:p>
      </dgm:t>
    </dgm:pt>
    <dgm:pt modelId="{AB596774-23D1-4782-8D80-0D49D8642886}">
      <dgm:prSet/>
      <dgm:spPr/>
      <dgm:t>
        <a:bodyPr/>
        <a:lstStyle/>
        <a:p>
          <a:pPr rtl="0"/>
          <a:r>
            <a:rPr lang="es-ES" dirty="0" smtClean="0"/>
            <a:t>Define los conceptos que se pagaran en la nómina en función al tiempo trabajado.</a:t>
          </a:r>
          <a:endParaRPr lang="es-MX" dirty="0"/>
        </a:p>
      </dgm:t>
    </dgm:pt>
    <dgm:pt modelId="{2F83889A-0347-4312-9A29-FA015FF096EF}" type="parTrans" cxnId="{12040884-60EB-41A6-B494-2C8D8EF9AEC2}">
      <dgm:prSet/>
      <dgm:spPr/>
      <dgm:t>
        <a:bodyPr/>
        <a:lstStyle/>
        <a:p>
          <a:endParaRPr lang="es-MX"/>
        </a:p>
      </dgm:t>
    </dgm:pt>
    <dgm:pt modelId="{572C54FB-A920-43AD-835E-32E1BFAC904B}" type="sibTrans" cxnId="{12040884-60EB-41A6-B494-2C8D8EF9AEC2}">
      <dgm:prSet/>
      <dgm:spPr/>
      <dgm:t>
        <a:bodyPr/>
        <a:lstStyle/>
        <a:p>
          <a:endParaRPr lang="es-MX"/>
        </a:p>
      </dgm:t>
    </dgm:pt>
    <dgm:pt modelId="{1AA1B1CD-0D01-4091-A072-0898E301A4D0}" type="pres">
      <dgm:prSet presAssocID="{BC8A4801-653F-4FA2-86F2-258872AB107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39CF484-974A-4FB8-BBED-1040B4E8E5FF}" type="pres">
      <dgm:prSet presAssocID="{689A2D1A-F32F-475A-8BC8-3C0307216BCF}" presName="composite" presStyleCnt="0"/>
      <dgm:spPr/>
    </dgm:pt>
    <dgm:pt modelId="{E8570ACB-F524-45BC-BDBD-48B2BF4918F0}" type="pres">
      <dgm:prSet presAssocID="{689A2D1A-F32F-475A-8BC8-3C0307216BCF}" presName="bentUpArrow1" presStyleLbl="alignImgPlace1" presStyleIdx="0" presStyleCnt="1" custLinFactNeighborX="21540" custLinFactNeighborY="-20104"/>
      <dgm:spPr/>
    </dgm:pt>
    <dgm:pt modelId="{71465628-FCDC-42D5-BD76-65CAE1A18930}" type="pres">
      <dgm:prSet presAssocID="{689A2D1A-F32F-475A-8BC8-3C0307216BCF}" presName="ParentText" presStyleLbl="node1" presStyleIdx="0" presStyleCnt="2" custScaleX="82750" custScaleY="6488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31AE09-BC66-4DEC-B8FA-0DF96B5715C0}" type="pres">
      <dgm:prSet presAssocID="{689A2D1A-F32F-475A-8BC8-3C0307216BCF}" presName="ChildText" presStyleLbl="revTx" presStyleIdx="0" presStyleCnt="2" custScaleX="143339" custLinFactNeighborX="20199" custLinFactNeighborY="7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05F690-F1DC-462E-AF3C-959A7CB85A0B}" type="pres">
      <dgm:prSet presAssocID="{60F58246-862F-4ED5-B174-0AAA627E79CB}" presName="sibTrans" presStyleCnt="0"/>
      <dgm:spPr/>
    </dgm:pt>
    <dgm:pt modelId="{8920543D-864A-45B8-B551-A5E148653B52}" type="pres">
      <dgm:prSet presAssocID="{789703A2-A2C1-4ECC-9A5E-7BE11407CB40}" presName="composite" presStyleCnt="0"/>
      <dgm:spPr/>
    </dgm:pt>
    <dgm:pt modelId="{08F6C30D-FAFA-4C84-9F61-CFF7501CAE42}" type="pres">
      <dgm:prSet presAssocID="{789703A2-A2C1-4ECC-9A5E-7BE11407CB40}" presName="ParentText" presStyleLbl="node1" presStyleIdx="1" presStyleCnt="2" custScaleX="82750" custScaleY="6488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D98317-B6B5-40BC-810F-DD1F4372DC55}" type="pres">
      <dgm:prSet presAssocID="{789703A2-A2C1-4ECC-9A5E-7BE11407CB40}" presName="Final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2040884-60EB-41A6-B494-2C8D8EF9AEC2}" srcId="{789703A2-A2C1-4ECC-9A5E-7BE11407CB40}" destId="{AB596774-23D1-4782-8D80-0D49D8642886}" srcOrd="0" destOrd="0" parTransId="{2F83889A-0347-4312-9A29-FA015FF096EF}" sibTransId="{572C54FB-A920-43AD-835E-32E1BFAC904B}"/>
    <dgm:cxn modelId="{1F62CD86-8768-4D07-8DF1-ABAAA2ECCCD7}" srcId="{689A2D1A-F32F-475A-8BC8-3C0307216BCF}" destId="{E931B054-3C15-45EF-AEFB-0F59164F350F}" srcOrd="0" destOrd="0" parTransId="{FBEC51C1-E8D1-43E6-84B2-54A6FDC1AC8B}" sibTransId="{679B6229-DFDD-49E9-BCA2-06858C914DBE}"/>
    <dgm:cxn modelId="{EDAFBD2B-EF46-4792-BFBC-A99DB322F237}" type="presOf" srcId="{689A2D1A-F32F-475A-8BC8-3C0307216BCF}" destId="{71465628-FCDC-42D5-BD76-65CAE1A18930}" srcOrd="0" destOrd="0" presId="urn:microsoft.com/office/officeart/2005/8/layout/StepDownProcess"/>
    <dgm:cxn modelId="{FD416F38-5388-4154-9466-CEC12CF30459}" srcId="{BC8A4801-653F-4FA2-86F2-258872AB107C}" destId="{789703A2-A2C1-4ECC-9A5E-7BE11407CB40}" srcOrd="1" destOrd="0" parTransId="{B582EA65-8018-4AAC-B0E8-23F6E2BC6927}" sibTransId="{7BCB2556-88AA-4E2F-AE7C-C44B89C35825}"/>
    <dgm:cxn modelId="{190392A6-D100-4933-BEDA-A260326BE3B2}" type="presOf" srcId="{BC8A4801-653F-4FA2-86F2-258872AB107C}" destId="{1AA1B1CD-0D01-4091-A072-0898E301A4D0}" srcOrd="0" destOrd="0" presId="urn:microsoft.com/office/officeart/2005/8/layout/StepDownProcess"/>
    <dgm:cxn modelId="{186C8102-2A7D-4C70-BE20-CD7A1E6825D1}" type="presOf" srcId="{789703A2-A2C1-4ECC-9A5E-7BE11407CB40}" destId="{08F6C30D-FAFA-4C84-9F61-CFF7501CAE42}" srcOrd="0" destOrd="0" presId="urn:microsoft.com/office/officeart/2005/8/layout/StepDownProcess"/>
    <dgm:cxn modelId="{F49EC647-AF95-40FF-A20F-DEDDDA03A296}" srcId="{BC8A4801-653F-4FA2-86F2-258872AB107C}" destId="{689A2D1A-F32F-475A-8BC8-3C0307216BCF}" srcOrd="0" destOrd="0" parTransId="{EC12F6C1-59DD-4FF6-97C6-07497D2F145D}" sibTransId="{60F58246-862F-4ED5-B174-0AAA627E79CB}"/>
    <dgm:cxn modelId="{CB8EE2D9-6F4A-4793-BAB6-D19265D32B39}" type="presOf" srcId="{E931B054-3C15-45EF-AEFB-0F59164F350F}" destId="{6E31AE09-BC66-4DEC-B8FA-0DF96B5715C0}" srcOrd="0" destOrd="0" presId="urn:microsoft.com/office/officeart/2005/8/layout/StepDownProcess"/>
    <dgm:cxn modelId="{220462E6-51F6-4B76-9358-46E004F9C655}" type="presOf" srcId="{AB596774-23D1-4782-8D80-0D49D8642886}" destId="{4AD98317-B6B5-40BC-810F-DD1F4372DC55}" srcOrd="0" destOrd="0" presId="urn:microsoft.com/office/officeart/2005/8/layout/StepDownProcess"/>
    <dgm:cxn modelId="{9A30DC93-AF5E-425F-8D4B-378201031574}" type="presParOf" srcId="{1AA1B1CD-0D01-4091-A072-0898E301A4D0}" destId="{839CF484-974A-4FB8-BBED-1040B4E8E5FF}" srcOrd="0" destOrd="0" presId="urn:microsoft.com/office/officeart/2005/8/layout/StepDownProcess"/>
    <dgm:cxn modelId="{94BDDB50-A3FB-4152-9F18-1C37E0D1107F}" type="presParOf" srcId="{839CF484-974A-4FB8-BBED-1040B4E8E5FF}" destId="{E8570ACB-F524-45BC-BDBD-48B2BF4918F0}" srcOrd="0" destOrd="0" presId="urn:microsoft.com/office/officeart/2005/8/layout/StepDownProcess"/>
    <dgm:cxn modelId="{06442223-9288-461B-B47F-C23307A6B960}" type="presParOf" srcId="{839CF484-974A-4FB8-BBED-1040B4E8E5FF}" destId="{71465628-FCDC-42D5-BD76-65CAE1A18930}" srcOrd="1" destOrd="0" presId="urn:microsoft.com/office/officeart/2005/8/layout/StepDownProcess"/>
    <dgm:cxn modelId="{0F005132-FDEC-411E-A938-2445DA3EE9FC}" type="presParOf" srcId="{839CF484-974A-4FB8-BBED-1040B4E8E5FF}" destId="{6E31AE09-BC66-4DEC-B8FA-0DF96B5715C0}" srcOrd="2" destOrd="0" presId="urn:microsoft.com/office/officeart/2005/8/layout/StepDownProcess"/>
    <dgm:cxn modelId="{7A315F5E-9291-4F37-B3DB-9BB3925A480F}" type="presParOf" srcId="{1AA1B1CD-0D01-4091-A072-0898E301A4D0}" destId="{0205F690-F1DC-462E-AF3C-959A7CB85A0B}" srcOrd="1" destOrd="0" presId="urn:microsoft.com/office/officeart/2005/8/layout/StepDownProcess"/>
    <dgm:cxn modelId="{36C8E962-1012-4FEA-B973-337B07FA906A}" type="presParOf" srcId="{1AA1B1CD-0D01-4091-A072-0898E301A4D0}" destId="{8920543D-864A-45B8-B551-A5E148653B52}" srcOrd="2" destOrd="0" presId="urn:microsoft.com/office/officeart/2005/8/layout/StepDownProcess"/>
    <dgm:cxn modelId="{D33F0875-C69A-4E3B-9A98-B9C17750F967}" type="presParOf" srcId="{8920543D-864A-45B8-B551-A5E148653B52}" destId="{08F6C30D-FAFA-4C84-9F61-CFF7501CAE42}" srcOrd="0" destOrd="0" presId="urn:microsoft.com/office/officeart/2005/8/layout/StepDownProcess"/>
    <dgm:cxn modelId="{0A900C4C-F7A4-4B70-87C8-9A902AA40767}" type="presParOf" srcId="{8920543D-864A-45B8-B551-A5E148653B52}" destId="{4AD98317-B6B5-40BC-810F-DD1F4372DC55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C902977-D442-49C7-8B1E-F6801CDDC237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09AFBA5-1A61-4E61-B5D8-FB2210DC7F2C}">
      <dgm:prSet custT="1"/>
      <dgm:spPr/>
      <dgm:t>
        <a:bodyPr/>
        <a:lstStyle/>
        <a:p>
          <a:pPr rtl="0"/>
          <a:r>
            <a:rPr lang="es-ES" sz="2000" dirty="0" smtClean="0"/>
            <a:t>Con las tarjetas de tiempo y listas de raya, el departamento de contabilidad asigna los costos totales de la nómina. </a:t>
          </a:r>
          <a:endParaRPr lang="es-MX" sz="2000" dirty="0"/>
        </a:p>
      </dgm:t>
    </dgm:pt>
    <dgm:pt modelId="{A5674AF7-690B-44E5-9852-9B44D8C0628A}" type="parTrans" cxnId="{E81492DE-B8E3-4B07-A683-ED9C9FF1D1F0}">
      <dgm:prSet/>
      <dgm:spPr/>
      <dgm:t>
        <a:bodyPr/>
        <a:lstStyle/>
        <a:p>
          <a:endParaRPr lang="es-MX"/>
        </a:p>
      </dgm:t>
    </dgm:pt>
    <dgm:pt modelId="{55D16F14-5E2D-4E41-B71C-AB1B5570EFE1}" type="sibTrans" cxnId="{E81492DE-B8E3-4B07-A683-ED9C9FF1D1F0}">
      <dgm:prSet/>
      <dgm:spPr/>
      <dgm:t>
        <a:bodyPr/>
        <a:lstStyle/>
        <a:p>
          <a:endParaRPr lang="es-MX"/>
        </a:p>
      </dgm:t>
    </dgm:pt>
    <dgm:pt modelId="{AFA33E8E-D990-4C53-9048-3047970CD1DD}">
      <dgm:prSet custT="1"/>
      <dgm:spPr/>
      <dgm:t>
        <a:bodyPr/>
        <a:lstStyle/>
        <a:p>
          <a:pPr rtl="0"/>
          <a:r>
            <a:rPr lang="es-ES" sz="2000" dirty="0" smtClean="0"/>
            <a:t>El costo total de la nómina debe ser igual a la suma de los costos de la mano de obra asignados a las órdenes de trabajo.</a:t>
          </a:r>
          <a:endParaRPr lang="es-MX" sz="2000" dirty="0"/>
        </a:p>
      </dgm:t>
    </dgm:pt>
    <dgm:pt modelId="{85FC5392-AC6E-4644-AE27-DE515831178F}" type="parTrans" cxnId="{CA7275F8-A8A5-41F7-BFC1-1F024A908B6D}">
      <dgm:prSet/>
      <dgm:spPr/>
      <dgm:t>
        <a:bodyPr/>
        <a:lstStyle/>
        <a:p>
          <a:endParaRPr lang="es-MX"/>
        </a:p>
      </dgm:t>
    </dgm:pt>
    <dgm:pt modelId="{D3F1F439-A7EE-4E86-B068-7D658455F3D6}" type="sibTrans" cxnId="{CA7275F8-A8A5-41F7-BFC1-1F024A908B6D}">
      <dgm:prSet/>
      <dgm:spPr/>
      <dgm:t>
        <a:bodyPr/>
        <a:lstStyle/>
        <a:p>
          <a:endParaRPr lang="es-MX"/>
        </a:p>
      </dgm:t>
    </dgm:pt>
    <dgm:pt modelId="{06D08C02-EDA7-482D-9317-5F53F1DB8773}">
      <dgm:prSet custT="1"/>
      <dgm:spPr/>
      <dgm:t>
        <a:bodyPr/>
        <a:lstStyle/>
        <a:p>
          <a:pPr rtl="0"/>
          <a:r>
            <a:rPr lang="es-ES" sz="2000" dirty="0" smtClean="0"/>
            <a:t>Las nóminas se preparan: semanal, quincenal o mensualmente. </a:t>
          </a:r>
          <a:endParaRPr lang="es-MX" sz="2000" dirty="0"/>
        </a:p>
      </dgm:t>
    </dgm:pt>
    <dgm:pt modelId="{66560820-8DC1-4CD6-A369-34CF95BD8A74}" type="parTrans" cxnId="{7F2DFB52-4640-4679-A0EB-FCF7A6B021CC}">
      <dgm:prSet/>
      <dgm:spPr/>
      <dgm:t>
        <a:bodyPr/>
        <a:lstStyle/>
        <a:p>
          <a:endParaRPr lang="es-MX"/>
        </a:p>
      </dgm:t>
    </dgm:pt>
    <dgm:pt modelId="{28967AE7-1353-4030-80DF-DE036395B9F9}" type="sibTrans" cxnId="{7F2DFB52-4640-4679-A0EB-FCF7A6B021CC}">
      <dgm:prSet/>
      <dgm:spPr/>
      <dgm:t>
        <a:bodyPr/>
        <a:lstStyle/>
        <a:p>
          <a:endParaRPr lang="es-MX"/>
        </a:p>
      </dgm:t>
    </dgm:pt>
    <dgm:pt modelId="{9B4C148E-6525-49BC-BF88-757EF7561D97}" type="pres">
      <dgm:prSet presAssocID="{FC902977-D442-49C7-8B1E-F6801CDDC23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34EC8D9-70D1-4F3C-8EA4-973A5F245149}" type="pres">
      <dgm:prSet presAssocID="{FC902977-D442-49C7-8B1E-F6801CDDC237}" presName="dummyMaxCanvas" presStyleCnt="0">
        <dgm:presLayoutVars/>
      </dgm:prSet>
      <dgm:spPr/>
    </dgm:pt>
    <dgm:pt modelId="{B57B7446-12F1-470D-B663-76D9E44F267F}" type="pres">
      <dgm:prSet presAssocID="{FC902977-D442-49C7-8B1E-F6801CDDC237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E568C9-0234-4995-938E-B1AA7E882C0E}" type="pres">
      <dgm:prSet presAssocID="{FC902977-D442-49C7-8B1E-F6801CDDC237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D830EB-8E05-4F05-AEAD-B1741B8D9242}" type="pres">
      <dgm:prSet presAssocID="{FC902977-D442-49C7-8B1E-F6801CDDC237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8121AF-36CB-423C-9BEF-78AA4A1E6AB6}" type="pres">
      <dgm:prSet presAssocID="{FC902977-D442-49C7-8B1E-F6801CDDC237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BC1712-C637-4185-858D-021B64E54FB5}" type="pres">
      <dgm:prSet presAssocID="{FC902977-D442-49C7-8B1E-F6801CDDC237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D9F9C7-627F-4B25-826A-79AF16E02FD5}" type="pres">
      <dgm:prSet presAssocID="{FC902977-D442-49C7-8B1E-F6801CDDC23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F3F6CB-B2F2-48CA-A7B7-3E29699D7503}" type="pres">
      <dgm:prSet presAssocID="{FC902977-D442-49C7-8B1E-F6801CDDC23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B5BDAF-96DE-4AD9-AA9E-94166FD1FF09}" type="pres">
      <dgm:prSet presAssocID="{FC902977-D442-49C7-8B1E-F6801CDDC23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428AF32-17A2-4DC7-B52E-40884898A967}" type="presOf" srcId="{FC902977-D442-49C7-8B1E-F6801CDDC237}" destId="{9B4C148E-6525-49BC-BF88-757EF7561D97}" srcOrd="0" destOrd="0" presId="urn:microsoft.com/office/officeart/2005/8/layout/vProcess5"/>
    <dgm:cxn modelId="{E81492DE-B8E3-4B07-A683-ED9C9FF1D1F0}" srcId="{FC902977-D442-49C7-8B1E-F6801CDDC237}" destId="{009AFBA5-1A61-4E61-B5D8-FB2210DC7F2C}" srcOrd="0" destOrd="0" parTransId="{A5674AF7-690B-44E5-9852-9B44D8C0628A}" sibTransId="{55D16F14-5E2D-4E41-B71C-AB1B5570EFE1}"/>
    <dgm:cxn modelId="{97006832-DE5B-4CC7-A567-5A201F055ACA}" type="presOf" srcId="{009AFBA5-1A61-4E61-B5D8-FB2210DC7F2C}" destId="{37D9F9C7-627F-4B25-826A-79AF16E02FD5}" srcOrd="1" destOrd="0" presId="urn:microsoft.com/office/officeart/2005/8/layout/vProcess5"/>
    <dgm:cxn modelId="{A91244E2-2DFB-46AD-AF73-7814AC8697C0}" type="presOf" srcId="{AFA33E8E-D990-4C53-9048-3047970CD1DD}" destId="{42F3F6CB-B2F2-48CA-A7B7-3E29699D7503}" srcOrd="1" destOrd="0" presId="urn:microsoft.com/office/officeart/2005/8/layout/vProcess5"/>
    <dgm:cxn modelId="{C61F0CD1-BE02-453C-8300-FA3892648E33}" type="presOf" srcId="{55D16F14-5E2D-4E41-B71C-AB1B5570EFE1}" destId="{FE8121AF-36CB-423C-9BEF-78AA4A1E6AB6}" srcOrd="0" destOrd="0" presId="urn:microsoft.com/office/officeart/2005/8/layout/vProcess5"/>
    <dgm:cxn modelId="{CA7275F8-A8A5-41F7-BFC1-1F024A908B6D}" srcId="{FC902977-D442-49C7-8B1E-F6801CDDC237}" destId="{AFA33E8E-D990-4C53-9048-3047970CD1DD}" srcOrd="1" destOrd="0" parTransId="{85FC5392-AC6E-4644-AE27-DE515831178F}" sibTransId="{D3F1F439-A7EE-4E86-B068-7D658455F3D6}"/>
    <dgm:cxn modelId="{39AF722B-9DE2-42A9-AE97-1F0BAEBC3B50}" type="presOf" srcId="{D3F1F439-A7EE-4E86-B068-7D658455F3D6}" destId="{64BC1712-C637-4185-858D-021B64E54FB5}" srcOrd="0" destOrd="0" presId="urn:microsoft.com/office/officeart/2005/8/layout/vProcess5"/>
    <dgm:cxn modelId="{41604C32-A600-4E16-95AF-C694F9F98DF5}" type="presOf" srcId="{06D08C02-EDA7-482D-9317-5F53F1DB8773}" destId="{67B5BDAF-96DE-4AD9-AA9E-94166FD1FF09}" srcOrd="1" destOrd="0" presId="urn:microsoft.com/office/officeart/2005/8/layout/vProcess5"/>
    <dgm:cxn modelId="{E95FDC3A-7DD0-43BD-B1E3-E5435E27BB7A}" type="presOf" srcId="{009AFBA5-1A61-4E61-B5D8-FB2210DC7F2C}" destId="{B57B7446-12F1-470D-B663-76D9E44F267F}" srcOrd="0" destOrd="0" presId="urn:microsoft.com/office/officeart/2005/8/layout/vProcess5"/>
    <dgm:cxn modelId="{CC3FA4BB-6D58-49D5-A449-8FF2D4D19165}" type="presOf" srcId="{AFA33E8E-D990-4C53-9048-3047970CD1DD}" destId="{8EE568C9-0234-4995-938E-B1AA7E882C0E}" srcOrd="0" destOrd="0" presId="urn:microsoft.com/office/officeart/2005/8/layout/vProcess5"/>
    <dgm:cxn modelId="{269EE8FE-1FF0-44D9-97F9-55CF928EFC6A}" type="presOf" srcId="{06D08C02-EDA7-482D-9317-5F53F1DB8773}" destId="{E7D830EB-8E05-4F05-AEAD-B1741B8D9242}" srcOrd="0" destOrd="0" presId="urn:microsoft.com/office/officeart/2005/8/layout/vProcess5"/>
    <dgm:cxn modelId="{7F2DFB52-4640-4679-A0EB-FCF7A6B021CC}" srcId="{FC902977-D442-49C7-8B1E-F6801CDDC237}" destId="{06D08C02-EDA7-482D-9317-5F53F1DB8773}" srcOrd="2" destOrd="0" parTransId="{66560820-8DC1-4CD6-A369-34CF95BD8A74}" sibTransId="{28967AE7-1353-4030-80DF-DE036395B9F9}"/>
    <dgm:cxn modelId="{4893F90F-D18D-4CE2-AA8C-C8BC6B6336B5}" type="presParOf" srcId="{9B4C148E-6525-49BC-BF88-757EF7561D97}" destId="{A34EC8D9-70D1-4F3C-8EA4-973A5F245149}" srcOrd="0" destOrd="0" presId="urn:microsoft.com/office/officeart/2005/8/layout/vProcess5"/>
    <dgm:cxn modelId="{51DC0B6B-C579-46D8-86F9-82703489391C}" type="presParOf" srcId="{9B4C148E-6525-49BC-BF88-757EF7561D97}" destId="{B57B7446-12F1-470D-B663-76D9E44F267F}" srcOrd="1" destOrd="0" presId="urn:microsoft.com/office/officeart/2005/8/layout/vProcess5"/>
    <dgm:cxn modelId="{AE15342C-0CD5-4519-94FE-75A5DDD25E1E}" type="presParOf" srcId="{9B4C148E-6525-49BC-BF88-757EF7561D97}" destId="{8EE568C9-0234-4995-938E-B1AA7E882C0E}" srcOrd="2" destOrd="0" presId="urn:microsoft.com/office/officeart/2005/8/layout/vProcess5"/>
    <dgm:cxn modelId="{3EE9F115-7719-43CE-B82C-B0B4FA1846DC}" type="presParOf" srcId="{9B4C148E-6525-49BC-BF88-757EF7561D97}" destId="{E7D830EB-8E05-4F05-AEAD-B1741B8D9242}" srcOrd="3" destOrd="0" presId="urn:microsoft.com/office/officeart/2005/8/layout/vProcess5"/>
    <dgm:cxn modelId="{BA8089D3-3B78-4C16-994B-865FF0F09D6C}" type="presParOf" srcId="{9B4C148E-6525-49BC-BF88-757EF7561D97}" destId="{FE8121AF-36CB-423C-9BEF-78AA4A1E6AB6}" srcOrd="4" destOrd="0" presId="urn:microsoft.com/office/officeart/2005/8/layout/vProcess5"/>
    <dgm:cxn modelId="{3ED8BE0D-6330-46CD-8239-45736165BAF1}" type="presParOf" srcId="{9B4C148E-6525-49BC-BF88-757EF7561D97}" destId="{64BC1712-C637-4185-858D-021B64E54FB5}" srcOrd="5" destOrd="0" presId="urn:microsoft.com/office/officeart/2005/8/layout/vProcess5"/>
    <dgm:cxn modelId="{F4B75786-B931-45BE-B258-45CDCA17B312}" type="presParOf" srcId="{9B4C148E-6525-49BC-BF88-757EF7561D97}" destId="{37D9F9C7-627F-4B25-826A-79AF16E02FD5}" srcOrd="6" destOrd="0" presId="urn:microsoft.com/office/officeart/2005/8/layout/vProcess5"/>
    <dgm:cxn modelId="{605A7365-1DB4-4325-903D-F62AA71FAF2A}" type="presParOf" srcId="{9B4C148E-6525-49BC-BF88-757EF7561D97}" destId="{42F3F6CB-B2F2-48CA-A7B7-3E29699D7503}" srcOrd="7" destOrd="0" presId="urn:microsoft.com/office/officeart/2005/8/layout/vProcess5"/>
    <dgm:cxn modelId="{076AA0E5-B282-425E-8F38-B8E50F80F5F0}" type="presParOf" srcId="{9B4C148E-6525-49BC-BF88-757EF7561D97}" destId="{67B5BDAF-96DE-4AD9-AA9E-94166FD1FF0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AEDB3BE-E01E-4832-BF31-7BEE38B12B26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0D7535E-19A8-4DF2-B571-285D89712FDE}">
      <dgm:prSet/>
      <dgm:spPr/>
      <dgm:t>
        <a:bodyPr/>
        <a:lstStyle/>
        <a:p>
          <a:pPr rtl="0"/>
          <a:r>
            <a:rPr lang="es-ES" dirty="0" smtClean="0"/>
            <a:t>Ingresos</a:t>
          </a:r>
          <a:endParaRPr lang="es-MX" dirty="0"/>
        </a:p>
      </dgm:t>
    </dgm:pt>
    <dgm:pt modelId="{C3044673-416E-4ACC-BA9D-1DBF123983BE}" type="parTrans" cxnId="{E060867C-ECBC-4385-B705-60F00B8247A3}">
      <dgm:prSet/>
      <dgm:spPr/>
      <dgm:t>
        <a:bodyPr/>
        <a:lstStyle/>
        <a:p>
          <a:endParaRPr lang="es-MX"/>
        </a:p>
      </dgm:t>
    </dgm:pt>
    <dgm:pt modelId="{657A53FE-A86B-4B22-ABF1-DB6934BF543B}" type="sibTrans" cxnId="{E060867C-ECBC-4385-B705-60F00B8247A3}">
      <dgm:prSet/>
      <dgm:spPr/>
      <dgm:t>
        <a:bodyPr/>
        <a:lstStyle/>
        <a:p>
          <a:endParaRPr lang="es-MX"/>
        </a:p>
      </dgm:t>
    </dgm:pt>
    <dgm:pt modelId="{374C0398-F373-4B51-8725-A048F223E8FF}">
      <dgm:prSet/>
      <dgm:spPr/>
      <dgm:t>
        <a:bodyPr/>
        <a:lstStyle/>
        <a:p>
          <a:pPr rtl="0"/>
          <a:r>
            <a:rPr lang="es-ES" dirty="0" smtClean="0"/>
            <a:t>Comisiones</a:t>
          </a:r>
          <a:endParaRPr lang="es-MX" dirty="0"/>
        </a:p>
      </dgm:t>
    </dgm:pt>
    <dgm:pt modelId="{BCEB88F9-24D2-4A23-AA7E-1889E5C1A5CB}" type="parTrans" cxnId="{600712C3-F9E6-48A5-AF6E-8E806EF09DD7}">
      <dgm:prSet/>
      <dgm:spPr/>
      <dgm:t>
        <a:bodyPr/>
        <a:lstStyle/>
        <a:p>
          <a:endParaRPr lang="es-MX"/>
        </a:p>
      </dgm:t>
    </dgm:pt>
    <dgm:pt modelId="{D1021EE5-E42B-4722-9A18-86DF3C4782A7}" type="sibTrans" cxnId="{600712C3-F9E6-48A5-AF6E-8E806EF09DD7}">
      <dgm:prSet/>
      <dgm:spPr/>
      <dgm:t>
        <a:bodyPr/>
        <a:lstStyle/>
        <a:p>
          <a:endParaRPr lang="es-MX"/>
        </a:p>
      </dgm:t>
    </dgm:pt>
    <dgm:pt modelId="{139A9235-295C-42C7-89DD-8F5DFAD4EF27}">
      <dgm:prSet/>
      <dgm:spPr/>
      <dgm:t>
        <a:bodyPr/>
        <a:lstStyle/>
        <a:p>
          <a:pPr rtl="0"/>
          <a:r>
            <a:rPr lang="es-ES" dirty="0" smtClean="0"/>
            <a:t>Horas extras</a:t>
          </a:r>
          <a:endParaRPr lang="es-MX" dirty="0"/>
        </a:p>
      </dgm:t>
    </dgm:pt>
    <dgm:pt modelId="{CEA9125E-61C5-4D68-A62B-9A7DE752E159}" type="parTrans" cxnId="{E3DBF36C-558A-4407-A2A8-4289218BB632}">
      <dgm:prSet/>
      <dgm:spPr/>
      <dgm:t>
        <a:bodyPr/>
        <a:lstStyle/>
        <a:p>
          <a:endParaRPr lang="es-MX"/>
        </a:p>
      </dgm:t>
    </dgm:pt>
    <dgm:pt modelId="{F69C11DA-129D-476C-8F70-701C35323182}" type="sibTrans" cxnId="{E3DBF36C-558A-4407-A2A8-4289218BB632}">
      <dgm:prSet/>
      <dgm:spPr/>
      <dgm:t>
        <a:bodyPr/>
        <a:lstStyle/>
        <a:p>
          <a:endParaRPr lang="es-MX"/>
        </a:p>
      </dgm:t>
    </dgm:pt>
    <dgm:pt modelId="{C182BF95-A37F-40B1-B6E3-1E200D4163BA}">
      <dgm:prSet/>
      <dgm:spPr/>
      <dgm:t>
        <a:bodyPr/>
        <a:lstStyle/>
        <a:p>
          <a:pPr rtl="0"/>
          <a:r>
            <a:rPr lang="es-ES" dirty="0" smtClean="0"/>
            <a:t>Vacaciones</a:t>
          </a:r>
          <a:endParaRPr lang="es-MX" dirty="0"/>
        </a:p>
      </dgm:t>
    </dgm:pt>
    <dgm:pt modelId="{ED4E5C31-E112-45E8-B542-E7704BE282E0}" type="parTrans" cxnId="{801DDB68-601D-4BC6-99AC-46280746395F}">
      <dgm:prSet/>
      <dgm:spPr/>
      <dgm:t>
        <a:bodyPr/>
        <a:lstStyle/>
        <a:p>
          <a:endParaRPr lang="es-MX"/>
        </a:p>
      </dgm:t>
    </dgm:pt>
    <dgm:pt modelId="{C1B8AD32-E9CF-40EB-BFC7-1FFAE12A6840}" type="sibTrans" cxnId="{801DDB68-601D-4BC6-99AC-46280746395F}">
      <dgm:prSet/>
      <dgm:spPr/>
      <dgm:t>
        <a:bodyPr/>
        <a:lstStyle/>
        <a:p>
          <a:endParaRPr lang="es-MX"/>
        </a:p>
      </dgm:t>
    </dgm:pt>
    <dgm:pt modelId="{DCE1B5F3-47DF-4C6D-8448-C0E6A7B1C403}">
      <dgm:prSet/>
      <dgm:spPr/>
      <dgm:t>
        <a:bodyPr/>
        <a:lstStyle/>
        <a:p>
          <a:pPr rtl="0"/>
          <a:r>
            <a:rPr lang="es-ES" dirty="0" smtClean="0"/>
            <a:t>Días festivos</a:t>
          </a:r>
          <a:endParaRPr lang="es-MX" dirty="0"/>
        </a:p>
      </dgm:t>
    </dgm:pt>
    <dgm:pt modelId="{35F86321-D03C-45B1-8F0C-ED3D34CC9CFE}" type="parTrans" cxnId="{794A8CE0-FADF-408A-B847-8275BC6A8772}">
      <dgm:prSet/>
      <dgm:spPr/>
      <dgm:t>
        <a:bodyPr/>
        <a:lstStyle/>
        <a:p>
          <a:endParaRPr lang="es-MX"/>
        </a:p>
      </dgm:t>
    </dgm:pt>
    <dgm:pt modelId="{E318E43E-C34A-46E3-B59A-4CB109C1F2F4}" type="sibTrans" cxnId="{794A8CE0-FADF-408A-B847-8275BC6A8772}">
      <dgm:prSet/>
      <dgm:spPr/>
      <dgm:t>
        <a:bodyPr/>
        <a:lstStyle/>
        <a:p>
          <a:endParaRPr lang="es-MX"/>
        </a:p>
      </dgm:t>
    </dgm:pt>
    <dgm:pt modelId="{B06BB841-919B-400A-A381-0D31405BA276}">
      <dgm:prSet/>
      <dgm:spPr/>
      <dgm:t>
        <a:bodyPr/>
        <a:lstStyle/>
        <a:p>
          <a:pPr rtl="0"/>
          <a:r>
            <a:rPr lang="es-ES" dirty="0" smtClean="0"/>
            <a:t>Prima dominical</a:t>
          </a:r>
          <a:endParaRPr lang="es-MX" dirty="0"/>
        </a:p>
      </dgm:t>
    </dgm:pt>
    <dgm:pt modelId="{7198DD2B-618D-43DC-8609-2D55CCA0D6ED}" type="parTrans" cxnId="{41FACEF3-1101-44E1-9488-CBAE9A8193FD}">
      <dgm:prSet/>
      <dgm:spPr/>
      <dgm:t>
        <a:bodyPr/>
        <a:lstStyle/>
        <a:p>
          <a:endParaRPr lang="es-MX"/>
        </a:p>
      </dgm:t>
    </dgm:pt>
    <dgm:pt modelId="{35ECB16D-DB9D-46EA-944A-1577EEA2FB05}" type="sibTrans" cxnId="{41FACEF3-1101-44E1-9488-CBAE9A8193FD}">
      <dgm:prSet/>
      <dgm:spPr/>
      <dgm:t>
        <a:bodyPr/>
        <a:lstStyle/>
        <a:p>
          <a:endParaRPr lang="es-MX"/>
        </a:p>
      </dgm:t>
    </dgm:pt>
    <dgm:pt modelId="{8F717945-C52F-4BC9-B3DF-FEAB0229FFDD}">
      <dgm:prSet/>
      <dgm:spPr/>
      <dgm:t>
        <a:bodyPr/>
        <a:lstStyle/>
        <a:p>
          <a:pPr rtl="0"/>
          <a:r>
            <a:rPr lang="es-ES" dirty="0" smtClean="0"/>
            <a:t>Aguinaldo</a:t>
          </a:r>
          <a:endParaRPr lang="es-MX" dirty="0"/>
        </a:p>
      </dgm:t>
    </dgm:pt>
    <dgm:pt modelId="{D3EA4D04-DB1C-4CBB-B69A-8285334C5A51}" type="parTrans" cxnId="{5EF8BBB0-D85E-4131-82B2-C2B77B6B4BDD}">
      <dgm:prSet/>
      <dgm:spPr/>
      <dgm:t>
        <a:bodyPr/>
        <a:lstStyle/>
        <a:p>
          <a:endParaRPr lang="es-MX"/>
        </a:p>
      </dgm:t>
    </dgm:pt>
    <dgm:pt modelId="{24D73B35-DEE1-4223-B7BD-6742983718C1}" type="sibTrans" cxnId="{5EF8BBB0-D85E-4131-82B2-C2B77B6B4BDD}">
      <dgm:prSet/>
      <dgm:spPr/>
      <dgm:t>
        <a:bodyPr/>
        <a:lstStyle/>
        <a:p>
          <a:endParaRPr lang="es-MX"/>
        </a:p>
      </dgm:t>
    </dgm:pt>
    <dgm:pt modelId="{DA14E6D3-687F-4808-AEE8-9766FAD9C8DB}">
      <dgm:prSet/>
      <dgm:spPr/>
      <dgm:t>
        <a:bodyPr/>
        <a:lstStyle/>
        <a:p>
          <a:pPr rtl="0"/>
          <a:r>
            <a:rPr lang="es-ES" dirty="0" smtClean="0"/>
            <a:t>PTU</a:t>
          </a:r>
          <a:endParaRPr lang="es-MX" dirty="0"/>
        </a:p>
      </dgm:t>
    </dgm:pt>
    <dgm:pt modelId="{A4D13A5B-3D2E-4E52-AE41-2A68900CCEA5}" type="parTrans" cxnId="{02221456-3126-4139-AA68-C9D1AA03AAEF}">
      <dgm:prSet/>
      <dgm:spPr/>
      <dgm:t>
        <a:bodyPr/>
        <a:lstStyle/>
        <a:p>
          <a:endParaRPr lang="es-MX"/>
        </a:p>
      </dgm:t>
    </dgm:pt>
    <dgm:pt modelId="{D5F818DE-1C7E-46A2-AD45-F5D00419CECE}" type="sibTrans" cxnId="{02221456-3126-4139-AA68-C9D1AA03AAEF}">
      <dgm:prSet/>
      <dgm:spPr/>
      <dgm:t>
        <a:bodyPr/>
        <a:lstStyle/>
        <a:p>
          <a:endParaRPr lang="es-MX"/>
        </a:p>
      </dgm:t>
    </dgm:pt>
    <dgm:pt modelId="{F5C33A91-A888-4390-A324-55ABCACF8DBC}">
      <dgm:prSet/>
      <dgm:spPr/>
      <dgm:t>
        <a:bodyPr/>
        <a:lstStyle/>
        <a:p>
          <a:pPr rtl="0"/>
          <a:r>
            <a:rPr lang="es-ES" dirty="0" smtClean="0"/>
            <a:t>Previsión social</a:t>
          </a:r>
          <a:endParaRPr lang="es-MX" dirty="0"/>
        </a:p>
      </dgm:t>
    </dgm:pt>
    <dgm:pt modelId="{92433288-095F-4DCB-B11D-990DF1E5A11F}" type="parTrans" cxnId="{8181BB53-DD83-4CF2-AD3B-26EDE03DCF4B}">
      <dgm:prSet/>
      <dgm:spPr/>
      <dgm:t>
        <a:bodyPr/>
        <a:lstStyle/>
        <a:p>
          <a:endParaRPr lang="es-MX"/>
        </a:p>
      </dgm:t>
    </dgm:pt>
    <dgm:pt modelId="{8A847001-5981-4E49-8A72-3E8ECB0F3FB0}" type="sibTrans" cxnId="{8181BB53-DD83-4CF2-AD3B-26EDE03DCF4B}">
      <dgm:prSet/>
      <dgm:spPr/>
      <dgm:t>
        <a:bodyPr/>
        <a:lstStyle/>
        <a:p>
          <a:endParaRPr lang="es-MX"/>
        </a:p>
      </dgm:t>
    </dgm:pt>
    <dgm:pt modelId="{599786BC-7D19-4332-98B7-90C51DF37C84}">
      <dgm:prSet/>
      <dgm:spPr/>
      <dgm:t>
        <a:bodyPr/>
        <a:lstStyle/>
        <a:p>
          <a:pPr rtl="0"/>
          <a:r>
            <a:rPr lang="es-ES" smtClean="0"/>
            <a:t>Sueldo</a:t>
          </a:r>
          <a:endParaRPr lang="es-MX" dirty="0"/>
        </a:p>
      </dgm:t>
    </dgm:pt>
    <dgm:pt modelId="{9BD1241F-61DF-4C7F-9A26-BD3EEF2607CF}" type="parTrans" cxnId="{2D1A7B16-979E-4E80-A8C5-D54675ACC4A5}">
      <dgm:prSet/>
      <dgm:spPr/>
      <dgm:t>
        <a:bodyPr/>
        <a:lstStyle/>
        <a:p>
          <a:endParaRPr lang="es-MX"/>
        </a:p>
      </dgm:t>
    </dgm:pt>
    <dgm:pt modelId="{FE9F12DE-62DA-448E-A591-E519CCBB3644}" type="sibTrans" cxnId="{2D1A7B16-979E-4E80-A8C5-D54675ACC4A5}">
      <dgm:prSet/>
      <dgm:spPr/>
      <dgm:t>
        <a:bodyPr/>
        <a:lstStyle/>
        <a:p>
          <a:endParaRPr lang="es-MX"/>
        </a:p>
      </dgm:t>
    </dgm:pt>
    <dgm:pt modelId="{7C74439F-CCDB-4DB0-85F8-D8D9B216E11C}">
      <dgm:prSet/>
      <dgm:spPr/>
      <dgm:t>
        <a:bodyPr/>
        <a:lstStyle/>
        <a:p>
          <a:pPr rtl="0"/>
          <a:r>
            <a:rPr lang="es-MX" dirty="0" smtClean="0"/>
            <a:t>Deducciones</a:t>
          </a:r>
          <a:endParaRPr lang="es-MX" dirty="0"/>
        </a:p>
      </dgm:t>
    </dgm:pt>
    <dgm:pt modelId="{54E961DA-49A0-48C6-876C-2A07946E3BB4}" type="parTrans" cxnId="{F9E59E99-ECFE-40BB-9BDA-9DE1BDC5B315}">
      <dgm:prSet/>
      <dgm:spPr/>
      <dgm:t>
        <a:bodyPr/>
        <a:lstStyle/>
        <a:p>
          <a:endParaRPr lang="es-MX"/>
        </a:p>
      </dgm:t>
    </dgm:pt>
    <dgm:pt modelId="{5722E27C-2293-41CA-A445-330D7F28A04B}" type="sibTrans" cxnId="{F9E59E99-ECFE-40BB-9BDA-9DE1BDC5B315}">
      <dgm:prSet/>
      <dgm:spPr/>
      <dgm:t>
        <a:bodyPr/>
        <a:lstStyle/>
        <a:p>
          <a:endParaRPr lang="es-MX"/>
        </a:p>
      </dgm:t>
    </dgm:pt>
    <dgm:pt modelId="{A653CA55-18D3-4EF2-87B3-57E4603E737F}">
      <dgm:prSet/>
      <dgm:spPr/>
      <dgm:t>
        <a:bodyPr/>
        <a:lstStyle/>
        <a:p>
          <a:pPr rtl="0"/>
          <a:r>
            <a:rPr lang="es-MX" dirty="0" smtClean="0"/>
            <a:t>Retención ISR</a:t>
          </a:r>
          <a:endParaRPr lang="es-MX" dirty="0"/>
        </a:p>
      </dgm:t>
    </dgm:pt>
    <dgm:pt modelId="{6E2E08FD-3742-41B9-9DCD-990159D82277}" type="parTrans" cxnId="{4596B1AB-79ED-4E75-8CF6-10F3E9F8403F}">
      <dgm:prSet/>
      <dgm:spPr/>
      <dgm:t>
        <a:bodyPr/>
        <a:lstStyle/>
        <a:p>
          <a:endParaRPr lang="es-MX"/>
        </a:p>
      </dgm:t>
    </dgm:pt>
    <dgm:pt modelId="{F72649A5-C8FC-4FB7-B5AF-08A0C880BA16}" type="sibTrans" cxnId="{4596B1AB-79ED-4E75-8CF6-10F3E9F8403F}">
      <dgm:prSet/>
      <dgm:spPr/>
      <dgm:t>
        <a:bodyPr/>
        <a:lstStyle/>
        <a:p>
          <a:endParaRPr lang="es-MX"/>
        </a:p>
      </dgm:t>
    </dgm:pt>
    <dgm:pt modelId="{70E601D1-01D2-420A-99EA-D307F1E10FAD}">
      <dgm:prSet/>
      <dgm:spPr/>
      <dgm:t>
        <a:bodyPr/>
        <a:lstStyle/>
        <a:p>
          <a:pPr rtl="0"/>
          <a:r>
            <a:rPr lang="es-MX" dirty="0" smtClean="0"/>
            <a:t>Retención IMSS</a:t>
          </a:r>
          <a:endParaRPr lang="es-MX" dirty="0"/>
        </a:p>
      </dgm:t>
    </dgm:pt>
    <dgm:pt modelId="{9D429D52-B42D-470D-AC4F-59A9998DD77D}" type="parTrans" cxnId="{929E7195-219B-42C9-A81F-0FB0CE0208B1}">
      <dgm:prSet/>
      <dgm:spPr/>
      <dgm:t>
        <a:bodyPr/>
        <a:lstStyle/>
        <a:p>
          <a:endParaRPr lang="es-MX"/>
        </a:p>
      </dgm:t>
    </dgm:pt>
    <dgm:pt modelId="{B63BF917-CF3C-4A56-AB47-C4537B8A25E6}" type="sibTrans" cxnId="{929E7195-219B-42C9-A81F-0FB0CE0208B1}">
      <dgm:prSet/>
      <dgm:spPr/>
      <dgm:t>
        <a:bodyPr/>
        <a:lstStyle/>
        <a:p>
          <a:endParaRPr lang="es-MX"/>
        </a:p>
      </dgm:t>
    </dgm:pt>
    <dgm:pt modelId="{52A0B01B-0ABF-49B7-B22C-5E9E4ECE4DD5}">
      <dgm:prSet/>
      <dgm:spPr/>
      <dgm:t>
        <a:bodyPr/>
        <a:lstStyle/>
        <a:p>
          <a:pPr rtl="0"/>
          <a:r>
            <a:rPr lang="es-MX" dirty="0" smtClean="0"/>
            <a:t>Descuento de prestamos</a:t>
          </a:r>
          <a:endParaRPr lang="es-MX" dirty="0"/>
        </a:p>
      </dgm:t>
    </dgm:pt>
    <dgm:pt modelId="{C843D9FE-527A-4243-BB53-B65793FB4ABC}" type="parTrans" cxnId="{30BE8D23-3524-411A-A082-43E13B5FE2B2}">
      <dgm:prSet/>
      <dgm:spPr/>
      <dgm:t>
        <a:bodyPr/>
        <a:lstStyle/>
        <a:p>
          <a:endParaRPr lang="es-MX"/>
        </a:p>
      </dgm:t>
    </dgm:pt>
    <dgm:pt modelId="{FDAC43EE-71AA-4B3D-AE38-CA02C8BE88CE}" type="sibTrans" cxnId="{30BE8D23-3524-411A-A082-43E13B5FE2B2}">
      <dgm:prSet/>
      <dgm:spPr/>
      <dgm:t>
        <a:bodyPr/>
        <a:lstStyle/>
        <a:p>
          <a:endParaRPr lang="es-MX"/>
        </a:p>
      </dgm:t>
    </dgm:pt>
    <dgm:pt modelId="{B8132470-22E8-41A9-B291-1BB0816B357B}" type="pres">
      <dgm:prSet presAssocID="{6AEDB3BE-E01E-4832-BF31-7BEE38B12B26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6C2F4FB2-24A0-45D5-A24E-D3AD7C765D59}" type="pres">
      <dgm:prSet presAssocID="{00D7535E-19A8-4DF2-B571-285D89712FDE}" presName="root" presStyleCnt="0">
        <dgm:presLayoutVars>
          <dgm:chMax/>
          <dgm:chPref/>
        </dgm:presLayoutVars>
      </dgm:prSet>
      <dgm:spPr/>
    </dgm:pt>
    <dgm:pt modelId="{4D13DD74-8DCF-4579-9697-C8AA50F4BF3A}" type="pres">
      <dgm:prSet presAssocID="{00D7535E-19A8-4DF2-B571-285D89712FDE}" presName="rootComposite" presStyleCnt="0">
        <dgm:presLayoutVars/>
      </dgm:prSet>
      <dgm:spPr/>
    </dgm:pt>
    <dgm:pt modelId="{AC8E5E4D-1C8D-4E50-8B95-D8DC8F4864B1}" type="pres">
      <dgm:prSet presAssocID="{00D7535E-19A8-4DF2-B571-285D89712FDE}" presName="ParentAccent" presStyleLbl="alignNode1" presStyleIdx="0" presStyleCnt="2"/>
      <dgm:spPr/>
    </dgm:pt>
    <dgm:pt modelId="{09E4D0DC-071E-4C37-A75E-E8C9E30E49E6}" type="pres">
      <dgm:prSet presAssocID="{00D7535E-19A8-4DF2-B571-285D89712FDE}" presName="ParentSmallAccent" presStyleLbl="fgAcc1" presStyleIdx="0" presStyleCnt="2"/>
      <dgm:spPr/>
    </dgm:pt>
    <dgm:pt modelId="{0D0F797F-FAE8-4D37-816F-0917EDBC17AE}" type="pres">
      <dgm:prSet presAssocID="{00D7535E-19A8-4DF2-B571-285D89712FDE}" presName="Parent" presStyleLbl="revTx" presStyleIdx="0" presStyleCnt="1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71E4F1-3A69-4AAC-86EB-39109046ED36}" type="pres">
      <dgm:prSet presAssocID="{00D7535E-19A8-4DF2-B571-285D89712FDE}" presName="childShape" presStyleCnt="0">
        <dgm:presLayoutVars>
          <dgm:chMax val="0"/>
          <dgm:chPref val="0"/>
        </dgm:presLayoutVars>
      </dgm:prSet>
      <dgm:spPr/>
    </dgm:pt>
    <dgm:pt modelId="{578AE247-9FD3-4E8C-BD03-FFCBF5A66E6B}" type="pres">
      <dgm:prSet presAssocID="{599786BC-7D19-4332-98B7-90C51DF37C84}" presName="childComposite" presStyleCnt="0">
        <dgm:presLayoutVars>
          <dgm:chMax val="0"/>
          <dgm:chPref val="0"/>
        </dgm:presLayoutVars>
      </dgm:prSet>
      <dgm:spPr/>
    </dgm:pt>
    <dgm:pt modelId="{B773124B-3E72-47EC-A334-568522B79124}" type="pres">
      <dgm:prSet presAssocID="{599786BC-7D19-4332-98B7-90C51DF37C84}" presName="ChildAccent" presStyleLbl="solidFgAcc1" presStyleIdx="0" presStyleCnt="12"/>
      <dgm:spPr/>
    </dgm:pt>
    <dgm:pt modelId="{2AF39256-9B5E-4D7C-9993-51163054FC0F}" type="pres">
      <dgm:prSet presAssocID="{599786BC-7D19-4332-98B7-90C51DF37C84}" presName="Child" presStyleLbl="revTx" presStyleIdx="1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82BC78-FE8D-4EB6-8D27-17EE2A2290ED}" type="pres">
      <dgm:prSet presAssocID="{374C0398-F373-4B51-8725-A048F223E8FF}" presName="childComposite" presStyleCnt="0">
        <dgm:presLayoutVars>
          <dgm:chMax val="0"/>
          <dgm:chPref val="0"/>
        </dgm:presLayoutVars>
      </dgm:prSet>
      <dgm:spPr/>
    </dgm:pt>
    <dgm:pt modelId="{5E77FE32-2ED3-4537-8C4D-4F2AAAD61D62}" type="pres">
      <dgm:prSet presAssocID="{374C0398-F373-4B51-8725-A048F223E8FF}" presName="ChildAccent" presStyleLbl="solidFgAcc1" presStyleIdx="1" presStyleCnt="12"/>
      <dgm:spPr/>
    </dgm:pt>
    <dgm:pt modelId="{210605F3-40E4-4F25-B963-4372D5767636}" type="pres">
      <dgm:prSet presAssocID="{374C0398-F373-4B51-8725-A048F223E8FF}" presName="Child" presStyleLbl="revTx" presStyleIdx="2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82E689-F581-412F-BFD3-55201B2444C6}" type="pres">
      <dgm:prSet presAssocID="{139A9235-295C-42C7-89DD-8F5DFAD4EF27}" presName="childComposite" presStyleCnt="0">
        <dgm:presLayoutVars>
          <dgm:chMax val="0"/>
          <dgm:chPref val="0"/>
        </dgm:presLayoutVars>
      </dgm:prSet>
      <dgm:spPr/>
    </dgm:pt>
    <dgm:pt modelId="{A3C64D18-64A3-4B1D-B2DF-315BB9F70BA3}" type="pres">
      <dgm:prSet presAssocID="{139A9235-295C-42C7-89DD-8F5DFAD4EF27}" presName="ChildAccent" presStyleLbl="solidFgAcc1" presStyleIdx="2" presStyleCnt="12"/>
      <dgm:spPr/>
    </dgm:pt>
    <dgm:pt modelId="{BA28C9DA-E9E6-4F00-82EB-33C9D990E660}" type="pres">
      <dgm:prSet presAssocID="{139A9235-295C-42C7-89DD-8F5DFAD4EF27}" presName="Child" presStyleLbl="revTx" presStyleIdx="3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62C393-CE5C-42BA-8F1C-A825484C6CA3}" type="pres">
      <dgm:prSet presAssocID="{C182BF95-A37F-40B1-B6E3-1E200D4163BA}" presName="childComposite" presStyleCnt="0">
        <dgm:presLayoutVars>
          <dgm:chMax val="0"/>
          <dgm:chPref val="0"/>
        </dgm:presLayoutVars>
      </dgm:prSet>
      <dgm:spPr/>
    </dgm:pt>
    <dgm:pt modelId="{61554E77-8E74-44BF-BC83-7FAED10C6CCD}" type="pres">
      <dgm:prSet presAssocID="{C182BF95-A37F-40B1-B6E3-1E200D4163BA}" presName="ChildAccent" presStyleLbl="solidFgAcc1" presStyleIdx="3" presStyleCnt="12"/>
      <dgm:spPr/>
    </dgm:pt>
    <dgm:pt modelId="{382F7A51-171A-490B-9957-1B47CA1C36DD}" type="pres">
      <dgm:prSet presAssocID="{C182BF95-A37F-40B1-B6E3-1E200D4163BA}" presName="Child" presStyleLbl="revTx" presStyleIdx="4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3CBBAD-F1E3-4373-869A-D21CF8427F2D}" type="pres">
      <dgm:prSet presAssocID="{DCE1B5F3-47DF-4C6D-8448-C0E6A7B1C403}" presName="childComposite" presStyleCnt="0">
        <dgm:presLayoutVars>
          <dgm:chMax val="0"/>
          <dgm:chPref val="0"/>
        </dgm:presLayoutVars>
      </dgm:prSet>
      <dgm:spPr/>
    </dgm:pt>
    <dgm:pt modelId="{6BB3248A-DF8F-4BD2-BD99-89F92B6EE6B0}" type="pres">
      <dgm:prSet presAssocID="{DCE1B5F3-47DF-4C6D-8448-C0E6A7B1C403}" presName="ChildAccent" presStyleLbl="solidFgAcc1" presStyleIdx="4" presStyleCnt="12"/>
      <dgm:spPr/>
    </dgm:pt>
    <dgm:pt modelId="{8BF7066E-6DDA-4B25-BE43-BF946BB90FF5}" type="pres">
      <dgm:prSet presAssocID="{DCE1B5F3-47DF-4C6D-8448-C0E6A7B1C403}" presName="Child" presStyleLbl="revTx" presStyleIdx="5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41D750-A0EE-4872-8B49-9708F1226A05}" type="pres">
      <dgm:prSet presAssocID="{B06BB841-919B-400A-A381-0D31405BA276}" presName="childComposite" presStyleCnt="0">
        <dgm:presLayoutVars>
          <dgm:chMax val="0"/>
          <dgm:chPref val="0"/>
        </dgm:presLayoutVars>
      </dgm:prSet>
      <dgm:spPr/>
    </dgm:pt>
    <dgm:pt modelId="{1BE2CCBD-9E85-4798-B3CF-6365526DADF1}" type="pres">
      <dgm:prSet presAssocID="{B06BB841-919B-400A-A381-0D31405BA276}" presName="ChildAccent" presStyleLbl="solidFgAcc1" presStyleIdx="5" presStyleCnt="12"/>
      <dgm:spPr/>
    </dgm:pt>
    <dgm:pt modelId="{3558469E-2311-48B0-B25A-183B49FD57C1}" type="pres">
      <dgm:prSet presAssocID="{B06BB841-919B-400A-A381-0D31405BA276}" presName="Child" presStyleLbl="revTx" presStyleIdx="6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1B6847-0B42-4EB0-B8D5-CF733BF0674E}" type="pres">
      <dgm:prSet presAssocID="{8F717945-C52F-4BC9-B3DF-FEAB0229FFDD}" presName="childComposite" presStyleCnt="0">
        <dgm:presLayoutVars>
          <dgm:chMax val="0"/>
          <dgm:chPref val="0"/>
        </dgm:presLayoutVars>
      </dgm:prSet>
      <dgm:spPr/>
    </dgm:pt>
    <dgm:pt modelId="{1C516A16-C81C-4DA7-8D82-7296E8BB0DBA}" type="pres">
      <dgm:prSet presAssocID="{8F717945-C52F-4BC9-B3DF-FEAB0229FFDD}" presName="ChildAccent" presStyleLbl="solidFgAcc1" presStyleIdx="6" presStyleCnt="12"/>
      <dgm:spPr/>
    </dgm:pt>
    <dgm:pt modelId="{AECDCBA1-1FED-44B3-86FA-84E7ED4C1E80}" type="pres">
      <dgm:prSet presAssocID="{8F717945-C52F-4BC9-B3DF-FEAB0229FFDD}" presName="Child" presStyleLbl="revTx" presStyleIdx="7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ACE37F-9CE6-4C2E-B804-92E0389093DB}" type="pres">
      <dgm:prSet presAssocID="{DA14E6D3-687F-4808-AEE8-9766FAD9C8DB}" presName="childComposite" presStyleCnt="0">
        <dgm:presLayoutVars>
          <dgm:chMax val="0"/>
          <dgm:chPref val="0"/>
        </dgm:presLayoutVars>
      </dgm:prSet>
      <dgm:spPr/>
    </dgm:pt>
    <dgm:pt modelId="{26ED7FFA-1526-47F3-895C-77DF394BBFD1}" type="pres">
      <dgm:prSet presAssocID="{DA14E6D3-687F-4808-AEE8-9766FAD9C8DB}" presName="ChildAccent" presStyleLbl="solidFgAcc1" presStyleIdx="7" presStyleCnt="12"/>
      <dgm:spPr/>
    </dgm:pt>
    <dgm:pt modelId="{1CAB811F-9A32-4D84-95C3-505C4FF77CB9}" type="pres">
      <dgm:prSet presAssocID="{DA14E6D3-687F-4808-AEE8-9766FAD9C8DB}" presName="Child" presStyleLbl="revTx" presStyleIdx="8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ED43DE-F0E5-4A51-8560-63099E5A407E}" type="pres">
      <dgm:prSet presAssocID="{F5C33A91-A888-4390-A324-55ABCACF8DBC}" presName="childComposite" presStyleCnt="0">
        <dgm:presLayoutVars>
          <dgm:chMax val="0"/>
          <dgm:chPref val="0"/>
        </dgm:presLayoutVars>
      </dgm:prSet>
      <dgm:spPr/>
    </dgm:pt>
    <dgm:pt modelId="{BFD7DB56-D77B-47B6-94C8-C709A60C431A}" type="pres">
      <dgm:prSet presAssocID="{F5C33A91-A888-4390-A324-55ABCACF8DBC}" presName="ChildAccent" presStyleLbl="solidFgAcc1" presStyleIdx="8" presStyleCnt="12"/>
      <dgm:spPr/>
    </dgm:pt>
    <dgm:pt modelId="{5913E9F6-53B8-480D-ACEE-68D967ED6106}" type="pres">
      <dgm:prSet presAssocID="{F5C33A91-A888-4390-A324-55ABCACF8DBC}" presName="Child" presStyleLbl="revTx" presStyleIdx="9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B2509A-2A3D-4016-808C-6B66B337D9B6}" type="pres">
      <dgm:prSet presAssocID="{7C74439F-CCDB-4DB0-85F8-D8D9B216E11C}" presName="root" presStyleCnt="0">
        <dgm:presLayoutVars>
          <dgm:chMax/>
          <dgm:chPref/>
        </dgm:presLayoutVars>
      </dgm:prSet>
      <dgm:spPr/>
    </dgm:pt>
    <dgm:pt modelId="{AAA1E791-D423-489A-B987-9FBACB338E5D}" type="pres">
      <dgm:prSet presAssocID="{7C74439F-CCDB-4DB0-85F8-D8D9B216E11C}" presName="rootComposite" presStyleCnt="0">
        <dgm:presLayoutVars/>
      </dgm:prSet>
      <dgm:spPr/>
    </dgm:pt>
    <dgm:pt modelId="{D625272D-9A35-43D2-912B-5C914BA9C5DF}" type="pres">
      <dgm:prSet presAssocID="{7C74439F-CCDB-4DB0-85F8-D8D9B216E11C}" presName="ParentAccent" presStyleLbl="alignNode1" presStyleIdx="1" presStyleCnt="2"/>
      <dgm:spPr/>
    </dgm:pt>
    <dgm:pt modelId="{529BF60E-D35A-4DC7-A19F-ADE46BE7C50D}" type="pres">
      <dgm:prSet presAssocID="{7C74439F-CCDB-4DB0-85F8-D8D9B216E11C}" presName="ParentSmallAccent" presStyleLbl="fgAcc1" presStyleIdx="1" presStyleCnt="2"/>
      <dgm:spPr/>
    </dgm:pt>
    <dgm:pt modelId="{E5A9B871-8F08-4AA5-A442-1FDF83BB0AA1}" type="pres">
      <dgm:prSet presAssocID="{7C74439F-CCDB-4DB0-85F8-D8D9B216E11C}" presName="Parent" presStyleLbl="revTx" presStyleIdx="10" presStyleCnt="1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B629B4-A074-44C9-B6EF-EE09C59D9554}" type="pres">
      <dgm:prSet presAssocID="{7C74439F-CCDB-4DB0-85F8-D8D9B216E11C}" presName="childShape" presStyleCnt="0">
        <dgm:presLayoutVars>
          <dgm:chMax val="0"/>
          <dgm:chPref val="0"/>
        </dgm:presLayoutVars>
      </dgm:prSet>
      <dgm:spPr/>
    </dgm:pt>
    <dgm:pt modelId="{F0E88B90-90DE-46CC-A030-3818BAD21BB7}" type="pres">
      <dgm:prSet presAssocID="{A653CA55-18D3-4EF2-87B3-57E4603E737F}" presName="childComposite" presStyleCnt="0">
        <dgm:presLayoutVars>
          <dgm:chMax val="0"/>
          <dgm:chPref val="0"/>
        </dgm:presLayoutVars>
      </dgm:prSet>
      <dgm:spPr/>
    </dgm:pt>
    <dgm:pt modelId="{5D324254-891B-4157-969E-959C7C17B88E}" type="pres">
      <dgm:prSet presAssocID="{A653CA55-18D3-4EF2-87B3-57E4603E737F}" presName="ChildAccent" presStyleLbl="solidFgAcc1" presStyleIdx="9" presStyleCnt="12"/>
      <dgm:spPr/>
    </dgm:pt>
    <dgm:pt modelId="{3C77F04B-0AE1-4C8D-92C6-6C821C9DB4CD}" type="pres">
      <dgm:prSet presAssocID="{A653CA55-18D3-4EF2-87B3-57E4603E737F}" presName="Child" presStyleLbl="revTx" presStyleIdx="11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B84A83-0E18-4AFC-8A7D-CF5EBBBE95D7}" type="pres">
      <dgm:prSet presAssocID="{70E601D1-01D2-420A-99EA-D307F1E10FAD}" presName="childComposite" presStyleCnt="0">
        <dgm:presLayoutVars>
          <dgm:chMax val="0"/>
          <dgm:chPref val="0"/>
        </dgm:presLayoutVars>
      </dgm:prSet>
      <dgm:spPr/>
    </dgm:pt>
    <dgm:pt modelId="{C75CD987-8229-46D7-9AB4-75E137D11C2C}" type="pres">
      <dgm:prSet presAssocID="{70E601D1-01D2-420A-99EA-D307F1E10FAD}" presName="ChildAccent" presStyleLbl="solidFgAcc1" presStyleIdx="10" presStyleCnt="12"/>
      <dgm:spPr/>
    </dgm:pt>
    <dgm:pt modelId="{D02E8859-948E-477C-9F73-19698E805871}" type="pres">
      <dgm:prSet presAssocID="{70E601D1-01D2-420A-99EA-D307F1E10FAD}" presName="Child" presStyleLbl="revTx" presStyleIdx="12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2E5064-0F6E-406F-A498-807F37BD42EE}" type="pres">
      <dgm:prSet presAssocID="{52A0B01B-0ABF-49B7-B22C-5E9E4ECE4DD5}" presName="childComposite" presStyleCnt="0">
        <dgm:presLayoutVars>
          <dgm:chMax val="0"/>
          <dgm:chPref val="0"/>
        </dgm:presLayoutVars>
      </dgm:prSet>
      <dgm:spPr/>
    </dgm:pt>
    <dgm:pt modelId="{DE691E18-73F7-4E76-BE3B-7EC18AD0928B}" type="pres">
      <dgm:prSet presAssocID="{52A0B01B-0ABF-49B7-B22C-5E9E4ECE4DD5}" presName="ChildAccent" presStyleLbl="solidFgAcc1" presStyleIdx="11" presStyleCnt="12"/>
      <dgm:spPr/>
    </dgm:pt>
    <dgm:pt modelId="{2DFBF30E-B2DF-45AB-A197-60920C02AAAE}" type="pres">
      <dgm:prSet presAssocID="{52A0B01B-0ABF-49B7-B22C-5E9E4ECE4DD5}" presName="Child" presStyleLbl="revTx" presStyleIdx="13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2221456-3126-4139-AA68-C9D1AA03AAEF}" srcId="{00D7535E-19A8-4DF2-B571-285D89712FDE}" destId="{DA14E6D3-687F-4808-AEE8-9766FAD9C8DB}" srcOrd="7" destOrd="0" parTransId="{A4D13A5B-3D2E-4E52-AE41-2A68900CCEA5}" sibTransId="{D5F818DE-1C7E-46A2-AD45-F5D00419CECE}"/>
    <dgm:cxn modelId="{F9E59E99-ECFE-40BB-9BDA-9DE1BDC5B315}" srcId="{6AEDB3BE-E01E-4832-BF31-7BEE38B12B26}" destId="{7C74439F-CCDB-4DB0-85F8-D8D9B216E11C}" srcOrd="1" destOrd="0" parTransId="{54E961DA-49A0-48C6-876C-2A07946E3BB4}" sibTransId="{5722E27C-2293-41CA-A445-330D7F28A04B}"/>
    <dgm:cxn modelId="{737C18E7-7D81-4DFE-84F7-3F7080F53947}" type="presOf" srcId="{00D7535E-19A8-4DF2-B571-285D89712FDE}" destId="{0D0F797F-FAE8-4D37-816F-0917EDBC17AE}" srcOrd="0" destOrd="0" presId="urn:microsoft.com/office/officeart/2008/layout/SquareAccentList"/>
    <dgm:cxn modelId="{AC63BEB9-E4A9-4003-AEAE-5C2053BF79B0}" type="presOf" srcId="{139A9235-295C-42C7-89DD-8F5DFAD4EF27}" destId="{BA28C9DA-E9E6-4F00-82EB-33C9D990E660}" srcOrd="0" destOrd="0" presId="urn:microsoft.com/office/officeart/2008/layout/SquareAccentList"/>
    <dgm:cxn modelId="{E3DBF36C-558A-4407-A2A8-4289218BB632}" srcId="{00D7535E-19A8-4DF2-B571-285D89712FDE}" destId="{139A9235-295C-42C7-89DD-8F5DFAD4EF27}" srcOrd="2" destOrd="0" parTransId="{CEA9125E-61C5-4D68-A62B-9A7DE752E159}" sibTransId="{F69C11DA-129D-476C-8F70-701C35323182}"/>
    <dgm:cxn modelId="{A92A1BB5-4509-46D3-BC22-4663686A485D}" type="presOf" srcId="{374C0398-F373-4B51-8725-A048F223E8FF}" destId="{210605F3-40E4-4F25-B963-4372D5767636}" srcOrd="0" destOrd="0" presId="urn:microsoft.com/office/officeart/2008/layout/SquareAccentList"/>
    <dgm:cxn modelId="{5EF8BBB0-D85E-4131-82B2-C2B77B6B4BDD}" srcId="{00D7535E-19A8-4DF2-B571-285D89712FDE}" destId="{8F717945-C52F-4BC9-B3DF-FEAB0229FFDD}" srcOrd="6" destOrd="0" parTransId="{D3EA4D04-DB1C-4CBB-B69A-8285334C5A51}" sibTransId="{24D73B35-DEE1-4223-B7BD-6742983718C1}"/>
    <dgm:cxn modelId="{6308A6A6-BDBA-400D-AFF4-7A5D228F200F}" type="presOf" srcId="{DCE1B5F3-47DF-4C6D-8448-C0E6A7B1C403}" destId="{8BF7066E-6DDA-4B25-BE43-BF946BB90FF5}" srcOrd="0" destOrd="0" presId="urn:microsoft.com/office/officeart/2008/layout/SquareAccentList"/>
    <dgm:cxn modelId="{4596B1AB-79ED-4E75-8CF6-10F3E9F8403F}" srcId="{7C74439F-CCDB-4DB0-85F8-D8D9B216E11C}" destId="{A653CA55-18D3-4EF2-87B3-57E4603E737F}" srcOrd="0" destOrd="0" parTransId="{6E2E08FD-3742-41B9-9DCD-990159D82277}" sibTransId="{F72649A5-C8FC-4FB7-B5AF-08A0C880BA16}"/>
    <dgm:cxn modelId="{E2BD95DE-383F-402D-84B6-2A4B176759CC}" type="presOf" srcId="{6AEDB3BE-E01E-4832-BF31-7BEE38B12B26}" destId="{B8132470-22E8-41A9-B291-1BB0816B357B}" srcOrd="0" destOrd="0" presId="urn:microsoft.com/office/officeart/2008/layout/SquareAccentList"/>
    <dgm:cxn modelId="{41FACEF3-1101-44E1-9488-CBAE9A8193FD}" srcId="{00D7535E-19A8-4DF2-B571-285D89712FDE}" destId="{B06BB841-919B-400A-A381-0D31405BA276}" srcOrd="5" destOrd="0" parTransId="{7198DD2B-618D-43DC-8609-2D55CCA0D6ED}" sibTransId="{35ECB16D-DB9D-46EA-944A-1577EEA2FB05}"/>
    <dgm:cxn modelId="{6B4D9FA3-E50C-4AF9-AAD9-CE94BA566606}" type="presOf" srcId="{A653CA55-18D3-4EF2-87B3-57E4603E737F}" destId="{3C77F04B-0AE1-4C8D-92C6-6C821C9DB4CD}" srcOrd="0" destOrd="0" presId="urn:microsoft.com/office/officeart/2008/layout/SquareAccentList"/>
    <dgm:cxn modelId="{C5E117DB-43B1-4672-B0AF-964B29F7561B}" type="presOf" srcId="{F5C33A91-A888-4390-A324-55ABCACF8DBC}" destId="{5913E9F6-53B8-480D-ACEE-68D967ED6106}" srcOrd="0" destOrd="0" presId="urn:microsoft.com/office/officeart/2008/layout/SquareAccentList"/>
    <dgm:cxn modelId="{B187D7B4-2869-4B73-AB5E-951E9E3CD507}" type="presOf" srcId="{8F717945-C52F-4BC9-B3DF-FEAB0229FFDD}" destId="{AECDCBA1-1FED-44B3-86FA-84E7ED4C1E80}" srcOrd="0" destOrd="0" presId="urn:microsoft.com/office/officeart/2008/layout/SquareAccentList"/>
    <dgm:cxn modelId="{FDA9BC37-33B1-4F00-AAD4-8B685129D336}" type="presOf" srcId="{599786BC-7D19-4332-98B7-90C51DF37C84}" destId="{2AF39256-9B5E-4D7C-9993-51163054FC0F}" srcOrd="0" destOrd="0" presId="urn:microsoft.com/office/officeart/2008/layout/SquareAccentList"/>
    <dgm:cxn modelId="{5959656A-5147-48BC-8400-1D58F05FB2D2}" type="presOf" srcId="{B06BB841-919B-400A-A381-0D31405BA276}" destId="{3558469E-2311-48B0-B25A-183B49FD57C1}" srcOrd="0" destOrd="0" presId="urn:microsoft.com/office/officeart/2008/layout/SquareAccentList"/>
    <dgm:cxn modelId="{E060867C-ECBC-4385-B705-60F00B8247A3}" srcId="{6AEDB3BE-E01E-4832-BF31-7BEE38B12B26}" destId="{00D7535E-19A8-4DF2-B571-285D89712FDE}" srcOrd="0" destOrd="0" parTransId="{C3044673-416E-4ACC-BA9D-1DBF123983BE}" sibTransId="{657A53FE-A86B-4B22-ABF1-DB6934BF543B}"/>
    <dgm:cxn modelId="{929E7195-219B-42C9-A81F-0FB0CE0208B1}" srcId="{7C74439F-CCDB-4DB0-85F8-D8D9B216E11C}" destId="{70E601D1-01D2-420A-99EA-D307F1E10FAD}" srcOrd="1" destOrd="0" parTransId="{9D429D52-B42D-470D-AC4F-59A9998DD77D}" sibTransId="{B63BF917-CF3C-4A56-AB47-C4537B8A25E6}"/>
    <dgm:cxn modelId="{2D1A7B16-979E-4E80-A8C5-D54675ACC4A5}" srcId="{00D7535E-19A8-4DF2-B571-285D89712FDE}" destId="{599786BC-7D19-4332-98B7-90C51DF37C84}" srcOrd="0" destOrd="0" parTransId="{9BD1241F-61DF-4C7F-9A26-BD3EEF2607CF}" sibTransId="{FE9F12DE-62DA-448E-A591-E519CCBB3644}"/>
    <dgm:cxn modelId="{801DDB68-601D-4BC6-99AC-46280746395F}" srcId="{00D7535E-19A8-4DF2-B571-285D89712FDE}" destId="{C182BF95-A37F-40B1-B6E3-1E200D4163BA}" srcOrd="3" destOrd="0" parTransId="{ED4E5C31-E112-45E8-B542-E7704BE282E0}" sibTransId="{C1B8AD32-E9CF-40EB-BFC7-1FFAE12A6840}"/>
    <dgm:cxn modelId="{92A9887C-9B50-4F06-A9E7-16239F09FFBB}" type="presOf" srcId="{C182BF95-A37F-40B1-B6E3-1E200D4163BA}" destId="{382F7A51-171A-490B-9957-1B47CA1C36DD}" srcOrd="0" destOrd="0" presId="urn:microsoft.com/office/officeart/2008/layout/SquareAccentList"/>
    <dgm:cxn modelId="{30BE8D23-3524-411A-A082-43E13B5FE2B2}" srcId="{7C74439F-CCDB-4DB0-85F8-D8D9B216E11C}" destId="{52A0B01B-0ABF-49B7-B22C-5E9E4ECE4DD5}" srcOrd="2" destOrd="0" parTransId="{C843D9FE-527A-4243-BB53-B65793FB4ABC}" sibTransId="{FDAC43EE-71AA-4B3D-AE38-CA02C8BE88CE}"/>
    <dgm:cxn modelId="{600712C3-F9E6-48A5-AF6E-8E806EF09DD7}" srcId="{00D7535E-19A8-4DF2-B571-285D89712FDE}" destId="{374C0398-F373-4B51-8725-A048F223E8FF}" srcOrd="1" destOrd="0" parTransId="{BCEB88F9-24D2-4A23-AA7E-1889E5C1A5CB}" sibTransId="{D1021EE5-E42B-4722-9A18-86DF3C4782A7}"/>
    <dgm:cxn modelId="{794A8CE0-FADF-408A-B847-8275BC6A8772}" srcId="{00D7535E-19A8-4DF2-B571-285D89712FDE}" destId="{DCE1B5F3-47DF-4C6D-8448-C0E6A7B1C403}" srcOrd="4" destOrd="0" parTransId="{35F86321-D03C-45B1-8F0C-ED3D34CC9CFE}" sibTransId="{E318E43E-C34A-46E3-B59A-4CB109C1F2F4}"/>
    <dgm:cxn modelId="{FB9B4869-DB59-468C-8C18-31454EAE2F75}" type="presOf" srcId="{DA14E6D3-687F-4808-AEE8-9766FAD9C8DB}" destId="{1CAB811F-9A32-4D84-95C3-505C4FF77CB9}" srcOrd="0" destOrd="0" presId="urn:microsoft.com/office/officeart/2008/layout/SquareAccentList"/>
    <dgm:cxn modelId="{684C8AD2-1610-4774-9C11-E344176A8234}" type="presOf" srcId="{70E601D1-01D2-420A-99EA-D307F1E10FAD}" destId="{D02E8859-948E-477C-9F73-19698E805871}" srcOrd="0" destOrd="0" presId="urn:microsoft.com/office/officeart/2008/layout/SquareAccentList"/>
    <dgm:cxn modelId="{2B3C9B7E-7C60-4E58-A393-542D7C3AAC06}" type="presOf" srcId="{7C74439F-CCDB-4DB0-85F8-D8D9B216E11C}" destId="{E5A9B871-8F08-4AA5-A442-1FDF83BB0AA1}" srcOrd="0" destOrd="0" presId="urn:microsoft.com/office/officeart/2008/layout/SquareAccentList"/>
    <dgm:cxn modelId="{551F69AE-6131-4652-88C2-6713E6844A13}" type="presOf" srcId="{52A0B01B-0ABF-49B7-B22C-5E9E4ECE4DD5}" destId="{2DFBF30E-B2DF-45AB-A197-60920C02AAAE}" srcOrd="0" destOrd="0" presId="urn:microsoft.com/office/officeart/2008/layout/SquareAccentList"/>
    <dgm:cxn modelId="{8181BB53-DD83-4CF2-AD3B-26EDE03DCF4B}" srcId="{00D7535E-19A8-4DF2-B571-285D89712FDE}" destId="{F5C33A91-A888-4390-A324-55ABCACF8DBC}" srcOrd="8" destOrd="0" parTransId="{92433288-095F-4DCB-B11D-990DF1E5A11F}" sibTransId="{8A847001-5981-4E49-8A72-3E8ECB0F3FB0}"/>
    <dgm:cxn modelId="{A4A792AD-9D42-4FB5-BE87-02FEC35295D3}" type="presParOf" srcId="{B8132470-22E8-41A9-B291-1BB0816B357B}" destId="{6C2F4FB2-24A0-45D5-A24E-D3AD7C765D59}" srcOrd="0" destOrd="0" presId="urn:microsoft.com/office/officeart/2008/layout/SquareAccentList"/>
    <dgm:cxn modelId="{93AAC5B6-E4E8-4C3E-869D-3A60B5C708E6}" type="presParOf" srcId="{6C2F4FB2-24A0-45D5-A24E-D3AD7C765D59}" destId="{4D13DD74-8DCF-4579-9697-C8AA50F4BF3A}" srcOrd="0" destOrd="0" presId="urn:microsoft.com/office/officeart/2008/layout/SquareAccentList"/>
    <dgm:cxn modelId="{A26E3DF0-1ABA-4EC2-A9C9-6D9208C68A02}" type="presParOf" srcId="{4D13DD74-8DCF-4579-9697-C8AA50F4BF3A}" destId="{AC8E5E4D-1C8D-4E50-8B95-D8DC8F4864B1}" srcOrd="0" destOrd="0" presId="urn:microsoft.com/office/officeart/2008/layout/SquareAccentList"/>
    <dgm:cxn modelId="{59A3DEE0-FE86-4602-8D62-ED2DC251B34C}" type="presParOf" srcId="{4D13DD74-8DCF-4579-9697-C8AA50F4BF3A}" destId="{09E4D0DC-071E-4C37-A75E-E8C9E30E49E6}" srcOrd="1" destOrd="0" presId="urn:microsoft.com/office/officeart/2008/layout/SquareAccentList"/>
    <dgm:cxn modelId="{E40363D3-D0B5-40F3-B8C9-F3BAC8C037AD}" type="presParOf" srcId="{4D13DD74-8DCF-4579-9697-C8AA50F4BF3A}" destId="{0D0F797F-FAE8-4D37-816F-0917EDBC17AE}" srcOrd="2" destOrd="0" presId="urn:microsoft.com/office/officeart/2008/layout/SquareAccentList"/>
    <dgm:cxn modelId="{831D82DA-A648-4305-81CB-A74A95688F6A}" type="presParOf" srcId="{6C2F4FB2-24A0-45D5-A24E-D3AD7C765D59}" destId="{6171E4F1-3A69-4AAC-86EB-39109046ED36}" srcOrd="1" destOrd="0" presId="urn:microsoft.com/office/officeart/2008/layout/SquareAccentList"/>
    <dgm:cxn modelId="{6F7CBEB4-59C2-4BE2-8DFE-2A3D8C3A43E8}" type="presParOf" srcId="{6171E4F1-3A69-4AAC-86EB-39109046ED36}" destId="{578AE247-9FD3-4E8C-BD03-FFCBF5A66E6B}" srcOrd="0" destOrd="0" presId="urn:microsoft.com/office/officeart/2008/layout/SquareAccentList"/>
    <dgm:cxn modelId="{1CE39616-A829-43EB-952F-929EFF220862}" type="presParOf" srcId="{578AE247-9FD3-4E8C-BD03-FFCBF5A66E6B}" destId="{B773124B-3E72-47EC-A334-568522B79124}" srcOrd="0" destOrd="0" presId="urn:microsoft.com/office/officeart/2008/layout/SquareAccentList"/>
    <dgm:cxn modelId="{4E3FBB74-85DA-4384-8941-CC8D0D792B60}" type="presParOf" srcId="{578AE247-9FD3-4E8C-BD03-FFCBF5A66E6B}" destId="{2AF39256-9B5E-4D7C-9993-51163054FC0F}" srcOrd="1" destOrd="0" presId="urn:microsoft.com/office/officeart/2008/layout/SquareAccentList"/>
    <dgm:cxn modelId="{5A4E7572-1B1D-4519-973B-84D0477B40A6}" type="presParOf" srcId="{6171E4F1-3A69-4AAC-86EB-39109046ED36}" destId="{2082BC78-FE8D-4EB6-8D27-17EE2A2290ED}" srcOrd="1" destOrd="0" presId="urn:microsoft.com/office/officeart/2008/layout/SquareAccentList"/>
    <dgm:cxn modelId="{8CE61028-BB9F-4553-BDA3-9D354D0C31CF}" type="presParOf" srcId="{2082BC78-FE8D-4EB6-8D27-17EE2A2290ED}" destId="{5E77FE32-2ED3-4537-8C4D-4F2AAAD61D62}" srcOrd="0" destOrd="0" presId="urn:microsoft.com/office/officeart/2008/layout/SquareAccentList"/>
    <dgm:cxn modelId="{571AC2CF-ADAF-4802-B7DC-4E65CD407530}" type="presParOf" srcId="{2082BC78-FE8D-4EB6-8D27-17EE2A2290ED}" destId="{210605F3-40E4-4F25-B963-4372D5767636}" srcOrd="1" destOrd="0" presId="urn:microsoft.com/office/officeart/2008/layout/SquareAccentList"/>
    <dgm:cxn modelId="{1D45D9F1-EFFA-45CE-88D6-C99A6DEC2A8E}" type="presParOf" srcId="{6171E4F1-3A69-4AAC-86EB-39109046ED36}" destId="{CD82E689-F581-412F-BFD3-55201B2444C6}" srcOrd="2" destOrd="0" presId="urn:microsoft.com/office/officeart/2008/layout/SquareAccentList"/>
    <dgm:cxn modelId="{DF28DF84-04DE-4CE1-8A1B-AE9A779D7EBE}" type="presParOf" srcId="{CD82E689-F581-412F-BFD3-55201B2444C6}" destId="{A3C64D18-64A3-4B1D-B2DF-315BB9F70BA3}" srcOrd="0" destOrd="0" presId="urn:microsoft.com/office/officeart/2008/layout/SquareAccentList"/>
    <dgm:cxn modelId="{D6EEE9AE-5D58-44FB-8AD3-83C9465AE883}" type="presParOf" srcId="{CD82E689-F581-412F-BFD3-55201B2444C6}" destId="{BA28C9DA-E9E6-4F00-82EB-33C9D990E660}" srcOrd="1" destOrd="0" presId="urn:microsoft.com/office/officeart/2008/layout/SquareAccentList"/>
    <dgm:cxn modelId="{4D9FEBCD-5609-4219-B832-F24460AE3964}" type="presParOf" srcId="{6171E4F1-3A69-4AAC-86EB-39109046ED36}" destId="{4C62C393-CE5C-42BA-8F1C-A825484C6CA3}" srcOrd="3" destOrd="0" presId="urn:microsoft.com/office/officeart/2008/layout/SquareAccentList"/>
    <dgm:cxn modelId="{060ABA86-370C-457A-A247-16CBADCB3B1C}" type="presParOf" srcId="{4C62C393-CE5C-42BA-8F1C-A825484C6CA3}" destId="{61554E77-8E74-44BF-BC83-7FAED10C6CCD}" srcOrd="0" destOrd="0" presId="urn:microsoft.com/office/officeart/2008/layout/SquareAccentList"/>
    <dgm:cxn modelId="{E6C5A65E-D721-42BE-A47A-2738058CC0E1}" type="presParOf" srcId="{4C62C393-CE5C-42BA-8F1C-A825484C6CA3}" destId="{382F7A51-171A-490B-9957-1B47CA1C36DD}" srcOrd="1" destOrd="0" presId="urn:microsoft.com/office/officeart/2008/layout/SquareAccentList"/>
    <dgm:cxn modelId="{80DE6E44-069E-4C9A-81D4-13ECB85CBE95}" type="presParOf" srcId="{6171E4F1-3A69-4AAC-86EB-39109046ED36}" destId="{FE3CBBAD-F1E3-4373-869A-D21CF8427F2D}" srcOrd="4" destOrd="0" presId="urn:microsoft.com/office/officeart/2008/layout/SquareAccentList"/>
    <dgm:cxn modelId="{424A957A-142C-45D2-9132-21A700A08FBF}" type="presParOf" srcId="{FE3CBBAD-F1E3-4373-869A-D21CF8427F2D}" destId="{6BB3248A-DF8F-4BD2-BD99-89F92B6EE6B0}" srcOrd="0" destOrd="0" presId="urn:microsoft.com/office/officeart/2008/layout/SquareAccentList"/>
    <dgm:cxn modelId="{A72EA5BD-4D28-44F3-9F98-CE7AEA3DE04C}" type="presParOf" srcId="{FE3CBBAD-F1E3-4373-869A-D21CF8427F2D}" destId="{8BF7066E-6DDA-4B25-BE43-BF946BB90FF5}" srcOrd="1" destOrd="0" presId="urn:microsoft.com/office/officeart/2008/layout/SquareAccentList"/>
    <dgm:cxn modelId="{49D44EC3-1B76-4F56-83AE-9A1C0AF6E07B}" type="presParOf" srcId="{6171E4F1-3A69-4AAC-86EB-39109046ED36}" destId="{1B41D750-A0EE-4872-8B49-9708F1226A05}" srcOrd="5" destOrd="0" presId="urn:microsoft.com/office/officeart/2008/layout/SquareAccentList"/>
    <dgm:cxn modelId="{995CD089-6648-418D-A3D9-CF4AC359B9B9}" type="presParOf" srcId="{1B41D750-A0EE-4872-8B49-9708F1226A05}" destId="{1BE2CCBD-9E85-4798-B3CF-6365526DADF1}" srcOrd="0" destOrd="0" presId="urn:microsoft.com/office/officeart/2008/layout/SquareAccentList"/>
    <dgm:cxn modelId="{42B45E90-CCBA-48F6-9C10-BE0949661E63}" type="presParOf" srcId="{1B41D750-A0EE-4872-8B49-9708F1226A05}" destId="{3558469E-2311-48B0-B25A-183B49FD57C1}" srcOrd="1" destOrd="0" presId="urn:microsoft.com/office/officeart/2008/layout/SquareAccentList"/>
    <dgm:cxn modelId="{5E9D2CAE-DA90-4ABF-9014-F3FFA6A99AEA}" type="presParOf" srcId="{6171E4F1-3A69-4AAC-86EB-39109046ED36}" destId="{A11B6847-0B42-4EB0-B8D5-CF733BF0674E}" srcOrd="6" destOrd="0" presId="urn:microsoft.com/office/officeart/2008/layout/SquareAccentList"/>
    <dgm:cxn modelId="{68E1AF26-1A3C-4883-8013-F4A5309B05CC}" type="presParOf" srcId="{A11B6847-0B42-4EB0-B8D5-CF733BF0674E}" destId="{1C516A16-C81C-4DA7-8D82-7296E8BB0DBA}" srcOrd="0" destOrd="0" presId="urn:microsoft.com/office/officeart/2008/layout/SquareAccentList"/>
    <dgm:cxn modelId="{FEE39EC1-48D1-4083-9B74-90E4569826FE}" type="presParOf" srcId="{A11B6847-0B42-4EB0-B8D5-CF733BF0674E}" destId="{AECDCBA1-1FED-44B3-86FA-84E7ED4C1E80}" srcOrd="1" destOrd="0" presId="urn:microsoft.com/office/officeart/2008/layout/SquareAccentList"/>
    <dgm:cxn modelId="{82E8B448-B90C-4EAF-B7DE-0143161E495E}" type="presParOf" srcId="{6171E4F1-3A69-4AAC-86EB-39109046ED36}" destId="{57ACE37F-9CE6-4C2E-B804-92E0389093DB}" srcOrd="7" destOrd="0" presId="urn:microsoft.com/office/officeart/2008/layout/SquareAccentList"/>
    <dgm:cxn modelId="{A3D7F6A3-6052-4074-89B1-C5EDFDC4710A}" type="presParOf" srcId="{57ACE37F-9CE6-4C2E-B804-92E0389093DB}" destId="{26ED7FFA-1526-47F3-895C-77DF394BBFD1}" srcOrd="0" destOrd="0" presId="urn:microsoft.com/office/officeart/2008/layout/SquareAccentList"/>
    <dgm:cxn modelId="{F5D373C1-DE18-4E48-963D-B45A2C232C68}" type="presParOf" srcId="{57ACE37F-9CE6-4C2E-B804-92E0389093DB}" destId="{1CAB811F-9A32-4D84-95C3-505C4FF77CB9}" srcOrd="1" destOrd="0" presId="urn:microsoft.com/office/officeart/2008/layout/SquareAccentList"/>
    <dgm:cxn modelId="{282C0395-85E0-40B1-B50A-9C2A593E1643}" type="presParOf" srcId="{6171E4F1-3A69-4AAC-86EB-39109046ED36}" destId="{1EED43DE-F0E5-4A51-8560-63099E5A407E}" srcOrd="8" destOrd="0" presId="urn:microsoft.com/office/officeart/2008/layout/SquareAccentList"/>
    <dgm:cxn modelId="{DA34B51A-BA99-46DB-8772-29449FB4409F}" type="presParOf" srcId="{1EED43DE-F0E5-4A51-8560-63099E5A407E}" destId="{BFD7DB56-D77B-47B6-94C8-C709A60C431A}" srcOrd="0" destOrd="0" presId="urn:microsoft.com/office/officeart/2008/layout/SquareAccentList"/>
    <dgm:cxn modelId="{BDDE05B5-ED2B-47DA-BBB1-764B00D4A55C}" type="presParOf" srcId="{1EED43DE-F0E5-4A51-8560-63099E5A407E}" destId="{5913E9F6-53B8-480D-ACEE-68D967ED6106}" srcOrd="1" destOrd="0" presId="urn:microsoft.com/office/officeart/2008/layout/SquareAccentList"/>
    <dgm:cxn modelId="{A583CE42-7994-4BF7-B247-689845BE062E}" type="presParOf" srcId="{B8132470-22E8-41A9-B291-1BB0816B357B}" destId="{75B2509A-2A3D-4016-808C-6B66B337D9B6}" srcOrd="1" destOrd="0" presId="urn:microsoft.com/office/officeart/2008/layout/SquareAccentList"/>
    <dgm:cxn modelId="{9F13B8C6-A157-4A83-B424-68BEE72BE563}" type="presParOf" srcId="{75B2509A-2A3D-4016-808C-6B66B337D9B6}" destId="{AAA1E791-D423-489A-B987-9FBACB338E5D}" srcOrd="0" destOrd="0" presId="urn:microsoft.com/office/officeart/2008/layout/SquareAccentList"/>
    <dgm:cxn modelId="{93A011D7-2CC2-4A61-8A1C-74975D2357DC}" type="presParOf" srcId="{AAA1E791-D423-489A-B987-9FBACB338E5D}" destId="{D625272D-9A35-43D2-912B-5C914BA9C5DF}" srcOrd="0" destOrd="0" presId="urn:microsoft.com/office/officeart/2008/layout/SquareAccentList"/>
    <dgm:cxn modelId="{A7029004-871F-4467-9352-E89AB628BAFC}" type="presParOf" srcId="{AAA1E791-D423-489A-B987-9FBACB338E5D}" destId="{529BF60E-D35A-4DC7-A19F-ADE46BE7C50D}" srcOrd="1" destOrd="0" presId="urn:microsoft.com/office/officeart/2008/layout/SquareAccentList"/>
    <dgm:cxn modelId="{CF57F69A-D9BC-4233-B631-919D35AF4997}" type="presParOf" srcId="{AAA1E791-D423-489A-B987-9FBACB338E5D}" destId="{E5A9B871-8F08-4AA5-A442-1FDF83BB0AA1}" srcOrd="2" destOrd="0" presId="urn:microsoft.com/office/officeart/2008/layout/SquareAccentList"/>
    <dgm:cxn modelId="{72E7EFEC-B4C0-4A0B-A537-9A1935B768F5}" type="presParOf" srcId="{75B2509A-2A3D-4016-808C-6B66B337D9B6}" destId="{4DB629B4-A074-44C9-B6EF-EE09C59D9554}" srcOrd="1" destOrd="0" presId="urn:microsoft.com/office/officeart/2008/layout/SquareAccentList"/>
    <dgm:cxn modelId="{B4862F52-CE04-4A66-9064-4A2DBE2DB17B}" type="presParOf" srcId="{4DB629B4-A074-44C9-B6EF-EE09C59D9554}" destId="{F0E88B90-90DE-46CC-A030-3818BAD21BB7}" srcOrd="0" destOrd="0" presId="urn:microsoft.com/office/officeart/2008/layout/SquareAccentList"/>
    <dgm:cxn modelId="{3F7D2A72-0CF8-428E-B1CC-D84EEB081B62}" type="presParOf" srcId="{F0E88B90-90DE-46CC-A030-3818BAD21BB7}" destId="{5D324254-891B-4157-969E-959C7C17B88E}" srcOrd="0" destOrd="0" presId="urn:microsoft.com/office/officeart/2008/layout/SquareAccentList"/>
    <dgm:cxn modelId="{10E7371B-0DDC-4161-9121-79450CE620EE}" type="presParOf" srcId="{F0E88B90-90DE-46CC-A030-3818BAD21BB7}" destId="{3C77F04B-0AE1-4C8D-92C6-6C821C9DB4CD}" srcOrd="1" destOrd="0" presId="urn:microsoft.com/office/officeart/2008/layout/SquareAccentList"/>
    <dgm:cxn modelId="{88927E40-C806-4A8F-B60B-E511E1EB8929}" type="presParOf" srcId="{4DB629B4-A074-44C9-B6EF-EE09C59D9554}" destId="{46B84A83-0E18-4AFC-8A7D-CF5EBBBE95D7}" srcOrd="1" destOrd="0" presId="urn:microsoft.com/office/officeart/2008/layout/SquareAccentList"/>
    <dgm:cxn modelId="{AA2B60EB-7716-437F-8E87-CC782EBEC608}" type="presParOf" srcId="{46B84A83-0E18-4AFC-8A7D-CF5EBBBE95D7}" destId="{C75CD987-8229-46D7-9AB4-75E137D11C2C}" srcOrd="0" destOrd="0" presId="urn:microsoft.com/office/officeart/2008/layout/SquareAccentList"/>
    <dgm:cxn modelId="{E6B9DA60-68B7-42EF-BF7B-2D86B19631AC}" type="presParOf" srcId="{46B84A83-0E18-4AFC-8A7D-CF5EBBBE95D7}" destId="{D02E8859-948E-477C-9F73-19698E805871}" srcOrd="1" destOrd="0" presId="urn:microsoft.com/office/officeart/2008/layout/SquareAccentList"/>
    <dgm:cxn modelId="{89A5E460-3497-4416-A058-6E59A5858B35}" type="presParOf" srcId="{4DB629B4-A074-44C9-B6EF-EE09C59D9554}" destId="{7E2E5064-0F6E-406F-A498-807F37BD42EE}" srcOrd="2" destOrd="0" presId="urn:microsoft.com/office/officeart/2008/layout/SquareAccentList"/>
    <dgm:cxn modelId="{6165C337-C18C-4510-9510-89833812673F}" type="presParOf" srcId="{7E2E5064-0F6E-406F-A498-807F37BD42EE}" destId="{DE691E18-73F7-4E76-BE3B-7EC18AD0928B}" srcOrd="0" destOrd="0" presId="urn:microsoft.com/office/officeart/2008/layout/SquareAccentList"/>
    <dgm:cxn modelId="{4027B9EF-81D1-473D-82D2-01937F3416D7}" type="presParOf" srcId="{7E2E5064-0F6E-406F-A498-807F37BD42EE}" destId="{2DFBF30E-B2DF-45AB-A197-60920C02AAA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D11CAB5-6B24-47DE-96E4-0685446CA72A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C43596B-756B-47AC-9947-FE7B8C515934}">
      <dgm:prSet/>
      <dgm:spPr/>
      <dgm:t>
        <a:bodyPr/>
        <a:lstStyle/>
        <a:p>
          <a:pPr rtl="0"/>
          <a:r>
            <a:rPr lang="es-ES" smtClean="0"/>
            <a:t>Erogaciones necesarias para la producción de las que no es posible determinar en forma precisa la cantidad por unidad. </a:t>
          </a:r>
          <a:endParaRPr lang="es-MX"/>
        </a:p>
      </dgm:t>
    </dgm:pt>
    <dgm:pt modelId="{DCE95AB6-1E45-41CF-B7AD-6F83473AFF75}" type="parTrans" cxnId="{0D840315-978C-44F2-BA45-1BAEDEA34E7F}">
      <dgm:prSet/>
      <dgm:spPr/>
      <dgm:t>
        <a:bodyPr/>
        <a:lstStyle/>
        <a:p>
          <a:endParaRPr lang="es-MX"/>
        </a:p>
      </dgm:t>
    </dgm:pt>
    <dgm:pt modelId="{43595B8A-1F60-4963-AED7-81329AF3FE41}" type="sibTrans" cxnId="{0D840315-978C-44F2-BA45-1BAEDEA34E7F}">
      <dgm:prSet/>
      <dgm:spPr/>
      <dgm:t>
        <a:bodyPr/>
        <a:lstStyle/>
        <a:p>
          <a:endParaRPr lang="es-MX"/>
        </a:p>
      </dgm:t>
    </dgm:pt>
    <dgm:pt modelId="{534CA32B-A738-4246-B75F-38DDF43B30D9}">
      <dgm:prSet/>
      <dgm:spPr/>
      <dgm:t>
        <a:bodyPr/>
        <a:lstStyle/>
        <a:p>
          <a:pPr rtl="0"/>
          <a:r>
            <a:rPr lang="es-ES" smtClean="0"/>
            <a:t>Se excluyen los gastos de venta, generales y administrativos.</a:t>
          </a:r>
          <a:endParaRPr lang="es-MX"/>
        </a:p>
      </dgm:t>
    </dgm:pt>
    <dgm:pt modelId="{7159128A-54DE-48F1-8441-7C1BF9753D86}" type="parTrans" cxnId="{2D59438D-EB52-4689-9EBD-44DFD9FC2F83}">
      <dgm:prSet/>
      <dgm:spPr/>
      <dgm:t>
        <a:bodyPr/>
        <a:lstStyle/>
        <a:p>
          <a:endParaRPr lang="es-MX"/>
        </a:p>
      </dgm:t>
    </dgm:pt>
    <dgm:pt modelId="{C8718EC6-AD2B-4590-94E4-5A9ACDBBD3FD}" type="sibTrans" cxnId="{2D59438D-EB52-4689-9EBD-44DFD9FC2F83}">
      <dgm:prSet/>
      <dgm:spPr/>
      <dgm:t>
        <a:bodyPr/>
        <a:lstStyle/>
        <a:p>
          <a:endParaRPr lang="es-MX"/>
        </a:p>
      </dgm:t>
    </dgm:pt>
    <dgm:pt modelId="{05F51111-DEA6-4675-93E2-8E081B28E2B2}" type="pres">
      <dgm:prSet presAssocID="{9D11CAB5-6B24-47DE-96E4-0685446CA72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89BD62-C2EB-4ED0-8B86-0CB4F78980EC}" type="pres">
      <dgm:prSet presAssocID="{7C43596B-756B-47AC-9947-FE7B8C51593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CF9F6E-C26E-4FB0-8824-1AE969FBCCAF}" type="pres">
      <dgm:prSet presAssocID="{43595B8A-1F60-4963-AED7-81329AF3FE41}" presName="sibTrans" presStyleLbl="sibTrans2D1" presStyleIdx="0" presStyleCnt="1"/>
      <dgm:spPr/>
      <dgm:t>
        <a:bodyPr/>
        <a:lstStyle/>
        <a:p>
          <a:endParaRPr lang="es-MX"/>
        </a:p>
      </dgm:t>
    </dgm:pt>
    <dgm:pt modelId="{723F3600-498F-4796-B524-343BA19916EA}" type="pres">
      <dgm:prSet presAssocID="{43595B8A-1F60-4963-AED7-81329AF3FE41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093057C9-7D4A-4EFE-8215-93F91B649ADF}" type="pres">
      <dgm:prSet presAssocID="{534CA32B-A738-4246-B75F-38DDF43B30D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9DAA1F6-B0BE-418D-AF1F-AB59E8D57A26}" type="presOf" srcId="{534CA32B-A738-4246-B75F-38DDF43B30D9}" destId="{093057C9-7D4A-4EFE-8215-93F91B649ADF}" srcOrd="0" destOrd="0" presId="urn:microsoft.com/office/officeart/2005/8/layout/process1"/>
    <dgm:cxn modelId="{2D59438D-EB52-4689-9EBD-44DFD9FC2F83}" srcId="{9D11CAB5-6B24-47DE-96E4-0685446CA72A}" destId="{534CA32B-A738-4246-B75F-38DDF43B30D9}" srcOrd="1" destOrd="0" parTransId="{7159128A-54DE-48F1-8441-7C1BF9753D86}" sibTransId="{C8718EC6-AD2B-4590-94E4-5A9ACDBBD3FD}"/>
    <dgm:cxn modelId="{851C54FD-D5A2-4E7C-B83B-625DB044B224}" type="presOf" srcId="{7C43596B-756B-47AC-9947-FE7B8C515934}" destId="{F989BD62-C2EB-4ED0-8B86-0CB4F78980EC}" srcOrd="0" destOrd="0" presId="urn:microsoft.com/office/officeart/2005/8/layout/process1"/>
    <dgm:cxn modelId="{B4811322-8F7C-4239-81F2-E55699393057}" type="presOf" srcId="{43595B8A-1F60-4963-AED7-81329AF3FE41}" destId="{723F3600-498F-4796-B524-343BA19916EA}" srcOrd="1" destOrd="0" presId="urn:microsoft.com/office/officeart/2005/8/layout/process1"/>
    <dgm:cxn modelId="{7CBC3029-8BD1-4CA3-B60F-F1DDFB8639D7}" type="presOf" srcId="{9D11CAB5-6B24-47DE-96E4-0685446CA72A}" destId="{05F51111-DEA6-4675-93E2-8E081B28E2B2}" srcOrd="0" destOrd="0" presId="urn:microsoft.com/office/officeart/2005/8/layout/process1"/>
    <dgm:cxn modelId="{0D840315-978C-44F2-BA45-1BAEDEA34E7F}" srcId="{9D11CAB5-6B24-47DE-96E4-0685446CA72A}" destId="{7C43596B-756B-47AC-9947-FE7B8C515934}" srcOrd="0" destOrd="0" parTransId="{DCE95AB6-1E45-41CF-B7AD-6F83473AFF75}" sibTransId="{43595B8A-1F60-4963-AED7-81329AF3FE41}"/>
    <dgm:cxn modelId="{2BCFF84C-7F2C-4745-BBCF-CA55AEFB095A}" type="presOf" srcId="{43595B8A-1F60-4963-AED7-81329AF3FE41}" destId="{B2CF9F6E-C26E-4FB0-8824-1AE969FBCCAF}" srcOrd="0" destOrd="0" presId="urn:microsoft.com/office/officeart/2005/8/layout/process1"/>
    <dgm:cxn modelId="{FDB803DC-E6EF-472D-AE38-7B6975798E96}" type="presParOf" srcId="{05F51111-DEA6-4675-93E2-8E081B28E2B2}" destId="{F989BD62-C2EB-4ED0-8B86-0CB4F78980EC}" srcOrd="0" destOrd="0" presId="urn:microsoft.com/office/officeart/2005/8/layout/process1"/>
    <dgm:cxn modelId="{6E6AC229-2390-41BA-9A48-D4E532E82C50}" type="presParOf" srcId="{05F51111-DEA6-4675-93E2-8E081B28E2B2}" destId="{B2CF9F6E-C26E-4FB0-8824-1AE969FBCCAF}" srcOrd="1" destOrd="0" presId="urn:microsoft.com/office/officeart/2005/8/layout/process1"/>
    <dgm:cxn modelId="{F8DC6411-F80D-4C6B-8A24-400DCED339AE}" type="presParOf" srcId="{B2CF9F6E-C26E-4FB0-8824-1AE969FBCCAF}" destId="{723F3600-498F-4796-B524-343BA19916EA}" srcOrd="0" destOrd="0" presId="urn:microsoft.com/office/officeart/2005/8/layout/process1"/>
    <dgm:cxn modelId="{E5EE225B-7F85-40B1-B590-F6A8056D4874}" type="presParOf" srcId="{05F51111-DEA6-4675-93E2-8E081B28E2B2}" destId="{093057C9-7D4A-4EFE-8215-93F91B649AD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0D3E6361-A4A5-43D3-8A25-27B3E2AD4594}" type="doc">
      <dgm:prSet loTypeId="urn:microsoft.com/office/officeart/2005/8/layout/cycle2" loCatId="cycle" qsTypeId="urn:microsoft.com/office/officeart/2005/8/quickstyle/simple1" qsCatId="simple" csTypeId="urn:microsoft.com/office/officeart/2005/8/colors/accent2_1" csCatId="accent2"/>
      <dgm:spPr/>
      <dgm:t>
        <a:bodyPr/>
        <a:lstStyle/>
        <a:p>
          <a:endParaRPr lang="es-MX"/>
        </a:p>
      </dgm:t>
    </dgm:pt>
    <dgm:pt modelId="{64CE0651-A68F-444D-982D-8F60737D64CA}">
      <dgm:prSet/>
      <dgm:spPr/>
      <dgm:t>
        <a:bodyPr/>
        <a:lstStyle/>
        <a:p>
          <a:pPr rtl="0"/>
          <a:r>
            <a:rPr lang="es-ES" dirty="0" smtClean="0"/>
            <a:t>Mano de obra indirecta y materiales indirectos,</a:t>
          </a:r>
          <a:endParaRPr lang="es-MX" dirty="0"/>
        </a:p>
      </dgm:t>
    </dgm:pt>
    <dgm:pt modelId="{B68D138C-ECAC-46D5-9EB8-94436A4E52E7}" type="parTrans" cxnId="{306A1D1C-C0A7-4685-B8AF-58147A62F7B0}">
      <dgm:prSet/>
      <dgm:spPr/>
      <dgm:t>
        <a:bodyPr/>
        <a:lstStyle/>
        <a:p>
          <a:endParaRPr lang="es-MX"/>
        </a:p>
      </dgm:t>
    </dgm:pt>
    <dgm:pt modelId="{E890E1A1-2370-429C-A8FA-0E868B375D19}" type="sibTrans" cxnId="{306A1D1C-C0A7-4685-B8AF-58147A62F7B0}">
      <dgm:prSet/>
      <dgm:spPr/>
      <dgm:t>
        <a:bodyPr/>
        <a:lstStyle/>
        <a:p>
          <a:endParaRPr lang="es-MX"/>
        </a:p>
      </dgm:t>
    </dgm:pt>
    <dgm:pt modelId="{D439E560-8B61-4FC1-8A00-DAF7EC506C86}">
      <dgm:prSet/>
      <dgm:spPr/>
      <dgm:t>
        <a:bodyPr/>
        <a:lstStyle/>
        <a:p>
          <a:pPr rtl="0"/>
          <a:r>
            <a:rPr lang="es-ES" smtClean="0"/>
            <a:t>Calefacción , alumbrado y energía eléctrica,</a:t>
          </a:r>
          <a:endParaRPr lang="es-MX"/>
        </a:p>
      </dgm:t>
    </dgm:pt>
    <dgm:pt modelId="{661D7086-D98B-4E78-B620-10EF26F59144}" type="parTrans" cxnId="{0209A48E-8234-44A9-86C0-E2972C3D1962}">
      <dgm:prSet/>
      <dgm:spPr/>
      <dgm:t>
        <a:bodyPr/>
        <a:lstStyle/>
        <a:p>
          <a:endParaRPr lang="es-MX"/>
        </a:p>
      </dgm:t>
    </dgm:pt>
    <dgm:pt modelId="{0823D743-9761-4188-A17F-37B278707F4F}" type="sibTrans" cxnId="{0209A48E-8234-44A9-86C0-E2972C3D1962}">
      <dgm:prSet/>
      <dgm:spPr/>
      <dgm:t>
        <a:bodyPr/>
        <a:lstStyle/>
        <a:p>
          <a:endParaRPr lang="es-MX"/>
        </a:p>
      </dgm:t>
    </dgm:pt>
    <dgm:pt modelId="{CFCF0E50-5F56-4549-ABB5-81CD356D8FB0}">
      <dgm:prSet/>
      <dgm:spPr/>
      <dgm:t>
        <a:bodyPr/>
        <a:lstStyle/>
        <a:p>
          <a:pPr rtl="0"/>
          <a:r>
            <a:rPr lang="es-ES" smtClean="0"/>
            <a:t>Arrendamiento del edificio,</a:t>
          </a:r>
          <a:endParaRPr lang="es-MX"/>
        </a:p>
      </dgm:t>
    </dgm:pt>
    <dgm:pt modelId="{C68A788A-909D-4C7C-B23F-027E2CDF1C12}" type="parTrans" cxnId="{B7EE976A-DF84-4F35-8965-4B01FBD823FE}">
      <dgm:prSet/>
      <dgm:spPr/>
      <dgm:t>
        <a:bodyPr/>
        <a:lstStyle/>
        <a:p>
          <a:endParaRPr lang="es-MX"/>
        </a:p>
      </dgm:t>
    </dgm:pt>
    <dgm:pt modelId="{09AC9F01-EF89-44FF-BD6A-FE312D5777E7}" type="sibTrans" cxnId="{B7EE976A-DF84-4F35-8965-4B01FBD823FE}">
      <dgm:prSet/>
      <dgm:spPr/>
      <dgm:t>
        <a:bodyPr/>
        <a:lstStyle/>
        <a:p>
          <a:endParaRPr lang="es-MX"/>
        </a:p>
      </dgm:t>
    </dgm:pt>
    <dgm:pt modelId="{6F96C4A3-BD84-46D1-AAC8-9FC341161516}">
      <dgm:prSet/>
      <dgm:spPr/>
      <dgm:t>
        <a:bodyPr/>
        <a:lstStyle/>
        <a:p>
          <a:pPr rtl="0"/>
          <a:r>
            <a:rPr lang="es-ES" smtClean="0"/>
            <a:t>Depreciación del edificio y de equipo de fábrica,</a:t>
          </a:r>
          <a:endParaRPr lang="es-MX"/>
        </a:p>
      </dgm:t>
    </dgm:pt>
    <dgm:pt modelId="{58876832-996F-49F2-BB09-F9027B7BA26C}" type="parTrans" cxnId="{C3ED8C0C-0196-4D85-8465-1862218569F0}">
      <dgm:prSet/>
      <dgm:spPr/>
      <dgm:t>
        <a:bodyPr/>
        <a:lstStyle/>
        <a:p>
          <a:endParaRPr lang="es-MX"/>
        </a:p>
      </dgm:t>
    </dgm:pt>
    <dgm:pt modelId="{725C2A0E-52AB-479B-8E82-3A3A8A30BB61}" type="sibTrans" cxnId="{C3ED8C0C-0196-4D85-8465-1862218569F0}">
      <dgm:prSet/>
      <dgm:spPr/>
      <dgm:t>
        <a:bodyPr/>
        <a:lstStyle/>
        <a:p>
          <a:endParaRPr lang="es-MX"/>
        </a:p>
      </dgm:t>
    </dgm:pt>
    <dgm:pt modelId="{D453ECEB-0D33-47A1-AD9F-D6A43D043AC6}">
      <dgm:prSet/>
      <dgm:spPr/>
      <dgm:t>
        <a:bodyPr/>
        <a:lstStyle/>
        <a:p>
          <a:pPr rtl="0"/>
          <a:r>
            <a:rPr lang="es-ES" smtClean="0"/>
            <a:t>Mantenimiento del edificio y del equipo de fábrica,</a:t>
          </a:r>
          <a:endParaRPr lang="es-MX"/>
        </a:p>
      </dgm:t>
    </dgm:pt>
    <dgm:pt modelId="{C029CD47-E8A6-4CA0-A4A3-208B2DBCABC8}" type="parTrans" cxnId="{98852888-4140-458A-B886-4E8BEECB4AD5}">
      <dgm:prSet/>
      <dgm:spPr/>
      <dgm:t>
        <a:bodyPr/>
        <a:lstStyle/>
        <a:p>
          <a:endParaRPr lang="es-MX"/>
        </a:p>
      </dgm:t>
    </dgm:pt>
    <dgm:pt modelId="{E4AAB5D4-A6DE-40C2-AD8A-65BC6B2F92FB}" type="sibTrans" cxnId="{98852888-4140-458A-B886-4E8BEECB4AD5}">
      <dgm:prSet/>
      <dgm:spPr/>
      <dgm:t>
        <a:bodyPr/>
        <a:lstStyle/>
        <a:p>
          <a:endParaRPr lang="es-MX"/>
        </a:p>
      </dgm:t>
    </dgm:pt>
    <dgm:pt modelId="{3BDBAFA7-CDB0-48DA-AE10-278B9D5CBE3E}">
      <dgm:prSet/>
      <dgm:spPr/>
      <dgm:t>
        <a:bodyPr/>
        <a:lstStyle/>
        <a:p>
          <a:pPr rtl="0"/>
          <a:r>
            <a:rPr lang="es-ES" smtClean="0"/>
            <a:t>Impuestos a la propiedad sobre el edificio de fábrica.</a:t>
          </a:r>
          <a:endParaRPr lang="es-MX"/>
        </a:p>
      </dgm:t>
    </dgm:pt>
    <dgm:pt modelId="{424C659F-09A4-4F1D-ABE2-ADF1F44A03E8}" type="parTrans" cxnId="{F9DDEFDE-F012-4FB8-A27A-9A9A8E4E1E86}">
      <dgm:prSet/>
      <dgm:spPr/>
      <dgm:t>
        <a:bodyPr/>
        <a:lstStyle/>
        <a:p>
          <a:endParaRPr lang="es-MX"/>
        </a:p>
      </dgm:t>
    </dgm:pt>
    <dgm:pt modelId="{354D7872-6243-4A2C-A28F-4E3E043C6B78}" type="sibTrans" cxnId="{F9DDEFDE-F012-4FB8-A27A-9A9A8E4E1E86}">
      <dgm:prSet/>
      <dgm:spPr/>
      <dgm:t>
        <a:bodyPr/>
        <a:lstStyle/>
        <a:p>
          <a:endParaRPr lang="es-MX"/>
        </a:p>
      </dgm:t>
    </dgm:pt>
    <dgm:pt modelId="{105E3325-5FCC-4606-BCE2-A7BBD15C3704}" type="pres">
      <dgm:prSet presAssocID="{0D3E6361-A4A5-43D3-8A25-27B3E2AD459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DFFD649-F32E-48F4-B9D4-ABBE800F90BE}" type="pres">
      <dgm:prSet presAssocID="{64CE0651-A68F-444D-982D-8F60737D64C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FDB7A0-13D1-4262-8121-A4D5EAD23DB0}" type="pres">
      <dgm:prSet presAssocID="{E890E1A1-2370-429C-A8FA-0E868B375D19}" presName="sibTrans" presStyleLbl="sibTrans2D1" presStyleIdx="0" presStyleCnt="6"/>
      <dgm:spPr/>
      <dgm:t>
        <a:bodyPr/>
        <a:lstStyle/>
        <a:p>
          <a:endParaRPr lang="es-MX"/>
        </a:p>
      </dgm:t>
    </dgm:pt>
    <dgm:pt modelId="{CD088711-8044-4ABA-A04B-53786BE369A3}" type="pres">
      <dgm:prSet presAssocID="{E890E1A1-2370-429C-A8FA-0E868B375D19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03EC4323-DBF4-4B91-9782-4C936A859438}" type="pres">
      <dgm:prSet presAssocID="{D439E560-8B61-4FC1-8A00-DAF7EC506C8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EB8E65-22A9-4899-B44F-E8CBC2338137}" type="pres">
      <dgm:prSet presAssocID="{0823D743-9761-4188-A17F-37B278707F4F}" presName="sibTrans" presStyleLbl="sibTrans2D1" presStyleIdx="1" presStyleCnt="6"/>
      <dgm:spPr/>
      <dgm:t>
        <a:bodyPr/>
        <a:lstStyle/>
        <a:p>
          <a:endParaRPr lang="es-MX"/>
        </a:p>
      </dgm:t>
    </dgm:pt>
    <dgm:pt modelId="{B57F0763-7D0C-44E0-B651-F8E5DCC244BC}" type="pres">
      <dgm:prSet presAssocID="{0823D743-9761-4188-A17F-37B278707F4F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83497944-111B-4D05-A0CA-F082F514DEEF}" type="pres">
      <dgm:prSet presAssocID="{CFCF0E50-5F56-4549-ABB5-81CD356D8FB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AA2674-C105-49F6-8159-8FB0D1AAB045}" type="pres">
      <dgm:prSet presAssocID="{09AC9F01-EF89-44FF-BD6A-FE312D5777E7}" presName="sibTrans" presStyleLbl="sibTrans2D1" presStyleIdx="2" presStyleCnt="6"/>
      <dgm:spPr/>
      <dgm:t>
        <a:bodyPr/>
        <a:lstStyle/>
        <a:p>
          <a:endParaRPr lang="es-MX"/>
        </a:p>
      </dgm:t>
    </dgm:pt>
    <dgm:pt modelId="{DC1391A6-9087-4648-A73B-96C3A14B21EB}" type="pres">
      <dgm:prSet presAssocID="{09AC9F01-EF89-44FF-BD6A-FE312D5777E7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8F596898-C75B-4963-B619-21864DDA22F4}" type="pres">
      <dgm:prSet presAssocID="{6F96C4A3-BD84-46D1-AAC8-9FC34116151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80CE9D-EA8D-466C-829A-4976B7A90212}" type="pres">
      <dgm:prSet presAssocID="{725C2A0E-52AB-479B-8E82-3A3A8A30BB61}" presName="sibTrans" presStyleLbl="sibTrans2D1" presStyleIdx="3" presStyleCnt="6"/>
      <dgm:spPr/>
      <dgm:t>
        <a:bodyPr/>
        <a:lstStyle/>
        <a:p>
          <a:endParaRPr lang="es-MX"/>
        </a:p>
      </dgm:t>
    </dgm:pt>
    <dgm:pt modelId="{D4501E79-96E0-43A6-8224-9CE085728FC2}" type="pres">
      <dgm:prSet presAssocID="{725C2A0E-52AB-479B-8E82-3A3A8A30BB61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C03333D1-EE28-41D9-9DA2-338E47784EC8}" type="pres">
      <dgm:prSet presAssocID="{D453ECEB-0D33-47A1-AD9F-D6A43D043AC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FB41AE-F854-4181-BED9-38E9CAE47502}" type="pres">
      <dgm:prSet presAssocID="{E4AAB5D4-A6DE-40C2-AD8A-65BC6B2F92FB}" presName="sibTrans" presStyleLbl="sibTrans2D1" presStyleIdx="4" presStyleCnt="6"/>
      <dgm:spPr/>
      <dgm:t>
        <a:bodyPr/>
        <a:lstStyle/>
        <a:p>
          <a:endParaRPr lang="es-MX"/>
        </a:p>
      </dgm:t>
    </dgm:pt>
    <dgm:pt modelId="{328D0912-C5BB-4118-834D-6CCF857943BD}" type="pres">
      <dgm:prSet presAssocID="{E4AAB5D4-A6DE-40C2-AD8A-65BC6B2F92FB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BC59D1A3-9FC6-4278-8D39-6B1A25A5A83B}" type="pres">
      <dgm:prSet presAssocID="{3BDBAFA7-CDB0-48DA-AE10-278B9D5CBE3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357C35-A1DA-43B6-AF96-C04FA651A182}" type="pres">
      <dgm:prSet presAssocID="{354D7872-6243-4A2C-A28F-4E3E043C6B78}" presName="sibTrans" presStyleLbl="sibTrans2D1" presStyleIdx="5" presStyleCnt="6"/>
      <dgm:spPr/>
      <dgm:t>
        <a:bodyPr/>
        <a:lstStyle/>
        <a:p>
          <a:endParaRPr lang="es-MX"/>
        </a:p>
      </dgm:t>
    </dgm:pt>
    <dgm:pt modelId="{FA15DE52-0201-4E61-B8D7-8550D93E3E27}" type="pres">
      <dgm:prSet presAssocID="{354D7872-6243-4A2C-A28F-4E3E043C6B78}" presName="connectorText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10D999DE-89F4-48AF-8AB2-C7B8ABC02A98}" type="presOf" srcId="{D439E560-8B61-4FC1-8A00-DAF7EC506C86}" destId="{03EC4323-DBF4-4B91-9782-4C936A859438}" srcOrd="0" destOrd="0" presId="urn:microsoft.com/office/officeart/2005/8/layout/cycle2"/>
    <dgm:cxn modelId="{31A87D0F-349E-475C-B139-379A6B3BABF4}" type="presOf" srcId="{725C2A0E-52AB-479B-8E82-3A3A8A30BB61}" destId="{D4501E79-96E0-43A6-8224-9CE085728FC2}" srcOrd="1" destOrd="0" presId="urn:microsoft.com/office/officeart/2005/8/layout/cycle2"/>
    <dgm:cxn modelId="{257CAF2A-F5EC-4600-94AF-05F4252FFE50}" type="presOf" srcId="{725C2A0E-52AB-479B-8E82-3A3A8A30BB61}" destId="{EF80CE9D-EA8D-466C-829A-4976B7A90212}" srcOrd="0" destOrd="0" presId="urn:microsoft.com/office/officeart/2005/8/layout/cycle2"/>
    <dgm:cxn modelId="{1FB701AC-3BEB-46C7-8CE8-396F41D52442}" type="presOf" srcId="{09AC9F01-EF89-44FF-BD6A-FE312D5777E7}" destId="{6CAA2674-C105-49F6-8159-8FB0D1AAB045}" srcOrd="0" destOrd="0" presId="urn:microsoft.com/office/officeart/2005/8/layout/cycle2"/>
    <dgm:cxn modelId="{ABD3943C-79E7-4500-A0ED-4BB13ECD8F71}" type="presOf" srcId="{CFCF0E50-5F56-4549-ABB5-81CD356D8FB0}" destId="{83497944-111B-4D05-A0CA-F082F514DEEF}" srcOrd="0" destOrd="0" presId="urn:microsoft.com/office/officeart/2005/8/layout/cycle2"/>
    <dgm:cxn modelId="{13597168-0D93-4F01-A476-75636CBF9AD5}" type="presOf" srcId="{0823D743-9761-4188-A17F-37B278707F4F}" destId="{B57F0763-7D0C-44E0-B651-F8E5DCC244BC}" srcOrd="1" destOrd="0" presId="urn:microsoft.com/office/officeart/2005/8/layout/cycle2"/>
    <dgm:cxn modelId="{54DA34CE-CA2B-426C-9DC9-2457D3B7B370}" type="presOf" srcId="{354D7872-6243-4A2C-A28F-4E3E043C6B78}" destId="{FA15DE52-0201-4E61-B8D7-8550D93E3E27}" srcOrd="1" destOrd="0" presId="urn:microsoft.com/office/officeart/2005/8/layout/cycle2"/>
    <dgm:cxn modelId="{D77A4FB8-3982-482B-8486-FD3B0D001988}" type="presOf" srcId="{6F96C4A3-BD84-46D1-AAC8-9FC341161516}" destId="{8F596898-C75B-4963-B619-21864DDA22F4}" srcOrd="0" destOrd="0" presId="urn:microsoft.com/office/officeart/2005/8/layout/cycle2"/>
    <dgm:cxn modelId="{C3ED8C0C-0196-4D85-8465-1862218569F0}" srcId="{0D3E6361-A4A5-43D3-8A25-27B3E2AD4594}" destId="{6F96C4A3-BD84-46D1-AAC8-9FC341161516}" srcOrd="3" destOrd="0" parTransId="{58876832-996F-49F2-BB09-F9027B7BA26C}" sibTransId="{725C2A0E-52AB-479B-8E82-3A3A8A30BB61}"/>
    <dgm:cxn modelId="{F0C7A53E-2CB5-4BDD-B0AA-3FF84ACC7330}" type="presOf" srcId="{354D7872-6243-4A2C-A28F-4E3E043C6B78}" destId="{FC357C35-A1DA-43B6-AF96-C04FA651A182}" srcOrd="0" destOrd="0" presId="urn:microsoft.com/office/officeart/2005/8/layout/cycle2"/>
    <dgm:cxn modelId="{EAC8C8B8-86C6-4704-8D07-96DA2F003CB7}" type="presOf" srcId="{E890E1A1-2370-429C-A8FA-0E868B375D19}" destId="{CD088711-8044-4ABA-A04B-53786BE369A3}" srcOrd="1" destOrd="0" presId="urn:microsoft.com/office/officeart/2005/8/layout/cycle2"/>
    <dgm:cxn modelId="{0209A48E-8234-44A9-86C0-E2972C3D1962}" srcId="{0D3E6361-A4A5-43D3-8A25-27B3E2AD4594}" destId="{D439E560-8B61-4FC1-8A00-DAF7EC506C86}" srcOrd="1" destOrd="0" parTransId="{661D7086-D98B-4E78-B620-10EF26F59144}" sibTransId="{0823D743-9761-4188-A17F-37B278707F4F}"/>
    <dgm:cxn modelId="{5279ACDD-CA1B-4E30-BEC3-F0905B198B5D}" type="presOf" srcId="{3BDBAFA7-CDB0-48DA-AE10-278B9D5CBE3E}" destId="{BC59D1A3-9FC6-4278-8D39-6B1A25A5A83B}" srcOrd="0" destOrd="0" presId="urn:microsoft.com/office/officeart/2005/8/layout/cycle2"/>
    <dgm:cxn modelId="{B7EE976A-DF84-4F35-8965-4B01FBD823FE}" srcId="{0D3E6361-A4A5-43D3-8A25-27B3E2AD4594}" destId="{CFCF0E50-5F56-4549-ABB5-81CD356D8FB0}" srcOrd="2" destOrd="0" parTransId="{C68A788A-909D-4C7C-B23F-027E2CDF1C12}" sibTransId="{09AC9F01-EF89-44FF-BD6A-FE312D5777E7}"/>
    <dgm:cxn modelId="{E7EBB865-D36A-4ED3-930A-1E19185F9036}" type="presOf" srcId="{E4AAB5D4-A6DE-40C2-AD8A-65BC6B2F92FB}" destId="{328D0912-C5BB-4118-834D-6CCF857943BD}" srcOrd="1" destOrd="0" presId="urn:microsoft.com/office/officeart/2005/8/layout/cycle2"/>
    <dgm:cxn modelId="{31AE49D0-706C-491D-B2A7-76E632FD0E5C}" type="presOf" srcId="{0823D743-9761-4188-A17F-37B278707F4F}" destId="{F8EB8E65-22A9-4899-B44F-E8CBC2338137}" srcOrd="0" destOrd="0" presId="urn:microsoft.com/office/officeart/2005/8/layout/cycle2"/>
    <dgm:cxn modelId="{D76FE261-CB7A-41D9-9B8C-C89E1346420E}" type="presOf" srcId="{64CE0651-A68F-444D-982D-8F60737D64CA}" destId="{7DFFD649-F32E-48F4-B9D4-ABBE800F90BE}" srcOrd="0" destOrd="0" presId="urn:microsoft.com/office/officeart/2005/8/layout/cycle2"/>
    <dgm:cxn modelId="{F9DDEFDE-F012-4FB8-A27A-9A9A8E4E1E86}" srcId="{0D3E6361-A4A5-43D3-8A25-27B3E2AD4594}" destId="{3BDBAFA7-CDB0-48DA-AE10-278B9D5CBE3E}" srcOrd="5" destOrd="0" parTransId="{424C659F-09A4-4F1D-ABE2-ADF1F44A03E8}" sibTransId="{354D7872-6243-4A2C-A28F-4E3E043C6B78}"/>
    <dgm:cxn modelId="{306A1D1C-C0A7-4685-B8AF-58147A62F7B0}" srcId="{0D3E6361-A4A5-43D3-8A25-27B3E2AD4594}" destId="{64CE0651-A68F-444D-982D-8F60737D64CA}" srcOrd="0" destOrd="0" parTransId="{B68D138C-ECAC-46D5-9EB8-94436A4E52E7}" sibTransId="{E890E1A1-2370-429C-A8FA-0E868B375D19}"/>
    <dgm:cxn modelId="{9B0CD3C7-E88D-446A-B748-FFC831B3B4E8}" type="presOf" srcId="{09AC9F01-EF89-44FF-BD6A-FE312D5777E7}" destId="{DC1391A6-9087-4648-A73B-96C3A14B21EB}" srcOrd="1" destOrd="0" presId="urn:microsoft.com/office/officeart/2005/8/layout/cycle2"/>
    <dgm:cxn modelId="{8B9D9FEB-EED0-4F71-831A-1848D5EF43A1}" type="presOf" srcId="{E4AAB5D4-A6DE-40C2-AD8A-65BC6B2F92FB}" destId="{0AFB41AE-F854-4181-BED9-38E9CAE47502}" srcOrd="0" destOrd="0" presId="urn:microsoft.com/office/officeart/2005/8/layout/cycle2"/>
    <dgm:cxn modelId="{EE65E405-4301-45DC-AB0B-6A8641550C5B}" type="presOf" srcId="{E890E1A1-2370-429C-A8FA-0E868B375D19}" destId="{4CFDB7A0-13D1-4262-8121-A4D5EAD23DB0}" srcOrd="0" destOrd="0" presId="urn:microsoft.com/office/officeart/2005/8/layout/cycle2"/>
    <dgm:cxn modelId="{565A4501-746B-4D8A-B7BB-A76A3B0ADC4B}" type="presOf" srcId="{0D3E6361-A4A5-43D3-8A25-27B3E2AD4594}" destId="{105E3325-5FCC-4606-BCE2-A7BBD15C3704}" srcOrd="0" destOrd="0" presId="urn:microsoft.com/office/officeart/2005/8/layout/cycle2"/>
    <dgm:cxn modelId="{A70F7237-CDC0-4AB8-BCE5-B3618576FAD1}" type="presOf" srcId="{D453ECEB-0D33-47A1-AD9F-D6A43D043AC6}" destId="{C03333D1-EE28-41D9-9DA2-338E47784EC8}" srcOrd="0" destOrd="0" presId="urn:microsoft.com/office/officeart/2005/8/layout/cycle2"/>
    <dgm:cxn modelId="{98852888-4140-458A-B886-4E8BEECB4AD5}" srcId="{0D3E6361-A4A5-43D3-8A25-27B3E2AD4594}" destId="{D453ECEB-0D33-47A1-AD9F-D6A43D043AC6}" srcOrd="4" destOrd="0" parTransId="{C029CD47-E8A6-4CA0-A4A3-208B2DBCABC8}" sibTransId="{E4AAB5D4-A6DE-40C2-AD8A-65BC6B2F92FB}"/>
    <dgm:cxn modelId="{75990F43-38E8-42A3-8C50-24255A550D24}" type="presParOf" srcId="{105E3325-5FCC-4606-BCE2-A7BBD15C3704}" destId="{7DFFD649-F32E-48F4-B9D4-ABBE800F90BE}" srcOrd="0" destOrd="0" presId="urn:microsoft.com/office/officeart/2005/8/layout/cycle2"/>
    <dgm:cxn modelId="{B78AEE57-BCC2-4EF7-9EC8-D49774A930B1}" type="presParOf" srcId="{105E3325-5FCC-4606-BCE2-A7BBD15C3704}" destId="{4CFDB7A0-13D1-4262-8121-A4D5EAD23DB0}" srcOrd="1" destOrd="0" presId="urn:microsoft.com/office/officeart/2005/8/layout/cycle2"/>
    <dgm:cxn modelId="{24EEBC91-EB0F-4FA9-B79B-8CB158EADE5E}" type="presParOf" srcId="{4CFDB7A0-13D1-4262-8121-A4D5EAD23DB0}" destId="{CD088711-8044-4ABA-A04B-53786BE369A3}" srcOrd="0" destOrd="0" presId="urn:microsoft.com/office/officeart/2005/8/layout/cycle2"/>
    <dgm:cxn modelId="{79C9CC6F-B6FA-4AD5-B2D4-CCF1A81BB49A}" type="presParOf" srcId="{105E3325-5FCC-4606-BCE2-A7BBD15C3704}" destId="{03EC4323-DBF4-4B91-9782-4C936A859438}" srcOrd="2" destOrd="0" presId="urn:microsoft.com/office/officeart/2005/8/layout/cycle2"/>
    <dgm:cxn modelId="{8C1BACFA-88AF-452C-82DE-08C32A7D67C4}" type="presParOf" srcId="{105E3325-5FCC-4606-BCE2-A7BBD15C3704}" destId="{F8EB8E65-22A9-4899-B44F-E8CBC2338137}" srcOrd="3" destOrd="0" presId="urn:microsoft.com/office/officeart/2005/8/layout/cycle2"/>
    <dgm:cxn modelId="{6AFFF8C7-EEDB-4CC8-82CD-80A30AF999EE}" type="presParOf" srcId="{F8EB8E65-22A9-4899-B44F-E8CBC2338137}" destId="{B57F0763-7D0C-44E0-B651-F8E5DCC244BC}" srcOrd="0" destOrd="0" presId="urn:microsoft.com/office/officeart/2005/8/layout/cycle2"/>
    <dgm:cxn modelId="{1985776A-34E8-43F8-A070-D95787415608}" type="presParOf" srcId="{105E3325-5FCC-4606-BCE2-A7BBD15C3704}" destId="{83497944-111B-4D05-A0CA-F082F514DEEF}" srcOrd="4" destOrd="0" presId="urn:microsoft.com/office/officeart/2005/8/layout/cycle2"/>
    <dgm:cxn modelId="{9BB48AC7-C3B1-40DC-BBEC-F1749B43A1BD}" type="presParOf" srcId="{105E3325-5FCC-4606-BCE2-A7BBD15C3704}" destId="{6CAA2674-C105-49F6-8159-8FB0D1AAB045}" srcOrd="5" destOrd="0" presId="urn:microsoft.com/office/officeart/2005/8/layout/cycle2"/>
    <dgm:cxn modelId="{F74E0F93-9C62-4639-AA3B-AFE6503708E4}" type="presParOf" srcId="{6CAA2674-C105-49F6-8159-8FB0D1AAB045}" destId="{DC1391A6-9087-4648-A73B-96C3A14B21EB}" srcOrd="0" destOrd="0" presId="urn:microsoft.com/office/officeart/2005/8/layout/cycle2"/>
    <dgm:cxn modelId="{2FF59396-CECD-46BF-B961-6AB42AD185D6}" type="presParOf" srcId="{105E3325-5FCC-4606-BCE2-A7BBD15C3704}" destId="{8F596898-C75B-4963-B619-21864DDA22F4}" srcOrd="6" destOrd="0" presId="urn:microsoft.com/office/officeart/2005/8/layout/cycle2"/>
    <dgm:cxn modelId="{D487CD15-D6C7-49DF-AD81-7A44063026C3}" type="presParOf" srcId="{105E3325-5FCC-4606-BCE2-A7BBD15C3704}" destId="{EF80CE9D-EA8D-466C-829A-4976B7A90212}" srcOrd="7" destOrd="0" presId="urn:microsoft.com/office/officeart/2005/8/layout/cycle2"/>
    <dgm:cxn modelId="{4F0B5DA1-DB1B-4374-8FD0-8D33F04D85FE}" type="presParOf" srcId="{EF80CE9D-EA8D-466C-829A-4976B7A90212}" destId="{D4501E79-96E0-43A6-8224-9CE085728FC2}" srcOrd="0" destOrd="0" presId="urn:microsoft.com/office/officeart/2005/8/layout/cycle2"/>
    <dgm:cxn modelId="{911D95C4-301D-4E75-9DF2-D9A6ABE4DA73}" type="presParOf" srcId="{105E3325-5FCC-4606-BCE2-A7BBD15C3704}" destId="{C03333D1-EE28-41D9-9DA2-338E47784EC8}" srcOrd="8" destOrd="0" presId="urn:microsoft.com/office/officeart/2005/8/layout/cycle2"/>
    <dgm:cxn modelId="{E4B5C644-C643-4F9D-B182-B6DA3D32F65C}" type="presParOf" srcId="{105E3325-5FCC-4606-BCE2-A7BBD15C3704}" destId="{0AFB41AE-F854-4181-BED9-38E9CAE47502}" srcOrd="9" destOrd="0" presId="urn:microsoft.com/office/officeart/2005/8/layout/cycle2"/>
    <dgm:cxn modelId="{17FCBDEE-8F9B-44D1-8756-C3F5A43C5BC1}" type="presParOf" srcId="{0AFB41AE-F854-4181-BED9-38E9CAE47502}" destId="{328D0912-C5BB-4118-834D-6CCF857943BD}" srcOrd="0" destOrd="0" presId="urn:microsoft.com/office/officeart/2005/8/layout/cycle2"/>
    <dgm:cxn modelId="{F042A579-5D10-42D2-833A-3F204F79AFEC}" type="presParOf" srcId="{105E3325-5FCC-4606-BCE2-A7BBD15C3704}" destId="{BC59D1A3-9FC6-4278-8D39-6B1A25A5A83B}" srcOrd="10" destOrd="0" presId="urn:microsoft.com/office/officeart/2005/8/layout/cycle2"/>
    <dgm:cxn modelId="{26FED260-8147-445F-92D9-4BCAD828772D}" type="presParOf" srcId="{105E3325-5FCC-4606-BCE2-A7BBD15C3704}" destId="{FC357C35-A1DA-43B6-AF96-C04FA651A182}" srcOrd="11" destOrd="0" presId="urn:microsoft.com/office/officeart/2005/8/layout/cycle2"/>
    <dgm:cxn modelId="{539701EE-CC4C-4AD4-92DF-29BEDED8F240}" type="presParOf" srcId="{FC357C35-A1DA-43B6-AF96-C04FA651A182}" destId="{FA15DE52-0201-4E61-B8D7-8550D93E3E2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441FBF2-1B02-4251-980B-284BBA534A93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066C305-52E7-42A3-872F-00B79E1106F2}">
      <dgm:prSet custT="1"/>
      <dgm:spPr/>
      <dgm:t>
        <a:bodyPr/>
        <a:lstStyle/>
        <a:p>
          <a:pPr rtl="0"/>
          <a:r>
            <a:rPr lang="es-MX" sz="2400" dirty="0" smtClean="0"/>
            <a:t>De servicios productivos</a:t>
          </a:r>
          <a:endParaRPr lang="es-MX" sz="2400" dirty="0"/>
        </a:p>
      </dgm:t>
    </dgm:pt>
    <dgm:pt modelId="{1E5FDF28-2EB6-47E5-A2B5-784A43CDCF61}" type="parTrans" cxnId="{3F6D1014-D05D-46F4-ABD6-901AB7E95420}">
      <dgm:prSet/>
      <dgm:spPr/>
      <dgm:t>
        <a:bodyPr/>
        <a:lstStyle/>
        <a:p>
          <a:endParaRPr lang="es-MX"/>
        </a:p>
      </dgm:t>
    </dgm:pt>
    <dgm:pt modelId="{40AAAC34-A6E4-460D-8040-E097BCB9E0A4}" type="sibTrans" cxnId="{3F6D1014-D05D-46F4-ABD6-901AB7E95420}">
      <dgm:prSet/>
      <dgm:spPr/>
      <dgm:t>
        <a:bodyPr/>
        <a:lstStyle/>
        <a:p>
          <a:endParaRPr lang="es-MX"/>
        </a:p>
      </dgm:t>
    </dgm:pt>
    <dgm:pt modelId="{8E4E0E4D-91EF-4BA6-815D-9C5902D3BCC1}">
      <dgm:prSet custT="1"/>
      <dgm:spPr/>
      <dgm:t>
        <a:bodyPr/>
        <a:lstStyle/>
        <a:p>
          <a:pPr rtl="0"/>
          <a:r>
            <a:rPr lang="es-MX" sz="2400" dirty="0" smtClean="0"/>
            <a:t>Calderas</a:t>
          </a:r>
          <a:endParaRPr lang="es-MX" sz="2400" dirty="0"/>
        </a:p>
      </dgm:t>
    </dgm:pt>
    <dgm:pt modelId="{F44514D6-ACCC-4095-8173-D64A3022F496}" type="parTrans" cxnId="{B5F0B7FD-0B2D-4AA0-8ACD-73043B0A7438}">
      <dgm:prSet/>
      <dgm:spPr/>
      <dgm:t>
        <a:bodyPr/>
        <a:lstStyle/>
        <a:p>
          <a:endParaRPr lang="es-MX"/>
        </a:p>
      </dgm:t>
    </dgm:pt>
    <dgm:pt modelId="{CA85A9F6-6215-4093-A90D-4196DB0137B9}" type="sibTrans" cxnId="{B5F0B7FD-0B2D-4AA0-8ACD-73043B0A7438}">
      <dgm:prSet/>
      <dgm:spPr/>
      <dgm:t>
        <a:bodyPr/>
        <a:lstStyle/>
        <a:p>
          <a:endParaRPr lang="es-MX"/>
        </a:p>
      </dgm:t>
    </dgm:pt>
    <dgm:pt modelId="{645AC17B-9DBC-448A-AE02-7491D20431B1}">
      <dgm:prSet custT="1"/>
      <dgm:spPr/>
      <dgm:t>
        <a:bodyPr/>
        <a:lstStyle/>
        <a:p>
          <a:pPr rtl="0"/>
          <a:r>
            <a:rPr lang="es-MX" sz="2400" dirty="0" smtClean="0"/>
            <a:t>Departamento mecánico</a:t>
          </a:r>
          <a:endParaRPr lang="es-MX" sz="2400" dirty="0"/>
        </a:p>
      </dgm:t>
    </dgm:pt>
    <dgm:pt modelId="{A868467F-4EFC-4A22-8E91-F08A2A5B52E0}" type="parTrans" cxnId="{43AC41AD-B1BE-4356-B9FF-42190A5202DD}">
      <dgm:prSet/>
      <dgm:spPr/>
      <dgm:t>
        <a:bodyPr/>
        <a:lstStyle/>
        <a:p>
          <a:endParaRPr lang="es-MX"/>
        </a:p>
      </dgm:t>
    </dgm:pt>
    <dgm:pt modelId="{139D6D4E-7978-47E4-A313-9995D56DBDF3}" type="sibTrans" cxnId="{43AC41AD-B1BE-4356-B9FF-42190A5202DD}">
      <dgm:prSet/>
      <dgm:spPr/>
      <dgm:t>
        <a:bodyPr/>
        <a:lstStyle/>
        <a:p>
          <a:endParaRPr lang="es-MX"/>
        </a:p>
      </dgm:t>
    </dgm:pt>
    <dgm:pt modelId="{3E5A1A71-15A6-438F-A9DF-46EDE073EA39}">
      <dgm:prSet custT="1"/>
      <dgm:spPr/>
      <dgm:t>
        <a:bodyPr/>
        <a:lstStyle/>
        <a:p>
          <a:pPr rtl="0"/>
          <a:r>
            <a:rPr lang="es-MX" sz="2400" dirty="0" smtClean="0"/>
            <a:t>Subestación</a:t>
          </a:r>
          <a:endParaRPr lang="es-MX" sz="2400" dirty="0"/>
        </a:p>
      </dgm:t>
    </dgm:pt>
    <dgm:pt modelId="{49B6059E-D020-4591-83B4-307B02AAD07C}" type="parTrans" cxnId="{802567B7-DEF2-4227-88F3-726AA48411E9}">
      <dgm:prSet/>
      <dgm:spPr/>
      <dgm:t>
        <a:bodyPr/>
        <a:lstStyle/>
        <a:p>
          <a:endParaRPr lang="es-MX"/>
        </a:p>
      </dgm:t>
    </dgm:pt>
    <dgm:pt modelId="{48D9A4D0-7332-4068-B339-9655DFBE6A4D}" type="sibTrans" cxnId="{802567B7-DEF2-4227-88F3-726AA48411E9}">
      <dgm:prSet/>
      <dgm:spPr/>
      <dgm:t>
        <a:bodyPr/>
        <a:lstStyle/>
        <a:p>
          <a:endParaRPr lang="es-MX"/>
        </a:p>
      </dgm:t>
    </dgm:pt>
    <dgm:pt modelId="{C4D316F9-6004-4D65-885F-B94BCC1788B4}">
      <dgm:prSet custT="1"/>
      <dgm:spPr/>
      <dgm:t>
        <a:bodyPr/>
        <a:lstStyle/>
        <a:p>
          <a:pPr rtl="0"/>
          <a:r>
            <a:rPr lang="es-MX" sz="2400" dirty="0" smtClean="0"/>
            <a:t>De servicios generales</a:t>
          </a:r>
          <a:endParaRPr lang="es-MX" sz="2400" dirty="0"/>
        </a:p>
      </dgm:t>
    </dgm:pt>
    <dgm:pt modelId="{22B0C2F1-0764-4C08-80BE-75FD5DB79621}" type="parTrans" cxnId="{45E1928C-0330-48BD-B170-9269DD56497F}">
      <dgm:prSet/>
      <dgm:spPr/>
      <dgm:t>
        <a:bodyPr/>
        <a:lstStyle/>
        <a:p>
          <a:endParaRPr lang="es-MX"/>
        </a:p>
      </dgm:t>
    </dgm:pt>
    <dgm:pt modelId="{A7FFC35B-3525-49D8-B249-98E02B8E91C7}" type="sibTrans" cxnId="{45E1928C-0330-48BD-B170-9269DD56497F}">
      <dgm:prSet/>
      <dgm:spPr/>
      <dgm:t>
        <a:bodyPr/>
        <a:lstStyle/>
        <a:p>
          <a:endParaRPr lang="es-MX"/>
        </a:p>
      </dgm:t>
    </dgm:pt>
    <dgm:pt modelId="{264E310A-DED4-464A-887C-8C87F94FB46C}">
      <dgm:prSet custT="1"/>
      <dgm:spPr/>
      <dgm:t>
        <a:bodyPr/>
        <a:lstStyle/>
        <a:p>
          <a:pPr rtl="0"/>
          <a:r>
            <a:rPr lang="es-MX" sz="2400" dirty="0" smtClean="0"/>
            <a:t>Edificio y Aseo</a:t>
          </a:r>
          <a:endParaRPr lang="es-MX" sz="2400" dirty="0"/>
        </a:p>
      </dgm:t>
    </dgm:pt>
    <dgm:pt modelId="{35EEA7E3-05DC-4EB9-8AB8-22C6F9041072}" type="parTrans" cxnId="{67D4D0B6-BBF0-48F3-87E6-E9C1F48DF83D}">
      <dgm:prSet/>
      <dgm:spPr/>
      <dgm:t>
        <a:bodyPr/>
        <a:lstStyle/>
        <a:p>
          <a:endParaRPr lang="es-MX"/>
        </a:p>
      </dgm:t>
    </dgm:pt>
    <dgm:pt modelId="{6A2B6981-C0C9-4013-A481-06E0AE858CCF}" type="sibTrans" cxnId="{67D4D0B6-BBF0-48F3-87E6-E9C1F48DF83D}">
      <dgm:prSet/>
      <dgm:spPr/>
      <dgm:t>
        <a:bodyPr/>
        <a:lstStyle/>
        <a:p>
          <a:endParaRPr lang="es-MX"/>
        </a:p>
      </dgm:t>
    </dgm:pt>
    <dgm:pt modelId="{324EE3F3-54A7-4E1D-8EFC-D2308FA8D9E4}">
      <dgm:prSet custT="1"/>
      <dgm:spPr/>
      <dgm:t>
        <a:bodyPr/>
        <a:lstStyle/>
        <a:p>
          <a:pPr rtl="0"/>
          <a:r>
            <a:rPr lang="es-MX" sz="2400" smtClean="0"/>
            <a:t>Personal</a:t>
          </a:r>
          <a:endParaRPr lang="es-MX" sz="2400"/>
        </a:p>
      </dgm:t>
    </dgm:pt>
    <dgm:pt modelId="{2795E85E-1852-4F1F-BF67-019AE5360FEB}" type="parTrans" cxnId="{9A5C662E-1782-48CD-8144-80567E02F464}">
      <dgm:prSet/>
      <dgm:spPr/>
      <dgm:t>
        <a:bodyPr/>
        <a:lstStyle/>
        <a:p>
          <a:endParaRPr lang="es-MX"/>
        </a:p>
      </dgm:t>
    </dgm:pt>
    <dgm:pt modelId="{FFA4B695-F485-4855-9D2C-6285CFE7F0CE}" type="sibTrans" cxnId="{9A5C662E-1782-48CD-8144-80567E02F464}">
      <dgm:prSet/>
      <dgm:spPr/>
      <dgm:t>
        <a:bodyPr/>
        <a:lstStyle/>
        <a:p>
          <a:endParaRPr lang="es-MX"/>
        </a:p>
      </dgm:t>
    </dgm:pt>
    <dgm:pt modelId="{BF60F4EF-C3F9-4E12-8405-18BB57EF1E23}">
      <dgm:prSet custT="1"/>
      <dgm:spPr/>
      <dgm:t>
        <a:bodyPr/>
        <a:lstStyle/>
        <a:p>
          <a:pPr rtl="0"/>
          <a:r>
            <a:rPr lang="es-MX" sz="2400" dirty="0" smtClean="0"/>
            <a:t>Costos</a:t>
          </a:r>
          <a:endParaRPr lang="es-MX" sz="2400" dirty="0"/>
        </a:p>
      </dgm:t>
    </dgm:pt>
    <dgm:pt modelId="{A52FB646-D5E1-4C25-BFA8-F9D7BF7E9429}" type="parTrans" cxnId="{74D3C957-15B7-4159-9156-3B2B772F6669}">
      <dgm:prSet/>
      <dgm:spPr/>
      <dgm:t>
        <a:bodyPr/>
        <a:lstStyle/>
        <a:p>
          <a:endParaRPr lang="es-MX"/>
        </a:p>
      </dgm:t>
    </dgm:pt>
    <dgm:pt modelId="{D6204A27-640D-4443-999D-CD50126576B0}" type="sibTrans" cxnId="{74D3C957-15B7-4159-9156-3B2B772F6669}">
      <dgm:prSet/>
      <dgm:spPr/>
      <dgm:t>
        <a:bodyPr/>
        <a:lstStyle/>
        <a:p>
          <a:endParaRPr lang="es-MX"/>
        </a:p>
      </dgm:t>
    </dgm:pt>
    <dgm:pt modelId="{18221C92-0AAA-4B67-BF9B-0DC32661AF09}">
      <dgm:prSet custT="1"/>
      <dgm:spPr/>
      <dgm:t>
        <a:bodyPr/>
        <a:lstStyle/>
        <a:p>
          <a:pPr rtl="0"/>
          <a:r>
            <a:rPr lang="es-MX" sz="2400" dirty="0" smtClean="0"/>
            <a:t>Administración</a:t>
          </a:r>
          <a:endParaRPr lang="es-MX" sz="2400" dirty="0"/>
        </a:p>
      </dgm:t>
    </dgm:pt>
    <dgm:pt modelId="{67F1293B-73A7-410E-BB04-6AA9D5098A20}" type="parTrans" cxnId="{9B6858C7-18FF-41EC-9B96-F1544BF0C47D}">
      <dgm:prSet/>
      <dgm:spPr/>
      <dgm:t>
        <a:bodyPr/>
        <a:lstStyle/>
        <a:p>
          <a:endParaRPr lang="es-MX"/>
        </a:p>
      </dgm:t>
    </dgm:pt>
    <dgm:pt modelId="{279AE767-D13F-4824-A285-D761557CF560}" type="sibTrans" cxnId="{9B6858C7-18FF-41EC-9B96-F1544BF0C47D}">
      <dgm:prSet/>
      <dgm:spPr/>
      <dgm:t>
        <a:bodyPr/>
        <a:lstStyle/>
        <a:p>
          <a:endParaRPr lang="es-MX"/>
        </a:p>
      </dgm:t>
    </dgm:pt>
    <dgm:pt modelId="{BF54FFBF-2089-48DC-945A-865BD661AC91}" type="pres">
      <dgm:prSet presAssocID="{5441FBF2-1B02-4251-980B-284BBA534A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A88701E-C45F-4080-BD47-AF84DC005E2A}" type="pres">
      <dgm:prSet presAssocID="{0066C305-52E7-42A3-872F-00B79E1106F2}" presName="composite" presStyleCnt="0"/>
      <dgm:spPr/>
    </dgm:pt>
    <dgm:pt modelId="{F5BB291C-14BA-489D-936E-A89A1A345CB2}" type="pres">
      <dgm:prSet presAssocID="{0066C305-52E7-42A3-872F-00B79E1106F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052FFF-20F8-4262-A680-AED46E21FC1B}" type="pres">
      <dgm:prSet presAssocID="{0066C305-52E7-42A3-872F-00B79E1106F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E5FBC5-EB65-41B4-BEE4-D747DB9670BA}" type="pres">
      <dgm:prSet presAssocID="{40AAAC34-A6E4-460D-8040-E097BCB9E0A4}" presName="space" presStyleCnt="0"/>
      <dgm:spPr/>
    </dgm:pt>
    <dgm:pt modelId="{F5009898-D011-4941-BC4B-18AFF5042430}" type="pres">
      <dgm:prSet presAssocID="{C4D316F9-6004-4D65-885F-B94BCC1788B4}" presName="composite" presStyleCnt="0"/>
      <dgm:spPr/>
    </dgm:pt>
    <dgm:pt modelId="{52F217E0-F1E5-4864-8632-B150FB94F6F7}" type="pres">
      <dgm:prSet presAssocID="{C4D316F9-6004-4D65-885F-B94BCC1788B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5E0AAF-BB2D-4D5D-B961-2B8055A469E6}" type="pres">
      <dgm:prSet presAssocID="{C4D316F9-6004-4D65-885F-B94BCC1788B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F0B7FD-0B2D-4AA0-8ACD-73043B0A7438}" srcId="{0066C305-52E7-42A3-872F-00B79E1106F2}" destId="{8E4E0E4D-91EF-4BA6-815D-9C5902D3BCC1}" srcOrd="0" destOrd="0" parTransId="{F44514D6-ACCC-4095-8173-D64A3022F496}" sibTransId="{CA85A9F6-6215-4093-A90D-4196DB0137B9}"/>
    <dgm:cxn modelId="{FCDEB0C0-D858-44D0-B8BC-1BC497C0C9AE}" type="presOf" srcId="{5441FBF2-1B02-4251-980B-284BBA534A93}" destId="{BF54FFBF-2089-48DC-945A-865BD661AC91}" srcOrd="0" destOrd="0" presId="urn:microsoft.com/office/officeart/2005/8/layout/hList1"/>
    <dgm:cxn modelId="{2380C7FE-B907-4B91-9349-435EB5DBB2CE}" type="presOf" srcId="{645AC17B-9DBC-448A-AE02-7491D20431B1}" destId="{3A052FFF-20F8-4262-A680-AED46E21FC1B}" srcOrd="0" destOrd="1" presId="urn:microsoft.com/office/officeart/2005/8/layout/hList1"/>
    <dgm:cxn modelId="{62BA53D1-7D23-4D2B-8642-99F48C2C81FB}" type="presOf" srcId="{18221C92-0AAA-4B67-BF9B-0DC32661AF09}" destId="{2C5E0AAF-BB2D-4D5D-B961-2B8055A469E6}" srcOrd="0" destOrd="3" presId="urn:microsoft.com/office/officeart/2005/8/layout/hList1"/>
    <dgm:cxn modelId="{802567B7-DEF2-4227-88F3-726AA48411E9}" srcId="{0066C305-52E7-42A3-872F-00B79E1106F2}" destId="{3E5A1A71-15A6-438F-A9DF-46EDE073EA39}" srcOrd="2" destOrd="0" parTransId="{49B6059E-D020-4591-83B4-307B02AAD07C}" sibTransId="{48D9A4D0-7332-4068-B339-9655DFBE6A4D}"/>
    <dgm:cxn modelId="{9EE477D0-6AFE-42BF-8C03-D961351A1CF5}" type="presOf" srcId="{0066C305-52E7-42A3-872F-00B79E1106F2}" destId="{F5BB291C-14BA-489D-936E-A89A1A345CB2}" srcOrd="0" destOrd="0" presId="urn:microsoft.com/office/officeart/2005/8/layout/hList1"/>
    <dgm:cxn modelId="{EB606E2C-43FF-48B8-B137-33E539044BD2}" type="presOf" srcId="{BF60F4EF-C3F9-4E12-8405-18BB57EF1E23}" destId="{2C5E0AAF-BB2D-4D5D-B961-2B8055A469E6}" srcOrd="0" destOrd="2" presId="urn:microsoft.com/office/officeart/2005/8/layout/hList1"/>
    <dgm:cxn modelId="{67D4D0B6-BBF0-48F3-87E6-E9C1F48DF83D}" srcId="{C4D316F9-6004-4D65-885F-B94BCC1788B4}" destId="{264E310A-DED4-464A-887C-8C87F94FB46C}" srcOrd="0" destOrd="0" parTransId="{35EEA7E3-05DC-4EB9-8AB8-22C6F9041072}" sibTransId="{6A2B6981-C0C9-4013-A481-06E0AE858CCF}"/>
    <dgm:cxn modelId="{3F6D1014-D05D-46F4-ABD6-901AB7E95420}" srcId="{5441FBF2-1B02-4251-980B-284BBA534A93}" destId="{0066C305-52E7-42A3-872F-00B79E1106F2}" srcOrd="0" destOrd="0" parTransId="{1E5FDF28-2EB6-47E5-A2B5-784A43CDCF61}" sibTransId="{40AAAC34-A6E4-460D-8040-E097BCB9E0A4}"/>
    <dgm:cxn modelId="{9A5C662E-1782-48CD-8144-80567E02F464}" srcId="{C4D316F9-6004-4D65-885F-B94BCC1788B4}" destId="{324EE3F3-54A7-4E1D-8EFC-D2308FA8D9E4}" srcOrd="1" destOrd="0" parTransId="{2795E85E-1852-4F1F-BF67-019AE5360FEB}" sibTransId="{FFA4B695-F485-4855-9D2C-6285CFE7F0CE}"/>
    <dgm:cxn modelId="{3A89BCB1-6798-493C-B213-7340BE7C425E}" type="presOf" srcId="{8E4E0E4D-91EF-4BA6-815D-9C5902D3BCC1}" destId="{3A052FFF-20F8-4262-A680-AED46E21FC1B}" srcOrd="0" destOrd="0" presId="urn:microsoft.com/office/officeart/2005/8/layout/hList1"/>
    <dgm:cxn modelId="{9B6858C7-18FF-41EC-9B96-F1544BF0C47D}" srcId="{C4D316F9-6004-4D65-885F-B94BCC1788B4}" destId="{18221C92-0AAA-4B67-BF9B-0DC32661AF09}" srcOrd="3" destOrd="0" parTransId="{67F1293B-73A7-410E-BB04-6AA9D5098A20}" sibTransId="{279AE767-D13F-4824-A285-D761557CF560}"/>
    <dgm:cxn modelId="{BD7CD656-9772-4DFC-8A10-C1D7CC5DCE6A}" type="presOf" srcId="{324EE3F3-54A7-4E1D-8EFC-D2308FA8D9E4}" destId="{2C5E0AAF-BB2D-4D5D-B961-2B8055A469E6}" srcOrd="0" destOrd="1" presId="urn:microsoft.com/office/officeart/2005/8/layout/hList1"/>
    <dgm:cxn modelId="{93E1DE35-7358-430E-8073-81BB41074CE3}" type="presOf" srcId="{C4D316F9-6004-4D65-885F-B94BCC1788B4}" destId="{52F217E0-F1E5-4864-8632-B150FB94F6F7}" srcOrd="0" destOrd="0" presId="urn:microsoft.com/office/officeart/2005/8/layout/hList1"/>
    <dgm:cxn modelId="{43AC41AD-B1BE-4356-B9FF-42190A5202DD}" srcId="{0066C305-52E7-42A3-872F-00B79E1106F2}" destId="{645AC17B-9DBC-448A-AE02-7491D20431B1}" srcOrd="1" destOrd="0" parTransId="{A868467F-4EFC-4A22-8E91-F08A2A5B52E0}" sibTransId="{139D6D4E-7978-47E4-A313-9995D56DBDF3}"/>
    <dgm:cxn modelId="{45E1928C-0330-48BD-B170-9269DD56497F}" srcId="{5441FBF2-1B02-4251-980B-284BBA534A93}" destId="{C4D316F9-6004-4D65-885F-B94BCC1788B4}" srcOrd="1" destOrd="0" parTransId="{22B0C2F1-0764-4C08-80BE-75FD5DB79621}" sibTransId="{A7FFC35B-3525-49D8-B249-98E02B8E91C7}"/>
    <dgm:cxn modelId="{74D3C957-15B7-4159-9156-3B2B772F6669}" srcId="{C4D316F9-6004-4D65-885F-B94BCC1788B4}" destId="{BF60F4EF-C3F9-4E12-8405-18BB57EF1E23}" srcOrd="2" destOrd="0" parTransId="{A52FB646-D5E1-4C25-BFA8-F9D7BF7E9429}" sibTransId="{D6204A27-640D-4443-999D-CD50126576B0}"/>
    <dgm:cxn modelId="{9B2E1F4A-6944-4D20-9975-07EC51029875}" type="presOf" srcId="{264E310A-DED4-464A-887C-8C87F94FB46C}" destId="{2C5E0AAF-BB2D-4D5D-B961-2B8055A469E6}" srcOrd="0" destOrd="0" presId="urn:microsoft.com/office/officeart/2005/8/layout/hList1"/>
    <dgm:cxn modelId="{07727B33-A0A9-42ED-8602-D0AA94507F6D}" type="presOf" srcId="{3E5A1A71-15A6-438F-A9DF-46EDE073EA39}" destId="{3A052FFF-20F8-4262-A680-AED46E21FC1B}" srcOrd="0" destOrd="2" presId="urn:microsoft.com/office/officeart/2005/8/layout/hList1"/>
    <dgm:cxn modelId="{A32EEE7D-7AFB-4B4A-A775-8B658F9C3DB0}" type="presParOf" srcId="{BF54FFBF-2089-48DC-945A-865BD661AC91}" destId="{CA88701E-C45F-4080-BD47-AF84DC005E2A}" srcOrd="0" destOrd="0" presId="urn:microsoft.com/office/officeart/2005/8/layout/hList1"/>
    <dgm:cxn modelId="{099519FC-FF33-4D16-AAC9-4B9E9B079938}" type="presParOf" srcId="{CA88701E-C45F-4080-BD47-AF84DC005E2A}" destId="{F5BB291C-14BA-489D-936E-A89A1A345CB2}" srcOrd="0" destOrd="0" presId="urn:microsoft.com/office/officeart/2005/8/layout/hList1"/>
    <dgm:cxn modelId="{5C69EA79-9055-4020-A28D-02AF3990DB1C}" type="presParOf" srcId="{CA88701E-C45F-4080-BD47-AF84DC005E2A}" destId="{3A052FFF-20F8-4262-A680-AED46E21FC1B}" srcOrd="1" destOrd="0" presId="urn:microsoft.com/office/officeart/2005/8/layout/hList1"/>
    <dgm:cxn modelId="{A79D292D-B897-4B6B-A3CE-036986B746BE}" type="presParOf" srcId="{BF54FFBF-2089-48DC-945A-865BD661AC91}" destId="{0CE5FBC5-EB65-41B4-BEE4-D747DB9670BA}" srcOrd="1" destOrd="0" presId="urn:microsoft.com/office/officeart/2005/8/layout/hList1"/>
    <dgm:cxn modelId="{043F0778-E15E-4689-A677-976BC6616762}" type="presParOf" srcId="{BF54FFBF-2089-48DC-945A-865BD661AC91}" destId="{F5009898-D011-4941-BC4B-18AFF5042430}" srcOrd="2" destOrd="0" presId="urn:microsoft.com/office/officeart/2005/8/layout/hList1"/>
    <dgm:cxn modelId="{D3FBC0E2-AFEA-4C52-BF11-23D743A603CD}" type="presParOf" srcId="{F5009898-D011-4941-BC4B-18AFF5042430}" destId="{52F217E0-F1E5-4864-8632-B150FB94F6F7}" srcOrd="0" destOrd="0" presId="urn:microsoft.com/office/officeart/2005/8/layout/hList1"/>
    <dgm:cxn modelId="{7B3CB476-6B93-4CB7-A538-BD1C939D677F}" type="presParOf" srcId="{F5009898-D011-4941-BC4B-18AFF5042430}" destId="{2C5E0AAF-BB2D-4D5D-B961-2B8055A469E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7C94EF6E-9757-492D-90DB-CD76968FEDFA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0DC09FF-C8AF-4511-A436-0000BF8C0F8D}">
      <dgm:prSet custT="1"/>
      <dgm:spPr/>
      <dgm:t>
        <a:bodyPr/>
        <a:lstStyle/>
        <a:p>
          <a:pPr rtl="0"/>
          <a:r>
            <a:rPr lang="es-MX" sz="2400" dirty="0" smtClean="0"/>
            <a:t>Se realiza a través de prorrateos, es decir, distribuyendo los costos de fabricación a los departamentos productivos y luego a las órdenes de producción o los procesos productivos.</a:t>
          </a:r>
          <a:endParaRPr lang="es-MX" sz="2400" dirty="0"/>
        </a:p>
      </dgm:t>
    </dgm:pt>
    <dgm:pt modelId="{8E5B5F10-8C0D-4C6A-9E24-4B86D18FAB15}" type="parTrans" cxnId="{545BF4D5-BAC8-4973-84F1-00CBA609DD79}">
      <dgm:prSet/>
      <dgm:spPr/>
      <dgm:t>
        <a:bodyPr/>
        <a:lstStyle/>
        <a:p>
          <a:endParaRPr lang="es-MX"/>
        </a:p>
      </dgm:t>
    </dgm:pt>
    <dgm:pt modelId="{F346637F-B779-4B45-AF1F-12BCC6900EF6}" type="sibTrans" cxnId="{545BF4D5-BAC8-4973-84F1-00CBA609DD79}">
      <dgm:prSet/>
      <dgm:spPr/>
      <dgm:t>
        <a:bodyPr/>
        <a:lstStyle/>
        <a:p>
          <a:endParaRPr lang="es-MX"/>
        </a:p>
      </dgm:t>
    </dgm:pt>
    <dgm:pt modelId="{2854A9CD-464D-43B3-B291-A2F16F2177C1}">
      <dgm:prSet custT="1"/>
      <dgm:spPr/>
      <dgm:t>
        <a:bodyPr/>
        <a:lstStyle/>
        <a:p>
          <a:pPr rtl="0"/>
          <a:r>
            <a:rPr lang="es-MX" sz="2400" dirty="0" smtClean="0"/>
            <a:t>Prorrateo primario</a:t>
          </a:r>
          <a:endParaRPr lang="es-MX" sz="2400" dirty="0"/>
        </a:p>
      </dgm:t>
    </dgm:pt>
    <dgm:pt modelId="{1A8B02A9-B123-4150-A208-EEFA95374E2F}" type="parTrans" cxnId="{749EC54B-CAC6-42C7-A63B-CEA642969346}">
      <dgm:prSet/>
      <dgm:spPr/>
      <dgm:t>
        <a:bodyPr/>
        <a:lstStyle/>
        <a:p>
          <a:endParaRPr lang="es-MX"/>
        </a:p>
      </dgm:t>
    </dgm:pt>
    <dgm:pt modelId="{A33DE48B-5496-48BD-8198-CC0A5004154F}" type="sibTrans" cxnId="{749EC54B-CAC6-42C7-A63B-CEA642969346}">
      <dgm:prSet/>
      <dgm:spPr/>
      <dgm:t>
        <a:bodyPr/>
        <a:lstStyle/>
        <a:p>
          <a:endParaRPr lang="es-MX"/>
        </a:p>
      </dgm:t>
    </dgm:pt>
    <dgm:pt modelId="{6CC30686-F48A-4CC5-8AC0-1282AC1EF8C4}">
      <dgm:prSet custT="1"/>
      <dgm:spPr/>
      <dgm:t>
        <a:bodyPr/>
        <a:lstStyle/>
        <a:p>
          <a:pPr rtl="0"/>
          <a:r>
            <a:rPr lang="es-MX" sz="2400" dirty="0" smtClean="0"/>
            <a:t>Prorrateo secundario</a:t>
          </a:r>
          <a:endParaRPr lang="es-MX" sz="2400" dirty="0"/>
        </a:p>
      </dgm:t>
    </dgm:pt>
    <dgm:pt modelId="{0BC27C33-0785-4713-BA24-1A721E431D23}" type="parTrans" cxnId="{02D8A3EC-D961-46D0-91FB-66237690209F}">
      <dgm:prSet/>
      <dgm:spPr/>
      <dgm:t>
        <a:bodyPr/>
        <a:lstStyle/>
        <a:p>
          <a:endParaRPr lang="es-MX"/>
        </a:p>
      </dgm:t>
    </dgm:pt>
    <dgm:pt modelId="{59A19259-FEB4-42C9-ADD5-8FC0E088C98F}" type="sibTrans" cxnId="{02D8A3EC-D961-46D0-91FB-66237690209F}">
      <dgm:prSet/>
      <dgm:spPr/>
      <dgm:t>
        <a:bodyPr/>
        <a:lstStyle/>
        <a:p>
          <a:endParaRPr lang="es-MX"/>
        </a:p>
      </dgm:t>
    </dgm:pt>
    <dgm:pt modelId="{3CD322A1-8C49-4F7C-A82B-D3A6D5A5F344}">
      <dgm:prSet custT="1"/>
      <dgm:spPr/>
      <dgm:t>
        <a:bodyPr/>
        <a:lstStyle/>
        <a:p>
          <a:pPr rtl="0"/>
          <a:r>
            <a:rPr lang="es-MX" sz="2400" dirty="0" smtClean="0"/>
            <a:t>Prorrateo final</a:t>
          </a:r>
          <a:endParaRPr lang="es-MX" sz="2400" dirty="0"/>
        </a:p>
      </dgm:t>
    </dgm:pt>
    <dgm:pt modelId="{0104AF47-90C0-4A45-9DA4-E61F8A233B6C}" type="parTrans" cxnId="{A2E58D63-C08E-49DE-BE08-1A253475D96F}">
      <dgm:prSet/>
      <dgm:spPr/>
      <dgm:t>
        <a:bodyPr/>
        <a:lstStyle/>
        <a:p>
          <a:endParaRPr lang="es-MX"/>
        </a:p>
      </dgm:t>
    </dgm:pt>
    <dgm:pt modelId="{0B28455D-D573-45F9-A517-27C3DE25D5D0}" type="sibTrans" cxnId="{A2E58D63-C08E-49DE-BE08-1A253475D96F}">
      <dgm:prSet/>
      <dgm:spPr/>
      <dgm:t>
        <a:bodyPr/>
        <a:lstStyle/>
        <a:p>
          <a:endParaRPr lang="es-MX"/>
        </a:p>
      </dgm:t>
    </dgm:pt>
    <dgm:pt modelId="{29313347-B446-41DC-8C69-9252926A4BB2}" type="pres">
      <dgm:prSet presAssocID="{7C94EF6E-9757-492D-90DB-CD76968FEDF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5CDE6C6-98E3-4BFB-9FF8-0DFE61414FA6}" type="pres">
      <dgm:prSet presAssocID="{50DC09FF-C8AF-4511-A436-0000BF8C0F8D}" presName="composite" presStyleCnt="0"/>
      <dgm:spPr/>
    </dgm:pt>
    <dgm:pt modelId="{68458998-73C6-4FCB-B0FE-EE809F9FB57D}" type="pres">
      <dgm:prSet presAssocID="{50DC09FF-C8AF-4511-A436-0000BF8C0F8D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CBF908-7794-4C31-BE75-39FD0EF70DE6}" type="pres">
      <dgm:prSet presAssocID="{50DC09FF-C8AF-4511-A436-0000BF8C0F8D}" presName="parSh" presStyleLbl="node1" presStyleIdx="0" presStyleCnt="1"/>
      <dgm:spPr/>
      <dgm:t>
        <a:bodyPr/>
        <a:lstStyle/>
        <a:p>
          <a:endParaRPr lang="es-MX"/>
        </a:p>
      </dgm:t>
    </dgm:pt>
    <dgm:pt modelId="{7A50DC85-19CC-4C5A-BBBF-B87067880F6E}" type="pres">
      <dgm:prSet presAssocID="{50DC09FF-C8AF-4511-A436-0000BF8C0F8D}" presName="desTx" presStyleLbl="fgAcc1" presStyleIdx="0" presStyleCnt="1" custScaleX="80237" custLinFactNeighborX="6127" custLinFactNeighborY="86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FB9B5A-C874-4E3A-B10F-855A06F72709}" type="presOf" srcId="{50DC09FF-C8AF-4511-A436-0000BF8C0F8D}" destId="{39CBF908-7794-4C31-BE75-39FD0EF70DE6}" srcOrd="1" destOrd="0" presId="urn:microsoft.com/office/officeart/2005/8/layout/process3"/>
    <dgm:cxn modelId="{A2E58D63-C08E-49DE-BE08-1A253475D96F}" srcId="{50DC09FF-C8AF-4511-A436-0000BF8C0F8D}" destId="{3CD322A1-8C49-4F7C-A82B-D3A6D5A5F344}" srcOrd="2" destOrd="0" parTransId="{0104AF47-90C0-4A45-9DA4-E61F8A233B6C}" sibTransId="{0B28455D-D573-45F9-A517-27C3DE25D5D0}"/>
    <dgm:cxn modelId="{6CCBFAC9-7BFD-4156-8405-E324BDBDE735}" type="presOf" srcId="{3CD322A1-8C49-4F7C-A82B-D3A6D5A5F344}" destId="{7A50DC85-19CC-4C5A-BBBF-B87067880F6E}" srcOrd="0" destOrd="2" presId="urn:microsoft.com/office/officeart/2005/8/layout/process3"/>
    <dgm:cxn modelId="{70921949-BD31-4D49-B1E7-8D8EDCDB3CC1}" type="presOf" srcId="{7C94EF6E-9757-492D-90DB-CD76968FEDFA}" destId="{29313347-B446-41DC-8C69-9252926A4BB2}" srcOrd="0" destOrd="0" presId="urn:microsoft.com/office/officeart/2005/8/layout/process3"/>
    <dgm:cxn modelId="{02D8A3EC-D961-46D0-91FB-66237690209F}" srcId="{50DC09FF-C8AF-4511-A436-0000BF8C0F8D}" destId="{6CC30686-F48A-4CC5-8AC0-1282AC1EF8C4}" srcOrd="1" destOrd="0" parTransId="{0BC27C33-0785-4713-BA24-1A721E431D23}" sibTransId="{59A19259-FEB4-42C9-ADD5-8FC0E088C98F}"/>
    <dgm:cxn modelId="{58DD73F0-03B7-4A56-AB7B-671AAE590BB2}" type="presOf" srcId="{6CC30686-F48A-4CC5-8AC0-1282AC1EF8C4}" destId="{7A50DC85-19CC-4C5A-BBBF-B87067880F6E}" srcOrd="0" destOrd="1" presId="urn:microsoft.com/office/officeart/2005/8/layout/process3"/>
    <dgm:cxn modelId="{545BF4D5-BAC8-4973-84F1-00CBA609DD79}" srcId="{7C94EF6E-9757-492D-90DB-CD76968FEDFA}" destId="{50DC09FF-C8AF-4511-A436-0000BF8C0F8D}" srcOrd="0" destOrd="0" parTransId="{8E5B5F10-8C0D-4C6A-9E24-4B86D18FAB15}" sibTransId="{F346637F-B779-4B45-AF1F-12BCC6900EF6}"/>
    <dgm:cxn modelId="{749EC54B-CAC6-42C7-A63B-CEA642969346}" srcId="{50DC09FF-C8AF-4511-A436-0000BF8C0F8D}" destId="{2854A9CD-464D-43B3-B291-A2F16F2177C1}" srcOrd="0" destOrd="0" parTransId="{1A8B02A9-B123-4150-A208-EEFA95374E2F}" sibTransId="{A33DE48B-5496-48BD-8198-CC0A5004154F}"/>
    <dgm:cxn modelId="{6A93DE5F-473B-4C91-8F32-D75C916E761D}" type="presOf" srcId="{2854A9CD-464D-43B3-B291-A2F16F2177C1}" destId="{7A50DC85-19CC-4C5A-BBBF-B87067880F6E}" srcOrd="0" destOrd="0" presId="urn:microsoft.com/office/officeart/2005/8/layout/process3"/>
    <dgm:cxn modelId="{500F1838-2EF7-4C98-A587-202EE5412E25}" type="presOf" srcId="{50DC09FF-C8AF-4511-A436-0000BF8C0F8D}" destId="{68458998-73C6-4FCB-B0FE-EE809F9FB57D}" srcOrd="0" destOrd="0" presId="urn:microsoft.com/office/officeart/2005/8/layout/process3"/>
    <dgm:cxn modelId="{95AD80F8-DBBE-4843-A3D7-FE7861DC3879}" type="presParOf" srcId="{29313347-B446-41DC-8C69-9252926A4BB2}" destId="{85CDE6C6-98E3-4BFB-9FF8-0DFE61414FA6}" srcOrd="0" destOrd="0" presId="urn:microsoft.com/office/officeart/2005/8/layout/process3"/>
    <dgm:cxn modelId="{0D5039A1-41D2-41FD-8CC9-411C976F4FA3}" type="presParOf" srcId="{85CDE6C6-98E3-4BFB-9FF8-0DFE61414FA6}" destId="{68458998-73C6-4FCB-B0FE-EE809F9FB57D}" srcOrd="0" destOrd="0" presId="urn:microsoft.com/office/officeart/2005/8/layout/process3"/>
    <dgm:cxn modelId="{3954940F-205E-4A4C-96A1-187E49B2C5ED}" type="presParOf" srcId="{85CDE6C6-98E3-4BFB-9FF8-0DFE61414FA6}" destId="{39CBF908-7794-4C31-BE75-39FD0EF70DE6}" srcOrd="1" destOrd="0" presId="urn:microsoft.com/office/officeart/2005/8/layout/process3"/>
    <dgm:cxn modelId="{D87CC7E7-6124-46B5-9E1B-826CF846B0B8}" type="presParOf" srcId="{85CDE6C6-98E3-4BFB-9FF8-0DFE61414FA6}" destId="{7A50DC85-19CC-4C5A-BBBF-B87067880F6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56CEB0A-7339-4CCE-9333-F8AA161F7AA1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5A5EE1B-98C2-4C27-A603-5A480395CA60}">
      <dgm:prSet/>
      <dgm:spPr/>
      <dgm:t>
        <a:bodyPr/>
        <a:lstStyle/>
        <a:p>
          <a:pPr rtl="0"/>
          <a:r>
            <a:rPr lang="es-MX" smtClean="0"/>
            <a:t>Número de unidades producidas. </a:t>
          </a:r>
          <a:endParaRPr lang="es-MX"/>
        </a:p>
      </dgm:t>
    </dgm:pt>
    <dgm:pt modelId="{6D53B6C2-201C-466D-ABBC-C5EA93A21146}" type="parTrans" cxnId="{A90F024D-2366-442B-B465-24A9D36C7D9D}">
      <dgm:prSet/>
      <dgm:spPr/>
      <dgm:t>
        <a:bodyPr/>
        <a:lstStyle/>
        <a:p>
          <a:endParaRPr lang="es-MX"/>
        </a:p>
      </dgm:t>
    </dgm:pt>
    <dgm:pt modelId="{A62D8C85-C2BF-432A-879B-5FC540F5DD3C}" type="sibTrans" cxnId="{A90F024D-2366-442B-B465-24A9D36C7D9D}">
      <dgm:prSet/>
      <dgm:spPr/>
      <dgm:t>
        <a:bodyPr/>
        <a:lstStyle/>
        <a:p>
          <a:endParaRPr lang="es-MX"/>
        </a:p>
      </dgm:t>
    </dgm:pt>
    <dgm:pt modelId="{3F720A76-EAA3-405F-919B-D4AF3F7C6D1C}">
      <dgm:prSet/>
      <dgm:spPr/>
      <dgm:t>
        <a:bodyPr/>
        <a:lstStyle/>
        <a:p>
          <a:pPr rtl="0"/>
          <a:r>
            <a:rPr lang="es-MX" smtClean="0"/>
            <a:t>Número de kilos o toneladas de los artículos. </a:t>
          </a:r>
          <a:endParaRPr lang="es-MX"/>
        </a:p>
      </dgm:t>
    </dgm:pt>
    <dgm:pt modelId="{0D85C6AD-9FFC-4889-AADB-C082D25081DE}" type="parTrans" cxnId="{A2682A3D-B192-4F3D-9B8F-D0E3ECAD760A}">
      <dgm:prSet/>
      <dgm:spPr/>
      <dgm:t>
        <a:bodyPr/>
        <a:lstStyle/>
        <a:p>
          <a:endParaRPr lang="es-MX"/>
        </a:p>
      </dgm:t>
    </dgm:pt>
    <dgm:pt modelId="{B72E4EE2-60BC-432A-ACD6-B2374A8AA12D}" type="sibTrans" cxnId="{A2682A3D-B192-4F3D-9B8F-D0E3ECAD760A}">
      <dgm:prSet/>
      <dgm:spPr/>
      <dgm:t>
        <a:bodyPr/>
        <a:lstStyle/>
        <a:p>
          <a:endParaRPr lang="es-MX"/>
        </a:p>
      </dgm:t>
    </dgm:pt>
    <dgm:pt modelId="{15B14A64-26C7-4D18-BF48-E1132B98BCA5}">
      <dgm:prSet/>
      <dgm:spPr/>
      <dgm:t>
        <a:bodyPr/>
        <a:lstStyle/>
        <a:p>
          <a:pPr rtl="0"/>
          <a:r>
            <a:rPr lang="es-MX" smtClean="0"/>
            <a:t>Número en volumen de los artículos. </a:t>
          </a:r>
          <a:endParaRPr lang="es-MX"/>
        </a:p>
      </dgm:t>
    </dgm:pt>
    <dgm:pt modelId="{DD749703-D79D-4C7F-926D-00670213B9BC}" type="parTrans" cxnId="{87B49AC9-7FBB-4DC6-BDE5-E5E372AC0405}">
      <dgm:prSet/>
      <dgm:spPr/>
      <dgm:t>
        <a:bodyPr/>
        <a:lstStyle/>
        <a:p>
          <a:endParaRPr lang="es-MX"/>
        </a:p>
      </dgm:t>
    </dgm:pt>
    <dgm:pt modelId="{A2428E21-E85D-4C38-8563-52EB9D490F86}" type="sibTrans" cxnId="{87B49AC9-7FBB-4DC6-BDE5-E5E372AC0405}">
      <dgm:prSet/>
      <dgm:spPr/>
      <dgm:t>
        <a:bodyPr/>
        <a:lstStyle/>
        <a:p>
          <a:endParaRPr lang="es-MX"/>
        </a:p>
      </dgm:t>
    </dgm:pt>
    <dgm:pt modelId="{534D17A1-9167-4806-B00F-D0E9D1D458E9}" type="pres">
      <dgm:prSet presAssocID="{A56CEB0A-7339-4CCE-9333-F8AA161F7AA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FC0B409-1659-46FD-B80E-7065970CB707}" type="pres">
      <dgm:prSet presAssocID="{A56CEB0A-7339-4CCE-9333-F8AA161F7AA1}" presName="arrow" presStyleLbl="bgShp" presStyleIdx="0" presStyleCnt="1"/>
      <dgm:spPr/>
    </dgm:pt>
    <dgm:pt modelId="{C5E8932B-77B9-489E-922E-9BEA116B4B57}" type="pres">
      <dgm:prSet presAssocID="{A56CEB0A-7339-4CCE-9333-F8AA161F7AA1}" presName="points" presStyleCnt="0"/>
      <dgm:spPr/>
    </dgm:pt>
    <dgm:pt modelId="{177CE2B6-4494-4231-8749-71DFEA317E62}" type="pres">
      <dgm:prSet presAssocID="{45A5EE1B-98C2-4C27-A603-5A480395CA60}" presName="compositeA" presStyleCnt="0"/>
      <dgm:spPr/>
    </dgm:pt>
    <dgm:pt modelId="{8494077C-605F-432E-9A43-64D9E3DAF906}" type="pres">
      <dgm:prSet presAssocID="{45A5EE1B-98C2-4C27-A603-5A480395CA60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E4BBCD-B371-4E59-82A1-DBAFA28234C7}" type="pres">
      <dgm:prSet presAssocID="{45A5EE1B-98C2-4C27-A603-5A480395CA60}" presName="circleA" presStyleLbl="node1" presStyleIdx="0" presStyleCnt="3"/>
      <dgm:spPr/>
    </dgm:pt>
    <dgm:pt modelId="{840F8B32-9C9F-4312-9615-175AD363C962}" type="pres">
      <dgm:prSet presAssocID="{45A5EE1B-98C2-4C27-A603-5A480395CA60}" presName="spaceA" presStyleCnt="0"/>
      <dgm:spPr/>
    </dgm:pt>
    <dgm:pt modelId="{38436C7C-78F8-4909-AD14-CA4886354715}" type="pres">
      <dgm:prSet presAssocID="{A62D8C85-C2BF-432A-879B-5FC540F5DD3C}" presName="space" presStyleCnt="0"/>
      <dgm:spPr/>
    </dgm:pt>
    <dgm:pt modelId="{1A469870-392F-454A-A9D3-1FBB37550FA8}" type="pres">
      <dgm:prSet presAssocID="{3F720A76-EAA3-405F-919B-D4AF3F7C6D1C}" presName="compositeB" presStyleCnt="0"/>
      <dgm:spPr/>
    </dgm:pt>
    <dgm:pt modelId="{508A4E34-E1AA-4DD0-8C44-5B4B8F0B49E7}" type="pres">
      <dgm:prSet presAssocID="{3F720A76-EAA3-405F-919B-D4AF3F7C6D1C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653F94-6A0B-4A22-A70C-3BC8657E0B85}" type="pres">
      <dgm:prSet presAssocID="{3F720A76-EAA3-405F-919B-D4AF3F7C6D1C}" presName="circleB" presStyleLbl="node1" presStyleIdx="1" presStyleCnt="3"/>
      <dgm:spPr/>
    </dgm:pt>
    <dgm:pt modelId="{3278F6F6-EF2A-408E-B840-175B2E0D0CFB}" type="pres">
      <dgm:prSet presAssocID="{3F720A76-EAA3-405F-919B-D4AF3F7C6D1C}" presName="spaceB" presStyleCnt="0"/>
      <dgm:spPr/>
    </dgm:pt>
    <dgm:pt modelId="{747F0B59-7089-430C-8D68-BC9FB4FB0534}" type="pres">
      <dgm:prSet presAssocID="{B72E4EE2-60BC-432A-ACD6-B2374A8AA12D}" presName="space" presStyleCnt="0"/>
      <dgm:spPr/>
    </dgm:pt>
    <dgm:pt modelId="{9BC452E8-2647-4C7E-A3F2-8AF69C36C53C}" type="pres">
      <dgm:prSet presAssocID="{15B14A64-26C7-4D18-BF48-E1132B98BCA5}" presName="compositeA" presStyleCnt="0"/>
      <dgm:spPr/>
    </dgm:pt>
    <dgm:pt modelId="{889C2E1D-5BEC-46BB-A491-255D9567E3BE}" type="pres">
      <dgm:prSet presAssocID="{15B14A64-26C7-4D18-BF48-E1132B98BCA5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154E02-9BA9-448C-A766-12E1D6183609}" type="pres">
      <dgm:prSet presAssocID="{15B14A64-26C7-4D18-BF48-E1132B98BCA5}" presName="circleA" presStyleLbl="node1" presStyleIdx="2" presStyleCnt="3"/>
      <dgm:spPr/>
    </dgm:pt>
    <dgm:pt modelId="{F8BBA853-9206-4FED-A918-5F4F3DD020CE}" type="pres">
      <dgm:prSet presAssocID="{15B14A64-26C7-4D18-BF48-E1132B98BCA5}" presName="spaceA" presStyleCnt="0"/>
      <dgm:spPr/>
    </dgm:pt>
  </dgm:ptLst>
  <dgm:cxnLst>
    <dgm:cxn modelId="{A2682A3D-B192-4F3D-9B8F-D0E3ECAD760A}" srcId="{A56CEB0A-7339-4CCE-9333-F8AA161F7AA1}" destId="{3F720A76-EAA3-405F-919B-D4AF3F7C6D1C}" srcOrd="1" destOrd="0" parTransId="{0D85C6AD-9FFC-4889-AADB-C082D25081DE}" sibTransId="{B72E4EE2-60BC-432A-ACD6-B2374A8AA12D}"/>
    <dgm:cxn modelId="{87B49AC9-7FBB-4DC6-BDE5-E5E372AC0405}" srcId="{A56CEB0A-7339-4CCE-9333-F8AA161F7AA1}" destId="{15B14A64-26C7-4D18-BF48-E1132B98BCA5}" srcOrd="2" destOrd="0" parTransId="{DD749703-D79D-4C7F-926D-00670213B9BC}" sibTransId="{A2428E21-E85D-4C38-8563-52EB9D490F86}"/>
    <dgm:cxn modelId="{F4290888-5A62-4CC0-8A23-E6BECECE449E}" type="presOf" srcId="{45A5EE1B-98C2-4C27-A603-5A480395CA60}" destId="{8494077C-605F-432E-9A43-64D9E3DAF906}" srcOrd="0" destOrd="0" presId="urn:microsoft.com/office/officeart/2005/8/layout/hProcess11"/>
    <dgm:cxn modelId="{9485D108-CD3C-4458-8F5F-F28210008218}" type="presOf" srcId="{A56CEB0A-7339-4CCE-9333-F8AA161F7AA1}" destId="{534D17A1-9167-4806-B00F-D0E9D1D458E9}" srcOrd="0" destOrd="0" presId="urn:microsoft.com/office/officeart/2005/8/layout/hProcess11"/>
    <dgm:cxn modelId="{9068B322-1460-43EC-A234-A03AA097ED0F}" type="presOf" srcId="{15B14A64-26C7-4D18-BF48-E1132B98BCA5}" destId="{889C2E1D-5BEC-46BB-A491-255D9567E3BE}" srcOrd="0" destOrd="0" presId="urn:microsoft.com/office/officeart/2005/8/layout/hProcess11"/>
    <dgm:cxn modelId="{9925A07E-5BB2-4936-80BE-D322A82D9281}" type="presOf" srcId="{3F720A76-EAA3-405F-919B-D4AF3F7C6D1C}" destId="{508A4E34-E1AA-4DD0-8C44-5B4B8F0B49E7}" srcOrd="0" destOrd="0" presId="urn:microsoft.com/office/officeart/2005/8/layout/hProcess11"/>
    <dgm:cxn modelId="{A90F024D-2366-442B-B465-24A9D36C7D9D}" srcId="{A56CEB0A-7339-4CCE-9333-F8AA161F7AA1}" destId="{45A5EE1B-98C2-4C27-A603-5A480395CA60}" srcOrd="0" destOrd="0" parTransId="{6D53B6C2-201C-466D-ABBC-C5EA93A21146}" sibTransId="{A62D8C85-C2BF-432A-879B-5FC540F5DD3C}"/>
    <dgm:cxn modelId="{9C68D89E-E2CB-4427-A134-FE93FFA24912}" type="presParOf" srcId="{534D17A1-9167-4806-B00F-D0E9D1D458E9}" destId="{FFC0B409-1659-46FD-B80E-7065970CB707}" srcOrd="0" destOrd="0" presId="urn:microsoft.com/office/officeart/2005/8/layout/hProcess11"/>
    <dgm:cxn modelId="{791C0D06-5C4A-4FDC-BC78-76797A07091F}" type="presParOf" srcId="{534D17A1-9167-4806-B00F-D0E9D1D458E9}" destId="{C5E8932B-77B9-489E-922E-9BEA116B4B57}" srcOrd="1" destOrd="0" presId="urn:microsoft.com/office/officeart/2005/8/layout/hProcess11"/>
    <dgm:cxn modelId="{4D51A229-B403-4395-8C60-F688BE918852}" type="presParOf" srcId="{C5E8932B-77B9-489E-922E-9BEA116B4B57}" destId="{177CE2B6-4494-4231-8749-71DFEA317E62}" srcOrd="0" destOrd="0" presId="urn:microsoft.com/office/officeart/2005/8/layout/hProcess11"/>
    <dgm:cxn modelId="{FB738410-5FB7-4649-8FFE-1AAB40328197}" type="presParOf" srcId="{177CE2B6-4494-4231-8749-71DFEA317E62}" destId="{8494077C-605F-432E-9A43-64D9E3DAF906}" srcOrd="0" destOrd="0" presId="urn:microsoft.com/office/officeart/2005/8/layout/hProcess11"/>
    <dgm:cxn modelId="{68FB2395-C2D0-459D-B3BA-E64681B9D2AE}" type="presParOf" srcId="{177CE2B6-4494-4231-8749-71DFEA317E62}" destId="{CEE4BBCD-B371-4E59-82A1-DBAFA28234C7}" srcOrd="1" destOrd="0" presId="urn:microsoft.com/office/officeart/2005/8/layout/hProcess11"/>
    <dgm:cxn modelId="{469BD494-ADD1-4C5E-9A2B-3EB74F175A62}" type="presParOf" srcId="{177CE2B6-4494-4231-8749-71DFEA317E62}" destId="{840F8B32-9C9F-4312-9615-175AD363C962}" srcOrd="2" destOrd="0" presId="urn:microsoft.com/office/officeart/2005/8/layout/hProcess11"/>
    <dgm:cxn modelId="{9F690FB0-87BA-4BC6-9B8B-F7E70A1E74DD}" type="presParOf" srcId="{C5E8932B-77B9-489E-922E-9BEA116B4B57}" destId="{38436C7C-78F8-4909-AD14-CA4886354715}" srcOrd="1" destOrd="0" presId="urn:microsoft.com/office/officeart/2005/8/layout/hProcess11"/>
    <dgm:cxn modelId="{CA85E9E5-A773-4584-B8F7-9386CD1CF099}" type="presParOf" srcId="{C5E8932B-77B9-489E-922E-9BEA116B4B57}" destId="{1A469870-392F-454A-A9D3-1FBB37550FA8}" srcOrd="2" destOrd="0" presId="urn:microsoft.com/office/officeart/2005/8/layout/hProcess11"/>
    <dgm:cxn modelId="{CB8146C6-FA95-45BA-B108-4EF929256A49}" type="presParOf" srcId="{1A469870-392F-454A-A9D3-1FBB37550FA8}" destId="{508A4E34-E1AA-4DD0-8C44-5B4B8F0B49E7}" srcOrd="0" destOrd="0" presId="urn:microsoft.com/office/officeart/2005/8/layout/hProcess11"/>
    <dgm:cxn modelId="{82ED561D-4416-4FA3-A47C-D478A3A51FF6}" type="presParOf" srcId="{1A469870-392F-454A-A9D3-1FBB37550FA8}" destId="{E6653F94-6A0B-4A22-A70C-3BC8657E0B85}" srcOrd="1" destOrd="0" presId="urn:microsoft.com/office/officeart/2005/8/layout/hProcess11"/>
    <dgm:cxn modelId="{7C0F6D11-1E5A-4976-A71A-5BB7BC03A705}" type="presParOf" srcId="{1A469870-392F-454A-A9D3-1FBB37550FA8}" destId="{3278F6F6-EF2A-408E-B840-175B2E0D0CFB}" srcOrd="2" destOrd="0" presId="urn:microsoft.com/office/officeart/2005/8/layout/hProcess11"/>
    <dgm:cxn modelId="{D58371D1-AD57-4DAA-804C-C8191A831601}" type="presParOf" srcId="{C5E8932B-77B9-489E-922E-9BEA116B4B57}" destId="{747F0B59-7089-430C-8D68-BC9FB4FB0534}" srcOrd="3" destOrd="0" presId="urn:microsoft.com/office/officeart/2005/8/layout/hProcess11"/>
    <dgm:cxn modelId="{EC74714B-311D-46FE-A30D-B0C66EA109F9}" type="presParOf" srcId="{C5E8932B-77B9-489E-922E-9BEA116B4B57}" destId="{9BC452E8-2647-4C7E-A3F2-8AF69C36C53C}" srcOrd="4" destOrd="0" presId="urn:microsoft.com/office/officeart/2005/8/layout/hProcess11"/>
    <dgm:cxn modelId="{95F0204D-AAFA-47B4-A748-5F28EE55BD33}" type="presParOf" srcId="{9BC452E8-2647-4C7E-A3F2-8AF69C36C53C}" destId="{889C2E1D-5BEC-46BB-A491-255D9567E3BE}" srcOrd="0" destOrd="0" presId="urn:microsoft.com/office/officeart/2005/8/layout/hProcess11"/>
    <dgm:cxn modelId="{AA5844AB-3141-4520-8012-815A361DA9B3}" type="presParOf" srcId="{9BC452E8-2647-4C7E-A3F2-8AF69C36C53C}" destId="{BA154E02-9BA9-448C-A766-12E1D6183609}" srcOrd="1" destOrd="0" presId="urn:microsoft.com/office/officeart/2005/8/layout/hProcess11"/>
    <dgm:cxn modelId="{76F20110-DAFF-4B5B-ACFD-BB3838EC7A5E}" type="presParOf" srcId="{9BC452E8-2647-4C7E-A3F2-8AF69C36C53C}" destId="{F8BBA853-9206-4FED-A918-5F4F3DD020C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EC3D1B-F4C3-4777-B757-6BAD7998A5B5}" type="doc">
      <dgm:prSet loTypeId="urn:microsoft.com/office/officeart/2005/8/layout/matrix2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5534E2A-050D-4076-9AEE-09E88A444713}">
      <dgm:prSet phldrT="[Texto]" custT="1"/>
      <dgm:spPr/>
      <dgm:t>
        <a:bodyPr/>
        <a:lstStyle/>
        <a:p>
          <a:r>
            <a:rPr lang="es-ES" sz="1600" smtClean="0"/>
            <a:t>Costos  Fijos</a:t>
          </a:r>
          <a:endParaRPr lang="es-ES" sz="1600" dirty="0"/>
        </a:p>
      </dgm:t>
    </dgm:pt>
    <dgm:pt modelId="{CBAFEA2F-734C-4915-8539-CAE60D8B5774}" type="sibTrans" cxnId="{AEEE009A-11BD-48C7-928E-C2EF7F671EDD}">
      <dgm:prSet/>
      <dgm:spPr/>
      <dgm:t>
        <a:bodyPr/>
        <a:lstStyle/>
        <a:p>
          <a:endParaRPr lang="es-ES"/>
        </a:p>
      </dgm:t>
    </dgm:pt>
    <dgm:pt modelId="{606D9EBC-59F3-4BB3-907D-6F98396648A3}" type="parTrans" cxnId="{AEEE009A-11BD-48C7-928E-C2EF7F671EDD}">
      <dgm:prSet/>
      <dgm:spPr/>
      <dgm:t>
        <a:bodyPr/>
        <a:lstStyle/>
        <a:p>
          <a:endParaRPr lang="es-ES"/>
        </a:p>
      </dgm:t>
    </dgm:pt>
    <dgm:pt modelId="{31F96F20-C78B-4799-ADB2-B68314ACE2D4}">
      <dgm:prSet custT="1"/>
      <dgm:spPr/>
      <dgm:t>
        <a:bodyPr/>
        <a:lstStyle/>
        <a:p>
          <a:r>
            <a:rPr lang="es-ES" sz="1600" smtClean="0"/>
            <a:t>Costos Variables</a:t>
          </a:r>
          <a:endParaRPr lang="es-ES" sz="1600" dirty="0"/>
        </a:p>
      </dgm:t>
    </dgm:pt>
    <dgm:pt modelId="{C9F79D68-716F-4A13-8041-5081D3FAD6CE}" type="parTrans" cxnId="{DB844C0B-5B22-41FA-A54F-E184E251E1F4}">
      <dgm:prSet/>
      <dgm:spPr/>
      <dgm:t>
        <a:bodyPr/>
        <a:lstStyle/>
        <a:p>
          <a:endParaRPr lang="es-ES"/>
        </a:p>
      </dgm:t>
    </dgm:pt>
    <dgm:pt modelId="{341A14AE-244C-4211-822F-7FA5840AE1FC}" type="sibTrans" cxnId="{DB844C0B-5B22-41FA-A54F-E184E251E1F4}">
      <dgm:prSet/>
      <dgm:spPr/>
      <dgm:t>
        <a:bodyPr/>
        <a:lstStyle/>
        <a:p>
          <a:endParaRPr lang="es-ES"/>
        </a:p>
      </dgm:t>
    </dgm:pt>
    <dgm:pt modelId="{CD3BC403-2886-455B-A9D8-70869B86D0B0}">
      <dgm:prSet custT="1"/>
      <dgm:spPr/>
      <dgm:t>
        <a:bodyPr/>
        <a:lstStyle/>
        <a:p>
          <a:r>
            <a:rPr lang="es-ES" sz="1600" smtClean="0"/>
            <a:t>Costos Directos</a:t>
          </a:r>
          <a:endParaRPr lang="es-ES" sz="1600" dirty="0"/>
        </a:p>
      </dgm:t>
    </dgm:pt>
    <dgm:pt modelId="{D92BD0B7-6D15-4FF3-9CA4-D41CCF2D6BEE}" type="parTrans" cxnId="{E7ABC16B-F8F8-4C16-9C0A-A6822B486602}">
      <dgm:prSet/>
      <dgm:spPr/>
      <dgm:t>
        <a:bodyPr/>
        <a:lstStyle/>
        <a:p>
          <a:endParaRPr lang="es-ES"/>
        </a:p>
      </dgm:t>
    </dgm:pt>
    <dgm:pt modelId="{62A8E4DC-960D-41BA-A6E3-524B57392417}" type="sibTrans" cxnId="{E7ABC16B-F8F8-4C16-9C0A-A6822B486602}">
      <dgm:prSet/>
      <dgm:spPr/>
      <dgm:t>
        <a:bodyPr/>
        <a:lstStyle/>
        <a:p>
          <a:endParaRPr lang="es-ES"/>
        </a:p>
      </dgm:t>
    </dgm:pt>
    <dgm:pt modelId="{DC2A114C-CF18-40F7-A62E-A6BE45386FE3}">
      <dgm:prSet custT="1"/>
      <dgm:spPr/>
      <dgm:t>
        <a:bodyPr/>
        <a:lstStyle/>
        <a:p>
          <a:r>
            <a:rPr lang="es-ES" sz="1600" smtClean="0"/>
            <a:t>Costos Indirectos</a:t>
          </a:r>
          <a:endParaRPr lang="es-ES" sz="1600" dirty="0"/>
        </a:p>
      </dgm:t>
    </dgm:pt>
    <dgm:pt modelId="{70CE5154-504C-4CAB-9976-12B47DCD8665}" type="parTrans" cxnId="{CC01E08F-F745-4F3F-AE30-D3CCC1652AE9}">
      <dgm:prSet/>
      <dgm:spPr/>
      <dgm:t>
        <a:bodyPr/>
        <a:lstStyle/>
        <a:p>
          <a:endParaRPr lang="es-ES"/>
        </a:p>
      </dgm:t>
    </dgm:pt>
    <dgm:pt modelId="{2F61739D-851B-4183-BC38-C85F883EE985}" type="sibTrans" cxnId="{CC01E08F-F745-4F3F-AE30-D3CCC1652AE9}">
      <dgm:prSet/>
      <dgm:spPr/>
      <dgm:t>
        <a:bodyPr/>
        <a:lstStyle/>
        <a:p>
          <a:endParaRPr lang="es-ES"/>
        </a:p>
      </dgm:t>
    </dgm:pt>
    <dgm:pt modelId="{50672D99-F7E3-4961-A687-C9150B826478}">
      <dgm:prSet/>
      <dgm:spPr/>
      <dgm:t>
        <a:bodyPr/>
        <a:lstStyle/>
        <a:p>
          <a:endParaRPr lang="es-ES"/>
        </a:p>
      </dgm:t>
    </dgm:pt>
    <dgm:pt modelId="{0DD2A034-AE09-41E6-BA62-22A756B30582}" type="parTrans" cxnId="{7CC860BF-D75B-4663-A4C0-40CA5B1A2AF4}">
      <dgm:prSet/>
      <dgm:spPr/>
      <dgm:t>
        <a:bodyPr/>
        <a:lstStyle/>
        <a:p>
          <a:endParaRPr lang="es-ES"/>
        </a:p>
      </dgm:t>
    </dgm:pt>
    <dgm:pt modelId="{055012FF-53A0-4918-8DEE-EFC9A89B9CDE}" type="sibTrans" cxnId="{7CC860BF-D75B-4663-A4C0-40CA5B1A2AF4}">
      <dgm:prSet/>
      <dgm:spPr/>
      <dgm:t>
        <a:bodyPr/>
        <a:lstStyle/>
        <a:p>
          <a:endParaRPr lang="es-ES"/>
        </a:p>
      </dgm:t>
    </dgm:pt>
    <dgm:pt modelId="{F115C0A2-5DDB-4185-8EA6-81C12CFEF396}">
      <dgm:prSet/>
      <dgm:spPr/>
      <dgm:t>
        <a:bodyPr/>
        <a:lstStyle/>
        <a:p>
          <a:endParaRPr lang="es-ES"/>
        </a:p>
      </dgm:t>
    </dgm:pt>
    <dgm:pt modelId="{52F19C81-DB29-4BF5-805A-3561FC003A8C}" type="parTrans" cxnId="{20570858-599C-463D-82AD-B51813BE26C1}">
      <dgm:prSet/>
      <dgm:spPr/>
      <dgm:t>
        <a:bodyPr/>
        <a:lstStyle/>
        <a:p>
          <a:endParaRPr lang="es-ES"/>
        </a:p>
      </dgm:t>
    </dgm:pt>
    <dgm:pt modelId="{B319BE34-D906-43F0-B4FA-36EE902740F6}" type="sibTrans" cxnId="{20570858-599C-463D-82AD-B51813BE26C1}">
      <dgm:prSet/>
      <dgm:spPr/>
      <dgm:t>
        <a:bodyPr/>
        <a:lstStyle/>
        <a:p>
          <a:endParaRPr lang="es-ES"/>
        </a:p>
      </dgm:t>
    </dgm:pt>
    <dgm:pt modelId="{73645DC1-04DB-431F-BE08-61BAAEF6E1B5}" type="pres">
      <dgm:prSet presAssocID="{A0EC3D1B-F4C3-4777-B757-6BAD7998A5B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52F82BE-03DA-4C70-B03E-8BA6F97B9E62}" type="pres">
      <dgm:prSet presAssocID="{A0EC3D1B-F4C3-4777-B757-6BAD7998A5B5}" presName="axisShape" presStyleLbl="bgShp" presStyleIdx="0" presStyleCnt="1"/>
      <dgm:spPr/>
      <dgm:t>
        <a:bodyPr/>
        <a:lstStyle/>
        <a:p>
          <a:endParaRPr lang="es-ES"/>
        </a:p>
      </dgm:t>
    </dgm:pt>
    <dgm:pt modelId="{1A4A7435-92A4-461F-84E7-7B08E74BB7C5}" type="pres">
      <dgm:prSet presAssocID="{A0EC3D1B-F4C3-4777-B757-6BAD7998A5B5}" presName="rect1" presStyleLbl="node1" presStyleIdx="0" presStyleCnt="4" custScaleY="760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48DA73-55C5-464E-9B86-073CE59207BE}" type="pres">
      <dgm:prSet presAssocID="{A0EC3D1B-F4C3-4777-B757-6BAD7998A5B5}" presName="rect2" presStyleLbl="node1" presStyleIdx="1" presStyleCnt="4" custScaleY="760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C7D3CD-C183-4F43-A279-DC50161A2D78}" type="pres">
      <dgm:prSet presAssocID="{A0EC3D1B-F4C3-4777-B757-6BAD7998A5B5}" presName="rect3" presStyleLbl="node1" presStyleIdx="2" presStyleCnt="4" custScaleY="742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139102-BC0B-4AC2-8620-14BF95F4AA99}" type="pres">
      <dgm:prSet presAssocID="{A0EC3D1B-F4C3-4777-B757-6BAD7998A5B5}" presName="rect4" presStyleLbl="node1" presStyleIdx="3" presStyleCnt="4" custScaleY="742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B844C0B-5B22-41FA-A54F-E184E251E1F4}" srcId="{A0EC3D1B-F4C3-4777-B757-6BAD7998A5B5}" destId="{31F96F20-C78B-4799-ADB2-B68314ACE2D4}" srcOrd="1" destOrd="0" parTransId="{C9F79D68-716F-4A13-8041-5081D3FAD6CE}" sibTransId="{341A14AE-244C-4211-822F-7FA5840AE1FC}"/>
    <dgm:cxn modelId="{E7ABC16B-F8F8-4C16-9C0A-A6822B486602}" srcId="{A0EC3D1B-F4C3-4777-B757-6BAD7998A5B5}" destId="{CD3BC403-2886-455B-A9D8-70869B86D0B0}" srcOrd="2" destOrd="0" parTransId="{D92BD0B7-6D15-4FF3-9CA4-D41CCF2D6BEE}" sibTransId="{62A8E4DC-960D-41BA-A6E3-524B57392417}"/>
    <dgm:cxn modelId="{AEEE009A-11BD-48C7-928E-C2EF7F671EDD}" srcId="{A0EC3D1B-F4C3-4777-B757-6BAD7998A5B5}" destId="{85534E2A-050D-4076-9AEE-09E88A444713}" srcOrd="0" destOrd="0" parTransId="{606D9EBC-59F3-4BB3-907D-6F98396648A3}" sibTransId="{CBAFEA2F-734C-4915-8539-CAE60D8B5774}"/>
    <dgm:cxn modelId="{7FA19D24-C323-435F-899E-EAB5C656CD4F}" type="presOf" srcId="{DC2A114C-CF18-40F7-A62E-A6BE45386FE3}" destId="{0A139102-BC0B-4AC2-8620-14BF95F4AA99}" srcOrd="0" destOrd="0" presId="urn:microsoft.com/office/officeart/2005/8/layout/matrix2"/>
    <dgm:cxn modelId="{48CC4B1C-8AC3-473D-9201-B8F8842DB5DF}" type="presOf" srcId="{31F96F20-C78B-4799-ADB2-B68314ACE2D4}" destId="{7C48DA73-55C5-464E-9B86-073CE59207BE}" srcOrd="0" destOrd="0" presId="urn:microsoft.com/office/officeart/2005/8/layout/matrix2"/>
    <dgm:cxn modelId="{20570858-599C-463D-82AD-B51813BE26C1}" srcId="{A0EC3D1B-F4C3-4777-B757-6BAD7998A5B5}" destId="{F115C0A2-5DDB-4185-8EA6-81C12CFEF396}" srcOrd="5" destOrd="0" parTransId="{52F19C81-DB29-4BF5-805A-3561FC003A8C}" sibTransId="{B319BE34-D906-43F0-B4FA-36EE902740F6}"/>
    <dgm:cxn modelId="{B0B24E62-7B88-4456-B592-11D103873CF2}" type="presOf" srcId="{85534E2A-050D-4076-9AEE-09E88A444713}" destId="{1A4A7435-92A4-461F-84E7-7B08E74BB7C5}" srcOrd="0" destOrd="0" presId="urn:microsoft.com/office/officeart/2005/8/layout/matrix2"/>
    <dgm:cxn modelId="{8051AA57-A947-489B-9916-96562931EDAA}" type="presOf" srcId="{A0EC3D1B-F4C3-4777-B757-6BAD7998A5B5}" destId="{73645DC1-04DB-431F-BE08-61BAAEF6E1B5}" srcOrd="0" destOrd="0" presId="urn:microsoft.com/office/officeart/2005/8/layout/matrix2"/>
    <dgm:cxn modelId="{CC01E08F-F745-4F3F-AE30-D3CCC1652AE9}" srcId="{A0EC3D1B-F4C3-4777-B757-6BAD7998A5B5}" destId="{DC2A114C-CF18-40F7-A62E-A6BE45386FE3}" srcOrd="3" destOrd="0" parTransId="{70CE5154-504C-4CAB-9976-12B47DCD8665}" sibTransId="{2F61739D-851B-4183-BC38-C85F883EE985}"/>
    <dgm:cxn modelId="{DE55A0CE-FE5C-4135-81EB-3277CDE74933}" type="presOf" srcId="{CD3BC403-2886-455B-A9D8-70869B86D0B0}" destId="{A8C7D3CD-C183-4F43-A279-DC50161A2D78}" srcOrd="0" destOrd="0" presId="urn:microsoft.com/office/officeart/2005/8/layout/matrix2"/>
    <dgm:cxn modelId="{7CC860BF-D75B-4663-A4C0-40CA5B1A2AF4}" srcId="{A0EC3D1B-F4C3-4777-B757-6BAD7998A5B5}" destId="{50672D99-F7E3-4961-A687-C9150B826478}" srcOrd="4" destOrd="0" parTransId="{0DD2A034-AE09-41E6-BA62-22A756B30582}" sibTransId="{055012FF-53A0-4918-8DEE-EFC9A89B9CDE}"/>
    <dgm:cxn modelId="{7FFCB533-641C-48E6-A2E6-E9FDA1ED6F80}" type="presParOf" srcId="{73645DC1-04DB-431F-BE08-61BAAEF6E1B5}" destId="{652F82BE-03DA-4C70-B03E-8BA6F97B9E62}" srcOrd="0" destOrd="0" presId="urn:microsoft.com/office/officeart/2005/8/layout/matrix2"/>
    <dgm:cxn modelId="{6BC484B2-EEC0-48F7-8F5D-34512ADA40DC}" type="presParOf" srcId="{73645DC1-04DB-431F-BE08-61BAAEF6E1B5}" destId="{1A4A7435-92A4-461F-84E7-7B08E74BB7C5}" srcOrd="1" destOrd="0" presId="urn:microsoft.com/office/officeart/2005/8/layout/matrix2"/>
    <dgm:cxn modelId="{8479448C-AEA4-4E0A-A398-47C2C9BB6C03}" type="presParOf" srcId="{73645DC1-04DB-431F-BE08-61BAAEF6E1B5}" destId="{7C48DA73-55C5-464E-9B86-073CE59207BE}" srcOrd="2" destOrd="0" presId="urn:microsoft.com/office/officeart/2005/8/layout/matrix2"/>
    <dgm:cxn modelId="{F9AC121B-D8AE-43CC-BB38-F123EB31B1A8}" type="presParOf" srcId="{73645DC1-04DB-431F-BE08-61BAAEF6E1B5}" destId="{A8C7D3CD-C183-4F43-A279-DC50161A2D78}" srcOrd="3" destOrd="0" presId="urn:microsoft.com/office/officeart/2005/8/layout/matrix2"/>
    <dgm:cxn modelId="{D4BCE943-40C6-4CC1-B65F-C0249BED0868}" type="presParOf" srcId="{73645DC1-04DB-431F-BE08-61BAAEF6E1B5}" destId="{0A139102-BC0B-4AC2-8620-14BF95F4AA99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454CA1-EAD5-456C-BE5B-BB83DAD3D989}" type="doc">
      <dgm:prSet loTypeId="urn:microsoft.com/office/officeart/2005/8/layout/cycle7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0EA4A32-FBD7-4A5F-8BF9-C14570166D8B}">
      <dgm:prSet/>
      <dgm:spPr/>
      <dgm:t>
        <a:bodyPr/>
        <a:lstStyle/>
        <a:p>
          <a:pPr rtl="0"/>
          <a:r>
            <a:rPr lang="es-MX" dirty="0" smtClean="0"/>
            <a:t>Materia prima</a:t>
          </a:r>
          <a:endParaRPr lang="es-MX" dirty="0"/>
        </a:p>
      </dgm:t>
    </dgm:pt>
    <dgm:pt modelId="{60134779-BB4D-4A36-916F-AE7B1C33D2A4}" type="parTrans" cxnId="{85E4E4BA-9A95-42FF-B19E-595C6ECBBEA2}">
      <dgm:prSet/>
      <dgm:spPr/>
      <dgm:t>
        <a:bodyPr/>
        <a:lstStyle/>
        <a:p>
          <a:endParaRPr lang="es-MX"/>
        </a:p>
      </dgm:t>
    </dgm:pt>
    <dgm:pt modelId="{5A38B460-B2DE-4925-BB87-A31FC62F04E2}" type="sibTrans" cxnId="{85E4E4BA-9A95-42FF-B19E-595C6ECBBEA2}">
      <dgm:prSet/>
      <dgm:spPr/>
      <dgm:t>
        <a:bodyPr/>
        <a:lstStyle/>
        <a:p>
          <a:endParaRPr lang="es-MX"/>
        </a:p>
      </dgm:t>
    </dgm:pt>
    <dgm:pt modelId="{872B7029-C08C-4909-B83A-9B98E5A1E817}">
      <dgm:prSet/>
      <dgm:spPr/>
      <dgm:t>
        <a:bodyPr/>
        <a:lstStyle/>
        <a:p>
          <a:pPr rtl="0"/>
          <a:r>
            <a:rPr lang="es-MX" dirty="0" smtClean="0"/>
            <a:t>Mano de Obra</a:t>
          </a:r>
          <a:endParaRPr lang="es-MX" dirty="0"/>
        </a:p>
      </dgm:t>
    </dgm:pt>
    <dgm:pt modelId="{BDC7DBA2-4C1B-4783-98AA-28AA03E14C1A}" type="parTrans" cxnId="{443D8D9D-1762-4B5E-B5B3-B612AEFAFB1F}">
      <dgm:prSet/>
      <dgm:spPr/>
      <dgm:t>
        <a:bodyPr/>
        <a:lstStyle/>
        <a:p>
          <a:endParaRPr lang="es-MX"/>
        </a:p>
      </dgm:t>
    </dgm:pt>
    <dgm:pt modelId="{9AE5833E-3713-4111-B4BF-CA2D0B49218B}" type="sibTrans" cxnId="{443D8D9D-1762-4B5E-B5B3-B612AEFAFB1F}">
      <dgm:prSet/>
      <dgm:spPr/>
      <dgm:t>
        <a:bodyPr/>
        <a:lstStyle/>
        <a:p>
          <a:endParaRPr lang="es-MX"/>
        </a:p>
      </dgm:t>
    </dgm:pt>
    <dgm:pt modelId="{C041DDB3-1675-4EDD-A03E-1539610F35EE}">
      <dgm:prSet/>
      <dgm:spPr/>
      <dgm:t>
        <a:bodyPr/>
        <a:lstStyle/>
        <a:p>
          <a:pPr rtl="0"/>
          <a:r>
            <a:rPr lang="es-MX" dirty="0" smtClean="0"/>
            <a:t>Cargos indirectos</a:t>
          </a:r>
          <a:endParaRPr lang="es-MX" dirty="0"/>
        </a:p>
      </dgm:t>
    </dgm:pt>
    <dgm:pt modelId="{8AD471FC-91CC-41DF-A87F-7D1D4C3B3A14}" type="parTrans" cxnId="{9C13F3FF-A7B1-4731-85EF-ADCBE0F7C86F}">
      <dgm:prSet/>
      <dgm:spPr/>
      <dgm:t>
        <a:bodyPr/>
        <a:lstStyle/>
        <a:p>
          <a:endParaRPr lang="es-MX"/>
        </a:p>
      </dgm:t>
    </dgm:pt>
    <dgm:pt modelId="{CEB64F38-B2C0-49E0-8879-17A552EEAAA0}" type="sibTrans" cxnId="{9C13F3FF-A7B1-4731-85EF-ADCBE0F7C86F}">
      <dgm:prSet/>
      <dgm:spPr/>
      <dgm:t>
        <a:bodyPr/>
        <a:lstStyle/>
        <a:p>
          <a:endParaRPr lang="es-MX"/>
        </a:p>
      </dgm:t>
    </dgm:pt>
    <dgm:pt modelId="{D100F886-6749-46D4-AD86-8BAB5D9FA142}" type="pres">
      <dgm:prSet presAssocID="{4B454CA1-EAD5-456C-BE5B-BB83DAD3D98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995EA79-6E83-4159-9F38-5AD661E4BEDB}" type="pres">
      <dgm:prSet presAssocID="{E0EA4A32-FBD7-4A5F-8BF9-C14570166D8B}" presName="node" presStyleLbl="node1" presStyleIdx="0" presStyleCnt="3" custScaleY="62574" custRadScaleRad="8979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88D7DC-5FA5-40A1-98F4-D37BFFE34BF0}" type="pres">
      <dgm:prSet presAssocID="{5A38B460-B2DE-4925-BB87-A31FC62F04E2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6A6E4EF-39E3-4AC2-B20A-C14D4E130844}" type="pres">
      <dgm:prSet presAssocID="{5A38B460-B2DE-4925-BB87-A31FC62F04E2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A51AAFE9-CE08-4A57-9714-CE505A4B43FA}" type="pres">
      <dgm:prSet presAssocID="{872B7029-C08C-4909-B83A-9B98E5A1E817}" presName="node" presStyleLbl="node1" presStyleIdx="1" presStyleCnt="3" custScaleX="73818" custScaleY="772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B18159-5D26-41BA-87B2-299843E8C223}" type="pres">
      <dgm:prSet presAssocID="{9AE5833E-3713-4111-B4BF-CA2D0B49218B}" presName="sibTrans" presStyleLbl="sibTrans2D1" presStyleIdx="1" presStyleCnt="3"/>
      <dgm:spPr/>
      <dgm:t>
        <a:bodyPr/>
        <a:lstStyle/>
        <a:p>
          <a:endParaRPr lang="es-MX"/>
        </a:p>
      </dgm:t>
    </dgm:pt>
    <dgm:pt modelId="{C5AE1452-B088-4E07-81AA-166178AEBD11}" type="pres">
      <dgm:prSet presAssocID="{9AE5833E-3713-4111-B4BF-CA2D0B49218B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0336B92E-DB37-4C57-9A77-4DB501ECC1D7}" type="pres">
      <dgm:prSet presAssocID="{C041DDB3-1675-4EDD-A03E-1539610F35EE}" presName="node" presStyleLbl="node1" presStyleIdx="2" presStyleCnt="3" custScaleX="103599" custScaleY="772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77FBE9-B0E1-4F22-A1DC-6AE77BC25A27}" type="pres">
      <dgm:prSet presAssocID="{CEB64F38-B2C0-49E0-8879-17A552EEAAA0}" presName="sibTrans" presStyleLbl="sibTrans2D1" presStyleIdx="2" presStyleCnt="3"/>
      <dgm:spPr/>
      <dgm:t>
        <a:bodyPr/>
        <a:lstStyle/>
        <a:p>
          <a:endParaRPr lang="es-MX"/>
        </a:p>
      </dgm:t>
    </dgm:pt>
    <dgm:pt modelId="{5AAAA756-3264-4B35-B4D8-A0726F2D6559}" type="pres">
      <dgm:prSet presAssocID="{CEB64F38-B2C0-49E0-8879-17A552EEAAA0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25A069FD-0C11-4F68-9D72-AF8AE003B4D7}" type="presOf" srcId="{872B7029-C08C-4909-B83A-9B98E5A1E817}" destId="{A51AAFE9-CE08-4A57-9714-CE505A4B43FA}" srcOrd="0" destOrd="0" presId="urn:microsoft.com/office/officeart/2005/8/layout/cycle7"/>
    <dgm:cxn modelId="{27FC592B-005D-4B88-9960-5F084A608FAB}" type="presOf" srcId="{CEB64F38-B2C0-49E0-8879-17A552EEAAA0}" destId="{5AAAA756-3264-4B35-B4D8-A0726F2D6559}" srcOrd="1" destOrd="0" presId="urn:microsoft.com/office/officeart/2005/8/layout/cycle7"/>
    <dgm:cxn modelId="{295E7FD2-724B-454D-84E7-A768554DF771}" type="presOf" srcId="{5A38B460-B2DE-4925-BB87-A31FC62F04E2}" destId="{BB88D7DC-5FA5-40A1-98F4-D37BFFE34BF0}" srcOrd="0" destOrd="0" presId="urn:microsoft.com/office/officeart/2005/8/layout/cycle7"/>
    <dgm:cxn modelId="{A789AA39-CCF3-4D78-9478-B179F56C8E80}" type="presOf" srcId="{5A38B460-B2DE-4925-BB87-A31FC62F04E2}" destId="{B6A6E4EF-39E3-4AC2-B20A-C14D4E130844}" srcOrd="1" destOrd="0" presId="urn:microsoft.com/office/officeart/2005/8/layout/cycle7"/>
    <dgm:cxn modelId="{443D8D9D-1762-4B5E-B5B3-B612AEFAFB1F}" srcId="{4B454CA1-EAD5-456C-BE5B-BB83DAD3D989}" destId="{872B7029-C08C-4909-B83A-9B98E5A1E817}" srcOrd="1" destOrd="0" parTransId="{BDC7DBA2-4C1B-4783-98AA-28AA03E14C1A}" sibTransId="{9AE5833E-3713-4111-B4BF-CA2D0B49218B}"/>
    <dgm:cxn modelId="{85E4E4BA-9A95-42FF-B19E-595C6ECBBEA2}" srcId="{4B454CA1-EAD5-456C-BE5B-BB83DAD3D989}" destId="{E0EA4A32-FBD7-4A5F-8BF9-C14570166D8B}" srcOrd="0" destOrd="0" parTransId="{60134779-BB4D-4A36-916F-AE7B1C33D2A4}" sibTransId="{5A38B460-B2DE-4925-BB87-A31FC62F04E2}"/>
    <dgm:cxn modelId="{9C13F3FF-A7B1-4731-85EF-ADCBE0F7C86F}" srcId="{4B454CA1-EAD5-456C-BE5B-BB83DAD3D989}" destId="{C041DDB3-1675-4EDD-A03E-1539610F35EE}" srcOrd="2" destOrd="0" parTransId="{8AD471FC-91CC-41DF-A87F-7D1D4C3B3A14}" sibTransId="{CEB64F38-B2C0-49E0-8879-17A552EEAAA0}"/>
    <dgm:cxn modelId="{3B5ECA84-6655-47F7-A239-47236FF4F33F}" type="presOf" srcId="{4B454CA1-EAD5-456C-BE5B-BB83DAD3D989}" destId="{D100F886-6749-46D4-AD86-8BAB5D9FA142}" srcOrd="0" destOrd="0" presId="urn:microsoft.com/office/officeart/2005/8/layout/cycle7"/>
    <dgm:cxn modelId="{82335B32-F73A-41FB-802A-7EC23CB87569}" type="presOf" srcId="{CEB64F38-B2C0-49E0-8879-17A552EEAAA0}" destId="{8E77FBE9-B0E1-4F22-A1DC-6AE77BC25A27}" srcOrd="0" destOrd="0" presId="urn:microsoft.com/office/officeart/2005/8/layout/cycle7"/>
    <dgm:cxn modelId="{564B3078-6D13-463E-B33C-5BF6680AFCAF}" type="presOf" srcId="{E0EA4A32-FBD7-4A5F-8BF9-C14570166D8B}" destId="{5995EA79-6E83-4159-9F38-5AD661E4BEDB}" srcOrd="0" destOrd="0" presId="urn:microsoft.com/office/officeart/2005/8/layout/cycle7"/>
    <dgm:cxn modelId="{C0BFDAA6-7064-497E-BA97-596AFE268EC6}" type="presOf" srcId="{C041DDB3-1675-4EDD-A03E-1539610F35EE}" destId="{0336B92E-DB37-4C57-9A77-4DB501ECC1D7}" srcOrd="0" destOrd="0" presId="urn:microsoft.com/office/officeart/2005/8/layout/cycle7"/>
    <dgm:cxn modelId="{3D2AF722-9AD1-4D20-B66C-0917BBB74CE6}" type="presOf" srcId="{9AE5833E-3713-4111-B4BF-CA2D0B49218B}" destId="{C5AE1452-B088-4E07-81AA-166178AEBD11}" srcOrd="1" destOrd="0" presId="urn:microsoft.com/office/officeart/2005/8/layout/cycle7"/>
    <dgm:cxn modelId="{5C2D13CC-8F67-4A57-A51A-FABA5B6C6794}" type="presOf" srcId="{9AE5833E-3713-4111-B4BF-CA2D0B49218B}" destId="{30B18159-5D26-41BA-87B2-299843E8C223}" srcOrd="0" destOrd="0" presId="urn:microsoft.com/office/officeart/2005/8/layout/cycle7"/>
    <dgm:cxn modelId="{872C755E-935E-40FE-B8C2-8F21384EF287}" type="presParOf" srcId="{D100F886-6749-46D4-AD86-8BAB5D9FA142}" destId="{5995EA79-6E83-4159-9F38-5AD661E4BEDB}" srcOrd="0" destOrd="0" presId="urn:microsoft.com/office/officeart/2005/8/layout/cycle7"/>
    <dgm:cxn modelId="{4739356F-77A5-462B-8CDA-EB54E0456001}" type="presParOf" srcId="{D100F886-6749-46D4-AD86-8BAB5D9FA142}" destId="{BB88D7DC-5FA5-40A1-98F4-D37BFFE34BF0}" srcOrd="1" destOrd="0" presId="urn:microsoft.com/office/officeart/2005/8/layout/cycle7"/>
    <dgm:cxn modelId="{EED52B2C-ADA3-4CA4-B985-0833180FDB85}" type="presParOf" srcId="{BB88D7DC-5FA5-40A1-98F4-D37BFFE34BF0}" destId="{B6A6E4EF-39E3-4AC2-B20A-C14D4E130844}" srcOrd="0" destOrd="0" presId="urn:microsoft.com/office/officeart/2005/8/layout/cycle7"/>
    <dgm:cxn modelId="{C42F7246-9605-42FB-B6DD-DAB636E946CB}" type="presParOf" srcId="{D100F886-6749-46D4-AD86-8BAB5D9FA142}" destId="{A51AAFE9-CE08-4A57-9714-CE505A4B43FA}" srcOrd="2" destOrd="0" presId="urn:microsoft.com/office/officeart/2005/8/layout/cycle7"/>
    <dgm:cxn modelId="{E280AB27-9737-4A3C-8D86-1F02ADB58CC0}" type="presParOf" srcId="{D100F886-6749-46D4-AD86-8BAB5D9FA142}" destId="{30B18159-5D26-41BA-87B2-299843E8C223}" srcOrd="3" destOrd="0" presId="urn:microsoft.com/office/officeart/2005/8/layout/cycle7"/>
    <dgm:cxn modelId="{35087134-5422-4979-B3CA-90C359031CAA}" type="presParOf" srcId="{30B18159-5D26-41BA-87B2-299843E8C223}" destId="{C5AE1452-B088-4E07-81AA-166178AEBD11}" srcOrd="0" destOrd="0" presId="urn:microsoft.com/office/officeart/2005/8/layout/cycle7"/>
    <dgm:cxn modelId="{67DC7D92-A4B7-4612-8AB1-79B018E8A32D}" type="presParOf" srcId="{D100F886-6749-46D4-AD86-8BAB5D9FA142}" destId="{0336B92E-DB37-4C57-9A77-4DB501ECC1D7}" srcOrd="4" destOrd="0" presId="urn:microsoft.com/office/officeart/2005/8/layout/cycle7"/>
    <dgm:cxn modelId="{38643CF5-FDCA-4079-8F39-12DC9ED37544}" type="presParOf" srcId="{D100F886-6749-46D4-AD86-8BAB5D9FA142}" destId="{8E77FBE9-B0E1-4F22-A1DC-6AE77BC25A27}" srcOrd="5" destOrd="0" presId="urn:microsoft.com/office/officeart/2005/8/layout/cycle7"/>
    <dgm:cxn modelId="{FF2AE397-F3CA-4AE2-96C6-6CFEED44777D}" type="presParOf" srcId="{8E77FBE9-B0E1-4F22-A1DC-6AE77BC25A27}" destId="{5AAAA756-3264-4B35-B4D8-A0726F2D655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C42C0F-5673-48D3-B582-D06D74D5DF15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0612937B-8491-4452-8555-2E41CFCF6600}">
      <dgm:prSet/>
      <dgm:spPr/>
      <dgm:t>
        <a:bodyPr/>
        <a:lstStyle/>
        <a:p>
          <a:pPr rtl="0"/>
          <a:r>
            <a:rPr lang="es-ES" dirty="0" smtClean="0"/>
            <a:t>Son los elementos básicos que se transforman en productos terminados en el proceso de producción.</a:t>
          </a:r>
          <a:endParaRPr lang="es-MX" dirty="0"/>
        </a:p>
      </dgm:t>
    </dgm:pt>
    <dgm:pt modelId="{233B5CF5-7DAE-407D-ACDA-D10EE299532D}" type="parTrans" cxnId="{E1228886-E193-4E52-B6ED-41CAC5074548}">
      <dgm:prSet/>
      <dgm:spPr/>
      <dgm:t>
        <a:bodyPr/>
        <a:lstStyle/>
        <a:p>
          <a:endParaRPr lang="es-MX"/>
        </a:p>
      </dgm:t>
    </dgm:pt>
    <dgm:pt modelId="{2DCD82EF-2166-441E-BD47-74C7CF39228B}" type="sibTrans" cxnId="{E1228886-E193-4E52-B6ED-41CAC5074548}">
      <dgm:prSet/>
      <dgm:spPr/>
      <dgm:t>
        <a:bodyPr/>
        <a:lstStyle/>
        <a:p>
          <a:endParaRPr lang="es-MX"/>
        </a:p>
      </dgm:t>
    </dgm:pt>
    <dgm:pt modelId="{FD5B46B8-4BF2-4B67-9091-03D4C1167035}">
      <dgm:prSet/>
      <dgm:spPr/>
      <dgm:t>
        <a:bodyPr/>
        <a:lstStyle/>
        <a:p>
          <a:pPr rtl="0"/>
          <a:r>
            <a:rPr lang="es-ES" dirty="0" smtClean="0"/>
            <a:t>Materiales Directos: Son los materiales que realmente entran en el producto que sé esta fabricando. </a:t>
          </a:r>
          <a:endParaRPr lang="es-MX" dirty="0"/>
        </a:p>
      </dgm:t>
    </dgm:pt>
    <dgm:pt modelId="{90CE373E-88A2-4B19-AC30-C8DCF5E552C6}" type="parTrans" cxnId="{2592DFAD-5F7C-4FAF-969D-F2C593700FE4}">
      <dgm:prSet/>
      <dgm:spPr/>
      <dgm:t>
        <a:bodyPr/>
        <a:lstStyle/>
        <a:p>
          <a:endParaRPr lang="es-MX"/>
        </a:p>
      </dgm:t>
    </dgm:pt>
    <dgm:pt modelId="{88CB65DA-C3AC-4280-851C-85A7077D1EF0}" type="sibTrans" cxnId="{2592DFAD-5F7C-4FAF-969D-F2C593700FE4}">
      <dgm:prSet/>
      <dgm:spPr/>
      <dgm:t>
        <a:bodyPr/>
        <a:lstStyle/>
        <a:p>
          <a:endParaRPr lang="es-MX"/>
        </a:p>
      </dgm:t>
    </dgm:pt>
    <dgm:pt modelId="{86D64D30-A730-49B9-803D-80613FE01658}">
      <dgm:prSet/>
      <dgm:spPr/>
      <dgm:t>
        <a:bodyPr/>
        <a:lstStyle/>
        <a:p>
          <a:pPr rtl="0"/>
          <a:r>
            <a:rPr lang="es-ES" dirty="0" smtClean="0"/>
            <a:t>Materiales Indirectos: Son aquellos materiales no identificables.</a:t>
          </a:r>
          <a:endParaRPr lang="es-MX" dirty="0"/>
        </a:p>
      </dgm:t>
    </dgm:pt>
    <dgm:pt modelId="{435D4CA3-29E6-4D4A-9DEA-379B3A18237D}" type="parTrans" cxnId="{32D3371E-3C33-4F1E-8841-51737FB71CE3}">
      <dgm:prSet/>
      <dgm:spPr/>
      <dgm:t>
        <a:bodyPr/>
        <a:lstStyle/>
        <a:p>
          <a:endParaRPr lang="es-MX"/>
        </a:p>
      </dgm:t>
    </dgm:pt>
    <dgm:pt modelId="{B9EF9EFF-E4F5-43BD-A737-BDFB34B38BB3}" type="sibTrans" cxnId="{32D3371E-3C33-4F1E-8841-51737FB71CE3}">
      <dgm:prSet/>
      <dgm:spPr/>
      <dgm:t>
        <a:bodyPr/>
        <a:lstStyle/>
        <a:p>
          <a:endParaRPr lang="es-MX"/>
        </a:p>
      </dgm:t>
    </dgm:pt>
    <dgm:pt modelId="{144969FE-2BCB-4C0F-8FB6-9DAE4765F391}" type="pres">
      <dgm:prSet presAssocID="{63C42C0F-5673-48D3-B582-D06D74D5DF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BA1C34-48E3-40FB-8D77-568B0ECADB5B}" type="pres">
      <dgm:prSet presAssocID="{0612937B-8491-4452-8555-2E41CFCF660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BE8E7F-2C31-4F87-9DCD-124C9F102571}" type="pres">
      <dgm:prSet presAssocID="{2DCD82EF-2166-441E-BD47-74C7CF39228B}" presName="sibTrans" presStyleLbl="sibTrans2D1" presStyleIdx="0" presStyleCnt="2"/>
      <dgm:spPr/>
      <dgm:t>
        <a:bodyPr/>
        <a:lstStyle/>
        <a:p>
          <a:endParaRPr lang="es-MX"/>
        </a:p>
      </dgm:t>
    </dgm:pt>
    <dgm:pt modelId="{C4FCE0F7-E424-48DE-8C90-FAC211458DAC}" type="pres">
      <dgm:prSet presAssocID="{2DCD82EF-2166-441E-BD47-74C7CF39228B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93B3C792-8024-4F94-AA76-66D7E7E0F54C}" type="pres">
      <dgm:prSet presAssocID="{FD5B46B8-4BF2-4B67-9091-03D4C116703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DC2EB4-B1CF-4BA6-BB22-986BB6C2BA6E}" type="pres">
      <dgm:prSet presAssocID="{88CB65DA-C3AC-4280-851C-85A7077D1EF0}" presName="sibTrans" presStyleLbl="sibTrans2D1" presStyleIdx="1" presStyleCnt="2"/>
      <dgm:spPr/>
      <dgm:t>
        <a:bodyPr/>
        <a:lstStyle/>
        <a:p>
          <a:endParaRPr lang="es-MX"/>
        </a:p>
      </dgm:t>
    </dgm:pt>
    <dgm:pt modelId="{ABCB76AF-B50F-4520-9C98-1A07E7DA9491}" type="pres">
      <dgm:prSet presAssocID="{88CB65DA-C3AC-4280-851C-85A7077D1EF0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5453A686-3666-4288-B2A5-5FBB2AEA718D}" type="pres">
      <dgm:prSet presAssocID="{86D64D30-A730-49B9-803D-80613FE0165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1228886-E193-4E52-B6ED-41CAC5074548}" srcId="{63C42C0F-5673-48D3-B582-D06D74D5DF15}" destId="{0612937B-8491-4452-8555-2E41CFCF6600}" srcOrd="0" destOrd="0" parTransId="{233B5CF5-7DAE-407D-ACDA-D10EE299532D}" sibTransId="{2DCD82EF-2166-441E-BD47-74C7CF39228B}"/>
    <dgm:cxn modelId="{2D98D286-8042-49FC-A862-6007D62734CA}" type="presOf" srcId="{2DCD82EF-2166-441E-BD47-74C7CF39228B}" destId="{7BBE8E7F-2C31-4F87-9DCD-124C9F102571}" srcOrd="0" destOrd="0" presId="urn:microsoft.com/office/officeart/2005/8/layout/process1"/>
    <dgm:cxn modelId="{1AA52847-8BD9-409C-8D85-CD38AEF24F09}" type="presOf" srcId="{FD5B46B8-4BF2-4B67-9091-03D4C1167035}" destId="{93B3C792-8024-4F94-AA76-66D7E7E0F54C}" srcOrd="0" destOrd="0" presId="urn:microsoft.com/office/officeart/2005/8/layout/process1"/>
    <dgm:cxn modelId="{2592DFAD-5F7C-4FAF-969D-F2C593700FE4}" srcId="{63C42C0F-5673-48D3-B582-D06D74D5DF15}" destId="{FD5B46B8-4BF2-4B67-9091-03D4C1167035}" srcOrd="1" destOrd="0" parTransId="{90CE373E-88A2-4B19-AC30-C8DCF5E552C6}" sibTransId="{88CB65DA-C3AC-4280-851C-85A7077D1EF0}"/>
    <dgm:cxn modelId="{32D3371E-3C33-4F1E-8841-51737FB71CE3}" srcId="{63C42C0F-5673-48D3-B582-D06D74D5DF15}" destId="{86D64D30-A730-49B9-803D-80613FE01658}" srcOrd="2" destOrd="0" parTransId="{435D4CA3-29E6-4D4A-9DEA-379B3A18237D}" sibTransId="{B9EF9EFF-E4F5-43BD-A737-BDFB34B38BB3}"/>
    <dgm:cxn modelId="{9D90C7CA-E0C3-411B-BD90-B113380562CD}" type="presOf" srcId="{86D64D30-A730-49B9-803D-80613FE01658}" destId="{5453A686-3666-4288-B2A5-5FBB2AEA718D}" srcOrd="0" destOrd="0" presId="urn:microsoft.com/office/officeart/2005/8/layout/process1"/>
    <dgm:cxn modelId="{2B0EC193-F0D4-4B15-86BD-0F995D9CCAE9}" type="presOf" srcId="{2DCD82EF-2166-441E-BD47-74C7CF39228B}" destId="{C4FCE0F7-E424-48DE-8C90-FAC211458DAC}" srcOrd="1" destOrd="0" presId="urn:microsoft.com/office/officeart/2005/8/layout/process1"/>
    <dgm:cxn modelId="{6CD0EF9B-5E00-4610-9301-6B844ACBCEAC}" type="presOf" srcId="{0612937B-8491-4452-8555-2E41CFCF6600}" destId="{B6BA1C34-48E3-40FB-8D77-568B0ECADB5B}" srcOrd="0" destOrd="0" presId="urn:microsoft.com/office/officeart/2005/8/layout/process1"/>
    <dgm:cxn modelId="{2471DE0D-AD53-43EC-9347-871A5CB0C30B}" type="presOf" srcId="{88CB65DA-C3AC-4280-851C-85A7077D1EF0}" destId="{ABCB76AF-B50F-4520-9C98-1A07E7DA9491}" srcOrd="1" destOrd="0" presId="urn:microsoft.com/office/officeart/2005/8/layout/process1"/>
    <dgm:cxn modelId="{DA39B671-FDC6-4435-BC25-440735F825A1}" type="presOf" srcId="{63C42C0F-5673-48D3-B582-D06D74D5DF15}" destId="{144969FE-2BCB-4C0F-8FB6-9DAE4765F391}" srcOrd="0" destOrd="0" presId="urn:microsoft.com/office/officeart/2005/8/layout/process1"/>
    <dgm:cxn modelId="{799B1831-C582-42F1-B1CA-CA3301353CCD}" type="presOf" srcId="{88CB65DA-C3AC-4280-851C-85A7077D1EF0}" destId="{57DC2EB4-B1CF-4BA6-BB22-986BB6C2BA6E}" srcOrd="0" destOrd="0" presId="urn:microsoft.com/office/officeart/2005/8/layout/process1"/>
    <dgm:cxn modelId="{5DFD8499-EF09-4BB7-B653-6E7E5DD744F1}" type="presParOf" srcId="{144969FE-2BCB-4C0F-8FB6-9DAE4765F391}" destId="{B6BA1C34-48E3-40FB-8D77-568B0ECADB5B}" srcOrd="0" destOrd="0" presId="urn:microsoft.com/office/officeart/2005/8/layout/process1"/>
    <dgm:cxn modelId="{0F144C1F-3AFD-421D-B412-6F1D1F96A181}" type="presParOf" srcId="{144969FE-2BCB-4C0F-8FB6-9DAE4765F391}" destId="{7BBE8E7F-2C31-4F87-9DCD-124C9F102571}" srcOrd="1" destOrd="0" presId="urn:microsoft.com/office/officeart/2005/8/layout/process1"/>
    <dgm:cxn modelId="{75DFD907-6DD4-4105-A56F-CE26172D4A0B}" type="presParOf" srcId="{7BBE8E7F-2C31-4F87-9DCD-124C9F102571}" destId="{C4FCE0F7-E424-48DE-8C90-FAC211458DAC}" srcOrd="0" destOrd="0" presId="urn:microsoft.com/office/officeart/2005/8/layout/process1"/>
    <dgm:cxn modelId="{44B3C97E-79F1-4FE7-A841-568579E1FCD1}" type="presParOf" srcId="{144969FE-2BCB-4C0F-8FB6-9DAE4765F391}" destId="{93B3C792-8024-4F94-AA76-66D7E7E0F54C}" srcOrd="2" destOrd="0" presId="urn:microsoft.com/office/officeart/2005/8/layout/process1"/>
    <dgm:cxn modelId="{A4673534-91BA-4DF3-8432-0A33F4B35722}" type="presParOf" srcId="{144969FE-2BCB-4C0F-8FB6-9DAE4765F391}" destId="{57DC2EB4-B1CF-4BA6-BB22-986BB6C2BA6E}" srcOrd="3" destOrd="0" presId="urn:microsoft.com/office/officeart/2005/8/layout/process1"/>
    <dgm:cxn modelId="{9579BA59-BF19-421D-A098-049DF982C066}" type="presParOf" srcId="{57DC2EB4-B1CF-4BA6-BB22-986BB6C2BA6E}" destId="{ABCB76AF-B50F-4520-9C98-1A07E7DA9491}" srcOrd="0" destOrd="0" presId="urn:microsoft.com/office/officeart/2005/8/layout/process1"/>
    <dgm:cxn modelId="{9AC77047-35C9-40A8-ADAD-FADF35EDCBC9}" type="presParOf" srcId="{144969FE-2BCB-4C0F-8FB6-9DAE4765F391}" destId="{5453A686-3666-4288-B2A5-5FBB2AEA718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97CF2C6-3226-4D40-B498-0AB57D88229F}" type="doc">
      <dgm:prSet loTypeId="urn:microsoft.com/office/officeart/2005/8/layout/cycle6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0C7004EF-8773-44D1-A89D-948F5A9C3469}">
      <dgm:prSet/>
      <dgm:spPr/>
      <dgm:t>
        <a:bodyPr/>
        <a:lstStyle/>
        <a:p>
          <a:pPr rtl="0"/>
          <a:r>
            <a:rPr lang="es-MX" smtClean="0"/>
            <a:t>Departamento de producción.</a:t>
          </a:r>
          <a:endParaRPr lang="es-MX"/>
        </a:p>
      </dgm:t>
    </dgm:pt>
    <dgm:pt modelId="{FF90B2D9-4966-4559-93CE-13E3F9A5BF0E}" type="parTrans" cxnId="{91A731CA-7651-4860-B0EA-EE374157D3C1}">
      <dgm:prSet/>
      <dgm:spPr/>
      <dgm:t>
        <a:bodyPr/>
        <a:lstStyle/>
        <a:p>
          <a:endParaRPr lang="es-MX"/>
        </a:p>
      </dgm:t>
    </dgm:pt>
    <dgm:pt modelId="{51452257-78D8-4AAE-B166-3913ACEBCC13}" type="sibTrans" cxnId="{91A731CA-7651-4860-B0EA-EE374157D3C1}">
      <dgm:prSet/>
      <dgm:spPr/>
      <dgm:t>
        <a:bodyPr/>
        <a:lstStyle/>
        <a:p>
          <a:endParaRPr lang="es-MX"/>
        </a:p>
      </dgm:t>
    </dgm:pt>
    <dgm:pt modelId="{0E787A6D-5062-49EB-8CB8-BEACCDA0D561}">
      <dgm:prSet/>
      <dgm:spPr/>
      <dgm:t>
        <a:bodyPr/>
        <a:lstStyle/>
        <a:p>
          <a:pPr rtl="0"/>
          <a:r>
            <a:rPr lang="es-MX" smtClean="0"/>
            <a:t>Departamento de compras.</a:t>
          </a:r>
          <a:endParaRPr lang="es-MX"/>
        </a:p>
      </dgm:t>
    </dgm:pt>
    <dgm:pt modelId="{BB753CCB-239A-48B1-8017-38647B84B9A5}" type="parTrans" cxnId="{6C487C11-367C-4537-9589-A70CB7F97C42}">
      <dgm:prSet/>
      <dgm:spPr/>
      <dgm:t>
        <a:bodyPr/>
        <a:lstStyle/>
        <a:p>
          <a:endParaRPr lang="es-MX"/>
        </a:p>
      </dgm:t>
    </dgm:pt>
    <dgm:pt modelId="{6F31F0B5-8467-47DF-9B13-504E8464C61C}" type="sibTrans" cxnId="{6C487C11-367C-4537-9589-A70CB7F97C42}">
      <dgm:prSet/>
      <dgm:spPr/>
      <dgm:t>
        <a:bodyPr/>
        <a:lstStyle/>
        <a:p>
          <a:endParaRPr lang="es-MX"/>
        </a:p>
      </dgm:t>
    </dgm:pt>
    <dgm:pt modelId="{B04A6C20-0274-4421-B78E-E1CBA2BBB96E}">
      <dgm:prSet/>
      <dgm:spPr/>
      <dgm:t>
        <a:bodyPr/>
        <a:lstStyle/>
        <a:p>
          <a:pPr rtl="0"/>
          <a:r>
            <a:rPr lang="es-MX" smtClean="0"/>
            <a:t>Almacén.</a:t>
          </a:r>
          <a:endParaRPr lang="es-MX"/>
        </a:p>
      </dgm:t>
    </dgm:pt>
    <dgm:pt modelId="{4D8D2FBA-4ECA-402A-925A-7FDD030B88C3}" type="parTrans" cxnId="{D7E7E0CA-2728-47DA-90BD-6ADFC8BC9E57}">
      <dgm:prSet/>
      <dgm:spPr/>
      <dgm:t>
        <a:bodyPr/>
        <a:lstStyle/>
        <a:p>
          <a:endParaRPr lang="es-MX"/>
        </a:p>
      </dgm:t>
    </dgm:pt>
    <dgm:pt modelId="{2F4F4D53-EE36-4D96-9D4E-1E2AC8239D06}" type="sibTrans" cxnId="{D7E7E0CA-2728-47DA-90BD-6ADFC8BC9E57}">
      <dgm:prSet/>
      <dgm:spPr/>
      <dgm:t>
        <a:bodyPr/>
        <a:lstStyle/>
        <a:p>
          <a:endParaRPr lang="es-MX"/>
        </a:p>
      </dgm:t>
    </dgm:pt>
    <dgm:pt modelId="{A1422F5D-29ED-4480-8553-ED6F97E53086}">
      <dgm:prSet/>
      <dgm:spPr/>
      <dgm:t>
        <a:bodyPr/>
        <a:lstStyle/>
        <a:p>
          <a:pPr rtl="0"/>
          <a:r>
            <a:rPr lang="es-MX" smtClean="0"/>
            <a:t>Departamento de contabilidad.</a:t>
          </a:r>
          <a:endParaRPr lang="es-MX"/>
        </a:p>
      </dgm:t>
    </dgm:pt>
    <dgm:pt modelId="{F139871E-5E0E-4F41-9B47-1E5090ACC109}" type="parTrans" cxnId="{A863537D-1783-43D6-8BD4-5EDFEF6608EA}">
      <dgm:prSet/>
      <dgm:spPr/>
      <dgm:t>
        <a:bodyPr/>
        <a:lstStyle/>
        <a:p>
          <a:endParaRPr lang="es-MX"/>
        </a:p>
      </dgm:t>
    </dgm:pt>
    <dgm:pt modelId="{5AFB3A9B-852C-4263-8985-6926A3BF28DD}" type="sibTrans" cxnId="{A863537D-1783-43D6-8BD4-5EDFEF6608EA}">
      <dgm:prSet/>
      <dgm:spPr/>
      <dgm:t>
        <a:bodyPr/>
        <a:lstStyle/>
        <a:p>
          <a:endParaRPr lang="es-MX"/>
        </a:p>
      </dgm:t>
    </dgm:pt>
    <dgm:pt modelId="{24AE3131-A102-4F78-95B1-F346A8383A3F}" type="pres">
      <dgm:prSet presAssocID="{E97CF2C6-3226-4D40-B498-0AB57D8822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C266BA7-CCBA-4A7C-9FE0-A24775E6FF9C}" type="pres">
      <dgm:prSet presAssocID="{0C7004EF-8773-44D1-A89D-948F5A9C346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AF6A56-1BF2-4FB4-977E-EC7ACDA4EB20}" type="pres">
      <dgm:prSet presAssocID="{0C7004EF-8773-44D1-A89D-948F5A9C3469}" presName="spNode" presStyleCnt="0"/>
      <dgm:spPr/>
    </dgm:pt>
    <dgm:pt modelId="{A75D42D1-A05D-402F-998E-D1EFD29A2EAF}" type="pres">
      <dgm:prSet presAssocID="{51452257-78D8-4AAE-B166-3913ACEBCC13}" presName="sibTrans" presStyleLbl="sibTrans1D1" presStyleIdx="0" presStyleCnt="4"/>
      <dgm:spPr/>
      <dgm:t>
        <a:bodyPr/>
        <a:lstStyle/>
        <a:p>
          <a:endParaRPr lang="es-MX"/>
        </a:p>
      </dgm:t>
    </dgm:pt>
    <dgm:pt modelId="{9D5E4968-0098-4658-A5F7-CA6116905FC0}" type="pres">
      <dgm:prSet presAssocID="{0E787A6D-5062-49EB-8CB8-BEACCDA0D56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51E53E-FA1A-46DE-8998-E19FADC03CF2}" type="pres">
      <dgm:prSet presAssocID="{0E787A6D-5062-49EB-8CB8-BEACCDA0D561}" presName="spNode" presStyleCnt="0"/>
      <dgm:spPr/>
    </dgm:pt>
    <dgm:pt modelId="{6FDA4392-FFD0-458C-8051-365FAECEADCB}" type="pres">
      <dgm:prSet presAssocID="{6F31F0B5-8467-47DF-9B13-504E8464C61C}" presName="sibTrans" presStyleLbl="sibTrans1D1" presStyleIdx="1" presStyleCnt="4"/>
      <dgm:spPr/>
      <dgm:t>
        <a:bodyPr/>
        <a:lstStyle/>
        <a:p>
          <a:endParaRPr lang="es-MX"/>
        </a:p>
      </dgm:t>
    </dgm:pt>
    <dgm:pt modelId="{A6615909-0C66-4098-8170-D8665B03D0FC}" type="pres">
      <dgm:prSet presAssocID="{B04A6C20-0274-4421-B78E-E1CBA2BBB96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CFF57F-2C7B-4EA0-9C73-00736DCE7D81}" type="pres">
      <dgm:prSet presAssocID="{B04A6C20-0274-4421-B78E-E1CBA2BBB96E}" presName="spNode" presStyleCnt="0"/>
      <dgm:spPr/>
    </dgm:pt>
    <dgm:pt modelId="{4F81898D-61FF-48DC-BE74-FEDAB31BAF2C}" type="pres">
      <dgm:prSet presAssocID="{2F4F4D53-EE36-4D96-9D4E-1E2AC8239D06}" presName="sibTrans" presStyleLbl="sibTrans1D1" presStyleIdx="2" presStyleCnt="4"/>
      <dgm:spPr/>
      <dgm:t>
        <a:bodyPr/>
        <a:lstStyle/>
        <a:p>
          <a:endParaRPr lang="es-MX"/>
        </a:p>
      </dgm:t>
    </dgm:pt>
    <dgm:pt modelId="{D33B6ADF-65B0-45CB-87DB-85737E631513}" type="pres">
      <dgm:prSet presAssocID="{A1422F5D-29ED-4480-8553-ED6F97E5308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E69659-9C39-4BEB-AD67-7B46F767DBA6}" type="pres">
      <dgm:prSet presAssocID="{A1422F5D-29ED-4480-8553-ED6F97E53086}" presName="spNode" presStyleCnt="0"/>
      <dgm:spPr/>
    </dgm:pt>
    <dgm:pt modelId="{D41C280D-7628-4FDE-91C0-7F76F0FD53C2}" type="pres">
      <dgm:prSet presAssocID="{5AFB3A9B-852C-4263-8985-6926A3BF28DD}" presName="sibTrans" presStyleLbl="sibTrans1D1" presStyleIdx="3" presStyleCnt="4"/>
      <dgm:spPr/>
      <dgm:t>
        <a:bodyPr/>
        <a:lstStyle/>
        <a:p>
          <a:endParaRPr lang="es-MX"/>
        </a:p>
      </dgm:t>
    </dgm:pt>
  </dgm:ptLst>
  <dgm:cxnLst>
    <dgm:cxn modelId="{A863537D-1783-43D6-8BD4-5EDFEF6608EA}" srcId="{E97CF2C6-3226-4D40-B498-0AB57D88229F}" destId="{A1422F5D-29ED-4480-8553-ED6F97E53086}" srcOrd="3" destOrd="0" parTransId="{F139871E-5E0E-4F41-9B47-1E5090ACC109}" sibTransId="{5AFB3A9B-852C-4263-8985-6926A3BF28DD}"/>
    <dgm:cxn modelId="{33759A28-5B0D-48BB-B02A-50EE62F9294E}" type="presOf" srcId="{51452257-78D8-4AAE-B166-3913ACEBCC13}" destId="{A75D42D1-A05D-402F-998E-D1EFD29A2EAF}" srcOrd="0" destOrd="0" presId="urn:microsoft.com/office/officeart/2005/8/layout/cycle6"/>
    <dgm:cxn modelId="{6C487C11-367C-4537-9589-A70CB7F97C42}" srcId="{E97CF2C6-3226-4D40-B498-0AB57D88229F}" destId="{0E787A6D-5062-49EB-8CB8-BEACCDA0D561}" srcOrd="1" destOrd="0" parTransId="{BB753CCB-239A-48B1-8017-38647B84B9A5}" sibTransId="{6F31F0B5-8467-47DF-9B13-504E8464C61C}"/>
    <dgm:cxn modelId="{5791AF05-23EC-48E5-8772-E7CAA179EA98}" type="presOf" srcId="{2F4F4D53-EE36-4D96-9D4E-1E2AC8239D06}" destId="{4F81898D-61FF-48DC-BE74-FEDAB31BAF2C}" srcOrd="0" destOrd="0" presId="urn:microsoft.com/office/officeart/2005/8/layout/cycle6"/>
    <dgm:cxn modelId="{82086DA8-8773-4F83-9F06-41E4EBE7B590}" type="presOf" srcId="{B04A6C20-0274-4421-B78E-E1CBA2BBB96E}" destId="{A6615909-0C66-4098-8170-D8665B03D0FC}" srcOrd="0" destOrd="0" presId="urn:microsoft.com/office/officeart/2005/8/layout/cycle6"/>
    <dgm:cxn modelId="{E654426A-008C-440D-BE91-E62D61AC1C51}" type="presOf" srcId="{E97CF2C6-3226-4D40-B498-0AB57D88229F}" destId="{24AE3131-A102-4F78-95B1-F346A8383A3F}" srcOrd="0" destOrd="0" presId="urn:microsoft.com/office/officeart/2005/8/layout/cycle6"/>
    <dgm:cxn modelId="{95EFAB29-6404-4487-99F1-BC5CC7EA213C}" type="presOf" srcId="{0C7004EF-8773-44D1-A89D-948F5A9C3469}" destId="{0C266BA7-CCBA-4A7C-9FE0-A24775E6FF9C}" srcOrd="0" destOrd="0" presId="urn:microsoft.com/office/officeart/2005/8/layout/cycle6"/>
    <dgm:cxn modelId="{586885EA-89EE-4015-89AB-1827D6A65E86}" type="presOf" srcId="{6F31F0B5-8467-47DF-9B13-504E8464C61C}" destId="{6FDA4392-FFD0-458C-8051-365FAECEADCB}" srcOrd="0" destOrd="0" presId="urn:microsoft.com/office/officeart/2005/8/layout/cycle6"/>
    <dgm:cxn modelId="{B23BBE33-EAFF-4B08-8004-BDA9EC8FFDF3}" type="presOf" srcId="{A1422F5D-29ED-4480-8553-ED6F97E53086}" destId="{D33B6ADF-65B0-45CB-87DB-85737E631513}" srcOrd="0" destOrd="0" presId="urn:microsoft.com/office/officeart/2005/8/layout/cycle6"/>
    <dgm:cxn modelId="{D7E7E0CA-2728-47DA-90BD-6ADFC8BC9E57}" srcId="{E97CF2C6-3226-4D40-B498-0AB57D88229F}" destId="{B04A6C20-0274-4421-B78E-E1CBA2BBB96E}" srcOrd="2" destOrd="0" parTransId="{4D8D2FBA-4ECA-402A-925A-7FDD030B88C3}" sibTransId="{2F4F4D53-EE36-4D96-9D4E-1E2AC8239D06}"/>
    <dgm:cxn modelId="{526DA952-4F9D-437B-A077-495AB4FACE73}" type="presOf" srcId="{0E787A6D-5062-49EB-8CB8-BEACCDA0D561}" destId="{9D5E4968-0098-4658-A5F7-CA6116905FC0}" srcOrd="0" destOrd="0" presId="urn:microsoft.com/office/officeart/2005/8/layout/cycle6"/>
    <dgm:cxn modelId="{7FDD51A3-292D-4C83-B819-FA2B93EB5E73}" type="presOf" srcId="{5AFB3A9B-852C-4263-8985-6926A3BF28DD}" destId="{D41C280D-7628-4FDE-91C0-7F76F0FD53C2}" srcOrd="0" destOrd="0" presId="urn:microsoft.com/office/officeart/2005/8/layout/cycle6"/>
    <dgm:cxn modelId="{91A731CA-7651-4860-B0EA-EE374157D3C1}" srcId="{E97CF2C6-3226-4D40-B498-0AB57D88229F}" destId="{0C7004EF-8773-44D1-A89D-948F5A9C3469}" srcOrd="0" destOrd="0" parTransId="{FF90B2D9-4966-4559-93CE-13E3F9A5BF0E}" sibTransId="{51452257-78D8-4AAE-B166-3913ACEBCC13}"/>
    <dgm:cxn modelId="{2A983E90-2C2D-4738-9ED5-7A2D6592C881}" type="presParOf" srcId="{24AE3131-A102-4F78-95B1-F346A8383A3F}" destId="{0C266BA7-CCBA-4A7C-9FE0-A24775E6FF9C}" srcOrd="0" destOrd="0" presId="urn:microsoft.com/office/officeart/2005/8/layout/cycle6"/>
    <dgm:cxn modelId="{DEC8E62E-3060-4774-A435-F7A9127AC31F}" type="presParOf" srcId="{24AE3131-A102-4F78-95B1-F346A8383A3F}" destId="{D5AF6A56-1BF2-4FB4-977E-EC7ACDA4EB20}" srcOrd="1" destOrd="0" presId="urn:microsoft.com/office/officeart/2005/8/layout/cycle6"/>
    <dgm:cxn modelId="{3CB767B9-EF6B-45A3-B445-7B2C9073CB8F}" type="presParOf" srcId="{24AE3131-A102-4F78-95B1-F346A8383A3F}" destId="{A75D42D1-A05D-402F-998E-D1EFD29A2EAF}" srcOrd="2" destOrd="0" presId="urn:microsoft.com/office/officeart/2005/8/layout/cycle6"/>
    <dgm:cxn modelId="{8E90615A-E2B2-4EC8-9A5A-C29A48B0A6A8}" type="presParOf" srcId="{24AE3131-A102-4F78-95B1-F346A8383A3F}" destId="{9D5E4968-0098-4658-A5F7-CA6116905FC0}" srcOrd="3" destOrd="0" presId="urn:microsoft.com/office/officeart/2005/8/layout/cycle6"/>
    <dgm:cxn modelId="{CE17F3EE-03AC-4657-856C-3AA68A409DB6}" type="presParOf" srcId="{24AE3131-A102-4F78-95B1-F346A8383A3F}" destId="{6E51E53E-FA1A-46DE-8998-E19FADC03CF2}" srcOrd="4" destOrd="0" presId="urn:microsoft.com/office/officeart/2005/8/layout/cycle6"/>
    <dgm:cxn modelId="{F2521991-D5D2-4992-8527-54035383BFDA}" type="presParOf" srcId="{24AE3131-A102-4F78-95B1-F346A8383A3F}" destId="{6FDA4392-FFD0-458C-8051-365FAECEADCB}" srcOrd="5" destOrd="0" presId="urn:microsoft.com/office/officeart/2005/8/layout/cycle6"/>
    <dgm:cxn modelId="{101C0FFF-2149-4A48-AEAF-D4615B37E461}" type="presParOf" srcId="{24AE3131-A102-4F78-95B1-F346A8383A3F}" destId="{A6615909-0C66-4098-8170-D8665B03D0FC}" srcOrd="6" destOrd="0" presId="urn:microsoft.com/office/officeart/2005/8/layout/cycle6"/>
    <dgm:cxn modelId="{B116CD5F-93F9-4A0D-A0BF-F9E7A6D1FA85}" type="presParOf" srcId="{24AE3131-A102-4F78-95B1-F346A8383A3F}" destId="{2CCFF57F-2C7B-4EA0-9C73-00736DCE7D81}" srcOrd="7" destOrd="0" presId="urn:microsoft.com/office/officeart/2005/8/layout/cycle6"/>
    <dgm:cxn modelId="{56AF319A-52DA-4DEA-A730-A6637FE9AE86}" type="presParOf" srcId="{24AE3131-A102-4F78-95B1-F346A8383A3F}" destId="{4F81898D-61FF-48DC-BE74-FEDAB31BAF2C}" srcOrd="8" destOrd="0" presId="urn:microsoft.com/office/officeart/2005/8/layout/cycle6"/>
    <dgm:cxn modelId="{9649148D-D74F-45D9-A3D9-5BF0D38D0DE5}" type="presParOf" srcId="{24AE3131-A102-4F78-95B1-F346A8383A3F}" destId="{D33B6ADF-65B0-45CB-87DB-85737E631513}" srcOrd="9" destOrd="0" presId="urn:microsoft.com/office/officeart/2005/8/layout/cycle6"/>
    <dgm:cxn modelId="{EC3435F7-4AA9-46CB-83EF-7F00A8DB7F23}" type="presParOf" srcId="{24AE3131-A102-4F78-95B1-F346A8383A3F}" destId="{18E69659-9C39-4BEB-AD67-7B46F767DBA6}" srcOrd="10" destOrd="0" presId="urn:microsoft.com/office/officeart/2005/8/layout/cycle6"/>
    <dgm:cxn modelId="{2E5FF638-347F-48F0-82B7-5F129E6E2D2A}" type="presParOf" srcId="{24AE3131-A102-4F78-95B1-F346A8383A3F}" destId="{D41C280D-7628-4FDE-91C0-7F76F0FD53C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CBEA7C3-8E1D-47E2-B3D4-0751ED9D6B84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8F636D9-EC3A-4A71-A5E4-BCF27AB023DA}">
      <dgm:prSet/>
      <dgm:spPr/>
      <dgm:t>
        <a:bodyPr/>
        <a:lstStyle/>
        <a:p>
          <a:pPr rtl="0"/>
          <a:r>
            <a:rPr lang="es-MX" dirty="0" smtClean="0"/>
            <a:t>Diseña el producto.</a:t>
          </a:r>
          <a:endParaRPr lang="es-MX" dirty="0"/>
        </a:p>
      </dgm:t>
    </dgm:pt>
    <dgm:pt modelId="{62D86EE9-4CDA-4EF9-8503-987111D35203}" type="parTrans" cxnId="{ED7E91CA-6D01-4562-8B29-AAC044F2B583}">
      <dgm:prSet/>
      <dgm:spPr/>
      <dgm:t>
        <a:bodyPr/>
        <a:lstStyle/>
        <a:p>
          <a:endParaRPr lang="es-MX"/>
        </a:p>
      </dgm:t>
    </dgm:pt>
    <dgm:pt modelId="{A1C6EE1A-72CA-4C2F-8FAE-D70B0AFFA579}" type="sibTrans" cxnId="{ED7E91CA-6D01-4562-8B29-AAC044F2B583}">
      <dgm:prSet/>
      <dgm:spPr/>
      <dgm:t>
        <a:bodyPr/>
        <a:lstStyle/>
        <a:p>
          <a:endParaRPr lang="es-MX"/>
        </a:p>
      </dgm:t>
    </dgm:pt>
    <dgm:pt modelId="{F2D1DD12-29B0-4EF7-BEFC-C02C4B17B2B1}">
      <dgm:prSet/>
      <dgm:spPr/>
      <dgm:t>
        <a:bodyPr/>
        <a:lstStyle/>
        <a:p>
          <a:pPr rtl="0"/>
          <a:r>
            <a:rPr lang="es-MX" dirty="0" smtClean="0"/>
            <a:t>Especifica los materiales a comprar.</a:t>
          </a:r>
          <a:endParaRPr lang="es-MX" dirty="0"/>
        </a:p>
      </dgm:t>
    </dgm:pt>
    <dgm:pt modelId="{8206DD7B-858E-4D33-8902-A1EBA089E6E4}" type="parTrans" cxnId="{290B3EEB-A7A0-4B1D-9AA9-929D283AA5D0}">
      <dgm:prSet/>
      <dgm:spPr/>
      <dgm:t>
        <a:bodyPr/>
        <a:lstStyle/>
        <a:p>
          <a:endParaRPr lang="es-MX"/>
        </a:p>
      </dgm:t>
    </dgm:pt>
    <dgm:pt modelId="{12BAE96B-5594-48C3-A44C-05E7CB2BA2E4}" type="sibTrans" cxnId="{290B3EEB-A7A0-4B1D-9AA9-929D283AA5D0}">
      <dgm:prSet/>
      <dgm:spPr/>
      <dgm:t>
        <a:bodyPr/>
        <a:lstStyle/>
        <a:p>
          <a:endParaRPr lang="es-MX"/>
        </a:p>
      </dgm:t>
    </dgm:pt>
    <dgm:pt modelId="{89065480-DCE0-48DC-89A0-B010508E97F1}">
      <dgm:prSet/>
      <dgm:spPr/>
      <dgm:t>
        <a:bodyPr/>
        <a:lstStyle/>
        <a:p>
          <a:pPr rtl="0"/>
          <a:r>
            <a:rPr lang="es-MX" dirty="0" smtClean="0"/>
            <a:t>Estudiar el efecto del uso de materiales sustitutos.</a:t>
          </a:r>
          <a:endParaRPr lang="es-MX" dirty="0"/>
        </a:p>
      </dgm:t>
    </dgm:pt>
    <dgm:pt modelId="{9107775D-7FFE-4299-8A52-DC2A7CAA15FC}" type="parTrans" cxnId="{3EB3824B-8A01-4ABD-A15C-485BC49C5A26}">
      <dgm:prSet/>
      <dgm:spPr/>
      <dgm:t>
        <a:bodyPr/>
        <a:lstStyle/>
        <a:p>
          <a:endParaRPr lang="es-MX"/>
        </a:p>
      </dgm:t>
    </dgm:pt>
    <dgm:pt modelId="{67EFA7DA-4784-4996-B8F3-08096273841E}" type="sibTrans" cxnId="{3EB3824B-8A01-4ABD-A15C-485BC49C5A26}">
      <dgm:prSet/>
      <dgm:spPr/>
      <dgm:t>
        <a:bodyPr/>
        <a:lstStyle/>
        <a:p>
          <a:endParaRPr lang="es-MX"/>
        </a:p>
      </dgm:t>
    </dgm:pt>
    <dgm:pt modelId="{5481AB2B-955E-4F14-89A2-DEF5BB7BF57F}">
      <dgm:prSet/>
      <dgm:spPr/>
      <dgm:t>
        <a:bodyPr/>
        <a:lstStyle/>
        <a:p>
          <a:pPr rtl="0"/>
          <a:r>
            <a:rPr lang="es-MX" dirty="0" smtClean="0"/>
            <a:t>Preparar la lista de materiales requeridos.</a:t>
          </a:r>
          <a:endParaRPr lang="es-MX" dirty="0"/>
        </a:p>
      </dgm:t>
    </dgm:pt>
    <dgm:pt modelId="{A720DAD6-12BF-47A2-A3DF-0F026F17BA4B}" type="parTrans" cxnId="{78B13ECE-4A30-45D8-927D-0D07C4002668}">
      <dgm:prSet/>
      <dgm:spPr/>
      <dgm:t>
        <a:bodyPr/>
        <a:lstStyle/>
        <a:p>
          <a:endParaRPr lang="es-MX"/>
        </a:p>
      </dgm:t>
    </dgm:pt>
    <dgm:pt modelId="{1A2686AB-6CE8-4742-A208-B31BD91438B0}" type="sibTrans" cxnId="{78B13ECE-4A30-45D8-927D-0D07C4002668}">
      <dgm:prSet/>
      <dgm:spPr/>
      <dgm:t>
        <a:bodyPr/>
        <a:lstStyle/>
        <a:p>
          <a:endParaRPr lang="es-MX"/>
        </a:p>
      </dgm:t>
    </dgm:pt>
    <dgm:pt modelId="{F701F8CD-62EE-4306-8733-E0C5CFAED70C}" type="pres">
      <dgm:prSet presAssocID="{7CBEA7C3-8E1D-47E2-B3D4-0751ED9D6B8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949163B-5530-4FBD-B8AA-EAF42A22852F}" type="pres">
      <dgm:prSet presAssocID="{7CBEA7C3-8E1D-47E2-B3D4-0751ED9D6B84}" presName="arrow" presStyleLbl="bgShp" presStyleIdx="0" presStyleCnt="1"/>
      <dgm:spPr/>
    </dgm:pt>
    <dgm:pt modelId="{AE9C1F9F-67B1-4E3E-B325-8B60453519EF}" type="pres">
      <dgm:prSet presAssocID="{7CBEA7C3-8E1D-47E2-B3D4-0751ED9D6B84}" presName="points" presStyleCnt="0"/>
      <dgm:spPr/>
    </dgm:pt>
    <dgm:pt modelId="{A15103E9-6AB3-4CD1-B173-CA091D82DAD8}" type="pres">
      <dgm:prSet presAssocID="{48F636D9-EC3A-4A71-A5E4-BCF27AB023DA}" presName="compositeA" presStyleCnt="0"/>
      <dgm:spPr/>
    </dgm:pt>
    <dgm:pt modelId="{3A89889F-3691-4C0F-B7C2-8562EEFB18E5}" type="pres">
      <dgm:prSet presAssocID="{48F636D9-EC3A-4A71-A5E4-BCF27AB023DA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1ACEC3-F1D7-432E-B4A9-6CBF71F50B54}" type="pres">
      <dgm:prSet presAssocID="{48F636D9-EC3A-4A71-A5E4-BCF27AB023DA}" presName="circleA" presStyleLbl="node1" presStyleIdx="0" presStyleCnt="4"/>
      <dgm:spPr/>
    </dgm:pt>
    <dgm:pt modelId="{D19A1585-FC3C-4D51-A545-509F3ACCAB5A}" type="pres">
      <dgm:prSet presAssocID="{48F636D9-EC3A-4A71-A5E4-BCF27AB023DA}" presName="spaceA" presStyleCnt="0"/>
      <dgm:spPr/>
    </dgm:pt>
    <dgm:pt modelId="{43519C90-442F-4909-9860-BD981378BB6A}" type="pres">
      <dgm:prSet presAssocID="{A1C6EE1A-72CA-4C2F-8FAE-D70B0AFFA579}" presName="space" presStyleCnt="0"/>
      <dgm:spPr/>
    </dgm:pt>
    <dgm:pt modelId="{D70BA363-B1A3-4864-8052-BEA5F2931AC1}" type="pres">
      <dgm:prSet presAssocID="{F2D1DD12-29B0-4EF7-BEFC-C02C4B17B2B1}" presName="compositeB" presStyleCnt="0"/>
      <dgm:spPr/>
    </dgm:pt>
    <dgm:pt modelId="{C7E16506-A44F-4846-81F6-5559152AF24C}" type="pres">
      <dgm:prSet presAssocID="{F2D1DD12-29B0-4EF7-BEFC-C02C4B17B2B1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A7ECBB-2206-4D8A-A798-9B13FA537A57}" type="pres">
      <dgm:prSet presAssocID="{F2D1DD12-29B0-4EF7-BEFC-C02C4B17B2B1}" presName="circleB" presStyleLbl="node1" presStyleIdx="1" presStyleCnt="4"/>
      <dgm:spPr/>
    </dgm:pt>
    <dgm:pt modelId="{92A9A280-4BEE-4BB9-9262-9B52277237CF}" type="pres">
      <dgm:prSet presAssocID="{F2D1DD12-29B0-4EF7-BEFC-C02C4B17B2B1}" presName="spaceB" presStyleCnt="0"/>
      <dgm:spPr/>
    </dgm:pt>
    <dgm:pt modelId="{637B66DB-B09D-4E38-A6D5-B954E3699ADF}" type="pres">
      <dgm:prSet presAssocID="{12BAE96B-5594-48C3-A44C-05E7CB2BA2E4}" presName="space" presStyleCnt="0"/>
      <dgm:spPr/>
    </dgm:pt>
    <dgm:pt modelId="{14891C9B-FECC-43C8-8D86-62B29911922D}" type="pres">
      <dgm:prSet presAssocID="{89065480-DCE0-48DC-89A0-B010508E97F1}" presName="compositeA" presStyleCnt="0"/>
      <dgm:spPr/>
    </dgm:pt>
    <dgm:pt modelId="{7C680A60-DED3-4925-9D34-BC61F445177D}" type="pres">
      <dgm:prSet presAssocID="{89065480-DCE0-48DC-89A0-B010508E97F1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8D6C5E-9FC2-475E-9DAD-77BD1F460B2B}" type="pres">
      <dgm:prSet presAssocID="{89065480-DCE0-48DC-89A0-B010508E97F1}" presName="circleA" presStyleLbl="node1" presStyleIdx="2" presStyleCnt="4"/>
      <dgm:spPr/>
    </dgm:pt>
    <dgm:pt modelId="{EEC79EF6-321A-40BD-B059-35788C479BD7}" type="pres">
      <dgm:prSet presAssocID="{89065480-DCE0-48DC-89A0-B010508E97F1}" presName="spaceA" presStyleCnt="0"/>
      <dgm:spPr/>
    </dgm:pt>
    <dgm:pt modelId="{FC7395D3-7A08-40BE-8FF1-A376040CCCE0}" type="pres">
      <dgm:prSet presAssocID="{67EFA7DA-4784-4996-B8F3-08096273841E}" presName="space" presStyleCnt="0"/>
      <dgm:spPr/>
    </dgm:pt>
    <dgm:pt modelId="{8ADE24DC-8FEC-48AA-9E00-082DCBD75548}" type="pres">
      <dgm:prSet presAssocID="{5481AB2B-955E-4F14-89A2-DEF5BB7BF57F}" presName="compositeB" presStyleCnt="0"/>
      <dgm:spPr/>
    </dgm:pt>
    <dgm:pt modelId="{63D3F874-A14B-4319-BCC0-3646948197BA}" type="pres">
      <dgm:prSet presAssocID="{5481AB2B-955E-4F14-89A2-DEF5BB7BF57F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691549-5684-490D-820E-F5D71BCEBCDE}" type="pres">
      <dgm:prSet presAssocID="{5481AB2B-955E-4F14-89A2-DEF5BB7BF57F}" presName="circleB" presStyleLbl="node1" presStyleIdx="3" presStyleCnt="4"/>
      <dgm:spPr/>
    </dgm:pt>
    <dgm:pt modelId="{A9E37611-B812-4E88-BD26-0F64522E2A92}" type="pres">
      <dgm:prSet presAssocID="{5481AB2B-955E-4F14-89A2-DEF5BB7BF57F}" presName="spaceB" presStyleCnt="0"/>
      <dgm:spPr/>
    </dgm:pt>
  </dgm:ptLst>
  <dgm:cxnLst>
    <dgm:cxn modelId="{4F783556-C0E1-4F38-B884-7763C187E534}" type="presOf" srcId="{89065480-DCE0-48DC-89A0-B010508E97F1}" destId="{7C680A60-DED3-4925-9D34-BC61F445177D}" srcOrd="0" destOrd="0" presId="urn:microsoft.com/office/officeart/2005/8/layout/hProcess11"/>
    <dgm:cxn modelId="{78B13ECE-4A30-45D8-927D-0D07C4002668}" srcId="{7CBEA7C3-8E1D-47E2-B3D4-0751ED9D6B84}" destId="{5481AB2B-955E-4F14-89A2-DEF5BB7BF57F}" srcOrd="3" destOrd="0" parTransId="{A720DAD6-12BF-47A2-A3DF-0F026F17BA4B}" sibTransId="{1A2686AB-6CE8-4742-A208-B31BD91438B0}"/>
    <dgm:cxn modelId="{9AC5F226-7FFC-4273-BB43-2A267335B2B0}" type="presOf" srcId="{5481AB2B-955E-4F14-89A2-DEF5BB7BF57F}" destId="{63D3F874-A14B-4319-BCC0-3646948197BA}" srcOrd="0" destOrd="0" presId="urn:microsoft.com/office/officeart/2005/8/layout/hProcess11"/>
    <dgm:cxn modelId="{74AD19DA-183C-4C3B-991A-4A75E78D4080}" type="presOf" srcId="{F2D1DD12-29B0-4EF7-BEFC-C02C4B17B2B1}" destId="{C7E16506-A44F-4846-81F6-5559152AF24C}" srcOrd="0" destOrd="0" presId="urn:microsoft.com/office/officeart/2005/8/layout/hProcess11"/>
    <dgm:cxn modelId="{ED7E91CA-6D01-4562-8B29-AAC044F2B583}" srcId="{7CBEA7C3-8E1D-47E2-B3D4-0751ED9D6B84}" destId="{48F636D9-EC3A-4A71-A5E4-BCF27AB023DA}" srcOrd="0" destOrd="0" parTransId="{62D86EE9-4CDA-4EF9-8503-987111D35203}" sibTransId="{A1C6EE1A-72CA-4C2F-8FAE-D70B0AFFA579}"/>
    <dgm:cxn modelId="{8733C9EC-5C49-436D-AC52-74C91BEF43CF}" type="presOf" srcId="{7CBEA7C3-8E1D-47E2-B3D4-0751ED9D6B84}" destId="{F701F8CD-62EE-4306-8733-E0C5CFAED70C}" srcOrd="0" destOrd="0" presId="urn:microsoft.com/office/officeart/2005/8/layout/hProcess11"/>
    <dgm:cxn modelId="{3EB3824B-8A01-4ABD-A15C-485BC49C5A26}" srcId="{7CBEA7C3-8E1D-47E2-B3D4-0751ED9D6B84}" destId="{89065480-DCE0-48DC-89A0-B010508E97F1}" srcOrd="2" destOrd="0" parTransId="{9107775D-7FFE-4299-8A52-DC2A7CAA15FC}" sibTransId="{67EFA7DA-4784-4996-B8F3-08096273841E}"/>
    <dgm:cxn modelId="{0CA794C3-0269-4FB1-9C2F-8321C7DECA59}" type="presOf" srcId="{48F636D9-EC3A-4A71-A5E4-BCF27AB023DA}" destId="{3A89889F-3691-4C0F-B7C2-8562EEFB18E5}" srcOrd="0" destOrd="0" presId="urn:microsoft.com/office/officeart/2005/8/layout/hProcess11"/>
    <dgm:cxn modelId="{290B3EEB-A7A0-4B1D-9AA9-929D283AA5D0}" srcId="{7CBEA7C3-8E1D-47E2-B3D4-0751ED9D6B84}" destId="{F2D1DD12-29B0-4EF7-BEFC-C02C4B17B2B1}" srcOrd="1" destOrd="0" parTransId="{8206DD7B-858E-4D33-8902-A1EBA089E6E4}" sibTransId="{12BAE96B-5594-48C3-A44C-05E7CB2BA2E4}"/>
    <dgm:cxn modelId="{EF5356D6-9CA0-4B1A-9CC4-091581ACCFCE}" type="presParOf" srcId="{F701F8CD-62EE-4306-8733-E0C5CFAED70C}" destId="{B949163B-5530-4FBD-B8AA-EAF42A22852F}" srcOrd="0" destOrd="0" presId="urn:microsoft.com/office/officeart/2005/8/layout/hProcess11"/>
    <dgm:cxn modelId="{EA190674-A264-44B6-95EB-B293D5B5EEAC}" type="presParOf" srcId="{F701F8CD-62EE-4306-8733-E0C5CFAED70C}" destId="{AE9C1F9F-67B1-4E3E-B325-8B60453519EF}" srcOrd="1" destOrd="0" presId="urn:microsoft.com/office/officeart/2005/8/layout/hProcess11"/>
    <dgm:cxn modelId="{AC790DA7-2616-430B-8C19-3D246ED775EB}" type="presParOf" srcId="{AE9C1F9F-67B1-4E3E-B325-8B60453519EF}" destId="{A15103E9-6AB3-4CD1-B173-CA091D82DAD8}" srcOrd="0" destOrd="0" presId="urn:microsoft.com/office/officeart/2005/8/layout/hProcess11"/>
    <dgm:cxn modelId="{3A870370-8C6D-40A2-B5D9-525A854DE7B6}" type="presParOf" srcId="{A15103E9-6AB3-4CD1-B173-CA091D82DAD8}" destId="{3A89889F-3691-4C0F-B7C2-8562EEFB18E5}" srcOrd="0" destOrd="0" presId="urn:microsoft.com/office/officeart/2005/8/layout/hProcess11"/>
    <dgm:cxn modelId="{504DDC14-3C69-4263-9619-ACB832FFAF52}" type="presParOf" srcId="{A15103E9-6AB3-4CD1-B173-CA091D82DAD8}" destId="{831ACEC3-F1D7-432E-B4A9-6CBF71F50B54}" srcOrd="1" destOrd="0" presId="urn:microsoft.com/office/officeart/2005/8/layout/hProcess11"/>
    <dgm:cxn modelId="{A7654BEC-F36F-4FE0-B4F4-ACA1EEA0EB94}" type="presParOf" srcId="{A15103E9-6AB3-4CD1-B173-CA091D82DAD8}" destId="{D19A1585-FC3C-4D51-A545-509F3ACCAB5A}" srcOrd="2" destOrd="0" presId="urn:microsoft.com/office/officeart/2005/8/layout/hProcess11"/>
    <dgm:cxn modelId="{DA5297C8-9398-432B-BFE1-DE848DB509F0}" type="presParOf" srcId="{AE9C1F9F-67B1-4E3E-B325-8B60453519EF}" destId="{43519C90-442F-4909-9860-BD981378BB6A}" srcOrd="1" destOrd="0" presId="urn:microsoft.com/office/officeart/2005/8/layout/hProcess11"/>
    <dgm:cxn modelId="{D4915715-F920-4F88-903D-F9699DA30817}" type="presParOf" srcId="{AE9C1F9F-67B1-4E3E-B325-8B60453519EF}" destId="{D70BA363-B1A3-4864-8052-BEA5F2931AC1}" srcOrd="2" destOrd="0" presId="urn:microsoft.com/office/officeart/2005/8/layout/hProcess11"/>
    <dgm:cxn modelId="{BDE59F33-18E7-4F46-BBE9-B17B663B4C60}" type="presParOf" srcId="{D70BA363-B1A3-4864-8052-BEA5F2931AC1}" destId="{C7E16506-A44F-4846-81F6-5559152AF24C}" srcOrd="0" destOrd="0" presId="urn:microsoft.com/office/officeart/2005/8/layout/hProcess11"/>
    <dgm:cxn modelId="{0CD4C86C-2B84-4F78-950A-8747C69BB81A}" type="presParOf" srcId="{D70BA363-B1A3-4864-8052-BEA5F2931AC1}" destId="{F3A7ECBB-2206-4D8A-A798-9B13FA537A57}" srcOrd="1" destOrd="0" presId="urn:microsoft.com/office/officeart/2005/8/layout/hProcess11"/>
    <dgm:cxn modelId="{6FBB2B75-5431-4985-B666-FBF9B675E660}" type="presParOf" srcId="{D70BA363-B1A3-4864-8052-BEA5F2931AC1}" destId="{92A9A280-4BEE-4BB9-9262-9B52277237CF}" srcOrd="2" destOrd="0" presId="urn:microsoft.com/office/officeart/2005/8/layout/hProcess11"/>
    <dgm:cxn modelId="{39ACEC49-E046-4E7D-B53A-51F6BBF26537}" type="presParOf" srcId="{AE9C1F9F-67B1-4E3E-B325-8B60453519EF}" destId="{637B66DB-B09D-4E38-A6D5-B954E3699ADF}" srcOrd="3" destOrd="0" presId="urn:microsoft.com/office/officeart/2005/8/layout/hProcess11"/>
    <dgm:cxn modelId="{B3A4A735-3C3E-450A-831E-9BE4E651C7D9}" type="presParOf" srcId="{AE9C1F9F-67B1-4E3E-B325-8B60453519EF}" destId="{14891C9B-FECC-43C8-8D86-62B29911922D}" srcOrd="4" destOrd="0" presId="urn:microsoft.com/office/officeart/2005/8/layout/hProcess11"/>
    <dgm:cxn modelId="{05CBC6A1-B051-4EB7-9135-59CAC0C9D9AD}" type="presParOf" srcId="{14891C9B-FECC-43C8-8D86-62B29911922D}" destId="{7C680A60-DED3-4925-9D34-BC61F445177D}" srcOrd="0" destOrd="0" presId="urn:microsoft.com/office/officeart/2005/8/layout/hProcess11"/>
    <dgm:cxn modelId="{60E2FA7B-8B8C-4C63-94B4-3F1064082034}" type="presParOf" srcId="{14891C9B-FECC-43C8-8D86-62B29911922D}" destId="{4C8D6C5E-9FC2-475E-9DAD-77BD1F460B2B}" srcOrd="1" destOrd="0" presId="urn:microsoft.com/office/officeart/2005/8/layout/hProcess11"/>
    <dgm:cxn modelId="{AB964F14-12C9-400A-8EE0-16CE6C2EA0C9}" type="presParOf" srcId="{14891C9B-FECC-43C8-8D86-62B29911922D}" destId="{EEC79EF6-321A-40BD-B059-35788C479BD7}" srcOrd="2" destOrd="0" presId="urn:microsoft.com/office/officeart/2005/8/layout/hProcess11"/>
    <dgm:cxn modelId="{7DE5645B-AC4C-419B-BDDC-61644A006C8C}" type="presParOf" srcId="{AE9C1F9F-67B1-4E3E-B325-8B60453519EF}" destId="{FC7395D3-7A08-40BE-8FF1-A376040CCCE0}" srcOrd="5" destOrd="0" presId="urn:microsoft.com/office/officeart/2005/8/layout/hProcess11"/>
    <dgm:cxn modelId="{0E1B961A-7D4C-4B5E-A085-9C98B872F2AC}" type="presParOf" srcId="{AE9C1F9F-67B1-4E3E-B325-8B60453519EF}" destId="{8ADE24DC-8FEC-48AA-9E00-082DCBD75548}" srcOrd="6" destOrd="0" presId="urn:microsoft.com/office/officeart/2005/8/layout/hProcess11"/>
    <dgm:cxn modelId="{DA22DEDC-A8F5-44CC-A848-FF4D7AB94516}" type="presParOf" srcId="{8ADE24DC-8FEC-48AA-9E00-082DCBD75548}" destId="{63D3F874-A14B-4319-BCC0-3646948197BA}" srcOrd="0" destOrd="0" presId="urn:microsoft.com/office/officeart/2005/8/layout/hProcess11"/>
    <dgm:cxn modelId="{1489CF64-92C1-4BF7-A071-F70587F78E92}" type="presParOf" srcId="{8ADE24DC-8FEC-48AA-9E00-082DCBD75548}" destId="{A1691549-5684-490D-820E-F5D71BCEBCDE}" srcOrd="1" destOrd="0" presId="urn:microsoft.com/office/officeart/2005/8/layout/hProcess11"/>
    <dgm:cxn modelId="{30723D95-BC07-4C29-B573-DD1AAE2A4716}" type="presParOf" srcId="{8ADE24DC-8FEC-48AA-9E00-082DCBD75548}" destId="{A9E37611-B812-4E88-BD26-0F64522E2A9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D79C04D-D301-43DD-8A93-6DB14B3E0C12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D418EE8-81A6-48D8-A18B-8B99BFE45CC6}">
      <dgm:prSet custT="1"/>
      <dgm:spPr/>
      <dgm:t>
        <a:bodyPr/>
        <a:lstStyle/>
        <a:p>
          <a:pPr rtl="0"/>
          <a:r>
            <a:rPr lang="es-MX" sz="1200" dirty="0" smtClean="0"/>
            <a:t>Recibir las solicitudes de compra.</a:t>
          </a:r>
          <a:endParaRPr lang="es-MX" sz="1200" dirty="0"/>
        </a:p>
      </dgm:t>
    </dgm:pt>
    <dgm:pt modelId="{06FBB455-1384-465D-B268-C709CFEC16FD}" type="parTrans" cxnId="{CB08B3C2-BA46-4A57-A70B-784EED90C3B6}">
      <dgm:prSet/>
      <dgm:spPr/>
      <dgm:t>
        <a:bodyPr/>
        <a:lstStyle/>
        <a:p>
          <a:endParaRPr lang="es-MX"/>
        </a:p>
      </dgm:t>
    </dgm:pt>
    <dgm:pt modelId="{4297E0DA-B46F-4396-A802-13CAAF8D2F4D}" type="sibTrans" cxnId="{CB08B3C2-BA46-4A57-A70B-784EED90C3B6}">
      <dgm:prSet/>
      <dgm:spPr/>
      <dgm:t>
        <a:bodyPr/>
        <a:lstStyle/>
        <a:p>
          <a:endParaRPr lang="es-MX"/>
        </a:p>
      </dgm:t>
    </dgm:pt>
    <dgm:pt modelId="{2D1965FD-87B4-42F1-BCB1-AE09612F425B}">
      <dgm:prSet custT="1"/>
      <dgm:spPr/>
      <dgm:t>
        <a:bodyPr/>
        <a:lstStyle/>
        <a:p>
          <a:pPr rtl="0"/>
          <a:r>
            <a:rPr lang="es-MX" sz="1200" dirty="0" smtClean="0"/>
            <a:t>Solicitar cotizaciones a los proveedores.</a:t>
          </a:r>
          <a:endParaRPr lang="es-MX" sz="1200" dirty="0"/>
        </a:p>
      </dgm:t>
    </dgm:pt>
    <dgm:pt modelId="{543BB9D1-BDDF-4D46-95D4-6674CC6A9F37}" type="parTrans" cxnId="{0FF3A3C0-2011-4E10-B10F-B575117F1ECD}">
      <dgm:prSet/>
      <dgm:spPr/>
      <dgm:t>
        <a:bodyPr/>
        <a:lstStyle/>
        <a:p>
          <a:endParaRPr lang="es-MX"/>
        </a:p>
      </dgm:t>
    </dgm:pt>
    <dgm:pt modelId="{6602D965-E691-404B-817B-E80E4B0E372D}" type="sibTrans" cxnId="{0FF3A3C0-2011-4E10-B10F-B575117F1ECD}">
      <dgm:prSet/>
      <dgm:spPr/>
      <dgm:t>
        <a:bodyPr/>
        <a:lstStyle/>
        <a:p>
          <a:endParaRPr lang="es-MX"/>
        </a:p>
      </dgm:t>
    </dgm:pt>
    <dgm:pt modelId="{2BF85C63-E277-4E2E-880E-5D4CA9A3D6A2}">
      <dgm:prSet custT="1"/>
      <dgm:spPr/>
      <dgm:t>
        <a:bodyPr/>
        <a:lstStyle/>
        <a:p>
          <a:pPr rtl="0"/>
          <a:r>
            <a:rPr lang="es-MX" sz="1200" dirty="0" smtClean="0"/>
            <a:t>Elaborar y emitir la orden de compra.</a:t>
          </a:r>
          <a:endParaRPr lang="es-MX" sz="1200" dirty="0"/>
        </a:p>
      </dgm:t>
    </dgm:pt>
    <dgm:pt modelId="{CE13F5F3-37BF-4BDB-A4B0-E2F4B8AC73F4}" type="parTrans" cxnId="{59F7F2D3-A769-49F0-B500-F0ADFBD17FBB}">
      <dgm:prSet/>
      <dgm:spPr/>
      <dgm:t>
        <a:bodyPr/>
        <a:lstStyle/>
        <a:p>
          <a:endParaRPr lang="es-MX"/>
        </a:p>
      </dgm:t>
    </dgm:pt>
    <dgm:pt modelId="{ADDDA98C-1976-4E08-A996-EE2D3806E08C}" type="sibTrans" cxnId="{59F7F2D3-A769-49F0-B500-F0ADFBD17FBB}">
      <dgm:prSet/>
      <dgm:spPr/>
      <dgm:t>
        <a:bodyPr/>
        <a:lstStyle/>
        <a:p>
          <a:endParaRPr lang="es-MX"/>
        </a:p>
      </dgm:t>
    </dgm:pt>
    <dgm:pt modelId="{4CB8F2FA-DDB0-45B9-B105-9A86F36AEDD5}">
      <dgm:prSet custT="1"/>
      <dgm:spPr/>
      <dgm:t>
        <a:bodyPr/>
        <a:lstStyle/>
        <a:p>
          <a:pPr rtl="0"/>
          <a:r>
            <a:rPr lang="es-MX" sz="1200" dirty="0" smtClean="0"/>
            <a:t>Garantizar que los artículos pedidos cumplan las exigencias de calidad.</a:t>
          </a:r>
          <a:endParaRPr lang="es-MX" sz="1200" dirty="0"/>
        </a:p>
      </dgm:t>
    </dgm:pt>
    <dgm:pt modelId="{E14C27AB-36C9-4F0F-8BC3-C315912B04BD}" type="parTrans" cxnId="{948752C2-2FAA-4BBB-9261-4568DE37E51C}">
      <dgm:prSet/>
      <dgm:spPr/>
      <dgm:t>
        <a:bodyPr/>
        <a:lstStyle/>
        <a:p>
          <a:endParaRPr lang="es-MX"/>
        </a:p>
      </dgm:t>
    </dgm:pt>
    <dgm:pt modelId="{5751DDE3-B4AC-4CC1-BB46-6F632BC7E9FB}" type="sibTrans" cxnId="{948752C2-2FAA-4BBB-9261-4568DE37E51C}">
      <dgm:prSet/>
      <dgm:spPr/>
      <dgm:t>
        <a:bodyPr/>
        <a:lstStyle/>
        <a:p>
          <a:endParaRPr lang="es-MX"/>
        </a:p>
      </dgm:t>
    </dgm:pt>
    <dgm:pt modelId="{F67CF963-D75D-4F89-89FD-2B24C206CBAA}" type="pres">
      <dgm:prSet presAssocID="{DD79C04D-D301-43DD-8A93-6DB14B3E0C1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31BE95-F799-4BB7-B480-92387F070002}" type="pres">
      <dgm:prSet presAssocID="{DD79C04D-D301-43DD-8A93-6DB14B3E0C12}" presName="diamond" presStyleLbl="bgShp" presStyleIdx="0" presStyleCnt="1"/>
      <dgm:spPr/>
    </dgm:pt>
    <dgm:pt modelId="{A207BF75-6C27-45EF-8AD6-76F5596FAC70}" type="pres">
      <dgm:prSet presAssocID="{DD79C04D-D301-43DD-8A93-6DB14B3E0C1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CA152D-856C-4F2B-9298-CC346ADB30F3}" type="pres">
      <dgm:prSet presAssocID="{DD79C04D-D301-43DD-8A93-6DB14B3E0C1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06445E-1173-4911-BDD2-D150CC1C26BE}" type="pres">
      <dgm:prSet presAssocID="{DD79C04D-D301-43DD-8A93-6DB14B3E0C1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1D5207-BC23-4F2C-8F96-9AF4D6D23BEB}" type="pres">
      <dgm:prSet presAssocID="{DD79C04D-D301-43DD-8A93-6DB14B3E0C1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8752C2-2FAA-4BBB-9261-4568DE37E51C}" srcId="{DD79C04D-D301-43DD-8A93-6DB14B3E0C12}" destId="{4CB8F2FA-DDB0-45B9-B105-9A86F36AEDD5}" srcOrd="3" destOrd="0" parTransId="{E14C27AB-36C9-4F0F-8BC3-C315912B04BD}" sibTransId="{5751DDE3-B4AC-4CC1-BB46-6F632BC7E9FB}"/>
    <dgm:cxn modelId="{67C2614C-B43B-440B-B417-3C523D9FF5FD}" type="presOf" srcId="{FD418EE8-81A6-48D8-A18B-8B99BFE45CC6}" destId="{A207BF75-6C27-45EF-8AD6-76F5596FAC70}" srcOrd="0" destOrd="0" presId="urn:microsoft.com/office/officeart/2005/8/layout/matrix3"/>
    <dgm:cxn modelId="{2B36DA11-C129-4222-9B87-EEB83A71AF0C}" type="presOf" srcId="{DD79C04D-D301-43DD-8A93-6DB14B3E0C12}" destId="{F67CF963-D75D-4F89-89FD-2B24C206CBAA}" srcOrd="0" destOrd="0" presId="urn:microsoft.com/office/officeart/2005/8/layout/matrix3"/>
    <dgm:cxn modelId="{2A99B6FD-755C-4E27-979D-AA8F85D26111}" type="presOf" srcId="{2D1965FD-87B4-42F1-BCB1-AE09612F425B}" destId="{82CA152D-856C-4F2B-9298-CC346ADB30F3}" srcOrd="0" destOrd="0" presId="urn:microsoft.com/office/officeart/2005/8/layout/matrix3"/>
    <dgm:cxn modelId="{0FF3A3C0-2011-4E10-B10F-B575117F1ECD}" srcId="{DD79C04D-D301-43DD-8A93-6DB14B3E0C12}" destId="{2D1965FD-87B4-42F1-BCB1-AE09612F425B}" srcOrd="1" destOrd="0" parTransId="{543BB9D1-BDDF-4D46-95D4-6674CC6A9F37}" sibTransId="{6602D965-E691-404B-817B-E80E4B0E372D}"/>
    <dgm:cxn modelId="{CB08B3C2-BA46-4A57-A70B-784EED90C3B6}" srcId="{DD79C04D-D301-43DD-8A93-6DB14B3E0C12}" destId="{FD418EE8-81A6-48D8-A18B-8B99BFE45CC6}" srcOrd="0" destOrd="0" parTransId="{06FBB455-1384-465D-B268-C709CFEC16FD}" sibTransId="{4297E0DA-B46F-4396-A802-13CAAF8D2F4D}"/>
    <dgm:cxn modelId="{59F7F2D3-A769-49F0-B500-F0ADFBD17FBB}" srcId="{DD79C04D-D301-43DD-8A93-6DB14B3E0C12}" destId="{2BF85C63-E277-4E2E-880E-5D4CA9A3D6A2}" srcOrd="2" destOrd="0" parTransId="{CE13F5F3-37BF-4BDB-A4B0-E2F4B8AC73F4}" sibTransId="{ADDDA98C-1976-4E08-A996-EE2D3806E08C}"/>
    <dgm:cxn modelId="{15322B50-70F5-4B89-99E4-5E619BE84837}" type="presOf" srcId="{4CB8F2FA-DDB0-45B9-B105-9A86F36AEDD5}" destId="{111D5207-BC23-4F2C-8F96-9AF4D6D23BEB}" srcOrd="0" destOrd="0" presId="urn:microsoft.com/office/officeart/2005/8/layout/matrix3"/>
    <dgm:cxn modelId="{E90C2E19-6E82-461E-B9D7-CA7364B1178D}" type="presOf" srcId="{2BF85C63-E277-4E2E-880E-5D4CA9A3D6A2}" destId="{8406445E-1173-4911-BDD2-D150CC1C26BE}" srcOrd="0" destOrd="0" presId="urn:microsoft.com/office/officeart/2005/8/layout/matrix3"/>
    <dgm:cxn modelId="{56C55678-45D9-4907-BA5A-0F256138A10A}" type="presParOf" srcId="{F67CF963-D75D-4F89-89FD-2B24C206CBAA}" destId="{3E31BE95-F799-4BB7-B480-92387F070002}" srcOrd="0" destOrd="0" presId="urn:microsoft.com/office/officeart/2005/8/layout/matrix3"/>
    <dgm:cxn modelId="{823D6621-1EFB-477C-9E59-F4F339E3B028}" type="presParOf" srcId="{F67CF963-D75D-4F89-89FD-2B24C206CBAA}" destId="{A207BF75-6C27-45EF-8AD6-76F5596FAC70}" srcOrd="1" destOrd="0" presId="urn:microsoft.com/office/officeart/2005/8/layout/matrix3"/>
    <dgm:cxn modelId="{9A055524-FD9A-4C80-8827-CD14E3E81983}" type="presParOf" srcId="{F67CF963-D75D-4F89-89FD-2B24C206CBAA}" destId="{82CA152D-856C-4F2B-9298-CC346ADB30F3}" srcOrd="2" destOrd="0" presId="urn:microsoft.com/office/officeart/2005/8/layout/matrix3"/>
    <dgm:cxn modelId="{572022CA-C0CC-4305-B9B0-F4FF72C2E939}" type="presParOf" srcId="{F67CF963-D75D-4F89-89FD-2B24C206CBAA}" destId="{8406445E-1173-4911-BDD2-D150CC1C26BE}" srcOrd="3" destOrd="0" presId="urn:microsoft.com/office/officeart/2005/8/layout/matrix3"/>
    <dgm:cxn modelId="{2602D66F-90D7-4366-96A1-BDC59621B6CB}" type="presParOf" srcId="{F67CF963-D75D-4F89-89FD-2B24C206CBAA}" destId="{111D5207-BC23-4F2C-8F96-9AF4D6D23BE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4D67701-C591-4832-B5A9-B624EEE7B26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9B2DCF2-A5B7-4109-9550-610AD7A10537}">
      <dgm:prSet/>
      <dgm:spPr/>
      <dgm:t>
        <a:bodyPr/>
        <a:lstStyle/>
        <a:p>
          <a:pPr rtl="0"/>
          <a:r>
            <a:rPr lang="es-MX" b="1" u="none" dirty="0" smtClean="0"/>
            <a:t>Almacén de materiales</a:t>
          </a:r>
          <a:endParaRPr lang="es-MX" u="none" dirty="0"/>
        </a:p>
      </dgm:t>
    </dgm:pt>
    <dgm:pt modelId="{B42C58F4-CE73-4088-B7E1-68A50E8674C5}" type="parTrans" cxnId="{C4AF042D-7B65-4B22-A6FA-E10540AE1ADB}">
      <dgm:prSet/>
      <dgm:spPr/>
      <dgm:t>
        <a:bodyPr/>
        <a:lstStyle/>
        <a:p>
          <a:endParaRPr lang="es-MX"/>
        </a:p>
      </dgm:t>
    </dgm:pt>
    <dgm:pt modelId="{94246FD4-C068-4E50-8AAD-A134405E27CB}" type="sibTrans" cxnId="{C4AF042D-7B65-4B22-A6FA-E10540AE1ADB}">
      <dgm:prSet/>
      <dgm:spPr/>
      <dgm:t>
        <a:bodyPr/>
        <a:lstStyle/>
        <a:p>
          <a:endParaRPr lang="es-MX"/>
        </a:p>
      </dgm:t>
    </dgm:pt>
    <dgm:pt modelId="{59E44BED-4F54-4820-9B43-FDFC3AA35DB1}">
      <dgm:prSet custT="1"/>
      <dgm:spPr/>
      <dgm:t>
        <a:bodyPr/>
        <a:lstStyle/>
        <a:p>
          <a:pPr rtl="0"/>
          <a:r>
            <a:rPr lang="es-MX" sz="2000" dirty="0" smtClean="0"/>
            <a:t>El encargado del departamento de almacén es responsable de la recepción e inspección de los materiales y el adecuado almacenamiento, protección y salida.</a:t>
          </a:r>
          <a:endParaRPr lang="es-MX" sz="2000" dirty="0"/>
        </a:p>
      </dgm:t>
    </dgm:pt>
    <dgm:pt modelId="{F5841AB3-5343-4D5A-B900-2613356BFAB5}" type="parTrans" cxnId="{62E69B4C-8860-4241-AA1B-B335536E0A3A}">
      <dgm:prSet/>
      <dgm:spPr/>
      <dgm:t>
        <a:bodyPr/>
        <a:lstStyle/>
        <a:p>
          <a:endParaRPr lang="es-MX"/>
        </a:p>
      </dgm:t>
    </dgm:pt>
    <dgm:pt modelId="{8650F09F-677E-467F-9896-DBB704465B1A}" type="sibTrans" cxnId="{62E69B4C-8860-4241-AA1B-B335536E0A3A}">
      <dgm:prSet/>
      <dgm:spPr/>
      <dgm:t>
        <a:bodyPr/>
        <a:lstStyle/>
        <a:p>
          <a:endParaRPr lang="es-MX"/>
        </a:p>
      </dgm:t>
    </dgm:pt>
    <dgm:pt modelId="{A3D694DD-14B7-4597-843E-F34CC7F5EBBD}">
      <dgm:prSet/>
      <dgm:spPr/>
      <dgm:t>
        <a:bodyPr/>
        <a:lstStyle/>
        <a:p>
          <a:pPr rtl="0"/>
          <a:r>
            <a:rPr lang="es-MX" b="1" u="none" dirty="0" smtClean="0"/>
            <a:t>Departamento de contabilidad</a:t>
          </a:r>
          <a:endParaRPr lang="es-MX" u="none" dirty="0"/>
        </a:p>
      </dgm:t>
    </dgm:pt>
    <dgm:pt modelId="{021562D1-772A-4D37-AB4B-5F37D964AD8A}" type="parTrans" cxnId="{2478B48A-1E79-4FD2-8DA3-7B2DA6191F94}">
      <dgm:prSet/>
      <dgm:spPr/>
      <dgm:t>
        <a:bodyPr/>
        <a:lstStyle/>
        <a:p>
          <a:endParaRPr lang="es-MX"/>
        </a:p>
      </dgm:t>
    </dgm:pt>
    <dgm:pt modelId="{22DE023A-3384-484E-9205-387192D9A238}" type="sibTrans" cxnId="{2478B48A-1E79-4FD2-8DA3-7B2DA6191F94}">
      <dgm:prSet/>
      <dgm:spPr/>
      <dgm:t>
        <a:bodyPr/>
        <a:lstStyle/>
        <a:p>
          <a:endParaRPr lang="es-MX"/>
        </a:p>
      </dgm:t>
    </dgm:pt>
    <dgm:pt modelId="{87BE80A7-8D90-4305-BEBC-92D135D70110}">
      <dgm:prSet custT="1"/>
      <dgm:spPr/>
      <dgm:t>
        <a:bodyPr/>
        <a:lstStyle/>
        <a:p>
          <a:pPr rtl="0"/>
          <a:r>
            <a:rPr lang="es-MX" sz="2400" dirty="0" smtClean="0"/>
            <a:t>Lleva el control de los materiales, y lo referente a la contabilización de las operaciones.</a:t>
          </a:r>
          <a:endParaRPr lang="es-MX" sz="2400" dirty="0"/>
        </a:p>
      </dgm:t>
    </dgm:pt>
    <dgm:pt modelId="{06B6EC45-F297-4C79-BBCB-477C60B1B692}" type="parTrans" cxnId="{65967F70-AE93-4256-A6F7-753B11AD658E}">
      <dgm:prSet/>
      <dgm:spPr/>
      <dgm:t>
        <a:bodyPr/>
        <a:lstStyle/>
        <a:p>
          <a:endParaRPr lang="es-MX"/>
        </a:p>
      </dgm:t>
    </dgm:pt>
    <dgm:pt modelId="{6F2AB24B-5A65-4ADD-95F9-CBD75EC41AE1}" type="sibTrans" cxnId="{65967F70-AE93-4256-A6F7-753B11AD658E}">
      <dgm:prSet/>
      <dgm:spPr/>
      <dgm:t>
        <a:bodyPr/>
        <a:lstStyle/>
        <a:p>
          <a:endParaRPr lang="es-MX"/>
        </a:p>
      </dgm:t>
    </dgm:pt>
    <dgm:pt modelId="{B7A34002-7571-4D21-BA6C-2A6AE83362F0}" type="pres">
      <dgm:prSet presAssocID="{D4D67701-C591-4832-B5A9-B624EEE7B2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427737D-4C6E-4312-9AD6-7AD0DA5845FF}" type="pres">
      <dgm:prSet presAssocID="{29B2DCF2-A5B7-4109-9550-610AD7A10537}" presName="composite" presStyleCnt="0"/>
      <dgm:spPr/>
    </dgm:pt>
    <dgm:pt modelId="{83AA4D6F-3961-4086-86E9-BBA4FAEC1917}" type="pres">
      <dgm:prSet presAssocID="{29B2DCF2-A5B7-4109-9550-610AD7A10537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0819B9-1143-46C3-8DEE-881FC1D7EFEA}" type="pres">
      <dgm:prSet presAssocID="{29B2DCF2-A5B7-4109-9550-610AD7A10537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D1FA32-6340-4065-B91A-DBD16ECA35AD}" type="pres">
      <dgm:prSet presAssocID="{94246FD4-C068-4E50-8AAD-A134405E27CB}" presName="space" presStyleCnt="0"/>
      <dgm:spPr/>
    </dgm:pt>
    <dgm:pt modelId="{4B69D162-BCB0-41A6-9297-D53C1A07B681}" type="pres">
      <dgm:prSet presAssocID="{A3D694DD-14B7-4597-843E-F34CC7F5EBBD}" presName="composite" presStyleCnt="0"/>
      <dgm:spPr/>
    </dgm:pt>
    <dgm:pt modelId="{B46518C8-FF9B-434A-A66A-D6E489BD2B9B}" type="pres">
      <dgm:prSet presAssocID="{A3D694DD-14B7-4597-843E-F34CC7F5EBB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2FA762-00CB-4760-AB13-073A801C6219}" type="pres">
      <dgm:prSet presAssocID="{A3D694DD-14B7-4597-843E-F34CC7F5EBB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478B48A-1E79-4FD2-8DA3-7B2DA6191F94}" srcId="{D4D67701-C591-4832-B5A9-B624EEE7B267}" destId="{A3D694DD-14B7-4597-843E-F34CC7F5EBBD}" srcOrd="1" destOrd="0" parTransId="{021562D1-772A-4D37-AB4B-5F37D964AD8A}" sibTransId="{22DE023A-3384-484E-9205-387192D9A238}"/>
    <dgm:cxn modelId="{582ED528-65E9-41F3-B9D4-01BADA83F422}" type="presOf" srcId="{D4D67701-C591-4832-B5A9-B624EEE7B267}" destId="{B7A34002-7571-4D21-BA6C-2A6AE83362F0}" srcOrd="0" destOrd="0" presId="urn:microsoft.com/office/officeart/2005/8/layout/hList1"/>
    <dgm:cxn modelId="{23CD4A22-DD7F-4270-B89B-C843871A513D}" type="presOf" srcId="{29B2DCF2-A5B7-4109-9550-610AD7A10537}" destId="{83AA4D6F-3961-4086-86E9-BBA4FAEC1917}" srcOrd="0" destOrd="0" presId="urn:microsoft.com/office/officeart/2005/8/layout/hList1"/>
    <dgm:cxn modelId="{357E38B3-0169-4108-9F3A-D80072D00325}" type="presOf" srcId="{87BE80A7-8D90-4305-BEBC-92D135D70110}" destId="{452FA762-00CB-4760-AB13-073A801C6219}" srcOrd="0" destOrd="0" presId="urn:microsoft.com/office/officeart/2005/8/layout/hList1"/>
    <dgm:cxn modelId="{B678AC29-B019-4979-9E02-86357E94C96F}" type="presOf" srcId="{A3D694DD-14B7-4597-843E-F34CC7F5EBBD}" destId="{B46518C8-FF9B-434A-A66A-D6E489BD2B9B}" srcOrd="0" destOrd="0" presId="urn:microsoft.com/office/officeart/2005/8/layout/hList1"/>
    <dgm:cxn modelId="{62E69B4C-8860-4241-AA1B-B335536E0A3A}" srcId="{29B2DCF2-A5B7-4109-9550-610AD7A10537}" destId="{59E44BED-4F54-4820-9B43-FDFC3AA35DB1}" srcOrd="0" destOrd="0" parTransId="{F5841AB3-5343-4D5A-B900-2613356BFAB5}" sibTransId="{8650F09F-677E-467F-9896-DBB704465B1A}"/>
    <dgm:cxn modelId="{6CCF0E7B-2F52-487E-8A7C-A8F11F22873C}" type="presOf" srcId="{59E44BED-4F54-4820-9B43-FDFC3AA35DB1}" destId="{440819B9-1143-46C3-8DEE-881FC1D7EFEA}" srcOrd="0" destOrd="0" presId="urn:microsoft.com/office/officeart/2005/8/layout/hList1"/>
    <dgm:cxn modelId="{C4AF042D-7B65-4B22-A6FA-E10540AE1ADB}" srcId="{D4D67701-C591-4832-B5A9-B624EEE7B267}" destId="{29B2DCF2-A5B7-4109-9550-610AD7A10537}" srcOrd="0" destOrd="0" parTransId="{B42C58F4-CE73-4088-B7E1-68A50E8674C5}" sibTransId="{94246FD4-C068-4E50-8AAD-A134405E27CB}"/>
    <dgm:cxn modelId="{65967F70-AE93-4256-A6F7-753B11AD658E}" srcId="{A3D694DD-14B7-4597-843E-F34CC7F5EBBD}" destId="{87BE80A7-8D90-4305-BEBC-92D135D70110}" srcOrd="0" destOrd="0" parTransId="{06B6EC45-F297-4C79-BBCB-477C60B1B692}" sibTransId="{6F2AB24B-5A65-4ADD-95F9-CBD75EC41AE1}"/>
    <dgm:cxn modelId="{1E85D2E0-B4CC-4277-A7F6-95451C67376C}" type="presParOf" srcId="{B7A34002-7571-4D21-BA6C-2A6AE83362F0}" destId="{5427737D-4C6E-4312-9AD6-7AD0DA5845FF}" srcOrd="0" destOrd="0" presId="urn:microsoft.com/office/officeart/2005/8/layout/hList1"/>
    <dgm:cxn modelId="{D5D78CE7-CB50-4D47-B4C9-3DDCEBA72FDF}" type="presParOf" srcId="{5427737D-4C6E-4312-9AD6-7AD0DA5845FF}" destId="{83AA4D6F-3961-4086-86E9-BBA4FAEC1917}" srcOrd="0" destOrd="0" presId="urn:microsoft.com/office/officeart/2005/8/layout/hList1"/>
    <dgm:cxn modelId="{BA3ECEC9-EC03-4450-BECA-75437C5658B4}" type="presParOf" srcId="{5427737D-4C6E-4312-9AD6-7AD0DA5845FF}" destId="{440819B9-1143-46C3-8DEE-881FC1D7EFEA}" srcOrd="1" destOrd="0" presId="urn:microsoft.com/office/officeart/2005/8/layout/hList1"/>
    <dgm:cxn modelId="{EF05A413-5633-470F-A8B2-C43EB39FF705}" type="presParOf" srcId="{B7A34002-7571-4D21-BA6C-2A6AE83362F0}" destId="{84D1FA32-6340-4065-B91A-DBD16ECA35AD}" srcOrd="1" destOrd="0" presId="urn:microsoft.com/office/officeart/2005/8/layout/hList1"/>
    <dgm:cxn modelId="{8CBF0E1E-C7FE-46D5-AF5B-4ED496F6B730}" type="presParOf" srcId="{B7A34002-7571-4D21-BA6C-2A6AE83362F0}" destId="{4B69D162-BCB0-41A6-9297-D53C1A07B681}" srcOrd="2" destOrd="0" presId="urn:microsoft.com/office/officeart/2005/8/layout/hList1"/>
    <dgm:cxn modelId="{2036F450-FF5B-4A5B-A73C-56A0D4988681}" type="presParOf" srcId="{4B69D162-BCB0-41A6-9297-D53C1A07B681}" destId="{B46518C8-FF9B-434A-A66A-D6E489BD2B9B}" srcOrd="0" destOrd="0" presId="urn:microsoft.com/office/officeart/2005/8/layout/hList1"/>
    <dgm:cxn modelId="{88197490-37A4-4AE5-8D7C-E0C206AA553E}" type="presParOf" srcId="{4B69D162-BCB0-41A6-9297-D53C1A07B681}" destId="{452FA762-00CB-4760-AB13-073A801C621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DE0B84-AF79-48DF-AD34-D502E7A4B29A}">
      <dsp:nvSpPr>
        <dsp:cNvPr id="0" name=""/>
        <dsp:cNvSpPr/>
      </dsp:nvSpPr>
      <dsp:spPr>
        <a:xfrm>
          <a:off x="2809860" y="51721"/>
          <a:ext cx="2482631" cy="24826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Empresas industriales</a:t>
          </a:r>
          <a:endParaRPr lang="es-MX" sz="1800" kern="1200" dirty="0"/>
        </a:p>
      </dsp:txBody>
      <dsp:txXfrm>
        <a:off x="3140877" y="486181"/>
        <a:ext cx="1820596" cy="1117184"/>
      </dsp:txXfrm>
    </dsp:sp>
    <dsp:sp modelId="{1ECE8FA2-7613-4486-8DC1-8D202DEA1DD2}">
      <dsp:nvSpPr>
        <dsp:cNvPr id="0" name=""/>
        <dsp:cNvSpPr/>
      </dsp:nvSpPr>
      <dsp:spPr>
        <a:xfrm>
          <a:off x="3705676" y="1603366"/>
          <a:ext cx="2482631" cy="24826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Parte de la contabilidad administrativa</a:t>
          </a:r>
          <a:endParaRPr lang="es-MX" sz="1800" kern="1200" dirty="0"/>
        </a:p>
      </dsp:txBody>
      <dsp:txXfrm>
        <a:off x="4464947" y="2244712"/>
        <a:ext cx="1489578" cy="1365447"/>
      </dsp:txXfrm>
    </dsp:sp>
    <dsp:sp modelId="{BC388631-A860-4140-9266-53E060DEC47A}">
      <dsp:nvSpPr>
        <dsp:cNvPr id="0" name=""/>
        <dsp:cNvSpPr/>
      </dsp:nvSpPr>
      <dsp:spPr>
        <a:xfrm>
          <a:off x="1914044" y="1603366"/>
          <a:ext cx="2482631" cy="24826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Determinación del costo unitario de producción</a:t>
          </a:r>
          <a:endParaRPr lang="es-MX" sz="1800" kern="1200" dirty="0"/>
        </a:p>
      </dsp:txBody>
      <dsp:txXfrm>
        <a:off x="2147825" y="2244712"/>
        <a:ext cx="1489578" cy="136544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20ADA-DF7E-4663-93C1-31BA5B39232F}">
      <dsp:nvSpPr>
        <dsp:cNvPr id="0" name=""/>
        <dsp:cNvSpPr/>
      </dsp:nvSpPr>
      <dsp:spPr>
        <a:xfrm rot="5400000">
          <a:off x="483821" y="1302101"/>
          <a:ext cx="1453565" cy="241869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875B0-1B59-498E-82CC-68EB0051F44F}">
      <dsp:nvSpPr>
        <dsp:cNvPr id="0" name=""/>
        <dsp:cNvSpPr/>
      </dsp:nvSpPr>
      <dsp:spPr>
        <a:xfrm>
          <a:off x="241185" y="2024771"/>
          <a:ext cx="2183615" cy="1914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Costo promedio. </a:t>
          </a:r>
          <a:endParaRPr lang="es-MX" sz="18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smtClean="0"/>
            <a:t>Consiste en la valuación de los materiales a un costo promedio ponderado en función a las unidades existentes.</a:t>
          </a:r>
          <a:endParaRPr lang="es-MX" sz="1400" kern="1200"/>
        </a:p>
      </dsp:txBody>
      <dsp:txXfrm>
        <a:off x="241185" y="2024771"/>
        <a:ext cx="2183615" cy="1914067"/>
      </dsp:txXfrm>
    </dsp:sp>
    <dsp:sp modelId="{4BC7CD72-27A4-44A7-963F-48DCDB8E53DA}">
      <dsp:nvSpPr>
        <dsp:cNvPr id="0" name=""/>
        <dsp:cNvSpPr/>
      </dsp:nvSpPr>
      <dsp:spPr>
        <a:xfrm>
          <a:off x="2012798" y="1124034"/>
          <a:ext cx="412002" cy="41200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454C4-C4E4-487F-A205-FB2C7FF5517E}">
      <dsp:nvSpPr>
        <dsp:cNvPr id="0" name=""/>
        <dsp:cNvSpPr/>
      </dsp:nvSpPr>
      <dsp:spPr>
        <a:xfrm rot="5400000">
          <a:off x="3156993" y="640622"/>
          <a:ext cx="1453565" cy="241869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046F3D-FDDA-4BB1-92C5-8C248585655E}">
      <dsp:nvSpPr>
        <dsp:cNvPr id="0" name=""/>
        <dsp:cNvSpPr/>
      </dsp:nvSpPr>
      <dsp:spPr>
        <a:xfrm>
          <a:off x="2914357" y="1363292"/>
          <a:ext cx="2183615" cy="1914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Primeras entradas primeras salidas (PEPS). </a:t>
          </a:r>
          <a:endParaRPr lang="es-MX" sz="18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smtClean="0"/>
            <a:t>Se basa en la premisa de que los primeros artículos comprados son los que primeros que se despachan.</a:t>
          </a:r>
          <a:endParaRPr lang="es-MX" sz="1400" kern="1200"/>
        </a:p>
      </dsp:txBody>
      <dsp:txXfrm>
        <a:off x="2914357" y="1363292"/>
        <a:ext cx="2183615" cy="1914067"/>
      </dsp:txXfrm>
    </dsp:sp>
    <dsp:sp modelId="{81160250-939B-4CDC-AA22-3A7B72AD9D48}">
      <dsp:nvSpPr>
        <dsp:cNvPr id="0" name=""/>
        <dsp:cNvSpPr/>
      </dsp:nvSpPr>
      <dsp:spPr>
        <a:xfrm>
          <a:off x="4685970" y="462555"/>
          <a:ext cx="412002" cy="41200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94705-985E-4B8E-B885-6C4460994D0C}">
      <dsp:nvSpPr>
        <dsp:cNvPr id="0" name=""/>
        <dsp:cNvSpPr/>
      </dsp:nvSpPr>
      <dsp:spPr>
        <a:xfrm rot="5400000">
          <a:off x="5830166" y="-20856"/>
          <a:ext cx="1453565" cy="241869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FFA153-6B1C-43C5-A13D-412042F6BED7}">
      <dsp:nvSpPr>
        <dsp:cNvPr id="0" name=""/>
        <dsp:cNvSpPr/>
      </dsp:nvSpPr>
      <dsp:spPr>
        <a:xfrm>
          <a:off x="5587530" y="701813"/>
          <a:ext cx="2183615" cy="1914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Ultimas entradas primeras salidas (UEPS). </a:t>
          </a:r>
          <a:endParaRPr lang="es-MX" sz="18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smtClean="0"/>
            <a:t>Supone que los últimos materiales recibidos son los primeros que se utilizan. </a:t>
          </a:r>
          <a:endParaRPr lang="es-MX" sz="1400" kern="1200"/>
        </a:p>
      </dsp:txBody>
      <dsp:txXfrm>
        <a:off x="5587530" y="701813"/>
        <a:ext cx="2183615" cy="191406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B53D8F-0EE8-49A1-AF05-06833B8172E5}">
      <dsp:nvSpPr>
        <dsp:cNvPr id="0" name=""/>
        <dsp:cNvSpPr/>
      </dsp:nvSpPr>
      <dsp:spPr>
        <a:xfrm>
          <a:off x="1470981" y="0"/>
          <a:ext cx="4517340" cy="451734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4CAAC-269F-450D-9B0C-49D864460448}">
      <dsp:nvSpPr>
        <dsp:cNvPr id="0" name=""/>
        <dsp:cNvSpPr/>
      </dsp:nvSpPr>
      <dsp:spPr>
        <a:xfrm>
          <a:off x="3729651" y="452175"/>
          <a:ext cx="2936271" cy="401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/>
            <a:t>Planeación de la toma del inventario físico.</a:t>
          </a:r>
          <a:endParaRPr lang="es-MX" sz="1000" kern="1200"/>
        </a:p>
      </dsp:txBody>
      <dsp:txXfrm>
        <a:off x="3749248" y="471772"/>
        <a:ext cx="2897077" cy="362249"/>
      </dsp:txXfrm>
    </dsp:sp>
    <dsp:sp modelId="{94EC284B-0558-4B75-8A6F-607899DBB71A}">
      <dsp:nvSpPr>
        <dsp:cNvPr id="0" name=""/>
        <dsp:cNvSpPr/>
      </dsp:nvSpPr>
      <dsp:spPr>
        <a:xfrm>
          <a:off x="3729651" y="903798"/>
          <a:ext cx="2936271" cy="401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/>
            <a:t>Que no existan entradas y salidas del almacén pendientes de registrarse.</a:t>
          </a:r>
          <a:endParaRPr lang="es-MX" sz="1000" kern="1200"/>
        </a:p>
      </dsp:txBody>
      <dsp:txXfrm>
        <a:off x="3749248" y="923395"/>
        <a:ext cx="2897077" cy="362249"/>
      </dsp:txXfrm>
    </dsp:sp>
    <dsp:sp modelId="{77B6B161-6420-4695-9956-0EFE8D084934}">
      <dsp:nvSpPr>
        <dsp:cNvPr id="0" name=""/>
        <dsp:cNvSpPr/>
      </dsp:nvSpPr>
      <dsp:spPr>
        <a:xfrm>
          <a:off x="3729651" y="1355422"/>
          <a:ext cx="2936271" cy="401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/>
            <a:t>Revisar el almacenamiento.</a:t>
          </a:r>
          <a:endParaRPr lang="es-MX" sz="1000" kern="1200"/>
        </a:p>
      </dsp:txBody>
      <dsp:txXfrm>
        <a:off x="3749248" y="1375019"/>
        <a:ext cx="2897077" cy="362249"/>
      </dsp:txXfrm>
    </dsp:sp>
    <dsp:sp modelId="{254C2988-FAA2-4F9C-AF9A-D050D638C167}">
      <dsp:nvSpPr>
        <dsp:cNvPr id="0" name=""/>
        <dsp:cNvSpPr/>
      </dsp:nvSpPr>
      <dsp:spPr>
        <a:xfrm>
          <a:off x="3729651" y="1807046"/>
          <a:ext cx="2936271" cy="401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/>
            <a:t>Se separan los inventarios que se encuentren en depósito o en comisión.</a:t>
          </a:r>
          <a:endParaRPr lang="es-MX" sz="1000" kern="1200"/>
        </a:p>
      </dsp:txBody>
      <dsp:txXfrm>
        <a:off x="3749248" y="1826643"/>
        <a:ext cx="2897077" cy="362249"/>
      </dsp:txXfrm>
    </dsp:sp>
    <dsp:sp modelId="{94ECA673-9F9A-4A13-A1F3-B7D693DE3943}">
      <dsp:nvSpPr>
        <dsp:cNvPr id="0" name=""/>
        <dsp:cNvSpPr/>
      </dsp:nvSpPr>
      <dsp:spPr>
        <a:xfrm>
          <a:off x="3729651" y="2258670"/>
          <a:ext cx="2936271" cy="401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/>
            <a:t>Preparar listas con los nombres de los materiales.</a:t>
          </a:r>
          <a:endParaRPr lang="es-MX" sz="1000" kern="1200"/>
        </a:p>
      </dsp:txBody>
      <dsp:txXfrm>
        <a:off x="3749248" y="2278267"/>
        <a:ext cx="2897077" cy="362249"/>
      </dsp:txXfrm>
    </dsp:sp>
    <dsp:sp modelId="{8F241415-B574-49B7-BC82-521C63135937}">
      <dsp:nvSpPr>
        <dsp:cNvPr id="0" name=""/>
        <dsp:cNvSpPr/>
      </dsp:nvSpPr>
      <dsp:spPr>
        <a:xfrm>
          <a:off x="3729651" y="2710293"/>
          <a:ext cx="2936271" cy="401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/>
            <a:t>No recibir en época de inventario algún material.</a:t>
          </a:r>
          <a:endParaRPr lang="es-MX" sz="1000" kern="1200"/>
        </a:p>
      </dsp:txBody>
      <dsp:txXfrm>
        <a:off x="3749248" y="2729890"/>
        <a:ext cx="2897077" cy="362249"/>
      </dsp:txXfrm>
    </dsp:sp>
    <dsp:sp modelId="{BF33625A-EDF7-45BE-8F3C-6090EC36E4A9}">
      <dsp:nvSpPr>
        <dsp:cNvPr id="0" name=""/>
        <dsp:cNvSpPr/>
      </dsp:nvSpPr>
      <dsp:spPr>
        <a:xfrm>
          <a:off x="3729651" y="3161917"/>
          <a:ext cx="2936271" cy="401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/>
            <a:t>No se despachará ningún material, y de hacerlo, controlar bien la salida.</a:t>
          </a:r>
          <a:endParaRPr lang="es-MX" sz="1000" kern="1200"/>
        </a:p>
      </dsp:txBody>
      <dsp:txXfrm>
        <a:off x="3749248" y="3181514"/>
        <a:ext cx="2897077" cy="362249"/>
      </dsp:txXfrm>
    </dsp:sp>
    <dsp:sp modelId="{4623D4AE-76E7-4219-98A5-4C60DD9A85BA}">
      <dsp:nvSpPr>
        <dsp:cNvPr id="0" name=""/>
        <dsp:cNvSpPr/>
      </dsp:nvSpPr>
      <dsp:spPr>
        <a:xfrm>
          <a:off x="3729651" y="3613541"/>
          <a:ext cx="2936271" cy="401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/>
            <a:t>Elaborar cédulas de trabajo.</a:t>
          </a:r>
          <a:endParaRPr lang="es-MX" sz="1000" kern="1200"/>
        </a:p>
      </dsp:txBody>
      <dsp:txXfrm>
        <a:off x="3749248" y="3633138"/>
        <a:ext cx="2897077" cy="36224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F93287-5A9E-4974-907E-D5E6B8197D08}">
      <dsp:nvSpPr>
        <dsp:cNvPr id="0" name=""/>
        <dsp:cNvSpPr/>
      </dsp:nvSpPr>
      <dsp:spPr>
        <a:xfrm>
          <a:off x="529462" y="323"/>
          <a:ext cx="1673131" cy="10038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Hallar precio de compra total</a:t>
          </a:r>
          <a:endParaRPr lang="es-MX" sz="1500" kern="1200"/>
        </a:p>
      </dsp:txBody>
      <dsp:txXfrm>
        <a:off x="558865" y="29726"/>
        <a:ext cx="1614325" cy="945072"/>
      </dsp:txXfrm>
    </dsp:sp>
    <dsp:sp modelId="{BB991B8E-FF10-4EA0-9B0F-E1EBCD2780BA}">
      <dsp:nvSpPr>
        <dsp:cNvPr id="0" name=""/>
        <dsp:cNvSpPr/>
      </dsp:nvSpPr>
      <dsp:spPr>
        <a:xfrm>
          <a:off x="2349829" y="294794"/>
          <a:ext cx="354703" cy="414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2349829" y="377781"/>
        <a:ext cx="248292" cy="248962"/>
      </dsp:txXfrm>
    </dsp:sp>
    <dsp:sp modelId="{0335E231-E560-4735-9162-1DE6BABF4569}">
      <dsp:nvSpPr>
        <dsp:cNvPr id="0" name=""/>
        <dsp:cNvSpPr/>
      </dsp:nvSpPr>
      <dsp:spPr>
        <a:xfrm>
          <a:off x="2871846" y="323"/>
          <a:ext cx="1673131" cy="10038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Buscar el peso bruto</a:t>
          </a:r>
          <a:endParaRPr lang="es-MX" sz="1500" kern="1200"/>
        </a:p>
      </dsp:txBody>
      <dsp:txXfrm>
        <a:off x="2901249" y="29726"/>
        <a:ext cx="1614325" cy="945072"/>
      </dsp:txXfrm>
    </dsp:sp>
    <dsp:sp modelId="{A4636E8E-3228-413E-8C07-16A2086EA6BD}">
      <dsp:nvSpPr>
        <dsp:cNvPr id="0" name=""/>
        <dsp:cNvSpPr/>
      </dsp:nvSpPr>
      <dsp:spPr>
        <a:xfrm>
          <a:off x="4692213" y="294794"/>
          <a:ext cx="354703" cy="414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692213" y="377781"/>
        <a:ext cx="248292" cy="248962"/>
      </dsp:txXfrm>
    </dsp:sp>
    <dsp:sp modelId="{5D445B6D-1DA2-401C-A6CE-91E4AE7A6FEA}">
      <dsp:nvSpPr>
        <dsp:cNvPr id="0" name=""/>
        <dsp:cNvSpPr/>
      </dsp:nvSpPr>
      <dsp:spPr>
        <a:xfrm>
          <a:off x="5214230" y="323"/>
          <a:ext cx="1673131" cy="10038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Repartir los gastos al peso</a:t>
          </a:r>
          <a:endParaRPr lang="es-MX" sz="1500" kern="1200"/>
        </a:p>
      </dsp:txBody>
      <dsp:txXfrm>
        <a:off x="5243633" y="29726"/>
        <a:ext cx="1614325" cy="945072"/>
      </dsp:txXfrm>
    </dsp:sp>
    <dsp:sp modelId="{36FBD1D2-D629-4272-AFFE-437A66FDBB20}">
      <dsp:nvSpPr>
        <dsp:cNvPr id="0" name=""/>
        <dsp:cNvSpPr/>
      </dsp:nvSpPr>
      <dsp:spPr>
        <a:xfrm rot="5400000">
          <a:off x="5873443" y="1121320"/>
          <a:ext cx="354703" cy="414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5926314" y="1151437"/>
        <a:ext cx="248962" cy="248292"/>
      </dsp:txXfrm>
    </dsp:sp>
    <dsp:sp modelId="{DA05AD24-1D70-4641-9CE0-C17D95BA9B55}">
      <dsp:nvSpPr>
        <dsp:cNvPr id="0" name=""/>
        <dsp:cNvSpPr/>
      </dsp:nvSpPr>
      <dsp:spPr>
        <a:xfrm>
          <a:off x="5214230" y="1673454"/>
          <a:ext cx="1673131" cy="10038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Hallar el costo total</a:t>
          </a:r>
          <a:endParaRPr lang="es-MX" sz="1500" kern="1200"/>
        </a:p>
      </dsp:txBody>
      <dsp:txXfrm>
        <a:off x="5243633" y="1702857"/>
        <a:ext cx="1614325" cy="945072"/>
      </dsp:txXfrm>
    </dsp:sp>
    <dsp:sp modelId="{85054EB5-E3A5-4720-AC72-1961E18CD094}">
      <dsp:nvSpPr>
        <dsp:cNvPr id="0" name=""/>
        <dsp:cNvSpPr/>
      </dsp:nvSpPr>
      <dsp:spPr>
        <a:xfrm rot="10800000">
          <a:off x="4712290" y="1967925"/>
          <a:ext cx="354703" cy="414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4818701" y="2050912"/>
        <a:ext cx="248292" cy="248962"/>
      </dsp:txXfrm>
    </dsp:sp>
    <dsp:sp modelId="{87BBD08E-1DCF-4789-B6F1-AAF34DFBDD79}">
      <dsp:nvSpPr>
        <dsp:cNvPr id="0" name=""/>
        <dsp:cNvSpPr/>
      </dsp:nvSpPr>
      <dsp:spPr>
        <a:xfrm>
          <a:off x="2871846" y="1673454"/>
          <a:ext cx="1673131" cy="10038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Encontrar el costo por unidad (Costo total/ Peso neto)</a:t>
          </a:r>
          <a:endParaRPr lang="es-MX" sz="1500" kern="1200"/>
        </a:p>
      </dsp:txBody>
      <dsp:txXfrm>
        <a:off x="2901249" y="1702857"/>
        <a:ext cx="1614325" cy="94507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33B04-CB02-42F6-A4EA-BEEFF382872D}">
      <dsp:nvSpPr>
        <dsp:cNvPr id="0" name=""/>
        <dsp:cNvSpPr/>
      </dsp:nvSpPr>
      <dsp:spPr>
        <a:xfrm rot="4396374">
          <a:off x="1959441" y="597724"/>
          <a:ext cx="2831316" cy="2422578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7C4D9E-3743-44C1-ABAD-1220503249AA}">
      <dsp:nvSpPr>
        <dsp:cNvPr id="0" name=""/>
        <dsp:cNvSpPr/>
      </dsp:nvSpPr>
      <dsp:spPr>
        <a:xfrm>
          <a:off x="3131713" y="1142259"/>
          <a:ext cx="74311" cy="74311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B12484-092D-488D-A87A-6D8492DE49DC}">
      <dsp:nvSpPr>
        <dsp:cNvPr id="0" name=""/>
        <dsp:cNvSpPr/>
      </dsp:nvSpPr>
      <dsp:spPr>
        <a:xfrm>
          <a:off x="3778901" y="1773221"/>
          <a:ext cx="74311" cy="74311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70EC64-1A4A-49AA-B047-D8E8BB25CFC2}">
      <dsp:nvSpPr>
        <dsp:cNvPr id="0" name=""/>
        <dsp:cNvSpPr/>
      </dsp:nvSpPr>
      <dsp:spPr>
        <a:xfrm>
          <a:off x="82735" y="-1"/>
          <a:ext cx="2099696" cy="963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Hallar precio de compra total</a:t>
          </a:r>
          <a:endParaRPr lang="es-MX" sz="1600" kern="1200" dirty="0"/>
        </a:p>
      </dsp:txBody>
      <dsp:txXfrm>
        <a:off x="82735" y="-1"/>
        <a:ext cx="2099696" cy="963927"/>
      </dsp:txXfrm>
    </dsp:sp>
    <dsp:sp modelId="{988DC248-87A7-4F61-957D-1A08D8C594E7}">
      <dsp:nvSpPr>
        <dsp:cNvPr id="0" name=""/>
        <dsp:cNvSpPr/>
      </dsp:nvSpPr>
      <dsp:spPr>
        <a:xfrm>
          <a:off x="3425164" y="528267"/>
          <a:ext cx="2905554" cy="578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Repartir proporcionalmente los gastos</a:t>
          </a:r>
          <a:endParaRPr lang="es-MX" sz="1600" kern="1200" dirty="0"/>
        </a:p>
      </dsp:txBody>
      <dsp:txXfrm>
        <a:off x="3425164" y="528267"/>
        <a:ext cx="2905554" cy="578175"/>
      </dsp:txXfrm>
    </dsp:sp>
    <dsp:sp modelId="{B6612EA6-8618-4556-9D26-34F57936174B}">
      <dsp:nvSpPr>
        <dsp:cNvPr id="0" name=""/>
        <dsp:cNvSpPr/>
      </dsp:nvSpPr>
      <dsp:spPr>
        <a:xfrm>
          <a:off x="1706509" y="1537675"/>
          <a:ext cx="1874820" cy="54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Hallar el costo total</a:t>
          </a:r>
          <a:endParaRPr lang="es-MX" sz="1600" kern="1200" dirty="0"/>
        </a:p>
      </dsp:txBody>
      <dsp:txXfrm>
        <a:off x="1706509" y="1537675"/>
        <a:ext cx="1874820" cy="545402"/>
      </dsp:txXfrm>
    </dsp:sp>
    <dsp:sp modelId="{0827FBB6-8E57-4F27-84CA-3D409C6807D6}">
      <dsp:nvSpPr>
        <dsp:cNvPr id="0" name=""/>
        <dsp:cNvSpPr/>
      </dsp:nvSpPr>
      <dsp:spPr>
        <a:xfrm>
          <a:off x="2971000" y="2967993"/>
          <a:ext cx="3095478" cy="54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Dividir el costo total / el número de unidades</a:t>
          </a:r>
          <a:endParaRPr lang="es-MX" sz="1600" kern="1200" dirty="0"/>
        </a:p>
      </dsp:txBody>
      <dsp:txXfrm>
        <a:off x="2971000" y="2967993"/>
        <a:ext cx="3095478" cy="54540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ABD8E2-5C15-401E-B276-30306D5D7855}">
      <dsp:nvSpPr>
        <dsp:cNvPr id="0" name=""/>
        <dsp:cNvSpPr/>
      </dsp:nvSpPr>
      <dsp:spPr>
        <a:xfrm>
          <a:off x="2698" y="1361101"/>
          <a:ext cx="3165743" cy="15828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Es el esfuerzo humano que transforma la materia prima en producto terminado. </a:t>
          </a:r>
          <a:endParaRPr lang="es-MX" sz="1800" kern="1200" dirty="0"/>
        </a:p>
      </dsp:txBody>
      <dsp:txXfrm>
        <a:off x="49059" y="1407462"/>
        <a:ext cx="3073021" cy="1490149"/>
      </dsp:txXfrm>
    </dsp:sp>
    <dsp:sp modelId="{406F196E-6605-42CD-AD3D-0AAC65017551}">
      <dsp:nvSpPr>
        <dsp:cNvPr id="0" name=""/>
        <dsp:cNvSpPr/>
      </dsp:nvSpPr>
      <dsp:spPr>
        <a:xfrm rot="19457599">
          <a:off x="3021865" y="1664371"/>
          <a:ext cx="1559450" cy="66181"/>
        </a:xfrm>
        <a:custGeom>
          <a:avLst/>
          <a:gdLst/>
          <a:ahLst/>
          <a:cxnLst/>
          <a:rect l="0" t="0" r="0" b="0"/>
          <a:pathLst>
            <a:path>
              <a:moveTo>
                <a:pt x="0" y="33090"/>
              </a:moveTo>
              <a:lnTo>
                <a:pt x="1559450" y="330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762604" y="1658475"/>
        <a:ext cx="77972" cy="77972"/>
      </dsp:txXfrm>
    </dsp:sp>
    <dsp:sp modelId="{BDB4F922-98FD-4414-A3A4-41D98CA74ACF}">
      <dsp:nvSpPr>
        <dsp:cNvPr id="0" name=""/>
        <dsp:cNvSpPr/>
      </dsp:nvSpPr>
      <dsp:spPr>
        <a:xfrm>
          <a:off x="4434739" y="450950"/>
          <a:ext cx="3165743" cy="15828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Mano de obra directa, es la que se involucra de manera directa en la producción de un artículo. </a:t>
          </a:r>
          <a:endParaRPr lang="es-MX" sz="1800" kern="1200" dirty="0"/>
        </a:p>
      </dsp:txBody>
      <dsp:txXfrm>
        <a:off x="4481100" y="497311"/>
        <a:ext cx="3073021" cy="1490149"/>
      </dsp:txXfrm>
    </dsp:sp>
    <dsp:sp modelId="{ADF0B5A2-EBF6-43C2-BEFE-2BE28C4558BC}">
      <dsp:nvSpPr>
        <dsp:cNvPr id="0" name=""/>
        <dsp:cNvSpPr/>
      </dsp:nvSpPr>
      <dsp:spPr>
        <a:xfrm rot="2142401">
          <a:off x="3021865" y="2574522"/>
          <a:ext cx="1559450" cy="66181"/>
        </a:xfrm>
        <a:custGeom>
          <a:avLst/>
          <a:gdLst/>
          <a:ahLst/>
          <a:cxnLst/>
          <a:rect l="0" t="0" r="0" b="0"/>
          <a:pathLst>
            <a:path>
              <a:moveTo>
                <a:pt x="0" y="33090"/>
              </a:moveTo>
              <a:lnTo>
                <a:pt x="1559450" y="330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762604" y="2568626"/>
        <a:ext cx="77972" cy="77972"/>
      </dsp:txXfrm>
    </dsp:sp>
    <dsp:sp modelId="{0828BCB6-4677-4614-A1BB-90D45633CACA}">
      <dsp:nvSpPr>
        <dsp:cNvPr id="0" name=""/>
        <dsp:cNvSpPr/>
      </dsp:nvSpPr>
      <dsp:spPr>
        <a:xfrm>
          <a:off x="4434739" y="2271252"/>
          <a:ext cx="3165743" cy="15828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La mano de obra indirecta es el trabajo de fabricación que no se asigna directamente a un producto. Se considerada costo indirecto de fabricación.</a:t>
          </a:r>
          <a:endParaRPr lang="es-MX" sz="1800" kern="1200" dirty="0"/>
        </a:p>
      </dsp:txBody>
      <dsp:txXfrm>
        <a:off x="4481100" y="2317613"/>
        <a:ext cx="3073021" cy="149014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9C752-13C0-4240-BED4-9FBD3BA22116}">
      <dsp:nvSpPr>
        <dsp:cNvPr id="0" name=""/>
        <dsp:cNvSpPr/>
      </dsp:nvSpPr>
      <dsp:spPr>
        <a:xfrm>
          <a:off x="3161332" y="368"/>
          <a:ext cx="1449734" cy="14497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Recursos humanos</a:t>
          </a:r>
          <a:endParaRPr lang="es-MX" sz="1400" kern="1200"/>
        </a:p>
      </dsp:txBody>
      <dsp:txXfrm>
        <a:off x="3373641" y="212677"/>
        <a:ext cx="1025116" cy="1025116"/>
      </dsp:txXfrm>
    </dsp:sp>
    <dsp:sp modelId="{F20E5C84-209E-4C21-A978-6DE3EA130359}">
      <dsp:nvSpPr>
        <dsp:cNvPr id="0" name=""/>
        <dsp:cNvSpPr/>
      </dsp:nvSpPr>
      <dsp:spPr>
        <a:xfrm rot="2700000">
          <a:off x="4455529" y="1242931"/>
          <a:ext cx="386016" cy="4892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4472488" y="1299845"/>
        <a:ext cx="270211" cy="293571"/>
      </dsp:txXfrm>
    </dsp:sp>
    <dsp:sp modelId="{92384B2E-A5BF-4296-A789-1855FEC7E18D}">
      <dsp:nvSpPr>
        <dsp:cNvPr id="0" name=""/>
        <dsp:cNvSpPr/>
      </dsp:nvSpPr>
      <dsp:spPr>
        <a:xfrm>
          <a:off x="4701458" y="1540495"/>
          <a:ext cx="1449734" cy="14497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Contabilidad </a:t>
          </a:r>
          <a:endParaRPr lang="es-MX" sz="1400" kern="1200"/>
        </a:p>
      </dsp:txBody>
      <dsp:txXfrm>
        <a:off x="4913767" y="1752804"/>
        <a:ext cx="1025116" cy="1025116"/>
      </dsp:txXfrm>
    </dsp:sp>
    <dsp:sp modelId="{09E0246D-423A-4F5E-838A-4E656C0D6B22}">
      <dsp:nvSpPr>
        <dsp:cNvPr id="0" name=""/>
        <dsp:cNvSpPr/>
      </dsp:nvSpPr>
      <dsp:spPr>
        <a:xfrm rot="8100000">
          <a:off x="4470980" y="2783057"/>
          <a:ext cx="386016" cy="4892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4569826" y="2839971"/>
        <a:ext cx="270211" cy="293571"/>
      </dsp:txXfrm>
    </dsp:sp>
    <dsp:sp modelId="{39993E53-52FC-4B3A-AEEB-2859D8F67A15}">
      <dsp:nvSpPr>
        <dsp:cNvPr id="0" name=""/>
        <dsp:cNvSpPr/>
      </dsp:nvSpPr>
      <dsp:spPr>
        <a:xfrm>
          <a:off x="3161332" y="3080621"/>
          <a:ext cx="1449734" cy="14497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Costos</a:t>
          </a:r>
          <a:endParaRPr lang="es-MX" sz="1400" kern="1200"/>
        </a:p>
      </dsp:txBody>
      <dsp:txXfrm>
        <a:off x="3373641" y="3292930"/>
        <a:ext cx="1025116" cy="1025116"/>
      </dsp:txXfrm>
    </dsp:sp>
    <dsp:sp modelId="{9C0847AD-5950-40C6-A59A-05888C6B9174}">
      <dsp:nvSpPr>
        <dsp:cNvPr id="0" name=""/>
        <dsp:cNvSpPr/>
      </dsp:nvSpPr>
      <dsp:spPr>
        <a:xfrm rot="13500000">
          <a:off x="2930853" y="2798508"/>
          <a:ext cx="386016" cy="4892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3029699" y="2937308"/>
        <a:ext cx="270211" cy="293571"/>
      </dsp:txXfrm>
    </dsp:sp>
    <dsp:sp modelId="{47CE6671-1297-46C8-8D73-B6B50D3DEF79}">
      <dsp:nvSpPr>
        <dsp:cNvPr id="0" name=""/>
        <dsp:cNvSpPr/>
      </dsp:nvSpPr>
      <dsp:spPr>
        <a:xfrm>
          <a:off x="1621206" y="1540495"/>
          <a:ext cx="1449734" cy="14497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Ingeniería</a:t>
          </a:r>
          <a:endParaRPr lang="es-MX" sz="1400" kern="1200"/>
        </a:p>
      </dsp:txBody>
      <dsp:txXfrm>
        <a:off x="1833515" y="1752804"/>
        <a:ext cx="1025116" cy="1025116"/>
      </dsp:txXfrm>
    </dsp:sp>
    <dsp:sp modelId="{76496444-7CF2-45F1-BA59-1FF27013B5A8}">
      <dsp:nvSpPr>
        <dsp:cNvPr id="0" name=""/>
        <dsp:cNvSpPr/>
      </dsp:nvSpPr>
      <dsp:spPr>
        <a:xfrm rot="18900000">
          <a:off x="2915403" y="1258381"/>
          <a:ext cx="386016" cy="4892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2932362" y="1397181"/>
        <a:ext cx="270211" cy="29357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33F265-886C-405D-A5CE-9A18FFFA58FB}">
      <dsp:nvSpPr>
        <dsp:cNvPr id="0" name=""/>
        <dsp:cNvSpPr/>
      </dsp:nvSpPr>
      <dsp:spPr>
        <a:xfrm>
          <a:off x="1462521" y="0"/>
          <a:ext cx="4502125" cy="450212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2A8518-BBCF-4A81-B570-1D4627FD56A9}">
      <dsp:nvSpPr>
        <dsp:cNvPr id="0" name=""/>
        <dsp:cNvSpPr/>
      </dsp:nvSpPr>
      <dsp:spPr>
        <a:xfrm>
          <a:off x="1755159" y="292638"/>
          <a:ext cx="1800850" cy="18008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Contratación</a:t>
          </a:r>
          <a:endParaRPr lang="es-MX" sz="2000" kern="1200" dirty="0"/>
        </a:p>
      </dsp:txBody>
      <dsp:txXfrm>
        <a:off x="1843069" y="380548"/>
        <a:ext cx="1625030" cy="1625030"/>
      </dsp:txXfrm>
    </dsp:sp>
    <dsp:sp modelId="{9F5DEE14-4F73-4F5A-A6F2-0A9134E7000E}">
      <dsp:nvSpPr>
        <dsp:cNvPr id="0" name=""/>
        <dsp:cNvSpPr/>
      </dsp:nvSpPr>
      <dsp:spPr>
        <a:xfrm>
          <a:off x="3871158" y="292638"/>
          <a:ext cx="1800850" cy="18008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Capacitación</a:t>
          </a:r>
          <a:endParaRPr lang="es-MX" sz="2000" kern="1200" dirty="0"/>
        </a:p>
      </dsp:txBody>
      <dsp:txXfrm>
        <a:off x="3959068" y="380548"/>
        <a:ext cx="1625030" cy="1625030"/>
      </dsp:txXfrm>
    </dsp:sp>
    <dsp:sp modelId="{4F0392EC-215E-4D61-A12A-D3932E1E4E8C}">
      <dsp:nvSpPr>
        <dsp:cNvPr id="0" name=""/>
        <dsp:cNvSpPr/>
      </dsp:nvSpPr>
      <dsp:spPr>
        <a:xfrm>
          <a:off x="1755159" y="2408636"/>
          <a:ext cx="1800850" cy="18008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Clasificación de puestos</a:t>
          </a:r>
          <a:endParaRPr lang="es-MX" sz="2000" kern="1200" dirty="0"/>
        </a:p>
      </dsp:txBody>
      <dsp:txXfrm>
        <a:off x="1843069" y="2496546"/>
        <a:ext cx="1625030" cy="1625030"/>
      </dsp:txXfrm>
    </dsp:sp>
    <dsp:sp modelId="{2C138B82-E889-4AAC-BAF8-87C88EC4EF19}">
      <dsp:nvSpPr>
        <dsp:cNvPr id="0" name=""/>
        <dsp:cNvSpPr/>
      </dsp:nvSpPr>
      <dsp:spPr>
        <a:xfrm>
          <a:off x="3871158" y="2408636"/>
          <a:ext cx="1800850" cy="18008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Relaciones de personal</a:t>
          </a:r>
          <a:endParaRPr lang="es-MX" sz="2000" kern="1200" dirty="0"/>
        </a:p>
      </dsp:txBody>
      <dsp:txXfrm>
        <a:off x="3959068" y="2496546"/>
        <a:ext cx="1625030" cy="162503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C41607-A9F9-436C-9FC2-C204A067322B}">
      <dsp:nvSpPr>
        <dsp:cNvPr id="0" name=""/>
        <dsp:cNvSpPr/>
      </dsp:nvSpPr>
      <dsp:spPr>
        <a:xfrm>
          <a:off x="0" y="1359217"/>
          <a:ext cx="7772400" cy="181229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BD094C-B81F-47D4-9ECA-5893D80E245E}">
      <dsp:nvSpPr>
        <dsp:cNvPr id="0" name=""/>
        <dsp:cNvSpPr/>
      </dsp:nvSpPr>
      <dsp:spPr>
        <a:xfrm>
          <a:off x="3500" y="0"/>
          <a:ext cx="1683893" cy="181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Liquidación y pago de nómina</a:t>
          </a:r>
          <a:endParaRPr lang="es-MX" sz="1700" kern="1200"/>
        </a:p>
      </dsp:txBody>
      <dsp:txXfrm>
        <a:off x="3500" y="0"/>
        <a:ext cx="1683893" cy="1812290"/>
      </dsp:txXfrm>
    </dsp:sp>
    <dsp:sp modelId="{FF56E94B-8728-4D9D-B5E5-50884C5512C7}">
      <dsp:nvSpPr>
        <dsp:cNvPr id="0" name=""/>
        <dsp:cNvSpPr/>
      </dsp:nvSpPr>
      <dsp:spPr>
        <a:xfrm>
          <a:off x="618911" y="2038826"/>
          <a:ext cx="453072" cy="4530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F11BE-0C52-4477-8923-EB165CD14C7C}">
      <dsp:nvSpPr>
        <dsp:cNvPr id="0" name=""/>
        <dsp:cNvSpPr/>
      </dsp:nvSpPr>
      <dsp:spPr>
        <a:xfrm>
          <a:off x="1771589" y="2718434"/>
          <a:ext cx="1683893" cy="181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Cálculo de prestaciones </a:t>
          </a:r>
          <a:endParaRPr lang="es-MX" sz="1700" kern="1200"/>
        </a:p>
      </dsp:txBody>
      <dsp:txXfrm>
        <a:off x="1771589" y="2718434"/>
        <a:ext cx="1683893" cy="1812290"/>
      </dsp:txXfrm>
    </dsp:sp>
    <dsp:sp modelId="{842F1473-ECE7-4E9B-B381-48F4398E5C18}">
      <dsp:nvSpPr>
        <dsp:cNvPr id="0" name=""/>
        <dsp:cNvSpPr/>
      </dsp:nvSpPr>
      <dsp:spPr>
        <a:xfrm>
          <a:off x="2386999" y="2038826"/>
          <a:ext cx="453072" cy="4530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80DC0-2ABD-469F-8C4D-847490607A65}">
      <dsp:nvSpPr>
        <dsp:cNvPr id="0" name=""/>
        <dsp:cNvSpPr/>
      </dsp:nvSpPr>
      <dsp:spPr>
        <a:xfrm>
          <a:off x="3539677" y="0"/>
          <a:ext cx="1683893" cy="181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Determinación de vacaciones</a:t>
          </a:r>
          <a:endParaRPr lang="es-MX" sz="1700" kern="1200"/>
        </a:p>
      </dsp:txBody>
      <dsp:txXfrm>
        <a:off x="3539677" y="0"/>
        <a:ext cx="1683893" cy="1812290"/>
      </dsp:txXfrm>
    </dsp:sp>
    <dsp:sp modelId="{31E7460B-D57A-4ED6-A52E-5C24D45A2A8B}">
      <dsp:nvSpPr>
        <dsp:cNvPr id="0" name=""/>
        <dsp:cNvSpPr/>
      </dsp:nvSpPr>
      <dsp:spPr>
        <a:xfrm>
          <a:off x="4155087" y="2038826"/>
          <a:ext cx="453072" cy="4530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8C9E13-6424-41FA-B347-FEEEE02CB11B}">
      <dsp:nvSpPr>
        <dsp:cNvPr id="0" name=""/>
        <dsp:cNvSpPr/>
      </dsp:nvSpPr>
      <dsp:spPr>
        <a:xfrm>
          <a:off x="5307765" y="2718434"/>
          <a:ext cx="1683893" cy="181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Liquidaciones</a:t>
          </a:r>
          <a:endParaRPr lang="es-MX" sz="1700" kern="1200"/>
        </a:p>
      </dsp:txBody>
      <dsp:txXfrm>
        <a:off x="5307765" y="2718434"/>
        <a:ext cx="1683893" cy="1812290"/>
      </dsp:txXfrm>
    </dsp:sp>
    <dsp:sp modelId="{EA80A79B-729D-474E-AB10-12F93A25D9B2}">
      <dsp:nvSpPr>
        <dsp:cNvPr id="0" name=""/>
        <dsp:cNvSpPr/>
      </dsp:nvSpPr>
      <dsp:spPr>
        <a:xfrm>
          <a:off x="5923176" y="2038826"/>
          <a:ext cx="453072" cy="4530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161E57-ABA4-45AB-9809-422CAF5B9322}">
      <dsp:nvSpPr>
        <dsp:cNvPr id="0" name=""/>
        <dsp:cNvSpPr/>
      </dsp:nvSpPr>
      <dsp:spPr>
        <a:xfrm rot="21300000">
          <a:off x="23851" y="1624230"/>
          <a:ext cx="7724697" cy="884594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6CEB0E-95CC-4B73-BC04-82ABCA4CBA19}">
      <dsp:nvSpPr>
        <dsp:cNvPr id="0" name=""/>
        <dsp:cNvSpPr/>
      </dsp:nvSpPr>
      <dsp:spPr>
        <a:xfrm>
          <a:off x="932688" y="206652"/>
          <a:ext cx="2331720" cy="1653222"/>
        </a:xfrm>
        <a:prstGeom prst="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F60BF1-CF78-4183-A9E7-2D1A721BA241}">
      <dsp:nvSpPr>
        <dsp:cNvPr id="0" name=""/>
        <dsp:cNvSpPr/>
      </dsp:nvSpPr>
      <dsp:spPr>
        <a:xfrm>
          <a:off x="4119372" y="0"/>
          <a:ext cx="2487168" cy="173588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Separación de mano de obra: directa e indirecta</a:t>
          </a:r>
          <a:endParaRPr lang="es-MX" sz="2100" kern="1200"/>
        </a:p>
      </dsp:txBody>
      <dsp:txXfrm>
        <a:off x="4119372" y="0"/>
        <a:ext cx="2487168" cy="1735883"/>
      </dsp:txXfrm>
    </dsp:sp>
    <dsp:sp modelId="{CE451154-DA5B-4E87-9C90-7D939FC90119}">
      <dsp:nvSpPr>
        <dsp:cNvPr id="0" name=""/>
        <dsp:cNvSpPr/>
      </dsp:nvSpPr>
      <dsp:spPr>
        <a:xfrm>
          <a:off x="4507991" y="2273180"/>
          <a:ext cx="2331720" cy="1653222"/>
        </a:xfrm>
        <a:prstGeom prst="upArrow">
          <a:avLst/>
        </a:prstGeom>
        <a:solidFill>
          <a:schemeClr val="accent5">
            <a:hueOff val="-6914839"/>
            <a:satOff val="84211"/>
            <a:lumOff val="-3764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BEB96D-0396-4914-99E7-242FE04387F2}">
      <dsp:nvSpPr>
        <dsp:cNvPr id="0" name=""/>
        <dsp:cNvSpPr/>
      </dsp:nvSpPr>
      <dsp:spPr>
        <a:xfrm>
          <a:off x="1165860" y="2397171"/>
          <a:ext cx="2487168" cy="173588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Determinación del costo de mano de obra por unidad producida </a:t>
          </a:r>
          <a:endParaRPr lang="es-MX" sz="2100" kern="1200" dirty="0"/>
        </a:p>
      </dsp:txBody>
      <dsp:txXfrm>
        <a:off x="1165860" y="2397171"/>
        <a:ext cx="2487168" cy="173588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086AAE-B9D9-41F9-BA9B-F1E792B0E780}">
      <dsp:nvSpPr>
        <dsp:cNvPr id="0" name=""/>
        <dsp:cNvSpPr/>
      </dsp:nvSpPr>
      <dsp:spPr>
        <a:xfrm>
          <a:off x="582929" y="0"/>
          <a:ext cx="6606540" cy="453072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715632-D04B-43D7-A3BD-0273A719EA5F}">
      <dsp:nvSpPr>
        <dsp:cNvPr id="0" name=""/>
        <dsp:cNvSpPr/>
      </dsp:nvSpPr>
      <dsp:spPr>
        <a:xfrm>
          <a:off x="94" y="1359217"/>
          <a:ext cx="3791322" cy="18122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Realización de estudios de tiempos y movimientos para establecer el estándar</a:t>
          </a:r>
          <a:endParaRPr lang="es-MX" sz="2700" kern="1200"/>
        </a:p>
      </dsp:txBody>
      <dsp:txXfrm>
        <a:off x="88563" y="1447686"/>
        <a:ext cx="3614384" cy="1635352"/>
      </dsp:txXfrm>
    </dsp:sp>
    <dsp:sp modelId="{E354E8FF-AB0B-44F2-BFB2-C99B0909B943}">
      <dsp:nvSpPr>
        <dsp:cNvPr id="0" name=""/>
        <dsp:cNvSpPr/>
      </dsp:nvSpPr>
      <dsp:spPr>
        <a:xfrm>
          <a:off x="3980983" y="1359217"/>
          <a:ext cx="3791322" cy="18122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Cálculo de capacidad ociosa</a:t>
          </a:r>
          <a:endParaRPr lang="es-MX" sz="2700" kern="1200"/>
        </a:p>
      </dsp:txBody>
      <dsp:txXfrm>
        <a:off x="4069452" y="1447686"/>
        <a:ext cx="3614384" cy="16353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636B3-0FAE-4FEB-83AE-B1FED2841E29}">
      <dsp:nvSpPr>
        <dsp:cNvPr id="0" name=""/>
        <dsp:cNvSpPr/>
      </dsp:nvSpPr>
      <dsp:spPr>
        <a:xfrm rot="5400000">
          <a:off x="148582" y="1652304"/>
          <a:ext cx="1409565" cy="160473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F4A8860-D2A5-4259-BCE3-677548134DEA}">
      <dsp:nvSpPr>
        <dsp:cNvPr id="0" name=""/>
        <dsp:cNvSpPr/>
      </dsp:nvSpPr>
      <dsp:spPr>
        <a:xfrm>
          <a:off x="3594" y="368935"/>
          <a:ext cx="1915956" cy="110261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b="1" kern="1200" dirty="0" smtClean="0"/>
            <a:t>Costos</a:t>
          </a:r>
          <a:endParaRPr lang="es-MX" sz="3500" kern="1200" dirty="0"/>
        </a:p>
      </dsp:txBody>
      <dsp:txXfrm>
        <a:off x="57429" y="422770"/>
        <a:ext cx="1808286" cy="994943"/>
      </dsp:txXfrm>
    </dsp:sp>
    <dsp:sp modelId="{53543037-7B7A-4153-9C44-EF5CBD394BF8}">
      <dsp:nvSpPr>
        <dsp:cNvPr id="0" name=""/>
        <dsp:cNvSpPr/>
      </dsp:nvSpPr>
      <dsp:spPr>
        <a:xfrm>
          <a:off x="2153862" y="368934"/>
          <a:ext cx="4121844" cy="1098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Inversión, se entregan a cambio de bienes o servicios.</a:t>
          </a:r>
          <a:endParaRPr lang="es-MX" sz="2200" kern="1200" dirty="0"/>
        </a:p>
      </dsp:txBody>
      <dsp:txXfrm>
        <a:off x="2153862" y="368934"/>
        <a:ext cx="4121844" cy="1098386"/>
      </dsp:txXfrm>
    </dsp:sp>
    <dsp:sp modelId="{AA64D9E2-F08B-41D4-9713-C7E439DD20C0}">
      <dsp:nvSpPr>
        <dsp:cNvPr id="0" name=""/>
        <dsp:cNvSpPr/>
      </dsp:nvSpPr>
      <dsp:spPr>
        <a:xfrm>
          <a:off x="1781127" y="1955553"/>
          <a:ext cx="2027125" cy="110093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b="1" kern="1200" dirty="0" smtClean="0"/>
            <a:t>Gastos</a:t>
          </a:r>
          <a:endParaRPr lang="es-MX" sz="3500" kern="1200" dirty="0"/>
        </a:p>
      </dsp:txBody>
      <dsp:txXfrm>
        <a:off x="1834880" y="2009306"/>
        <a:ext cx="1919619" cy="993429"/>
      </dsp:txXfrm>
    </dsp:sp>
    <dsp:sp modelId="{7BACF3D3-42EB-4494-BCAF-3A61028920E9}">
      <dsp:nvSpPr>
        <dsp:cNvPr id="0" name=""/>
        <dsp:cNvSpPr/>
      </dsp:nvSpPr>
      <dsp:spPr>
        <a:xfrm>
          <a:off x="3808738" y="2016224"/>
          <a:ext cx="3388221" cy="869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Costos que se deducen de los ingresos.</a:t>
          </a:r>
          <a:endParaRPr lang="es-MX" sz="2200" kern="1200" dirty="0"/>
        </a:p>
      </dsp:txBody>
      <dsp:txXfrm>
        <a:off x="3808738" y="2016224"/>
        <a:ext cx="3388221" cy="86904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0CE784-A3F9-4432-A1E3-BCE6E27412C3}">
      <dsp:nvSpPr>
        <dsp:cNvPr id="0" name=""/>
        <dsp:cNvSpPr/>
      </dsp:nvSpPr>
      <dsp:spPr>
        <a:xfrm>
          <a:off x="923" y="692901"/>
          <a:ext cx="3363157" cy="11927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u="none" kern="1200" dirty="0" smtClean="0"/>
            <a:t>Costos</a:t>
          </a:r>
          <a:endParaRPr lang="es-MX" sz="2800" u="none" kern="1200" dirty="0"/>
        </a:p>
      </dsp:txBody>
      <dsp:txXfrm>
        <a:off x="35857" y="727835"/>
        <a:ext cx="3293289" cy="1122875"/>
      </dsp:txXfrm>
    </dsp:sp>
    <dsp:sp modelId="{599B64A9-6432-44CD-B8D3-3F45943EF4BB}">
      <dsp:nvSpPr>
        <dsp:cNvPr id="0" name=""/>
        <dsp:cNvSpPr/>
      </dsp:nvSpPr>
      <dsp:spPr>
        <a:xfrm>
          <a:off x="337239" y="1885645"/>
          <a:ext cx="336315" cy="12611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1184"/>
              </a:lnTo>
              <a:lnTo>
                <a:pt x="336315" y="12611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FA7B39-05E3-4E25-A7C9-C6B3A9D31C77}">
      <dsp:nvSpPr>
        <dsp:cNvPr id="0" name=""/>
        <dsp:cNvSpPr/>
      </dsp:nvSpPr>
      <dsp:spPr>
        <a:xfrm>
          <a:off x="673555" y="2306039"/>
          <a:ext cx="2690525" cy="1681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El principal costo de la mano de obra son los sueldos que se pagan a los trabajadores de producción, sobre una base de horas, días o piezas trabajadas. </a:t>
          </a:r>
          <a:endParaRPr lang="es-MX" sz="1600" kern="1200" dirty="0"/>
        </a:p>
      </dsp:txBody>
      <dsp:txXfrm>
        <a:off x="722807" y="2355291"/>
        <a:ext cx="2592021" cy="1583074"/>
      </dsp:txXfrm>
    </dsp:sp>
    <dsp:sp modelId="{41745902-C061-4A7D-BC1A-9D77A3FEC8D1}">
      <dsp:nvSpPr>
        <dsp:cNvPr id="0" name=""/>
        <dsp:cNvSpPr/>
      </dsp:nvSpPr>
      <dsp:spPr>
        <a:xfrm>
          <a:off x="4204870" y="692901"/>
          <a:ext cx="3363157" cy="11927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u="none" kern="1200" dirty="0" smtClean="0"/>
            <a:t>Contabilización</a:t>
          </a:r>
          <a:endParaRPr lang="es-MX" sz="2800" u="none" kern="1200" dirty="0"/>
        </a:p>
      </dsp:txBody>
      <dsp:txXfrm>
        <a:off x="4239804" y="727835"/>
        <a:ext cx="3293289" cy="1122875"/>
      </dsp:txXfrm>
    </dsp:sp>
    <dsp:sp modelId="{D1BEC0DE-F2F7-4BDC-B724-20493124B5F1}">
      <dsp:nvSpPr>
        <dsp:cNvPr id="0" name=""/>
        <dsp:cNvSpPr/>
      </dsp:nvSpPr>
      <dsp:spPr>
        <a:xfrm>
          <a:off x="4541186" y="1885645"/>
          <a:ext cx="336315" cy="12611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1184"/>
              </a:lnTo>
              <a:lnTo>
                <a:pt x="336315" y="12611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DE1ABE-D161-42C1-9C65-1C06B118DDF8}">
      <dsp:nvSpPr>
        <dsp:cNvPr id="0" name=""/>
        <dsp:cNvSpPr/>
      </dsp:nvSpPr>
      <dsp:spPr>
        <a:xfrm>
          <a:off x="4877502" y="2306039"/>
          <a:ext cx="2690525" cy="1681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La contabilización comprende tres actividades: control de tiempo, preparación de listas de raya y asignación de los costos.</a:t>
          </a:r>
          <a:endParaRPr lang="es-MX" sz="1600" kern="1200" dirty="0"/>
        </a:p>
      </dsp:txBody>
      <dsp:txXfrm>
        <a:off x="4926754" y="2355291"/>
        <a:ext cx="2592021" cy="158307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70ACB-F524-45BC-BDBD-48B2BF4918F0}">
      <dsp:nvSpPr>
        <dsp:cNvPr id="0" name=""/>
        <dsp:cNvSpPr/>
      </dsp:nvSpPr>
      <dsp:spPr>
        <a:xfrm rot="5400000">
          <a:off x="672892" y="2072520"/>
          <a:ext cx="1843543" cy="209880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465628-FCDC-42D5-BD76-65CAE1A18930}">
      <dsp:nvSpPr>
        <dsp:cNvPr id="0" name=""/>
        <dsp:cNvSpPr/>
      </dsp:nvSpPr>
      <dsp:spPr>
        <a:xfrm>
          <a:off x="54" y="780956"/>
          <a:ext cx="2568097" cy="140948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u="none" kern="1200" dirty="0" smtClean="0"/>
            <a:t>Control de tiempo</a:t>
          </a:r>
          <a:endParaRPr lang="es-MX" sz="3700" u="none" kern="1200" dirty="0"/>
        </a:p>
      </dsp:txBody>
      <dsp:txXfrm>
        <a:off x="68872" y="849774"/>
        <a:ext cx="2430461" cy="1271844"/>
      </dsp:txXfrm>
    </dsp:sp>
    <dsp:sp modelId="{6E31AE09-BC66-4DEC-B8FA-0DF96B5715C0}">
      <dsp:nvSpPr>
        <dsp:cNvPr id="0" name=""/>
        <dsp:cNvSpPr/>
      </dsp:nvSpPr>
      <dsp:spPr>
        <a:xfrm>
          <a:off x="2802632" y="619239"/>
          <a:ext cx="3235372" cy="1755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A través de tarjetas de tiempo o boletas de trabajo, que señalan horas trabajadas, descripción del trabajo  y tasa salarial.</a:t>
          </a:r>
          <a:endParaRPr lang="es-MX" sz="1900" kern="1200" dirty="0"/>
        </a:p>
      </dsp:txBody>
      <dsp:txXfrm>
        <a:off x="2802632" y="619239"/>
        <a:ext cx="3235372" cy="1755755"/>
      </dsp:txXfrm>
    </dsp:sp>
    <dsp:sp modelId="{08F6C30D-FAFA-4C84-9F61-CFF7501CAE42}">
      <dsp:nvSpPr>
        <dsp:cNvPr id="0" name=""/>
        <dsp:cNvSpPr/>
      </dsp:nvSpPr>
      <dsp:spPr>
        <a:xfrm>
          <a:off x="2679428" y="3013996"/>
          <a:ext cx="2568097" cy="140948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u="none" kern="1200" dirty="0" smtClean="0"/>
            <a:t>Listas de raya</a:t>
          </a:r>
          <a:endParaRPr lang="es-MX" sz="3700" u="none" kern="1200" dirty="0"/>
        </a:p>
      </dsp:txBody>
      <dsp:txXfrm>
        <a:off x="2748246" y="3082814"/>
        <a:ext cx="2430461" cy="1271844"/>
      </dsp:txXfrm>
    </dsp:sp>
    <dsp:sp modelId="{4AD98317-B6B5-40BC-810F-DD1F4372DC55}">
      <dsp:nvSpPr>
        <dsp:cNvPr id="0" name=""/>
        <dsp:cNvSpPr/>
      </dsp:nvSpPr>
      <dsp:spPr>
        <a:xfrm>
          <a:off x="5515198" y="2839761"/>
          <a:ext cx="2257147" cy="1755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Define los conceptos que se pagaran en la nómina en función al tiempo trabajado.</a:t>
          </a:r>
          <a:endParaRPr lang="es-MX" sz="1900" kern="1200" dirty="0"/>
        </a:p>
      </dsp:txBody>
      <dsp:txXfrm>
        <a:off x="5515198" y="2839761"/>
        <a:ext cx="2257147" cy="1755755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7B7446-12F1-470D-B663-76D9E44F267F}">
      <dsp:nvSpPr>
        <dsp:cNvPr id="0" name=""/>
        <dsp:cNvSpPr/>
      </dsp:nvSpPr>
      <dsp:spPr>
        <a:xfrm>
          <a:off x="0" y="0"/>
          <a:ext cx="6521001" cy="13333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Con las tarjetas de tiempo y listas de raya, el departamento de contabilidad asigna los costos totales de la nómina. </a:t>
          </a:r>
          <a:endParaRPr lang="es-MX" sz="2000" kern="1200" dirty="0"/>
        </a:p>
      </dsp:txBody>
      <dsp:txXfrm>
        <a:off x="39053" y="39053"/>
        <a:ext cx="5082203" cy="1255252"/>
      </dsp:txXfrm>
    </dsp:sp>
    <dsp:sp modelId="{8EE568C9-0234-4995-938E-B1AA7E882C0E}">
      <dsp:nvSpPr>
        <dsp:cNvPr id="0" name=""/>
        <dsp:cNvSpPr/>
      </dsp:nvSpPr>
      <dsp:spPr>
        <a:xfrm>
          <a:off x="575382" y="1555584"/>
          <a:ext cx="6521001" cy="13333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El costo total de la nómina debe ser igual a la suma de los costos de la mano de obra asignados a las órdenes de trabajo.</a:t>
          </a:r>
          <a:endParaRPr lang="es-MX" sz="2000" kern="1200" dirty="0"/>
        </a:p>
      </dsp:txBody>
      <dsp:txXfrm>
        <a:off x="614435" y="1594637"/>
        <a:ext cx="5000830" cy="1255252"/>
      </dsp:txXfrm>
    </dsp:sp>
    <dsp:sp modelId="{E7D830EB-8E05-4F05-AEAD-B1741B8D9242}">
      <dsp:nvSpPr>
        <dsp:cNvPr id="0" name=""/>
        <dsp:cNvSpPr/>
      </dsp:nvSpPr>
      <dsp:spPr>
        <a:xfrm>
          <a:off x="1150765" y="3111169"/>
          <a:ext cx="6521001" cy="13333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Las nóminas se preparan: semanal, quincenal o mensualmente. </a:t>
          </a:r>
          <a:endParaRPr lang="es-MX" sz="2000" kern="1200" dirty="0"/>
        </a:p>
      </dsp:txBody>
      <dsp:txXfrm>
        <a:off x="1189818" y="3150222"/>
        <a:ext cx="5000830" cy="1255252"/>
      </dsp:txXfrm>
    </dsp:sp>
    <dsp:sp modelId="{FE8121AF-36CB-423C-9BEF-78AA4A1E6AB6}">
      <dsp:nvSpPr>
        <dsp:cNvPr id="0" name=""/>
        <dsp:cNvSpPr/>
      </dsp:nvSpPr>
      <dsp:spPr>
        <a:xfrm>
          <a:off x="5654318" y="1011130"/>
          <a:ext cx="866682" cy="8666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5849321" y="1011130"/>
        <a:ext cx="476676" cy="652178"/>
      </dsp:txXfrm>
    </dsp:sp>
    <dsp:sp modelId="{64BC1712-C637-4185-858D-021B64E54FB5}">
      <dsp:nvSpPr>
        <dsp:cNvPr id="0" name=""/>
        <dsp:cNvSpPr/>
      </dsp:nvSpPr>
      <dsp:spPr>
        <a:xfrm>
          <a:off x="6229701" y="2557825"/>
          <a:ext cx="866682" cy="8666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6424704" y="2557825"/>
        <a:ext cx="476676" cy="652178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8E5E4D-1C8D-4E50-8B95-D8DC8F4864B1}">
      <dsp:nvSpPr>
        <dsp:cNvPr id="0" name=""/>
        <dsp:cNvSpPr/>
      </dsp:nvSpPr>
      <dsp:spPr>
        <a:xfrm>
          <a:off x="1466925" y="498827"/>
          <a:ext cx="2360267" cy="277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E4D0DC-071E-4C37-A75E-E8C9E30E49E6}">
      <dsp:nvSpPr>
        <dsp:cNvPr id="0" name=""/>
        <dsp:cNvSpPr/>
      </dsp:nvSpPr>
      <dsp:spPr>
        <a:xfrm>
          <a:off x="1466925" y="603112"/>
          <a:ext cx="173393" cy="1733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0F797F-FAE8-4D37-816F-0917EDBC17AE}">
      <dsp:nvSpPr>
        <dsp:cNvPr id="0" name=""/>
        <dsp:cNvSpPr/>
      </dsp:nvSpPr>
      <dsp:spPr>
        <a:xfrm>
          <a:off x="1466925" y="0"/>
          <a:ext cx="2360267" cy="498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Ingresos</a:t>
          </a:r>
          <a:endParaRPr lang="es-MX" sz="3000" kern="1200" dirty="0"/>
        </a:p>
      </dsp:txBody>
      <dsp:txXfrm>
        <a:off x="1466925" y="0"/>
        <a:ext cx="2360267" cy="498827"/>
      </dsp:txXfrm>
    </dsp:sp>
    <dsp:sp modelId="{B773124B-3E72-47EC-A334-568522B79124}">
      <dsp:nvSpPr>
        <dsp:cNvPr id="0" name=""/>
        <dsp:cNvSpPr/>
      </dsp:nvSpPr>
      <dsp:spPr>
        <a:xfrm>
          <a:off x="1466925" y="1007287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F39256-9B5E-4D7C-9993-51163054FC0F}">
      <dsp:nvSpPr>
        <dsp:cNvPr id="0" name=""/>
        <dsp:cNvSpPr/>
      </dsp:nvSpPr>
      <dsp:spPr>
        <a:xfrm>
          <a:off x="1632144" y="891897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/>
            <a:t>Sueldo</a:t>
          </a:r>
          <a:endParaRPr lang="es-MX" sz="1400" kern="1200" dirty="0"/>
        </a:p>
      </dsp:txBody>
      <dsp:txXfrm>
        <a:off x="1632144" y="891897"/>
        <a:ext cx="2195049" cy="404171"/>
      </dsp:txXfrm>
    </dsp:sp>
    <dsp:sp modelId="{5E77FE32-2ED3-4537-8C4D-4F2AAAD61D62}">
      <dsp:nvSpPr>
        <dsp:cNvPr id="0" name=""/>
        <dsp:cNvSpPr/>
      </dsp:nvSpPr>
      <dsp:spPr>
        <a:xfrm>
          <a:off x="1466925" y="1411459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0605F3-40E4-4F25-B963-4372D5767636}">
      <dsp:nvSpPr>
        <dsp:cNvPr id="0" name=""/>
        <dsp:cNvSpPr/>
      </dsp:nvSpPr>
      <dsp:spPr>
        <a:xfrm>
          <a:off x="1632144" y="1296068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Comisiones</a:t>
          </a:r>
          <a:endParaRPr lang="es-MX" sz="1400" kern="1200" dirty="0"/>
        </a:p>
      </dsp:txBody>
      <dsp:txXfrm>
        <a:off x="1632144" y="1296068"/>
        <a:ext cx="2195049" cy="404171"/>
      </dsp:txXfrm>
    </dsp:sp>
    <dsp:sp modelId="{A3C64D18-64A3-4B1D-B2DF-315BB9F70BA3}">
      <dsp:nvSpPr>
        <dsp:cNvPr id="0" name=""/>
        <dsp:cNvSpPr/>
      </dsp:nvSpPr>
      <dsp:spPr>
        <a:xfrm>
          <a:off x="1466925" y="1815630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28C9DA-E9E6-4F00-82EB-33C9D990E660}">
      <dsp:nvSpPr>
        <dsp:cNvPr id="0" name=""/>
        <dsp:cNvSpPr/>
      </dsp:nvSpPr>
      <dsp:spPr>
        <a:xfrm>
          <a:off x="1632144" y="1700239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Horas extras</a:t>
          </a:r>
          <a:endParaRPr lang="es-MX" sz="1400" kern="1200" dirty="0"/>
        </a:p>
      </dsp:txBody>
      <dsp:txXfrm>
        <a:off x="1632144" y="1700239"/>
        <a:ext cx="2195049" cy="404171"/>
      </dsp:txXfrm>
    </dsp:sp>
    <dsp:sp modelId="{61554E77-8E74-44BF-BC83-7FAED10C6CCD}">
      <dsp:nvSpPr>
        <dsp:cNvPr id="0" name=""/>
        <dsp:cNvSpPr/>
      </dsp:nvSpPr>
      <dsp:spPr>
        <a:xfrm>
          <a:off x="1466925" y="2219802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2F7A51-171A-490B-9957-1B47CA1C36DD}">
      <dsp:nvSpPr>
        <dsp:cNvPr id="0" name=""/>
        <dsp:cNvSpPr/>
      </dsp:nvSpPr>
      <dsp:spPr>
        <a:xfrm>
          <a:off x="1632144" y="2104411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Vacaciones</a:t>
          </a:r>
          <a:endParaRPr lang="es-MX" sz="1400" kern="1200" dirty="0"/>
        </a:p>
      </dsp:txBody>
      <dsp:txXfrm>
        <a:off x="1632144" y="2104411"/>
        <a:ext cx="2195049" cy="404171"/>
      </dsp:txXfrm>
    </dsp:sp>
    <dsp:sp modelId="{6BB3248A-DF8F-4BD2-BD99-89F92B6EE6B0}">
      <dsp:nvSpPr>
        <dsp:cNvPr id="0" name=""/>
        <dsp:cNvSpPr/>
      </dsp:nvSpPr>
      <dsp:spPr>
        <a:xfrm>
          <a:off x="1466925" y="2623973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7066E-6DDA-4B25-BE43-BF946BB90FF5}">
      <dsp:nvSpPr>
        <dsp:cNvPr id="0" name=""/>
        <dsp:cNvSpPr/>
      </dsp:nvSpPr>
      <dsp:spPr>
        <a:xfrm>
          <a:off x="1632144" y="2508582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Días festivos</a:t>
          </a:r>
          <a:endParaRPr lang="es-MX" sz="1400" kern="1200" dirty="0"/>
        </a:p>
      </dsp:txBody>
      <dsp:txXfrm>
        <a:off x="1632144" y="2508582"/>
        <a:ext cx="2195049" cy="404171"/>
      </dsp:txXfrm>
    </dsp:sp>
    <dsp:sp modelId="{1BE2CCBD-9E85-4798-B3CF-6365526DADF1}">
      <dsp:nvSpPr>
        <dsp:cNvPr id="0" name=""/>
        <dsp:cNvSpPr/>
      </dsp:nvSpPr>
      <dsp:spPr>
        <a:xfrm>
          <a:off x="1466925" y="3028145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58469E-2311-48B0-B25A-183B49FD57C1}">
      <dsp:nvSpPr>
        <dsp:cNvPr id="0" name=""/>
        <dsp:cNvSpPr/>
      </dsp:nvSpPr>
      <dsp:spPr>
        <a:xfrm>
          <a:off x="1632144" y="2912754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Prima dominical</a:t>
          </a:r>
          <a:endParaRPr lang="es-MX" sz="1400" kern="1200" dirty="0"/>
        </a:p>
      </dsp:txBody>
      <dsp:txXfrm>
        <a:off x="1632144" y="2912754"/>
        <a:ext cx="2195049" cy="404171"/>
      </dsp:txXfrm>
    </dsp:sp>
    <dsp:sp modelId="{1C516A16-C81C-4DA7-8D82-7296E8BB0DBA}">
      <dsp:nvSpPr>
        <dsp:cNvPr id="0" name=""/>
        <dsp:cNvSpPr/>
      </dsp:nvSpPr>
      <dsp:spPr>
        <a:xfrm>
          <a:off x="1466925" y="3432316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CDCBA1-1FED-44B3-86FA-84E7ED4C1E80}">
      <dsp:nvSpPr>
        <dsp:cNvPr id="0" name=""/>
        <dsp:cNvSpPr/>
      </dsp:nvSpPr>
      <dsp:spPr>
        <a:xfrm>
          <a:off x="1632144" y="3316925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Aguinaldo</a:t>
          </a:r>
          <a:endParaRPr lang="es-MX" sz="1400" kern="1200" dirty="0"/>
        </a:p>
      </dsp:txBody>
      <dsp:txXfrm>
        <a:off x="1632144" y="3316925"/>
        <a:ext cx="2195049" cy="404171"/>
      </dsp:txXfrm>
    </dsp:sp>
    <dsp:sp modelId="{26ED7FFA-1526-47F3-895C-77DF394BBFD1}">
      <dsp:nvSpPr>
        <dsp:cNvPr id="0" name=""/>
        <dsp:cNvSpPr/>
      </dsp:nvSpPr>
      <dsp:spPr>
        <a:xfrm>
          <a:off x="1466925" y="3836487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AB811F-9A32-4D84-95C3-505C4FF77CB9}">
      <dsp:nvSpPr>
        <dsp:cNvPr id="0" name=""/>
        <dsp:cNvSpPr/>
      </dsp:nvSpPr>
      <dsp:spPr>
        <a:xfrm>
          <a:off x="1632144" y="3721096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PTU</a:t>
          </a:r>
          <a:endParaRPr lang="es-MX" sz="1400" kern="1200" dirty="0"/>
        </a:p>
      </dsp:txBody>
      <dsp:txXfrm>
        <a:off x="1632144" y="3721096"/>
        <a:ext cx="2195049" cy="404171"/>
      </dsp:txXfrm>
    </dsp:sp>
    <dsp:sp modelId="{BFD7DB56-D77B-47B6-94C8-C709A60C431A}">
      <dsp:nvSpPr>
        <dsp:cNvPr id="0" name=""/>
        <dsp:cNvSpPr/>
      </dsp:nvSpPr>
      <dsp:spPr>
        <a:xfrm>
          <a:off x="1466925" y="4240659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13E9F6-53B8-480D-ACEE-68D967ED6106}">
      <dsp:nvSpPr>
        <dsp:cNvPr id="0" name=""/>
        <dsp:cNvSpPr/>
      </dsp:nvSpPr>
      <dsp:spPr>
        <a:xfrm>
          <a:off x="1632144" y="4125268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Previsión social</a:t>
          </a:r>
          <a:endParaRPr lang="es-MX" sz="1400" kern="1200" dirty="0"/>
        </a:p>
      </dsp:txBody>
      <dsp:txXfrm>
        <a:off x="1632144" y="4125268"/>
        <a:ext cx="2195049" cy="404171"/>
      </dsp:txXfrm>
    </dsp:sp>
    <dsp:sp modelId="{D625272D-9A35-43D2-912B-5C914BA9C5DF}">
      <dsp:nvSpPr>
        <dsp:cNvPr id="0" name=""/>
        <dsp:cNvSpPr/>
      </dsp:nvSpPr>
      <dsp:spPr>
        <a:xfrm>
          <a:off x="3945206" y="498827"/>
          <a:ext cx="2360267" cy="277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9BF60E-D35A-4DC7-A19F-ADE46BE7C50D}">
      <dsp:nvSpPr>
        <dsp:cNvPr id="0" name=""/>
        <dsp:cNvSpPr/>
      </dsp:nvSpPr>
      <dsp:spPr>
        <a:xfrm>
          <a:off x="3945206" y="603112"/>
          <a:ext cx="173393" cy="1733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9B871-8F08-4AA5-A442-1FDF83BB0AA1}">
      <dsp:nvSpPr>
        <dsp:cNvPr id="0" name=""/>
        <dsp:cNvSpPr/>
      </dsp:nvSpPr>
      <dsp:spPr>
        <a:xfrm>
          <a:off x="3945206" y="0"/>
          <a:ext cx="2360267" cy="498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Deducciones</a:t>
          </a:r>
          <a:endParaRPr lang="es-MX" sz="3000" kern="1200" dirty="0"/>
        </a:p>
      </dsp:txBody>
      <dsp:txXfrm>
        <a:off x="3945206" y="0"/>
        <a:ext cx="2360267" cy="498827"/>
      </dsp:txXfrm>
    </dsp:sp>
    <dsp:sp modelId="{5D324254-891B-4157-969E-959C7C17B88E}">
      <dsp:nvSpPr>
        <dsp:cNvPr id="0" name=""/>
        <dsp:cNvSpPr/>
      </dsp:nvSpPr>
      <dsp:spPr>
        <a:xfrm>
          <a:off x="3945206" y="1007287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7F04B-0AE1-4C8D-92C6-6C821C9DB4CD}">
      <dsp:nvSpPr>
        <dsp:cNvPr id="0" name=""/>
        <dsp:cNvSpPr/>
      </dsp:nvSpPr>
      <dsp:spPr>
        <a:xfrm>
          <a:off x="4110425" y="891897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Retención ISR</a:t>
          </a:r>
          <a:endParaRPr lang="es-MX" sz="1400" kern="1200" dirty="0"/>
        </a:p>
      </dsp:txBody>
      <dsp:txXfrm>
        <a:off x="4110425" y="891897"/>
        <a:ext cx="2195049" cy="404171"/>
      </dsp:txXfrm>
    </dsp:sp>
    <dsp:sp modelId="{C75CD987-8229-46D7-9AB4-75E137D11C2C}">
      <dsp:nvSpPr>
        <dsp:cNvPr id="0" name=""/>
        <dsp:cNvSpPr/>
      </dsp:nvSpPr>
      <dsp:spPr>
        <a:xfrm>
          <a:off x="3945206" y="1411459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2E8859-948E-477C-9F73-19698E805871}">
      <dsp:nvSpPr>
        <dsp:cNvPr id="0" name=""/>
        <dsp:cNvSpPr/>
      </dsp:nvSpPr>
      <dsp:spPr>
        <a:xfrm>
          <a:off x="4110425" y="1296068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Retención IMSS</a:t>
          </a:r>
          <a:endParaRPr lang="es-MX" sz="1400" kern="1200" dirty="0"/>
        </a:p>
      </dsp:txBody>
      <dsp:txXfrm>
        <a:off x="4110425" y="1296068"/>
        <a:ext cx="2195049" cy="404171"/>
      </dsp:txXfrm>
    </dsp:sp>
    <dsp:sp modelId="{DE691E18-73F7-4E76-BE3B-7EC18AD0928B}">
      <dsp:nvSpPr>
        <dsp:cNvPr id="0" name=""/>
        <dsp:cNvSpPr/>
      </dsp:nvSpPr>
      <dsp:spPr>
        <a:xfrm>
          <a:off x="3945206" y="1815630"/>
          <a:ext cx="173389" cy="1733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FBF30E-B2DF-45AB-A197-60920C02AAAE}">
      <dsp:nvSpPr>
        <dsp:cNvPr id="0" name=""/>
        <dsp:cNvSpPr/>
      </dsp:nvSpPr>
      <dsp:spPr>
        <a:xfrm>
          <a:off x="4110425" y="1700239"/>
          <a:ext cx="2195049" cy="404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Descuento de prestamos</a:t>
          </a:r>
          <a:endParaRPr lang="es-MX" sz="1400" kern="1200" dirty="0"/>
        </a:p>
      </dsp:txBody>
      <dsp:txXfrm>
        <a:off x="4110425" y="1700239"/>
        <a:ext cx="2195049" cy="40417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9BD62-C2EB-4ED0-8B86-0CB4F78980EC}">
      <dsp:nvSpPr>
        <dsp:cNvPr id="0" name=""/>
        <dsp:cNvSpPr/>
      </dsp:nvSpPr>
      <dsp:spPr>
        <a:xfrm>
          <a:off x="1518" y="1294192"/>
          <a:ext cx="3237234" cy="19423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smtClean="0"/>
            <a:t>Erogaciones necesarias para la producción de las que no es posible determinar en forma precisa la cantidad por unidad. </a:t>
          </a:r>
          <a:endParaRPr lang="es-MX" sz="2100" kern="1200"/>
        </a:p>
      </dsp:txBody>
      <dsp:txXfrm>
        <a:off x="58407" y="1351081"/>
        <a:ext cx="3123456" cy="1828562"/>
      </dsp:txXfrm>
    </dsp:sp>
    <dsp:sp modelId="{B2CF9F6E-C26E-4FB0-8824-1AE969FBCCAF}">
      <dsp:nvSpPr>
        <dsp:cNvPr id="0" name=""/>
        <dsp:cNvSpPr/>
      </dsp:nvSpPr>
      <dsp:spPr>
        <a:xfrm>
          <a:off x="3562476" y="1863945"/>
          <a:ext cx="686293" cy="8028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3562476" y="2024512"/>
        <a:ext cx="480405" cy="481700"/>
      </dsp:txXfrm>
    </dsp:sp>
    <dsp:sp modelId="{093057C9-7D4A-4EFE-8215-93F91B649ADF}">
      <dsp:nvSpPr>
        <dsp:cNvPr id="0" name=""/>
        <dsp:cNvSpPr/>
      </dsp:nvSpPr>
      <dsp:spPr>
        <a:xfrm>
          <a:off x="4533646" y="1294192"/>
          <a:ext cx="3237234" cy="19423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smtClean="0"/>
            <a:t>Se excluyen los gastos de venta, generales y administrativos.</a:t>
          </a:r>
          <a:endParaRPr lang="es-MX" sz="2100" kern="1200"/>
        </a:p>
      </dsp:txBody>
      <dsp:txXfrm>
        <a:off x="4590535" y="1351081"/>
        <a:ext cx="3123456" cy="182856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FFD649-F32E-48F4-B9D4-ABBE800F90BE}">
      <dsp:nvSpPr>
        <dsp:cNvPr id="0" name=""/>
        <dsp:cNvSpPr/>
      </dsp:nvSpPr>
      <dsp:spPr>
        <a:xfrm>
          <a:off x="3279582" y="534"/>
          <a:ext cx="1314908" cy="13149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Mano de obra indirecta y materiales indirectos,</a:t>
          </a:r>
          <a:endParaRPr lang="es-MX" sz="1000" kern="1200" dirty="0"/>
        </a:p>
      </dsp:txBody>
      <dsp:txXfrm>
        <a:off x="3472146" y="193098"/>
        <a:ext cx="929780" cy="929780"/>
      </dsp:txXfrm>
    </dsp:sp>
    <dsp:sp modelId="{4CFDB7A0-13D1-4262-8121-A4D5EAD23DB0}">
      <dsp:nvSpPr>
        <dsp:cNvPr id="0" name=""/>
        <dsp:cNvSpPr/>
      </dsp:nvSpPr>
      <dsp:spPr>
        <a:xfrm rot="1800000">
          <a:off x="4608667" y="924786"/>
          <a:ext cx="349607" cy="4437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4615693" y="987322"/>
        <a:ext cx="244725" cy="266269"/>
      </dsp:txXfrm>
    </dsp:sp>
    <dsp:sp modelId="{03EC4323-DBF4-4B91-9782-4C936A859438}">
      <dsp:nvSpPr>
        <dsp:cNvPr id="0" name=""/>
        <dsp:cNvSpPr/>
      </dsp:nvSpPr>
      <dsp:spPr>
        <a:xfrm>
          <a:off x="4989588" y="987806"/>
          <a:ext cx="1314908" cy="13149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/>
            <a:t>Calefacción , alumbrado y energía eléctrica,</a:t>
          </a:r>
          <a:endParaRPr lang="es-MX" sz="1000" kern="1200"/>
        </a:p>
      </dsp:txBody>
      <dsp:txXfrm>
        <a:off x="5182152" y="1180370"/>
        <a:ext cx="929780" cy="929780"/>
      </dsp:txXfrm>
    </dsp:sp>
    <dsp:sp modelId="{F8EB8E65-22A9-4899-B44F-E8CBC2338137}">
      <dsp:nvSpPr>
        <dsp:cNvPr id="0" name=""/>
        <dsp:cNvSpPr/>
      </dsp:nvSpPr>
      <dsp:spPr>
        <a:xfrm rot="5400000">
          <a:off x="5472239" y="2400748"/>
          <a:ext cx="349607" cy="4437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5524680" y="2437063"/>
        <a:ext cx="244725" cy="266269"/>
      </dsp:txXfrm>
    </dsp:sp>
    <dsp:sp modelId="{83497944-111B-4D05-A0CA-F082F514DEEF}">
      <dsp:nvSpPr>
        <dsp:cNvPr id="0" name=""/>
        <dsp:cNvSpPr/>
      </dsp:nvSpPr>
      <dsp:spPr>
        <a:xfrm>
          <a:off x="4989588" y="2962352"/>
          <a:ext cx="1314908" cy="13149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/>
            <a:t>Arrendamiento del edificio,</a:t>
          </a:r>
          <a:endParaRPr lang="es-MX" sz="1000" kern="1200"/>
        </a:p>
      </dsp:txBody>
      <dsp:txXfrm>
        <a:off x="5182152" y="3154916"/>
        <a:ext cx="929780" cy="929780"/>
      </dsp:txXfrm>
    </dsp:sp>
    <dsp:sp modelId="{6CAA2674-C105-49F6-8159-8FB0D1AAB045}">
      <dsp:nvSpPr>
        <dsp:cNvPr id="0" name=""/>
        <dsp:cNvSpPr/>
      </dsp:nvSpPr>
      <dsp:spPr>
        <a:xfrm rot="9000000">
          <a:off x="4625805" y="3886604"/>
          <a:ext cx="349607" cy="4437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 rot="10800000">
        <a:off x="4723661" y="3949140"/>
        <a:ext cx="244725" cy="266269"/>
      </dsp:txXfrm>
    </dsp:sp>
    <dsp:sp modelId="{8F596898-C75B-4963-B619-21864DDA22F4}">
      <dsp:nvSpPr>
        <dsp:cNvPr id="0" name=""/>
        <dsp:cNvSpPr/>
      </dsp:nvSpPr>
      <dsp:spPr>
        <a:xfrm>
          <a:off x="3279582" y="3949624"/>
          <a:ext cx="1314908" cy="13149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/>
            <a:t>Depreciación del edificio y de equipo de fábrica,</a:t>
          </a:r>
          <a:endParaRPr lang="es-MX" sz="1000" kern="1200"/>
        </a:p>
      </dsp:txBody>
      <dsp:txXfrm>
        <a:off x="3472146" y="4142188"/>
        <a:ext cx="929780" cy="929780"/>
      </dsp:txXfrm>
    </dsp:sp>
    <dsp:sp modelId="{EF80CE9D-EA8D-466C-829A-4976B7A90212}">
      <dsp:nvSpPr>
        <dsp:cNvPr id="0" name=""/>
        <dsp:cNvSpPr/>
      </dsp:nvSpPr>
      <dsp:spPr>
        <a:xfrm rot="12600000">
          <a:off x="2915799" y="3896499"/>
          <a:ext cx="349607" cy="4437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 rot="10800000">
        <a:off x="3013655" y="4011476"/>
        <a:ext cx="244725" cy="266269"/>
      </dsp:txXfrm>
    </dsp:sp>
    <dsp:sp modelId="{C03333D1-EE28-41D9-9DA2-338E47784EC8}">
      <dsp:nvSpPr>
        <dsp:cNvPr id="0" name=""/>
        <dsp:cNvSpPr/>
      </dsp:nvSpPr>
      <dsp:spPr>
        <a:xfrm>
          <a:off x="1569576" y="2962352"/>
          <a:ext cx="1314908" cy="13149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/>
            <a:t>Mantenimiento del edificio y del equipo de fábrica,</a:t>
          </a:r>
          <a:endParaRPr lang="es-MX" sz="1000" kern="1200"/>
        </a:p>
      </dsp:txBody>
      <dsp:txXfrm>
        <a:off x="1762140" y="3154916"/>
        <a:ext cx="929780" cy="929780"/>
      </dsp:txXfrm>
    </dsp:sp>
    <dsp:sp modelId="{0AFB41AE-F854-4181-BED9-38E9CAE47502}">
      <dsp:nvSpPr>
        <dsp:cNvPr id="0" name=""/>
        <dsp:cNvSpPr/>
      </dsp:nvSpPr>
      <dsp:spPr>
        <a:xfrm rot="16200000">
          <a:off x="2052227" y="2420537"/>
          <a:ext cx="349607" cy="4437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2104668" y="2561734"/>
        <a:ext cx="244725" cy="266269"/>
      </dsp:txXfrm>
    </dsp:sp>
    <dsp:sp modelId="{BC59D1A3-9FC6-4278-8D39-6B1A25A5A83B}">
      <dsp:nvSpPr>
        <dsp:cNvPr id="0" name=""/>
        <dsp:cNvSpPr/>
      </dsp:nvSpPr>
      <dsp:spPr>
        <a:xfrm>
          <a:off x="1569576" y="987806"/>
          <a:ext cx="1314908" cy="13149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/>
            <a:t>Impuestos a la propiedad sobre el edificio de fábrica.</a:t>
          </a:r>
          <a:endParaRPr lang="es-MX" sz="1000" kern="1200"/>
        </a:p>
      </dsp:txBody>
      <dsp:txXfrm>
        <a:off x="1762140" y="1180370"/>
        <a:ext cx="929780" cy="929780"/>
      </dsp:txXfrm>
    </dsp:sp>
    <dsp:sp modelId="{FC357C35-A1DA-43B6-AF96-C04FA651A182}">
      <dsp:nvSpPr>
        <dsp:cNvPr id="0" name=""/>
        <dsp:cNvSpPr/>
      </dsp:nvSpPr>
      <dsp:spPr>
        <a:xfrm rot="19800000">
          <a:off x="2898661" y="934681"/>
          <a:ext cx="349607" cy="4437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2905687" y="1049658"/>
        <a:ext cx="244725" cy="266269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BB291C-14BA-489D-936E-A89A1A345CB2}">
      <dsp:nvSpPr>
        <dsp:cNvPr id="0" name=""/>
        <dsp:cNvSpPr/>
      </dsp:nvSpPr>
      <dsp:spPr>
        <a:xfrm>
          <a:off x="36" y="109221"/>
          <a:ext cx="3463685" cy="138547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 servicios productivos</a:t>
          </a:r>
          <a:endParaRPr lang="es-MX" sz="2400" kern="1200" dirty="0"/>
        </a:p>
      </dsp:txBody>
      <dsp:txXfrm>
        <a:off x="36" y="109221"/>
        <a:ext cx="3463685" cy="1385474"/>
      </dsp:txXfrm>
    </dsp:sp>
    <dsp:sp modelId="{3A052FFF-20F8-4262-A680-AED46E21FC1B}">
      <dsp:nvSpPr>
        <dsp:cNvPr id="0" name=""/>
        <dsp:cNvSpPr/>
      </dsp:nvSpPr>
      <dsp:spPr>
        <a:xfrm>
          <a:off x="36" y="1494695"/>
          <a:ext cx="3463685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Calderas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Departamento mecánico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Subestación</a:t>
          </a:r>
          <a:endParaRPr lang="es-MX" sz="2400" kern="1200" dirty="0"/>
        </a:p>
      </dsp:txBody>
      <dsp:txXfrm>
        <a:off x="36" y="1494695"/>
        <a:ext cx="3463685" cy="2854800"/>
      </dsp:txXfrm>
    </dsp:sp>
    <dsp:sp modelId="{52F217E0-F1E5-4864-8632-B150FB94F6F7}">
      <dsp:nvSpPr>
        <dsp:cNvPr id="0" name=""/>
        <dsp:cNvSpPr/>
      </dsp:nvSpPr>
      <dsp:spPr>
        <a:xfrm>
          <a:off x="3948638" y="109221"/>
          <a:ext cx="3463685" cy="138547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 servicios generales</a:t>
          </a:r>
          <a:endParaRPr lang="es-MX" sz="2400" kern="1200" dirty="0"/>
        </a:p>
      </dsp:txBody>
      <dsp:txXfrm>
        <a:off x="3948638" y="109221"/>
        <a:ext cx="3463685" cy="1385474"/>
      </dsp:txXfrm>
    </dsp:sp>
    <dsp:sp modelId="{2C5E0AAF-BB2D-4D5D-B961-2B8055A469E6}">
      <dsp:nvSpPr>
        <dsp:cNvPr id="0" name=""/>
        <dsp:cNvSpPr/>
      </dsp:nvSpPr>
      <dsp:spPr>
        <a:xfrm>
          <a:off x="3948638" y="1494695"/>
          <a:ext cx="3463685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Edificio y Aseo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Personal</a:t>
          </a:r>
          <a:endParaRPr lang="es-MX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Costos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Administración</a:t>
          </a:r>
          <a:endParaRPr lang="es-MX" sz="2400" kern="1200" dirty="0"/>
        </a:p>
      </dsp:txBody>
      <dsp:txXfrm>
        <a:off x="3948638" y="1494695"/>
        <a:ext cx="3463685" cy="285480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BF908-7794-4C31-BE75-39FD0EF70DE6}">
      <dsp:nvSpPr>
        <dsp:cNvPr id="0" name=""/>
        <dsp:cNvSpPr/>
      </dsp:nvSpPr>
      <dsp:spPr>
        <a:xfrm>
          <a:off x="284244" y="21762"/>
          <a:ext cx="5753070" cy="2786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Se realiza a través de prorrateos, es decir, distribuyendo los costos de fabricación a los departamentos productivos y luego a las órdenes de producción o los procesos productivos.</a:t>
          </a:r>
          <a:endParaRPr lang="es-MX" sz="2400" kern="1200" dirty="0"/>
        </a:p>
      </dsp:txBody>
      <dsp:txXfrm>
        <a:off x="284244" y="21762"/>
        <a:ext cx="5753070" cy="1857754"/>
      </dsp:txXfrm>
    </dsp:sp>
    <dsp:sp modelId="{7A50DC85-19CC-4C5A-BBBF-B87067880F6E}">
      <dsp:nvSpPr>
        <dsp:cNvPr id="0" name=""/>
        <dsp:cNvSpPr/>
      </dsp:nvSpPr>
      <dsp:spPr>
        <a:xfrm>
          <a:off x="2315318" y="1901279"/>
          <a:ext cx="4616091" cy="241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Prorrateo primario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Prorrateo secundario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Prorrateo final</a:t>
          </a:r>
          <a:endParaRPr lang="es-MX" sz="2400" kern="1200" dirty="0"/>
        </a:p>
      </dsp:txBody>
      <dsp:txXfrm>
        <a:off x="2386174" y="1972135"/>
        <a:ext cx="4474379" cy="2277488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0B409-1659-46FD-B80E-7065970CB707}">
      <dsp:nvSpPr>
        <dsp:cNvPr id="0" name=""/>
        <dsp:cNvSpPr/>
      </dsp:nvSpPr>
      <dsp:spPr>
        <a:xfrm>
          <a:off x="0" y="712016"/>
          <a:ext cx="7772400" cy="94935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94077C-605F-432E-9A43-64D9E3DAF906}">
      <dsp:nvSpPr>
        <dsp:cNvPr id="0" name=""/>
        <dsp:cNvSpPr/>
      </dsp:nvSpPr>
      <dsp:spPr>
        <a:xfrm>
          <a:off x="3415" y="0"/>
          <a:ext cx="2254299" cy="949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Número de unidades producidas. </a:t>
          </a:r>
          <a:endParaRPr lang="es-MX" sz="1700" kern="1200"/>
        </a:p>
      </dsp:txBody>
      <dsp:txXfrm>
        <a:off x="3415" y="0"/>
        <a:ext cx="2254299" cy="949354"/>
      </dsp:txXfrm>
    </dsp:sp>
    <dsp:sp modelId="{CEE4BBCD-B371-4E59-82A1-DBAFA28234C7}">
      <dsp:nvSpPr>
        <dsp:cNvPr id="0" name=""/>
        <dsp:cNvSpPr/>
      </dsp:nvSpPr>
      <dsp:spPr>
        <a:xfrm>
          <a:off x="1011896" y="1068024"/>
          <a:ext cx="237338" cy="2373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8A4E34-E1AA-4DD0-8C44-5B4B8F0B49E7}">
      <dsp:nvSpPr>
        <dsp:cNvPr id="0" name=""/>
        <dsp:cNvSpPr/>
      </dsp:nvSpPr>
      <dsp:spPr>
        <a:xfrm>
          <a:off x="2370430" y="1424032"/>
          <a:ext cx="2254299" cy="949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Número de kilos o toneladas de los artículos. </a:t>
          </a:r>
          <a:endParaRPr lang="es-MX" sz="1700" kern="1200"/>
        </a:p>
      </dsp:txBody>
      <dsp:txXfrm>
        <a:off x="2370430" y="1424032"/>
        <a:ext cx="2254299" cy="949354"/>
      </dsp:txXfrm>
    </dsp:sp>
    <dsp:sp modelId="{E6653F94-6A0B-4A22-A70C-3BC8657E0B85}">
      <dsp:nvSpPr>
        <dsp:cNvPr id="0" name=""/>
        <dsp:cNvSpPr/>
      </dsp:nvSpPr>
      <dsp:spPr>
        <a:xfrm>
          <a:off x="3378910" y="1068024"/>
          <a:ext cx="237338" cy="2373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C2E1D-5BEC-46BB-A491-255D9567E3BE}">
      <dsp:nvSpPr>
        <dsp:cNvPr id="0" name=""/>
        <dsp:cNvSpPr/>
      </dsp:nvSpPr>
      <dsp:spPr>
        <a:xfrm>
          <a:off x="4737444" y="0"/>
          <a:ext cx="2254299" cy="949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Número en volumen de los artículos. </a:t>
          </a:r>
          <a:endParaRPr lang="es-MX" sz="1700" kern="1200"/>
        </a:p>
      </dsp:txBody>
      <dsp:txXfrm>
        <a:off x="4737444" y="0"/>
        <a:ext cx="2254299" cy="949354"/>
      </dsp:txXfrm>
    </dsp:sp>
    <dsp:sp modelId="{BA154E02-9BA9-448C-A766-12E1D6183609}">
      <dsp:nvSpPr>
        <dsp:cNvPr id="0" name=""/>
        <dsp:cNvSpPr/>
      </dsp:nvSpPr>
      <dsp:spPr>
        <a:xfrm>
          <a:off x="5745925" y="1068024"/>
          <a:ext cx="237338" cy="2373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F82BE-03DA-4C70-B03E-8BA6F97B9E62}">
      <dsp:nvSpPr>
        <dsp:cNvPr id="0" name=""/>
        <dsp:cNvSpPr/>
      </dsp:nvSpPr>
      <dsp:spPr>
        <a:xfrm>
          <a:off x="1914948" y="0"/>
          <a:ext cx="4104456" cy="4104456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A4A7435-92A4-461F-84E7-7B08E74BB7C5}">
      <dsp:nvSpPr>
        <dsp:cNvPr id="0" name=""/>
        <dsp:cNvSpPr/>
      </dsp:nvSpPr>
      <dsp:spPr>
        <a:xfrm>
          <a:off x="2181737" y="463409"/>
          <a:ext cx="1641782" cy="12485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Costos  Fijos</a:t>
          </a:r>
          <a:endParaRPr lang="es-ES" sz="1600" kern="1200" dirty="0"/>
        </a:p>
      </dsp:txBody>
      <dsp:txXfrm>
        <a:off x="2242686" y="524358"/>
        <a:ext cx="1519884" cy="1126644"/>
      </dsp:txXfrm>
    </dsp:sp>
    <dsp:sp modelId="{7C48DA73-55C5-464E-9B86-073CE59207BE}">
      <dsp:nvSpPr>
        <dsp:cNvPr id="0" name=""/>
        <dsp:cNvSpPr/>
      </dsp:nvSpPr>
      <dsp:spPr>
        <a:xfrm>
          <a:off x="4110831" y="463409"/>
          <a:ext cx="1641782" cy="12485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Costos Variables</a:t>
          </a:r>
          <a:endParaRPr lang="es-ES" sz="1600" kern="1200" dirty="0"/>
        </a:p>
      </dsp:txBody>
      <dsp:txXfrm>
        <a:off x="4171780" y="524358"/>
        <a:ext cx="1519884" cy="1126644"/>
      </dsp:txXfrm>
    </dsp:sp>
    <dsp:sp modelId="{A8C7D3CD-C183-4F43-A279-DC50161A2D78}">
      <dsp:nvSpPr>
        <dsp:cNvPr id="0" name=""/>
        <dsp:cNvSpPr/>
      </dsp:nvSpPr>
      <dsp:spPr>
        <a:xfrm>
          <a:off x="2181737" y="2407591"/>
          <a:ext cx="1641782" cy="12183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Costos Directos</a:t>
          </a:r>
          <a:endParaRPr lang="es-ES" sz="1600" kern="1200" dirty="0"/>
        </a:p>
      </dsp:txBody>
      <dsp:txXfrm>
        <a:off x="2241213" y="2467067"/>
        <a:ext cx="1522830" cy="1099414"/>
      </dsp:txXfrm>
    </dsp:sp>
    <dsp:sp modelId="{0A139102-BC0B-4AC2-8620-14BF95F4AA99}">
      <dsp:nvSpPr>
        <dsp:cNvPr id="0" name=""/>
        <dsp:cNvSpPr/>
      </dsp:nvSpPr>
      <dsp:spPr>
        <a:xfrm>
          <a:off x="4110831" y="2407591"/>
          <a:ext cx="1641782" cy="12183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Costos Indirectos</a:t>
          </a:r>
          <a:endParaRPr lang="es-ES" sz="1600" kern="1200" dirty="0"/>
        </a:p>
      </dsp:txBody>
      <dsp:txXfrm>
        <a:off x="4170307" y="2467067"/>
        <a:ext cx="1522830" cy="10994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5EA79-6E83-4159-9F38-5AD661E4BEDB}">
      <dsp:nvSpPr>
        <dsp:cNvPr id="0" name=""/>
        <dsp:cNvSpPr/>
      </dsp:nvSpPr>
      <dsp:spPr>
        <a:xfrm>
          <a:off x="2663784" y="464843"/>
          <a:ext cx="2116360" cy="662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Materia prima</a:t>
          </a:r>
          <a:endParaRPr lang="es-MX" sz="2200" kern="1200" dirty="0"/>
        </a:p>
      </dsp:txBody>
      <dsp:txXfrm>
        <a:off x="2683178" y="484237"/>
        <a:ext cx="2077572" cy="623357"/>
      </dsp:txXfrm>
    </dsp:sp>
    <dsp:sp modelId="{BB88D7DC-5FA5-40A1-98F4-D37BFFE34BF0}">
      <dsp:nvSpPr>
        <dsp:cNvPr id="0" name=""/>
        <dsp:cNvSpPr/>
      </dsp:nvSpPr>
      <dsp:spPr>
        <a:xfrm rot="3493359">
          <a:off x="3924854" y="1981540"/>
          <a:ext cx="1292589" cy="3703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4035963" y="2055613"/>
        <a:ext cx="1070371" cy="222217"/>
      </dsp:txXfrm>
    </dsp:sp>
    <dsp:sp modelId="{A51AAFE9-CE08-4A57-9714-CE505A4B43FA}">
      <dsp:nvSpPr>
        <dsp:cNvPr id="0" name=""/>
        <dsp:cNvSpPr/>
      </dsp:nvSpPr>
      <dsp:spPr>
        <a:xfrm>
          <a:off x="4687401" y="3206454"/>
          <a:ext cx="1562254" cy="817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Mano de Obra</a:t>
          </a:r>
          <a:endParaRPr lang="es-MX" sz="2200" kern="1200" dirty="0"/>
        </a:p>
      </dsp:txBody>
      <dsp:txXfrm>
        <a:off x="4711352" y="3230405"/>
        <a:ext cx="1514352" cy="769838"/>
      </dsp:txXfrm>
    </dsp:sp>
    <dsp:sp modelId="{30B18159-5D26-41BA-87B2-299843E8C223}">
      <dsp:nvSpPr>
        <dsp:cNvPr id="0" name=""/>
        <dsp:cNvSpPr/>
      </dsp:nvSpPr>
      <dsp:spPr>
        <a:xfrm rot="10800000">
          <a:off x="3233237" y="3430143"/>
          <a:ext cx="1292589" cy="3703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10800000">
        <a:off x="3344346" y="3504216"/>
        <a:ext cx="1070371" cy="222217"/>
      </dsp:txXfrm>
    </dsp:sp>
    <dsp:sp modelId="{0336B92E-DB37-4C57-9A77-4DB501ECC1D7}">
      <dsp:nvSpPr>
        <dsp:cNvPr id="0" name=""/>
        <dsp:cNvSpPr/>
      </dsp:nvSpPr>
      <dsp:spPr>
        <a:xfrm>
          <a:off x="879136" y="3206454"/>
          <a:ext cx="2192527" cy="817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Cargos indirectos</a:t>
          </a:r>
          <a:endParaRPr lang="es-MX" sz="2200" kern="1200" dirty="0"/>
        </a:p>
      </dsp:txBody>
      <dsp:txXfrm>
        <a:off x="903087" y="3230405"/>
        <a:ext cx="2144625" cy="769838"/>
      </dsp:txXfrm>
    </dsp:sp>
    <dsp:sp modelId="{8E77FBE9-B0E1-4F22-A1DC-6AE77BC25A27}">
      <dsp:nvSpPr>
        <dsp:cNvPr id="0" name=""/>
        <dsp:cNvSpPr/>
      </dsp:nvSpPr>
      <dsp:spPr>
        <a:xfrm rot="18106641">
          <a:off x="2226484" y="1981540"/>
          <a:ext cx="1292589" cy="3703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2337593" y="2055613"/>
        <a:ext cx="1070371" cy="2222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BA1C34-48E3-40FB-8D77-568B0ECADB5B}">
      <dsp:nvSpPr>
        <dsp:cNvPr id="0" name=""/>
        <dsp:cNvSpPr/>
      </dsp:nvSpPr>
      <dsp:spPr>
        <a:xfrm>
          <a:off x="6831" y="1164719"/>
          <a:ext cx="2041773" cy="22012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Son los elementos básicos que se transforman en productos terminados en el proceso de producción.</a:t>
          </a:r>
          <a:endParaRPr lang="es-MX" sz="1800" kern="1200" dirty="0"/>
        </a:p>
      </dsp:txBody>
      <dsp:txXfrm>
        <a:off x="66632" y="1224520"/>
        <a:ext cx="1922171" cy="2081684"/>
      </dsp:txXfrm>
    </dsp:sp>
    <dsp:sp modelId="{7BBE8E7F-2C31-4F87-9DCD-124C9F102571}">
      <dsp:nvSpPr>
        <dsp:cNvPr id="0" name=""/>
        <dsp:cNvSpPr/>
      </dsp:nvSpPr>
      <dsp:spPr>
        <a:xfrm>
          <a:off x="2252781" y="2012182"/>
          <a:ext cx="432855" cy="506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252781" y="2113454"/>
        <a:ext cx="302999" cy="303815"/>
      </dsp:txXfrm>
    </dsp:sp>
    <dsp:sp modelId="{93B3C792-8024-4F94-AA76-66D7E7E0F54C}">
      <dsp:nvSpPr>
        <dsp:cNvPr id="0" name=""/>
        <dsp:cNvSpPr/>
      </dsp:nvSpPr>
      <dsp:spPr>
        <a:xfrm>
          <a:off x="2865313" y="1164719"/>
          <a:ext cx="2041773" cy="22012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Materiales Directos: Son los materiales que realmente entran en el producto que sé esta fabricando. </a:t>
          </a:r>
          <a:endParaRPr lang="es-MX" sz="1800" kern="1200" dirty="0"/>
        </a:p>
      </dsp:txBody>
      <dsp:txXfrm>
        <a:off x="2925114" y="1224520"/>
        <a:ext cx="1922171" cy="2081684"/>
      </dsp:txXfrm>
    </dsp:sp>
    <dsp:sp modelId="{57DC2EB4-B1CF-4BA6-BB22-986BB6C2BA6E}">
      <dsp:nvSpPr>
        <dsp:cNvPr id="0" name=""/>
        <dsp:cNvSpPr/>
      </dsp:nvSpPr>
      <dsp:spPr>
        <a:xfrm>
          <a:off x="5111263" y="2012182"/>
          <a:ext cx="432855" cy="506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5111263" y="2113454"/>
        <a:ext cx="302999" cy="303815"/>
      </dsp:txXfrm>
    </dsp:sp>
    <dsp:sp modelId="{5453A686-3666-4288-B2A5-5FBB2AEA718D}">
      <dsp:nvSpPr>
        <dsp:cNvPr id="0" name=""/>
        <dsp:cNvSpPr/>
      </dsp:nvSpPr>
      <dsp:spPr>
        <a:xfrm>
          <a:off x="5723795" y="1164719"/>
          <a:ext cx="2041773" cy="22012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Materiales Indirectos: Son aquellos materiales no identificables.</a:t>
          </a:r>
          <a:endParaRPr lang="es-MX" sz="1800" kern="1200" dirty="0"/>
        </a:p>
      </dsp:txBody>
      <dsp:txXfrm>
        <a:off x="5783596" y="1224520"/>
        <a:ext cx="1922171" cy="20816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66BA7-CCBA-4A7C-9FE0-A24775E6FF9C}">
      <dsp:nvSpPr>
        <dsp:cNvPr id="0" name=""/>
        <dsp:cNvSpPr/>
      </dsp:nvSpPr>
      <dsp:spPr>
        <a:xfrm>
          <a:off x="2812104" y="1563"/>
          <a:ext cx="1440115" cy="9360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Departamento de producción.</a:t>
          </a:r>
          <a:endParaRPr lang="es-MX" sz="1500" kern="1200"/>
        </a:p>
      </dsp:txBody>
      <dsp:txXfrm>
        <a:off x="2857799" y="47258"/>
        <a:ext cx="1348725" cy="844684"/>
      </dsp:txXfrm>
    </dsp:sp>
    <dsp:sp modelId="{A75D42D1-A05D-402F-998E-D1EFD29A2EAF}">
      <dsp:nvSpPr>
        <dsp:cNvPr id="0" name=""/>
        <dsp:cNvSpPr/>
      </dsp:nvSpPr>
      <dsp:spPr>
        <a:xfrm>
          <a:off x="1985539" y="469601"/>
          <a:ext cx="3093245" cy="3093245"/>
        </a:xfrm>
        <a:custGeom>
          <a:avLst/>
          <a:gdLst/>
          <a:ahLst/>
          <a:cxnLst/>
          <a:rect l="0" t="0" r="0" b="0"/>
          <a:pathLst>
            <a:path>
              <a:moveTo>
                <a:pt x="2277055" y="183351"/>
              </a:moveTo>
              <a:arcTo wR="1546622" hR="1546622" stAng="17890928" swAng="262606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E4968-0098-4658-A5F7-CA6116905FC0}">
      <dsp:nvSpPr>
        <dsp:cNvPr id="0" name=""/>
        <dsp:cNvSpPr/>
      </dsp:nvSpPr>
      <dsp:spPr>
        <a:xfrm>
          <a:off x="4358727" y="1548186"/>
          <a:ext cx="1440115" cy="9360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Departamento de compras.</a:t>
          </a:r>
          <a:endParaRPr lang="es-MX" sz="1500" kern="1200"/>
        </a:p>
      </dsp:txBody>
      <dsp:txXfrm>
        <a:off x="4404422" y="1593881"/>
        <a:ext cx="1348725" cy="844684"/>
      </dsp:txXfrm>
    </dsp:sp>
    <dsp:sp modelId="{6FDA4392-FFD0-458C-8051-365FAECEADCB}">
      <dsp:nvSpPr>
        <dsp:cNvPr id="0" name=""/>
        <dsp:cNvSpPr/>
      </dsp:nvSpPr>
      <dsp:spPr>
        <a:xfrm>
          <a:off x="1985539" y="469601"/>
          <a:ext cx="3093245" cy="3093245"/>
        </a:xfrm>
        <a:custGeom>
          <a:avLst/>
          <a:gdLst/>
          <a:ahLst/>
          <a:cxnLst/>
          <a:rect l="0" t="0" r="0" b="0"/>
          <a:pathLst>
            <a:path>
              <a:moveTo>
                <a:pt x="3017129" y="2025842"/>
              </a:moveTo>
              <a:arcTo wR="1546622" hR="1546622" stAng="1083009" swAng="262606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615909-0C66-4098-8170-D8665B03D0FC}">
      <dsp:nvSpPr>
        <dsp:cNvPr id="0" name=""/>
        <dsp:cNvSpPr/>
      </dsp:nvSpPr>
      <dsp:spPr>
        <a:xfrm>
          <a:off x="2812104" y="3094809"/>
          <a:ext cx="1440115" cy="9360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Almacén.</a:t>
          </a:r>
          <a:endParaRPr lang="es-MX" sz="1500" kern="1200"/>
        </a:p>
      </dsp:txBody>
      <dsp:txXfrm>
        <a:off x="2857799" y="3140504"/>
        <a:ext cx="1348725" cy="844684"/>
      </dsp:txXfrm>
    </dsp:sp>
    <dsp:sp modelId="{4F81898D-61FF-48DC-BE74-FEDAB31BAF2C}">
      <dsp:nvSpPr>
        <dsp:cNvPr id="0" name=""/>
        <dsp:cNvSpPr/>
      </dsp:nvSpPr>
      <dsp:spPr>
        <a:xfrm>
          <a:off x="1985539" y="469601"/>
          <a:ext cx="3093245" cy="3093245"/>
        </a:xfrm>
        <a:custGeom>
          <a:avLst/>
          <a:gdLst/>
          <a:ahLst/>
          <a:cxnLst/>
          <a:rect l="0" t="0" r="0" b="0"/>
          <a:pathLst>
            <a:path>
              <a:moveTo>
                <a:pt x="816190" y="2909894"/>
              </a:moveTo>
              <a:arcTo wR="1546622" hR="1546622" stAng="7090928" swAng="262606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B6ADF-65B0-45CB-87DB-85737E631513}">
      <dsp:nvSpPr>
        <dsp:cNvPr id="0" name=""/>
        <dsp:cNvSpPr/>
      </dsp:nvSpPr>
      <dsp:spPr>
        <a:xfrm>
          <a:off x="1265482" y="1548186"/>
          <a:ext cx="1440115" cy="9360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Departamento de contabilidad.</a:t>
          </a:r>
          <a:endParaRPr lang="es-MX" sz="1500" kern="1200"/>
        </a:p>
      </dsp:txBody>
      <dsp:txXfrm>
        <a:off x="1311177" y="1593881"/>
        <a:ext cx="1348725" cy="844684"/>
      </dsp:txXfrm>
    </dsp:sp>
    <dsp:sp modelId="{D41C280D-7628-4FDE-91C0-7F76F0FD53C2}">
      <dsp:nvSpPr>
        <dsp:cNvPr id="0" name=""/>
        <dsp:cNvSpPr/>
      </dsp:nvSpPr>
      <dsp:spPr>
        <a:xfrm>
          <a:off x="1985539" y="469601"/>
          <a:ext cx="3093245" cy="3093245"/>
        </a:xfrm>
        <a:custGeom>
          <a:avLst/>
          <a:gdLst/>
          <a:ahLst/>
          <a:cxnLst/>
          <a:rect l="0" t="0" r="0" b="0"/>
          <a:pathLst>
            <a:path>
              <a:moveTo>
                <a:pt x="76115" y="1067402"/>
              </a:moveTo>
              <a:arcTo wR="1546622" hR="1546622" stAng="11883009" swAng="262606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9163B-5530-4FBD-B8AA-EAF42A22852F}">
      <dsp:nvSpPr>
        <dsp:cNvPr id="0" name=""/>
        <dsp:cNvSpPr/>
      </dsp:nvSpPr>
      <dsp:spPr>
        <a:xfrm>
          <a:off x="0" y="1462630"/>
          <a:ext cx="7887791" cy="19501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89889F-3691-4C0F-B7C2-8562EEFB18E5}">
      <dsp:nvSpPr>
        <dsp:cNvPr id="0" name=""/>
        <dsp:cNvSpPr/>
      </dsp:nvSpPr>
      <dsp:spPr>
        <a:xfrm>
          <a:off x="3552" y="0"/>
          <a:ext cx="1708893" cy="1950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Diseña el producto.</a:t>
          </a:r>
          <a:endParaRPr lang="es-MX" sz="1200" kern="1200" dirty="0"/>
        </a:p>
      </dsp:txBody>
      <dsp:txXfrm>
        <a:off x="3552" y="0"/>
        <a:ext cx="1708893" cy="1950174"/>
      </dsp:txXfrm>
    </dsp:sp>
    <dsp:sp modelId="{831ACEC3-F1D7-432E-B4A9-6CBF71F50B54}">
      <dsp:nvSpPr>
        <dsp:cNvPr id="0" name=""/>
        <dsp:cNvSpPr/>
      </dsp:nvSpPr>
      <dsp:spPr>
        <a:xfrm>
          <a:off x="614227" y="2193946"/>
          <a:ext cx="487543" cy="48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16506-A44F-4846-81F6-5559152AF24C}">
      <dsp:nvSpPr>
        <dsp:cNvPr id="0" name=""/>
        <dsp:cNvSpPr/>
      </dsp:nvSpPr>
      <dsp:spPr>
        <a:xfrm>
          <a:off x="1797890" y="2925261"/>
          <a:ext cx="1708893" cy="1950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Especifica los materiales a comprar.</a:t>
          </a:r>
          <a:endParaRPr lang="es-MX" sz="1200" kern="1200" dirty="0"/>
        </a:p>
      </dsp:txBody>
      <dsp:txXfrm>
        <a:off x="1797890" y="2925261"/>
        <a:ext cx="1708893" cy="1950174"/>
      </dsp:txXfrm>
    </dsp:sp>
    <dsp:sp modelId="{F3A7ECBB-2206-4D8A-A798-9B13FA537A57}">
      <dsp:nvSpPr>
        <dsp:cNvPr id="0" name=""/>
        <dsp:cNvSpPr/>
      </dsp:nvSpPr>
      <dsp:spPr>
        <a:xfrm>
          <a:off x="2408565" y="2193946"/>
          <a:ext cx="487543" cy="48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680A60-DED3-4925-9D34-BC61F445177D}">
      <dsp:nvSpPr>
        <dsp:cNvPr id="0" name=""/>
        <dsp:cNvSpPr/>
      </dsp:nvSpPr>
      <dsp:spPr>
        <a:xfrm>
          <a:off x="3592228" y="0"/>
          <a:ext cx="1708893" cy="1950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Estudiar el efecto del uso de materiales sustitutos.</a:t>
          </a:r>
          <a:endParaRPr lang="es-MX" sz="1200" kern="1200" dirty="0"/>
        </a:p>
      </dsp:txBody>
      <dsp:txXfrm>
        <a:off x="3592228" y="0"/>
        <a:ext cx="1708893" cy="1950174"/>
      </dsp:txXfrm>
    </dsp:sp>
    <dsp:sp modelId="{4C8D6C5E-9FC2-475E-9DAD-77BD1F460B2B}">
      <dsp:nvSpPr>
        <dsp:cNvPr id="0" name=""/>
        <dsp:cNvSpPr/>
      </dsp:nvSpPr>
      <dsp:spPr>
        <a:xfrm>
          <a:off x="4202902" y="2193946"/>
          <a:ext cx="487543" cy="48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D3F874-A14B-4319-BCC0-3646948197BA}">
      <dsp:nvSpPr>
        <dsp:cNvPr id="0" name=""/>
        <dsp:cNvSpPr/>
      </dsp:nvSpPr>
      <dsp:spPr>
        <a:xfrm>
          <a:off x="5386565" y="2925261"/>
          <a:ext cx="1708893" cy="1950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Preparar la lista de materiales requeridos.</a:t>
          </a:r>
          <a:endParaRPr lang="es-MX" sz="1200" kern="1200" dirty="0"/>
        </a:p>
      </dsp:txBody>
      <dsp:txXfrm>
        <a:off x="5386565" y="2925261"/>
        <a:ext cx="1708893" cy="1950174"/>
      </dsp:txXfrm>
    </dsp:sp>
    <dsp:sp modelId="{A1691549-5684-490D-820E-F5D71BCEBCDE}">
      <dsp:nvSpPr>
        <dsp:cNvPr id="0" name=""/>
        <dsp:cNvSpPr/>
      </dsp:nvSpPr>
      <dsp:spPr>
        <a:xfrm>
          <a:off x="5997240" y="2193946"/>
          <a:ext cx="487543" cy="48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31BE95-F799-4BB7-B480-92387F070002}">
      <dsp:nvSpPr>
        <dsp:cNvPr id="0" name=""/>
        <dsp:cNvSpPr/>
      </dsp:nvSpPr>
      <dsp:spPr>
        <a:xfrm>
          <a:off x="1886247" y="0"/>
          <a:ext cx="4157067" cy="4157067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07BF75-6C27-45EF-8AD6-76F5596FAC70}">
      <dsp:nvSpPr>
        <dsp:cNvPr id="0" name=""/>
        <dsp:cNvSpPr/>
      </dsp:nvSpPr>
      <dsp:spPr>
        <a:xfrm>
          <a:off x="2281168" y="394921"/>
          <a:ext cx="1621256" cy="1621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Recibir las solicitudes de compra.</a:t>
          </a:r>
          <a:endParaRPr lang="es-MX" sz="1200" kern="1200" dirty="0"/>
        </a:p>
      </dsp:txBody>
      <dsp:txXfrm>
        <a:off x="2360311" y="474064"/>
        <a:ext cx="1462970" cy="1462970"/>
      </dsp:txXfrm>
    </dsp:sp>
    <dsp:sp modelId="{82CA152D-856C-4F2B-9298-CC346ADB30F3}">
      <dsp:nvSpPr>
        <dsp:cNvPr id="0" name=""/>
        <dsp:cNvSpPr/>
      </dsp:nvSpPr>
      <dsp:spPr>
        <a:xfrm>
          <a:off x="4027137" y="394921"/>
          <a:ext cx="1621256" cy="1621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Solicitar cotizaciones a los proveedores.</a:t>
          </a:r>
          <a:endParaRPr lang="es-MX" sz="1200" kern="1200" dirty="0"/>
        </a:p>
      </dsp:txBody>
      <dsp:txXfrm>
        <a:off x="4106280" y="474064"/>
        <a:ext cx="1462970" cy="1462970"/>
      </dsp:txXfrm>
    </dsp:sp>
    <dsp:sp modelId="{8406445E-1173-4911-BDD2-D150CC1C26BE}">
      <dsp:nvSpPr>
        <dsp:cNvPr id="0" name=""/>
        <dsp:cNvSpPr/>
      </dsp:nvSpPr>
      <dsp:spPr>
        <a:xfrm>
          <a:off x="2281168" y="2140889"/>
          <a:ext cx="1621256" cy="1621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Elaborar y emitir la orden de compra.</a:t>
          </a:r>
          <a:endParaRPr lang="es-MX" sz="1200" kern="1200" dirty="0"/>
        </a:p>
      </dsp:txBody>
      <dsp:txXfrm>
        <a:off x="2360311" y="2220032"/>
        <a:ext cx="1462970" cy="1462970"/>
      </dsp:txXfrm>
    </dsp:sp>
    <dsp:sp modelId="{111D5207-BC23-4F2C-8F96-9AF4D6D23BEB}">
      <dsp:nvSpPr>
        <dsp:cNvPr id="0" name=""/>
        <dsp:cNvSpPr/>
      </dsp:nvSpPr>
      <dsp:spPr>
        <a:xfrm>
          <a:off x="4027137" y="2140889"/>
          <a:ext cx="1621256" cy="1621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Garantizar que los artículos pedidos cumplan las exigencias de calidad.</a:t>
          </a:r>
          <a:endParaRPr lang="es-MX" sz="1200" kern="1200" dirty="0"/>
        </a:p>
      </dsp:txBody>
      <dsp:txXfrm>
        <a:off x="4106280" y="2220032"/>
        <a:ext cx="1462970" cy="146297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AA4D6F-3961-4086-86E9-BBA4FAEC1917}">
      <dsp:nvSpPr>
        <dsp:cNvPr id="0" name=""/>
        <dsp:cNvSpPr/>
      </dsp:nvSpPr>
      <dsp:spPr>
        <a:xfrm>
          <a:off x="33" y="518040"/>
          <a:ext cx="3162937" cy="10098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u="none" kern="1200" dirty="0" smtClean="0"/>
            <a:t>Almacén de materiales</a:t>
          </a:r>
          <a:endParaRPr lang="es-MX" sz="2900" u="none" kern="1200" dirty="0"/>
        </a:p>
      </dsp:txBody>
      <dsp:txXfrm>
        <a:off x="33" y="518040"/>
        <a:ext cx="3162937" cy="1009877"/>
      </dsp:txXfrm>
    </dsp:sp>
    <dsp:sp modelId="{440819B9-1143-46C3-8DEE-881FC1D7EFEA}">
      <dsp:nvSpPr>
        <dsp:cNvPr id="0" name=""/>
        <dsp:cNvSpPr/>
      </dsp:nvSpPr>
      <dsp:spPr>
        <a:xfrm>
          <a:off x="33" y="1527918"/>
          <a:ext cx="3162937" cy="2706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El encargado del departamento de almacén es responsable de la recepción e inspección de los materiales y el adecuado almacenamiento, protección y salida.</a:t>
          </a:r>
          <a:endParaRPr lang="es-MX" sz="2000" kern="1200" dirty="0"/>
        </a:p>
      </dsp:txBody>
      <dsp:txXfrm>
        <a:off x="33" y="1527918"/>
        <a:ext cx="3162937" cy="2706570"/>
      </dsp:txXfrm>
    </dsp:sp>
    <dsp:sp modelId="{B46518C8-FF9B-434A-A66A-D6E489BD2B9B}">
      <dsp:nvSpPr>
        <dsp:cNvPr id="0" name=""/>
        <dsp:cNvSpPr/>
      </dsp:nvSpPr>
      <dsp:spPr>
        <a:xfrm>
          <a:off x="3605781" y="518040"/>
          <a:ext cx="3162937" cy="10098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u="none" kern="1200" dirty="0" smtClean="0"/>
            <a:t>Departamento de contabilidad</a:t>
          </a:r>
          <a:endParaRPr lang="es-MX" sz="2900" u="none" kern="1200" dirty="0"/>
        </a:p>
      </dsp:txBody>
      <dsp:txXfrm>
        <a:off x="3605781" y="518040"/>
        <a:ext cx="3162937" cy="1009877"/>
      </dsp:txXfrm>
    </dsp:sp>
    <dsp:sp modelId="{452FA762-00CB-4760-AB13-073A801C6219}">
      <dsp:nvSpPr>
        <dsp:cNvPr id="0" name=""/>
        <dsp:cNvSpPr/>
      </dsp:nvSpPr>
      <dsp:spPr>
        <a:xfrm>
          <a:off x="3605781" y="1527918"/>
          <a:ext cx="3162937" cy="2706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Lleva el control de los materiales, y lo referente a la contabilización de las operaciones.</a:t>
          </a:r>
          <a:endParaRPr lang="es-MX" sz="2400" kern="1200" dirty="0"/>
        </a:p>
      </dsp:txBody>
      <dsp:txXfrm>
        <a:off x="3605781" y="1527918"/>
        <a:ext cx="3162937" cy="2706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noProof="0" smtClean="0"/>
              <a:t>Haga clic para modificar el estilo de texto del patrón</a:t>
            </a:r>
          </a:p>
          <a:p>
            <a:pPr lvl="1"/>
            <a:r>
              <a:rPr lang="es-ES" altLang="es-MX" noProof="0" smtClean="0"/>
              <a:t>Segundo nivel</a:t>
            </a:r>
          </a:p>
          <a:p>
            <a:pPr lvl="2"/>
            <a:r>
              <a:rPr lang="es-ES" altLang="es-MX" noProof="0" smtClean="0"/>
              <a:t>Tercer nivel</a:t>
            </a:r>
          </a:p>
          <a:p>
            <a:pPr lvl="3"/>
            <a:r>
              <a:rPr lang="es-ES" altLang="es-MX" noProof="0" smtClean="0"/>
              <a:t>Cuarto nivel</a:t>
            </a:r>
          </a:p>
          <a:p>
            <a:pPr lvl="4"/>
            <a:r>
              <a:rPr lang="es-ES" altLang="es-MX" noProof="0" smtClean="0"/>
              <a:t>Quinto nivel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33014BB-7511-4676-9420-D72B0A81ED4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1141318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97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s-MX" altLang="es-MX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757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57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4287-22D1-49CA-A0E6-A84BB608F227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450674100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FD7F1-2DCB-4EEC-8E37-613FF7E56535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785843576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DA56F-A28A-4345-85FD-EE40B8465C08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6868042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299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735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390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8BB84-E5DC-4297-A1C0-DB6F2B118AA2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143430926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305A4-B698-4BDA-98D5-CB7B6E1C6507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57736129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F110F-A063-414A-826B-2BFFB7B1AD94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764950521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83C20-0F21-432E-98F0-169340D1AB16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09236536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6FC43-7E93-48A9-A02C-631C5410E3FD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6019181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33054-B51F-42C2-8B83-468773F5680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282828809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C0566-6819-4D4B-BD28-4DCC858811F9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763878561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06C76-B243-4FA2-9364-BD1805CA282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92690522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53008" y="0"/>
            <a:ext cx="9090026" cy="4876800"/>
            <a:chOff x="0" y="0"/>
            <a:chExt cx="5726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s-MX" altLang="es-MX" sz="2400" smtClean="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358" y="367"/>
              <a:ext cx="5368" cy="115"/>
              <a:chOff x="358" y="367"/>
              <a:chExt cx="5368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574" y="367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358" y="420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747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47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47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84B94881-4DCB-4D7E-A781-99309E1A6BA4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 rotWithShape="1">
          <a:blip r:embed="rId17"/>
          <a:srcRect l="480" t="2283" b="7543"/>
          <a:stretch/>
        </p:blipFill>
        <p:spPr>
          <a:xfrm>
            <a:off x="0" y="6027994"/>
            <a:ext cx="9152125" cy="856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83" r:id="rId12"/>
    <p:sldLayoutId id="2147483984" r:id="rId13"/>
    <p:sldLayoutId id="2147484004" r:id="rId14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slide" Target="slide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slide" Target="slide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9.xml"/><Relationship Id="rId5" Type="http://schemas.openxmlformats.org/officeDocument/2006/relationships/slide" Target="slide5.xml"/><Relationship Id="rId4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899592" y="764704"/>
            <a:ext cx="7704137" cy="5162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1800" b="1" dirty="0" smtClean="0"/>
              <a:t>LICENCIATURA </a:t>
            </a:r>
            <a:r>
              <a:rPr lang="es-ES" altLang="es-MX" sz="1800" b="1" dirty="0"/>
              <a:t>EN </a:t>
            </a:r>
            <a:r>
              <a:rPr lang="es-ES" altLang="es-MX" sz="1800" b="1" dirty="0" smtClean="0"/>
              <a:t>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9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400" b="1" dirty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1800" b="1" dirty="0"/>
              <a:t>DIAPOSITIVAS DE:</a:t>
            </a:r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ELEMENTOS DE LA CONTABILIDAD DE COSTOS</a:t>
            </a:r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endParaRPr lang="es-ES" altLang="es-MX" sz="1200" b="1" dirty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1800" b="1" dirty="0" smtClean="0"/>
              <a:t>UNIDAD DE APRENDIZAJE</a:t>
            </a:r>
            <a:endParaRPr lang="es-ES" altLang="es-MX" sz="1800" b="1" dirty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1800" b="1" dirty="0" smtClean="0"/>
              <a:t>CONTABILIDAD DE COSTOS HISTÓRICOS</a:t>
            </a:r>
            <a:endParaRPr lang="es-ES" altLang="es-MX" sz="18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ELABORADO </a:t>
            </a:r>
            <a:r>
              <a:rPr lang="es-ES" altLang="es-MX" sz="2000" b="1" dirty="0"/>
              <a:t>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M. EN IMP. 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2017.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154877"/>
              </p:ext>
            </p:extLst>
          </p:nvPr>
        </p:nvGraphicFramePr>
        <p:xfrm>
          <a:off x="1259272" y="3645024"/>
          <a:ext cx="6984776" cy="7918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9279"/>
                <a:gridCol w="920863"/>
                <a:gridCol w="1009278"/>
                <a:gridCol w="830201"/>
                <a:gridCol w="811219"/>
                <a:gridCol w="964571"/>
                <a:gridCol w="763100"/>
                <a:gridCol w="936265"/>
              </a:tblGrid>
              <a:tr h="40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Clave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HT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TH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Tipo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Carácter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Créditos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Núcleo de U.A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L15405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3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1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4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CTP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Obligatoria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7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Sustantivo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571500" y="842987"/>
            <a:ext cx="8072438" cy="785813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>
              <a:defRPr/>
            </a:pPr>
            <a:r>
              <a:rPr lang="es-ES" sz="2800" b="1" dirty="0"/>
              <a:t>Clasificación de costos</a:t>
            </a:r>
            <a:endParaRPr lang="es-ES" sz="2800" b="1" dirty="0">
              <a:solidFill>
                <a:schemeClr val="tx2"/>
              </a:solidFill>
              <a:ea typeface="+mj-ea"/>
            </a:endParaRPr>
          </a:p>
        </p:txBody>
      </p:sp>
      <p:graphicFrame>
        <p:nvGraphicFramePr>
          <p:cNvPr id="6" name="5 Marcador de contenido"/>
          <p:cNvGraphicFramePr>
            <a:graphicFrameLocks/>
          </p:cNvGraphicFramePr>
          <p:nvPr/>
        </p:nvGraphicFramePr>
        <p:xfrm>
          <a:off x="640543" y="1628800"/>
          <a:ext cx="793435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4" name="6 CuadroTexto"/>
          <p:cNvSpPr txBox="1">
            <a:spLocks noChangeArrowheads="1"/>
          </p:cNvSpPr>
          <p:nvPr/>
        </p:nvSpPr>
        <p:spPr bwMode="auto">
          <a:xfrm>
            <a:off x="6429375" y="2374900"/>
            <a:ext cx="2071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200" dirty="0"/>
              <a:t>Cambian en razón directa al volumen de </a:t>
            </a:r>
            <a:r>
              <a:rPr lang="es-ES" altLang="es-MX" sz="1200" dirty="0" smtClean="0"/>
              <a:t>producción.</a:t>
            </a:r>
            <a:endParaRPr lang="es-ES" altLang="es-MX" sz="1800" dirty="0"/>
          </a:p>
        </p:txBody>
      </p:sp>
      <p:sp>
        <p:nvSpPr>
          <p:cNvPr id="15365" name="7 CuadroTexto"/>
          <p:cNvSpPr txBox="1">
            <a:spLocks noChangeArrowheads="1"/>
          </p:cNvSpPr>
          <p:nvPr/>
        </p:nvSpPr>
        <p:spPr bwMode="auto">
          <a:xfrm>
            <a:off x="6429375" y="4223047"/>
            <a:ext cx="20716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200" dirty="0"/>
              <a:t>No son identificados directamente con el proceso de transformación.</a:t>
            </a:r>
            <a:endParaRPr lang="es-ES" altLang="es-MX" sz="1800" dirty="0"/>
          </a:p>
        </p:txBody>
      </p:sp>
      <p:sp>
        <p:nvSpPr>
          <p:cNvPr id="15366" name="8 CuadroTexto"/>
          <p:cNvSpPr txBox="1">
            <a:spLocks noChangeArrowheads="1"/>
          </p:cNvSpPr>
          <p:nvPr/>
        </p:nvSpPr>
        <p:spPr bwMode="auto">
          <a:xfrm>
            <a:off x="642938" y="2428875"/>
            <a:ext cx="20716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200" dirty="0"/>
              <a:t>Permanecen constantes independientemente </a:t>
            </a:r>
            <a:r>
              <a:rPr lang="es-ES" altLang="es-MX" sz="1200" dirty="0" smtClean="0"/>
              <a:t>del </a:t>
            </a:r>
            <a:r>
              <a:rPr lang="es-ES" altLang="es-MX" sz="1200" dirty="0"/>
              <a:t>volumen de </a:t>
            </a:r>
            <a:r>
              <a:rPr lang="es-ES" altLang="es-MX" sz="1200" dirty="0" smtClean="0"/>
              <a:t>producción.</a:t>
            </a:r>
            <a:endParaRPr lang="es-ES" altLang="es-MX" sz="1800" dirty="0"/>
          </a:p>
        </p:txBody>
      </p:sp>
      <p:sp>
        <p:nvSpPr>
          <p:cNvPr id="15367" name="9 CuadroTexto"/>
          <p:cNvSpPr txBox="1">
            <a:spLocks noChangeArrowheads="1"/>
          </p:cNvSpPr>
          <p:nvPr/>
        </p:nvSpPr>
        <p:spPr bwMode="auto">
          <a:xfrm>
            <a:off x="642938" y="4232275"/>
            <a:ext cx="207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200"/>
              <a:t>Identificables con el proceso de transformación.</a:t>
            </a:r>
            <a:endParaRPr lang="es-ES" altLang="es-MX" sz="1800"/>
          </a:p>
        </p:txBody>
      </p:sp>
    </p:spTree>
    <p:extLst>
      <p:ext uri="{BB962C8B-B14F-4D97-AF65-F5344CB8AC3E}">
        <p14:creationId xmlns:p14="http://schemas.microsoft.com/office/powerpoint/2010/main" val="69525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18386202"/>
              </p:ext>
            </p:extLst>
          </p:nvPr>
        </p:nvGraphicFramePr>
        <p:xfrm>
          <a:off x="1043608" y="1287924"/>
          <a:ext cx="7128792" cy="4085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971600" y="764704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Elementos del costo de producción</a:t>
            </a:r>
            <a:endParaRPr lang="es-MX" sz="2800" b="1" dirty="0"/>
          </a:p>
        </p:txBody>
      </p:sp>
      <p:sp>
        <p:nvSpPr>
          <p:cNvPr id="5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44446" y="5535002"/>
            <a:ext cx="576262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145187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2 CuadroTexto"/>
          <p:cNvSpPr txBox="1">
            <a:spLocks noChangeArrowheads="1"/>
          </p:cNvSpPr>
          <p:nvPr/>
        </p:nvSpPr>
        <p:spPr bwMode="auto">
          <a:xfrm>
            <a:off x="1064419" y="980728"/>
            <a:ext cx="707231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000" b="1" dirty="0"/>
              <a:t>MATERIA PRIMA</a:t>
            </a: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124282"/>
              </p:ext>
            </p:extLst>
          </p:nvPr>
        </p:nvGraphicFramePr>
        <p:xfrm>
          <a:off x="714375" y="142875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11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80390171"/>
              </p:ext>
            </p:extLst>
          </p:nvPr>
        </p:nvGraphicFramePr>
        <p:xfrm>
          <a:off x="1043608" y="1628800"/>
          <a:ext cx="7064325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755576" y="908720"/>
            <a:ext cx="45784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Wingdings" panose="05000000000000000000" pitchFamily="2" charset="2"/>
              <a:buNone/>
              <a:defRPr/>
            </a:pPr>
            <a:r>
              <a:rPr lang="es-MX" sz="2800" b="1" dirty="0"/>
              <a:t>Control de los </a:t>
            </a:r>
            <a:r>
              <a:rPr lang="es-MX" sz="2800" b="1" dirty="0" smtClean="0"/>
              <a:t>materiales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2034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69026611"/>
              </p:ext>
            </p:extLst>
          </p:nvPr>
        </p:nvGraphicFramePr>
        <p:xfrm>
          <a:off x="755576" y="908720"/>
          <a:ext cx="7887791" cy="4875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755576" y="836712"/>
            <a:ext cx="5279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Wingdings" panose="05000000000000000000" pitchFamily="2" charset="2"/>
              <a:buNone/>
              <a:defRPr/>
            </a:pPr>
            <a:r>
              <a:rPr lang="es-MX" sz="2800" b="1" dirty="0"/>
              <a:t>Departamento de </a:t>
            </a:r>
            <a:r>
              <a:rPr lang="es-MX" sz="2800" b="1" dirty="0" smtClean="0"/>
              <a:t>producción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0561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65087296"/>
              </p:ext>
            </p:extLst>
          </p:nvPr>
        </p:nvGraphicFramePr>
        <p:xfrm>
          <a:off x="467544" y="1484784"/>
          <a:ext cx="7929562" cy="415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755576" y="836712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/>
              <a:t>Departamento de </a:t>
            </a:r>
            <a:r>
              <a:rPr lang="es-MX" sz="2800" b="1" dirty="0" smtClean="0"/>
              <a:t>compras</a:t>
            </a: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05623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4297056"/>
              </p:ext>
            </p:extLst>
          </p:nvPr>
        </p:nvGraphicFramePr>
        <p:xfrm>
          <a:off x="1547664" y="1124743"/>
          <a:ext cx="6768752" cy="4752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974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914400" y="785813"/>
            <a:ext cx="7772400" cy="635000"/>
          </a:xfrm>
        </p:spPr>
        <p:txBody>
          <a:bodyPr/>
          <a:lstStyle/>
          <a:p>
            <a:pPr>
              <a:defRPr/>
            </a:pPr>
            <a:r>
              <a:rPr lang="es-MX" sz="2300" u="sng" dirty="0" smtClean="0">
                <a:latin typeface="+mn-lt"/>
              </a:rPr>
              <a:t/>
            </a:r>
            <a:br>
              <a:rPr lang="es-MX" sz="2300" u="sng" dirty="0" smtClean="0">
                <a:latin typeface="+mn-lt"/>
              </a:rPr>
            </a:br>
            <a:r>
              <a:rPr lang="es-MX" sz="2400" b="1" dirty="0" smtClean="0">
                <a:latin typeface="+mn-lt"/>
              </a:rPr>
              <a:t>Métodos de valuación de inventarios</a:t>
            </a:r>
            <a:endParaRPr lang="es-MX" sz="2400" b="1" dirty="0">
              <a:latin typeface="+mn-lt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695750"/>
              </p:ext>
            </p:extLst>
          </p:nvPr>
        </p:nvGraphicFramePr>
        <p:xfrm>
          <a:off x="914400" y="1600200"/>
          <a:ext cx="7772400" cy="4400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884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27584" y="980728"/>
            <a:ext cx="4673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ea typeface="Calibri" panose="020F0502020204030204" pitchFamily="34" charset="0"/>
              </a:rPr>
              <a:t>Toma física de inventarios</a:t>
            </a:r>
            <a:endParaRPr lang="es-MX" sz="28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756897390"/>
              </p:ext>
            </p:extLst>
          </p:nvPr>
        </p:nvGraphicFramePr>
        <p:xfrm>
          <a:off x="793619" y="1503948"/>
          <a:ext cx="8136904" cy="4517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40957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27584" y="864588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Gasto al peso</a:t>
            </a:r>
            <a:endParaRPr lang="es-MX" sz="24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835058747"/>
              </p:ext>
            </p:extLst>
          </p:nvPr>
        </p:nvGraphicFramePr>
        <p:xfrm>
          <a:off x="1151620" y="2564904"/>
          <a:ext cx="7416824" cy="2677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002105" y="148478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Cuando las mercancías tienen pesos diferentes originan gastos proporcionales a ellos, su cálculo es: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1668223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60350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sz="3000" b="1" smtClean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844824"/>
            <a:ext cx="7772400" cy="3528417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None/>
            </a:pPr>
            <a:r>
              <a:rPr lang="es-ES" altLang="es-MX" dirty="0" smtClean="0"/>
              <a:t>	Que </a:t>
            </a:r>
            <a:r>
              <a:rPr lang="es-MX" altLang="es-MX" dirty="0" smtClean="0"/>
              <a:t>sirva a </a:t>
            </a:r>
            <a:r>
              <a:rPr lang="es-MX" altLang="es-MX" dirty="0"/>
              <a:t>los alumnos </a:t>
            </a:r>
            <a:r>
              <a:rPr lang="es-MX" altLang="es-MX" dirty="0" smtClean="0"/>
              <a:t>de la licenciatura en </a:t>
            </a:r>
            <a:r>
              <a:rPr lang="es-MX" altLang="es-MX" dirty="0"/>
              <a:t>Contaduría para </a:t>
            </a:r>
            <a:r>
              <a:rPr lang="es-MX" altLang="es-MX" dirty="0" smtClean="0"/>
              <a:t>calcular </a:t>
            </a:r>
            <a:r>
              <a:rPr lang="es-ES" altLang="es-MX" dirty="0" smtClean="0"/>
              <a:t>el </a:t>
            </a:r>
            <a:r>
              <a:rPr lang="es-ES" altLang="es-MX" dirty="0"/>
              <a:t>costo unitario de </a:t>
            </a:r>
            <a:r>
              <a:rPr lang="es-ES" altLang="es-MX" dirty="0" smtClean="0"/>
              <a:t>producción, </a:t>
            </a:r>
            <a:r>
              <a:rPr lang="es-ES" altLang="es-MX" dirty="0"/>
              <a:t>mediante el registro y control de los elementos del costo (materia prima, mano de obra y cargos </a:t>
            </a:r>
            <a:r>
              <a:rPr lang="es-ES" altLang="es-MX" dirty="0" smtClean="0"/>
              <a:t>indirectos).</a:t>
            </a:r>
            <a:endParaRPr lang="es-ES" altLang="es-MX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27584" y="879103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Gasto al valor</a:t>
            </a:r>
            <a:endParaRPr lang="es-MX" sz="24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507436455"/>
              </p:ext>
            </p:extLst>
          </p:nvPr>
        </p:nvGraphicFramePr>
        <p:xfrm>
          <a:off x="1151620" y="2480702"/>
          <a:ext cx="7416824" cy="3408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002105" y="1556792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Cuando las mercancías tienen precios diferentes  y originan gastos proporcionales a ellos, su cálculo es:</a:t>
            </a:r>
            <a:endParaRPr lang="es-MX" sz="2000" dirty="0"/>
          </a:p>
        </p:txBody>
      </p:sp>
      <p:sp>
        <p:nvSpPr>
          <p:cNvPr id="6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44446" y="5535002"/>
            <a:ext cx="576262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36811525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764703"/>
            <a:ext cx="7772400" cy="656109"/>
          </a:xfrm>
        </p:spPr>
        <p:txBody>
          <a:bodyPr/>
          <a:lstStyle/>
          <a:p>
            <a:pPr algn="ctr">
              <a:defRPr/>
            </a:pPr>
            <a:r>
              <a:rPr lang="es-MX" sz="3000" b="1" dirty="0" smtClean="0">
                <a:latin typeface="+mn-lt"/>
              </a:rPr>
              <a:t>MANO DE OBRA</a:t>
            </a:r>
            <a:endParaRPr lang="es-MX" sz="3000" b="1" dirty="0">
              <a:latin typeface="+mn-lt"/>
            </a:endParaRP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4730035"/>
              </p:ext>
            </p:extLst>
          </p:nvPr>
        </p:nvGraphicFramePr>
        <p:xfrm>
          <a:off x="857250" y="1500189"/>
          <a:ext cx="7603182" cy="430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905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764703"/>
            <a:ext cx="7772400" cy="656109"/>
          </a:xfrm>
        </p:spPr>
        <p:txBody>
          <a:bodyPr/>
          <a:lstStyle/>
          <a:p>
            <a:r>
              <a:rPr lang="es-MX" sz="2800" b="1" dirty="0" smtClean="0">
                <a:latin typeface="+mn-lt"/>
              </a:rPr>
              <a:t>Departamentos que intervienen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18354"/>
              </p:ext>
            </p:extLst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72215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764703"/>
            <a:ext cx="7772400" cy="656109"/>
          </a:xfrm>
        </p:spPr>
        <p:txBody>
          <a:bodyPr/>
          <a:lstStyle/>
          <a:p>
            <a:r>
              <a:rPr lang="es-MX" sz="2800" b="1" dirty="0" smtClean="0">
                <a:latin typeface="+mn-lt"/>
              </a:rPr>
              <a:t>Recursos humanos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7525004"/>
              </p:ext>
            </p:extLst>
          </p:nvPr>
        </p:nvGraphicFramePr>
        <p:xfrm>
          <a:off x="948292" y="1456339"/>
          <a:ext cx="7427168" cy="450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901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944091"/>
            <a:ext cx="7772400" cy="656109"/>
          </a:xfrm>
        </p:spPr>
        <p:txBody>
          <a:bodyPr/>
          <a:lstStyle/>
          <a:p>
            <a:r>
              <a:rPr lang="es-MX" sz="2800" b="1" dirty="0" smtClean="0">
                <a:latin typeface="+mn-lt"/>
              </a:rPr>
              <a:t>Contabilidad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453856"/>
              </p:ext>
            </p:extLst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46585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944091"/>
            <a:ext cx="7772400" cy="656109"/>
          </a:xfrm>
        </p:spPr>
        <p:txBody>
          <a:bodyPr/>
          <a:lstStyle/>
          <a:p>
            <a:r>
              <a:rPr lang="es-MX" sz="2800" b="1" dirty="0" smtClean="0">
                <a:latin typeface="+mn-lt"/>
              </a:rPr>
              <a:t>Costos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8357817"/>
              </p:ext>
            </p:extLst>
          </p:nvPr>
        </p:nvGraphicFramePr>
        <p:xfrm>
          <a:off x="914400" y="1600201"/>
          <a:ext cx="7772400" cy="4133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67448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944091"/>
            <a:ext cx="7772400" cy="656109"/>
          </a:xfrm>
        </p:spPr>
        <p:txBody>
          <a:bodyPr/>
          <a:lstStyle/>
          <a:p>
            <a:r>
              <a:rPr lang="es-MX" sz="2800" b="1" dirty="0" smtClean="0">
                <a:latin typeface="+mn-lt"/>
              </a:rPr>
              <a:t>Ingeniería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2917252"/>
              </p:ext>
            </p:extLst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14964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619332"/>
              </p:ext>
            </p:extLst>
          </p:nvPr>
        </p:nvGraphicFramePr>
        <p:xfrm>
          <a:off x="971600" y="908720"/>
          <a:ext cx="75689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672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4466862"/>
              </p:ext>
            </p:extLst>
          </p:nvPr>
        </p:nvGraphicFramePr>
        <p:xfrm>
          <a:off x="755576" y="764704"/>
          <a:ext cx="7772400" cy="5202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30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235608"/>
              </p:ext>
            </p:extLst>
          </p:nvPr>
        </p:nvGraphicFramePr>
        <p:xfrm>
          <a:off x="971600" y="1412776"/>
          <a:ext cx="7671767" cy="4444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642938" y="769292"/>
            <a:ext cx="55146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Wingdings" panose="05000000000000000000" pitchFamily="2" charset="2"/>
              <a:buNone/>
            </a:pPr>
            <a:r>
              <a:rPr lang="es-ES" altLang="es-MX" sz="2400" b="1" dirty="0"/>
              <a:t>Asignación de los costos de nómina</a:t>
            </a:r>
          </a:p>
        </p:txBody>
      </p:sp>
    </p:spTree>
    <p:extLst>
      <p:ext uri="{BB962C8B-B14F-4D97-AF65-F5344CB8AC3E}">
        <p14:creationId xmlns:p14="http://schemas.microsoft.com/office/powerpoint/2010/main" val="303807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260350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sz="3000" b="1" smtClean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773238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Calcular oportunamente el </a:t>
            </a:r>
            <a:r>
              <a:rPr lang="es-MX" altLang="es-MX" dirty="0" smtClean="0"/>
              <a:t>costo </a:t>
            </a:r>
            <a:r>
              <a:rPr lang="es-MX" altLang="es-MX" dirty="0" smtClean="0"/>
              <a:t>unitario de producción a partir de sus elementos: materia prima, mano de obra y cargos indirectos.</a:t>
            </a:r>
            <a:endParaRPr lang="es-ES" altLang="es-MX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244101"/>
              </p:ext>
            </p:extLst>
          </p:nvPr>
        </p:nvGraphicFramePr>
        <p:xfrm>
          <a:off x="539552" y="1700808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827584" y="908720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Conceptos que intervienen en la nómina</a:t>
            </a:r>
            <a:endParaRPr lang="es-MX" sz="2400" b="1" dirty="0"/>
          </a:p>
        </p:txBody>
      </p:sp>
      <p:sp>
        <p:nvSpPr>
          <p:cNvPr id="5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6627" y="5589240"/>
            <a:ext cx="576262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282478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2 CuadroTexto"/>
          <p:cNvSpPr txBox="1">
            <a:spLocks noChangeArrowheads="1"/>
          </p:cNvSpPr>
          <p:nvPr/>
        </p:nvSpPr>
        <p:spPr bwMode="auto">
          <a:xfrm>
            <a:off x="1421606" y="908720"/>
            <a:ext cx="66436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000" b="1" dirty="0"/>
              <a:t>CARGOS INDIRECTOS</a:t>
            </a: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0049577"/>
              </p:ext>
            </p:extLst>
          </p:nvPr>
        </p:nvGraphicFramePr>
        <p:xfrm>
          <a:off x="857250" y="1412776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48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7702801"/>
              </p:ext>
            </p:extLst>
          </p:nvPr>
        </p:nvGraphicFramePr>
        <p:xfrm>
          <a:off x="755576" y="908721"/>
          <a:ext cx="7874074" cy="5265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851920" y="2996952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Ejemplos</a:t>
            </a:r>
          </a:p>
          <a:p>
            <a:pPr algn="ctr"/>
            <a:r>
              <a:rPr lang="es-MX" sz="2000" b="1" dirty="0" smtClean="0"/>
              <a:t>Cargos</a:t>
            </a:r>
          </a:p>
          <a:p>
            <a:pPr algn="ctr"/>
            <a:r>
              <a:rPr lang="es-MX" sz="2000" b="1" dirty="0" smtClean="0"/>
              <a:t>Indirectos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354252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0151229"/>
              </p:ext>
            </p:extLst>
          </p:nvPr>
        </p:nvGraphicFramePr>
        <p:xfrm>
          <a:off x="1009836" y="1412776"/>
          <a:ext cx="7412360" cy="4458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827584" y="764704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Departamentos que intervienen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581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07978"/>
              </p:ext>
            </p:extLst>
          </p:nvPr>
        </p:nvGraphicFramePr>
        <p:xfrm>
          <a:off x="808942" y="1628801"/>
          <a:ext cx="693141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808942" y="980728"/>
            <a:ext cx="5583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altLang="es-MX" sz="2400" b="1" dirty="0" smtClean="0"/>
              <a:t>Distribución de los costos indirectos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265919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55576" y="837819"/>
            <a:ext cx="3357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MX" altLang="es-MX" sz="2800" b="1" dirty="0"/>
              <a:t>Prorrateo Primario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755576" y="1418555"/>
            <a:ext cx="7772400" cy="4530725"/>
          </a:xfrm>
        </p:spPr>
        <p:txBody>
          <a:bodyPr/>
          <a:lstStyle/>
          <a:p>
            <a:pPr marL="0" lvl="0" indent="0" algn="just" rtl="0">
              <a:buNone/>
            </a:pPr>
            <a:r>
              <a:rPr lang="es-MX" sz="2400" dirty="0" smtClean="0"/>
              <a:t>Consiste en distribuir los cargos indirectos a los centros de producción y de servicios existentes. </a:t>
            </a:r>
            <a:endParaRPr lang="es-MX" sz="2400" dirty="0"/>
          </a:p>
          <a:p>
            <a:pPr marL="0" lvl="0" indent="0" rtl="0">
              <a:buNone/>
            </a:pPr>
            <a:endParaRPr lang="es-MX" sz="2400" dirty="0" smtClean="0"/>
          </a:p>
          <a:p>
            <a:pPr marL="0" lvl="0" indent="0" rtl="0">
              <a:buNone/>
            </a:pPr>
            <a:endParaRPr lang="es-MX" sz="2400" dirty="0"/>
          </a:p>
          <a:p>
            <a:pPr marL="0" lvl="0" indent="0" rtl="0">
              <a:buNone/>
            </a:pPr>
            <a:endParaRPr lang="es-MX" sz="2400" dirty="0" smtClean="0"/>
          </a:p>
          <a:p>
            <a:pPr marL="0" lvl="0" indent="0" rtl="0">
              <a:buNone/>
            </a:pPr>
            <a:endParaRPr lang="es-MX" sz="2400" dirty="0"/>
          </a:p>
          <a:p>
            <a:pPr marL="0" lvl="0" indent="0" rtl="0">
              <a:buNone/>
            </a:pPr>
            <a:endParaRPr lang="es-MX" sz="2400" dirty="0" smtClean="0"/>
          </a:p>
          <a:p>
            <a:pPr marL="0" lvl="0" indent="0" rtl="0">
              <a:buNone/>
            </a:pPr>
            <a:endParaRPr lang="es-MX" sz="2400" dirty="0" smtClean="0"/>
          </a:p>
          <a:p>
            <a:pPr marL="0" lvl="0" indent="0" rtl="0">
              <a:buNone/>
            </a:pPr>
            <a:endParaRPr lang="es-MX" sz="2400" dirty="0"/>
          </a:p>
          <a:p>
            <a:pPr marL="0" lvl="0" indent="0" rtl="0">
              <a:buNone/>
            </a:pPr>
            <a:r>
              <a:rPr lang="es-MX" sz="2400" dirty="0" smtClean="0"/>
              <a:t>Se utiliza una base de distribución.</a:t>
            </a:r>
            <a:endParaRPr lang="es-MX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276872"/>
            <a:ext cx="6048672" cy="292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8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328154"/>
              </p:ext>
            </p:extLst>
          </p:nvPr>
        </p:nvGraphicFramePr>
        <p:xfrm>
          <a:off x="1259632" y="1196752"/>
          <a:ext cx="6912771" cy="3843413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3600400"/>
                <a:gridCol w="360040"/>
                <a:gridCol w="2952331"/>
              </a:tblGrid>
              <a:tr h="552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Cargo indirecto</a:t>
                      </a:r>
                      <a:endParaRPr lang="es-MX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Base de aplicación</a:t>
                      </a:r>
                      <a:endParaRPr lang="es-MX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20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1. </a:t>
                      </a:r>
                      <a:r>
                        <a:rPr lang="es-MX" sz="1400" dirty="0" smtClean="0">
                          <a:effectLst/>
                        </a:rPr>
                        <a:t>Materiales </a:t>
                      </a:r>
                      <a:r>
                        <a:rPr lang="es-MX" sz="1400" dirty="0">
                          <a:effectLst/>
                        </a:rPr>
                        <a:t>y salarios </a:t>
                      </a:r>
                      <a:r>
                        <a:rPr lang="es-MX" sz="1400" dirty="0" smtClean="0">
                          <a:effectLst/>
                        </a:rPr>
                        <a:t>indirectos.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1. Aplicación Directa.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155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2. Depreciación, seguros, reparación y mantenimiento de </a:t>
                      </a:r>
                      <a:r>
                        <a:rPr lang="es-MX" sz="1400" dirty="0" smtClean="0">
                          <a:effectLst/>
                        </a:rPr>
                        <a:t>maquinaria.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2. Inversión en </a:t>
                      </a:r>
                      <a:r>
                        <a:rPr lang="es-MX" sz="1400" dirty="0" smtClean="0">
                          <a:effectLst/>
                        </a:rPr>
                        <a:t>maquinaria </a:t>
                      </a:r>
                      <a:r>
                        <a:rPr lang="es-MX" sz="1400" dirty="0">
                          <a:effectLst/>
                        </a:rPr>
                        <a:t>y </a:t>
                      </a:r>
                      <a:r>
                        <a:rPr lang="es-MX" sz="1400" dirty="0" smtClean="0">
                          <a:effectLst/>
                        </a:rPr>
                        <a:t>equipo.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91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3. </a:t>
                      </a:r>
                      <a:r>
                        <a:rPr lang="es-MX" sz="1400" dirty="0" smtClean="0">
                          <a:effectLst/>
                        </a:rPr>
                        <a:t>Renta, mantenimiento de planta y predial.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3. </a:t>
                      </a:r>
                      <a:r>
                        <a:rPr lang="es-MX" sz="1400" dirty="0" smtClean="0">
                          <a:effectLst/>
                        </a:rPr>
                        <a:t>Metros de espacios ocupados.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233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4. Cuota patronal del IMSS.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4. Sueldos y salarios </a:t>
                      </a:r>
                      <a:r>
                        <a:rPr lang="es-MX" sz="1400" dirty="0" smtClean="0">
                          <a:effectLst/>
                        </a:rPr>
                        <a:t>directos.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155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5. Servicio médico, superintendencia, previsión social y restaurante.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5. Número de </a:t>
                      </a:r>
                      <a:r>
                        <a:rPr lang="es-MX" sz="1400" dirty="0" smtClean="0">
                          <a:effectLst/>
                        </a:rPr>
                        <a:t>trabajadores.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23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6. Gastos de alumbrado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6. </a:t>
                      </a:r>
                      <a:r>
                        <a:rPr lang="es-MX" sz="1400" dirty="0" smtClean="0">
                          <a:effectLst/>
                        </a:rPr>
                        <a:t>Número </a:t>
                      </a:r>
                      <a:r>
                        <a:rPr lang="es-MX" sz="1400" dirty="0">
                          <a:effectLst/>
                        </a:rPr>
                        <a:t>de </a:t>
                      </a:r>
                      <a:r>
                        <a:rPr lang="es-MX" sz="1400" dirty="0" smtClean="0">
                          <a:effectLst/>
                        </a:rPr>
                        <a:t>lámparas.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7. </a:t>
                      </a:r>
                      <a:r>
                        <a:rPr lang="es-MX" sz="1400" dirty="0" smtClean="0">
                          <a:effectLst/>
                        </a:rPr>
                        <a:t>Energía eléctrica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7. </a:t>
                      </a:r>
                      <a:r>
                        <a:rPr lang="es-MX" sz="1400" dirty="0" err="1" smtClean="0">
                          <a:effectLst/>
                        </a:rPr>
                        <a:t>Kw</a:t>
                      </a:r>
                      <a:r>
                        <a:rPr lang="es-MX" sz="1400" dirty="0" smtClean="0">
                          <a:effectLst/>
                        </a:rPr>
                        <a:t>/hora consumidos.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155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8. Todos los demás gastos generales, que no tengan una base lógica.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8. Tiempo </a:t>
                      </a:r>
                      <a:r>
                        <a:rPr lang="es-MX" sz="1400" dirty="0" smtClean="0">
                          <a:effectLst/>
                        </a:rPr>
                        <a:t>trabajado.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0090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636912"/>
            <a:ext cx="5904656" cy="3478396"/>
          </a:xfrm>
          <a:prstGeom prst="rect">
            <a:avLst/>
          </a:prstGeom>
        </p:spPr>
      </p:pic>
      <p:sp>
        <p:nvSpPr>
          <p:cNvPr id="50178" name="2 Marcador de contenido"/>
          <p:cNvSpPr>
            <a:spLocks noGrp="1"/>
          </p:cNvSpPr>
          <p:nvPr>
            <p:ph idx="1"/>
          </p:nvPr>
        </p:nvSpPr>
        <p:spPr>
          <a:xfrm>
            <a:off x="714375" y="1412775"/>
            <a:ext cx="7772400" cy="1584177"/>
          </a:xfr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es-MX" altLang="es-MX" sz="2400" dirty="0" smtClean="0"/>
              <a:t>	</a:t>
            </a:r>
            <a:r>
              <a:rPr lang="es-MX" altLang="es-MX" sz="2200" dirty="0" smtClean="0"/>
              <a:t>Consiste redistribuir los cargos indirectos de los centros de servicio a los de producción. Comenzando por los centros que mayor servicio proporciona a otros centros de producción. </a:t>
            </a:r>
          </a:p>
          <a:p>
            <a:pPr>
              <a:buFont typeface="Wingdings" panose="05000000000000000000" pitchFamily="2" charset="2"/>
              <a:buNone/>
            </a:pPr>
            <a:endParaRPr lang="es-MX" altLang="es-MX" dirty="0" smtClean="0"/>
          </a:p>
        </p:txBody>
      </p:sp>
      <p:sp>
        <p:nvSpPr>
          <p:cNvPr id="2" name="Rectángulo 1"/>
          <p:cNvSpPr/>
          <p:nvPr/>
        </p:nvSpPr>
        <p:spPr>
          <a:xfrm>
            <a:off x="827584" y="886896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MX" altLang="es-MX" sz="2800" b="1" dirty="0"/>
              <a:t>Prorrateo secundario</a:t>
            </a:r>
          </a:p>
        </p:txBody>
      </p:sp>
    </p:spTree>
    <p:extLst>
      <p:ext uri="{BB962C8B-B14F-4D97-AF65-F5344CB8AC3E}">
        <p14:creationId xmlns:p14="http://schemas.microsoft.com/office/powerpoint/2010/main" val="252734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60432" y="5525610"/>
            <a:ext cx="576262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9970672"/>
              </p:ext>
            </p:extLst>
          </p:nvPr>
        </p:nvGraphicFramePr>
        <p:xfrm>
          <a:off x="827584" y="3140968"/>
          <a:ext cx="7772400" cy="2373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/>
          <p:cNvSpPr/>
          <p:nvPr/>
        </p:nvSpPr>
        <p:spPr>
          <a:xfrm>
            <a:off x="827584" y="906724"/>
            <a:ext cx="2287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Wingdings" panose="05000000000000000000" pitchFamily="2" charset="2"/>
              <a:buNone/>
              <a:defRPr/>
            </a:pPr>
            <a:r>
              <a:rPr lang="es-MX" sz="2400" b="1" dirty="0"/>
              <a:t>Prorrateo final</a:t>
            </a:r>
          </a:p>
        </p:txBody>
      </p:sp>
      <p:sp>
        <p:nvSpPr>
          <p:cNvPr id="3" name="Rectángulo 2"/>
          <p:cNvSpPr/>
          <p:nvPr/>
        </p:nvSpPr>
        <p:spPr>
          <a:xfrm>
            <a:off x="827584" y="1589917"/>
            <a:ext cx="741501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None/>
              <a:defRPr/>
            </a:pPr>
            <a:r>
              <a:rPr lang="es-MX" sz="2200" dirty="0"/>
              <a:t>El total de cargos indirectos acumulados en cada centros de producción se derraman a los distintos artículos. Pueden distribuirse con base a:</a:t>
            </a:r>
          </a:p>
        </p:txBody>
      </p:sp>
    </p:spTree>
    <p:extLst>
      <p:ext uri="{BB962C8B-B14F-4D97-AF65-F5344CB8AC3E}">
        <p14:creationId xmlns:p14="http://schemas.microsoft.com/office/powerpoint/2010/main" val="110369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2484" y="962006"/>
            <a:ext cx="8229600" cy="1143000"/>
          </a:xfrm>
        </p:spPr>
        <p:txBody>
          <a:bodyPr/>
          <a:lstStyle/>
          <a:p>
            <a:pPr algn="ctr"/>
            <a:r>
              <a:rPr lang="es-ES" sz="3000" b="1" dirty="0" smtClean="0">
                <a:solidFill>
                  <a:schemeClr val="tx1"/>
                </a:solidFill>
                <a:latin typeface="+mn-lt"/>
              </a:rPr>
              <a:t>BIBLIOGRAFÍA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462484" y="1987549"/>
            <a:ext cx="8229600" cy="391636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MX" sz="2400" dirty="0"/>
              <a:t>Del Río, C. (2011). Costos I: introducción al estudio de la contabilidad y control de los costos industriales. México, CENGAGE.</a:t>
            </a:r>
          </a:p>
          <a:p>
            <a:pPr lvl="0"/>
            <a:r>
              <a:rPr lang="es-MX" sz="2400" dirty="0"/>
              <a:t>García, J. (2008). Contabilidad de costos. México, Mc Graw Hill.</a:t>
            </a:r>
          </a:p>
          <a:p>
            <a:pPr lvl="0"/>
            <a:r>
              <a:rPr lang="es-MX" sz="2400" dirty="0"/>
              <a:t>Reyes, E. (2012). Contabilidad de costos; primer curso. México, </a:t>
            </a:r>
            <a:r>
              <a:rPr lang="es-MX" sz="2400" dirty="0" err="1"/>
              <a:t>Limusa</a:t>
            </a:r>
            <a:r>
              <a:rPr lang="es-MX" sz="2400" dirty="0"/>
              <a:t>.</a:t>
            </a:r>
          </a:p>
          <a:p>
            <a:pPr lvl="0"/>
            <a:r>
              <a:rPr lang="es-MX" sz="2400" dirty="0"/>
              <a:t>Ramírez, D. (2008). Contabilidad Administrativa. México, Mc Graw Hill.</a:t>
            </a:r>
          </a:p>
          <a:p>
            <a:pPr lvl="0"/>
            <a:r>
              <a:rPr lang="es-MX" sz="2400" dirty="0"/>
              <a:t>Cárdenas, R. (2002). La lógica de los costos. México, IMPC.</a:t>
            </a:r>
          </a:p>
          <a:p>
            <a:pPr lvl="0"/>
            <a:r>
              <a:rPr lang="es-MX" sz="2400" dirty="0"/>
              <a:t>Calleja, F. (2013). Costos. México, Pearson.</a:t>
            </a:r>
          </a:p>
          <a:p>
            <a:pPr lvl="0"/>
            <a:r>
              <a:rPr lang="es-MX" sz="2400" dirty="0"/>
              <a:t>Ortega, A. (2007). Contabilidad de costos. México, </a:t>
            </a:r>
            <a:r>
              <a:rPr lang="es-MX" sz="2400" dirty="0" err="1"/>
              <a:t>Limusa</a:t>
            </a:r>
            <a:r>
              <a:rPr lang="es-MX" sz="2400" dirty="0"/>
              <a:t>.</a:t>
            </a:r>
          </a:p>
        </p:txBody>
      </p:sp>
      <p:sp>
        <p:nvSpPr>
          <p:cNvPr id="4" name="3 Botón de acción: Inicio">
            <a:hlinkClick r:id="rId2" action="ppaction://hlinksldjump" highlightClick="1"/>
          </p:cNvPr>
          <p:cNvSpPr/>
          <p:nvPr/>
        </p:nvSpPr>
        <p:spPr>
          <a:xfrm>
            <a:off x="8442051" y="5433060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636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739329" y="72215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es-MX" sz="4000" b="1" dirty="0" smtClean="0">
                <a:latin typeface="+mn-lt"/>
                <a:cs typeface="Arial" panose="020B0604020202020204" pitchFamily="34" charset="0"/>
              </a:rPr>
              <a:t>ÍNDICE</a:t>
            </a:r>
            <a:endParaRPr lang="en-US" altLang="es-MX" sz="4000" b="1" dirty="0">
              <a:solidFill>
                <a:schemeClr val="accent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MX" altLang="es-MX"/>
          </a:p>
        </p:txBody>
      </p:sp>
      <p:sp>
        <p:nvSpPr>
          <p:cNvPr id="88110" name="AutoShape 46"/>
          <p:cNvSpPr>
            <a:spLocks noChangeArrowheads="1"/>
          </p:cNvSpPr>
          <p:nvPr/>
        </p:nvSpPr>
        <p:spPr bwMode="ltGray">
          <a:xfrm rot="5400000">
            <a:off x="-2422526" y="1439764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9525" algn="ctr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>
            <a:glow rad="101600">
              <a:schemeClr val="bg2">
                <a:lumMod val="10000"/>
                <a:alpha val="60000"/>
              </a:schemeClr>
            </a:glo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88111" name="AutoShape 47"/>
          <p:cNvSpPr>
            <a:spLocks noChangeArrowheads="1"/>
          </p:cNvSpPr>
          <p:nvPr/>
        </p:nvSpPr>
        <p:spPr bwMode="ltGray">
          <a:xfrm rot="5400000" flipH="1">
            <a:off x="-2016918" y="1875532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/>
          </a:solidFill>
          <a:ln w="0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</a:effectLst>
        </p:spPr>
        <p:txBody>
          <a:bodyPr wrap="none" anchor="ctr"/>
          <a:lstStyle/>
          <a:p>
            <a:endParaRPr lang="es-MX">
              <a:solidFill>
                <a:srgbClr val="600A31"/>
              </a:solidFill>
            </a:endParaRPr>
          </a:p>
        </p:txBody>
      </p:sp>
      <p:sp>
        <p:nvSpPr>
          <p:cNvPr id="88113" name="AutoShape 49"/>
          <p:cNvSpPr>
            <a:spLocks noChangeArrowheads="1"/>
          </p:cNvSpPr>
          <p:nvPr/>
        </p:nvSpPr>
        <p:spPr bwMode="gray">
          <a:xfrm>
            <a:off x="2589258" y="4331714"/>
            <a:ext cx="4923124" cy="660732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lnSpc>
                <a:spcPct val="150000"/>
              </a:lnSpc>
            </a:pPr>
            <a:r>
              <a:rPr lang="es-MX" altLang="es-MX" dirty="0" smtClean="0">
                <a:hlinkClick r:id="rId2" action="ppaction://hlinksldjump"/>
              </a:rPr>
              <a:t>Cargos indirectos</a:t>
            </a:r>
            <a:endParaRPr lang="es-MX" altLang="es-MX" dirty="0"/>
          </a:p>
        </p:txBody>
      </p:sp>
      <p:sp>
        <p:nvSpPr>
          <p:cNvPr id="88114" name="AutoShape 50"/>
          <p:cNvSpPr>
            <a:spLocks noChangeArrowheads="1"/>
          </p:cNvSpPr>
          <p:nvPr/>
        </p:nvSpPr>
        <p:spPr bwMode="gray">
          <a:xfrm>
            <a:off x="2640971" y="3441610"/>
            <a:ext cx="5171390" cy="689449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lnSpc>
                <a:spcPct val="150000"/>
              </a:lnSpc>
            </a:pPr>
            <a:r>
              <a:rPr lang="es-MX" altLang="es-MX" dirty="0" smtClean="0">
                <a:hlinkClick r:id="rId3" action="ppaction://hlinksldjump"/>
              </a:rPr>
              <a:t>Mano de obra</a:t>
            </a:r>
            <a:endParaRPr lang="es-MX" altLang="es-MX" dirty="0"/>
          </a:p>
        </p:txBody>
      </p:sp>
      <p:sp>
        <p:nvSpPr>
          <p:cNvPr id="88115" name="AutoShape 51"/>
          <p:cNvSpPr>
            <a:spLocks noChangeArrowheads="1"/>
          </p:cNvSpPr>
          <p:nvPr/>
        </p:nvSpPr>
        <p:spPr bwMode="gray">
          <a:xfrm>
            <a:off x="2413884" y="2615255"/>
            <a:ext cx="5098497" cy="605904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lnSpc>
                <a:spcPct val="150000"/>
              </a:lnSpc>
            </a:pPr>
            <a:r>
              <a:rPr lang="es-MX" altLang="es-MX" dirty="0" smtClean="0">
                <a:hlinkClick r:id="rId4" action="ppaction://hlinksldjump"/>
              </a:rPr>
              <a:t>Materia prima</a:t>
            </a:r>
            <a:endParaRPr lang="es-MX" altLang="es-MX" dirty="0"/>
          </a:p>
        </p:txBody>
      </p:sp>
      <p:sp>
        <p:nvSpPr>
          <p:cNvPr id="88116" name="AutoShape 52"/>
          <p:cNvSpPr>
            <a:spLocks noChangeArrowheads="1"/>
          </p:cNvSpPr>
          <p:nvPr/>
        </p:nvSpPr>
        <p:spPr bwMode="gray">
          <a:xfrm>
            <a:off x="1959308" y="1701478"/>
            <a:ext cx="5256854" cy="68690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50000"/>
              </a:lnSpc>
            </a:pPr>
            <a:r>
              <a:rPr lang="es-MX" altLang="es-MX" dirty="0" smtClean="0">
                <a:hlinkClick r:id="rId5" action="ppaction://hlinksldjump"/>
              </a:rPr>
              <a:t>La contabilidad de costos</a:t>
            </a:r>
            <a:endParaRPr lang="es-MX" altLang="es-MX" dirty="0"/>
          </a:p>
        </p:txBody>
      </p:sp>
      <p:grpSp>
        <p:nvGrpSpPr>
          <p:cNvPr id="88117" name="Group 53"/>
          <p:cNvGrpSpPr>
            <a:grpSpLocks/>
          </p:cNvGrpSpPr>
          <p:nvPr/>
        </p:nvGrpSpPr>
        <p:grpSpPr bwMode="auto">
          <a:xfrm>
            <a:off x="1599007" y="1891027"/>
            <a:ext cx="381000" cy="381000"/>
            <a:chOff x="2078" y="1680"/>
            <a:chExt cx="1615" cy="1615"/>
          </a:xfrm>
          <a:solidFill>
            <a:schemeClr val="accent1"/>
          </a:solidFill>
          <a:effectLst>
            <a:glow rad="228600">
              <a:schemeClr val="accent1">
                <a:lumMod val="40000"/>
                <a:lumOff val="60000"/>
                <a:alpha val="40000"/>
              </a:schemeClr>
            </a:glow>
          </a:effectLst>
        </p:grpSpPr>
        <p:sp>
          <p:nvSpPr>
            <p:cNvPr id="88118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8119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8120" name="Oval 5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88121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88122" name="Oval 5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88123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</p:grpSp>
      <p:grpSp>
        <p:nvGrpSpPr>
          <p:cNvPr id="88124" name="Group 60"/>
          <p:cNvGrpSpPr>
            <a:grpSpLocks/>
          </p:cNvGrpSpPr>
          <p:nvPr/>
        </p:nvGrpSpPr>
        <p:grpSpPr bwMode="auto">
          <a:xfrm>
            <a:off x="2055097" y="2727707"/>
            <a:ext cx="381000" cy="381000"/>
            <a:chOff x="2078" y="1680"/>
            <a:chExt cx="1615" cy="1615"/>
          </a:xfrm>
          <a:solidFill>
            <a:schemeClr val="accent1"/>
          </a:solidFill>
          <a:effectLst>
            <a:glow rad="228600">
              <a:schemeClr val="accent1">
                <a:lumMod val="40000"/>
                <a:lumOff val="60000"/>
                <a:alpha val="40000"/>
              </a:schemeClr>
            </a:glow>
          </a:effectLst>
        </p:grpSpPr>
        <p:sp>
          <p:nvSpPr>
            <p:cNvPr id="88125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8126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8127" name="Oval 6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88128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88129" name="Oval 6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88130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</p:grpSp>
      <p:grpSp>
        <p:nvGrpSpPr>
          <p:cNvPr id="88138" name="Group 74"/>
          <p:cNvGrpSpPr>
            <a:grpSpLocks/>
          </p:cNvGrpSpPr>
          <p:nvPr/>
        </p:nvGrpSpPr>
        <p:grpSpPr bwMode="auto">
          <a:xfrm>
            <a:off x="2219719" y="4458714"/>
            <a:ext cx="381000" cy="381000"/>
            <a:chOff x="2078" y="1680"/>
            <a:chExt cx="1615" cy="1615"/>
          </a:xfrm>
          <a:solidFill>
            <a:schemeClr val="accent1"/>
          </a:solidFill>
          <a:effectLst>
            <a:glow rad="228600">
              <a:schemeClr val="accent1">
                <a:lumMod val="40000"/>
                <a:lumOff val="60000"/>
                <a:alpha val="40000"/>
              </a:schemeClr>
            </a:glow>
          </a:effectLst>
        </p:grpSpPr>
        <p:sp>
          <p:nvSpPr>
            <p:cNvPr id="88139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8140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8141" name="Oval 7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88142" name="Oval 7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88143" name="Oval 7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88144" name="Oval 8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</p:grpSp>
      <p:grpSp>
        <p:nvGrpSpPr>
          <p:cNvPr id="38" name="Group 60"/>
          <p:cNvGrpSpPr>
            <a:grpSpLocks/>
          </p:cNvGrpSpPr>
          <p:nvPr/>
        </p:nvGrpSpPr>
        <p:grpSpPr bwMode="auto">
          <a:xfrm>
            <a:off x="2269594" y="3612631"/>
            <a:ext cx="381000" cy="381000"/>
            <a:chOff x="2078" y="1680"/>
            <a:chExt cx="1615" cy="1615"/>
          </a:xfrm>
          <a:solidFill>
            <a:schemeClr val="accent1"/>
          </a:solidFill>
          <a:effectLst>
            <a:glow rad="228600">
              <a:schemeClr val="accent1">
                <a:lumMod val="40000"/>
                <a:lumOff val="60000"/>
                <a:alpha val="40000"/>
              </a:schemeClr>
            </a:glow>
          </a:effectLst>
        </p:grpSpPr>
        <p:sp>
          <p:nvSpPr>
            <p:cNvPr id="39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0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" name="Oval 6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42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43" name="Oval 6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44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</p:grpSp>
      <p:sp>
        <p:nvSpPr>
          <p:cNvPr id="45" name="AutoShape 49"/>
          <p:cNvSpPr>
            <a:spLocks noChangeArrowheads="1"/>
          </p:cNvSpPr>
          <p:nvPr/>
        </p:nvSpPr>
        <p:spPr bwMode="gray">
          <a:xfrm>
            <a:off x="2116199" y="5163465"/>
            <a:ext cx="5099963" cy="660732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lnSpc>
                <a:spcPct val="150000"/>
              </a:lnSpc>
            </a:pPr>
            <a:r>
              <a:rPr lang="es-MX" altLang="es-MX" dirty="0" smtClean="0">
                <a:hlinkClick r:id="rId6" action="ppaction://hlinksldjump"/>
              </a:rPr>
              <a:t>Bibliografía</a:t>
            </a:r>
            <a:endParaRPr lang="es-MX" altLang="es-MX" dirty="0"/>
          </a:p>
        </p:txBody>
      </p:sp>
      <p:grpSp>
        <p:nvGrpSpPr>
          <p:cNvPr id="46" name="Group 74"/>
          <p:cNvGrpSpPr>
            <a:grpSpLocks/>
          </p:cNvGrpSpPr>
          <p:nvPr/>
        </p:nvGrpSpPr>
        <p:grpSpPr bwMode="auto">
          <a:xfrm>
            <a:off x="1746661" y="5290465"/>
            <a:ext cx="381000" cy="381000"/>
            <a:chOff x="2078" y="1680"/>
            <a:chExt cx="1615" cy="1615"/>
          </a:xfrm>
          <a:solidFill>
            <a:schemeClr val="accent1"/>
          </a:solidFill>
          <a:effectLst>
            <a:glow rad="228600">
              <a:schemeClr val="accent1">
                <a:lumMod val="40000"/>
                <a:lumOff val="60000"/>
                <a:alpha val="40000"/>
              </a:schemeClr>
            </a:glow>
          </a:effectLst>
        </p:grpSpPr>
        <p:sp>
          <p:nvSpPr>
            <p:cNvPr id="47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8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9" name="Oval 7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50" name="Oval 7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51" name="Oval 7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52" name="Oval 8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13549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725959"/>
            <a:ext cx="8534400" cy="7588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sz="3000" b="1" dirty="0" smtClean="0">
                <a:latin typeface="+mn-lt"/>
              </a:rPr>
              <a:t>LA CONTABILIDAD DE COSTOS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864963087"/>
              </p:ext>
            </p:extLst>
          </p:nvPr>
        </p:nvGraphicFramePr>
        <p:xfrm>
          <a:off x="827584" y="1379513"/>
          <a:ext cx="8102352" cy="4137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912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571500" y="928688"/>
            <a:ext cx="8072438" cy="785812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>
              <a:defRPr/>
            </a:pPr>
            <a:r>
              <a:rPr lang="es-ES" sz="5400" b="1" dirty="0">
                <a:latin typeface="+mn-lt"/>
                <a:cs typeface="Arial" charset="0"/>
              </a:rPr>
              <a:t>Relación </a:t>
            </a:r>
            <a:r>
              <a:rPr lang="es-ES" sz="5400" b="1" dirty="0" smtClean="0">
                <a:latin typeface="+mn-lt"/>
                <a:cs typeface="Arial" charset="0"/>
              </a:rPr>
              <a:t>con las ramas de la </a:t>
            </a:r>
            <a:r>
              <a:rPr lang="es-ES" sz="5400" b="1" dirty="0" smtClean="0">
                <a:latin typeface="+mn-lt"/>
                <a:cs typeface="Arial" charset="0"/>
              </a:rPr>
              <a:t>contabilidad</a:t>
            </a:r>
            <a:endParaRPr lang="es-ES" sz="5000" b="1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000375" y="1857375"/>
            <a:ext cx="3071813" cy="71437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s-ES" dirty="0">
                <a:solidFill>
                  <a:srgbClr val="000000"/>
                </a:solidFill>
                <a:latin typeface="Garamond" pitchFamily="18" charset="0"/>
              </a:rPr>
              <a:t>Contabilidad Administrativa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3000375" y="3214688"/>
            <a:ext cx="3071813" cy="71437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chemeClr val="tx1"/>
                </a:solidFill>
                <a:latin typeface="Garamond" pitchFamily="18" charset="0"/>
              </a:rPr>
              <a:t>Contabilidad</a:t>
            </a:r>
            <a:r>
              <a:rPr lang="es-ES" sz="1400" dirty="0">
                <a:solidFill>
                  <a:schemeClr val="tx1"/>
                </a:solidFill>
                <a:latin typeface="Garamond" pitchFamily="18" charset="0"/>
              </a:rPr>
              <a:t>  </a:t>
            </a:r>
            <a:r>
              <a:rPr lang="es-ES" dirty="0">
                <a:solidFill>
                  <a:schemeClr val="tx1"/>
                </a:solidFill>
                <a:latin typeface="Garamond" pitchFamily="18" charset="0"/>
              </a:rPr>
              <a:t>de Costos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3000375" y="4572000"/>
            <a:ext cx="3071813" cy="71437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chemeClr val="tx1"/>
                </a:solidFill>
                <a:latin typeface="Garamond" pitchFamily="18" charset="0"/>
              </a:rPr>
              <a:t>Contabilidad  Financiera</a:t>
            </a:r>
          </a:p>
        </p:txBody>
      </p:sp>
      <p:sp>
        <p:nvSpPr>
          <p:cNvPr id="9" name="8 Flecha curvada hacia la derecha"/>
          <p:cNvSpPr/>
          <p:nvPr/>
        </p:nvSpPr>
        <p:spPr>
          <a:xfrm flipV="1">
            <a:off x="2000250" y="1785938"/>
            <a:ext cx="785813" cy="2143125"/>
          </a:xfrm>
          <a:prstGeom prst="curvedRightArrow">
            <a:avLst>
              <a:gd name="adj1" fmla="val 16609"/>
              <a:gd name="adj2" fmla="val 41676"/>
              <a:gd name="adj3" fmla="val 29129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0" name="9 Flecha curvada hacia la izquierda"/>
          <p:cNvSpPr/>
          <p:nvPr/>
        </p:nvSpPr>
        <p:spPr>
          <a:xfrm>
            <a:off x="6215063" y="3357563"/>
            <a:ext cx="642937" cy="1928812"/>
          </a:xfrm>
          <a:prstGeom prst="curvedLef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9224" name="11 Rectángulo"/>
          <p:cNvSpPr>
            <a:spLocks noChangeArrowheads="1"/>
          </p:cNvSpPr>
          <p:nvPr/>
        </p:nvSpPr>
        <p:spPr bwMode="auto">
          <a:xfrm>
            <a:off x="714375" y="2357438"/>
            <a:ext cx="10715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400"/>
              <a:t>Informe de costos y gastos.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40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400"/>
              <a:t>Toma de decisiones</a:t>
            </a:r>
          </a:p>
        </p:txBody>
      </p:sp>
      <p:sp>
        <p:nvSpPr>
          <p:cNvPr id="9225" name="12 Rectángulo"/>
          <p:cNvSpPr>
            <a:spLocks noChangeArrowheads="1"/>
          </p:cNvSpPr>
          <p:nvPr/>
        </p:nvSpPr>
        <p:spPr bwMode="auto">
          <a:xfrm>
            <a:off x="7072313" y="3571875"/>
            <a:ext cx="135731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400"/>
              <a:t>Apoyo.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MX" sz="14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400"/>
              <a:t>Elaboración de Estados Financieros.</a:t>
            </a:r>
          </a:p>
        </p:txBody>
      </p:sp>
    </p:spTree>
    <p:extLst>
      <p:ext uri="{BB962C8B-B14F-4D97-AF65-F5344CB8AC3E}">
        <p14:creationId xmlns:p14="http://schemas.microsoft.com/office/powerpoint/2010/main" val="345841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1"/>
          <a:stretch/>
        </p:blipFill>
        <p:spPr bwMode="auto">
          <a:xfrm>
            <a:off x="755576" y="548680"/>
            <a:ext cx="8064500" cy="5565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028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/>
          </p:cNvSpPr>
          <p:nvPr>
            <p:ph type="title" idx="4294967295"/>
          </p:nvPr>
        </p:nvSpPr>
        <p:spPr>
          <a:xfrm>
            <a:off x="755576" y="941983"/>
            <a:ext cx="6408712" cy="7588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s-ES" sz="2800" b="1" dirty="0" smtClean="0">
                <a:latin typeface="+mn-lt"/>
              </a:rPr>
              <a:t>Costos y gastos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934637788"/>
              </p:ext>
            </p:extLst>
          </p:nvPr>
        </p:nvGraphicFramePr>
        <p:xfrm>
          <a:off x="1043608" y="1772816"/>
          <a:ext cx="719696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386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16987"/>
              </p:ext>
            </p:extLst>
          </p:nvPr>
        </p:nvGraphicFramePr>
        <p:xfrm>
          <a:off x="1259632" y="1628800"/>
          <a:ext cx="6912768" cy="373748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240360"/>
                <a:gridCol w="432048"/>
                <a:gridCol w="3240360"/>
              </a:tblGrid>
              <a:tr h="3097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Costos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Gastos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</a:tr>
              <a:tr h="4000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effectLst/>
                        </a:rPr>
                        <a:t>Inventariables</a:t>
                      </a:r>
                      <a:r>
                        <a:rPr lang="es-MX" sz="1400" b="0" dirty="0">
                          <a:effectLst/>
                        </a:rPr>
                        <a:t>. </a:t>
                      </a:r>
                      <a:endParaRPr lang="es-MX" sz="12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No </a:t>
                      </a:r>
                      <a:r>
                        <a:rPr lang="es-MX" sz="1400" dirty="0" smtClean="0">
                          <a:effectLst/>
                        </a:rPr>
                        <a:t>inventariables</a:t>
                      </a:r>
                      <a:r>
                        <a:rPr lang="es-MX" sz="1400" dirty="0">
                          <a:effectLst/>
                        </a:rPr>
                        <a:t>.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</a:tr>
              <a:tr h="7200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effectLst/>
                        </a:rPr>
                        <a:t>Integran el valor monetario de los productos </a:t>
                      </a:r>
                      <a:r>
                        <a:rPr lang="es-MX" sz="1400" b="0" dirty="0" smtClean="0">
                          <a:effectLst/>
                        </a:rPr>
                        <a:t>elaborados. </a:t>
                      </a:r>
                      <a:endParaRPr lang="es-MX" sz="12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Se </a:t>
                      </a:r>
                      <a:r>
                        <a:rPr lang="es-MX" sz="1400" dirty="0">
                          <a:effectLst/>
                        </a:rPr>
                        <a:t>identifican con intervalos de tiempo y no con los productos elaborados. 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</a:tr>
              <a:tr h="13681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effectLst/>
                        </a:rPr>
                        <a:t>Se incorporan </a:t>
                      </a:r>
                      <a:r>
                        <a:rPr lang="es-MX" sz="1400" b="0" dirty="0">
                          <a:effectLst/>
                        </a:rPr>
                        <a:t>a los inventarios de materias primas, producción en proceso y artículos terminados, y se reflejan dentro del Balance General. </a:t>
                      </a:r>
                      <a:endParaRPr lang="es-MX" sz="12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Se relacionan con las funciones de distribución, administración y financiamiento de la empresa.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</a:tr>
              <a:tr h="9291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effectLst/>
                        </a:rPr>
                        <a:t>Se </a:t>
                      </a:r>
                      <a:r>
                        <a:rPr lang="es-MX" sz="1400" b="0" dirty="0">
                          <a:effectLst/>
                        </a:rPr>
                        <a:t>llevan al Estado de Resultados en el costo de ventas. </a:t>
                      </a:r>
                      <a:endParaRPr lang="es-MX" sz="12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Se llevan al Estado de Resultados a través de los gastos de ventas, </a:t>
                      </a:r>
                      <a:r>
                        <a:rPr lang="es-MX" sz="1400" dirty="0" smtClean="0">
                          <a:effectLst/>
                        </a:rPr>
                        <a:t>administración </a:t>
                      </a:r>
                      <a:r>
                        <a:rPr lang="es-MX" sz="1400" dirty="0">
                          <a:effectLst/>
                        </a:rPr>
                        <a:t>y </a:t>
                      </a:r>
                      <a:r>
                        <a:rPr lang="es-MX" sz="1400" dirty="0" smtClean="0">
                          <a:effectLst/>
                        </a:rPr>
                        <a:t>financieros</a:t>
                      </a:r>
                      <a:r>
                        <a:rPr lang="es-MX" sz="1400" dirty="0">
                          <a:effectLst/>
                        </a:rPr>
                        <a:t>. 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9" marR="68589" marT="0" marB="0"/>
                </a:tc>
              </a:tr>
            </a:tbl>
          </a:graphicData>
        </a:graphic>
      </p:graphicFrame>
      <p:sp>
        <p:nvSpPr>
          <p:cNvPr id="13333" name="Rectangle 1"/>
          <p:cNvSpPr>
            <a:spLocks noChangeArrowheads="1"/>
          </p:cNvSpPr>
          <p:nvPr/>
        </p:nvSpPr>
        <p:spPr bwMode="auto">
          <a:xfrm>
            <a:off x="611560" y="764704"/>
            <a:ext cx="77755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MX" altLang="es-MX" sz="2800" b="1" dirty="0"/>
              <a:t>Diferencias entre costos y gastos</a:t>
            </a:r>
            <a:endParaRPr lang="es-MX" altLang="es-MX" sz="4000" dirty="0"/>
          </a:p>
        </p:txBody>
      </p:sp>
    </p:spTree>
    <p:extLst>
      <p:ext uri="{BB962C8B-B14F-4D97-AF65-F5344CB8AC3E}">
        <p14:creationId xmlns:p14="http://schemas.microsoft.com/office/powerpoint/2010/main" val="252479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7">
      <a:dk1>
        <a:srgbClr val="000000"/>
      </a:dk1>
      <a:lt1>
        <a:srgbClr val="FFFFFF"/>
      </a:lt1>
      <a:dk2>
        <a:srgbClr val="000000"/>
      </a:dk2>
      <a:lt2>
        <a:srgbClr val="891411"/>
      </a:lt2>
      <a:accent1>
        <a:srgbClr val="4F917E"/>
      </a:accent1>
      <a:accent2>
        <a:srgbClr val="CC9900"/>
      </a:accent2>
      <a:accent3>
        <a:srgbClr val="FFFFFF"/>
      </a:accent3>
      <a:accent4>
        <a:srgbClr val="000000"/>
      </a:accent4>
      <a:accent5>
        <a:srgbClr val="B2C7C0"/>
      </a:accent5>
      <a:accent6>
        <a:srgbClr val="B98A00"/>
      </a:accent6>
      <a:hlink>
        <a:srgbClr val="5A84D8"/>
      </a:hlink>
      <a:folHlink>
        <a:srgbClr val="A0C6BA"/>
      </a:folHlink>
    </a:clrScheme>
    <a:fontScheme name="Capa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3376</TotalTime>
  <Words>1490</Words>
  <Application>Microsoft Office PowerPoint</Application>
  <PresentationFormat>Presentación en pantalla (4:3)</PresentationFormat>
  <Paragraphs>263</Paragraphs>
  <Slides>39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5" baseType="lpstr">
      <vt:lpstr>Arial</vt:lpstr>
      <vt:lpstr>Calibri</vt:lpstr>
      <vt:lpstr>Garamond</vt:lpstr>
      <vt:lpstr>Times New Roman</vt:lpstr>
      <vt:lpstr>Wingdings</vt:lpstr>
      <vt:lpstr>Capas</vt:lpstr>
      <vt:lpstr>Presentación de PowerPoint</vt:lpstr>
      <vt:lpstr>JUSTIFICACIÓN</vt:lpstr>
      <vt:lpstr>OBJETIVO</vt:lpstr>
      <vt:lpstr>ÍNDICE</vt:lpstr>
      <vt:lpstr>LA CONTABILIDAD DE COSTOS</vt:lpstr>
      <vt:lpstr>Presentación de PowerPoint</vt:lpstr>
      <vt:lpstr>Presentación de PowerPoint</vt:lpstr>
      <vt:lpstr>Costos y gastos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Métodos de valuación de inventarios</vt:lpstr>
      <vt:lpstr>Presentación de PowerPoint</vt:lpstr>
      <vt:lpstr>Presentación de PowerPoint</vt:lpstr>
      <vt:lpstr>Presentación de PowerPoint</vt:lpstr>
      <vt:lpstr>MANO DE OBRA</vt:lpstr>
      <vt:lpstr>Departamentos que intervienen</vt:lpstr>
      <vt:lpstr>Recursos humanos</vt:lpstr>
      <vt:lpstr>Contabilidad</vt:lpstr>
      <vt:lpstr>Costos</vt:lpstr>
      <vt:lpstr>Ingeniería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</dc:title>
  <dc:creator>Sendy Sandoval</dc:creator>
  <cp:lastModifiedBy>PRUEBA</cp:lastModifiedBy>
  <cp:revision>217</cp:revision>
  <dcterms:created xsi:type="dcterms:W3CDTF">2009-08-20T03:47:11Z</dcterms:created>
  <dcterms:modified xsi:type="dcterms:W3CDTF">2017-09-27T17:44:29Z</dcterms:modified>
</cp:coreProperties>
</file>