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notesMasterIdLst>
    <p:notesMasterId r:id="rId38"/>
  </p:notesMasterIdLst>
  <p:sldIdLst>
    <p:sldId id="283" r:id="rId2"/>
    <p:sldId id="284" r:id="rId3"/>
    <p:sldId id="285" r:id="rId4"/>
    <p:sldId id="441" r:id="rId5"/>
    <p:sldId id="435" r:id="rId6"/>
    <p:sldId id="436" r:id="rId7"/>
    <p:sldId id="437" r:id="rId8"/>
    <p:sldId id="438" r:id="rId9"/>
    <p:sldId id="463" r:id="rId10"/>
    <p:sldId id="439" r:id="rId11"/>
    <p:sldId id="442" r:id="rId12"/>
    <p:sldId id="443" r:id="rId13"/>
    <p:sldId id="444" r:id="rId14"/>
    <p:sldId id="458" r:id="rId15"/>
    <p:sldId id="459" r:id="rId16"/>
    <p:sldId id="460" r:id="rId17"/>
    <p:sldId id="453" r:id="rId18"/>
    <p:sldId id="456" r:id="rId19"/>
    <p:sldId id="348" r:id="rId20"/>
    <p:sldId id="349" r:id="rId21"/>
    <p:sldId id="350" r:id="rId22"/>
    <p:sldId id="462" r:id="rId23"/>
    <p:sldId id="351" r:id="rId24"/>
    <p:sldId id="353" r:id="rId25"/>
    <p:sldId id="358" r:id="rId26"/>
    <p:sldId id="359" r:id="rId27"/>
    <p:sldId id="360" r:id="rId28"/>
    <p:sldId id="461" r:id="rId29"/>
    <p:sldId id="364" r:id="rId30"/>
    <p:sldId id="365" r:id="rId31"/>
    <p:sldId id="366" r:id="rId32"/>
    <p:sldId id="369" r:id="rId33"/>
    <p:sldId id="370" r:id="rId34"/>
    <p:sldId id="371" r:id="rId35"/>
    <p:sldId id="372" r:id="rId36"/>
    <p:sldId id="373" r:id="rId37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662" autoAdjust="0"/>
    <p:restoredTop sz="94660"/>
  </p:normalViewPr>
  <p:slideViewPr>
    <p:cSldViewPr>
      <p:cViewPr varScale="1">
        <p:scale>
          <a:sx n="69" d="100"/>
          <a:sy n="69" d="100"/>
        </p:scale>
        <p:origin x="72" y="12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9.xml"/><Relationship Id="rId2" Type="http://schemas.openxmlformats.org/officeDocument/2006/relationships/slide" Target="../slides/slide10.xml"/><Relationship Id="rId1" Type="http://schemas.openxmlformats.org/officeDocument/2006/relationships/slide" Target="../slides/slide5.xml"/><Relationship Id="rId4" Type="http://schemas.openxmlformats.org/officeDocument/2006/relationships/slide" Target="../slides/slide3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84C016-DB74-4262-8CB3-780F8CE41299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1" csCatId="accent1"/>
      <dgm:spPr/>
      <dgm:t>
        <a:bodyPr/>
        <a:lstStyle/>
        <a:p>
          <a:endParaRPr lang="es-MX"/>
        </a:p>
      </dgm:t>
    </dgm:pt>
    <dgm:pt modelId="{72EA763B-7CC7-405C-88B2-FA759C90BF65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1" action="ppaction://hlinksldjump"/>
            </a:rPr>
            <a:t>Generalidades del INFONAVIT</a:t>
          </a:r>
          <a:endParaRPr lang="es-MX" dirty="0"/>
        </a:p>
      </dgm:t>
    </dgm:pt>
    <dgm:pt modelId="{B3AF815E-FA7B-45BF-B4FB-6772DF8F0E2D}" type="parTrans" cxnId="{0C213906-609E-46DA-8D76-A5914AC60D05}">
      <dgm:prSet/>
      <dgm:spPr/>
      <dgm:t>
        <a:bodyPr/>
        <a:lstStyle/>
        <a:p>
          <a:endParaRPr lang="es-MX"/>
        </a:p>
      </dgm:t>
    </dgm:pt>
    <dgm:pt modelId="{2A0A8F16-E607-46C5-97A4-8C94EA5F0AB0}" type="sibTrans" cxnId="{0C213906-609E-46DA-8D76-A5914AC60D05}">
      <dgm:prSet/>
      <dgm:spPr/>
      <dgm:t>
        <a:bodyPr/>
        <a:lstStyle/>
        <a:p>
          <a:endParaRPr lang="es-MX"/>
        </a:p>
      </dgm:t>
    </dgm:pt>
    <dgm:pt modelId="{6D660AE1-52FB-4B8E-9A1B-59208A8FF90A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2" action="ppaction://hlinksldjump"/>
            </a:rPr>
            <a:t>Estructura orgánica</a:t>
          </a:r>
          <a:endParaRPr lang="es-MX" dirty="0"/>
        </a:p>
      </dgm:t>
    </dgm:pt>
    <dgm:pt modelId="{25B66F11-A3A5-4019-BA75-E18FB67F0BEE}" type="parTrans" cxnId="{F1D57831-865D-47AD-B4A9-E19981736461}">
      <dgm:prSet/>
      <dgm:spPr/>
      <dgm:t>
        <a:bodyPr/>
        <a:lstStyle/>
        <a:p>
          <a:endParaRPr lang="es-MX"/>
        </a:p>
      </dgm:t>
    </dgm:pt>
    <dgm:pt modelId="{B094F802-2FE1-4EFC-96F3-0D6B0FBB1B5F}" type="sibTrans" cxnId="{F1D57831-865D-47AD-B4A9-E19981736461}">
      <dgm:prSet/>
      <dgm:spPr/>
      <dgm:t>
        <a:bodyPr/>
        <a:lstStyle/>
        <a:p>
          <a:endParaRPr lang="es-MX"/>
        </a:p>
      </dgm:t>
    </dgm:pt>
    <dgm:pt modelId="{51DBE998-3880-4C43-93F6-678F47C8C7E6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3" action="ppaction://hlinksldjump"/>
            </a:rPr>
            <a:t>Marco jurídico del INFONAVIT</a:t>
          </a:r>
          <a:endParaRPr lang="es-MX" dirty="0"/>
        </a:p>
      </dgm:t>
    </dgm:pt>
    <dgm:pt modelId="{30CA6A53-7C7D-424B-B4CD-435C9B0425F4}" type="parTrans" cxnId="{65EEFE36-7E60-479D-B71C-AF86EA71973B}">
      <dgm:prSet/>
      <dgm:spPr/>
      <dgm:t>
        <a:bodyPr/>
        <a:lstStyle/>
        <a:p>
          <a:endParaRPr lang="es-MX"/>
        </a:p>
      </dgm:t>
    </dgm:pt>
    <dgm:pt modelId="{302974BD-450C-4885-925B-8B40DDC31797}" type="sibTrans" cxnId="{65EEFE36-7E60-479D-B71C-AF86EA71973B}">
      <dgm:prSet/>
      <dgm:spPr/>
      <dgm:t>
        <a:bodyPr/>
        <a:lstStyle/>
        <a:p>
          <a:endParaRPr lang="es-MX"/>
        </a:p>
      </dgm:t>
    </dgm:pt>
    <dgm:pt modelId="{B05D0570-CC44-46F4-AB0D-FA74F9ADE437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4" action="ppaction://hlinksldjump"/>
            </a:rPr>
            <a:t>Bibliografía</a:t>
          </a:r>
          <a:endParaRPr lang="es-MX" dirty="0"/>
        </a:p>
      </dgm:t>
    </dgm:pt>
    <dgm:pt modelId="{8154D585-D6B4-4235-91AF-AB82225CBE85}" type="parTrans" cxnId="{07B16798-C82A-492C-8A3E-77DDA2C47985}">
      <dgm:prSet/>
      <dgm:spPr/>
      <dgm:t>
        <a:bodyPr/>
        <a:lstStyle/>
        <a:p>
          <a:endParaRPr lang="es-MX"/>
        </a:p>
      </dgm:t>
    </dgm:pt>
    <dgm:pt modelId="{B3DA29F2-11C3-4748-A32A-66DF6586F7AF}" type="sibTrans" cxnId="{07B16798-C82A-492C-8A3E-77DDA2C47985}">
      <dgm:prSet/>
      <dgm:spPr/>
      <dgm:t>
        <a:bodyPr/>
        <a:lstStyle/>
        <a:p>
          <a:endParaRPr lang="es-MX"/>
        </a:p>
      </dgm:t>
    </dgm:pt>
    <dgm:pt modelId="{1BE51207-595A-4D1F-A373-477A911223BD}" type="pres">
      <dgm:prSet presAssocID="{2E84C016-DB74-4262-8CB3-780F8CE4129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65067092-2586-4281-88A4-FD07C5FBAAF5}" type="pres">
      <dgm:prSet presAssocID="{2E84C016-DB74-4262-8CB3-780F8CE41299}" presName="Name1" presStyleCnt="0"/>
      <dgm:spPr/>
    </dgm:pt>
    <dgm:pt modelId="{91CEC7AB-EA85-4C77-A3CB-BCE26252E2FD}" type="pres">
      <dgm:prSet presAssocID="{2E84C016-DB74-4262-8CB3-780F8CE41299}" presName="cycle" presStyleCnt="0"/>
      <dgm:spPr/>
    </dgm:pt>
    <dgm:pt modelId="{C1E0D724-6233-48FE-A506-E92E23026E44}" type="pres">
      <dgm:prSet presAssocID="{2E84C016-DB74-4262-8CB3-780F8CE41299}" presName="srcNode" presStyleLbl="node1" presStyleIdx="0" presStyleCnt="4"/>
      <dgm:spPr/>
    </dgm:pt>
    <dgm:pt modelId="{9940BD3C-A132-4EC1-9F60-B799C215E358}" type="pres">
      <dgm:prSet presAssocID="{2E84C016-DB74-4262-8CB3-780F8CE41299}" presName="conn" presStyleLbl="parChTrans1D2" presStyleIdx="0" presStyleCnt="1"/>
      <dgm:spPr/>
      <dgm:t>
        <a:bodyPr/>
        <a:lstStyle/>
        <a:p>
          <a:endParaRPr lang="es-MX"/>
        </a:p>
      </dgm:t>
    </dgm:pt>
    <dgm:pt modelId="{18012729-DED2-4D4C-B438-0EE0CB508FCE}" type="pres">
      <dgm:prSet presAssocID="{2E84C016-DB74-4262-8CB3-780F8CE41299}" presName="extraNode" presStyleLbl="node1" presStyleIdx="0" presStyleCnt="4"/>
      <dgm:spPr/>
    </dgm:pt>
    <dgm:pt modelId="{86E1E85F-5EC9-4B00-B9B8-D35FF814AF15}" type="pres">
      <dgm:prSet presAssocID="{2E84C016-DB74-4262-8CB3-780F8CE41299}" presName="dstNode" presStyleLbl="node1" presStyleIdx="0" presStyleCnt="4"/>
      <dgm:spPr/>
    </dgm:pt>
    <dgm:pt modelId="{0DBBB032-AB9E-4949-BB25-77CE06FB909B}" type="pres">
      <dgm:prSet presAssocID="{72EA763B-7CC7-405C-88B2-FA759C90BF65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6C84AF-FB93-48BB-BF37-ED22F8A0668C}" type="pres">
      <dgm:prSet presAssocID="{72EA763B-7CC7-405C-88B2-FA759C90BF65}" presName="accent_1" presStyleCnt="0"/>
      <dgm:spPr/>
    </dgm:pt>
    <dgm:pt modelId="{06E45E48-00B9-4024-81E4-355FC30FA180}" type="pres">
      <dgm:prSet presAssocID="{72EA763B-7CC7-405C-88B2-FA759C90BF65}" presName="accentRepeatNode" presStyleLbl="solidFgAcc1" presStyleIdx="0" presStyleCnt="4"/>
      <dgm:spPr/>
    </dgm:pt>
    <dgm:pt modelId="{86F10437-86BC-456B-8164-CC0B40623AA9}" type="pres">
      <dgm:prSet presAssocID="{6D660AE1-52FB-4B8E-9A1B-59208A8FF90A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3B7F20-1D0E-443E-A488-545007C35C0E}" type="pres">
      <dgm:prSet presAssocID="{6D660AE1-52FB-4B8E-9A1B-59208A8FF90A}" presName="accent_2" presStyleCnt="0"/>
      <dgm:spPr/>
    </dgm:pt>
    <dgm:pt modelId="{B3D098E6-D6F0-40F9-A796-5FC84397080C}" type="pres">
      <dgm:prSet presAssocID="{6D660AE1-52FB-4B8E-9A1B-59208A8FF90A}" presName="accentRepeatNode" presStyleLbl="solidFgAcc1" presStyleIdx="1" presStyleCnt="4"/>
      <dgm:spPr/>
    </dgm:pt>
    <dgm:pt modelId="{3EF2599B-B4D4-4ABD-8B47-1F052711F80F}" type="pres">
      <dgm:prSet presAssocID="{51DBE998-3880-4C43-93F6-678F47C8C7E6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7D26E6-5868-4EB4-8BF7-056A9B0CC11E}" type="pres">
      <dgm:prSet presAssocID="{51DBE998-3880-4C43-93F6-678F47C8C7E6}" presName="accent_3" presStyleCnt="0"/>
      <dgm:spPr/>
    </dgm:pt>
    <dgm:pt modelId="{AF363CAD-257D-4F3C-A678-94FDC2FCE95C}" type="pres">
      <dgm:prSet presAssocID="{51DBE998-3880-4C43-93F6-678F47C8C7E6}" presName="accentRepeatNode" presStyleLbl="solidFgAcc1" presStyleIdx="2" presStyleCnt="4"/>
      <dgm:spPr/>
    </dgm:pt>
    <dgm:pt modelId="{41D3CEC7-FBEB-4AA2-9A0E-E5EBE8F9DE21}" type="pres">
      <dgm:prSet presAssocID="{B05D0570-CC44-46F4-AB0D-FA74F9ADE437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98EEF98-886A-49BA-8320-57311DC9D489}" type="pres">
      <dgm:prSet presAssocID="{B05D0570-CC44-46F4-AB0D-FA74F9ADE437}" presName="accent_4" presStyleCnt="0"/>
      <dgm:spPr/>
    </dgm:pt>
    <dgm:pt modelId="{C8850BC2-91FE-4887-8F9F-A5C9A2EB1BE3}" type="pres">
      <dgm:prSet presAssocID="{B05D0570-CC44-46F4-AB0D-FA74F9ADE437}" presName="accentRepeatNode" presStyleLbl="solidFgAcc1" presStyleIdx="3" presStyleCnt="4"/>
      <dgm:spPr/>
    </dgm:pt>
  </dgm:ptLst>
  <dgm:cxnLst>
    <dgm:cxn modelId="{5B63F1AE-9390-42E3-ADDD-241EC09657F9}" type="presOf" srcId="{B05D0570-CC44-46F4-AB0D-FA74F9ADE437}" destId="{41D3CEC7-FBEB-4AA2-9A0E-E5EBE8F9DE21}" srcOrd="0" destOrd="0" presId="urn:microsoft.com/office/officeart/2008/layout/VerticalCurvedList"/>
    <dgm:cxn modelId="{D1BDA8B7-574D-49A3-80D7-875893A34EFE}" type="presOf" srcId="{6D660AE1-52FB-4B8E-9A1B-59208A8FF90A}" destId="{86F10437-86BC-456B-8164-CC0B40623AA9}" srcOrd="0" destOrd="0" presId="urn:microsoft.com/office/officeart/2008/layout/VerticalCurvedList"/>
    <dgm:cxn modelId="{D98004A9-879D-49B0-A385-A593AB89AA5D}" type="presOf" srcId="{2E84C016-DB74-4262-8CB3-780F8CE41299}" destId="{1BE51207-595A-4D1F-A373-477A911223BD}" srcOrd="0" destOrd="0" presId="urn:microsoft.com/office/officeart/2008/layout/VerticalCurvedList"/>
    <dgm:cxn modelId="{0C213906-609E-46DA-8D76-A5914AC60D05}" srcId="{2E84C016-DB74-4262-8CB3-780F8CE41299}" destId="{72EA763B-7CC7-405C-88B2-FA759C90BF65}" srcOrd="0" destOrd="0" parTransId="{B3AF815E-FA7B-45BF-B4FB-6772DF8F0E2D}" sibTransId="{2A0A8F16-E607-46C5-97A4-8C94EA5F0AB0}"/>
    <dgm:cxn modelId="{BF10FC05-1AEC-44A4-8FFF-A0358410AD0B}" type="presOf" srcId="{2A0A8F16-E607-46C5-97A4-8C94EA5F0AB0}" destId="{9940BD3C-A132-4EC1-9F60-B799C215E358}" srcOrd="0" destOrd="0" presId="urn:microsoft.com/office/officeart/2008/layout/VerticalCurvedList"/>
    <dgm:cxn modelId="{E11EB04B-90E7-47B7-87A4-F40BD7CB0A1D}" type="presOf" srcId="{72EA763B-7CC7-405C-88B2-FA759C90BF65}" destId="{0DBBB032-AB9E-4949-BB25-77CE06FB909B}" srcOrd="0" destOrd="0" presId="urn:microsoft.com/office/officeart/2008/layout/VerticalCurvedList"/>
    <dgm:cxn modelId="{F1D57831-865D-47AD-B4A9-E19981736461}" srcId="{2E84C016-DB74-4262-8CB3-780F8CE41299}" destId="{6D660AE1-52FB-4B8E-9A1B-59208A8FF90A}" srcOrd="1" destOrd="0" parTransId="{25B66F11-A3A5-4019-BA75-E18FB67F0BEE}" sibTransId="{B094F802-2FE1-4EFC-96F3-0D6B0FBB1B5F}"/>
    <dgm:cxn modelId="{65EEFE36-7E60-479D-B71C-AF86EA71973B}" srcId="{2E84C016-DB74-4262-8CB3-780F8CE41299}" destId="{51DBE998-3880-4C43-93F6-678F47C8C7E6}" srcOrd="2" destOrd="0" parTransId="{30CA6A53-7C7D-424B-B4CD-435C9B0425F4}" sibTransId="{302974BD-450C-4885-925B-8B40DDC31797}"/>
    <dgm:cxn modelId="{07B16798-C82A-492C-8A3E-77DDA2C47985}" srcId="{2E84C016-DB74-4262-8CB3-780F8CE41299}" destId="{B05D0570-CC44-46F4-AB0D-FA74F9ADE437}" srcOrd="3" destOrd="0" parTransId="{8154D585-D6B4-4235-91AF-AB82225CBE85}" sibTransId="{B3DA29F2-11C3-4748-A32A-66DF6586F7AF}"/>
    <dgm:cxn modelId="{9163C9B0-A362-477C-B3D7-34AF7100ED59}" type="presOf" srcId="{51DBE998-3880-4C43-93F6-678F47C8C7E6}" destId="{3EF2599B-B4D4-4ABD-8B47-1F052711F80F}" srcOrd="0" destOrd="0" presId="urn:microsoft.com/office/officeart/2008/layout/VerticalCurvedList"/>
    <dgm:cxn modelId="{CE29DF31-CD01-4F8D-9460-70E936B1237E}" type="presParOf" srcId="{1BE51207-595A-4D1F-A373-477A911223BD}" destId="{65067092-2586-4281-88A4-FD07C5FBAAF5}" srcOrd="0" destOrd="0" presId="urn:microsoft.com/office/officeart/2008/layout/VerticalCurvedList"/>
    <dgm:cxn modelId="{4EAD932B-720A-44E9-8B0E-F42533E0C19D}" type="presParOf" srcId="{65067092-2586-4281-88A4-FD07C5FBAAF5}" destId="{91CEC7AB-EA85-4C77-A3CB-BCE26252E2FD}" srcOrd="0" destOrd="0" presId="urn:microsoft.com/office/officeart/2008/layout/VerticalCurvedList"/>
    <dgm:cxn modelId="{4768FA61-31F2-47ED-AFCC-4A8E2010ACB3}" type="presParOf" srcId="{91CEC7AB-EA85-4C77-A3CB-BCE26252E2FD}" destId="{C1E0D724-6233-48FE-A506-E92E23026E44}" srcOrd="0" destOrd="0" presId="urn:microsoft.com/office/officeart/2008/layout/VerticalCurvedList"/>
    <dgm:cxn modelId="{1B84A636-1C2C-4F21-87E8-8293A470F6AB}" type="presParOf" srcId="{91CEC7AB-EA85-4C77-A3CB-BCE26252E2FD}" destId="{9940BD3C-A132-4EC1-9F60-B799C215E358}" srcOrd="1" destOrd="0" presId="urn:microsoft.com/office/officeart/2008/layout/VerticalCurvedList"/>
    <dgm:cxn modelId="{02E61E69-DDA3-4006-B264-AC8C8A3B5F4C}" type="presParOf" srcId="{91CEC7AB-EA85-4C77-A3CB-BCE26252E2FD}" destId="{18012729-DED2-4D4C-B438-0EE0CB508FCE}" srcOrd="2" destOrd="0" presId="urn:microsoft.com/office/officeart/2008/layout/VerticalCurvedList"/>
    <dgm:cxn modelId="{08489B02-09ED-4059-9428-CF5DC40C5921}" type="presParOf" srcId="{91CEC7AB-EA85-4C77-A3CB-BCE26252E2FD}" destId="{86E1E85F-5EC9-4B00-B9B8-D35FF814AF15}" srcOrd="3" destOrd="0" presId="urn:microsoft.com/office/officeart/2008/layout/VerticalCurvedList"/>
    <dgm:cxn modelId="{3F661DA1-E4EA-4391-8254-0C472F26CA98}" type="presParOf" srcId="{65067092-2586-4281-88A4-FD07C5FBAAF5}" destId="{0DBBB032-AB9E-4949-BB25-77CE06FB909B}" srcOrd="1" destOrd="0" presId="urn:microsoft.com/office/officeart/2008/layout/VerticalCurvedList"/>
    <dgm:cxn modelId="{96F75815-DA94-4F40-8FE9-EE45278731E3}" type="presParOf" srcId="{65067092-2586-4281-88A4-FD07C5FBAAF5}" destId="{CC6C84AF-FB93-48BB-BF37-ED22F8A0668C}" srcOrd="2" destOrd="0" presId="urn:microsoft.com/office/officeart/2008/layout/VerticalCurvedList"/>
    <dgm:cxn modelId="{BD980334-4239-4141-A9F8-D1BECA0A225B}" type="presParOf" srcId="{CC6C84AF-FB93-48BB-BF37-ED22F8A0668C}" destId="{06E45E48-00B9-4024-81E4-355FC30FA180}" srcOrd="0" destOrd="0" presId="urn:microsoft.com/office/officeart/2008/layout/VerticalCurvedList"/>
    <dgm:cxn modelId="{F8447382-0170-4E1B-B8B7-E6B32762B863}" type="presParOf" srcId="{65067092-2586-4281-88A4-FD07C5FBAAF5}" destId="{86F10437-86BC-456B-8164-CC0B40623AA9}" srcOrd="3" destOrd="0" presId="urn:microsoft.com/office/officeart/2008/layout/VerticalCurvedList"/>
    <dgm:cxn modelId="{7AFE3318-79D3-4FDA-B71B-EA87137AEAD2}" type="presParOf" srcId="{65067092-2586-4281-88A4-FD07C5FBAAF5}" destId="{2C3B7F20-1D0E-443E-A488-545007C35C0E}" srcOrd="4" destOrd="0" presId="urn:microsoft.com/office/officeart/2008/layout/VerticalCurvedList"/>
    <dgm:cxn modelId="{452FFAE3-D237-4FA7-A4D8-52262EFDC84A}" type="presParOf" srcId="{2C3B7F20-1D0E-443E-A488-545007C35C0E}" destId="{B3D098E6-D6F0-40F9-A796-5FC84397080C}" srcOrd="0" destOrd="0" presId="urn:microsoft.com/office/officeart/2008/layout/VerticalCurvedList"/>
    <dgm:cxn modelId="{86F660B8-89F1-4A71-8B28-FA3001F50234}" type="presParOf" srcId="{65067092-2586-4281-88A4-FD07C5FBAAF5}" destId="{3EF2599B-B4D4-4ABD-8B47-1F052711F80F}" srcOrd="5" destOrd="0" presId="urn:microsoft.com/office/officeart/2008/layout/VerticalCurvedList"/>
    <dgm:cxn modelId="{52BB4F18-7024-495E-A561-5ACB63D1B92D}" type="presParOf" srcId="{65067092-2586-4281-88A4-FD07C5FBAAF5}" destId="{877D26E6-5868-4EB4-8BF7-056A9B0CC11E}" srcOrd="6" destOrd="0" presId="urn:microsoft.com/office/officeart/2008/layout/VerticalCurvedList"/>
    <dgm:cxn modelId="{AF94DB6E-4B78-4E24-82EB-C7B04194566D}" type="presParOf" srcId="{877D26E6-5868-4EB4-8BF7-056A9B0CC11E}" destId="{AF363CAD-257D-4F3C-A678-94FDC2FCE95C}" srcOrd="0" destOrd="0" presId="urn:microsoft.com/office/officeart/2008/layout/VerticalCurvedList"/>
    <dgm:cxn modelId="{6987CE9F-C823-41FE-8E1A-D4C58DC11249}" type="presParOf" srcId="{65067092-2586-4281-88A4-FD07C5FBAAF5}" destId="{41D3CEC7-FBEB-4AA2-9A0E-E5EBE8F9DE21}" srcOrd="7" destOrd="0" presId="urn:microsoft.com/office/officeart/2008/layout/VerticalCurvedList"/>
    <dgm:cxn modelId="{C8AAA7A9-CD52-443F-AF0F-F0472AB7E0B7}" type="presParOf" srcId="{65067092-2586-4281-88A4-FD07C5FBAAF5}" destId="{698EEF98-886A-49BA-8320-57311DC9D489}" srcOrd="8" destOrd="0" presId="urn:microsoft.com/office/officeart/2008/layout/VerticalCurvedList"/>
    <dgm:cxn modelId="{F89A16B6-C982-42A5-B192-692DC4F897D9}" type="presParOf" srcId="{698EEF98-886A-49BA-8320-57311DC9D489}" destId="{C8850BC2-91FE-4887-8F9F-A5C9A2EB1BE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19B2FF7-547D-4A70-BB74-95FACECBD7CC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2DEA2058-4CB6-4044-A212-08F9CCAE86A3}">
      <dgm:prSet/>
      <dgm:spPr/>
      <dgm:t>
        <a:bodyPr/>
        <a:lstStyle/>
        <a:p>
          <a:pPr rtl="0"/>
          <a:r>
            <a:rPr lang="es-MX" dirty="0" smtClean="0"/>
            <a:t>La Asamblea General nombrará a dos Directores Sectoriales. </a:t>
          </a:r>
          <a:endParaRPr lang="es-MX" dirty="0"/>
        </a:p>
      </dgm:t>
    </dgm:pt>
    <dgm:pt modelId="{5F471F78-FBE1-4E96-8C36-9E2484FFEC64}" type="parTrans" cxnId="{AC505DC3-CB36-4829-96AC-767045E6D601}">
      <dgm:prSet/>
      <dgm:spPr/>
      <dgm:t>
        <a:bodyPr/>
        <a:lstStyle/>
        <a:p>
          <a:endParaRPr lang="es-MX"/>
        </a:p>
      </dgm:t>
    </dgm:pt>
    <dgm:pt modelId="{21184379-56AA-4F17-9595-D2B310752734}" type="sibTrans" cxnId="{AC505DC3-CB36-4829-96AC-767045E6D601}">
      <dgm:prSet/>
      <dgm:spPr/>
      <dgm:t>
        <a:bodyPr/>
        <a:lstStyle/>
        <a:p>
          <a:endParaRPr lang="es-MX"/>
        </a:p>
      </dgm:t>
    </dgm:pt>
    <dgm:pt modelId="{E5556841-40CE-49E9-A830-835B1CA0D48D}">
      <dgm:prSet/>
      <dgm:spPr/>
      <dgm:t>
        <a:bodyPr/>
        <a:lstStyle/>
        <a:p>
          <a:pPr rtl="0"/>
          <a:r>
            <a:rPr lang="es-MX" smtClean="0"/>
            <a:t>Los Directores Sectoriales asistirán a las sesiones del Consejo de Administración, con voz, pero sin voto.</a:t>
          </a:r>
          <a:endParaRPr lang="es-MX"/>
        </a:p>
      </dgm:t>
    </dgm:pt>
    <dgm:pt modelId="{9227784E-734B-4170-BBF4-09486C8253E7}" type="parTrans" cxnId="{BD1D4A20-161C-4E1F-9D6D-DEEC91CF3D64}">
      <dgm:prSet/>
      <dgm:spPr/>
      <dgm:t>
        <a:bodyPr/>
        <a:lstStyle/>
        <a:p>
          <a:endParaRPr lang="es-MX"/>
        </a:p>
      </dgm:t>
    </dgm:pt>
    <dgm:pt modelId="{A954EDE7-26EE-47FF-93DC-3961DBED5506}" type="sibTrans" cxnId="{BD1D4A20-161C-4E1F-9D6D-DEEC91CF3D64}">
      <dgm:prSet/>
      <dgm:spPr/>
      <dgm:t>
        <a:bodyPr/>
        <a:lstStyle/>
        <a:p>
          <a:endParaRPr lang="es-MX"/>
        </a:p>
      </dgm:t>
    </dgm:pt>
    <dgm:pt modelId="{EA3265DE-78CC-44DC-B74E-172D9AE2DB39}" type="pres">
      <dgm:prSet presAssocID="{D19B2FF7-547D-4A70-BB74-95FACECBD7CC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F0171CD-55A5-4044-8F55-01787141E946}" type="pres">
      <dgm:prSet presAssocID="{D19B2FF7-547D-4A70-BB74-95FACECBD7CC}" presName="arrow" presStyleLbl="bgShp" presStyleIdx="0" presStyleCnt="1"/>
      <dgm:spPr/>
    </dgm:pt>
    <dgm:pt modelId="{407947C8-2C6E-48E3-B543-8F440300875A}" type="pres">
      <dgm:prSet presAssocID="{D19B2FF7-547D-4A70-BB74-95FACECBD7CC}" presName="linearProcess" presStyleCnt="0"/>
      <dgm:spPr/>
    </dgm:pt>
    <dgm:pt modelId="{26365A68-6E09-4C5B-A982-3D54DB036AEF}" type="pres">
      <dgm:prSet presAssocID="{2DEA2058-4CB6-4044-A212-08F9CCAE86A3}" presName="text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8A71AD-BEA3-43C8-814C-80DD9B0065D0}" type="pres">
      <dgm:prSet presAssocID="{21184379-56AA-4F17-9595-D2B310752734}" presName="sibTrans" presStyleCnt="0"/>
      <dgm:spPr/>
    </dgm:pt>
    <dgm:pt modelId="{29494935-369B-4D35-A796-56F785C248E2}" type="pres">
      <dgm:prSet presAssocID="{E5556841-40CE-49E9-A830-835B1CA0D48D}" presName="tex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7627751-C29D-4992-AD0D-7467A348F6E1}" type="presOf" srcId="{D19B2FF7-547D-4A70-BB74-95FACECBD7CC}" destId="{EA3265DE-78CC-44DC-B74E-172D9AE2DB39}" srcOrd="0" destOrd="0" presId="urn:microsoft.com/office/officeart/2005/8/layout/hProcess9"/>
    <dgm:cxn modelId="{11AD39A5-BC01-4BEF-B72F-6844F02464D2}" type="presOf" srcId="{2DEA2058-4CB6-4044-A212-08F9CCAE86A3}" destId="{26365A68-6E09-4C5B-A982-3D54DB036AEF}" srcOrd="0" destOrd="0" presId="urn:microsoft.com/office/officeart/2005/8/layout/hProcess9"/>
    <dgm:cxn modelId="{BD1D4A20-161C-4E1F-9D6D-DEEC91CF3D64}" srcId="{D19B2FF7-547D-4A70-BB74-95FACECBD7CC}" destId="{E5556841-40CE-49E9-A830-835B1CA0D48D}" srcOrd="1" destOrd="0" parTransId="{9227784E-734B-4170-BBF4-09486C8253E7}" sibTransId="{A954EDE7-26EE-47FF-93DC-3961DBED5506}"/>
    <dgm:cxn modelId="{D0BF9E91-22CF-460B-801A-3E8AB4459014}" type="presOf" srcId="{E5556841-40CE-49E9-A830-835B1CA0D48D}" destId="{29494935-369B-4D35-A796-56F785C248E2}" srcOrd="0" destOrd="0" presId="urn:microsoft.com/office/officeart/2005/8/layout/hProcess9"/>
    <dgm:cxn modelId="{AC505DC3-CB36-4829-96AC-767045E6D601}" srcId="{D19B2FF7-547D-4A70-BB74-95FACECBD7CC}" destId="{2DEA2058-4CB6-4044-A212-08F9CCAE86A3}" srcOrd="0" destOrd="0" parTransId="{5F471F78-FBE1-4E96-8C36-9E2484FFEC64}" sibTransId="{21184379-56AA-4F17-9595-D2B310752734}"/>
    <dgm:cxn modelId="{1D33BB5F-87CA-4F7A-965A-901E9CCF6CD0}" type="presParOf" srcId="{EA3265DE-78CC-44DC-B74E-172D9AE2DB39}" destId="{CF0171CD-55A5-4044-8F55-01787141E946}" srcOrd="0" destOrd="0" presId="urn:microsoft.com/office/officeart/2005/8/layout/hProcess9"/>
    <dgm:cxn modelId="{1B56E34C-1D30-4E00-A4E8-F2AFF336BA8F}" type="presParOf" srcId="{EA3265DE-78CC-44DC-B74E-172D9AE2DB39}" destId="{407947C8-2C6E-48E3-B543-8F440300875A}" srcOrd="1" destOrd="0" presId="urn:microsoft.com/office/officeart/2005/8/layout/hProcess9"/>
    <dgm:cxn modelId="{C6C17F6D-DA12-4D45-B9E5-3AAC152A10B0}" type="presParOf" srcId="{407947C8-2C6E-48E3-B543-8F440300875A}" destId="{26365A68-6E09-4C5B-A982-3D54DB036AEF}" srcOrd="0" destOrd="0" presId="urn:microsoft.com/office/officeart/2005/8/layout/hProcess9"/>
    <dgm:cxn modelId="{2619BE0A-802E-4B9A-8F96-B78F31FFC4ED}" type="presParOf" srcId="{407947C8-2C6E-48E3-B543-8F440300875A}" destId="{718A71AD-BEA3-43C8-814C-80DD9B0065D0}" srcOrd="1" destOrd="0" presId="urn:microsoft.com/office/officeart/2005/8/layout/hProcess9"/>
    <dgm:cxn modelId="{31A2C8C4-803B-44D0-95A9-6B932E385F9E}" type="presParOf" srcId="{407947C8-2C6E-48E3-B543-8F440300875A}" destId="{29494935-369B-4D35-A796-56F785C248E2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B454CA1-EAD5-456C-BE5B-BB83DAD3D989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0EA4A32-FBD7-4A5F-8BF9-C14570166D8B}">
      <dgm:prSet/>
      <dgm:spPr/>
      <dgm:t>
        <a:bodyPr/>
        <a:lstStyle/>
        <a:p>
          <a:pPr rtl="0"/>
          <a:r>
            <a:rPr lang="es-MX" dirty="0" smtClean="0"/>
            <a:t>Funciones</a:t>
          </a:r>
          <a:endParaRPr lang="es-MX" dirty="0"/>
        </a:p>
      </dgm:t>
    </dgm:pt>
    <dgm:pt modelId="{60134779-BB4D-4A36-916F-AE7B1C33D2A4}" type="parTrans" cxnId="{85E4E4BA-9A95-42FF-B19E-595C6ECBBEA2}">
      <dgm:prSet/>
      <dgm:spPr/>
      <dgm:t>
        <a:bodyPr/>
        <a:lstStyle/>
        <a:p>
          <a:endParaRPr lang="es-MX"/>
        </a:p>
      </dgm:t>
    </dgm:pt>
    <dgm:pt modelId="{5A38B460-B2DE-4925-BB87-A31FC62F04E2}" type="sibTrans" cxnId="{85E4E4BA-9A95-42FF-B19E-595C6ECBBEA2}">
      <dgm:prSet/>
      <dgm:spPr/>
      <dgm:t>
        <a:bodyPr/>
        <a:lstStyle/>
        <a:p>
          <a:endParaRPr lang="es-MX"/>
        </a:p>
      </dgm:t>
    </dgm:pt>
    <dgm:pt modelId="{872B7029-C08C-4909-B83A-9B98E5A1E817}">
      <dgm:prSet/>
      <dgm:spPr/>
      <dgm:t>
        <a:bodyPr/>
        <a:lstStyle/>
        <a:p>
          <a:pPr rtl="0"/>
          <a:r>
            <a:rPr lang="es-MX" dirty="0" smtClean="0"/>
            <a:t>Sugerir al Consejo de Administración la localización más adecuada de las áreas y características de las habitaciones.</a:t>
          </a:r>
          <a:endParaRPr lang="es-MX" dirty="0"/>
        </a:p>
      </dgm:t>
    </dgm:pt>
    <dgm:pt modelId="{BDC7DBA2-4C1B-4783-98AA-28AA03E14C1A}" type="parTrans" cxnId="{443D8D9D-1762-4B5E-B5B3-B612AEFAFB1F}">
      <dgm:prSet/>
      <dgm:spPr/>
      <dgm:t>
        <a:bodyPr/>
        <a:lstStyle/>
        <a:p>
          <a:endParaRPr lang="es-MX"/>
        </a:p>
      </dgm:t>
    </dgm:pt>
    <dgm:pt modelId="{9AE5833E-3713-4111-B4BF-CA2D0B49218B}" type="sibTrans" cxnId="{443D8D9D-1762-4B5E-B5B3-B612AEFAFB1F}">
      <dgm:prSet/>
      <dgm:spPr/>
      <dgm:t>
        <a:bodyPr/>
        <a:lstStyle/>
        <a:p>
          <a:endParaRPr lang="es-MX"/>
        </a:p>
      </dgm:t>
    </dgm:pt>
    <dgm:pt modelId="{C041DDB3-1675-4EDD-A03E-1539610F35EE}">
      <dgm:prSet/>
      <dgm:spPr/>
      <dgm:t>
        <a:bodyPr/>
        <a:lstStyle/>
        <a:p>
          <a:pPr rtl="0"/>
          <a:r>
            <a:rPr lang="es-MX" dirty="0" smtClean="0"/>
            <a:t>Opinar sobre los proyectos de habitaciones a financiar.</a:t>
          </a:r>
          <a:endParaRPr lang="es-MX" dirty="0"/>
        </a:p>
      </dgm:t>
    </dgm:pt>
    <dgm:pt modelId="{8AD471FC-91CC-41DF-A87F-7D1D4C3B3A14}" type="parTrans" cxnId="{9C13F3FF-A7B1-4731-85EF-ADCBE0F7C86F}">
      <dgm:prSet/>
      <dgm:spPr/>
      <dgm:t>
        <a:bodyPr/>
        <a:lstStyle/>
        <a:p>
          <a:endParaRPr lang="es-MX"/>
        </a:p>
      </dgm:t>
    </dgm:pt>
    <dgm:pt modelId="{CEB64F38-B2C0-49E0-8879-17A552EEAAA0}" type="sibTrans" cxnId="{9C13F3FF-A7B1-4731-85EF-ADCBE0F7C86F}">
      <dgm:prSet/>
      <dgm:spPr/>
      <dgm:t>
        <a:bodyPr/>
        <a:lstStyle/>
        <a:p>
          <a:endParaRPr lang="es-MX"/>
        </a:p>
      </dgm:t>
    </dgm:pt>
    <dgm:pt modelId="{D100F886-6749-46D4-AD86-8BAB5D9FA142}" type="pres">
      <dgm:prSet presAssocID="{4B454CA1-EAD5-456C-BE5B-BB83DAD3D98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995EA79-6E83-4159-9F38-5AD661E4BEDB}" type="pres">
      <dgm:prSet presAssocID="{E0EA4A32-FBD7-4A5F-8BF9-C14570166D8B}" presName="node" presStyleLbl="node1" presStyleIdx="0" presStyleCnt="3" custScaleY="62574" custRadScaleRad="8979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88D7DC-5FA5-40A1-98F4-D37BFFE34BF0}" type="pres">
      <dgm:prSet presAssocID="{5A38B460-B2DE-4925-BB87-A31FC62F04E2}" presName="sibTrans" presStyleLbl="sibTrans2D1" presStyleIdx="0" presStyleCnt="3"/>
      <dgm:spPr/>
      <dgm:t>
        <a:bodyPr/>
        <a:lstStyle/>
        <a:p>
          <a:endParaRPr lang="es-MX"/>
        </a:p>
      </dgm:t>
    </dgm:pt>
    <dgm:pt modelId="{B6A6E4EF-39E3-4AC2-B20A-C14D4E130844}" type="pres">
      <dgm:prSet presAssocID="{5A38B460-B2DE-4925-BB87-A31FC62F04E2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A51AAFE9-CE08-4A57-9714-CE505A4B43FA}" type="pres">
      <dgm:prSet presAssocID="{872B7029-C08C-4909-B83A-9B98E5A1E817}" presName="node" presStyleLbl="node1" presStyleIdx="1" presStyleCnt="3" custScaleX="97126" custScaleY="1536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B18159-5D26-41BA-87B2-299843E8C223}" type="pres">
      <dgm:prSet presAssocID="{9AE5833E-3713-4111-B4BF-CA2D0B49218B}" presName="sibTrans" presStyleLbl="sibTrans2D1" presStyleIdx="1" presStyleCnt="3"/>
      <dgm:spPr/>
      <dgm:t>
        <a:bodyPr/>
        <a:lstStyle/>
        <a:p>
          <a:endParaRPr lang="es-MX"/>
        </a:p>
      </dgm:t>
    </dgm:pt>
    <dgm:pt modelId="{C5AE1452-B088-4E07-81AA-166178AEBD11}" type="pres">
      <dgm:prSet presAssocID="{9AE5833E-3713-4111-B4BF-CA2D0B49218B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0336B92E-DB37-4C57-9A77-4DB501ECC1D7}" type="pres">
      <dgm:prSet presAssocID="{C041DDB3-1675-4EDD-A03E-1539610F35EE}" presName="node" presStyleLbl="node1" presStyleIdx="2" presStyleCnt="3" custScaleX="97126" custScaleY="1536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77FBE9-B0E1-4F22-A1DC-6AE77BC25A27}" type="pres">
      <dgm:prSet presAssocID="{CEB64F38-B2C0-49E0-8879-17A552EEAAA0}" presName="sibTrans" presStyleLbl="sibTrans2D1" presStyleIdx="2" presStyleCnt="3"/>
      <dgm:spPr/>
      <dgm:t>
        <a:bodyPr/>
        <a:lstStyle/>
        <a:p>
          <a:endParaRPr lang="es-MX"/>
        </a:p>
      </dgm:t>
    </dgm:pt>
    <dgm:pt modelId="{5AAAA756-3264-4B35-B4D8-A0726F2D6559}" type="pres">
      <dgm:prSet presAssocID="{CEB64F38-B2C0-49E0-8879-17A552EEAAA0}" presName="connectorText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A289ABDE-BF31-49A8-AAC7-633504D0B019}" type="presOf" srcId="{CEB64F38-B2C0-49E0-8879-17A552EEAAA0}" destId="{8E77FBE9-B0E1-4F22-A1DC-6AE77BC25A27}" srcOrd="0" destOrd="0" presId="urn:microsoft.com/office/officeart/2005/8/layout/cycle7"/>
    <dgm:cxn modelId="{740F5A89-63AE-4936-8550-2F262595D669}" type="presOf" srcId="{5A38B460-B2DE-4925-BB87-A31FC62F04E2}" destId="{BB88D7DC-5FA5-40A1-98F4-D37BFFE34BF0}" srcOrd="0" destOrd="0" presId="urn:microsoft.com/office/officeart/2005/8/layout/cycle7"/>
    <dgm:cxn modelId="{85E4E4BA-9A95-42FF-B19E-595C6ECBBEA2}" srcId="{4B454CA1-EAD5-456C-BE5B-BB83DAD3D989}" destId="{E0EA4A32-FBD7-4A5F-8BF9-C14570166D8B}" srcOrd="0" destOrd="0" parTransId="{60134779-BB4D-4A36-916F-AE7B1C33D2A4}" sibTransId="{5A38B460-B2DE-4925-BB87-A31FC62F04E2}"/>
    <dgm:cxn modelId="{2095DA0D-E6E1-407C-A532-DB9426F5EFF2}" type="presOf" srcId="{872B7029-C08C-4909-B83A-9B98E5A1E817}" destId="{A51AAFE9-CE08-4A57-9714-CE505A4B43FA}" srcOrd="0" destOrd="0" presId="urn:microsoft.com/office/officeart/2005/8/layout/cycle7"/>
    <dgm:cxn modelId="{7C768006-6B38-46F0-BDC0-5F2C6A8B580A}" type="presOf" srcId="{5A38B460-B2DE-4925-BB87-A31FC62F04E2}" destId="{B6A6E4EF-39E3-4AC2-B20A-C14D4E130844}" srcOrd="1" destOrd="0" presId="urn:microsoft.com/office/officeart/2005/8/layout/cycle7"/>
    <dgm:cxn modelId="{B821F02B-EF66-4E4C-A19B-56719FA9FD53}" type="presOf" srcId="{CEB64F38-B2C0-49E0-8879-17A552EEAAA0}" destId="{5AAAA756-3264-4B35-B4D8-A0726F2D6559}" srcOrd="1" destOrd="0" presId="urn:microsoft.com/office/officeart/2005/8/layout/cycle7"/>
    <dgm:cxn modelId="{379BE4EE-8804-4FF5-A3EB-D0E027BE1E57}" type="presOf" srcId="{C041DDB3-1675-4EDD-A03E-1539610F35EE}" destId="{0336B92E-DB37-4C57-9A77-4DB501ECC1D7}" srcOrd="0" destOrd="0" presId="urn:microsoft.com/office/officeart/2005/8/layout/cycle7"/>
    <dgm:cxn modelId="{41B014F3-2ADF-44E9-BE84-739C908E79DA}" type="presOf" srcId="{4B454CA1-EAD5-456C-BE5B-BB83DAD3D989}" destId="{D100F886-6749-46D4-AD86-8BAB5D9FA142}" srcOrd="0" destOrd="0" presId="urn:microsoft.com/office/officeart/2005/8/layout/cycle7"/>
    <dgm:cxn modelId="{8C1AF243-B62D-443C-ADB2-0058E846822E}" type="presOf" srcId="{9AE5833E-3713-4111-B4BF-CA2D0B49218B}" destId="{30B18159-5D26-41BA-87B2-299843E8C223}" srcOrd="0" destOrd="0" presId="urn:microsoft.com/office/officeart/2005/8/layout/cycle7"/>
    <dgm:cxn modelId="{443D8D9D-1762-4B5E-B5B3-B612AEFAFB1F}" srcId="{4B454CA1-EAD5-456C-BE5B-BB83DAD3D989}" destId="{872B7029-C08C-4909-B83A-9B98E5A1E817}" srcOrd="1" destOrd="0" parTransId="{BDC7DBA2-4C1B-4783-98AA-28AA03E14C1A}" sibTransId="{9AE5833E-3713-4111-B4BF-CA2D0B49218B}"/>
    <dgm:cxn modelId="{18E8FD8A-6B09-4400-A73C-8C9E4A8A5648}" type="presOf" srcId="{9AE5833E-3713-4111-B4BF-CA2D0B49218B}" destId="{C5AE1452-B088-4E07-81AA-166178AEBD11}" srcOrd="1" destOrd="0" presId="urn:microsoft.com/office/officeart/2005/8/layout/cycle7"/>
    <dgm:cxn modelId="{A0E97777-E792-42F6-B6F8-F5AD28B60B8F}" type="presOf" srcId="{E0EA4A32-FBD7-4A5F-8BF9-C14570166D8B}" destId="{5995EA79-6E83-4159-9F38-5AD661E4BEDB}" srcOrd="0" destOrd="0" presId="urn:microsoft.com/office/officeart/2005/8/layout/cycle7"/>
    <dgm:cxn modelId="{9C13F3FF-A7B1-4731-85EF-ADCBE0F7C86F}" srcId="{4B454CA1-EAD5-456C-BE5B-BB83DAD3D989}" destId="{C041DDB3-1675-4EDD-A03E-1539610F35EE}" srcOrd="2" destOrd="0" parTransId="{8AD471FC-91CC-41DF-A87F-7D1D4C3B3A14}" sibTransId="{CEB64F38-B2C0-49E0-8879-17A552EEAAA0}"/>
    <dgm:cxn modelId="{E08686A7-9DF0-4AB7-BA14-E05AF471BEC2}" type="presParOf" srcId="{D100F886-6749-46D4-AD86-8BAB5D9FA142}" destId="{5995EA79-6E83-4159-9F38-5AD661E4BEDB}" srcOrd="0" destOrd="0" presId="urn:microsoft.com/office/officeart/2005/8/layout/cycle7"/>
    <dgm:cxn modelId="{9E6655BA-2A4A-4494-816C-BA6632E10DC3}" type="presParOf" srcId="{D100F886-6749-46D4-AD86-8BAB5D9FA142}" destId="{BB88D7DC-5FA5-40A1-98F4-D37BFFE34BF0}" srcOrd="1" destOrd="0" presId="urn:microsoft.com/office/officeart/2005/8/layout/cycle7"/>
    <dgm:cxn modelId="{68176A82-23D7-4DF7-9CA9-89ECC06F6410}" type="presParOf" srcId="{BB88D7DC-5FA5-40A1-98F4-D37BFFE34BF0}" destId="{B6A6E4EF-39E3-4AC2-B20A-C14D4E130844}" srcOrd="0" destOrd="0" presId="urn:microsoft.com/office/officeart/2005/8/layout/cycle7"/>
    <dgm:cxn modelId="{F2544252-D22A-4A86-9C1F-332CCB78CE5C}" type="presParOf" srcId="{D100F886-6749-46D4-AD86-8BAB5D9FA142}" destId="{A51AAFE9-CE08-4A57-9714-CE505A4B43FA}" srcOrd="2" destOrd="0" presId="urn:microsoft.com/office/officeart/2005/8/layout/cycle7"/>
    <dgm:cxn modelId="{DFCBEE9B-4C84-4242-AFEA-ED7FEE18C5E5}" type="presParOf" srcId="{D100F886-6749-46D4-AD86-8BAB5D9FA142}" destId="{30B18159-5D26-41BA-87B2-299843E8C223}" srcOrd="3" destOrd="0" presId="urn:microsoft.com/office/officeart/2005/8/layout/cycle7"/>
    <dgm:cxn modelId="{446B2F40-D5CA-41DB-90C9-6FAB49862114}" type="presParOf" srcId="{30B18159-5D26-41BA-87B2-299843E8C223}" destId="{C5AE1452-B088-4E07-81AA-166178AEBD11}" srcOrd="0" destOrd="0" presId="urn:microsoft.com/office/officeart/2005/8/layout/cycle7"/>
    <dgm:cxn modelId="{606D74ED-2FBD-4992-B461-2805BAE6CC68}" type="presParOf" srcId="{D100F886-6749-46D4-AD86-8BAB5D9FA142}" destId="{0336B92E-DB37-4C57-9A77-4DB501ECC1D7}" srcOrd="4" destOrd="0" presId="urn:microsoft.com/office/officeart/2005/8/layout/cycle7"/>
    <dgm:cxn modelId="{28CCEC14-4560-4E5E-A6F3-8F90A1143C26}" type="presParOf" srcId="{D100F886-6749-46D4-AD86-8BAB5D9FA142}" destId="{8E77FBE9-B0E1-4F22-A1DC-6AE77BC25A27}" srcOrd="5" destOrd="0" presId="urn:microsoft.com/office/officeart/2005/8/layout/cycle7"/>
    <dgm:cxn modelId="{F458DEDF-F7C1-414E-88DB-B9CF071BEF08}" type="presParOf" srcId="{8E77FBE9-B0E1-4F22-A1DC-6AE77BC25A27}" destId="{5AAAA756-3264-4B35-B4D8-A0726F2D6559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68ADC03-6E9B-4800-83D7-88F52E039D1F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7DAFCD3-75E2-4168-B0FC-B45F166A0CBA}">
      <dgm:prSet custT="1"/>
      <dgm:spPr/>
      <dgm:t>
        <a:bodyPr/>
        <a:lstStyle/>
        <a:p>
          <a:pPr rtl="0"/>
          <a:r>
            <a:rPr lang="es-ES" sz="1400" dirty="0" smtClean="0"/>
            <a:t>Administrar los recursos </a:t>
          </a:r>
          <a:endParaRPr lang="es-MX" sz="1400" dirty="0"/>
        </a:p>
      </dgm:t>
    </dgm:pt>
    <dgm:pt modelId="{45CDFA08-FFB7-49BE-8D48-6C6CD7FA5148}" type="parTrans" cxnId="{08441A81-7B52-43DD-B558-B03E923F36CE}">
      <dgm:prSet/>
      <dgm:spPr/>
      <dgm:t>
        <a:bodyPr/>
        <a:lstStyle/>
        <a:p>
          <a:endParaRPr lang="es-MX"/>
        </a:p>
      </dgm:t>
    </dgm:pt>
    <dgm:pt modelId="{69D3B818-5A54-4FF0-9FF7-A85322EF2A79}" type="sibTrans" cxnId="{08441A81-7B52-43DD-B558-B03E923F36CE}">
      <dgm:prSet/>
      <dgm:spPr/>
      <dgm:t>
        <a:bodyPr/>
        <a:lstStyle/>
        <a:p>
          <a:endParaRPr lang="es-MX"/>
        </a:p>
      </dgm:t>
    </dgm:pt>
    <dgm:pt modelId="{24DF7D7F-06CE-4349-BC64-39CB3A8C230D}">
      <dgm:prSet custT="1"/>
      <dgm:spPr/>
      <dgm:t>
        <a:bodyPr/>
        <a:lstStyle/>
        <a:p>
          <a:pPr rtl="0"/>
          <a:r>
            <a:rPr lang="es-ES" sz="1400" dirty="0" smtClean="0"/>
            <a:t>Establecer y operar financiamientos</a:t>
          </a:r>
          <a:endParaRPr lang="es-MX" sz="1400" dirty="0"/>
        </a:p>
      </dgm:t>
    </dgm:pt>
    <dgm:pt modelId="{E5EB41D4-676E-44EE-B107-176D905BF320}" type="parTrans" cxnId="{6DC364A2-5CCE-4FCA-A49A-56B8E0943BEF}">
      <dgm:prSet/>
      <dgm:spPr/>
      <dgm:t>
        <a:bodyPr/>
        <a:lstStyle/>
        <a:p>
          <a:endParaRPr lang="es-MX"/>
        </a:p>
      </dgm:t>
    </dgm:pt>
    <dgm:pt modelId="{D4316A89-FB84-4A8D-98D9-6DBA135B6057}" type="sibTrans" cxnId="{6DC364A2-5CCE-4FCA-A49A-56B8E0943BEF}">
      <dgm:prSet/>
      <dgm:spPr/>
      <dgm:t>
        <a:bodyPr/>
        <a:lstStyle/>
        <a:p>
          <a:endParaRPr lang="es-MX"/>
        </a:p>
      </dgm:t>
    </dgm:pt>
    <dgm:pt modelId="{C1300BED-3770-4E50-882B-7C30709FA3BB}">
      <dgm:prSet custT="1"/>
      <dgm:spPr/>
      <dgm:t>
        <a:bodyPr/>
        <a:lstStyle/>
        <a:p>
          <a:pPr rtl="0"/>
          <a:r>
            <a:rPr lang="es-ES" sz="1400" dirty="0" smtClean="0"/>
            <a:t>Coordinar y financiar programas de construcción</a:t>
          </a:r>
          <a:endParaRPr lang="es-MX" sz="1400" dirty="0"/>
        </a:p>
      </dgm:t>
    </dgm:pt>
    <dgm:pt modelId="{61050B66-6233-4EDF-B81F-C0006A71165E}" type="parTrans" cxnId="{160AD1D4-ACDC-42F3-AEB2-3385DA7F6483}">
      <dgm:prSet/>
      <dgm:spPr/>
      <dgm:t>
        <a:bodyPr/>
        <a:lstStyle/>
        <a:p>
          <a:endParaRPr lang="es-MX"/>
        </a:p>
      </dgm:t>
    </dgm:pt>
    <dgm:pt modelId="{A8D9C71A-393A-4141-BE10-3C4E78248330}" type="sibTrans" cxnId="{160AD1D4-ACDC-42F3-AEB2-3385DA7F6483}">
      <dgm:prSet/>
      <dgm:spPr/>
      <dgm:t>
        <a:bodyPr/>
        <a:lstStyle/>
        <a:p>
          <a:endParaRPr lang="es-MX"/>
        </a:p>
      </dgm:t>
    </dgm:pt>
    <dgm:pt modelId="{9EF2519F-A52F-4416-B161-A680D38EB69E}" type="pres">
      <dgm:prSet presAssocID="{968ADC03-6E9B-4800-83D7-88F52E039D1F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1917BC0-F912-4950-B39C-208845AB2A40}" type="pres">
      <dgm:prSet presAssocID="{968ADC03-6E9B-4800-83D7-88F52E039D1F}" presName="cycle" presStyleCnt="0"/>
      <dgm:spPr/>
    </dgm:pt>
    <dgm:pt modelId="{145DA4FD-025C-41A9-8EE2-46872C1D27A8}" type="pres">
      <dgm:prSet presAssocID="{968ADC03-6E9B-4800-83D7-88F52E039D1F}" presName="centerShape" presStyleCnt="0"/>
      <dgm:spPr/>
    </dgm:pt>
    <dgm:pt modelId="{B72673AC-05F5-49D4-927B-C5AEAA3A58DF}" type="pres">
      <dgm:prSet presAssocID="{968ADC03-6E9B-4800-83D7-88F52E039D1F}" presName="connSite" presStyleLbl="node1" presStyleIdx="0" presStyleCnt="4"/>
      <dgm:spPr/>
    </dgm:pt>
    <dgm:pt modelId="{1634E462-BED9-4FBD-8BD8-98A09A9F741C}" type="pres">
      <dgm:prSet presAssocID="{968ADC03-6E9B-4800-83D7-88F52E039D1F}" presName="visible" presStyleLbl="node1" presStyleIdx="0" presStyleCnt="4"/>
      <dgm:spPr/>
    </dgm:pt>
    <dgm:pt modelId="{8C99B865-6EC1-488E-B965-75A2F7ACD620}" type="pres">
      <dgm:prSet presAssocID="{45CDFA08-FFB7-49BE-8D48-6C6CD7FA5148}" presName="Name25" presStyleLbl="parChTrans1D1" presStyleIdx="0" presStyleCnt="3"/>
      <dgm:spPr/>
      <dgm:t>
        <a:bodyPr/>
        <a:lstStyle/>
        <a:p>
          <a:endParaRPr lang="es-MX"/>
        </a:p>
      </dgm:t>
    </dgm:pt>
    <dgm:pt modelId="{4EB08B32-5F50-47FD-BB78-AE05104295BE}" type="pres">
      <dgm:prSet presAssocID="{27DAFCD3-75E2-4168-B0FC-B45F166A0CBA}" presName="node" presStyleCnt="0"/>
      <dgm:spPr/>
    </dgm:pt>
    <dgm:pt modelId="{7247701C-E486-42D8-B1C7-996BC4E13EF8}" type="pres">
      <dgm:prSet presAssocID="{27DAFCD3-75E2-4168-B0FC-B45F166A0CBA}" presName="parentNode" presStyleLbl="node1" presStyleIdx="1" presStyleCnt="4" custScaleX="166948" custLinFactNeighborX="9525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30FD87-FF3C-4185-A481-7D2DAF291C68}" type="pres">
      <dgm:prSet presAssocID="{27DAFCD3-75E2-4168-B0FC-B45F166A0CBA}" presName="childNode" presStyleLbl="revTx" presStyleIdx="0" presStyleCnt="0">
        <dgm:presLayoutVars>
          <dgm:bulletEnabled val="1"/>
        </dgm:presLayoutVars>
      </dgm:prSet>
      <dgm:spPr/>
    </dgm:pt>
    <dgm:pt modelId="{AF0A120D-8991-431B-8FCA-F3A0426D3F4B}" type="pres">
      <dgm:prSet presAssocID="{E5EB41D4-676E-44EE-B107-176D905BF320}" presName="Name25" presStyleLbl="parChTrans1D1" presStyleIdx="1" presStyleCnt="3"/>
      <dgm:spPr/>
      <dgm:t>
        <a:bodyPr/>
        <a:lstStyle/>
        <a:p>
          <a:endParaRPr lang="es-MX"/>
        </a:p>
      </dgm:t>
    </dgm:pt>
    <dgm:pt modelId="{BAD08CCF-6E8D-43E5-861F-1F1A98644615}" type="pres">
      <dgm:prSet presAssocID="{24DF7D7F-06CE-4349-BC64-39CB3A8C230D}" presName="node" presStyleCnt="0"/>
      <dgm:spPr/>
    </dgm:pt>
    <dgm:pt modelId="{02E10339-A8DC-431D-8414-AABCF38D7BDA}" type="pres">
      <dgm:prSet presAssocID="{24DF7D7F-06CE-4349-BC64-39CB3A8C230D}" presName="parentNode" presStyleLbl="node1" presStyleIdx="2" presStyleCnt="4" custScaleX="166948" custLinFactNeighborX="9525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13CCF2E-3187-4F4B-A50B-628063852CC4}" type="pres">
      <dgm:prSet presAssocID="{24DF7D7F-06CE-4349-BC64-39CB3A8C230D}" presName="childNode" presStyleLbl="revTx" presStyleIdx="0" presStyleCnt="0">
        <dgm:presLayoutVars>
          <dgm:bulletEnabled val="1"/>
        </dgm:presLayoutVars>
      </dgm:prSet>
      <dgm:spPr/>
    </dgm:pt>
    <dgm:pt modelId="{8518F198-ABE6-495B-B8B6-9E1B82A6598C}" type="pres">
      <dgm:prSet presAssocID="{61050B66-6233-4EDF-B81F-C0006A71165E}" presName="Name25" presStyleLbl="parChTrans1D1" presStyleIdx="2" presStyleCnt="3"/>
      <dgm:spPr/>
      <dgm:t>
        <a:bodyPr/>
        <a:lstStyle/>
        <a:p>
          <a:endParaRPr lang="es-MX"/>
        </a:p>
      </dgm:t>
    </dgm:pt>
    <dgm:pt modelId="{6F4EF677-74C4-4E6D-8F44-FAEC6F8097D5}" type="pres">
      <dgm:prSet presAssocID="{C1300BED-3770-4E50-882B-7C30709FA3BB}" presName="node" presStyleCnt="0"/>
      <dgm:spPr/>
    </dgm:pt>
    <dgm:pt modelId="{3A499C98-F8EB-44EB-8EE5-A85C05FBE0AA}" type="pres">
      <dgm:prSet presAssocID="{C1300BED-3770-4E50-882B-7C30709FA3BB}" presName="parentNode" presStyleLbl="node1" presStyleIdx="3" presStyleCnt="4" custScaleX="166948" custLinFactNeighborX="9525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E9EA47-9089-41E4-A102-52FB16CF6495}" type="pres">
      <dgm:prSet presAssocID="{C1300BED-3770-4E50-882B-7C30709FA3BB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6DF2F3DB-7EEE-45D2-B012-028665EF6944}" type="presOf" srcId="{61050B66-6233-4EDF-B81F-C0006A71165E}" destId="{8518F198-ABE6-495B-B8B6-9E1B82A6598C}" srcOrd="0" destOrd="0" presId="urn:microsoft.com/office/officeart/2005/8/layout/radial2"/>
    <dgm:cxn modelId="{160AD1D4-ACDC-42F3-AEB2-3385DA7F6483}" srcId="{968ADC03-6E9B-4800-83D7-88F52E039D1F}" destId="{C1300BED-3770-4E50-882B-7C30709FA3BB}" srcOrd="2" destOrd="0" parTransId="{61050B66-6233-4EDF-B81F-C0006A71165E}" sibTransId="{A8D9C71A-393A-4141-BE10-3C4E78248330}"/>
    <dgm:cxn modelId="{24170657-D252-4DA8-880C-D604473E9CA5}" type="presOf" srcId="{C1300BED-3770-4E50-882B-7C30709FA3BB}" destId="{3A499C98-F8EB-44EB-8EE5-A85C05FBE0AA}" srcOrd="0" destOrd="0" presId="urn:microsoft.com/office/officeart/2005/8/layout/radial2"/>
    <dgm:cxn modelId="{3B082EF5-5D1C-4298-B3E3-BD9E867E0308}" type="presOf" srcId="{45CDFA08-FFB7-49BE-8D48-6C6CD7FA5148}" destId="{8C99B865-6EC1-488E-B965-75A2F7ACD620}" srcOrd="0" destOrd="0" presId="urn:microsoft.com/office/officeart/2005/8/layout/radial2"/>
    <dgm:cxn modelId="{378F262E-5A78-487B-9C2A-1A02842A24B0}" type="presOf" srcId="{968ADC03-6E9B-4800-83D7-88F52E039D1F}" destId="{9EF2519F-A52F-4416-B161-A680D38EB69E}" srcOrd="0" destOrd="0" presId="urn:microsoft.com/office/officeart/2005/8/layout/radial2"/>
    <dgm:cxn modelId="{BDE38140-494F-4D89-A763-424D86A6AD1A}" type="presOf" srcId="{24DF7D7F-06CE-4349-BC64-39CB3A8C230D}" destId="{02E10339-A8DC-431D-8414-AABCF38D7BDA}" srcOrd="0" destOrd="0" presId="urn:microsoft.com/office/officeart/2005/8/layout/radial2"/>
    <dgm:cxn modelId="{A609BF3D-2F67-4B35-B6A8-12989FF031E7}" type="presOf" srcId="{27DAFCD3-75E2-4168-B0FC-B45F166A0CBA}" destId="{7247701C-E486-42D8-B1C7-996BC4E13EF8}" srcOrd="0" destOrd="0" presId="urn:microsoft.com/office/officeart/2005/8/layout/radial2"/>
    <dgm:cxn modelId="{08441A81-7B52-43DD-B558-B03E923F36CE}" srcId="{968ADC03-6E9B-4800-83D7-88F52E039D1F}" destId="{27DAFCD3-75E2-4168-B0FC-B45F166A0CBA}" srcOrd="0" destOrd="0" parTransId="{45CDFA08-FFB7-49BE-8D48-6C6CD7FA5148}" sibTransId="{69D3B818-5A54-4FF0-9FF7-A85322EF2A79}"/>
    <dgm:cxn modelId="{7963B971-DB99-49BA-983F-AD135F74D5B1}" type="presOf" srcId="{E5EB41D4-676E-44EE-B107-176D905BF320}" destId="{AF0A120D-8991-431B-8FCA-F3A0426D3F4B}" srcOrd="0" destOrd="0" presId="urn:microsoft.com/office/officeart/2005/8/layout/radial2"/>
    <dgm:cxn modelId="{6DC364A2-5CCE-4FCA-A49A-56B8E0943BEF}" srcId="{968ADC03-6E9B-4800-83D7-88F52E039D1F}" destId="{24DF7D7F-06CE-4349-BC64-39CB3A8C230D}" srcOrd="1" destOrd="0" parTransId="{E5EB41D4-676E-44EE-B107-176D905BF320}" sibTransId="{D4316A89-FB84-4A8D-98D9-6DBA135B6057}"/>
    <dgm:cxn modelId="{60984183-2DD3-4976-A358-4CB8B6C2D6D8}" type="presParOf" srcId="{9EF2519F-A52F-4416-B161-A680D38EB69E}" destId="{41917BC0-F912-4950-B39C-208845AB2A40}" srcOrd="0" destOrd="0" presId="urn:microsoft.com/office/officeart/2005/8/layout/radial2"/>
    <dgm:cxn modelId="{03396002-E73D-4624-AAF2-7A79E6966F26}" type="presParOf" srcId="{41917BC0-F912-4950-B39C-208845AB2A40}" destId="{145DA4FD-025C-41A9-8EE2-46872C1D27A8}" srcOrd="0" destOrd="0" presId="urn:microsoft.com/office/officeart/2005/8/layout/radial2"/>
    <dgm:cxn modelId="{2D4F8FF8-EA9B-4C6F-AE64-74752D02A915}" type="presParOf" srcId="{145DA4FD-025C-41A9-8EE2-46872C1D27A8}" destId="{B72673AC-05F5-49D4-927B-C5AEAA3A58DF}" srcOrd="0" destOrd="0" presId="urn:microsoft.com/office/officeart/2005/8/layout/radial2"/>
    <dgm:cxn modelId="{23CC8E8E-9214-455D-BA30-B95048599105}" type="presParOf" srcId="{145DA4FD-025C-41A9-8EE2-46872C1D27A8}" destId="{1634E462-BED9-4FBD-8BD8-98A09A9F741C}" srcOrd="1" destOrd="0" presId="urn:microsoft.com/office/officeart/2005/8/layout/radial2"/>
    <dgm:cxn modelId="{59221648-C06E-4A6B-9F36-88FDDC9F9D5C}" type="presParOf" srcId="{41917BC0-F912-4950-B39C-208845AB2A40}" destId="{8C99B865-6EC1-488E-B965-75A2F7ACD620}" srcOrd="1" destOrd="0" presId="urn:microsoft.com/office/officeart/2005/8/layout/radial2"/>
    <dgm:cxn modelId="{F0550FFE-6811-47F7-B7B6-A36A2A623362}" type="presParOf" srcId="{41917BC0-F912-4950-B39C-208845AB2A40}" destId="{4EB08B32-5F50-47FD-BB78-AE05104295BE}" srcOrd="2" destOrd="0" presId="urn:microsoft.com/office/officeart/2005/8/layout/radial2"/>
    <dgm:cxn modelId="{BFCBE39A-2BF3-4FE7-A84B-2C1585B9C3B9}" type="presParOf" srcId="{4EB08B32-5F50-47FD-BB78-AE05104295BE}" destId="{7247701C-E486-42D8-B1C7-996BC4E13EF8}" srcOrd="0" destOrd="0" presId="urn:microsoft.com/office/officeart/2005/8/layout/radial2"/>
    <dgm:cxn modelId="{381DDA01-89D7-4A5B-AD23-60ED5E7B221D}" type="presParOf" srcId="{4EB08B32-5F50-47FD-BB78-AE05104295BE}" destId="{5C30FD87-FF3C-4185-A481-7D2DAF291C68}" srcOrd="1" destOrd="0" presId="urn:microsoft.com/office/officeart/2005/8/layout/radial2"/>
    <dgm:cxn modelId="{FE4C6D40-5B4B-44FA-B256-6BEDB18BD15D}" type="presParOf" srcId="{41917BC0-F912-4950-B39C-208845AB2A40}" destId="{AF0A120D-8991-431B-8FCA-F3A0426D3F4B}" srcOrd="3" destOrd="0" presId="urn:microsoft.com/office/officeart/2005/8/layout/radial2"/>
    <dgm:cxn modelId="{7D1529E4-DAF5-415B-986D-ED574A2D6423}" type="presParOf" srcId="{41917BC0-F912-4950-B39C-208845AB2A40}" destId="{BAD08CCF-6E8D-43E5-861F-1F1A98644615}" srcOrd="4" destOrd="0" presId="urn:microsoft.com/office/officeart/2005/8/layout/radial2"/>
    <dgm:cxn modelId="{1429BC14-FEAC-44C1-A946-C9F40E9ABDEF}" type="presParOf" srcId="{BAD08CCF-6E8D-43E5-861F-1F1A98644615}" destId="{02E10339-A8DC-431D-8414-AABCF38D7BDA}" srcOrd="0" destOrd="0" presId="urn:microsoft.com/office/officeart/2005/8/layout/radial2"/>
    <dgm:cxn modelId="{2043ECAC-A30D-48A9-A0E3-A6F55BBF2BB7}" type="presParOf" srcId="{BAD08CCF-6E8D-43E5-861F-1F1A98644615}" destId="{C13CCF2E-3187-4F4B-A50B-628063852CC4}" srcOrd="1" destOrd="0" presId="urn:microsoft.com/office/officeart/2005/8/layout/radial2"/>
    <dgm:cxn modelId="{8C4068EB-B6EA-48FD-B217-3A99B128D484}" type="presParOf" srcId="{41917BC0-F912-4950-B39C-208845AB2A40}" destId="{8518F198-ABE6-495B-B8B6-9E1B82A6598C}" srcOrd="5" destOrd="0" presId="urn:microsoft.com/office/officeart/2005/8/layout/radial2"/>
    <dgm:cxn modelId="{5CBE6E86-D5EA-4170-8471-52CA60B31956}" type="presParOf" srcId="{41917BC0-F912-4950-B39C-208845AB2A40}" destId="{6F4EF677-74C4-4E6D-8F44-FAEC6F8097D5}" srcOrd="6" destOrd="0" presId="urn:microsoft.com/office/officeart/2005/8/layout/radial2"/>
    <dgm:cxn modelId="{3AE46AFB-6D30-4265-8D6F-1C9A1C048715}" type="presParOf" srcId="{6F4EF677-74C4-4E6D-8F44-FAEC6F8097D5}" destId="{3A499C98-F8EB-44EB-8EE5-A85C05FBE0AA}" srcOrd="0" destOrd="0" presId="urn:microsoft.com/office/officeart/2005/8/layout/radial2"/>
    <dgm:cxn modelId="{161B90E1-ECBF-403F-9529-4ED38354BACA}" type="presParOf" srcId="{6F4EF677-74C4-4E6D-8F44-FAEC6F8097D5}" destId="{ADE9EA47-9089-41E4-A102-52FB16CF6495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A67A9E7-525F-44D1-AD43-BE3235144615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D28C37C8-96E0-454E-A8B5-C21523D2173C}">
      <dgm:prSet/>
      <dgm:spPr/>
      <dgm:t>
        <a:bodyPr/>
        <a:lstStyle/>
        <a:p>
          <a:pPr rtl="0"/>
          <a:r>
            <a:rPr lang="es-ES" smtClean="0"/>
            <a:t>La adquisición de casa habitación, </a:t>
          </a:r>
          <a:endParaRPr lang="es-MX"/>
        </a:p>
      </dgm:t>
    </dgm:pt>
    <dgm:pt modelId="{AA735C07-30C0-4950-8434-696A0FAA9374}" type="parTrans" cxnId="{FB7D65FE-E48A-4AE0-80B4-006510409D64}">
      <dgm:prSet/>
      <dgm:spPr/>
      <dgm:t>
        <a:bodyPr/>
        <a:lstStyle/>
        <a:p>
          <a:endParaRPr lang="es-MX"/>
        </a:p>
      </dgm:t>
    </dgm:pt>
    <dgm:pt modelId="{3C752AB4-62BF-4BBD-A31F-45F1B5349ADF}" type="sibTrans" cxnId="{FB7D65FE-E48A-4AE0-80B4-006510409D64}">
      <dgm:prSet/>
      <dgm:spPr/>
      <dgm:t>
        <a:bodyPr/>
        <a:lstStyle/>
        <a:p>
          <a:endParaRPr lang="es-MX"/>
        </a:p>
      </dgm:t>
    </dgm:pt>
    <dgm:pt modelId="{177071EB-5D8B-459F-BFBE-CC49A264C177}">
      <dgm:prSet/>
      <dgm:spPr/>
      <dgm:t>
        <a:bodyPr/>
        <a:lstStyle/>
        <a:p>
          <a:pPr rtl="0"/>
          <a:r>
            <a:rPr lang="es-ES" dirty="0" smtClean="0"/>
            <a:t>La construcción, reparación, ampliación o mejoramiento de sus habitaciones, y </a:t>
          </a:r>
          <a:endParaRPr lang="es-MX" dirty="0"/>
        </a:p>
      </dgm:t>
    </dgm:pt>
    <dgm:pt modelId="{1F53DFCC-4739-42A4-BBD7-C23B7CA0799F}" type="parTrans" cxnId="{D1BEA5F2-20A3-4055-AF15-62BB3E523477}">
      <dgm:prSet/>
      <dgm:spPr/>
      <dgm:t>
        <a:bodyPr/>
        <a:lstStyle/>
        <a:p>
          <a:endParaRPr lang="es-MX"/>
        </a:p>
      </dgm:t>
    </dgm:pt>
    <dgm:pt modelId="{E22151A7-EFA9-46B1-850B-B0485512B7ED}" type="sibTrans" cxnId="{D1BEA5F2-20A3-4055-AF15-62BB3E523477}">
      <dgm:prSet/>
      <dgm:spPr/>
      <dgm:t>
        <a:bodyPr/>
        <a:lstStyle/>
        <a:p>
          <a:endParaRPr lang="es-MX"/>
        </a:p>
      </dgm:t>
    </dgm:pt>
    <dgm:pt modelId="{466C6036-B4F8-42CD-9F2A-B7C8B71DD0DA}">
      <dgm:prSet/>
      <dgm:spPr/>
      <dgm:t>
        <a:bodyPr/>
        <a:lstStyle/>
        <a:p>
          <a:pPr rtl="0"/>
          <a:r>
            <a:rPr lang="es-ES" smtClean="0"/>
            <a:t>El pago de pasivos contraídos por los conceptos anteriores.</a:t>
          </a:r>
          <a:endParaRPr lang="es-MX"/>
        </a:p>
      </dgm:t>
    </dgm:pt>
    <dgm:pt modelId="{CD327A8E-95DC-465F-8810-640FF8208CD7}" type="parTrans" cxnId="{017F4407-1473-4D49-AE11-4751F08A4C39}">
      <dgm:prSet/>
      <dgm:spPr/>
      <dgm:t>
        <a:bodyPr/>
        <a:lstStyle/>
        <a:p>
          <a:endParaRPr lang="es-MX"/>
        </a:p>
      </dgm:t>
    </dgm:pt>
    <dgm:pt modelId="{BAB61960-CC4A-4141-9538-55DA274401DE}" type="sibTrans" cxnId="{017F4407-1473-4D49-AE11-4751F08A4C39}">
      <dgm:prSet/>
      <dgm:spPr/>
      <dgm:t>
        <a:bodyPr/>
        <a:lstStyle/>
        <a:p>
          <a:endParaRPr lang="es-MX"/>
        </a:p>
      </dgm:t>
    </dgm:pt>
    <dgm:pt modelId="{4C55F56C-FDBD-4510-A37E-C89D01F118CF}" type="pres">
      <dgm:prSet presAssocID="{1A67A9E7-525F-44D1-AD43-BE323514461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23AF284-208B-4C2E-94CC-1E4795FA5563}" type="pres">
      <dgm:prSet presAssocID="{D28C37C8-96E0-454E-A8B5-C21523D2173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437FED1-D0EF-4616-9B18-8919573173BB}" type="pres">
      <dgm:prSet presAssocID="{3C752AB4-62BF-4BBD-A31F-45F1B5349ADF}" presName="sibTrans" presStyleLbl="sibTrans2D1" presStyleIdx="0" presStyleCnt="2"/>
      <dgm:spPr/>
      <dgm:t>
        <a:bodyPr/>
        <a:lstStyle/>
        <a:p>
          <a:endParaRPr lang="es-MX"/>
        </a:p>
      </dgm:t>
    </dgm:pt>
    <dgm:pt modelId="{A1509FCA-3CDC-49C1-8D3B-35E244143D19}" type="pres">
      <dgm:prSet presAssocID="{3C752AB4-62BF-4BBD-A31F-45F1B5349ADF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63C2B944-1986-49D3-9A4D-6F55E789DC35}" type="pres">
      <dgm:prSet presAssocID="{177071EB-5D8B-459F-BFBE-CC49A264C17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B89E5A-B8B1-47B6-9BBC-BE2142AB1A3A}" type="pres">
      <dgm:prSet presAssocID="{E22151A7-EFA9-46B1-850B-B0485512B7ED}" presName="sibTrans" presStyleLbl="sibTrans2D1" presStyleIdx="1" presStyleCnt="2"/>
      <dgm:spPr/>
      <dgm:t>
        <a:bodyPr/>
        <a:lstStyle/>
        <a:p>
          <a:endParaRPr lang="es-MX"/>
        </a:p>
      </dgm:t>
    </dgm:pt>
    <dgm:pt modelId="{1C879CB9-A0E2-43E4-A1D6-E40F8DB14188}" type="pres">
      <dgm:prSet presAssocID="{E22151A7-EFA9-46B1-850B-B0485512B7ED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317D555E-EE2A-4833-A979-4FD917D1D18A}" type="pres">
      <dgm:prSet presAssocID="{466C6036-B4F8-42CD-9F2A-B7C8B71DD0D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441E66B-1737-44C5-86EC-26627D4BC39A}" type="presOf" srcId="{177071EB-5D8B-459F-BFBE-CC49A264C177}" destId="{63C2B944-1986-49D3-9A4D-6F55E789DC35}" srcOrd="0" destOrd="0" presId="urn:microsoft.com/office/officeart/2005/8/layout/process1"/>
    <dgm:cxn modelId="{FB7D65FE-E48A-4AE0-80B4-006510409D64}" srcId="{1A67A9E7-525F-44D1-AD43-BE3235144615}" destId="{D28C37C8-96E0-454E-A8B5-C21523D2173C}" srcOrd="0" destOrd="0" parTransId="{AA735C07-30C0-4950-8434-696A0FAA9374}" sibTransId="{3C752AB4-62BF-4BBD-A31F-45F1B5349ADF}"/>
    <dgm:cxn modelId="{12E940ED-0B4D-4B1A-BFD4-4B8A482079BD}" type="presOf" srcId="{3C752AB4-62BF-4BBD-A31F-45F1B5349ADF}" destId="{A1509FCA-3CDC-49C1-8D3B-35E244143D19}" srcOrd="1" destOrd="0" presId="urn:microsoft.com/office/officeart/2005/8/layout/process1"/>
    <dgm:cxn modelId="{020491E1-3B3A-47AB-909B-EE0555ACA91A}" type="presOf" srcId="{1A67A9E7-525F-44D1-AD43-BE3235144615}" destId="{4C55F56C-FDBD-4510-A37E-C89D01F118CF}" srcOrd="0" destOrd="0" presId="urn:microsoft.com/office/officeart/2005/8/layout/process1"/>
    <dgm:cxn modelId="{E76D1F6C-205F-4627-B04C-B9F19D547574}" type="presOf" srcId="{E22151A7-EFA9-46B1-850B-B0485512B7ED}" destId="{5CB89E5A-B8B1-47B6-9BBC-BE2142AB1A3A}" srcOrd="0" destOrd="0" presId="urn:microsoft.com/office/officeart/2005/8/layout/process1"/>
    <dgm:cxn modelId="{017F4407-1473-4D49-AE11-4751F08A4C39}" srcId="{1A67A9E7-525F-44D1-AD43-BE3235144615}" destId="{466C6036-B4F8-42CD-9F2A-B7C8B71DD0DA}" srcOrd="2" destOrd="0" parTransId="{CD327A8E-95DC-465F-8810-640FF8208CD7}" sibTransId="{BAB61960-CC4A-4141-9538-55DA274401DE}"/>
    <dgm:cxn modelId="{77EC467D-2CC3-49EF-BA08-8604CEBD1A89}" type="presOf" srcId="{466C6036-B4F8-42CD-9F2A-B7C8B71DD0DA}" destId="{317D555E-EE2A-4833-A979-4FD917D1D18A}" srcOrd="0" destOrd="0" presId="urn:microsoft.com/office/officeart/2005/8/layout/process1"/>
    <dgm:cxn modelId="{4BABAC26-A963-4204-8E4E-230F620DB973}" type="presOf" srcId="{E22151A7-EFA9-46B1-850B-B0485512B7ED}" destId="{1C879CB9-A0E2-43E4-A1D6-E40F8DB14188}" srcOrd="1" destOrd="0" presId="urn:microsoft.com/office/officeart/2005/8/layout/process1"/>
    <dgm:cxn modelId="{D1BEA5F2-20A3-4055-AF15-62BB3E523477}" srcId="{1A67A9E7-525F-44D1-AD43-BE3235144615}" destId="{177071EB-5D8B-459F-BFBE-CC49A264C177}" srcOrd="1" destOrd="0" parTransId="{1F53DFCC-4739-42A4-BBD7-C23B7CA0799F}" sibTransId="{E22151A7-EFA9-46B1-850B-B0485512B7ED}"/>
    <dgm:cxn modelId="{EFFF62EB-A0CE-48BB-85EB-5AD6811207CD}" type="presOf" srcId="{3C752AB4-62BF-4BBD-A31F-45F1B5349ADF}" destId="{D437FED1-D0EF-4616-9B18-8919573173BB}" srcOrd="0" destOrd="0" presId="urn:microsoft.com/office/officeart/2005/8/layout/process1"/>
    <dgm:cxn modelId="{312C31FA-0476-42A2-85C1-3C0C0267640F}" type="presOf" srcId="{D28C37C8-96E0-454E-A8B5-C21523D2173C}" destId="{123AF284-208B-4C2E-94CC-1E4795FA5563}" srcOrd="0" destOrd="0" presId="urn:microsoft.com/office/officeart/2005/8/layout/process1"/>
    <dgm:cxn modelId="{DC232236-0A1F-43DB-A4E0-78C6F956425E}" type="presParOf" srcId="{4C55F56C-FDBD-4510-A37E-C89D01F118CF}" destId="{123AF284-208B-4C2E-94CC-1E4795FA5563}" srcOrd="0" destOrd="0" presId="urn:microsoft.com/office/officeart/2005/8/layout/process1"/>
    <dgm:cxn modelId="{DF92493B-52A3-4FD3-BE03-CA1E4E5730AA}" type="presParOf" srcId="{4C55F56C-FDBD-4510-A37E-C89D01F118CF}" destId="{D437FED1-D0EF-4616-9B18-8919573173BB}" srcOrd="1" destOrd="0" presId="urn:microsoft.com/office/officeart/2005/8/layout/process1"/>
    <dgm:cxn modelId="{46A07718-EE95-4BFE-BC39-993AE6A9AD88}" type="presParOf" srcId="{D437FED1-D0EF-4616-9B18-8919573173BB}" destId="{A1509FCA-3CDC-49C1-8D3B-35E244143D19}" srcOrd="0" destOrd="0" presId="urn:microsoft.com/office/officeart/2005/8/layout/process1"/>
    <dgm:cxn modelId="{E3BCC4B1-A8AA-4211-B5A7-724373C8AD52}" type="presParOf" srcId="{4C55F56C-FDBD-4510-A37E-C89D01F118CF}" destId="{63C2B944-1986-49D3-9A4D-6F55E789DC35}" srcOrd="2" destOrd="0" presId="urn:microsoft.com/office/officeart/2005/8/layout/process1"/>
    <dgm:cxn modelId="{00DDD1B4-833E-4466-B430-02D083F8B875}" type="presParOf" srcId="{4C55F56C-FDBD-4510-A37E-C89D01F118CF}" destId="{5CB89E5A-B8B1-47B6-9BBC-BE2142AB1A3A}" srcOrd="3" destOrd="0" presId="urn:microsoft.com/office/officeart/2005/8/layout/process1"/>
    <dgm:cxn modelId="{DECDCBFC-1B5D-4392-B5B6-CEB61238D0F6}" type="presParOf" srcId="{5CB89E5A-B8B1-47B6-9BBC-BE2142AB1A3A}" destId="{1C879CB9-A0E2-43E4-A1D6-E40F8DB14188}" srcOrd="0" destOrd="0" presId="urn:microsoft.com/office/officeart/2005/8/layout/process1"/>
    <dgm:cxn modelId="{8A3E925A-43BA-4975-9ED4-DE8401345243}" type="presParOf" srcId="{4C55F56C-FDBD-4510-A37E-C89D01F118CF}" destId="{317D555E-EE2A-4833-A979-4FD917D1D18A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7861BD1-4F2F-4184-8EF4-C48E6655788D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757F7AA2-7FD6-40E5-A3C3-ADE5C0C02792}">
      <dgm:prSet/>
      <dgm:spPr/>
      <dgm:t>
        <a:bodyPr/>
        <a:lstStyle/>
        <a:p>
          <a:pPr rtl="0"/>
          <a:r>
            <a:rPr lang="es-ES" dirty="0" smtClean="0"/>
            <a:t>El Instituto del Fondo Nacional de la Vivienda para los Trabajadores sólo otorgará créditos a los trabajadores que sean titulares de depósitos constituidos a su favor en el propio Instituto y que no hayan recibido anteriormente apoyos financieros.</a:t>
          </a:r>
          <a:endParaRPr lang="es-MX" dirty="0"/>
        </a:p>
      </dgm:t>
    </dgm:pt>
    <dgm:pt modelId="{C96E5F9E-C29C-49B3-BDD9-FC0337FD94ED}" type="parTrans" cxnId="{69A559F2-0E1B-461C-8928-FDC0BF9C8B88}">
      <dgm:prSet/>
      <dgm:spPr/>
      <dgm:t>
        <a:bodyPr/>
        <a:lstStyle/>
        <a:p>
          <a:endParaRPr lang="es-MX"/>
        </a:p>
      </dgm:t>
    </dgm:pt>
    <dgm:pt modelId="{FE7E7056-9DCC-4B6A-8D90-B66661357DFB}" type="sibTrans" cxnId="{69A559F2-0E1B-461C-8928-FDC0BF9C8B88}">
      <dgm:prSet/>
      <dgm:spPr/>
      <dgm:t>
        <a:bodyPr/>
        <a:lstStyle/>
        <a:p>
          <a:endParaRPr lang="es-MX"/>
        </a:p>
      </dgm:t>
    </dgm:pt>
    <dgm:pt modelId="{39A3A5F4-56FA-4134-9DDC-6F06BF6243DC}">
      <dgm:prSet/>
      <dgm:spPr/>
      <dgm:t>
        <a:bodyPr/>
        <a:lstStyle/>
        <a:p>
          <a:pPr rtl="0"/>
          <a:r>
            <a:rPr lang="es-ES" dirty="0" smtClean="0"/>
            <a:t>Los trabajadores podrán recibir créditos del Instituto por una sola vez. </a:t>
          </a:r>
          <a:endParaRPr lang="es-MX" dirty="0"/>
        </a:p>
      </dgm:t>
    </dgm:pt>
    <dgm:pt modelId="{DD4A2A59-E1C6-4270-B4B7-55BB7F7910CE}" type="parTrans" cxnId="{732E00E2-424B-455C-AF67-68F0CCEE101D}">
      <dgm:prSet/>
      <dgm:spPr/>
      <dgm:t>
        <a:bodyPr/>
        <a:lstStyle/>
        <a:p>
          <a:endParaRPr lang="es-MX"/>
        </a:p>
      </dgm:t>
    </dgm:pt>
    <dgm:pt modelId="{6934FF77-AE51-44EF-A355-655A7F7F293D}" type="sibTrans" cxnId="{732E00E2-424B-455C-AF67-68F0CCEE101D}">
      <dgm:prSet/>
      <dgm:spPr/>
      <dgm:t>
        <a:bodyPr/>
        <a:lstStyle/>
        <a:p>
          <a:endParaRPr lang="es-MX"/>
        </a:p>
      </dgm:t>
    </dgm:pt>
    <dgm:pt modelId="{BDA0CFD8-5A83-4516-BF48-77FB9D71C664}" type="pres">
      <dgm:prSet presAssocID="{E7861BD1-4F2F-4184-8EF4-C48E6655788D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0972BAF-20D8-4FB7-A22A-C33706883F1C}" type="pres">
      <dgm:prSet presAssocID="{757F7AA2-7FD6-40E5-A3C3-ADE5C0C02792}" presName="circle1" presStyleLbl="node1" presStyleIdx="0" presStyleCnt="2"/>
      <dgm:spPr/>
    </dgm:pt>
    <dgm:pt modelId="{90E41C0E-692B-4103-AE97-490ABECD9EEE}" type="pres">
      <dgm:prSet presAssocID="{757F7AA2-7FD6-40E5-A3C3-ADE5C0C02792}" presName="space" presStyleCnt="0"/>
      <dgm:spPr/>
    </dgm:pt>
    <dgm:pt modelId="{EBBFF9A0-4A25-4570-ADCA-3391EA313665}" type="pres">
      <dgm:prSet presAssocID="{757F7AA2-7FD6-40E5-A3C3-ADE5C0C02792}" presName="rect1" presStyleLbl="alignAcc1" presStyleIdx="0" presStyleCnt="2"/>
      <dgm:spPr/>
      <dgm:t>
        <a:bodyPr/>
        <a:lstStyle/>
        <a:p>
          <a:endParaRPr lang="es-MX"/>
        </a:p>
      </dgm:t>
    </dgm:pt>
    <dgm:pt modelId="{E02A2D18-3AC8-40EC-83B5-93237896FB57}" type="pres">
      <dgm:prSet presAssocID="{39A3A5F4-56FA-4134-9DDC-6F06BF6243DC}" presName="vertSpace2" presStyleLbl="node1" presStyleIdx="0" presStyleCnt="2"/>
      <dgm:spPr/>
    </dgm:pt>
    <dgm:pt modelId="{FD659AAF-AAD6-45B6-B893-20B35D5F4251}" type="pres">
      <dgm:prSet presAssocID="{39A3A5F4-56FA-4134-9DDC-6F06BF6243DC}" presName="circle2" presStyleLbl="node1" presStyleIdx="1" presStyleCnt="2"/>
      <dgm:spPr/>
    </dgm:pt>
    <dgm:pt modelId="{0F56393D-E01E-45E9-9882-89BDEDD12024}" type="pres">
      <dgm:prSet presAssocID="{39A3A5F4-56FA-4134-9DDC-6F06BF6243DC}" presName="rect2" presStyleLbl="alignAcc1" presStyleIdx="1" presStyleCnt="2"/>
      <dgm:spPr/>
      <dgm:t>
        <a:bodyPr/>
        <a:lstStyle/>
        <a:p>
          <a:endParaRPr lang="es-MX"/>
        </a:p>
      </dgm:t>
    </dgm:pt>
    <dgm:pt modelId="{9541F6B5-2FBB-42F8-9D48-C0A00CA5858C}" type="pres">
      <dgm:prSet presAssocID="{757F7AA2-7FD6-40E5-A3C3-ADE5C0C02792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1777DE0-8630-4B4C-A4F1-F425C2BF440E}" type="pres">
      <dgm:prSet presAssocID="{39A3A5F4-56FA-4134-9DDC-6F06BF6243DC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5C4AB1A-AD5C-4289-87E9-3078F0DDC085}" type="presOf" srcId="{39A3A5F4-56FA-4134-9DDC-6F06BF6243DC}" destId="{0F56393D-E01E-45E9-9882-89BDEDD12024}" srcOrd="0" destOrd="0" presId="urn:microsoft.com/office/officeart/2005/8/layout/target3"/>
    <dgm:cxn modelId="{69A559F2-0E1B-461C-8928-FDC0BF9C8B88}" srcId="{E7861BD1-4F2F-4184-8EF4-C48E6655788D}" destId="{757F7AA2-7FD6-40E5-A3C3-ADE5C0C02792}" srcOrd="0" destOrd="0" parTransId="{C96E5F9E-C29C-49B3-BDD9-FC0337FD94ED}" sibTransId="{FE7E7056-9DCC-4B6A-8D90-B66661357DFB}"/>
    <dgm:cxn modelId="{FAC575FB-A4D6-4362-B82A-9B889F24C456}" type="presOf" srcId="{757F7AA2-7FD6-40E5-A3C3-ADE5C0C02792}" destId="{9541F6B5-2FBB-42F8-9D48-C0A00CA5858C}" srcOrd="1" destOrd="0" presId="urn:microsoft.com/office/officeart/2005/8/layout/target3"/>
    <dgm:cxn modelId="{80C8F542-B397-4846-8697-C4A8F71C7582}" type="presOf" srcId="{E7861BD1-4F2F-4184-8EF4-C48E6655788D}" destId="{BDA0CFD8-5A83-4516-BF48-77FB9D71C664}" srcOrd="0" destOrd="0" presId="urn:microsoft.com/office/officeart/2005/8/layout/target3"/>
    <dgm:cxn modelId="{732E00E2-424B-455C-AF67-68F0CCEE101D}" srcId="{E7861BD1-4F2F-4184-8EF4-C48E6655788D}" destId="{39A3A5F4-56FA-4134-9DDC-6F06BF6243DC}" srcOrd="1" destOrd="0" parTransId="{DD4A2A59-E1C6-4270-B4B7-55BB7F7910CE}" sibTransId="{6934FF77-AE51-44EF-A355-655A7F7F293D}"/>
    <dgm:cxn modelId="{AAD3653E-CFB5-4CDD-8509-1B6C5C4D2D17}" type="presOf" srcId="{757F7AA2-7FD6-40E5-A3C3-ADE5C0C02792}" destId="{EBBFF9A0-4A25-4570-ADCA-3391EA313665}" srcOrd="0" destOrd="0" presId="urn:microsoft.com/office/officeart/2005/8/layout/target3"/>
    <dgm:cxn modelId="{987FCD00-2EAB-41A3-8E8C-D2E87A91A3FF}" type="presOf" srcId="{39A3A5F4-56FA-4134-9DDC-6F06BF6243DC}" destId="{C1777DE0-8630-4B4C-A4F1-F425C2BF440E}" srcOrd="1" destOrd="0" presId="urn:microsoft.com/office/officeart/2005/8/layout/target3"/>
    <dgm:cxn modelId="{895CC40A-EFCA-448D-99E8-2DDC67132AA1}" type="presParOf" srcId="{BDA0CFD8-5A83-4516-BF48-77FB9D71C664}" destId="{00972BAF-20D8-4FB7-A22A-C33706883F1C}" srcOrd="0" destOrd="0" presId="urn:microsoft.com/office/officeart/2005/8/layout/target3"/>
    <dgm:cxn modelId="{C3532514-2178-4397-85C3-B8FBF1545123}" type="presParOf" srcId="{BDA0CFD8-5A83-4516-BF48-77FB9D71C664}" destId="{90E41C0E-692B-4103-AE97-490ABECD9EEE}" srcOrd="1" destOrd="0" presId="urn:microsoft.com/office/officeart/2005/8/layout/target3"/>
    <dgm:cxn modelId="{B1CB1E1F-F5D9-4A51-A19A-ACB3D6D2A8FB}" type="presParOf" srcId="{BDA0CFD8-5A83-4516-BF48-77FB9D71C664}" destId="{EBBFF9A0-4A25-4570-ADCA-3391EA313665}" srcOrd="2" destOrd="0" presId="urn:microsoft.com/office/officeart/2005/8/layout/target3"/>
    <dgm:cxn modelId="{37378EFB-1F4A-4386-A79C-20F0ED75B0D2}" type="presParOf" srcId="{BDA0CFD8-5A83-4516-BF48-77FB9D71C664}" destId="{E02A2D18-3AC8-40EC-83B5-93237896FB57}" srcOrd="3" destOrd="0" presId="urn:microsoft.com/office/officeart/2005/8/layout/target3"/>
    <dgm:cxn modelId="{D27BE590-3864-4CFE-B944-AE50401BBEF1}" type="presParOf" srcId="{BDA0CFD8-5A83-4516-BF48-77FB9D71C664}" destId="{FD659AAF-AAD6-45B6-B893-20B35D5F4251}" srcOrd="4" destOrd="0" presId="urn:microsoft.com/office/officeart/2005/8/layout/target3"/>
    <dgm:cxn modelId="{F028BEAA-C5F0-42BF-8FB7-63DE8F400B1B}" type="presParOf" srcId="{BDA0CFD8-5A83-4516-BF48-77FB9D71C664}" destId="{0F56393D-E01E-45E9-9882-89BDEDD12024}" srcOrd="5" destOrd="0" presId="urn:microsoft.com/office/officeart/2005/8/layout/target3"/>
    <dgm:cxn modelId="{7AF298A4-7A07-4E5F-B6BE-F815F471C014}" type="presParOf" srcId="{BDA0CFD8-5A83-4516-BF48-77FB9D71C664}" destId="{9541F6B5-2FBB-42F8-9D48-C0A00CA5858C}" srcOrd="6" destOrd="0" presId="urn:microsoft.com/office/officeart/2005/8/layout/target3"/>
    <dgm:cxn modelId="{71DC128E-F544-4B55-948E-65967F709DED}" type="presParOf" srcId="{BDA0CFD8-5A83-4516-BF48-77FB9D71C664}" destId="{C1777DE0-8630-4B4C-A4F1-F425C2BF440E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E1BB4B94-61D2-4B03-AED7-CBF7D2664C66}" type="doc">
      <dgm:prSet loTypeId="urn:microsoft.com/office/officeart/2005/8/layout/arrow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2029919-B644-40E2-A4AD-FE7837D052DB}">
      <dgm:prSet/>
      <dgm:spPr/>
      <dgm:t>
        <a:bodyPr/>
        <a:lstStyle/>
        <a:p>
          <a:pPr rtl="0"/>
          <a:r>
            <a:rPr lang="es-ES" dirty="0" smtClean="0"/>
            <a:t>Los patrones pagarán el cinco por ciento del salario base de aportación.</a:t>
          </a:r>
          <a:endParaRPr lang="es-MX" dirty="0"/>
        </a:p>
      </dgm:t>
    </dgm:pt>
    <dgm:pt modelId="{E0DFF3D0-94D4-476F-A734-D6D0C724752F}" type="parTrans" cxnId="{B69C2441-D9C9-4EF1-859F-98209D649607}">
      <dgm:prSet/>
      <dgm:spPr/>
      <dgm:t>
        <a:bodyPr/>
        <a:lstStyle/>
        <a:p>
          <a:endParaRPr lang="es-MX"/>
        </a:p>
      </dgm:t>
    </dgm:pt>
    <dgm:pt modelId="{F5DEC177-D101-4880-BF4D-9AB4A9F8963C}" type="sibTrans" cxnId="{B69C2441-D9C9-4EF1-859F-98209D649607}">
      <dgm:prSet/>
      <dgm:spPr/>
      <dgm:t>
        <a:bodyPr/>
        <a:lstStyle/>
        <a:p>
          <a:endParaRPr lang="es-MX"/>
        </a:p>
      </dgm:t>
    </dgm:pt>
    <dgm:pt modelId="{4FE30F46-0878-4465-BE0E-8FFE509CA373}">
      <dgm:prSet/>
      <dgm:spPr/>
      <dgm:t>
        <a:bodyPr/>
        <a:lstStyle/>
        <a:p>
          <a:pPr rtl="0"/>
          <a:r>
            <a:rPr lang="es-ES" dirty="0" smtClean="0"/>
            <a:t>El pago de las aportaciones será mensual a más tardar los días diecisiete del mes siguiente. </a:t>
          </a:r>
          <a:endParaRPr lang="es-MX" dirty="0"/>
        </a:p>
      </dgm:t>
    </dgm:pt>
    <dgm:pt modelId="{18A56D33-1A0F-4056-A516-06B61C51738B}" type="parTrans" cxnId="{0F69B13A-9DF5-4333-AAD0-85B18CF35C6B}">
      <dgm:prSet/>
      <dgm:spPr/>
      <dgm:t>
        <a:bodyPr/>
        <a:lstStyle/>
        <a:p>
          <a:endParaRPr lang="es-MX"/>
        </a:p>
      </dgm:t>
    </dgm:pt>
    <dgm:pt modelId="{B948D15C-28A8-47F1-A84B-9C98536501DD}" type="sibTrans" cxnId="{0F69B13A-9DF5-4333-AAD0-85B18CF35C6B}">
      <dgm:prSet/>
      <dgm:spPr/>
      <dgm:t>
        <a:bodyPr/>
        <a:lstStyle/>
        <a:p>
          <a:endParaRPr lang="es-MX"/>
        </a:p>
      </dgm:t>
    </dgm:pt>
    <dgm:pt modelId="{74DE781F-E8D4-49ED-A452-1083E96642EA}" type="pres">
      <dgm:prSet presAssocID="{E1BB4B94-61D2-4B03-AED7-CBF7D2664C66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B9E2231-1555-4D2C-AFF0-ABCC20C546A0}" type="pres">
      <dgm:prSet presAssocID="{B2029919-B644-40E2-A4AD-FE7837D052DB}" presName="upArrow" presStyleLbl="node1" presStyleIdx="0" presStyleCnt="2"/>
      <dgm:spPr/>
    </dgm:pt>
    <dgm:pt modelId="{3FF39322-212B-48A8-8123-9E14CC289DE7}" type="pres">
      <dgm:prSet presAssocID="{B2029919-B644-40E2-A4AD-FE7837D052DB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94DFBA-C06E-4229-B4EF-104C30B63DBA}" type="pres">
      <dgm:prSet presAssocID="{4FE30F46-0878-4465-BE0E-8FFE509CA373}" presName="downArrow" presStyleLbl="node1" presStyleIdx="1" presStyleCnt="2"/>
      <dgm:spPr/>
    </dgm:pt>
    <dgm:pt modelId="{5396C80B-CC69-49A1-8DFE-B0B0954AD9BC}" type="pres">
      <dgm:prSet presAssocID="{4FE30F46-0878-4465-BE0E-8FFE509CA373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69C2441-D9C9-4EF1-859F-98209D649607}" srcId="{E1BB4B94-61D2-4B03-AED7-CBF7D2664C66}" destId="{B2029919-B644-40E2-A4AD-FE7837D052DB}" srcOrd="0" destOrd="0" parTransId="{E0DFF3D0-94D4-476F-A734-D6D0C724752F}" sibTransId="{F5DEC177-D101-4880-BF4D-9AB4A9F8963C}"/>
    <dgm:cxn modelId="{8D38FFDD-1548-4FBD-86C6-EE192D2B7B9D}" type="presOf" srcId="{E1BB4B94-61D2-4B03-AED7-CBF7D2664C66}" destId="{74DE781F-E8D4-49ED-A452-1083E96642EA}" srcOrd="0" destOrd="0" presId="urn:microsoft.com/office/officeart/2005/8/layout/arrow4"/>
    <dgm:cxn modelId="{5CDC2954-5B98-41E4-B397-6A482FF24CB1}" type="presOf" srcId="{4FE30F46-0878-4465-BE0E-8FFE509CA373}" destId="{5396C80B-CC69-49A1-8DFE-B0B0954AD9BC}" srcOrd="0" destOrd="0" presId="urn:microsoft.com/office/officeart/2005/8/layout/arrow4"/>
    <dgm:cxn modelId="{0F69B13A-9DF5-4333-AAD0-85B18CF35C6B}" srcId="{E1BB4B94-61D2-4B03-AED7-CBF7D2664C66}" destId="{4FE30F46-0878-4465-BE0E-8FFE509CA373}" srcOrd="1" destOrd="0" parTransId="{18A56D33-1A0F-4056-A516-06B61C51738B}" sibTransId="{B948D15C-28A8-47F1-A84B-9C98536501DD}"/>
    <dgm:cxn modelId="{B61126D3-06A6-463E-9E3E-6CABFF27FF7D}" type="presOf" srcId="{B2029919-B644-40E2-A4AD-FE7837D052DB}" destId="{3FF39322-212B-48A8-8123-9E14CC289DE7}" srcOrd="0" destOrd="0" presId="urn:microsoft.com/office/officeart/2005/8/layout/arrow4"/>
    <dgm:cxn modelId="{DA975D7C-9366-4F55-95EB-3832CC54ED2E}" type="presParOf" srcId="{74DE781F-E8D4-49ED-A452-1083E96642EA}" destId="{BB9E2231-1555-4D2C-AFF0-ABCC20C546A0}" srcOrd="0" destOrd="0" presId="urn:microsoft.com/office/officeart/2005/8/layout/arrow4"/>
    <dgm:cxn modelId="{E15C205A-80FF-4BB8-8151-DE205D78B821}" type="presParOf" srcId="{74DE781F-E8D4-49ED-A452-1083E96642EA}" destId="{3FF39322-212B-48A8-8123-9E14CC289DE7}" srcOrd="1" destOrd="0" presId="urn:microsoft.com/office/officeart/2005/8/layout/arrow4"/>
    <dgm:cxn modelId="{135F306A-5BFC-4E66-B998-3C1B3728587E}" type="presParOf" srcId="{74DE781F-E8D4-49ED-A452-1083E96642EA}" destId="{6394DFBA-C06E-4229-B4EF-104C30B63DBA}" srcOrd="2" destOrd="0" presId="urn:microsoft.com/office/officeart/2005/8/layout/arrow4"/>
    <dgm:cxn modelId="{FD2AC342-F1D6-4A8C-A677-38BA6286DA39}" type="presParOf" srcId="{74DE781F-E8D4-49ED-A452-1083E96642EA}" destId="{5396C80B-CC69-49A1-8DFE-B0B0954AD9BC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576F4E08-D56F-44F3-9269-A937641AFB88}" type="doc">
      <dgm:prSet loTypeId="urn:microsoft.com/office/officeart/2005/8/layout/matrix2" loCatId="matrix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463B99CC-C08F-4035-BD74-B84AA759B87B}">
      <dgm:prSet/>
      <dgm:spPr/>
      <dgm:t>
        <a:bodyPr/>
        <a:lstStyle/>
        <a:p>
          <a:pPr rtl="0"/>
          <a:r>
            <a:rPr lang="es-ES" smtClean="0"/>
            <a:t>La vivienda deberá ser cómoda e higiénica.</a:t>
          </a:r>
          <a:endParaRPr lang="es-MX"/>
        </a:p>
      </dgm:t>
    </dgm:pt>
    <dgm:pt modelId="{BF966E5E-315D-463B-954A-3D9C0137EE9E}" type="parTrans" cxnId="{57D8ED89-7D61-40A5-899D-ED5A3829F05F}">
      <dgm:prSet/>
      <dgm:spPr/>
      <dgm:t>
        <a:bodyPr/>
        <a:lstStyle/>
        <a:p>
          <a:endParaRPr lang="es-MX"/>
        </a:p>
      </dgm:t>
    </dgm:pt>
    <dgm:pt modelId="{F1CE71A1-9358-4347-B453-6273413AEF63}" type="sibTrans" cxnId="{57D8ED89-7D61-40A5-899D-ED5A3829F05F}">
      <dgm:prSet/>
      <dgm:spPr/>
      <dgm:t>
        <a:bodyPr/>
        <a:lstStyle/>
        <a:p>
          <a:endParaRPr lang="es-MX"/>
        </a:p>
      </dgm:t>
    </dgm:pt>
    <dgm:pt modelId="{0F183B36-E7B0-48FC-A417-EABE7E71E497}">
      <dgm:prSet/>
      <dgm:spPr/>
      <dgm:t>
        <a:bodyPr/>
        <a:lstStyle/>
        <a:p>
          <a:pPr rtl="0"/>
          <a:r>
            <a:rPr lang="es-ES" smtClean="0"/>
            <a:t>Estar ubicada en zonas que cuenten con toda la infraestructura urbana. </a:t>
          </a:r>
          <a:endParaRPr lang="es-MX"/>
        </a:p>
      </dgm:t>
    </dgm:pt>
    <dgm:pt modelId="{BBB16E19-2F58-4E7F-B9BE-C4988752CCE0}" type="parTrans" cxnId="{BFE49013-27A4-46CC-9238-74CF72568F71}">
      <dgm:prSet/>
      <dgm:spPr/>
      <dgm:t>
        <a:bodyPr/>
        <a:lstStyle/>
        <a:p>
          <a:endParaRPr lang="es-MX"/>
        </a:p>
      </dgm:t>
    </dgm:pt>
    <dgm:pt modelId="{E3840874-EF6E-4A59-AC89-A613061F308F}" type="sibTrans" cxnId="{BFE49013-27A4-46CC-9238-74CF72568F71}">
      <dgm:prSet/>
      <dgm:spPr/>
      <dgm:t>
        <a:bodyPr/>
        <a:lstStyle/>
        <a:p>
          <a:endParaRPr lang="es-MX"/>
        </a:p>
      </dgm:t>
    </dgm:pt>
    <dgm:pt modelId="{61C8D412-DF01-4197-8429-781CE450478D}">
      <dgm:prSet/>
      <dgm:spPr/>
      <dgm:t>
        <a:bodyPr/>
        <a:lstStyle/>
        <a:p>
          <a:pPr rtl="0"/>
          <a:r>
            <a:rPr lang="es-ES" dirty="0" smtClean="0"/>
            <a:t>Tener una vida útil probable de treinta años.</a:t>
          </a:r>
          <a:endParaRPr lang="es-MX" dirty="0"/>
        </a:p>
      </dgm:t>
    </dgm:pt>
    <dgm:pt modelId="{3F77E2FC-D197-4C84-A411-2D3BB3C21AFD}" type="parTrans" cxnId="{238D1885-B83C-46F7-9374-88A3196EFE6C}">
      <dgm:prSet/>
      <dgm:spPr/>
      <dgm:t>
        <a:bodyPr/>
        <a:lstStyle/>
        <a:p>
          <a:endParaRPr lang="es-MX"/>
        </a:p>
      </dgm:t>
    </dgm:pt>
    <dgm:pt modelId="{66B99BB8-DF88-4664-8429-36ACAB16BB5F}" type="sibTrans" cxnId="{238D1885-B83C-46F7-9374-88A3196EFE6C}">
      <dgm:prSet/>
      <dgm:spPr/>
      <dgm:t>
        <a:bodyPr/>
        <a:lstStyle/>
        <a:p>
          <a:endParaRPr lang="es-MX"/>
        </a:p>
      </dgm:t>
    </dgm:pt>
    <dgm:pt modelId="{C5C469FD-8DDE-4353-9F50-358B63BA0A00}">
      <dgm:prSet/>
      <dgm:spPr/>
      <dgm:t>
        <a:bodyPr/>
        <a:lstStyle/>
        <a:p>
          <a:pPr rtl="0"/>
          <a:r>
            <a:rPr lang="es-ES" smtClean="0"/>
            <a:t>Ser de uso habitacional. </a:t>
          </a:r>
          <a:endParaRPr lang="es-MX"/>
        </a:p>
      </dgm:t>
    </dgm:pt>
    <dgm:pt modelId="{9AD60F9B-622B-44FA-93D7-10B587881882}" type="parTrans" cxnId="{D1695C55-C88A-437C-856D-54BF4C69988E}">
      <dgm:prSet/>
      <dgm:spPr/>
      <dgm:t>
        <a:bodyPr/>
        <a:lstStyle/>
        <a:p>
          <a:endParaRPr lang="es-MX"/>
        </a:p>
      </dgm:t>
    </dgm:pt>
    <dgm:pt modelId="{D2DCB976-8531-4646-955E-B84BA5181E77}" type="sibTrans" cxnId="{D1695C55-C88A-437C-856D-54BF4C69988E}">
      <dgm:prSet/>
      <dgm:spPr/>
      <dgm:t>
        <a:bodyPr/>
        <a:lstStyle/>
        <a:p>
          <a:endParaRPr lang="es-MX"/>
        </a:p>
      </dgm:t>
    </dgm:pt>
    <dgm:pt modelId="{B192AB01-E80C-4F45-A18A-A26658ECC8BD}" type="pres">
      <dgm:prSet presAssocID="{576F4E08-D56F-44F3-9269-A937641AFB88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6198DA9-DA4B-4946-A122-00FC89470978}" type="pres">
      <dgm:prSet presAssocID="{576F4E08-D56F-44F3-9269-A937641AFB88}" presName="axisShape" presStyleLbl="bgShp" presStyleIdx="0" presStyleCnt="1"/>
      <dgm:spPr/>
    </dgm:pt>
    <dgm:pt modelId="{0F9D218B-C111-4A99-AD29-9886250A3C96}" type="pres">
      <dgm:prSet presAssocID="{576F4E08-D56F-44F3-9269-A937641AFB88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B809D50-75B2-450A-B9AE-67F16862AE28}" type="pres">
      <dgm:prSet presAssocID="{576F4E08-D56F-44F3-9269-A937641AFB88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B24F05-C926-4A90-A460-DD7541754789}" type="pres">
      <dgm:prSet presAssocID="{576F4E08-D56F-44F3-9269-A937641AFB88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3BAAAE8-5576-4703-A703-165C820D627A}" type="pres">
      <dgm:prSet presAssocID="{576F4E08-D56F-44F3-9269-A937641AFB88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7D8ED89-7D61-40A5-899D-ED5A3829F05F}" srcId="{576F4E08-D56F-44F3-9269-A937641AFB88}" destId="{463B99CC-C08F-4035-BD74-B84AA759B87B}" srcOrd="0" destOrd="0" parTransId="{BF966E5E-315D-463B-954A-3D9C0137EE9E}" sibTransId="{F1CE71A1-9358-4347-B453-6273413AEF63}"/>
    <dgm:cxn modelId="{BFE49013-27A4-46CC-9238-74CF72568F71}" srcId="{576F4E08-D56F-44F3-9269-A937641AFB88}" destId="{0F183B36-E7B0-48FC-A417-EABE7E71E497}" srcOrd="1" destOrd="0" parTransId="{BBB16E19-2F58-4E7F-B9BE-C4988752CCE0}" sibTransId="{E3840874-EF6E-4A59-AC89-A613061F308F}"/>
    <dgm:cxn modelId="{238D1885-B83C-46F7-9374-88A3196EFE6C}" srcId="{576F4E08-D56F-44F3-9269-A937641AFB88}" destId="{61C8D412-DF01-4197-8429-781CE450478D}" srcOrd="2" destOrd="0" parTransId="{3F77E2FC-D197-4C84-A411-2D3BB3C21AFD}" sibTransId="{66B99BB8-DF88-4664-8429-36ACAB16BB5F}"/>
    <dgm:cxn modelId="{D9F0D713-1D6C-4703-B12B-31872A84F2E8}" type="presOf" srcId="{576F4E08-D56F-44F3-9269-A937641AFB88}" destId="{B192AB01-E80C-4F45-A18A-A26658ECC8BD}" srcOrd="0" destOrd="0" presId="urn:microsoft.com/office/officeart/2005/8/layout/matrix2"/>
    <dgm:cxn modelId="{4308BA07-F6BB-40D4-9C10-F9A43B863F84}" type="presOf" srcId="{61C8D412-DF01-4197-8429-781CE450478D}" destId="{5CB24F05-C926-4A90-A460-DD7541754789}" srcOrd="0" destOrd="0" presId="urn:microsoft.com/office/officeart/2005/8/layout/matrix2"/>
    <dgm:cxn modelId="{DB1273BE-57FB-4D46-8DE5-BF1FB721C657}" type="presOf" srcId="{0F183B36-E7B0-48FC-A417-EABE7E71E497}" destId="{EB809D50-75B2-450A-B9AE-67F16862AE28}" srcOrd="0" destOrd="0" presId="urn:microsoft.com/office/officeart/2005/8/layout/matrix2"/>
    <dgm:cxn modelId="{250AD143-8C3F-4A3A-A5CF-76BEBD9725D9}" type="presOf" srcId="{C5C469FD-8DDE-4353-9F50-358B63BA0A00}" destId="{03BAAAE8-5576-4703-A703-165C820D627A}" srcOrd="0" destOrd="0" presId="urn:microsoft.com/office/officeart/2005/8/layout/matrix2"/>
    <dgm:cxn modelId="{C318D168-EE6F-448C-9003-21654ABE6CD3}" type="presOf" srcId="{463B99CC-C08F-4035-BD74-B84AA759B87B}" destId="{0F9D218B-C111-4A99-AD29-9886250A3C96}" srcOrd="0" destOrd="0" presId="urn:microsoft.com/office/officeart/2005/8/layout/matrix2"/>
    <dgm:cxn modelId="{D1695C55-C88A-437C-856D-54BF4C69988E}" srcId="{576F4E08-D56F-44F3-9269-A937641AFB88}" destId="{C5C469FD-8DDE-4353-9F50-358B63BA0A00}" srcOrd="3" destOrd="0" parTransId="{9AD60F9B-622B-44FA-93D7-10B587881882}" sibTransId="{D2DCB976-8531-4646-955E-B84BA5181E77}"/>
    <dgm:cxn modelId="{319FD009-D0CE-4C0C-A71F-8A1D2922BBDF}" type="presParOf" srcId="{B192AB01-E80C-4F45-A18A-A26658ECC8BD}" destId="{D6198DA9-DA4B-4946-A122-00FC89470978}" srcOrd="0" destOrd="0" presId="urn:microsoft.com/office/officeart/2005/8/layout/matrix2"/>
    <dgm:cxn modelId="{C181ED89-6211-4071-9546-013B025A0CCF}" type="presParOf" srcId="{B192AB01-E80C-4F45-A18A-A26658ECC8BD}" destId="{0F9D218B-C111-4A99-AD29-9886250A3C96}" srcOrd="1" destOrd="0" presId="urn:microsoft.com/office/officeart/2005/8/layout/matrix2"/>
    <dgm:cxn modelId="{A59CCF7E-819B-4D34-A60A-30350C7FA35A}" type="presParOf" srcId="{B192AB01-E80C-4F45-A18A-A26658ECC8BD}" destId="{EB809D50-75B2-450A-B9AE-67F16862AE28}" srcOrd="2" destOrd="0" presId="urn:microsoft.com/office/officeart/2005/8/layout/matrix2"/>
    <dgm:cxn modelId="{F890F66B-787F-4532-B007-F761552B0D8C}" type="presParOf" srcId="{B192AB01-E80C-4F45-A18A-A26658ECC8BD}" destId="{5CB24F05-C926-4A90-A460-DD7541754789}" srcOrd="3" destOrd="0" presId="urn:microsoft.com/office/officeart/2005/8/layout/matrix2"/>
    <dgm:cxn modelId="{1A0DB414-27A0-482B-98F0-0DFAFE82710D}" type="presParOf" srcId="{B192AB01-E80C-4F45-A18A-A26658ECC8BD}" destId="{03BAAAE8-5576-4703-A703-165C820D627A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6DB2C5B7-A1B1-448A-BC7E-B94A865A435C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D064367F-E6C0-4D87-B72C-F8BA87EA2027}">
      <dgm:prSet/>
      <dgm:spPr/>
      <dgm:t>
        <a:bodyPr/>
        <a:lstStyle/>
        <a:p>
          <a:pPr rtl="0"/>
          <a:r>
            <a:rPr lang="es-ES" smtClean="0"/>
            <a:t>Garantía hipotecaria</a:t>
          </a:r>
          <a:endParaRPr lang="es-MX"/>
        </a:p>
      </dgm:t>
    </dgm:pt>
    <dgm:pt modelId="{3A78047B-5939-4D1F-8D41-FCDE95C54DA9}" type="parTrans" cxnId="{7C1FA56A-1E82-4CE5-9B0B-7824E9396A86}">
      <dgm:prSet/>
      <dgm:spPr/>
      <dgm:t>
        <a:bodyPr/>
        <a:lstStyle/>
        <a:p>
          <a:endParaRPr lang="es-MX"/>
        </a:p>
      </dgm:t>
    </dgm:pt>
    <dgm:pt modelId="{23E0ECBF-6BA2-4703-8B34-BE47795F65D1}" type="sibTrans" cxnId="{7C1FA56A-1E82-4CE5-9B0B-7824E9396A86}">
      <dgm:prSet/>
      <dgm:spPr/>
      <dgm:t>
        <a:bodyPr/>
        <a:lstStyle/>
        <a:p>
          <a:endParaRPr lang="es-MX"/>
        </a:p>
      </dgm:t>
    </dgm:pt>
    <dgm:pt modelId="{3BA188C3-F946-4634-AFD1-B0569B431675}">
      <dgm:prSet/>
      <dgm:spPr/>
      <dgm:t>
        <a:bodyPr/>
        <a:lstStyle/>
        <a:p>
          <a:pPr rtl="0"/>
          <a:r>
            <a:rPr lang="es-ES" smtClean="0"/>
            <a:t>En todos los casos, al formalizarse los créditos, deberá constituirse hipoteca en primer lugar a favor del Instituto.</a:t>
          </a:r>
          <a:endParaRPr lang="es-MX"/>
        </a:p>
      </dgm:t>
    </dgm:pt>
    <dgm:pt modelId="{9413A1E3-CEA2-4E0F-A590-0490066668D8}" type="parTrans" cxnId="{128E5872-5F88-451A-869C-2EE7C9A9B26D}">
      <dgm:prSet/>
      <dgm:spPr/>
      <dgm:t>
        <a:bodyPr/>
        <a:lstStyle/>
        <a:p>
          <a:endParaRPr lang="es-MX"/>
        </a:p>
      </dgm:t>
    </dgm:pt>
    <dgm:pt modelId="{72CC5B78-C046-4846-868D-6AB6819BF232}" type="sibTrans" cxnId="{128E5872-5F88-451A-869C-2EE7C9A9B26D}">
      <dgm:prSet/>
      <dgm:spPr/>
      <dgm:t>
        <a:bodyPr/>
        <a:lstStyle/>
        <a:p>
          <a:endParaRPr lang="es-MX"/>
        </a:p>
      </dgm:t>
    </dgm:pt>
    <dgm:pt modelId="{C6A618C8-7C78-4DDE-86F5-63AFD0B94FFC}">
      <dgm:prSet/>
      <dgm:spPr/>
      <dgm:t>
        <a:bodyPr/>
        <a:lstStyle/>
        <a:p>
          <a:pPr rtl="0"/>
          <a:r>
            <a:rPr lang="es-ES" smtClean="0"/>
            <a:t>Sistema de asignación de crédito </a:t>
          </a:r>
          <a:endParaRPr lang="es-MX"/>
        </a:p>
      </dgm:t>
    </dgm:pt>
    <dgm:pt modelId="{3B07DF9C-9B24-4078-BEE0-34D0A2F97ACB}" type="parTrans" cxnId="{46128D16-7691-4FF9-81D8-1A7D411F314F}">
      <dgm:prSet/>
      <dgm:spPr/>
      <dgm:t>
        <a:bodyPr/>
        <a:lstStyle/>
        <a:p>
          <a:endParaRPr lang="es-MX"/>
        </a:p>
      </dgm:t>
    </dgm:pt>
    <dgm:pt modelId="{59C682C6-0208-4412-956F-F428F4D0A33E}" type="sibTrans" cxnId="{46128D16-7691-4FF9-81D8-1A7D411F314F}">
      <dgm:prSet/>
      <dgm:spPr/>
      <dgm:t>
        <a:bodyPr/>
        <a:lstStyle/>
        <a:p>
          <a:endParaRPr lang="es-MX"/>
        </a:p>
      </dgm:t>
    </dgm:pt>
    <dgm:pt modelId="{C6B361F7-5DAC-4FDD-B797-1D9D155AFEC8}">
      <dgm:prSet/>
      <dgm:spPr/>
      <dgm:t>
        <a:bodyPr/>
        <a:lstStyle/>
        <a:p>
          <a:pPr rtl="0"/>
          <a:r>
            <a:rPr lang="es-ES" smtClean="0"/>
            <a:t>Conforme al sistema de puntuación, independientemente del destino del crédito. </a:t>
          </a:r>
          <a:endParaRPr lang="es-MX"/>
        </a:p>
      </dgm:t>
    </dgm:pt>
    <dgm:pt modelId="{C0746638-C8F0-472E-A52B-52A92139ADFD}" type="parTrans" cxnId="{C87EB959-C7E2-41A6-85DA-6ED5CEC9F94F}">
      <dgm:prSet/>
      <dgm:spPr/>
      <dgm:t>
        <a:bodyPr/>
        <a:lstStyle/>
        <a:p>
          <a:endParaRPr lang="es-MX"/>
        </a:p>
      </dgm:t>
    </dgm:pt>
    <dgm:pt modelId="{EAA67012-D234-4E1B-B779-24490E424F7A}" type="sibTrans" cxnId="{C87EB959-C7E2-41A6-85DA-6ED5CEC9F94F}">
      <dgm:prSet/>
      <dgm:spPr/>
      <dgm:t>
        <a:bodyPr/>
        <a:lstStyle/>
        <a:p>
          <a:endParaRPr lang="es-MX"/>
        </a:p>
      </dgm:t>
    </dgm:pt>
    <dgm:pt modelId="{0EA8BBDB-2694-4945-B382-9BADB7DE3574}" type="pres">
      <dgm:prSet presAssocID="{6DB2C5B7-A1B1-448A-BC7E-B94A865A435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E881A11-E8A8-4D75-B2F8-56B7D81F3C49}" type="pres">
      <dgm:prSet presAssocID="{D064367F-E6C0-4D87-B72C-F8BA87EA2027}" presName="vertFlow" presStyleCnt="0"/>
      <dgm:spPr/>
    </dgm:pt>
    <dgm:pt modelId="{3A43F069-D139-4323-8DE7-C3DF39D81590}" type="pres">
      <dgm:prSet presAssocID="{D064367F-E6C0-4D87-B72C-F8BA87EA2027}" presName="header" presStyleLbl="node1" presStyleIdx="0" presStyleCnt="2" custLinFactY="-27404" custLinFactNeighborY="-100000"/>
      <dgm:spPr/>
      <dgm:t>
        <a:bodyPr/>
        <a:lstStyle/>
        <a:p>
          <a:endParaRPr lang="es-MX"/>
        </a:p>
      </dgm:t>
    </dgm:pt>
    <dgm:pt modelId="{D34C21F2-31F2-4B8F-9E96-3CF37626BC06}" type="pres">
      <dgm:prSet presAssocID="{9413A1E3-CEA2-4E0F-A590-0490066668D8}" presName="parTrans" presStyleLbl="sibTrans2D1" presStyleIdx="0" presStyleCnt="2"/>
      <dgm:spPr/>
      <dgm:t>
        <a:bodyPr/>
        <a:lstStyle/>
        <a:p>
          <a:endParaRPr lang="es-MX"/>
        </a:p>
      </dgm:t>
    </dgm:pt>
    <dgm:pt modelId="{E14C4C52-D88C-4828-88D3-B78F84A49BE8}" type="pres">
      <dgm:prSet presAssocID="{3BA188C3-F946-4634-AFD1-B0569B431675}" presName="child" presStyleLbl="alignAccFollow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2BF266-D345-45CC-B919-49EF67439BA9}" type="pres">
      <dgm:prSet presAssocID="{D064367F-E6C0-4D87-B72C-F8BA87EA2027}" presName="hSp" presStyleCnt="0"/>
      <dgm:spPr/>
    </dgm:pt>
    <dgm:pt modelId="{CB73A646-F532-4B4A-A84F-AD63D71B65D4}" type="pres">
      <dgm:prSet presAssocID="{C6A618C8-7C78-4DDE-86F5-63AFD0B94FFC}" presName="vertFlow" presStyleCnt="0"/>
      <dgm:spPr/>
    </dgm:pt>
    <dgm:pt modelId="{38FA8A50-6BBE-47A9-ADAB-6536A2943964}" type="pres">
      <dgm:prSet presAssocID="{C6A618C8-7C78-4DDE-86F5-63AFD0B94FFC}" presName="header" presStyleLbl="node1" presStyleIdx="1" presStyleCnt="2" custLinFactY="-27404" custLinFactNeighborY="-100000"/>
      <dgm:spPr/>
      <dgm:t>
        <a:bodyPr/>
        <a:lstStyle/>
        <a:p>
          <a:endParaRPr lang="es-MX"/>
        </a:p>
      </dgm:t>
    </dgm:pt>
    <dgm:pt modelId="{B11312B6-9B83-4500-8838-0875DECD0B12}" type="pres">
      <dgm:prSet presAssocID="{C0746638-C8F0-472E-A52B-52A92139ADFD}" presName="parTrans" presStyleLbl="sibTrans2D1" presStyleIdx="1" presStyleCnt="2"/>
      <dgm:spPr/>
      <dgm:t>
        <a:bodyPr/>
        <a:lstStyle/>
        <a:p>
          <a:endParaRPr lang="es-MX"/>
        </a:p>
      </dgm:t>
    </dgm:pt>
    <dgm:pt modelId="{96B3E30C-5C0B-401C-AF8B-97C82D46B81A}" type="pres">
      <dgm:prSet presAssocID="{C6B361F7-5DAC-4FDD-B797-1D9D155AFEC8}" presName="child" presStyleLbl="alignAccFollow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CE7A1E0-0CB0-46FD-AC6C-E3E8467456C7}" type="presOf" srcId="{C6B361F7-5DAC-4FDD-B797-1D9D155AFEC8}" destId="{96B3E30C-5C0B-401C-AF8B-97C82D46B81A}" srcOrd="0" destOrd="0" presId="urn:microsoft.com/office/officeart/2005/8/layout/lProcess1"/>
    <dgm:cxn modelId="{27437DB6-F283-4E28-A7CD-A6DA147D44F7}" type="presOf" srcId="{C0746638-C8F0-472E-A52B-52A92139ADFD}" destId="{B11312B6-9B83-4500-8838-0875DECD0B12}" srcOrd="0" destOrd="0" presId="urn:microsoft.com/office/officeart/2005/8/layout/lProcess1"/>
    <dgm:cxn modelId="{10C66A52-9210-4954-8F7F-696B557B8E1A}" type="presOf" srcId="{6DB2C5B7-A1B1-448A-BC7E-B94A865A435C}" destId="{0EA8BBDB-2694-4945-B382-9BADB7DE3574}" srcOrd="0" destOrd="0" presId="urn:microsoft.com/office/officeart/2005/8/layout/lProcess1"/>
    <dgm:cxn modelId="{128E5872-5F88-451A-869C-2EE7C9A9B26D}" srcId="{D064367F-E6C0-4D87-B72C-F8BA87EA2027}" destId="{3BA188C3-F946-4634-AFD1-B0569B431675}" srcOrd="0" destOrd="0" parTransId="{9413A1E3-CEA2-4E0F-A590-0490066668D8}" sibTransId="{72CC5B78-C046-4846-868D-6AB6819BF232}"/>
    <dgm:cxn modelId="{46128D16-7691-4FF9-81D8-1A7D411F314F}" srcId="{6DB2C5B7-A1B1-448A-BC7E-B94A865A435C}" destId="{C6A618C8-7C78-4DDE-86F5-63AFD0B94FFC}" srcOrd="1" destOrd="0" parTransId="{3B07DF9C-9B24-4078-BEE0-34D0A2F97ACB}" sibTransId="{59C682C6-0208-4412-956F-F428F4D0A33E}"/>
    <dgm:cxn modelId="{7C1FA56A-1E82-4CE5-9B0B-7824E9396A86}" srcId="{6DB2C5B7-A1B1-448A-BC7E-B94A865A435C}" destId="{D064367F-E6C0-4D87-B72C-F8BA87EA2027}" srcOrd="0" destOrd="0" parTransId="{3A78047B-5939-4D1F-8D41-FCDE95C54DA9}" sibTransId="{23E0ECBF-6BA2-4703-8B34-BE47795F65D1}"/>
    <dgm:cxn modelId="{E9D284F3-FEBB-46C6-A97A-38CBB461D74D}" type="presOf" srcId="{3BA188C3-F946-4634-AFD1-B0569B431675}" destId="{E14C4C52-D88C-4828-88D3-B78F84A49BE8}" srcOrd="0" destOrd="0" presId="urn:microsoft.com/office/officeart/2005/8/layout/lProcess1"/>
    <dgm:cxn modelId="{AAF63A8D-5FDD-4652-821D-5260290B9593}" type="presOf" srcId="{D064367F-E6C0-4D87-B72C-F8BA87EA2027}" destId="{3A43F069-D139-4323-8DE7-C3DF39D81590}" srcOrd="0" destOrd="0" presId="urn:microsoft.com/office/officeart/2005/8/layout/lProcess1"/>
    <dgm:cxn modelId="{081A4938-C67D-4F68-8F64-A71031FD8FC8}" type="presOf" srcId="{9413A1E3-CEA2-4E0F-A590-0490066668D8}" destId="{D34C21F2-31F2-4B8F-9E96-3CF37626BC06}" srcOrd="0" destOrd="0" presId="urn:microsoft.com/office/officeart/2005/8/layout/lProcess1"/>
    <dgm:cxn modelId="{9B73B53F-DEA1-4950-8423-0CDD195A951F}" type="presOf" srcId="{C6A618C8-7C78-4DDE-86F5-63AFD0B94FFC}" destId="{38FA8A50-6BBE-47A9-ADAB-6536A2943964}" srcOrd="0" destOrd="0" presId="urn:microsoft.com/office/officeart/2005/8/layout/lProcess1"/>
    <dgm:cxn modelId="{C87EB959-C7E2-41A6-85DA-6ED5CEC9F94F}" srcId="{C6A618C8-7C78-4DDE-86F5-63AFD0B94FFC}" destId="{C6B361F7-5DAC-4FDD-B797-1D9D155AFEC8}" srcOrd="0" destOrd="0" parTransId="{C0746638-C8F0-472E-A52B-52A92139ADFD}" sibTransId="{EAA67012-D234-4E1B-B779-24490E424F7A}"/>
    <dgm:cxn modelId="{F931582F-D2C5-4768-853B-AB7F1D7CF813}" type="presParOf" srcId="{0EA8BBDB-2694-4945-B382-9BADB7DE3574}" destId="{EE881A11-E8A8-4D75-B2F8-56B7D81F3C49}" srcOrd="0" destOrd="0" presId="urn:microsoft.com/office/officeart/2005/8/layout/lProcess1"/>
    <dgm:cxn modelId="{3F73CF0C-5982-4EAE-9DF2-D6AE116CA646}" type="presParOf" srcId="{EE881A11-E8A8-4D75-B2F8-56B7D81F3C49}" destId="{3A43F069-D139-4323-8DE7-C3DF39D81590}" srcOrd="0" destOrd="0" presId="urn:microsoft.com/office/officeart/2005/8/layout/lProcess1"/>
    <dgm:cxn modelId="{61A61C5E-8720-45AB-A6AE-134B1F02902A}" type="presParOf" srcId="{EE881A11-E8A8-4D75-B2F8-56B7D81F3C49}" destId="{D34C21F2-31F2-4B8F-9E96-3CF37626BC06}" srcOrd="1" destOrd="0" presId="urn:microsoft.com/office/officeart/2005/8/layout/lProcess1"/>
    <dgm:cxn modelId="{0BD3B8A9-C8BF-42BC-BDF8-9029C409364A}" type="presParOf" srcId="{EE881A11-E8A8-4D75-B2F8-56B7D81F3C49}" destId="{E14C4C52-D88C-4828-88D3-B78F84A49BE8}" srcOrd="2" destOrd="0" presId="urn:microsoft.com/office/officeart/2005/8/layout/lProcess1"/>
    <dgm:cxn modelId="{D4ED5862-25CC-42F8-A6D1-1CFC007F9629}" type="presParOf" srcId="{0EA8BBDB-2694-4945-B382-9BADB7DE3574}" destId="{BC2BF266-D345-45CC-B919-49EF67439BA9}" srcOrd="1" destOrd="0" presId="urn:microsoft.com/office/officeart/2005/8/layout/lProcess1"/>
    <dgm:cxn modelId="{B19C6D8D-AF6D-4C32-A502-0CE2BBB5DA80}" type="presParOf" srcId="{0EA8BBDB-2694-4945-B382-9BADB7DE3574}" destId="{CB73A646-F532-4B4A-A84F-AD63D71B65D4}" srcOrd="2" destOrd="0" presId="urn:microsoft.com/office/officeart/2005/8/layout/lProcess1"/>
    <dgm:cxn modelId="{978F33AA-633A-4313-8385-9F80A0F74627}" type="presParOf" srcId="{CB73A646-F532-4B4A-A84F-AD63D71B65D4}" destId="{38FA8A50-6BBE-47A9-ADAB-6536A2943964}" srcOrd="0" destOrd="0" presId="urn:microsoft.com/office/officeart/2005/8/layout/lProcess1"/>
    <dgm:cxn modelId="{A7706203-4F84-431A-AD39-2310928F380F}" type="presParOf" srcId="{CB73A646-F532-4B4A-A84F-AD63D71B65D4}" destId="{B11312B6-9B83-4500-8838-0875DECD0B12}" srcOrd="1" destOrd="0" presId="urn:microsoft.com/office/officeart/2005/8/layout/lProcess1"/>
    <dgm:cxn modelId="{32282F5D-02BF-4D87-ACB4-DF3B177CC4DE}" type="presParOf" srcId="{CB73A646-F532-4B4A-A84F-AD63D71B65D4}" destId="{96B3E30C-5C0B-401C-AF8B-97C82D46B81A}" srcOrd="2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25276334-12CD-4ACD-82DD-484E6682075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B84021C1-D1C9-494E-ACA7-8691882E43E6}">
      <dgm:prSet/>
      <dgm:spPr/>
      <dgm:t>
        <a:bodyPr/>
        <a:lstStyle/>
        <a:p>
          <a:pPr rtl="0"/>
          <a:r>
            <a:rPr lang="es-ES" smtClean="0"/>
            <a:t>El ahorro voluntario que decida aplicar el trabajador para reducir el monto máximo de crédito a que tiene derecho o incrementar la capacidad de compra, lo podrá integrar mediante depósitos en una Institución Financiera y acreditarlo en una sola exhibición.</a:t>
          </a:r>
          <a:endParaRPr lang="es-MX"/>
        </a:p>
      </dgm:t>
    </dgm:pt>
    <dgm:pt modelId="{32616E77-18D3-4E21-AC28-AB8CEC8A4476}" type="parTrans" cxnId="{0009B7CB-DBE2-4313-B8DF-52207D8ECD06}">
      <dgm:prSet/>
      <dgm:spPr/>
      <dgm:t>
        <a:bodyPr/>
        <a:lstStyle/>
        <a:p>
          <a:endParaRPr lang="es-MX"/>
        </a:p>
      </dgm:t>
    </dgm:pt>
    <dgm:pt modelId="{A40C0145-CB58-4E31-921E-01242F721DAA}" type="sibTrans" cxnId="{0009B7CB-DBE2-4313-B8DF-52207D8ECD06}">
      <dgm:prSet/>
      <dgm:spPr/>
      <dgm:t>
        <a:bodyPr/>
        <a:lstStyle/>
        <a:p>
          <a:endParaRPr lang="es-MX"/>
        </a:p>
      </dgm:t>
    </dgm:pt>
    <dgm:pt modelId="{0959EFA7-988F-4339-85CF-390553D72FD2}">
      <dgm:prSet/>
      <dgm:spPr/>
      <dgm:t>
        <a:bodyPr/>
        <a:lstStyle/>
        <a:p>
          <a:pPr rtl="0"/>
          <a:r>
            <a:rPr lang="es-ES" dirty="0" smtClean="0"/>
            <a:t>Los créditos podrán ser solicitados, tramitados y obtenidos en forma personal por los propios trabajadores o a través de representantes debidamente acreditados ante el Instituto.</a:t>
          </a:r>
          <a:endParaRPr lang="es-MX" dirty="0"/>
        </a:p>
      </dgm:t>
    </dgm:pt>
    <dgm:pt modelId="{4885C051-00AC-417A-BA62-C9698D4FB332}" type="parTrans" cxnId="{FE2A2D94-D6A5-47FE-8CC9-373C099744FE}">
      <dgm:prSet/>
      <dgm:spPr/>
      <dgm:t>
        <a:bodyPr/>
        <a:lstStyle/>
        <a:p>
          <a:endParaRPr lang="es-MX"/>
        </a:p>
      </dgm:t>
    </dgm:pt>
    <dgm:pt modelId="{C0C0AD7E-6454-4260-98CB-C0A810ED3B60}" type="sibTrans" cxnId="{FE2A2D94-D6A5-47FE-8CC9-373C099744FE}">
      <dgm:prSet/>
      <dgm:spPr/>
      <dgm:t>
        <a:bodyPr/>
        <a:lstStyle/>
        <a:p>
          <a:endParaRPr lang="es-MX"/>
        </a:p>
      </dgm:t>
    </dgm:pt>
    <dgm:pt modelId="{09A6DD6E-2D49-4AFA-BDD7-F1B53DBF1911}" type="pres">
      <dgm:prSet presAssocID="{25276334-12CD-4ACD-82DD-484E6682075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9734846-A94D-4500-B08A-D2583ADDF91E}" type="pres">
      <dgm:prSet presAssocID="{B84021C1-D1C9-494E-ACA7-8691882E43E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42D27E-B457-4BD5-94BC-7AB9736047B1}" type="pres">
      <dgm:prSet presAssocID="{A40C0145-CB58-4E31-921E-01242F721DAA}" presName="spacer" presStyleCnt="0"/>
      <dgm:spPr/>
    </dgm:pt>
    <dgm:pt modelId="{40522188-89B2-45DE-994A-EA4E9E418EF5}" type="pres">
      <dgm:prSet presAssocID="{0959EFA7-988F-4339-85CF-390553D72FD2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BDEB86E-104D-4D26-BD6F-FB81569B78FC}" type="presOf" srcId="{0959EFA7-988F-4339-85CF-390553D72FD2}" destId="{40522188-89B2-45DE-994A-EA4E9E418EF5}" srcOrd="0" destOrd="0" presId="urn:microsoft.com/office/officeart/2005/8/layout/vList2"/>
    <dgm:cxn modelId="{0009B7CB-DBE2-4313-B8DF-52207D8ECD06}" srcId="{25276334-12CD-4ACD-82DD-484E66820750}" destId="{B84021C1-D1C9-494E-ACA7-8691882E43E6}" srcOrd="0" destOrd="0" parTransId="{32616E77-18D3-4E21-AC28-AB8CEC8A4476}" sibTransId="{A40C0145-CB58-4E31-921E-01242F721DAA}"/>
    <dgm:cxn modelId="{FE2A2D94-D6A5-47FE-8CC9-373C099744FE}" srcId="{25276334-12CD-4ACD-82DD-484E66820750}" destId="{0959EFA7-988F-4339-85CF-390553D72FD2}" srcOrd="1" destOrd="0" parTransId="{4885C051-00AC-417A-BA62-C9698D4FB332}" sibTransId="{C0C0AD7E-6454-4260-98CB-C0A810ED3B60}"/>
    <dgm:cxn modelId="{CE5C95E3-1DAE-46E0-9589-C4E4716A72A2}" type="presOf" srcId="{B84021C1-D1C9-494E-ACA7-8691882E43E6}" destId="{C9734846-A94D-4500-B08A-D2583ADDF91E}" srcOrd="0" destOrd="0" presId="urn:microsoft.com/office/officeart/2005/8/layout/vList2"/>
    <dgm:cxn modelId="{61F6B84E-FDA9-4494-BA2B-E8F709250727}" type="presOf" srcId="{25276334-12CD-4ACD-82DD-484E66820750}" destId="{09A6DD6E-2D49-4AFA-BDD7-F1B53DBF1911}" srcOrd="0" destOrd="0" presId="urn:microsoft.com/office/officeart/2005/8/layout/vList2"/>
    <dgm:cxn modelId="{F63F85D7-7371-4B61-9B66-5ABB60425CA5}" type="presParOf" srcId="{09A6DD6E-2D49-4AFA-BDD7-F1B53DBF1911}" destId="{C9734846-A94D-4500-B08A-D2583ADDF91E}" srcOrd="0" destOrd="0" presId="urn:microsoft.com/office/officeart/2005/8/layout/vList2"/>
    <dgm:cxn modelId="{E6A9E69F-B8A3-431E-B48A-26B80F7BEC54}" type="presParOf" srcId="{09A6DD6E-2D49-4AFA-BDD7-F1B53DBF1911}" destId="{CE42D27E-B457-4BD5-94BC-7AB9736047B1}" srcOrd="1" destOrd="0" presId="urn:microsoft.com/office/officeart/2005/8/layout/vList2"/>
    <dgm:cxn modelId="{F1771BD9-E9AF-4CC0-B874-F704BFE94AC3}" type="presParOf" srcId="{09A6DD6E-2D49-4AFA-BDD7-F1B53DBF1911}" destId="{40522188-89B2-45DE-994A-EA4E9E418EF5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6CAE7C25-8D44-41A7-9E3F-2E038B414865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1969597-1F73-4EB3-B5E1-17603C2132D8}">
      <dgm:prSet/>
      <dgm:spPr/>
      <dgm:t>
        <a:bodyPr/>
        <a:lstStyle/>
        <a:p>
          <a:pPr rtl="0"/>
          <a:r>
            <a:rPr lang="es-ES" dirty="0" smtClean="0"/>
            <a:t>El trabajador que pretenda tramitar su crédito podrá precalificarse proporcionando su Número de Seguridad Social y, en su caso, el Registro Federal de Contribuyentes, a través de los medios que facilite el Instituto para tal efecto.</a:t>
          </a:r>
          <a:endParaRPr lang="es-MX" dirty="0"/>
        </a:p>
      </dgm:t>
    </dgm:pt>
    <dgm:pt modelId="{FBC69B96-B41B-47D1-BA7F-49148A638933}" type="parTrans" cxnId="{5E331E6D-2331-450E-9C56-5A1AA0AC1719}">
      <dgm:prSet/>
      <dgm:spPr/>
      <dgm:t>
        <a:bodyPr/>
        <a:lstStyle/>
        <a:p>
          <a:endParaRPr lang="es-MX"/>
        </a:p>
      </dgm:t>
    </dgm:pt>
    <dgm:pt modelId="{3FAF8E88-B87D-496D-B65E-E6D350747A1C}" type="sibTrans" cxnId="{5E331E6D-2331-450E-9C56-5A1AA0AC1719}">
      <dgm:prSet/>
      <dgm:spPr/>
      <dgm:t>
        <a:bodyPr/>
        <a:lstStyle/>
        <a:p>
          <a:endParaRPr lang="es-MX"/>
        </a:p>
      </dgm:t>
    </dgm:pt>
    <dgm:pt modelId="{0D025D51-2B01-43D2-AF89-1BFA58804B77}">
      <dgm:prSet/>
      <dgm:spPr/>
      <dgm:t>
        <a:bodyPr/>
        <a:lstStyle/>
        <a:p>
          <a:pPr rtl="0"/>
          <a:r>
            <a:rPr lang="es-ES" smtClean="0"/>
            <a:t>A los derechohabientes se les informará su puntaje obtenido, el puntaje mínimo requerido en la plaza y el monto máximo de crédito a que tendría derecho, y, en su caso, la documentación que deberá presentar para realizar la inscripción.</a:t>
          </a:r>
          <a:endParaRPr lang="es-MX"/>
        </a:p>
      </dgm:t>
    </dgm:pt>
    <dgm:pt modelId="{FFF690C1-A775-4CBC-967C-2BC41A4E5BFE}" type="parTrans" cxnId="{5FEAC49B-48E5-4568-8C45-C96E972306A7}">
      <dgm:prSet/>
      <dgm:spPr/>
      <dgm:t>
        <a:bodyPr/>
        <a:lstStyle/>
        <a:p>
          <a:endParaRPr lang="es-MX"/>
        </a:p>
      </dgm:t>
    </dgm:pt>
    <dgm:pt modelId="{C57E98A6-AC17-4881-A43A-D637EEF91A41}" type="sibTrans" cxnId="{5FEAC49B-48E5-4568-8C45-C96E972306A7}">
      <dgm:prSet/>
      <dgm:spPr/>
      <dgm:t>
        <a:bodyPr/>
        <a:lstStyle/>
        <a:p>
          <a:endParaRPr lang="es-MX"/>
        </a:p>
      </dgm:t>
    </dgm:pt>
    <dgm:pt modelId="{A458F71B-0813-4FC2-B183-0C51B1CE7C7C}" type="pres">
      <dgm:prSet presAssocID="{6CAE7C25-8D44-41A7-9E3F-2E038B414865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CEB8E89-F1E5-4214-974C-774B8986F1DF}" type="pres">
      <dgm:prSet presAssocID="{6CAE7C25-8D44-41A7-9E3F-2E038B414865}" presName="arrow" presStyleLbl="bgShp" presStyleIdx="0" presStyleCnt="1"/>
      <dgm:spPr/>
    </dgm:pt>
    <dgm:pt modelId="{955A8D9D-7E2C-4675-8C7F-B966FCB9AC10}" type="pres">
      <dgm:prSet presAssocID="{6CAE7C25-8D44-41A7-9E3F-2E038B414865}" presName="linearProcess" presStyleCnt="0"/>
      <dgm:spPr/>
    </dgm:pt>
    <dgm:pt modelId="{A5EDB80E-094F-46F2-B1EB-477B20B5489E}" type="pres">
      <dgm:prSet presAssocID="{21969597-1F73-4EB3-B5E1-17603C2132D8}" presName="text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EB233BC-6DFD-4143-931F-E846C5131F4D}" type="pres">
      <dgm:prSet presAssocID="{3FAF8E88-B87D-496D-B65E-E6D350747A1C}" presName="sibTrans" presStyleCnt="0"/>
      <dgm:spPr/>
    </dgm:pt>
    <dgm:pt modelId="{B1D13F73-D7C5-4C36-B592-A6FEBC38EA4B}" type="pres">
      <dgm:prSet presAssocID="{0D025D51-2B01-43D2-AF89-1BFA58804B77}" presName="tex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A0ABDFF-E7A4-4E00-BA8E-7A57EBD80224}" type="presOf" srcId="{6CAE7C25-8D44-41A7-9E3F-2E038B414865}" destId="{A458F71B-0813-4FC2-B183-0C51B1CE7C7C}" srcOrd="0" destOrd="0" presId="urn:microsoft.com/office/officeart/2005/8/layout/hProcess9"/>
    <dgm:cxn modelId="{81041EA5-5A11-45EE-85D0-E82AB83A6CEB}" type="presOf" srcId="{0D025D51-2B01-43D2-AF89-1BFA58804B77}" destId="{B1D13F73-D7C5-4C36-B592-A6FEBC38EA4B}" srcOrd="0" destOrd="0" presId="urn:microsoft.com/office/officeart/2005/8/layout/hProcess9"/>
    <dgm:cxn modelId="{5FEAC49B-48E5-4568-8C45-C96E972306A7}" srcId="{6CAE7C25-8D44-41A7-9E3F-2E038B414865}" destId="{0D025D51-2B01-43D2-AF89-1BFA58804B77}" srcOrd="1" destOrd="0" parTransId="{FFF690C1-A775-4CBC-967C-2BC41A4E5BFE}" sibTransId="{C57E98A6-AC17-4881-A43A-D637EEF91A41}"/>
    <dgm:cxn modelId="{5E331E6D-2331-450E-9C56-5A1AA0AC1719}" srcId="{6CAE7C25-8D44-41A7-9E3F-2E038B414865}" destId="{21969597-1F73-4EB3-B5E1-17603C2132D8}" srcOrd="0" destOrd="0" parTransId="{FBC69B96-B41B-47D1-BA7F-49148A638933}" sibTransId="{3FAF8E88-B87D-496D-B65E-E6D350747A1C}"/>
    <dgm:cxn modelId="{CEF1BF3B-C597-4406-8396-45E4068EDC74}" type="presOf" srcId="{21969597-1F73-4EB3-B5E1-17603C2132D8}" destId="{A5EDB80E-094F-46F2-B1EB-477B20B5489E}" srcOrd="0" destOrd="0" presId="urn:microsoft.com/office/officeart/2005/8/layout/hProcess9"/>
    <dgm:cxn modelId="{672AF811-A9A2-4066-AF27-E741157E6677}" type="presParOf" srcId="{A458F71B-0813-4FC2-B183-0C51B1CE7C7C}" destId="{6CEB8E89-F1E5-4214-974C-774B8986F1DF}" srcOrd="0" destOrd="0" presId="urn:microsoft.com/office/officeart/2005/8/layout/hProcess9"/>
    <dgm:cxn modelId="{3C06F8F4-F8D4-459B-B05C-34E3EAA5D78D}" type="presParOf" srcId="{A458F71B-0813-4FC2-B183-0C51B1CE7C7C}" destId="{955A8D9D-7E2C-4675-8C7F-B966FCB9AC10}" srcOrd="1" destOrd="0" presId="urn:microsoft.com/office/officeart/2005/8/layout/hProcess9"/>
    <dgm:cxn modelId="{643379D5-E138-4DD4-AEE3-2F7F092FF87D}" type="presParOf" srcId="{955A8D9D-7E2C-4675-8C7F-B966FCB9AC10}" destId="{A5EDB80E-094F-46F2-B1EB-477B20B5489E}" srcOrd="0" destOrd="0" presId="urn:microsoft.com/office/officeart/2005/8/layout/hProcess9"/>
    <dgm:cxn modelId="{7684030B-F2AC-4E74-A0E7-F01855F6B900}" type="presParOf" srcId="{955A8D9D-7E2C-4675-8C7F-B966FCB9AC10}" destId="{6EB233BC-6DFD-4143-931F-E846C5131F4D}" srcOrd="1" destOrd="0" presId="urn:microsoft.com/office/officeart/2005/8/layout/hProcess9"/>
    <dgm:cxn modelId="{1AD3E22B-55A7-4B49-8441-19FD45812499}" type="presParOf" srcId="{955A8D9D-7E2C-4675-8C7F-B966FCB9AC10}" destId="{B1D13F73-D7C5-4C36-B592-A6FEBC38EA4B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3032D0-2DBD-4DDB-BD4E-054833DC7BFB}" type="doc">
      <dgm:prSet loTypeId="urn:microsoft.com/office/officeart/2005/8/layout/matrix2" loCatId="matrix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535CDEE2-FC2D-4412-98E9-49D0CE9C858E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Resultado del derecho de los trabajadores a una vivienda digna.</a:t>
          </a:r>
          <a:endParaRPr lang="es-MX" dirty="0">
            <a:solidFill>
              <a:schemeClr val="tx1"/>
            </a:solidFill>
          </a:endParaRPr>
        </a:p>
      </dgm:t>
    </dgm:pt>
    <dgm:pt modelId="{6A1F4C01-525E-4D6B-A53E-0905AD47DFC0}" type="parTrans" cxnId="{04E61EB7-08C8-4497-B9A4-739BD278B39D}">
      <dgm:prSet/>
      <dgm:spPr/>
      <dgm:t>
        <a:bodyPr/>
        <a:lstStyle/>
        <a:p>
          <a:endParaRPr lang="es-MX"/>
        </a:p>
      </dgm:t>
    </dgm:pt>
    <dgm:pt modelId="{D4F152C7-9B06-460D-A0DF-8E317EFFBB31}" type="sibTrans" cxnId="{04E61EB7-08C8-4497-B9A4-739BD278B39D}">
      <dgm:prSet/>
      <dgm:spPr/>
      <dgm:t>
        <a:bodyPr/>
        <a:lstStyle/>
        <a:p>
          <a:endParaRPr lang="es-MX"/>
        </a:p>
      </dgm:t>
    </dgm:pt>
    <dgm:pt modelId="{ABB642D6-1F2C-4831-AA85-1FCBA963CC0B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El 1 de mayo de 1972 Jesús Silva asume el cargo del primer director.</a:t>
          </a:r>
          <a:endParaRPr lang="es-MX" dirty="0">
            <a:solidFill>
              <a:schemeClr val="tx1"/>
            </a:solidFill>
          </a:endParaRPr>
        </a:p>
      </dgm:t>
    </dgm:pt>
    <dgm:pt modelId="{60CFC9CB-8866-4534-AC26-147E0149DC04}" type="parTrans" cxnId="{C4122036-3490-4E50-8724-D148A996CA4A}">
      <dgm:prSet/>
      <dgm:spPr/>
      <dgm:t>
        <a:bodyPr/>
        <a:lstStyle/>
        <a:p>
          <a:endParaRPr lang="es-MX"/>
        </a:p>
      </dgm:t>
    </dgm:pt>
    <dgm:pt modelId="{4759890F-F2D0-4C04-AF63-6325F537DCC7}" type="sibTrans" cxnId="{C4122036-3490-4E50-8724-D148A996CA4A}">
      <dgm:prSet/>
      <dgm:spPr/>
      <dgm:t>
        <a:bodyPr/>
        <a:lstStyle/>
        <a:p>
          <a:endParaRPr lang="es-MX"/>
        </a:p>
      </dgm:t>
    </dgm:pt>
    <dgm:pt modelId="{C79D127F-FD5A-4EF5-823F-7C5CBD1969EB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En 1990 se consolida como organismo fiscal autónomo.</a:t>
          </a:r>
          <a:endParaRPr lang="es-MX" dirty="0">
            <a:solidFill>
              <a:schemeClr val="tx1"/>
            </a:solidFill>
          </a:endParaRPr>
        </a:p>
      </dgm:t>
    </dgm:pt>
    <dgm:pt modelId="{C80B0028-2EB9-4CF9-AE04-FE307551717E}" type="parTrans" cxnId="{64770E88-B0DA-4679-82D2-608A8B8CDE7F}">
      <dgm:prSet/>
      <dgm:spPr/>
      <dgm:t>
        <a:bodyPr/>
        <a:lstStyle/>
        <a:p>
          <a:endParaRPr lang="es-MX"/>
        </a:p>
      </dgm:t>
    </dgm:pt>
    <dgm:pt modelId="{538746FA-D4CC-418D-81F7-70169B642B8F}" type="sibTrans" cxnId="{64770E88-B0DA-4679-82D2-608A8B8CDE7F}">
      <dgm:prSet/>
      <dgm:spPr/>
      <dgm:t>
        <a:bodyPr/>
        <a:lstStyle/>
        <a:p>
          <a:endParaRPr lang="es-MX"/>
        </a:p>
      </dgm:t>
    </dgm:pt>
    <dgm:pt modelId="{D83553BB-E399-417E-A315-A07EC64A4FF4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Fundado en 1972, el 21 de abril de este año se promulga la ley del INFONAVIT.</a:t>
          </a:r>
          <a:endParaRPr lang="es-MX" dirty="0">
            <a:solidFill>
              <a:schemeClr val="tx1"/>
            </a:solidFill>
          </a:endParaRPr>
        </a:p>
      </dgm:t>
    </dgm:pt>
    <dgm:pt modelId="{A81A0273-7F7A-4463-A278-8529DE824B9E}" type="parTrans" cxnId="{EA5B08B4-D130-4A43-916F-85A07B418E9F}">
      <dgm:prSet/>
      <dgm:spPr/>
      <dgm:t>
        <a:bodyPr/>
        <a:lstStyle/>
        <a:p>
          <a:endParaRPr lang="es-MX"/>
        </a:p>
      </dgm:t>
    </dgm:pt>
    <dgm:pt modelId="{E1517E96-BA29-46C3-ABCE-952954356072}" type="sibTrans" cxnId="{EA5B08B4-D130-4A43-916F-85A07B418E9F}">
      <dgm:prSet/>
      <dgm:spPr/>
      <dgm:t>
        <a:bodyPr/>
        <a:lstStyle/>
        <a:p>
          <a:endParaRPr lang="es-MX"/>
        </a:p>
      </dgm:t>
    </dgm:pt>
    <dgm:pt modelId="{5143167F-8858-404E-BE97-1C4B874AC0EF}" type="pres">
      <dgm:prSet presAssocID="{393032D0-2DBD-4DDB-BD4E-054833DC7BFB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A92B193-632E-4F52-B8FE-7A6F66599184}" type="pres">
      <dgm:prSet presAssocID="{393032D0-2DBD-4DDB-BD4E-054833DC7BFB}" presName="axisShape" presStyleLbl="bgShp" presStyleIdx="0" presStyleCnt="1"/>
      <dgm:spPr/>
      <dgm:t>
        <a:bodyPr/>
        <a:lstStyle/>
        <a:p>
          <a:endParaRPr lang="es-MX"/>
        </a:p>
      </dgm:t>
    </dgm:pt>
    <dgm:pt modelId="{522E8434-0B38-4D4A-8014-555A71296D2B}" type="pres">
      <dgm:prSet presAssocID="{393032D0-2DBD-4DDB-BD4E-054833DC7BFB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BA38C8-FCE3-4C7D-8042-3E0C1D40669C}" type="pres">
      <dgm:prSet presAssocID="{393032D0-2DBD-4DDB-BD4E-054833DC7BFB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25590E-A379-4EE4-887C-221A9645900A}" type="pres">
      <dgm:prSet presAssocID="{393032D0-2DBD-4DDB-BD4E-054833DC7BFB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125226-C538-4609-AED1-DEBD2C33A664}" type="pres">
      <dgm:prSet presAssocID="{393032D0-2DBD-4DDB-BD4E-054833DC7BFB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65DA517-BA60-4A2F-909C-7B1521889191}" type="presOf" srcId="{393032D0-2DBD-4DDB-BD4E-054833DC7BFB}" destId="{5143167F-8858-404E-BE97-1C4B874AC0EF}" srcOrd="0" destOrd="0" presId="urn:microsoft.com/office/officeart/2005/8/layout/matrix2"/>
    <dgm:cxn modelId="{C4122036-3490-4E50-8724-D148A996CA4A}" srcId="{393032D0-2DBD-4DDB-BD4E-054833DC7BFB}" destId="{ABB642D6-1F2C-4831-AA85-1FCBA963CC0B}" srcOrd="2" destOrd="0" parTransId="{60CFC9CB-8866-4534-AC26-147E0149DC04}" sibTransId="{4759890F-F2D0-4C04-AF63-6325F537DCC7}"/>
    <dgm:cxn modelId="{04E61EB7-08C8-4497-B9A4-739BD278B39D}" srcId="{393032D0-2DBD-4DDB-BD4E-054833DC7BFB}" destId="{535CDEE2-FC2D-4412-98E9-49D0CE9C858E}" srcOrd="0" destOrd="0" parTransId="{6A1F4C01-525E-4D6B-A53E-0905AD47DFC0}" sibTransId="{D4F152C7-9B06-460D-A0DF-8E317EFFBB31}"/>
    <dgm:cxn modelId="{91240490-6D5D-419E-A9C7-57EF1EE80B37}" type="presOf" srcId="{535CDEE2-FC2D-4412-98E9-49D0CE9C858E}" destId="{522E8434-0B38-4D4A-8014-555A71296D2B}" srcOrd="0" destOrd="0" presId="urn:microsoft.com/office/officeart/2005/8/layout/matrix2"/>
    <dgm:cxn modelId="{172081B6-2374-4B47-BA03-FF34D42B01FD}" type="presOf" srcId="{D83553BB-E399-417E-A315-A07EC64A4FF4}" destId="{50BA38C8-FCE3-4C7D-8042-3E0C1D40669C}" srcOrd="0" destOrd="0" presId="urn:microsoft.com/office/officeart/2005/8/layout/matrix2"/>
    <dgm:cxn modelId="{EA5B08B4-D130-4A43-916F-85A07B418E9F}" srcId="{393032D0-2DBD-4DDB-BD4E-054833DC7BFB}" destId="{D83553BB-E399-417E-A315-A07EC64A4FF4}" srcOrd="1" destOrd="0" parTransId="{A81A0273-7F7A-4463-A278-8529DE824B9E}" sibTransId="{E1517E96-BA29-46C3-ABCE-952954356072}"/>
    <dgm:cxn modelId="{64770E88-B0DA-4679-82D2-608A8B8CDE7F}" srcId="{393032D0-2DBD-4DDB-BD4E-054833DC7BFB}" destId="{C79D127F-FD5A-4EF5-823F-7C5CBD1969EB}" srcOrd="3" destOrd="0" parTransId="{C80B0028-2EB9-4CF9-AE04-FE307551717E}" sibTransId="{538746FA-D4CC-418D-81F7-70169B642B8F}"/>
    <dgm:cxn modelId="{B55D8383-5F8E-4B68-B9E0-F50EA0CB4000}" type="presOf" srcId="{ABB642D6-1F2C-4831-AA85-1FCBA963CC0B}" destId="{DB25590E-A379-4EE4-887C-221A9645900A}" srcOrd="0" destOrd="0" presId="urn:microsoft.com/office/officeart/2005/8/layout/matrix2"/>
    <dgm:cxn modelId="{351E2829-CD75-4B9E-9B30-4A3D1C14EF62}" type="presOf" srcId="{C79D127F-FD5A-4EF5-823F-7C5CBD1969EB}" destId="{5E125226-C538-4609-AED1-DEBD2C33A664}" srcOrd="0" destOrd="0" presId="urn:microsoft.com/office/officeart/2005/8/layout/matrix2"/>
    <dgm:cxn modelId="{BAFCBA92-9B37-47AA-8499-58D6532DD919}" type="presParOf" srcId="{5143167F-8858-404E-BE97-1C4B874AC0EF}" destId="{3A92B193-632E-4F52-B8FE-7A6F66599184}" srcOrd="0" destOrd="0" presId="urn:microsoft.com/office/officeart/2005/8/layout/matrix2"/>
    <dgm:cxn modelId="{4AEC72E2-D6BB-409C-A5D0-A2D98465CEE4}" type="presParOf" srcId="{5143167F-8858-404E-BE97-1C4B874AC0EF}" destId="{522E8434-0B38-4D4A-8014-555A71296D2B}" srcOrd="1" destOrd="0" presId="urn:microsoft.com/office/officeart/2005/8/layout/matrix2"/>
    <dgm:cxn modelId="{E3AAE2DE-BEA9-4E9E-9EA8-E2614B359339}" type="presParOf" srcId="{5143167F-8858-404E-BE97-1C4B874AC0EF}" destId="{50BA38C8-FCE3-4C7D-8042-3E0C1D40669C}" srcOrd="2" destOrd="0" presId="urn:microsoft.com/office/officeart/2005/8/layout/matrix2"/>
    <dgm:cxn modelId="{62B752C1-0641-4109-BDCF-3AB8C8E5286F}" type="presParOf" srcId="{5143167F-8858-404E-BE97-1C4B874AC0EF}" destId="{DB25590E-A379-4EE4-887C-221A9645900A}" srcOrd="3" destOrd="0" presId="urn:microsoft.com/office/officeart/2005/8/layout/matrix2"/>
    <dgm:cxn modelId="{2724C823-3A3A-469A-9E7F-396C4ABCCCC1}" type="presParOf" srcId="{5143167F-8858-404E-BE97-1C4B874AC0EF}" destId="{5E125226-C538-4609-AED1-DEBD2C33A664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EF6072D8-90EB-463F-88DA-A37AF83BBEB1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3FBDD4BB-EDAF-4F50-9BE2-1AFCF21538BB}">
      <dgm:prSet custT="1"/>
      <dgm:spPr/>
      <dgm:t>
        <a:bodyPr/>
        <a:lstStyle/>
        <a:p>
          <a:pPr rtl="0"/>
          <a:r>
            <a:rPr lang="es-ES" sz="2400" dirty="0" smtClean="0"/>
            <a:t>Requisitos:</a:t>
          </a:r>
          <a:endParaRPr lang="es-MX" sz="2400" dirty="0"/>
        </a:p>
      </dgm:t>
    </dgm:pt>
    <dgm:pt modelId="{0F4D5941-FF08-46E7-91D4-DE32CC28A7BE}" type="parTrans" cxnId="{367B4FC1-AF81-476F-B922-47261EBB52AD}">
      <dgm:prSet/>
      <dgm:spPr/>
      <dgm:t>
        <a:bodyPr/>
        <a:lstStyle/>
        <a:p>
          <a:endParaRPr lang="es-MX"/>
        </a:p>
      </dgm:t>
    </dgm:pt>
    <dgm:pt modelId="{FFD16142-EAD0-4AAC-BC3A-73D52B3B968B}" type="sibTrans" cxnId="{367B4FC1-AF81-476F-B922-47261EBB52AD}">
      <dgm:prSet/>
      <dgm:spPr/>
      <dgm:t>
        <a:bodyPr/>
        <a:lstStyle/>
        <a:p>
          <a:endParaRPr lang="es-MX"/>
        </a:p>
      </dgm:t>
    </dgm:pt>
    <dgm:pt modelId="{F60A0390-769A-4E67-92A9-DCAD246066CD}">
      <dgm:prSet/>
      <dgm:spPr/>
      <dgm:t>
        <a:bodyPr/>
        <a:lstStyle/>
        <a:p>
          <a:pPr rtl="0"/>
          <a:r>
            <a:rPr lang="es-ES" smtClean="0"/>
            <a:t>Número de afiliación;</a:t>
          </a:r>
          <a:endParaRPr lang="es-MX"/>
        </a:p>
      </dgm:t>
    </dgm:pt>
    <dgm:pt modelId="{DA2EC4DF-30AB-4B80-B477-FFDD7398FF4B}" type="parTrans" cxnId="{6944D212-63EB-415C-A1FC-E541BD3DB40E}">
      <dgm:prSet/>
      <dgm:spPr/>
      <dgm:t>
        <a:bodyPr/>
        <a:lstStyle/>
        <a:p>
          <a:endParaRPr lang="es-MX"/>
        </a:p>
      </dgm:t>
    </dgm:pt>
    <dgm:pt modelId="{2F62F3C6-D030-4C1F-A957-AC2BA4033E71}" type="sibTrans" cxnId="{6944D212-63EB-415C-A1FC-E541BD3DB40E}">
      <dgm:prSet/>
      <dgm:spPr/>
      <dgm:t>
        <a:bodyPr/>
        <a:lstStyle/>
        <a:p>
          <a:endParaRPr lang="es-MX"/>
        </a:p>
      </dgm:t>
    </dgm:pt>
    <dgm:pt modelId="{12FB02C8-0D30-4401-A1F0-DF5578447869}">
      <dgm:prSet/>
      <dgm:spPr/>
      <dgm:t>
        <a:bodyPr/>
        <a:lstStyle/>
        <a:p>
          <a:pPr rtl="0"/>
          <a:r>
            <a:rPr lang="es-ES" smtClean="0"/>
            <a:t>Registro Federal de Contribuyentes;</a:t>
          </a:r>
          <a:endParaRPr lang="es-MX"/>
        </a:p>
      </dgm:t>
    </dgm:pt>
    <dgm:pt modelId="{73602FBA-1650-4EDF-8168-54206EDBD27E}" type="parTrans" cxnId="{86D2D685-B1E5-4839-9335-07C5420F3AFE}">
      <dgm:prSet/>
      <dgm:spPr/>
      <dgm:t>
        <a:bodyPr/>
        <a:lstStyle/>
        <a:p>
          <a:endParaRPr lang="es-MX"/>
        </a:p>
      </dgm:t>
    </dgm:pt>
    <dgm:pt modelId="{66A7A88F-4162-4C0E-A290-18A83BF215AC}" type="sibTrans" cxnId="{86D2D685-B1E5-4839-9335-07C5420F3AFE}">
      <dgm:prSet/>
      <dgm:spPr/>
      <dgm:t>
        <a:bodyPr/>
        <a:lstStyle/>
        <a:p>
          <a:endParaRPr lang="es-MX"/>
        </a:p>
      </dgm:t>
    </dgm:pt>
    <dgm:pt modelId="{C62B11C3-ADAE-41CD-A071-3CA825A5E0F5}">
      <dgm:prSet/>
      <dgm:spPr/>
      <dgm:t>
        <a:bodyPr/>
        <a:lstStyle/>
        <a:p>
          <a:pPr rtl="0"/>
          <a:r>
            <a:rPr lang="es-ES" smtClean="0"/>
            <a:t>Clave Única de Registro de Población;</a:t>
          </a:r>
          <a:endParaRPr lang="es-MX"/>
        </a:p>
      </dgm:t>
    </dgm:pt>
    <dgm:pt modelId="{C78BF6C9-A124-4F0E-A3B8-60515EFCFEDD}" type="parTrans" cxnId="{449E919C-9744-4C04-993B-FE1A5617AE9E}">
      <dgm:prSet/>
      <dgm:spPr/>
      <dgm:t>
        <a:bodyPr/>
        <a:lstStyle/>
        <a:p>
          <a:endParaRPr lang="es-MX"/>
        </a:p>
      </dgm:t>
    </dgm:pt>
    <dgm:pt modelId="{F888DA95-A155-44B7-B2EA-9083CB241F7A}" type="sibTrans" cxnId="{449E919C-9744-4C04-993B-FE1A5617AE9E}">
      <dgm:prSet/>
      <dgm:spPr/>
      <dgm:t>
        <a:bodyPr/>
        <a:lstStyle/>
        <a:p>
          <a:endParaRPr lang="es-MX"/>
        </a:p>
      </dgm:t>
    </dgm:pt>
    <dgm:pt modelId="{F7DDECEB-9F26-4326-8305-2C865EEA762B}">
      <dgm:prSet/>
      <dgm:spPr/>
      <dgm:t>
        <a:bodyPr/>
        <a:lstStyle/>
        <a:p>
          <a:pPr rtl="0"/>
          <a:r>
            <a:rPr lang="es-ES" smtClean="0"/>
            <a:t>Domicilio particular;</a:t>
          </a:r>
          <a:endParaRPr lang="es-MX"/>
        </a:p>
      </dgm:t>
    </dgm:pt>
    <dgm:pt modelId="{5C05185F-86D2-4135-B254-ADD46BFD8B83}" type="parTrans" cxnId="{77EF4470-AE15-4630-B2AB-1716C7D4B2E1}">
      <dgm:prSet/>
      <dgm:spPr/>
      <dgm:t>
        <a:bodyPr/>
        <a:lstStyle/>
        <a:p>
          <a:endParaRPr lang="es-MX"/>
        </a:p>
      </dgm:t>
    </dgm:pt>
    <dgm:pt modelId="{22C0FB1D-8A1B-4CB3-86D8-D80D07235078}" type="sibTrans" cxnId="{77EF4470-AE15-4630-B2AB-1716C7D4B2E1}">
      <dgm:prSet/>
      <dgm:spPr/>
      <dgm:t>
        <a:bodyPr/>
        <a:lstStyle/>
        <a:p>
          <a:endParaRPr lang="es-MX"/>
        </a:p>
      </dgm:t>
    </dgm:pt>
    <dgm:pt modelId="{3665CC9B-245C-4993-BFF7-762342506940}">
      <dgm:prSet/>
      <dgm:spPr/>
      <dgm:t>
        <a:bodyPr/>
        <a:lstStyle/>
        <a:p>
          <a:pPr rtl="0"/>
          <a:r>
            <a:rPr lang="es-ES" smtClean="0"/>
            <a:t>Número telefónico, en su caso;</a:t>
          </a:r>
          <a:endParaRPr lang="es-MX"/>
        </a:p>
      </dgm:t>
    </dgm:pt>
    <dgm:pt modelId="{FD126017-03C9-49B1-B407-B166E72FFDC5}" type="parTrans" cxnId="{9B8ED1B3-52DC-453C-A532-EFFFEA397C14}">
      <dgm:prSet/>
      <dgm:spPr/>
      <dgm:t>
        <a:bodyPr/>
        <a:lstStyle/>
        <a:p>
          <a:endParaRPr lang="es-MX"/>
        </a:p>
      </dgm:t>
    </dgm:pt>
    <dgm:pt modelId="{BFDC708D-2B07-4495-812E-CE212E82BACD}" type="sibTrans" cxnId="{9B8ED1B3-52DC-453C-A532-EFFFEA397C14}">
      <dgm:prSet/>
      <dgm:spPr/>
      <dgm:t>
        <a:bodyPr/>
        <a:lstStyle/>
        <a:p>
          <a:endParaRPr lang="es-MX"/>
        </a:p>
      </dgm:t>
    </dgm:pt>
    <dgm:pt modelId="{48FB4841-A70B-4354-B728-12EB69D2F421}">
      <dgm:prSet/>
      <dgm:spPr/>
      <dgm:t>
        <a:bodyPr/>
        <a:lstStyle/>
        <a:p>
          <a:pPr rtl="0"/>
          <a:r>
            <a:rPr lang="es-ES" smtClean="0"/>
            <a:t>Razón social, RFC, NSS y domicilio del patrón; </a:t>
          </a:r>
          <a:endParaRPr lang="es-MX"/>
        </a:p>
      </dgm:t>
    </dgm:pt>
    <dgm:pt modelId="{753AF51E-18A8-4A84-AFC6-D524AC442E33}" type="parTrans" cxnId="{32C0FACB-CFFE-417F-A8DE-47967AFB0CBA}">
      <dgm:prSet/>
      <dgm:spPr/>
      <dgm:t>
        <a:bodyPr/>
        <a:lstStyle/>
        <a:p>
          <a:endParaRPr lang="es-MX"/>
        </a:p>
      </dgm:t>
    </dgm:pt>
    <dgm:pt modelId="{C6070F6E-1BEA-4E33-9567-F99AA8B29C28}" type="sibTrans" cxnId="{32C0FACB-CFFE-417F-A8DE-47967AFB0CBA}">
      <dgm:prSet/>
      <dgm:spPr/>
      <dgm:t>
        <a:bodyPr/>
        <a:lstStyle/>
        <a:p>
          <a:endParaRPr lang="es-MX"/>
        </a:p>
      </dgm:t>
    </dgm:pt>
    <dgm:pt modelId="{3131678E-CBBF-494F-A12C-E724B95EE3BD}">
      <dgm:prSet/>
      <dgm:spPr/>
      <dgm:t>
        <a:bodyPr/>
        <a:lstStyle/>
        <a:p>
          <a:pPr rtl="0"/>
          <a:r>
            <a:rPr lang="es-ES" smtClean="0"/>
            <a:t>Monto del crédito solicitado;</a:t>
          </a:r>
          <a:endParaRPr lang="es-MX"/>
        </a:p>
      </dgm:t>
    </dgm:pt>
    <dgm:pt modelId="{EDF55C4F-C387-4F8B-A494-EE4955FEAB80}" type="parTrans" cxnId="{7643FA58-86BA-4E50-9773-EAF2C767CC56}">
      <dgm:prSet/>
      <dgm:spPr/>
      <dgm:t>
        <a:bodyPr/>
        <a:lstStyle/>
        <a:p>
          <a:endParaRPr lang="es-MX"/>
        </a:p>
      </dgm:t>
    </dgm:pt>
    <dgm:pt modelId="{B06FA653-3E58-4236-81CE-737F6D188D15}" type="sibTrans" cxnId="{7643FA58-86BA-4E50-9773-EAF2C767CC56}">
      <dgm:prSet/>
      <dgm:spPr/>
      <dgm:t>
        <a:bodyPr/>
        <a:lstStyle/>
        <a:p>
          <a:endParaRPr lang="es-MX"/>
        </a:p>
      </dgm:t>
    </dgm:pt>
    <dgm:pt modelId="{16A59A8E-5079-4A6F-8893-6ADAFBB7EDAE}">
      <dgm:prSet/>
      <dgm:spPr/>
      <dgm:t>
        <a:bodyPr/>
        <a:lstStyle/>
        <a:p>
          <a:pPr rtl="0"/>
          <a:r>
            <a:rPr lang="es-ES" smtClean="0"/>
            <a:t>Monto del ahorro voluntario. </a:t>
          </a:r>
          <a:endParaRPr lang="es-MX"/>
        </a:p>
      </dgm:t>
    </dgm:pt>
    <dgm:pt modelId="{B61DEE09-8BC3-46BA-B7E2-329E82366A4E}" type="parTrans" cxnId="{6E7F1690-8DA9-4D6E-84E8-D21A4F9AB3C6}">
      <dgm:prSet/>
      <dgm:spPr/>
      <dgm:t>
        <a:bodyPr/>
        <a:lstStyle/>
        <a:p>
          <a:endParaRPr lang="es-MX"/>
        </a:p>
      </dgm:t>
    </dgm:pt>
    <dgm:pt modelId="{FF787E0D-2F59-4B34-BBFB-93D1EA39A8F2}" type="sibTrans" cxnId="{6E7F1690-8DA9-4D6E-84E8-D21A4F9AB3C6}">
      <dgm:prSet/>
      <dgm:spPr/>
      <dgm:t>
        <a:bodyPr/>
        <a:lstStyle/>
        <a:p>
          <a:endParaRPr lang="es-MX"/>
        </a:p>
      </dgm:t>
    </dgm:pt>
    <dgm:pt modelId="{EE11E983-A99B-4E92-9E1A-4834BF290301}">
      <dgm:prSet custT="1"/>
      <dgm:spPr/>
      <dgm:t>
        <a:bodyPr/>
        <a:lstStyle/>
        <a:p>
          <a:pPr rtl="0"/>
          <a:r>
            <a:rPr lang="es-ES" sz="2400" dirty="0" smtClean="0"/>
            <a:t>Documentos: </a:t>
          </a:r>
          <a:endParaRPr lang="es-MX" sz="2400" dirty="0"/>
        </a:p>
      </dgm:t>
    </dgm:pt>
    <dgm:pt modelId="{071A1770-A9C5-4703-8EAC-97C3ECDE26AD}" type="parTrans" cxnId="{EB5D9B83-00DC-4868-BB15-079232885707}">
      <dgm:prSet/>
      <dgm:spPr/>
      <dgm:t>
        <a:bodyPr/>
        <a:lstStyle/>
        <a:p>
          <a:endParaRPr lang="es-MX"/>
        </a:p>
      </dgm:t>
    </dgm:pt>
    <dgm:pt modelId="{15690A9C-B028-47BC-B87A-742ED2AFD983}" type="sibTrans" cxnId="{EB5D9B83-00DC-4868-BB15-079232885707}">
      <dgm:prSet/>
      <dgm:spPr/>
      <dgm:t>
        <a:bodyPr/>
        <a:lstStyle/>
        <a:p>
          <a:endParaRPr lang="es-MX"/>
        </a:p>
      </dgm:t>
    </dgm:pt>
    <dgm:pt modelId="{7C748AB4-4AA6-4682-BEC8-5FF8CD970AD6}">
      <dgm:prSet/>
      <dgm:spPr/>
      <dgm:t>
        <a:bodyPr/>
        <a:lstStyle/>
        <a:p>
          <a:pPr rtl="0"/>
          <a:r>
            <a:rPr lang="es-ES" smtClean="0"/>
            <a:t>Identificación vigente con fotografía;</a:t>
          </a:r>
          <a:endParaRPr lang="es-MX"/>
        </a:p>
      </dgm:t>
    </dgm:pt>
    <dgm:pt modelId="{44225A3D-A1D4-466B-9183-A46541854964}" type="parTrans" cxnId="{99FBFF57-93C0-4736-9B41-3E63C7799D14}">
      <dgm:prSet/>
      <dgm:spPr/>
      <dgm:t>
        <a:bodyPr/>
        <a:lstStyle/>
        <a:p>
          <a:endParaRPr lang="es-MX"/>
        </a:p>
      </dgm:t>
    </dgm:pt>
    <dgm:pt modelId="{6D02CB41-6929-46A9-9BCD-E6F3673F62AD}" type="sibTrans" cxnId="{99FBFF57-93C0-4736-9B41-3E63C7799D14}">
      <dgm:prSet/>
      <dgm:spPr/>
      <dgm:t>
        <a:bodyPr/>
        <a:lstStyle/>
        <a:p>
          <a:endParaRPr lang="es-MX"/>
        </a:p>
      </dgm:t>
    </dgm:pt>
    <dgm:pt modelId="{88E75A0D-C4DE-44A9-88CE-9F51EF84A1B7}">
      <dgm:prSet/>
      <dgm:spPr/>
      <dgm:t>
        <a:bodyPr/>
        <a:lstStyle/>
        <a:p>
          <a:pPr rtl="0"/>
          <a:r>
            <a:rPr lang="es-ES" smtClean="0"/>
            <a:t>Último estado de cuenta de la Afore;</a:t>
          </a:r>
          <a:endParaRPr lang="es-MX"/>
        </a:p>
      </dgm:t>
    </dgm:pt>
    <dgm:pt modelId="{1195DD72-87F4-4BFD-92D6-BAF65F6E0064}" type="parTrans" cxnId="{C23E7026-87B4-469E-AC31-AC20742D0C93}">
      <dgm:prSet/>
      <dgm:spPr/>
      <dgm:t>
        <a:bodyPr/>
        <a:lstStyle/>
        <a:p>
          <a:endParaRPr lang="es-MX"/>
        </a:p>
      </dgm:t>
    </dgm:pt>
    <dgm:pt modelId="{72FC4732-ED30-49AA-A41C-E3A7E4DCE97B}" type="sibTrans" cxnId="{C23E7026-87B4-469E-AC31-AC20742D0C93}">
      <dgm:prSet/>
      <dgm:spPr/>
      <dgm:t>
        <a:bodyPr/>
        <a:lstStyle/>
        <a:p>
          <a:endParaRPr lang="es-MX"/>
        </a:p>
      </dgm:t>
    </dgm:pt>
    <dgm:pt modelId="{58179E7D-D4A1-43DB-9892-FEFD67DF8D64}">
      <dgm:prSet/>
      <dgm:spPr/>
      <dgm:t>
        <a:bodyPr/>
        <a:lstStyle/>
        <a:p>
          <a:pPr rtl="0"/>
          <a:r>
            <a:rPr lang="es-ES" smtClean="0"/>
            <a:t>Carta de certificación del patrón;</a:t>
          </a:r>
          <a:endParaRPr lang="es-MX"/>
        </a:p>
      </dgm:t>
    </dgm:pt>
    <dgm:pt modelId="{B795070B-7297-4D32-892F-1EC2F960B5E6}" type="parTrans" cxnId="{8F8CEB55-AAB4-4594-8864-0C92362634C2}">
      <dgm:prSet/>
      <dgm:spPr/>
      <dgm:t>
        <a:bodyPr/>
        <a:lstStyle/>
        <a:p>
          <a:endParaRPr lang="es-MX"/>
        </a:p>
      </dgm:t>
    </dgm:pt>
    <dgm:pt modelId="{BA674C72-0718-4DBB-A053-8DB6BB8D7A15}" type="sibTrans" cxnId="{8F8CEB55-AAB4-4594-8864-0C92362634C2}">
      <dgm:prSet/>
      <dgm:spPr/>
      <dgm:t>
        <a:bodyPr/>
        <a:lstStyle/>
        <a:p>
          <a:endParaRPr lang="es-MX"/>
        </a:p>
      </dgm:t>
    </dgm:pt>
    <dgm:pt modelId="{F1C4EFD4-AA25-46AD-9B5E-540D6BF2CEBA}">
      <dgm:prSet/>
      <dgm:spPr/>
      <dgm:t>
        <a:bodyPr/>
        <a:lstStyle/>
        <a:p>
          <a:pPr rtl="0"/>
          <a:r>
            <a:rPr lang="es-ES" smtClean="0"/>
            <a:t>Acta de nacimiento;</a:t>
          </a:r>
          <a:endParaRPr lang="es-MX"/>
        </a:p>
      </dgm:t>
    </dgm:pt>
    <dgm:pt modelId="{BF4B889B-3AD7-4D8E-A9D2-518659A1A8E3}" type="parTrans" cxnId="{4CC6F19E-F59C-4A34-A198-EAD07E36DF51}">
      <dgm:prSet/>
      <dgm:spPr/>
      <dgm:t>
        <a:bodyPr/>
        <a:lstStyle/>
        <a:p>
          <a:endParaRPr lang="es-MX"/>
        </a:p>
      </dgm:t>
    </dgm:pt>
    <dgm:pt modelId="{04FEE6A0-7346-4A23-8C24-DC441906BD80}" type="sibTrans" cxnId="{4CC6F19E-F59C-4A34-A198-EAD07E36DF51}">
      <dgm:prSet/>
      <dgm:spPr/>
      <dgm:t>
        <a:bodyPr/>
        <a:lstStyle/>
        <a:p>
          <a:endParaRPr lang="es-MX"/>
        </a:p>
      </dgm:t>
    </dgm:pt>
    <dgm:pt modelId="{ABF170F4-7EFD-406E-9A53-19A395BD3849}">
      <dgm:prSet/>
      <dgm:spPr/>
      <dgm:t>
        <a:bodyPr/>
        <a:lstStyle/>
        <a:p>
          <a:pPr rtl="0"/>
          <a:r>
            <a:rPr lang="es-ES" smtClean="0"/>
            <a:t>Acta de matrimonio, y</a:t>
          </a:r>
          <a:endParaRPr lang="es-MX"/>
        </a:p>
      </dgm:t>
    </dgm:pt>
    <dgm:pt modelId="{CA0FB61A-F15D-459E-8A6C-20F48A5F3102}" type="parTrans" cxnId="{CEA1AB6D-C988-40EB-B4AE-2843D0506601}">
      <dgm:prSet/>
      <dgm:spPr/>
      <dgm:t>
        <a:bodyPr/>
        <a:lstStyle/>
        <a:p>
          <a:endParaRPr lang="es-MX"/>
        </a:p>
      </dgm:t>
    </dgm:pt>
    <dgm:pt modelId="{91E8A798-BA10-4C7D-9BD2-9ECC2A2F4F1A}" type="sibTrans" cxnId="{CEA1AB6D-C988-40EB-B4AE-2843D0506601}">
      <dgm:prSet/>
      <dgm:spPr/>
      <dgm:t>
        <a:bodyPr/>
        <a:lstStyle/>
        <a:p>
          <a:endParaRPr lang="es-MX"/>
        </a:p>
      </dgm:t>
    </dgm:pt>
    <dgm:pt modelId="{DEF56702-07C7-4787-B032-4203631B5AC9}">
      <dgm:prSet/>
      <dgm:spPr/>
      <dgm:t>
        <a:bodyPr/>
        <a:lstStyle/>
        <a:p>
          <a:pPr rtl="0"/>
          <a:r>
            <a:rPr lang="es-ES" smtClean="0"/>
            <a:t>Comprobante del pago de ahorro voluntario. </a:t>
          </a:r>
          <a:endParaRPr lang="es-MX"/>
        </a:p>
      </dgm:t>
    </dgm:pt>
    <dgm:pt modelId="{D1DEC8BB-EC70-4546-BAB5-6897F037FA7E}" type="parTrans" cxnId="{9DE59538-E61F-4807-B506-59CB808E46D0}">
      <dgm:prSet/>
      <dgm:spPr/>
      <dgm:t>
        <a:bodyPr/>
        <a:lstStyle/>
        <a:p>
          <a:endParaRPr lang="es-MX"/>
        </a:p>
      </dgm:t>
    </dgm:pt>
    <dgm:pt modelId="{DFCF72DD-5A37-4928-AD85-02D0DBDFD830}" type="sibTrans" cxnId="{9DE59538-E61F-4807-B506-59CB808E46D0}">
      <dgm:prSet/>
      <dgm:spPr/>
      <dgm:t>
        <a:bodyPr/>
        <a:lstStyle/>
        <a:p>
          <a:endParaRPr lang="es-MX"/>
        </a:p>
      </dgm:t>
    </dgm:pt>
    <dgm:pt modelId="{076A4F9B-BDD3-41B6-BBE3-38AD7B21A04D}" type="pres">
      <dgm:prSet presAssocID="{EF6072D8-90EB-463F-88DA-A37AF83BBEB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9BAD327-1C25-428B-9790-6BD407F44CED}" type="pres">
      <dgm:prSet presAssocID="{3FBDD4BB-EDAF-4F50-9BE2-1AFCF21538BB}" presName="composite" presStyleCnt="0"/>
      <dgm:spPr/>
    </dgm:pt>
    <dgm:pt modelId="{5189C458-FD14-4850-8AD6-2630F135A4D6}" type="pres">
      <dgm:prSet presAssocID="{3FBDD4BB-EDAF-4F50-9BE2-1AFCF21538BB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05DACD8-62F5-4079-8B46-6DB9F4C69A97}" type="pres">
      <dgm:prSet presAssocID="{3FBDD4BB-EDAF-4F50-9BE2-1AFCF21538BB}" presName="parSh" presStyleLbl="node1" presStyleIdx="0" presStyleCnt="2"/>
      <dgm:spPr/>
      <dgm:t>
        <a:bodyPr/>
        <a:lstStyle/>
        <a:p>
          <a:endParaRPr lang="es-MX"/>
        </a:p>
      </dgm:t>
    </dgm:pt>
    <dgm:pt modelId="{4EFBA0FB-6622-4348-8FA7-C926A2F38CD4}" type="pres">
      <dgm:prSet presAssocID="{3FBDD4BB-EDAF-4F50-9BE2-1AFCF21538BB}" presName="desTx" presStyleLbl="f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7BA9DB-A4F3-425C-9F25-DEC6C1BCA9B4}" type="pres">
      <dgm:prSet presAssocID="{FFD16142-EAD0-4AAC-BC3A-73D52B3B968B}" presName="sibTrans" presStyleLbl="sibTrans2D1" presStyleIdx="0" presStyleCnt="1"/>
      <dgm:spPr/>
      <dgm:t>
        <a:bodyPr/>
        <a:lstStyle/>
        <a:p>
          <a:endParaRPr lang="es-MX"/>
        </a:p>
      </dgm:t>
    </dgm:pt>
    <dgm:pt modelId="{1C6A9002-7FC9-4D4C-AAC2-FAD746C0F484}" type="pres">
      <dgm:prSet presAssocID="{FFD16142-EAD0-4AAC-BC3A-73D52B3B968B}" presName="connTx" presStyleLbl="sibTrans2D1" presStyleIdx="0" presStyleCnt="1"/>
      <dgm:spPr/>
      <dgm:t>
        <a:bodyPr/>
        <a:lstStyle/>
        <a:p>
          <a:endParaRPr lang="es-MX"/>
        </a:p>
      </dgm:t>
    </dgm:pt>
    <dgm:pt modelId="{68D6D9A4-2D55-4461-8DBD-5FF05DACE67D}" type="pres">
      <dgm:prSet presAssocID="{EE11E983-A99B-4E92-9E1A-4834BF290301}" presName="composite" presStyleCnt="0"/>
      <dgm:spPr/>
    </dgm:pt>
    <dgm:pt modelId="{BE24B8E8-F95E-4906-A822-1AB258EFE140}" type="pres">
      <dgm:prSet presAssocID="{EE11E983-A99B-4E92-9E1A-4834BF290301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CCA27E-6F40-441E-986E-64F8186510B5}" type="pres">
      <dgm:prSet presAssocID="{EE11E983-A99B-4E92-9E1A-4834BF290301}" presName="parSh" presStyleLbl="node1" presStyleIdx="1" presStyleCnt="2"/>
      <dgm:spPr/>
      <dgm:t>
        <a:bodyPr/>
        <a:lstStyle/>
        <a:p>
          <a:endParaRPr lang="es-MX"/>
        </a:p>
      </dgm:t>
    </dgm:pt>
    <dgm:pt modelId="{A3AB86FB-B372-4B28-B2F4-03C87F4E214A}" type="pres">
      <dgm:prSet presAssocID="{EE11E983-A99B-4E92-9E1A-4834BF290301}" presName="desTx" presStyleLbl="f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7EF4470-AE15-4630-B2AB-1716C7D4B2E1}" srcId="{3FBDD4BB-EDAF-4F50-9BE2-1AFCF21538BB}" destId="{F7DDECEB-9F26-4326-8305-2C865EEA762B}" srcOrd="3" destOrd="0" parTransId="{5C05185F-86D2-4135-B254-ADD46BFD8B83}" sibTransId="{22C0FB1D-8A1B-4CB3-86D8-D80D07235078}"/>
    <dgm:cxn modelId="{6944D212-63EB-415C-A1FC-E541BD3DB40E}" srcId="{3FBDD4BB-EDAF-4F50-9BE2-1AFCF21538BB}" destId="{F60A0390-769A-4E67-92A9-DCAD246066CD}" srcOrd="0" destOrd="0" parTransId="{DA2EC4DF-30AB-4B80-B477-FFDD7398FF4B}" sibTransId="{2F62F3C6-D030-4C1F-A957-AC2BA4033E71}"/>
    <dgm:cxn modelId="{28AB588A-E0B3-4E6E-B5AF-D9717162D90B}" type="presOf" srcId="{88E75A0D-C4DE-44A9-88CE-9F51EF84A1B7}" destId="{A3AB86FB-B372-4B28-B2F4-03C87F4E214A}" srcOrd="0" destOrd="1" presId="urn:microsoft.com/office/officeart/2005/8/layout/process3"/>
    <dgm:cxn modelId="{50EE4F86-7109-46D7-A783-6D68050E0F5F}" type="presOf" srcId="{F1C4EFD4-AA25-46AD-9B5E-540D6BF2CEBA}" destId="{A3AB86FB-B372-4B28-B2F4-03C87F4E214A}" srcOrd="0" destOrd="3" presId="urn:microsoft.com/office/officeart/2005/8/layout/process3"/>
    <dgm:cxn modelId="{678EC607-6FE7-4BEB-8CB5-792679F34893}" type="presOf" srcId="{3131678E-CBBF-494F-A12C-E724B95EE3BD}" destId="{4EFBA0FB-6622-4348-8FA7-C926A2F38CD4}" srcOrd="0" destOrd="6" presId="urn:microsoft.com/office/officeart/2005/8/layout/process3"/>
    <dgm:cxn modelId="{0FCFDA09-348C-4573-9C45-831188BFAABB}" type="presOf" srcId="{16A59A8E-5079-4A6F-8893-6ADAFBB7EDAE}" destId="{4EFBA0FB-6622-4348-8FA7-C926A2F38CD4}" srcOrd="0" destOrd="7" presId="urn:microsoft.com/office/officeart/2005/8/layout/process3"/>
    <dgm:cxn modelId="{CEA1AB6D-C988-40EB-B4AE-2843D0506601}" srcId="{EE11E983-A99B-4E92-9E1A-4834BF290301}" destId="{ABF170F4-7EFD-406E-9A53-19A395BD3849}" srcOrd="4" destOrd="0" parTransId="{CA0FB61A-F15D-459E-8A6C-20F48A5F3102}" sibTransId="{91E8A798-BA10-4C7D-9BD2-9ECC2A2F4F1A}"/>
    <dgm:cxn modelId="{32C0FACB-CFFE-417F-A8DE-47967AFB0CBA}" srcId="{3FBDD4BB-EDAF-4F50-9BE2-1AFCF21538BB}" destId="{48FB4841-A70B-4354-B728-12EB69D2F421}" srcOrd="5" destOrd="0" parTransId="{753AF51E-18A8-4A84-AFC6-D524AC442E33}" sibTransId="{C6070F6E-1BEA-4E33-9567-F99AA8B29C28}"/>
    <dgm:cxn modelId="{449E919C-9744-4C04-993B-FE1A5617AE9E}" srcId="{3FBDD4BB-EDAF-4F50-9BE2-1AFCF21538BB}" destId="{C62B11C3-ADAE-41CD-A071-3CA825A5E0F5}" srcOrd="2" destOrd="0" parTransId="{C78BF6C9-A124-4F0E-A3B8-60515EFCFEDD}" sibTransId="{F888DA95-A155-44B7-B2EA-9083CB241F7A}"/>
    <dgm:cxn modelId="{99FBFF57-93C0-4736-9B41-3E63C7799D14}" srcId="{EE11E983-A99B-4E92-9E1A-4834BF290301}" destId="{7C748AB4-4AA6-4682-BEC8-5FF8CD970AD6}" srcOrd="0" destOrd="0" parTransId="{44225A3D-A1D4-466B-9183-A46541854964}" sibTransId="{6D02CB41-6929-46A9-9BCD-E6F3673F62AD}"/>
    <dgm:cxn modelId="{8F8CEB55-AAB4-4594-8864-0C92362634C2}" srcId="{EE11E983-A99B-4E92-9E1A-4834BF290301}" destId="{58179E7D-D4A1-43DB-9892-FEFD67DF8D64}" srcOrd="2" destOrd="0" parTransId="{B795070B-7297-4D32-892F-1EC2F960B5E6}" sibTransId="{BA674C72-0718-4DBB-A053-8DB6BB8D7A15}"/>
    <dgm:cxn modelId="{B304BFE2-CA85-4935-9A76-A599EA69F26D}" type="presOf" srcId="{ABF170F4-7EFD-406E-9A53-19A395BD3849}" destId="{A3AB86FB-B372-4B28-B2F4-03C87F4E214A}" srcOrd="0" destOrd="4" presId="urn:microsoft.com/office/officeart/2005/8/layout/process3"/>
    <dgm:cxn modelId="{8821987E-6A09-4284-9200-FDBA049B6DC3}" type="presOf" srcId="{F60A0390-769A-4E67-92A9-DCAD246066CD}" destId="{4EFBA0FB-6622-4348-8FA7-C926A2F38CD4}" srcOrd="0" destOrd="0" presId="urn:microsoft.com/office/officeart/2005/8/layout/process3"/>
    <dgm:cxn modelId="{B85BCACE-3FA7-4FAF-8500-EB2C5C7FEEAF}" type="presOf" srcId="{EE11E983-A99B-4E92-9E1A-4834BF290301}" destId="{EECCA27E-6F40-441E-986E-64F8186510B5}" srcOrd="1" destOrd="0" presId="urn:microsoft.com/office/officeart/2005/8/layout/process3"/>
    <dgm:cxn modelId="{2347CAB0-800C-495B-80D7-8F636C6347B1}" type="presOf" srcId="{FFD16142-EAD0-4AAC-BC3A-73D52B3B968B}" destId="{1C6A9002-7FC9-4D4C-AAC2-FAD746C0F484}" srcOrd="1" destOrd="0" presId="urn:microsoft.com/office/officeart/2005/8/layout/process3"/>
    <dgm:cxn modelId="{9A71A850-C0E3-43A1-A03A-BBF77930AAE4}" type="presOf" srcId="{3665CC9B-245C-4993-BFF7-762342506940}" destId="{4EFBA0FB-6622-4348-8FA7-C926A2F38CD4}" srcOrd="0" destOrd="4" presId="urn:microsoft.com/office/officeart/2005/8/layout/process3"/>
    <dgm:cxn modelId="{C23E7026-87B4-469E-AC31-AC20742D0C93}" srcId="{EE11E983-A99B-4E92-9E1A-4834BF290301}" destId="{88E75A0D-C4DE-44A9-88CE-9F51EF84A1B7}" srcOrd="1" destOrd="0" parTransId="{1195DD72-87F4-4BFD-92D6-BAF65F6E0064}" sibTransId="{72FC4732-ED30-49AA-A41C-E3A7E4DCE97B}"/>
    <dgm:cxn modelId="{E2D788F2-FB90-469F-BC98-9D8FC47C6E71}" type="presOf" srcId="{EE11E983-A99B-4E92-9E1A-4834BF290301}" destId="{BE24B8E8-F95E-4906-A822-1AB258EFE140}" srcOrd="0" destOrd="0" presId="urn:microsoft.com/office/officeart/2005/8/layout/process3"/>
    <dgm:cxn modelId="{6E7F1690-8DA9-4D6E-84E8-D21A4F9AB3C6}" srcId="{3FBDD4BB-EDAF-4F50-9BE2-1AFCF21538BB}" destId="{16A59A8E-5079-4A6F-8893-6ADAFBB7EDAE}" srcOrd="7" destOrd="0" parTransId="{B61DEE09-8BC3-46BA-B7E2-329E82366A4E}" sibTransId="{FF787E0D-2F59-4B34-BBFB-93D1EA39A8F2}"/>
    <dgm:cxn modelId="{91C4197A-CABC-4B01-A2D1-E1E0925F3109}" type="presOf" srcId="{C62B11C3-ADAE-41CD-A071-3CA825A5E0F5}" destId="{4EFBA0FB-6622-4348-8FA7-C926A2F38CD4}" srcOrd="0" destOrd="2" presId="urn:microsoft.com/office/officeart/2005/8/layout/process3"/>
    <dgm:cxn modelId="{052FD3C3-147C-4DFC-9118-EFC9B57667E0}" type="presOf" srcId="{EF6072D8-90EB-463F-88DA-A37AF83BBEB1}" destId="{076A4F9B-BDD3-41B6-BBE3-38AD7B21A04D}" srcOrd="0" destOrd="0" presId="urn:microsoft.com/office/officeart/2005/8/layout/process3"/>
    <dgm:cxn modelId="{EB5D9B83-00DC-4868-BB15-079232885707}" srcId="{EF6072D8-90EB-463F-88DA-A37AF83BBEB1}" destId="{EE11E983-A99B-4E92-9E1A-4834BF290301}" srcOrd="1" destOrd="0" parTransId="{071A1770-A9C5-4703-8EAC-97C3ECDE26AD}" sibTransId="{15690A9C-B028-47BC-B87A-742ED2AFD983}"/>
    <dgm:cxn modelId="{E1187A88-FCD4-437D-ACCD-5D1D18ACFEC7}" type="presOf" srcId="{3FBDD4BB-EDAF-4F50-9BE2-1AFCF21538BB}" destId="{5189C458-FD14-4850-8AD6-2630F135A4D6}" srcOrd="0" destOrd="0" presId="urn:microsoft.com/office/officeart/2005/8/layout/process3"/>
    <dgm:cxn modelId="{4CC6F19E-F59C-4A34-A198-EAD07E36DF51}" srcId="{EE11E983-A99B-4E92-9E1A-4834BF290301}" destId="{F1C4EFD4-AA25-46AD-9B5E-540D6BF2CEBA}" srcOrd="3" destOrd="0" parTransId="{BF4B889B-3AD7-4D8E-A9D2-518659A1A8E3}" sibTransId="{04FEE6A0-7346-4A23-8C24-DC441906BD80}"/>
    <dgm:cxn modelId="{E3FF4E9C-4400-4CFD-B2AB-0012F80AD482}" type="presOf" srcId="{DEF56702-07C7-4787-B032-4203631B5AC9}" destId="{A3AB86FB-B372-4B28-B2F4-03C87F4E214A}" srcOrd="0" destOrd="5" presId="urn:microsoft.com/office/officeart/2005/8/layout/process3"/>
    <dgm:cxn modelId="{B61310FC-639C-4DBA-978C-DD76C8CF3B31}" type="presOf" srcId="{12FB02C8-0D30-4401-A1F0-DF5578447869}" destId="{4EFBA0FB-6622-4348-8FA7-C926A2F38CD4}" srcOrd="0" destOrd="1" presId="urn:microsoft.com/office/officeart/2005/8/layout/process3"/>
    <dgm:cxn modelId="{9B8ED1B3-52DC-453C-A532-EFFFEA397C14}" srcId="{3FBDD4BB-EDAF-4F50-9BE2-1AFCF21538BB}" destId="{3665CC9B-245C-4993-BFF7-762342506940}" srcOrd="4" destOrd="0" parTransId="{FD126017-03C9-49B1-B407-B166E72FFDC5}" sibTransId="{BFDC708D-2B07-4495-812E-CE212E82BACD}"/>
    <dgm:cxn modelId="{A29B6EE4-BABF-4BEA-8C25-D26DE1EEA5CF}" type="presOf" srcId="{48FB4841-A70B-4354-B728-12EB69D2F421}" destId="{4EFBA0FB-6622-4348-8FA7-C926A2F38CD4}" srcOrd="0" destOrd="5" presId="urn:microsoft.com/office/officeart/2005/8/layout/process3"/>
    <dgm:cxn modelId="{63893544-0607-481A-839D-CF3F89828074}" type="presOf" srcId="{3FBDD4BB-EDAF-4F50-9BE2-1AFCF21538BB}" destId="{205DACD8-62F5-4079-8B46-6DB9F4C69A97}" srcOrd="1" destOrd="0" presId="urn:microsoft.com/office/officeart/2005/8/layout/process3"/>
    <dgm:cxn modelId="{DDA412A7-3FC2-4E3A-9B3D-02319DBFC5EA}" type="presOf" srcId="{F7DDECEB-9F26-4326-8305-2C865EEA762B}" destId="{4EFBA0FB-6622-4348-8FA7-C926A2F38CD4}" srcOrd="0" destOrd="3" presId="urn:microsoft.com/office/officeart/2005/8/layout/process3"/>
    <dgm:cxn modelId="{F10441A6-B680-414D-9137-342EDFC5112A}" type="presOf" srcId="{FFD16142-EAD0-4AAC-BC3A-73D52B3B968B}" destId="{E57BA9DB-A4F3-425C-9F25-DEC6C1BCA9B4}" srcOrd="0" destOrd="0" presId="urn:microsoft.com/office/officeart/2005/8/layout/process3"/>
    <dgm:cxn modelId="{050167E9-6A53-4568-8163-4F9723FE01A0}" type="presOf" srcId="{7C748AB4-4AA6-4682-BEC8-5FF8CD970AD6}" destId="{A3AB86FB-B372-4B28-B2F4-03C87F4E214A}" srcOrd="0" destOrd="0" presId="urn:microsoft.com/office/officeart/2005/8/layout/process3"/>
    <dgm:cxn modelId="{86D2D685-B1E5-4839-9335-07C5420F3AFE}" srcId="{3FBDD4BB-EDAF-4F50-9BE2-1AFCF21538BB}" destId="{12FB02C8-0D30-4401-A1F0-DF5578447869}" srcOrd="1" destOrd="0" parTransId="{73602FBA-1650-4EDF-8168-54206EDBD27E}" sibTransId="{66A7A88F-4162-4C0E-A290-18A83BF215AC}"/>
    <dgm:cxn modelId="{367B4FC1-AF81-476F-B922-47261EBB52AD}" srcId="{EF6072D8-90EB-463F-88DA-A37AF83BBEB1}" destId="{3FBDD4BB-EDAF-4F50-9BE2-1AFCF21538BB}" srcOrd="0" destOrd="0" parTransId="{0F4D5941-FF08-46E7-91D4-DE32CC28A7BE}" sibTransId="{FFD16142-EAD0-4AAC-BC3A-73D52B3B968B}"/>
    <dgm:cxn modelId="{7643FA58-86BA-4E50-9773-EAF2C767CC56}" srcId="{3FBDD4BB-EDAF-4F50-9BE2-1AFCF21538BB}" destId="{3131678E-CBBF-494F-A12C-E724B95EE3BD}" srcOrd="6" destOrd="0" parTransId="{EDF55C4F-C387-4F8B-A494-EE4955FEAB80}" sibTransId="{B06FA653-3E58-4236-81CE-737F6D188D15}"/>
    <dgm:cxn modelId="{0D5A8EB1-793E-4543-A3D9-39196CCF94F0}" type="presOf" srcId="{58179E7D-D4A1-43DB-9892-FEFD67DF8D64}" destId="{A3AB86FB-B372-4B28-B2F4-03C87F4E214A}" srcOrd="0" destOrd="2" presId="urn:microsoft.com/office/officeart/2005/8/layout/process3"/>
    <dgm:cxn modelId="{9DE59538-E61F-4807-B506-59CB808E46D0}" srcId="{EE11E983-A99B-4E92-9E1A-4834BF290301}" destId="{DEF56702-07C7-4787-B032-4203631B5AC9}" srcOrd="5" destOrd="0" parTransId="{D1DEC8BB-EC70-4546-BAB5-6897F037FA7E}" sibTransId="{DFCF72DD-5A37-4928-AD85-02D0DBDFD830}"/>
    <dgm:cxn modelId="{E2A6571F-371B-4D50-B045-73A2306E98ED}" type="presParOf" srcId="{076A4F9B-BDD3-41B6-BBE3-38AD7B21A04D}" destId="{59BAD327-1C25-428B-9790-6BD407F44CED}" srcOrd="0" destOrd="0" presId="urn:microsoft.com/office/officeart/2005/8/layout/process3"/>
    <dgm:cxn modelId="{DDA98E40-6B0A-412B-8D9C-606974D877E2}" type="presParOf" srcId="{59BAD327-1C25-428B-9790-6BD407F44CED}" destId="{5189C458-FD14-4850-8AD6-2630F135A4D6}" srcOrd="0" destOrd="0" presId="urn:microsoft.com/office/officeart/2005/8/layout/process3"/>
    <dgm:cxn modelId="{F64278F0-8AEC-42E4-8597-017CFF89424E}" type="presParOf" srcId="{59BAD327-1C25-428B-9790-6BD407F44CED}" destId="{205DACD8-62F5-4079-8B46-6DB9F4C69A97}" srcOrd="1" destOrd="0" presId="urn:microsoft.com/office/officeart/2005/8/layout/process3"/>
    <dgm:cxn modelId="{59E7D6FC-4BC3-4584-91C9-90A7E12DD0F5}" type="presParOf" srcId="{59BAD327-1C25-428B-9790-6BD407F44CED}" destId="{4EFBA0FB-6622-4348-8FA7-C926A2F38CD4}" srcOrd="2" destOrd="0" presId="urn:microsoft.com/office/officeart/2005/8/layout/process3"/>
    <dgm:cxn modelId="{74BC3DAB-2064-48E4-A25B-F06FF06295C2}" type="presParOf" srcId="{076A4F9B-BDD3-41B6-BBE3-38AD7B21A04D}" destId="{E57BA9DB-A4F3-425C-9F25-DEC6C1BCA9B4}" srcOrd="1" destOrd="0" presId="urn:microsoft.com/office/officeart/2005/8/layout/process3"/>
    <dgm:cxn modelId="{5BC2AB11-3736-4542-BBAD-79A615F0523A}" type="presParOf" srcId="{E57BA9DB-A4F3-425C-9F25-DEC6C1BCA9B4}" destId="{1C6A9002-7FC9-4D4C-AAC2-FAD746C0F484}" srcOrd="0" destOrd="0" presId="urn:microsoft.com/office/officeart/2005/8/layout/process3"/>
    <dgm:cxn modelId="{B89F63B6-EC03-448C-B54A-4FBC3930CBFF}" type="presParOf" srcId="{076A4F9B-BDD3-41B6-BBE3-38AD7B21A04D}" destId="{68D6D9A4-2D55-4461-8DBD-5FF05DACE67D}" srcOrd="2" destOrd="0" presId="urn:microsoft.com/office/officeart/2005/8/layout/process3"/>
    <dgm:cxn modelId="{F28FB2A1-89E5-4846-A1E9-FE20EF517C18}" type="presParOf" srcId="{68D6D9A4-2D55-4461-8DBD-5FF05DACE67D}" destId="{BE24B8E8-F95E-4906-A822-1AB258EFE140}" srcOrd="0" destOrd="0" presId="urn:microsoft.com/office/officeart/2005/8/layout/process3"/>
    <dgm:cxn modelId="{F51E2199-2209-4307-8A55-CC2109E5F08A}" type="presParOf" srcId="{68D6D9A4-2D55-4461-8DBD-5FF05DACE67D}" destId="{EECCA27E-6F40-441E-986E-64F8186510B5}" srcOrd="1" destOrd="0" presId="urn:microsoft.com/office/officeart/2005/8/layout/process3"/>
    <dgm:cxn modelId="{00DF30B8-9362-4621-8791-C1E1773319EC}" type="presParOf" srcId="{68D6D9A4-2D55-4461-8DBD-5FF05DACE67D}" destId="{A3AB86FB-B372-4B28-B2F4-03C87F4E214A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20B343C6-A3AD-4D9E-94E4-97D5D4B555D2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D9F84F05-F3D3-4A97-94B6-D71CA4BC7422}">
      <dgm:prSet/>
      <dgm:spPr/>
      <dgm:t>
        <a:bodyPr/>
        <a:lstStyle/>
        <a:p>
          <a:pPr rtl="0"/>
          <a:r>
            <a:rPr lang="es-ES" smtClean="0"/>
            <a:t>Cuota fija mensual en veces del salario mínimo, proporcional al monto de crédito a otorgar. </a:t>
          </a:r>
          <a:endParaRPr lang="es-MX"/>
        </a:p>
      </dgm:t>
    </dgm:pt>
    <dgm:pt modelId="{793D1D72-0769-46A6-AC81-4E87881420DB}" type="parTrans" cxnId="{425556A6-81B3-42FC-A892-42098D2ED134}">
      <dgm:prSet/>
      <dgm:spPr/>
      <dgm:t>
        <a:bodyPr/>
        <a:lstStyle/>
        <a:p>
          <a:endParaRPr lang="es-MX"/>
        </a:p>
      </dgm:t>
    </dgm:pt>
    <dgm:pt modelId="{F01254E9-DD54-4E26-BA02-D2C36B4055C6}" type="sibTrans" cxnId="{425556A6-81B3-42FC-A892-42098D2ED134}">
      <dgm:prSet/>
      <dgm:spPr/>
      <dgm:t>
        <a:bodyPr/>
        <a:lstStyle/>
        <a:p>
          <a:endParaRPr lang="es-MX"/>
        </a:p>
      </dgm:t>
    </dgm:pt>
    <dgm:pt modelId="{C75692B7-957B-4830-87AB-51EA17CE2FA3}">
      <dgm:prSet/>
      <dgm:spPr/>
      <dgm:t>
        <a:bodyPr/>
        <a:lstStyle/>
        <a:p>
          <a:pPr rtl="0"/>
          <a:r>
            <a:rPr lang="es-ES" dirty="0" smtClean="0"/>
            <a:t>Es obligación del INFONAVIT comunicar al patrón la cantidad que le debe descontar de su salario. </a:t>
          </a:r>
          <a:endParaRPr lang="es-MX" dirty="0"/>
        </a:p>
      </dgm:t>
    </dgm:pt>
    <dgm:pt modelId="{B7445DD8-C895-44CA-BE53-E8E9E9FC7B82}" type="parTrans" cxnId="{BD9FFD90-E483-485B-B588-4031EB4D2175}">
      <dgm:prSet/>
      <dgm:spPr/>
      <dgm:t>
        <a:bodyPr/>
        <a:lstStyle/>
        <a:p>
          <a:endParaRPr lang="es-MX"/>
        </a:p>
      </dgm:t>
    </dgm:pt>
    <dgm:pt modelId="{9C55D7B0-E5C0-4F0B-B996-47163F2AE860}" type="sibTrans" cxnId="{BD9FFD90-E483-485B-B588-4031EB4D2175}">
      <dgm:prSet/>
      <dgm:spPr/>
      <dgm:t>
        <a:bodyPr/>
        <a:lstStyle/>
        <a:p>
          <a:endParaRPr lang="es-MX"/>
        </a:p>
      </dgm:t>
    </dgm:pt>
    <dgm:pt modelId="{560D24DA-01F3-48AA-A9F0-69EEA698A019}" type="pres">
      <dgm:prSet presAssocID="{20B343C6-A3AD-4D9E-94E4-97D5D4B555D2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F9853A9-57C0-40B9-A7A0-DDA3C7D43E3F}" type="pres">
      <dgm:prSet presAssocID="{20B343C6-A3AD-4D9E-94E4-97D5D4B555D2}" presName="divider" presStyleLbl="fgShp" presStyleIdx="0" presStyleCnt="1"/>
      <dgm:spPr/>
    </dgm:pt>
    <dgm:pt modelId="{3BED3D4E-29C8-41C7-A4DF-C5576E6C52C5}" type="pres">
      <dgm:prSet presAssocID="{D9F84F05-F3D3-4A97-94B6-D71CA4BC7422}" presName="downArrow" presStyleLbl="node1" presStyleIdx="0" presStyleCnt="2"/>
      <dgm:spPr/>
    </dgm:pt>
    <dgm:pt modelId="{0F92B77C-F5CF-4FEE-9744-6EE9491B5F9C}" type="pres">
      <dgm:prSet presAssocID="{D9F84F05-F3D3-4A97-94B6-D71CA4BC7422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CE82A0-807F-41F5-AA01-FDDFB6418855}" type="pres">
      <dgm:prSet presAssocID="{C75692B7-957B-4830-87AB-51EA17CE2FA3}" presName="upArrow" presStyleLbl="node1" presStyleIdx="1" presStyleCnt="2"/>
      <dgm:spPr/>
    </dgm:pt>
    <dgm:pt modelId="{858AE61C-0DDE-44FE-8015-CD11585D99CF}" type="pres">
      <dgm:prSet presAssocID="{C75692B7-957B-4830-87AB-51EA17CE2FA3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365147F-48A8-4026-AC6A-F2E9FE58782A}" type="presOf" srcId="{C75692B7-957B-4830-87AB-51EA17CE2FA3}" destId="{858AE61C-0DDE-44FE-8015-CD11585D99CF}" srcOrd="0" destOrd="0" presId="urn:microsoft.com/office/officeart/2005/8/layout/arrow3"/>
    <dgm:cxn modelId="{0FDB2A6C-1813-4C61-B5A4-DADA8E5859B5}" type="presOf" srcId="{D9F84F05-F3D3-4A97-94B6-D71CA4BC7422}" destId="{0F92B77C-F5CF-4FEE-9744-6EE9491B5F9C}" srcOrd="0" destOrd="0" presId="urn:microsoft.com/office/officeart/2005/8/layout/arrow3"/>
    <dgm:cxn modelId="{425556A6-81B3-42FC-A892-42098D2ED134}" srcId="{20B343C6-A3AD-4D9E-94E4-97D5D4B555D2}" destId="{D9F84F05-F3D3-4A97-94B6-D71CA4BC7422}" srcOrd="0" destOrd="0" parTransId="{793D1D72-0769-46A6-AC81-4E87881420DB}" sibTransId="{F01254E9-DD54-4E26-BA02-D2C36B4055C6}"/>
    <dgm:cxn modelId="{BD9FFD90-E483-485B-B588-4031EB4D2175}" srcId="{20B343C6-A3AD-4D9E-94E4-97D5D4B555D2}" destId="{C75692B7-957B-4830-87AB-51EA17CE2FA3}" srcOrd="1" destOrd="0" parTransId="{B7445DD8-C895-44CA-BE53-E8E9E9FC7B82}" sibTransId="{9C55D7B0-E5C0-4F0B-B996-47163F2AE860}"/>
    <dgm:cxn modelId="{8F5E879C-97B9-4DEA-8962-72935C2E6118}" type="presOf" srcId="{20B343C6-A3AD-4D9E-94E4-97D5D4B555D2}" destId="{560D24DA-01F3-48AA-A9F0-69EEA698A019}" srcOrd="0" destOrd="0" presId="urn:microsoft.com/office/officeart/2005/8/layout/arrow3"/>
    <dgm:cxn modelId="{D3DB171E-B634-49F3-A9AA-FEB1C813B946}" type="presParOf" srcId="{560D24DA-01F3-48AA-A9F0-69EEA698A019}" destId="{9F9853A9-57C0-40B9-A7A0-DDA3C7D43E3F}" srcOrd="0" destOrd="0" presId="urn:microsoft.com/office/officeart/2005/8/layout/arrow3"/>
    <dgm:cxn modelId="{5AE4B5EF-0D56-443C-8E05-3BC13F3B5A17}" type="presParOf" srcId="{560D24DA-01F3-48AA-A9F0-69EEA698A019}" destId="{3BED3D4E-29C8-41C7-A4DF-C5576E6C52C5}" srcOrd="1" destOrd="0" presId="urn:microsoft.com/office/officeart/2005/8/layout/arrow3"/>
    <dgm:cxn modelId="{A6414DCD-EDFE-4A92-BB81-D407196FDC37}" type="presParOf" srcId="{560D24DA-01F3-48AA-A9F0-69EEA698A019}" destId="{0F92B77C-F5CF-4FEE-9744-6EE9491B5F9C}" srcOrd="2" destOrd="0" presId="urn:microsoft.com/office/officeart/2005/8/layout/arrow3"/>
    <dgm:cxn modelId="{3608F347-A7EE-4DC3-A696-F1D8B888B63D}" type="presParOf" srcId="{560D24DA-01F3-48AA-A9F0-69EEA698A019}" destId="{59CE82A0-807F-41F5-AA01-FDDFB6418855}" srcOrd="3" destOrd="0" presId="urn:microsoft.com/office/officeart/2005/8/layout/arrow3"/>
    <dgm:cxn modelId="{D45F043F-2271-4B73-BECF-86F238223FDF}" type="presParOf" srcId="{560D24DA-01F3-48AA-A9F0-69EEA698A019}" destId="{858AE61C-0DDE-44FE-8015-CD11585D99CF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38120126-6E12-447B-A056-11E791A4C5AD}" type="doc">
      <dgm:prSet loTypeId="urn:microsoft.com/office/officeart/2009/layout/ReverseList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5DF50418-648E-408A-B64A-610C18386BE9}">
      <dgm:prSet/>
      <dgm:spPr/>
      <dgm:t>
        <a:bodyPr/>
        <a:lstStyle/>
        <a:p>
          <a:pPr rtl="0"/>
          <a:r>
            <a:rPr lang="es-ES" smtClean="0"/>
            <a:t>El monto del descuento se calculará de manera que se asegure la amortización completa del crédito en el plazo previsto. </a:t>
          </a:r>
          <a:endParaRPr lang="es-MX"/>
        </a:p>
      </dgm:t>
    </dgm:pt>
    <dgm:pt modelId="{21425213-3F54-4A99-B73A-344DBA24A5E9}" type="parTrans" cxnId="{49CBD0FE-4580-4164-A700-F4D2A20F5133}">
      <dgm:prSet/>
      <dgm:spPr/>
      <dgm:t>
        <a:bodyPr/>
        <a:lstStyle/>
        <a:p>
          <a:endParaRPr lang="es-MX"/>
        </a:p>
      </dgm:t>
    </dgm:pt>
    <dgm:pt modelId="{3FD947C4-6D11-4AC0-9335-1C1D7306C2E6}" type="sibTrans" cxnId="{49CBD0FE-4580-4164-A700-F4D2A20F5133}">
      <dgm:prSet/>
      <dgm:spPr/>
      <dgm:t>
        <a:bodyPr/>
        <a:lstStyle/>
        <a:p>
          <a:endParaRPr lang="es-MX"/>
        </a:p>
      </dgm:t>
    </dgm:pt>
    <dgm:pt modelId="{2780AECF-1D62-48C5-A369-22E6BE96640F}">
      <dgm:prSet/>
      <dgm:spPr/>
      <dgm:t>
        <a:bodyPr/>
        <a:lstStyle/>
        <a:p>
          <a:pPr rtl="0"/>
          <a:r>
            <a:rPr lang="es-ES" smtClean="0"/>
            <a:t>Para determinar la cuota fija se considerará la edad y el ingreso del trabajador de acuerdo a la tabla de factores de descuento.</a:t>
          </a:r>
          <a:endParaRPr lang="es-MX"/>
        </a:p>
      </dgm:t>
    </dgm:pt>
    <dgm:pt modelId="{21566C87-2A38-42E0-804E-DDC5001E55D0}" type="parTrans" cxnId="{DA6D6746-F36E-4451-88CB-50F44C67F117}">
      <dgm:prSet/>
      <dgm:spPr/>
      <dgm:t>
        <a:bodyPr/>
        <a:lstStyle/>
        <a:p>
          <a:endParaRPr lang="es-MX"/>
        </a:p>
      </dgm:t>
    </dgm:pt>
    <dgm:pt modelId="{50136DAE-FF9F-4743-BF29-E0A589AC1796}" type="sibTrans" cxnId="{DA6D6746-F36E-4451-88CB-50F44C67F117}">
      <dgm:prSet/>
      <dgm:spPr/>
      <dgm:t>
        <a:bodyPr/>
        <a:lstStyle/>
        <a:p>
          <a:endParaRPr lang="es-MX"/>
        </a:p>
      </dgm:t>
    </dgm:pt>
    <dgm:pt modelId="{867C804A-E419-4543-BF02-B19200185B02}" type="pres">
      <dgm:prSet presAssocID="{38120126-6E12-447B-A056-11E791A4C5AD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1A9C02B0-81E6-4971-BCCE-C515D1C7B5CB}" type="pres">
      <dgm:prSet presAssocID="{38120126-6E12-447B-A056-11E791A4C5AD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A2F13A-831B-4A81-9FB7-2F26888417FD}" type="pres">
      <dgm:prSet presAssocID="{38120126-6E12-447B-A056-11E791A4C5AD}" presName="LeftNode" presStyleLbl="bgImgPlace1" presStyleIdx="0" presStyleCnt="2">
        <dgm:presLayoutVars>
          <dgm:chMax val="2"/>
          <dgm:chPref val="2"/>
        </dgm:presLayoutVars>
      </dgm:prSet>
      <dgm:spPr/>
      <dgm:t>
        <a:bodyPr/>
        <a:lstStyle/>
        <a:p>
          <a:endParaRPr lang="es-MX"/>
        </a:p>
      </dgm:t>
    </dgm:pt>
    <dgm:pt modelId="{9212E533-1ED5-436D-8AA0-808AA89694C9}" type="pres">
      <dgm:prSet presAssocID="{38120126-6E12-447B-A056-11E791A4C5AD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3DD04E-CA69-4060-818C-F5A9BDE921E5}" type="pres">
      <dgm:prSet presAssocID="{38120126-6E12-447B-A056-11E791A4C5AD}" presName="RightNode" presStyleLbl="bgImgPlace1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074F7D33-59EF-44AB-B126-A6C534DDE6E9}" type="pres">
      <dgm:prSet presAssocID="{38120126-6E12-447B-A056-11E791A4C5AD}" presName="TopArrow" presStyleLbl="node1" presStyleIdx="0" presStyleCnt="2"/>
      <dgm:spPr/>
    </dgm:pt>
    <dgm:pt modelId="{AA7ADD72-C3C9-4368-94BD-DCD858F38071}" type="pres">
      <dgm:prSet presAssocID="{38120126-6E12-447B-A056-11E791A4C5AD}" presName="BottomArrow" presStyleLbl="node1" presStyleIdx="1" presStyleCnt="2"/>
      <dgm:spPr/>
    </dgm:pt>
  </dgm:ptLst>
  <dgm:cxnLst>
    <dgm:cxn modelId="{D281B2FB-2337-40CE-876C-B469D46DC874}" type="presOf" srcId="{38120126-6E12-447B-A056-11E791A4C5AD}" destId="{867C804A-E419-4543-BF02-B19200185B02}" srcOrd="0" destOrd="0" presId="urn:microsoft.com/office/officeart/2009/layout/ReverseList"/>
    <dgm:cxn modelId="{AC22925F-3749-4214-99A9-D859FDE44975}" type="presOf" srcId="{2780AECF-1D62-48C5-A369-22E6BE96640F}" destId="{9212E533-1ED5-436D-8AA0-808AA89694C9}" srcOrd="0" destOrd="0" presId="urn:microsoft.com/office/officeart/2009/layout/ReverseList"/>
    <dgm:cxn modelId="{6002F566-0781-4866-BD78-BB32E37D8969}" type="presOf" srcId="{5DF50418-648E-408A-B64A-610C18386BE9}" destId="{19A2F13A-831B-4A81-9FB7-2F26888417FD}" srcOrd="1" destOrd="0" presId="urn:microsoft.com/office/officeart/2009/layout/ReverseList"/>
    <dgm:cxn modelId="{49CBD0FE-4580-4164-A700-F4D2A20F5133}" srcId="{38120126-6E12-447B-A056-11E791A4C5AD}" destId="{5DF50418-648E-408A-B64A-610C18386BE9}" srcOrd="0" destOrd="0" parTransId="{21425213-3F54-4A99-B73A-344DBA24A5E9}" sibTransId="{3FD947C4-6D11-4AC0-9335-1C1D7306C2E6}"/>
    <dgm:cxn modelId="{83C5ACCF-DEE5-4E82-8ABA-16EFD8B5C8E4}" type="presOf" srcId="{2780AECF-1D62-48C5-A369-22E6BE96640F}" destId="{8A3DD04E-CA69-4060-818C-F5A9BDE921E5}" srcOrd="1" destOrd="0" presId="urn:microsoft.com/office/officeart/2009/layout/ReverseList"/>
    <dgm:cxn modelId="{D8284C2A-B091-4E37-9737-C581DE4566C9}" type="presOf" srcId="{5DF50418-648E-408A-B64A-610C18386BE9}" destId="{1A9C02B0-81E6-4971-BCCE-C515D1C7B5CB}" srcOrd="0" destOrd="0" presId="urn:microsoft.com/office/officeart/2009/layout/ReverseList"/>
    <dgm:cxn modelId="{DA6D6746-F36E-4451-88CB-50F44C67F117}" srcId="{38120126-6E12-447B-A056-11E791A4C5AD}" destId="{2780AECF-1D62-48C5-A369-22E6BE96640F}" srcOrd="1" destOrd="0" parTransId="{21566C87-2A38-42E0-804E-DDC5001E55D0}" sibTransId="{50136DAE-FF9F-4743-BF29-E0A589AC1796}"/>
    <dgm:cxn modelId="{8AE46A56-8981-41F3-A632-0124176E8345}" type="presParOf" srcId="{867C804A-E419-4543-BF02-B19200185B02}" destId="{1A9C02B0-81E6-4971-BCCE-C515D1C7B5CB}" srcOrd="0" destOrd="0" presId="urn:microsoft.com/office/officeart/2009/layout/ReverseList"/>
    <dgm:cxn modelId="{E677B7B3-C620-43F9-829C-A3547D958BE7}" type="presParOf" srcId="{867C804A-E419-4543-BF02-B19200185B02}" destId="{19A2F13A-831B-4A81-9FB7-2F26888417FD}" srcOrd="1" destOrd="0" presId="urn:microsoft.com/office/officeart/2009/layout/ReverseList"/>
    <dgm:cxn modelId="{E1A4E4FF-39C8-4DAD-AA0B-A4A155D16C68}" type="presParOf" srcId="{867C804A-E419-4543-BF02-B19200185B02}" destId="{9212E533-1ED5-436D-8AA0-808AA89694C9}" srcOrd="2" destOrd="0" presId="urn:microsoft.com/office/officeart/2009/layout/ReverseList"/>
    <dgm:cxn modelId="{A7561D11-E53A-42FB-99FB-0C9FA1EE07D5}" type="presParOf" srcId="{867C804A-E419-4543-BF02-B19200185B02}" destId="{8A3DD04E-CA69-4060-818C-F5A9BDE921E5}" srcOrd="3" destOrd="0" presId="urn:microsoft.com/office/officeart/2009/layout/ReverseList"/>
    <dgm:cxn modelId="{E1EC42A8-610B-4426-BDB3-F99132387A23}" type="presParOf" srcId="{867C804A-E419-4543-BF02-B19200185B02}" destId="{074F7D33-59EF-44AB-B126-A6C534DDE6E9}" srcOrd="4" destOrd="0" presId="urn:microsoft.com/office/officeart/2009/layout/ReverseList"/>
    <dgm:cxn modelId="{FBB65E05-72EE-40D2-A77C-9CAFBA9EC855}" type="presParOf" srcId="{867C804A-E419-4543-BF02-B19200185B02}" destId="{AA7ADD72-C3C9-4368-94BD-DCD858F38071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239BF6A-1F5F-4206-AB9C-22DDBCE096AB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D9AD352-921E-4E45-83A4-FB32483FFC82}">
      <dgm:prSet/>
      <dgm:spPr/>
      <dgm:t>
        <a:bodyPr/>
        <a:lstStyle/>
        <a:p>
          <a:pPr rtl="0"/>
          <a:r>
            <a:rPr lang="es-ES" b="1" dirty="0" smtClean="0"/>
            <a:t>Misión. </a:t>
          </a:r>
          <a:endParaRPr lang="es-MX" dirty="0"/>
        </a:p>
      </dgm:t>
    </dgm:pt>
    <dgm:pt modelId="{54B43699-DE32-46FB-9E02-40E1824D965E}" type="parTrans" cxnId="{E2184281-982C-4CF8-AEA2-47FBB5F8E8FC}">
      <dgm:prSet/>
      <dgm:spPr/>
      <dgm:t>
        <a:bodyPr/>
        <a:lstStyle/>
        <a:p>
          <a:endParaRPr lang="es-MX"/>
        </a:p>
      </dgm:t>
    </dgm:pt>
    <dgm:pt modelId="{C08F9D92-F302-407F-9CBC-6AA9D0AB425A}" type="sibTrans" cxnId="{E2184281-982C-4CF8-AEA2-47FBB5F8E8FC}">
      <dgm:prSet/>
      <dgm:spPr/>
      <dgm:t>
        <a:bodyPr/>
        <a:lstStyle/>
        <a:p>
          <a:endParaRPr lang="es-MX"/>
        </a:p>
      </dgm:t>
    </dgm:pt>
    <dgm:pt modelId="{2948AF97-8E96-49F7-8F6E-EA1F7BCBC9A2}">
      <dgm:prSet/>
      <dgm:spPr/>
      <dgm:t>
        <a:bodyPr/>
        <a:lstStyle/>
        <a:p>
          <a:pPr rtl="0"/>
          <a:r>
            <a:rPr lang="es-ES" b="1" dirty="0" smtClean="0"/>
            <a:t>Visión.</a:t>
          </a:r>
          <a:endParaRPr lang="es-MX" dirty="0"/>
        </a:p>
      </dgm:t>
    </dgm:pt>
    <dgm:pt modelId="{9F8E1843-2CBA-4BCE-A22E-776C103B0AC5}" type="parTrans" cxnId="{92931ADC-C808-4210-A6FD-39E951645148}">
      <dgm:prSet/>
      <dgm:spPr/>
      <dgm:t>
        <a:bodyPr/>
        <a:lstStyle/>
        <a:p>
          <a:endParaRPr lang="es-MX"/>
        </a:p>
      </dgm:t>
    </dgm:pt>
    <dgm:pt modelId="{7EB69662-CB7D-437F-8E8F-98A8268028B9}" type="sibTrans" cxnId="{92931ADC-C808-4210-A6FD-39E951645148}">
      <dgm:prSet/>
      <dgm:spPr/>
      <dgm:t>
        <a:bodyPr/>
        <a:lstStyle/>
        <a:p>
          <a:endParaRPr lang="es-MX"/>
        </a:p>
      </dgm:t>
    </dgm:pt>
    <dgm:pt modelId="{DEAE9530-838E-4153-A929-2071EBCC4148}">
      <dgm:prSet/>
      <dgm:spPr/>
      <dgm:t>
        <a:bodyPr/>
        <a:lstStyle/>
        <a:p>
          <a:pPr rtl="0"/>
          <a:r>
            <a:rPr lang="es-ES" b="1" dirty="0" smtClean="0"/>
            <a:t>Objetivos.</a:t>
          </a:r>
          <a:endParaRPr lang="es-MX" dirty="0"/>
        </a:p>
      </dgm:t>
    </dgm:pt>
    <dgm:pt modelId="{5BB59838-EA16-41DC-8346-8F761E621203}" type="parTrans" cxnId="{39382E40-07B4-4F4C-B6D9-78E064AC8610}">
      <dgm:prSet/>
      <dgm:spPr/>
      <dgm:t>
        <a:bodyPr/>
        <a:lstStyle/>
        <a:p>
          <a:endParaRPr lang="es-MX"/>
        </a:p>
      </dgm:t>
    </dgm:pt>
    <dgm:pt modelId="{CDD9F8D5-0F54-487D-A133-9EB3B7ED5561}" type="sibTrans" cxnId="{39382E40-07B4-4F4C-B6D9-78E064AC8610}">
      <dgm:prSet/>
      <dgm:spPr/>
      <dgm:t>
        <a:bodyPr/>
        <a:lstStyle/>
        <a:p>
          <a:endParaRPr lang="es-MX"/>
        </a:p>
      </dgm:t>
    </dgm:pt>
    <dgm:pt modelId="{DF602F4C-19DF-4DA6-82D7-3394F4CD20F8}">
      <dgm:prSet/>
      <dgm:spPr/>
      <dgm:t>
        <a:bodyPr/>
        <a:lstStyle/>
        <a:p>
          <a:pPr rtl="0"/>
          <a:r>
            <a:rPr lang="es-MX" dirty="0" smtClean="0"/>
            <a:t>Ofrecer productos financieros a la medida de las necesidades de vivienda y para el retiro de cada derechohabiente.</a:t>
          </a:r>
          <a:endParaRPr lang="es-MX" dirty="0"/>
        </a:p>
      </dgm:t>
    </dgm:pt>
    <dgm:pt modelId="{53B86F22-80AA-400E-A7A3-607F87F982B0}" type="parTrans" cxnId="{4A04B14B-05C7-4949-A02A-EF1F22F1418D}">
      <dgm:prSet/>
      <dgm:spPr/>
      <dgm:t>
        <a:bodyPr/>
        <a:lstStyle/>
        <a:p>
          <a:endParaRPr lang="es-MX"/>
        </a:p>
      </dgm:t>
    </dgm:pt>
    <dgm:pt modelId="{E0664890-2E30-436F-9DF0-318E6E3AD34D}" type="sibTrans" cxnId="{4A04B14B-05C7-4949-A02A-EF1F22F1418D}">
      <dgm:prSet/>
      <dgm:spPr/>
      <dgm:t>
        <a:bodyPr/>
        <a:lstStyle/>
        <a:p>
          <a:endParaRPr lang="es-MX"/>
        </a:p>
      </dgm:t>
    </dgm:pt>
    <dgm:pt modelId="{FF4AEDF5-10F3-4DB2-A250-F921CAF06F33}">
      <dgm:prSet/>
      <dgm:spPr/>
      <dgm:t>
        <a:bodyPr/>
        <a:lstStyle/>
        <a:p>
          <a:pPr rtl="0"/>
          <a:r>
            <a:rPr lang="es-MX" dirty="0" smtClean="0"/>
            <a:t>Generar valor para los trabajadores y sus familias a través de soluciones de vivienda y ahorro.</a:t>
          </a:r>
          <a:endParaRPr lang="es-MX" dirty="0"/>
        </a:p>
      </dgm:t>
    </dgm:pt>
    <dgm:pt modelId="{01219225-F634-4929-86B3-069EC474CBFC}" type="parTrans" cxnId="{ED259943-FEE0-4B66-A25F-69B0F81F5239}">
      <dgm:prSet/>
      <dgm:spPr/>
      <dgm:t>
        <a:bodyPr/>
        <a:lstStyle/>
        <a:p>
          <a:endParaRPr lang="es-MX"/>
        </a:p>
      </dgm:t>
    </dgm:pt>
    <dgm:pt modelId="{67741F03-5F97-4041-8584-DB3EDECAAE57}" type="sibTrans" cxnId="{ED259943-FEE0-4B66-A25F-69B0F81F5239}">
      <dgm:prSet/>
      <dgm:spPr/>
      <dgm:t>
        <a:bodyPr/>
        <a:lstStyle/>
        <a:p>
          <a:endParaRPr lang="es-MX"/>
        </a:p>
      </dgm:t>
    </dgm:pt>
    <dgm:pt modelId="{CF5037F5-6E14-4F37-950B-12B81767E886}">
      <dgm:prSet/>
      <dgm:spPr/>
      <dgm:t>
        <a:bodyPr/>
        <a:lstStyle/>
        <a:p>
          <a:pPr rtl="0"/>
          <a:r>
            <a:rPr lang="es-MX" dirty="0" smtClean="0"/>
            <a:t>Empoderar a cada derechohabiente.</a:t>
          </a:r>
          <a:endParaRPr lang="es-MX" dirty="0"/>
        </a:p>
      </dgm:t>
    </dgm:pt>
    <dgm:pt modelId="{6D97E0E4-7113-43EA-969C-E8F7191DF381}" type="parTrans" cxnId="{77BFD056-D7DB-4F8A-9958-18442B4B551E}">
      <dgm:prSet/>
      <dgm:spPr/>
      <dgm:t>
        <a:bodyPr/>
        <a:lstStyle/>
        <a:p>
          <a:endParaRPr lang="es-MX"/>
        </a:p>
      </dgm:t>
    </dgm:pt>
    <dgm:pt modelId="{C31F1F77-22C4-4FC6-A200-F4A4DD8D35B1}" type="sibTrans" cxnId="{77BFD056-D7DB-4F8A-9958-18442B4B551E}">
      <dgm:prSet/>
      <dgm:spPr/>
      <dgm:t>
        <a:bodyPr/>
        <a:lstStyle/>
        <a:p>
          <a:endParaRPr lang="es-MX"/>
        </a:p>
      </dgm:t>
    </dgm:pt>
    <dgm:pt modelId="{DF47943D-9FEC-4F45-A026-95B81548817B}">
      <dgm:prSet/>
      <dgm:spPr/>
      <dgm:t>
        <a:bodyPr/>
        <a:lstStyle/>
        <a:p>
          <a:pPr rtl="0"/>
          <a:r>
            <a:rPr lang="es-MX" dirty="0" smtClean="0"/>
            <a:t>Otorgar rendimientos.</a:t>
          </a:r>
          <a:endParaRPr lang="es-MX" dirty="0"/>
        </a:p>
      </dgm:t>
    </dgm:pt>
    <dgm:pt modelId="{58333724-5EE4-4D96-8300-23B4A3F5BBBE}" type="parTrans" cxnId="{DDBF9E26-5251-498A-A405-3F4AA40C9EB3}">
      <dgm:prSet/>
      <dgm:spPr/>
      <dgm:t>
        <a:bodyPr/>
        <a:lstStyle/>
        <a:p>
          <a:endParaRPr lang="es-MX"/>
        </a:p>
      </dgm:t>
    </dgm:pt>
    <dgm:pt modelId="{4637B385-8A98-4D65-BB02-82F791F05BB4}" type="sibTrans" cxnId="{DDBF9E26-5251-498A-A405-3F4AA40C9EB3}">
      <dgm:prSet/>
      <dgm:spPr/>
      <dgm:t>
        <a:bodyPr/>
        <a:lstStyle/>
        <a:p>
          <a:endParaRPr lang="es-MX"/>
        </a:p>
      </dgm:t>
    </dgm:pt>
    <dgm:pt modelId="{E434BE80-7678-4B47-9C35-0D8CC247D17A}">
      <dgm:prSet/>
      <dgm:spPr/>
      <dgm:t>
        <a:bodyPr/>
        <a:lstStyle/>
        <a:p>
          <a:pPr rtl="0"/>
          <a:r>
            <a:rPr lang="es-MX" dirty="0" smtClean="0"/>
            <a:t>Brindar los mejores productos.</a:t>
          </a:r>
          <a:endParaRPr lang="es-MX" dirty="0"/>
        </a:p>
      </dgm:t>
    </dgm:pt>
    <dgm:pt modelId="{96DDB83C-4E4B-4967-8EF0-204E43A51D47}" type="parTrans" cxnId="{A37E8E83-03E8-44CA-A50C-D2CBABD334EF}">
      <dgm:prSet/>
      <dgm:spPr/>
      <dgm:t>
        <a:bodyPr/>
        <a:lstStyle/>
        <a:p>
          <a:endParaRPr lang="es-MX"/>
        </a:p>
      </dgm:t>
    </dgm:pt>
    <dgm:pt modelId="{F5EB1A03-41CC-4319-ADD5-C394879624D6}" type="sibTrans" cxnId="{A37E8E83-03E8-44CA-A50C-D2CBABD334EF}">
      <dgm:prSet/>
      <dgm:spPr/>
      <dgm:t>
        <a:bodyPr/>
        <a:lstStyle/>
        <a:p>
          <a:endParaRPr lang="es-MX"/>
        </a:p>
      </dgm:t>
    </dgm:pt>
    <dgm:pt modelId="{C8C16FC9-F9A0-4EAC-9DE0-19C46984612E}">
      <dgm:prSet/>
      <dgm:spPr/>
      <dgm:t>
        <a:bodyPr/>
        <a:lstStyle/>
        <a:p>
          <a:pPr rtl="0"/>
          <a:r>
            <a:rPr lang="es-MX" dirty="0" smtClean="0"/>
            <a:t>Contar con una administración eficiente.</a:t>
          </a:r>
          <a:endParaRPr lang="es-MX" dirty="0"/>
        </a:p>
      </dgm:t>
    </dgm:pt>
    <dgm:pt modelId="{0B27D5A2-C812-4A8B-8EB3-727EDC26A662}" type="parTrans" cxnId="{BC444AA2-321D-4930-8171-A3B9CB505E47}">
      <dgm:prSet/>
      <dgm:spPr/>
      <dgm:t>
        <a:bodyPr/>
        <a:lstStyle/>
        <a:p>
          <a:endParaRPr lang="es-MX"/>
        </a:p>
      </dgm:t>
    </dgm:pt>
    <dgm:pt modelId="{D5E6C410-D8D0-43ED-9268-0390D725DA65}" type="sibTrans" cxnId="{BC444AA2-321D-4930-8171-A3B9CB505E47}">
      <dgm:prSet/>
      <dgm:spPr/>
      <dgm:t>
        <a:bodyPr/>
        <a:lstStyle/>
        <a:p>
          <a:endParaRPr lang="es-MX"/>
        </a:p>
      </dgm:t>
    </dgm:pt>
    <dgm:pt modelId="{64E85F06-6A24-4D52-A96E-43E804D2BEB3}" type="pres">
      <dgm:prSet presAssocID="{3239BF6A-1F5F-4206-AB9C-22DDBCE096AB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7585BCA8-2ABF-4E52-BEFB-707DF1EDB8B4}" type="pres">
      <dgm:prSet presAssocID="{4D9AD352-921E-4E45-83A4-FB32483FFC82}" presName="composite" presStyleCnt="0"/>
      <dgm:spPr/>
    </dgm:pt>
    <dgm:pt modelId="{339636B3-0FAE-4FEB-83AE-B1FED2841E29}" type="pres">
      <dgm:prSet presAssocID="{4D9AD352-921E-4E45-83A4-FB32483FFC82}" presName="bentUpArrow1" presStyleLbl="alignImgPlace1" presStyleIdx="0" presStyleCnt="2" custLinFactNeighborX="-59224"/>
      <dgm:spPr/>
    </dgm:pt>
    <dgm:pt modelId="{CF4A8860-D2A5-4259-BCE3-677548134DEA}" type="pres">
      <dgm:prSet presAssocID="{4D9AD352-921E-4E45-83A4-FB32483FFC82}" presName="ParentText" presStyleLbl="node1" presStyleIdx="0" presStyleCnt="3" custLinFactNeighborX="-4004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3543037-7B7A-4153-9C44-EF5CBD394BF8}" type="pres">
      <dgm:prSet presAssocID="{4D9AD352-921E-4E45-83A4-FB32483FFC82}" presName="ChildText" presStyleLbl="revTx" presStyleIdx="0" presStyleCnt="3" custScaleX="181376" custLinFactNeighborX="32573" custLinFactNeighborY="-3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FAA86E-01B3-428B-B53D-63C355FB84FA}" type="pres">
      <dgm:prSet presAssocID="{C08F9D92-F302-407F-9CBC-6AA9D0AB425A}" presName="sibTrans" presStyleCnt="0"/>
      <dgm:spPr/>
    </dgm:pt>
    <dgm:pt modelId="{5B1D1182-ED0C-4F23-B828-43D516C68436}" type="pres">
      <dgm:prSet presAssocID="{2948AF97-8E96-49F7-8F6E-EA1F7BCBC9A2}" presName="composite" presStyleCnt="0"/>
      <dgm:spPr/>
    </dgm:pt>
    <dgm:pt modelId="{79497B0B-AD95-460A-85E8-C1379CC0BFC8}" type="pres">
      <dgm:prSet presAssocID="{2948AF97-8E96-49F7-8F6E-EA1F7BCBC9A2}" presName="bentUpArrow1" presStyleLbl="alignImgPlace1" presStyleIdx="1" presStyleCnt="2" custLinFactNeighborX="-59224"/>
      <dgm:spPr/>
    </dgm:pt>
    <dgm:pt modelId="{AA64D9E2-F08B-41D4-9713-C7E439DD20C0}" type="pres">
      <dgm:prSet presAssocID="{2948AF97-8E96-49F7-8F6E-EA1F7BCBC9A2}" presName="ParentText" presStyleLbl="node1" presStyleIdx="1" presStyleCnt="3" custLinFactNeighborX="-4004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EF1625-AB3D-4172-9DBD-66C9158F4F33}" type="pres">
      <dgm:prSet presAssocID="{2948AF97-8E96-49F7-8F6E-EA1F7BCBC9A2}" presName="ChildText" presStyleLbl="revTx" presStyleIdx="1" presStyleCnt="3" custScaleX="2001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FE8CF8-9E46-427D-858A-F2AAA78C9D79}" type="pres">
      <dgm:prSet presAssocID="{7EB69662-CB7D-437F-8E8F-98A8268028B9}" presName="sibTrans" presStyleCnt="0"/>
      <dgm:spPr/>
    </dgm:pt>
    <dgm:pt modelId="{C17702A7-BA01-4E45-9667-0F466235452D}" type="pres">
      <dgm:prSet presAssocID="{DEAE9530-838E-4153-A929-2071EBCC4148}" presName="composite" presStyleCnt="0"/>
      <dgm:spPr/>
    </dgm:pt>
    <dgm:pt modelId="{9564C103-BBBA-4D92-B63A-5808E70010D6}" type="pres">
      <dgm:prSet presAssocID="{DEAE9530-838E-4153-A929-2071EBCC4148}" presName="ParentText" presStyleLbl="node1" presStyleIdx="2" presStyleCnt="3" custLinFactNeighborX="-4004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4B1EEC-1D37-4A32-B3BC-7430EE42782A}" type="pres">
      <dgm:prSet presAssocID="{DEAE9530-838E-4153-A929-2071EBCC4148}" presName="FinalChildText" presStyleLbl="revTx" presStyleIdx="2" presStyleCnt="3" custScaleX="20519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CB0A7BE-CBD3-4FAC-A1DB-511D4E365E8C}" type="presOf" srcId="{E434BE80-7678-4B47-9C35-0D8CC247D17A}" destId="{B94B1EEC-1D37-4A32-B3BC-7430EE42782A}" srcOrd="0" destOrd="2" presId="urn:microsoft.com/office/officeart/2005/8/layout/StepDownProcess"/>
    <dgm:cxn modelId="{7D600FDC-5F6A-4892-8530-F92E51F4F64F}" type="presOf" srcId="{3239BF6A-1F5F-4206-AB9C-22DDBCE096AB}" destId="{64E85F06-6A24-4D52-A96E-43E804D2BEB3}" srcOrd="0" destOrd="0" presId="urn:microsoft.com/office/officeart/2005/8/layout/StepDownProcess"/>
    <dgm:cxn modelId="{4A04B14B-05C7-4949-A02A-EF1F22F1418D}" srcId="{4D9AD352-921E-4E45-83A4-FB32483FFC82}" destId="{DF602F4C-19DF-4DA6-82D7-3394F4CD20F8}" srcOrd="0" destOrd="0" parTransId="{53B86F22-80AA-400E-A7A3-607F87F982B0}" sibTransId="{E0664890-2E30-436F-9DF0-318E6E3AD34D}"/>
    <dgm:cxn modelId="{E2184281-982C-4CF8-AEA2-47FBB5F8E8FC}" srcId="{3239BF6A-1F5F-4206-AB9C-22DDBCE096AB}" destId="{4D9AD352-921E-4E45-83A4-FB32483FFC82}" srcOrd="0" destOrd="0" parTransId="{54B43699-DE32-46FB-9E02-40E1824D965E}" sibTransId="{C08F9D92-F302-407F-9CBC-6AA9D0AB425A}"/>
    <dgm:cxn modelId="{DDBF9E26-5251-498A-A405-3F4AA40C9EB3}" srcId="{DEAE9530-838E-4153-A929-2071EBCC4148}" destId="{DF47943D-9FEC-4F45-A026-95B81548817B}" srcOrd="1" destOrd="0" parTransId="{58333724-5EE4-4D96-8300-23B4A3F5BBBE}" sibTransId="{4637B385-8A98-4D65-BB02-82F791F05BB4}"/>
    <dgm:cxn modelId="{CE8E5ECB-9AEA-45A2-8566-3CAE9206D83D}" type="presOf" srcId="{DF602F4C-19DF-4DA6-82D7-3394F4CD20F8}" destId="{53543037-7B7A-4153-9C44-EF5CBD394BF8}" srcOrd="0" destOrd="0" presId="urn:microsoft.com/office/officeart/2005/8/layout/StepDownProcess"/>
    <dgm:cxn modelId="{9366E19B-4D28-4FC7-9728-1068D60E17F3}" type="presOf" srcId="{FF4AEDF5-10F3-4DB2-A250-F921CAF06F33}" destId="{9FEF1625-AB3D-4172-9DBD-66C9158F4F33}" srcOrd="0" destOrd="0" presId="urn:microsoft.com/office/officeart/2005/8/layout/StepDownProcess"/>
    <dgm:cxn modelId="{E8EBB254-EFAB-4E9B-B3E6-325C4060AF05}" type="presOf" srcId="{2948AF97-8E96-49F7-8F6E-EA1F7BCBC9A2}" destId="{AA64D9E2-F08B-41D4-9713-C7E439DD20C0}" srcOrd="0" destOrd="0" presId="urn:microsoft.com/office/officeart/2005/8/layout/StepDownProcess"/>
    <dgm:cxn modelId="{92931ADC-C808-4210-A6FD-39E951645148}" srcId="{3239BF6A-1F5F-4206-AB9C-22DDBCE096AB}" destId="{2948AF97-8E96-49F7-8F6E-EA1F7BCBC9A2}" srcOrd="1" destOrd="0" parTransId="{9F8E1843-2CBA-4BCE-A22E-776C103B0AC5}" sibTransId="{7EB69662-CB7D-437F-8E8F-98A8268028B9}"/>
    <dgm:cxn modelId="{57ECDFD9-E769-420C-982D-B1E76796758B}" type="presOf" srcId="{DEAE9530-838E-4153-A929-2071EBCC4148}" destId="{9564C103-BBBA-4D92-B63A-5808E70010D6}" srcOrd="0" destOrd="0" presId="urn:microsoft.com/office/officeart/2005/8/layout/StepDownProcess"/>
    <dgm:cxn modelId="{CA1ECECF-D5C5-4E05-B676-2DCF5D93EF90}" type="presOf" srcId="{DF47943D-9FEC-4F45-A026-95B81548817B}" destId="{B94B1EEC-1D37-4A32-B3BC-7430EE42782A}" srcOrd="0" destOrd="1" presId="urn:microsoft.com/office/officeart/2005/8/layout/StepDownProcess"/>
    <dgm:cxn modelId="{FB9AFFF8-B78A-4EA9-B0AF-ED3DC7D4D5F2}" type="presOf" srcId="{4D9AD352-921E-4E45-83A4-FB32483FFC82}" destId="{CF4A8860-D2A5-4259-BCE3-677548134DEA}" srcOrd="0" destOrd="0" presId="urn:microsoft.com/office/officeart/2005/8/layout/StepDownProcess"/>
    <dgm:cxn modelId="{BC444AA2-321D-4930-8171-A3B9CB505E47}" srcId="{DEAE9530-838E-4153-A929-2071EBCC4148}" destId="{C8C16FC9-F9A0-4EAC-9DE0-19C46984612E}" srcOrd="3" destOrd="0" parTransId="{0B27D5A2-C812-4A8B-8EB3-727EDC26A662}" sibTransId="{D5E6C410-D8D0-43ED-9268-0390D725DA65}"/>
    <dgm:cxn modelId="{ED259943-FEE0-4B66-A25F-69B0F81F5239}" srcId="{2948AF97-8E96-49F7-8F6E-EA1F7BCBC9A2}" destId="{FF4AEDF5-10F3-4DB2-A250-F921CAF06F33}" srcOrd="0" destOrd="0" parTransId="{01219225-F634-4929-86B3-069EC474CBFC}" sibTransId="{67741F03-5F97-4041-8584-DB3EDECAAE57}"/>
    <dgm:cxn modelId="{A37E8E83-03E8-44CA-A50C-D2CBABD334EF}" srcId="{DEAE9530-838E-4153-A929-2071EBCC4148}" destId="{E434BE80-7678-4B47-9C35-0D8CC247D17A}" srcOrd="2" destOrd="0" parTransId="{96DDB83C-4E4B-4967-8EF0-204E43A51D47}" sibTransId="{F5EB1A03-41CC-4319-ADD5-C394879624D6}"/>
    <dgm:cxn modelId="{08E51B63-F5C9-4108-AD23-CD8FC7516C76}" type="presOf" srcId="{C8C16FC9-F9A0-4EAC-9DE0-19C46984612E}" destId="{B94B1EEC-1D37-4A32-B3BC-7430EE42782A}" srcOrd="0" destOrd="3" presId="urn:microsoft.com/office/officeart/2005/8/layout/StepDownProcess"/>
    <dgm:cxn modelId="{6C484F7F-42AA-4125-A4FB-C9C39339AE39}" type="presOf" srcId="{CF5037F5-6E14-4F37-950B-12B81767E886}" destId="{B94B1EEC-1D37-4A32-B3BC-7430EE42782A}" srcOrd="0" destOrd="0" presId="urn:microsoft.com/office/officeart/2005/8/layout/StepDownProcess"/>
    <dgm:cxn modelId="{77BFD056-D7DB-4F8A-9958-18442B4B551E}" srcId="{DEAE9530-838E-4153-A929-2071EBCC4148}" destId="{CF5037F5-6E14-4F37-950B-12B81767E886}" srcOrd="0" destOrd="0" parTransId="{6D97E0E4-7113-43EA-969C-E8F7191DF381}" sibTransId="{C31F1F77-22C4-4FC6-A200-F4A4DD8D35B1}"/>
    <dgm:cxn modelId="{39382E40-07B4-4F4C-B6D9-78E064AC8610}" srcId="{3239BF6A-1F5F-4206-AB9C-22DDBCE096AB}" destId="{DEAE9530-838E-4153-A929-2071EBCC4148}" srcOrd="2" destOrd="0" parTransId="{5BB59838-EA16-41DC-8346-8F761E621203}" sibTransId="{CDD9F8D5-0F54-487D-A133-9EB3B7ED5561}"/>
    <dgm:cxn modelId="{294B0CC3-C2C6-45A2-8538-A7530E9C5FD8}" type="presParOf" srcId="{64E85F06-6A24-4D52-A96E-43E804D2BEB3}" destId="{7585BCA8-2ABF-4E52-BEFB-707DF1EDB8B4}" srcOrd="0" destOrd="0" presId="urn:microsoft.com/office/officeart/2005/8/layout/StepDownProcess"/>
    <dgm:cxn modelId="{1746BF34-1326-4804-A051-37725D74C82B}" type="presParOf" srcId="{7585BCA8-2ABF-4E52-BEFB-707DF1EDB8B4}" destId="{339636B3-0FAE-4FEB-83AE-B1FED2841E29}" srcOrd="0" destOrd="0" presId="urn:microsoft.com/office/officeart/2005/8/layout/StepDownProcess"/>
    <dgm:cxn modelId="{95D7F8C7-7663-48D5-A2BA-AC10EB6B66C6}" type="presParOf" srcId="{7585BCA8-2ABF-4E52-BEFB-707DF1EDB8B4}" destId="{CF4A8860-D2A5-4259-BCE3-677548134DEA}" srcOrd="1" destOrd="0" presId="urn:microsoft.com/office/officeart/2005/8/layout/StepDownProcess"/>
    <dgm:cxn modelId="{A8935862-B3A0-4E18-A84B-719FB82C17A5}" type="presParOf" srcId="{7585BCA8-2ABF-4E52-BEFB-707DF1EDB8B4}" destId="{53543037-7B7A-4153-9C44-EF5CBD394BF8}" srcOrd="2" destOrd="0" presId="urn:microsoft.com/office/officeart/2005/8/layout/StepDownProcess"/>
    <dgm:cxn modelId="{0F1DC859-1AE7-44A0-844B-ED0BD7DADA4F}" type="presParOf" srcId="{64E85F06-6A24-4D52-A96E-43E804D2BEB3}" destId="{DBFAA86E-01B3-428B-B53D-63C355FB84FA}" srcOrd="1" destOrd="0" presId="urn:microsoft.com/office/officeart/2005/8/layout/StepDownProcess"/>
    <dgm:cxn modelId="{D4D657AA-FD14-4B7F-8ACC-6A3AFD9BABF0}" type="presParOf" srcId="{64E85F06-6A24-4D52-A96E-43E804D2BEB3}" destId="{5B1D1182-ED0C-4F23-B828-43D516C68436}" srcOrd="2" destOrd="0" presId="urn:microsoft.com/office/officeart/2005/8/layout/StepDownProcess"/>
    <dgm:cxn modelId="{6224C281-3E79-4828-BCCA-E81966F14A09}" type="presParOf" srcId="{5B1D1182-ED0C-4F23-B828-43D516C68436}" destId="{79497B0B-AD95-460A-85E8-C1379CC0BFC8}" srcOrd="0" destOrd="0" presId="urn:microsoft.com/office/officeart/2005/8/layout/StepDownProcess"/>
    <dgm:cxn modelId="{D3CF8999-788A-4366-A1EF-BB8FECA5E2E3}" type="presParOf" srcId="{5B1D1182-ED0C-4F23-B828-43D516C68436}" destId="{AA64D9E2-F08B-41D4-9713-C7E439DD20C0}" srcOrd="1" destOrd="0" presId="urn:microsoft.com/office/officeart/2005/8/layout/StepDownProcess"/>
    <dgm:cxn modelId="{C43258E4-AD7A-4E19-ADD1-C7978E0D8DF0}" type="presParOf" srcId="{5B1D1182-ED0C-4F23-B828-43D516C68436}" destId="{9FEF1625-AB3D-4172-9DBD-66C9158F4F33}" srcOrd="2" destOrd="0" presId="urn:microsoft.com/office/officeart/2005/8/layout/StepDownProcess"/>
    <dgm:cxn modelId="{5257AB40-4B3D-4A38-912E-4E037F001685}" type="presParOf" srcId="{64E85F06-6A24-4D52-A96E-43E804D2BEB3}" destId="{54FE8CF8-9E46-427D-858A-F2AAA78C9D79}" srcOrd="3" destOrd="0" presId="urn:microsoft.com/office/officeart/2005/8/layout/StepDownProcess"/>
    <dgm:cxn modelId="{4C197885-A970-4CBD-AD69-E64C339AE4AD}" type="presParOf" srcId="{64E85F06-6A24-4D52-A96E-43E804D2BEB3}" destId="{C17702A7-BA01-4E45-9667-0F466235452D}" srcOrd="4" destOrd="0" presId="urn:microsoft.com/office/officeart/2005/8/layout/StepDownProcess"/>
    <dgm:cxn modelId="{05D7BA32-EF2E-4320-83C1-1D3FD449DA6E}" type="presParOf" srcId="{C17702A7-BA01-4E45-9667-0F466235452D}" destId="{9564C103-BBBA-4D92-B63A-5808E70010D6}" srcOrd="0" destOrd="0" presId="urn:microsoft.com/office/officeart/2005/8/layout/StepDownProcess"/>
    <dgm:cxn modelId="{1D6BED8D-1EDD-4B2C-9350-4DBADA296B00}" type="presParOf" srcId="{C17702A7-BA01-4E45-9667-0F466235452D}" destId="{B94B1EEC-1D37-4A32-B3BC-7430EE42782A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A26163A-2309-4366-94E9-5AACE8F8B75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7308ADAE-22E6-4D1F-BACC-46DB6F96C84E}">
      <dgm:prSet/>
      <dgm:spPr/>
      <dgm:t>
        <a:bodyPr/>
        <a:lstStyle/>
        <a:p>
          <a:pPr rtl="0"/>
          <a:r>
            <a:rPr lang="es-ES" b="1" smtClean="0"/>
            <a:t>El cambio, única constante.</a:t>
          </a:r>
          <a:endParaRPr lang="es-MX"/>
        </a:p>
      </dgm:t>
    </dgm:pt>
    <dgm:pt modelId="{6340A9E8-6BAE-4CE9-8183-F48BBC45BFFD}" type="parTrans" cxnId="{607AB99B-4543-4659-8264-F56641FBD384}">
      <dgm:prSet/>
      <dgm:spPr/>
      <dgm:t>
        <a:bodyPr/>
        <a:lstStyle/>
        <a:p>
          <a:endParaRPr lang="es-MX"/>
        </a:p>
      </dgm:t>
    </dgm:pt>
    <dgm:pt modelId="{9455A5DE-9252-46C2-B59E-7CB7B1C2678B}" type="sibTrans" cxnId="{607AB99B-4543-4659-8264-F56641FBD384}">
      <dgm:prSet/>
      <dgm:spPr/>
      <dgm:t>
        <a:bodyPr/>
        <a:lstStyle/>
        <a:p>
          <a:endParaRPr lang="es-MX"/>
        </a:p>
      </dgm:t>
    </dgm:pt>
    <dgm:pt modelId="{CF5BDA4F-5B06-483A-96E7-6FB0C8F21F22}">
      <dgm:prSet/>
      <dgm:spPr/>
      <dgm:t>
        <a:bodyPr/>
        <a:lstStyle/>
        <a:p>
          <a:pPr rtl="0"/>
          <a:r>
            <a:rPr lang="es-ES" b="1" smtClean="0"/>
            <a:t>Todos estamos conectados.</a:t>
          </a:r>
          <a:endParaRPr lang="es-MX"/>
        </a:p>
      </dgm:t>
    </dgm:pt>
    <dgm:pt modelId="{3634DA1A-7034-4807-8D39-B53F4A94FFB0}" type="parTrans" cxnId="{B5028775-F266-4DA8-8375-3A26EBF514C2}">
      <dgm:prSet/>
      <dgm:spPr/>
      <dgm:t>
        <a:bodyPr/>
        <a:lstStyle/>
        <a:p>
          <a:endParaRPr lang="es-MX"/>
        </a:p>
      </dgm:t>
    </dgm:pt>
    <dgm:pt modelId="{CCA862D5-4402-4FEB-BEE1-19D0284143FA}" type="sibTrans" cxnId="{B5028775-F266-4DA8-8375-3A26EBF514C2}">
      <dgm:prSet/>
      <dgm:spPr/>
      <dgm:t>
        <a:bodyPr/>
        <a:lstStyle/>
        <a:p>
          <a:endParaRPr lang="es-MX"/>
        </a:p>
      </dgm:t>
    </dgm:pt>
    <dgm:pt modelId="{0C83C58F-FBD6-4B2F-94E6-DEEDE80FC94F}">
      <dgm:prSet/>
      <dgm:spPr/>
      <dgm:t>
        <a:bodyPr/>
        <a:lstStyle/>
        <a:p>
          <a:pPr rtl="0"/>
          <a:r>
            <a:rPr lang="es-ES" b="1" smtClean="0"/>
            <a:t>Vocación social.</a:t>
          </a:r>
          <a:endParaRPr lang="es-MX"/>
        </a:p>
      </dgm:t>
    </dgm:pt>
    <dgm:pt modelId="{55F21754-0F8C-4C60-B506-ED15BE543B8E}" type="parTrans" cxnId="{8A3E860A-91B6-440E-BE05-2149A3F47368}">
      <dgm:prSet/>
      <dgm:spPr/>
      <dgm:t>
        <a:bodyPr/>
        <a:lstStyle/>
        <a:p>
          <a:endParaRPr lang="es-MX"/>
        </a:p>
      </dgm:t>
    </dgm:pt>
    <dgm:pt modelId="{B0BC7594-59A5-437F-8399-FA0C34A1FFEA}" type="sibTrans" cxnId="{8A3E860A-91B6-440E-BE05-2149A3F47368}">
      <dgm:prSet/>
      <dgm:spPr/>
      <dgm:t>
        <a:bodyPr/>
        <a:lstStyle/>
        <a:p>
          <a:endParaRPr lang="es-MX"/>
        </a:p>
      </dgm:t>
    </dgm:pt>
    <dgm:pt modelId="{5A51CD65-EDE7-4B6F-B6A6-A3A9C81FC520}" type="pres">
      <dgm:prSet presAssocID="{AA26163A-2309-4366-94E9-5AACE8F8B75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9F8A94F-7DBD-4BAD-ADDD-9ABCA8EC7C15}" type="pres">
      <dgm:prSet presAssocID="{7308ADAE-22E6-4D1F-BACC-46DB6F96C84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6490989-B50A-41A6-ACF2-D377B7DB548B}" type="pres">
      <dgm:prSet presAssocID="{9455A5DE-9252-46C2-B59E-7CB7B1C2678B}" presName="sibTrans" presStyleLbl="sibTrans2D1" presStyleIdx="0" presStyleCnt="3"/>
      <dgm:spPr/>
      <dgm:t>
        <a:bodyPr/>
        <a:lstStyle/>
        <a:p>
          <a:endParaRPr lang="es-MX"/>
        </a:p>
      </dgm:t>
    </dgm:pt>
    <dgm:pt modelId="{595BA492-E2D1-49FC-B9AD-292105E12608}" type="pres">
      <dgm:prSet presAssocID="{9455A5DE-9252-46C2-B59E-7CB7B1C2678B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6E39D159-F5F4-48B5-8AA0-6A08EF54154D}" type="pres">
      <dgm:prSet presAssocID="{CF5BDA4F-5B06-483A-96E7-6FB0C8F21F2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D82823-2CD8-4643-8693-C9D52A04D7FE}" type="pres">
      <dgm:prSet presAssocID="{CCA862D5-4402-4FEB-BEE1-19D0284143FA}" presName="sibTrans" presStyleLbl="sibTrans2D1" presStyleIdx="1" presStyleCnt="3"/>
      <dgm:spPr/>
      <dgm:t>
        <a:bodyPr/>
        <a:lstStyle/>
        <a:p>
          <a:endParaRPr lang="es-MX"/>
        </a:p>
      </dgm:t>
    </dgm:pt>
    <dgm:pt modelId="{06DAC123-C4AD-4C5A-A12D-ECB00DBBE812}" type="pres">
      <dgm:prSet presAssocID="{CCA862D5-4402-4FEB-BEE1-19D0284143FA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13335F32-30E6-4C07-8B0F-D7687E50F557}" type="pres">
      <dgm:prSet presAssocID="{0C83C58F-FBD6-4B2F-94E6-DEEDE80FC94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73EB6FF-B6CB-44C2-A90B-716FC35E6453}" type="pres">
      <dgm:prSet presAssocID="{B0BC7594-59A5-437F-8399-FA0C34A1FFEA}" presName="sibTrans" presStyleLbl="sibTrans2D1" presStyleIdx="2" presStyleCnt="3"/>
      <dgm:spPr/>
      <dgm:t>
        <a:bodyPr/>
        <a:lstStyle/>
        <a:p>
          <a:endParaRPr lang="es-MX"/>
        </a:p>
      </dgm:t>
    </dgm:pt>
    <dgm:pt modelId="{82529A46-4D1D-41A4-9419-91A903AA6248}" type="pres">
      <dgm:prSet presAssocID="{B0BC7594-59A5-437F-8399-FA0C34A1FFEA}" presName="connectorText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E60B79E9-9A71-41F0-8D9C-8C903DFCD5A0}" type="presOf" srcId="{CF5BDA4F-5B06-483A-96E7-6FB0C8F21F22}" destId="{6E39D159-F5F4-48B5-8AA0-6A08EF54154D}" srcOrd="0" destOrd="0" presId="urn:microsoft.com/office/officeart/2005/8/layout/cycle2"/>
    <dgm:cxn modelId="{EF9A52AC-B486-485E-9878-840F7DE1296A}" type="presOf" srcId="{CCA862D5-4402-4FEB-BEE1-19D0284143FA}" destId="{6AD82823-2CD8-4643-8693-C9D52A04D7FE}" srcOrd="0" destOrd="0" presId="urn:microsoft.com/office/officeart/2005/8/layout/cycle2"/>
    <dgm:cxn modelId="{8A3E860A-91B6-440E-BE05-2149A3F47368}" srcId="{AA26163A-2309-4366-94E9-5AACE8F8B751}" destId="{0C83C58F-FBD6-4B2F-94E6-DEEDE80FC94F}" srcOrd="2" destOrd="0" parTransId="{55F21754-0F8C-4C60-B506-ED15BE543B8E}" sibTransId="{B0BC7594-59A5-437F-8399-FA0C34A1FFEA}"/>
    <dgm:cxn modelId="{52DB28D4-BECC-4B13-81AF-C4407EC8B93D}" type="presOf" srcId="{B0BC7594-59A5-437F-8399-FA0C34A1FFEA}" destId="{973EB6FF-B6CB-44C2-A90B-716FC35E6453}" srcOrd="0" destOrd="0" presId="urn:microsoft.com/office/officeart/2005/8/layout/cycle2"/>
    <dgm:cxn modelId="{7B06D415-6B3B-4126-BACC-09CF934251EF}" type="presOf" srcId="{0C83C58F-FBD6-4B2F-94E6-DEEDE80FC94F}" destId="{13335F32-30E6-4C07-8B0F-D7687E50F557}" srcOrd="0" destOrd="0" presId="urn:microsoft.com/office/officeart/2005/8/layout/cycle2"/>
    <dgm:cxn modelId="{C2A9A76D-460D-412C-8B03-257A9C25F6FC}" type="presOf" srcId="{CCA862D5-4402-4FEB-BEE1-19D0284143FA}" destId="{06DAC123-C4AD-4C5A-A12D-ECB00DBBE812}" srcOrd="1" destOrd="0" presId="urn:microsoft.com/office/officeart/2005/8/layout/cycle2"/>
    <dgm:cxn modelId="{5D24B7FE-E8F0-41B3-A926-0B0ED508BE8E}" type="presOf" srcId="{9455A5DE-9252-46C2-B59E-7CB7B1C2678B}" destId="{C6490989-B50A-41A6-ACF2-D377B7DB548B}" srcOrd="0" destOrd="0" presId="urn:microsoft.com/office/officeart/2005/8/layout/cycle2"/>
    <dgm:cxn modelId="{0A6266A9-661F-420E-B7FF-41179C585259}" type="presOf" srcId="{AA26163A-2309-4366-94E9-5AACE8F8B751}" destId="{5A51CD65-EDE7-4B6F-B6A6-A3A9C81FC520}" srcOrd="0" destOrd="0" presId="urn:microsoft.com/office/officeart/2005/8/layout/cycle2"/>
    <dgm:cxn modelId="{607AB99B-4543-4659-8264-F56641FBD384}" srcId="{AA26163A-2309-4366-94E9-5AACE8F8B751}" destId="{7308ADAE-22E6-4D1F-BACC-46DB6F96C84E}" srcOrd="0" destOrd="0" parTransId="{6340A9E8-6BAE-4CE9-8183-F48BBC45BFFD}" sibTransId="{9455A5DE-9252-46C2-B59E-7CB7B1C2678B}"/>
    <dgm:cxn modelId="{211ADCEC-A43F-4BA3-AF26-0F0C0A06E1A8}" type="presOf" srcId="{9455A5DE-9252-46C2-B59E-7CB7B1C2678B}" destId="{595BA492-E2D1-49FC-B9AD-292105E12608}" srcOrd="1" destOrd="0" presId="urn:microsoft.com/office/officeart/2005/8/layout/cycle2"/>
    <dgm:cxn modelId="{72D4EF88-F5DA-4E6D-898D-7AE37AA1BDED}" type="presOf" srcId="{7308ADAE-22E6-4D1F-BACC-46DB6F96C84E}" destId="{69F8A94F-7DBD-4BAD-ADDD-9ABCA8EC7C15}" srcOrd="0" destOrd="0" presId="urn:microsoft.com/office/officeart/2005/8/layout/cycle2"/>
    <dgm:cxn modelId="{371F4946-FC1A-4E66-B1BE-48906506AFD1}" type="presOf" srcId="{B0BC7594-59A5-437F-8399-FA0C34A1FFEA}" destId="{82529A46-4D1D-41A4-9419-91A903AA6248}" srcOrd="1" destOrd="0" presId="urn:microsoft.com/office/officeart/2005/8/layout/cycle2"/>
    <dgm:cxn modelId="{B5028775-F266-4DA8-8375-3A26EBF514C2}" srcId="{AA26163A-2309-4366-94E9-5AACE8F8B751}" destId="{CF5BDA4F-5B06-483A-96E7-6FB0C8F21F22}" srcOrd="1" destOrd="0" parTransId="{3634DA1A-7034-4807-8D39-B53F4A94FFB0}" sibTransId="{CCA862D5-4402-4FEB-BEE1-19D0284143FA}"/>
    <dgm:cxn modelId="{82D82BF6-9B31-4A22-8415-6D921D915B37}" type="presParOf" srcId="{5A51CD65-EDE7-4B6F-B6A6-A3A9C81FC520}" destId="{69F8A94F-7DBD-4BAD-ADDD-9ABCA8EC7C15}" srcOrd="0" destOrd="0" presId="urn:microsoft.com/office/officeart/2005/8/layout/cycle2"/>
    <dgm:cxn modelId="{CBDA4A0B-06A9-401C-97E1-EEDD6984DF1B}" type="presParOf" srcId="{5A51CD65-EDE7-4B6F-B6A6-A3A9C81FC520}" destId="{C6490989-B50A-41A6-ACF2-D377B7DB548B}" srcOrd="1" destOrd="0" presId="urn:microsoft.com/office/officeart/2005/8/layout/cycle2"/>
    <dgm:cxn modelId="{BC204719-6104-4172-ACCF-A49427F58D6B}" type="presParOf" srcId="{C6490989-B50A-41A6-ACF2-D377B7DB548B}" destId="{595BA492-E2D1-49FC-B9AD-292105E12608}" srcOrd="0" destOrd="0" presId="urn:microsoft.com/office/officeart/2005/8/layout/cycle2"/>
    <dgm:cxn modelId="{BE8475E4-2985-4222-9767-04CC81FB850E}" type="presParOf" srcId="{5A51CD65-EDE7-4B6F-B6A6-A3A9C81FC520}" destId="{6E39D159-F5F4-48B5-8AA0-6A08EF54154D}" srcOrd="2" destOrd="0" presId="urn:microsoft.com/office/officeart/2005/8/layout/cycle2"/>
    <dgm:cxn modelId="{B24E6780-EF4A-4D95-86CC-90A1344BB316}" type="presParOf" srcId="{5A51CD65-EDE7-4B6F-B6A6-A3A9C81FC520}" destId="{6AD82823-2CD8-4643-8693-C9D52A04D7FE}" srcOrd="3" destOrd="0" presId="urn:microsoft.com/office/officeart/2005/8/layout/cycle2"/>
    <dgm:cxn modelId="{6A16943E-0124-49EF-AAC8-7EDFDBB9D68C}" type="presParOf" srcId="{6AD82823-2CD8-4643-8693-C9D52A04D7FE}" destId="{06DAC123-C4AD-4C5A-A12D-ECB00DBBE812}" srcOrd="0" destOrd="0" presId="urn:microsoft.com/office/officeart/2005/8/layout/cycle2"/>
    <dgm:cxn modelId="{9474D767-0090-4F64-A576-4A398DACE75F}" type="presParOf" srcId="{5A51CD65-EDE7-4B6F-B6A6-A3A9C81FC520}" destId="{13335F32-30E6-4C07-8B0F-D7687E50F557}" srcOrd="4" destOrd="0" presId="urn:microsoft.com/office/officeart/2005/8/layout/cycle2"/>
    <dgm:cxn modelId="{4C099072-1AD1-4EEA-9608-5BA85BA32745}" type="presParOf" srcId="{5A51CD65-EDE7-4B6F-B6A6-A3A9C81FC520}" destId="{973EB6FF-B6CB-44C2-A90B-716FC35E6453}" srcOrd="5" destOrd="0" presId="urn:microsoft.com/office/officeart/2005/8/layout/cycle2"/>
    <dgm:cxn modelId="{6A347A2E-6208-430A-9A89-A1E8A135E2A2}" type="presParOf" srcId="{973EB6FF-B6CB-44C2-A90B-716FC35E6453}" destId="{82529A46-4D1D-41A4-9419-91A903AA6248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A4DC942-1309-4177-BCB9-7AECC4EB7302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582EEFDB-EEC2-4297-96F5-8B8934E27542}">
      <dgm:prSet/>
      <dgm:spPr/>
      <dgm:t>
        <a:bodyPr/>
        <a:lstStyle/>
        <a:p>
          <a:pPr rtl="0"/>
          <a:r>
            <a:rPr lang="es-MX" smtClean="0"/>
            <a:t>Las aportaciones en numerario del Gobierno Federal; </a:t>
          </a:r>
          <a:endParaRPr lang="es-MX"/>
        </a:p>
      </dgm:t>
    </dgm:pt>
    <dgm:pt modelId="{1645DE21-98B1-4717-A35B-55FEF4727D6D}" type="parTrans" cxnId="{30C06D6B-DCA8-417F-8869-1FDB03808C1B}">
      <dgm:prSet/>
      <dgm:spPr/>
      <dgm:t>
        <a:bodyPr/>
        <a:lstStyle/>
        <a:p>
          <a:endParaRPr lang="es-MX"/>
        </a:p>
      </dgm:t>
    </dgm:pt>
    <dgm:pt modelId="{578E6E90-3CFF-4865-883C-40C2673687EC}" type="sibTrans" cxnId="{30C06D6B-DCA8-417F-8869-1FDB03808C1B}">
      <dgm:prSet/>
      <dgm:spPr/>
      <dgm:t>
        <a:bodyPr/>
        <a:lstStyle/>
        <a:p>
          <a:endParaRPr lang="es-MX"/>
        </a:p>
      </dgm:t>
    </dgm:pt>
    <dgm:pt modelId="{23454A10-A1D7-41F3-989B-13FC7260C539}">
      <dgm:prSet/>
      <dgm:spPr/>
      <dgm:t>
        <a:bodyPr/>
        <a:lstStyle/>
        <a:p>
          <a:pPr rtl="0"/>
          <a:r>
            <a:rPr lang="es-MX" smtClean="0"/>
            <a:t>Las cantidades y comisiones por los servicios que preste; </a:t>
          </a:r>
          <a:endParaRPr lang="es-MX"/>
        </a:p>
      </dgm:t>
    </dgm:pt>
    <dgm:pt modelId="{8AA8FABD-76B0-411A-81C8-D39CE7EEB3BB}" type="parTrans" cxnId="{AAC7D92B-AD6C-4454-B9A7-7E998BCB3B30}">
      <dgm:prSet/>
      <dgm:spPr/>
      <dgm:t>
        <a:bodyPr/>
        <a:lstStyle/>
        <a:p>
          <a:endParaRPr lang="es-MX"/>
        </a:p>
      </dgm:t>
    </dgm:pt>
    <dgm:pt modelId="{5D9C9E65-06E5-4027-9FFC-9643DE33EFC0}" type="sibTrans" cxnId="{AAC7D92B-AD6C-4454-B9A7-7E998BCB3B30}">
      <dgm:prSet/>
      <dgm:spPr/>
      <dgm:t>
        <a:bodyPr/>
        <a:lstStyle/>
        <a:p>
          <a:endParaRPr lang="es-MX"/>
        </a:p>
      </dgm:t>
    </dgm:pt>
    <dgm:pt modelId="{384002BC-5848-409A-BBAE-5D1D4B4DDFAA}">
      <dgm:prSet/>
      <dgm:spPr/>
      <dgm:t>
        <a:bodyPr/>
        <a:lstStyle/>
        <a:p>
          <a:pPr rtl="0"/>
          <a:r>
            <a:rPr lang="es-MX" smtClean="0"/>
            <a:t>Los montos que se obtengan de las actualizaciones, recargos, sanciones y multas; </a:t>
          </a:r>
          <a:endParaRPr lang="es-MX"/>
        </a:p>
      </dgm:t>
    </dgm:pt>
    <dgm:pt modelId="{C858B811-ADC4-436F-8731-A479A8235BAF}" type="parTrans" cxnId="{F234485F-06B0-4DEF-A104-338A7EBCB6AA}">
      <dgm:prSet/>
      <dgm:spPr/>
      <dgm:t>
        <a:bodyPr/>
        <a:lstStyle/>
        <a:p>
          <a:endParaRPr lang="es-MX"/>
        </a:p>
      </dgm:t>
    </dgm:pt>
    <dgm:pt modelId="{FE802EED-9062-458F-AC9E-1EA83D632284}" type="sibTrans" cxnId="{F234485F-06B0-4DEF-A104-338A7EBCB6AA}">
      <dgm:prSet/>
      <dgm:spPr/>
      <dgm:t>
        <a:bodyPr/>
        <a:lstStyle/>
        <a:p>
          <a:endParaRPr lang="es-MX"/>
        </a:p>
      </dgm:t>
    </dgm:pt>
    <dgm:pt modelId="{6D502F06-F565-4DC9-B62D-2CD092F910CC}">
      <dgm:prSet/>
      <dgm:spPr/>
      <dgm:t>
        <a:bodyPr/>
        <a:lstStyle/>
        <a:p>
          <a:pPr rtl="0"/>
          <a:r>
            <a:rPr lang="es-MX" smtClean="0"/>
            <a:t>Los bienes y derechos que adquiera, y </a:t>
          </a:r>
          <a:endParaRPr lang="es-MX"/>
        </a:p>
      </dgm:t>
    </dgm:pt>
    <dgm:pt modelId="{E3B52311-6566-43ED-B582-3E5AA52D7FD6}" type="parTrans" cxnId="{E264EDC0-50F5-4428-8222-FE3DFC9A3A1D}">
      <dgm:prSet/>
      <dgm:spPr/>
      <dgm:t>
        <a:bodyPr/>
        <a:lstStyle/>
        <a:p>
          <a:endParaRPr lang="es-MX"/>
        </a:p>
      </dgm:t>
    </dgm:pt>
    <dgm:pt modelId="{F20AE5E5-89BE-46CF-8EBA-A5F13607DBE5}" type="sibTrans" cxnId="{E264EDC0-50F5-4428-8222-FE3DFC9A3A1D}">
      <dgm:prSet/>
      <dgm:spPr/>
      <dgm:t>
        <a:bodyPr/>
        <a:lstStyle/>
        <a:p>
          <a:endParaRPr lang="es-MX"/>
        </a:p>
      </dgm:t>
    </dgm:pt>
    <dgm:pt modelId="{3FAC846D-8A92-4126-84ED-AEE92B6A585F}">
      <dgm:prSet/>
      <dgm:spPr/>
      <dgm:t>
        <a:bodyPr/>
        <a:lstStyle/>
        <a:p>
          <a:pPr rtl="0"/>
          <a:r>
            <a:rPr lang="es-MX" smtClean="0"/>
            <a:t>Los rendimientos que obtenga de la inversión de los recursos. </a:t>
          </a:r>
          <a:endParaRPr lang="es-MX"/>
        </a:p>
      </dgm:t>
    </dgm:pt>
    <dgm:pt modelId="{11510B7D-6C3D-44B0-9DC0-FD3AEEB15157}" type="parTrans" cxnId="{8A073FF9-9E2E-4D15-B52A-AB56AAE612A5}">
      <dgm:prSet/>
      <dgm:spPr/>
      <dgm:t>
        <a:bodyPr/>
        <a:lstStyle/>
        <a:p>
          <a:endParaRPr lang="es-MX"/>
        </a:p>
      </dgm:t>
    </dgm:pt>
    <dgm:pt modelId="{1FE7B82F-3E9A-4306-B1E8-380045CDC6F0}" type="sibTrans" cxnId="{8A073FF9-9E2E-4D15-B52A-AB56AAE612A5}">
      <dgm:prSet/>
      <dgm:spPr/>
      <dgm:t>
        <a:bodyPr/>
        <a:lstStyle/>
        <a:p>
          <a:endParaRPr lang="es-MX"/>
        </a:p>
      </dgm:t>
    </dgm:pt>
    <dgm:pt modelId="{E4D1116B-3FC2-4F21-80A5-01E239312FF4}" type="pres">
      <dgm:prSet presAssocID="{EA4DC942-1309-4177-BCB9-7AECC4EB7302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es-MX"/>
        </a:p>
      </dgm:t>
    </dgm:pt>
    <dgm:pt modelId="{899FD2DF-EBFF-40B4-9971-9F4C66D434F4}" type="pres">
      <dgm:prSet presAssocID="{EA4DC942-1309-4177-BCB9-7AECC4EB7302}" presName="arrowNode" presStyleLbl="node1" presStyleIdx="0" presStyleCnt="1"/>
      <dgm:spPr/>
    </dgm:pt>
    <dgm:pt modelId="{633825F4-DD70-4F1D-8826-18E283212781}" type="pres">
      <dgm:prSet presAssocID="{582EEFDB-EEC2-4297-96F5-8B8934E27542}" presName="txNode1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90CA1B-56D2-4932-B9BC-08958C81292E}" type="pres">
      <dgm:prSet presAssocID="{23454A10-A1D7-41F3-989B-13FC7260C539}" presName="txNode2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D12D84-3FD5-4628-B52E-8AB8E83A9684}" type="pres">
      <dgm:prSet presAssocID="{5D9C9E65-06E5-4027-9FFC-9643DE33EFC0}" presName="dotNode2" presStyleCnt="0"/>
      <dgm:spPr/>
    </dgm:pt>
    <dgm:pt modelId="{7DD283A5-6543-40EF-9335-4728E924E420}" type="pres">
      <dgm:prSet presAssocID="{5D9C9E65-06E5-4027-9FFC-9643DE33EFC0}" presName="dotRepeatNode" presStyleLbl="fgShp" presStyleIdx="0" presStyleCnt="3"/>
      <dgm:spPr/>
      <dgm:t>
        <a:bodyPr/>
        <a:lstStyle/>
        <a:p>
          <a:endParaRPr lang="es-MX"/>
        </a:p>
      </dgm:t>
    </dgm:pt>
    <dgm:pt modelId="{23B966C8-1754-4892-B247-DFF04166A517}" type="pres">
      <dgm:prSet presAssocID="{384002BC-5848-409A-BBAE-5D1D4B4DDFAA}" presName="txNode3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2EC953-1F50-4FA6-8520-9E376DA9753E}" type="pres">
      <dgm:prSet presAssocID="{FE802EED-9062-458F-AC9E-1EA83D632284}" presName="dotNode3" presStyleCnt="0"/>
      <dgm:spPr/>
    </dgm:pt>
    <dgm:pt modelId="{4C5B5DE6-A95A-43ED-9822-999F385C85A5}" type="pres">
      <dgm:prSet presAssocID="{FE802EED-9062-458F-AC9E-1EA83D632284}" presName="dotRepeatNode" presStyleLbl="fgShp" presStyleIdx="1" presStyleCnt="3"/>
      <dgm:spPr/>
      <dgm:t>
        <a:bodyPr/>
        <a:lstStyle/>
        <a:p>
          <a:endParaRPr lang="es-MX"/>
        </a:p>
      </dgm:t>
    </dgm:pt>
    <dgm:pt modelId="{3152E80D-4D31-47FB-BBA5-B14B361A77CA}" type="pres">
      <dgm:prSet presAssocID="{6D502F06-F565-4DC9-B62D-2CD092F910CC}" presName="txNode4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51A3798-769F-4B04-89A1-3143963CFF02}" type="pres">
      <dgm:prSet presAssocID="{F20AE5E5-89BE-46CF-8EBA-A5F13607DBE5}" presName="dotNode4" presStyleCnt="0"/>
      <dgm:spPr/>
    </dgm:pt>
    <dgm:pt modelId="{D843CFE8-11A8-4167-B156-0A9BF2275D1A}" type="pres">
      <dgm:prSet presAssocID="{F20AE5E5-89BE-46CF-8EBA-A5F13607DBE5}" presName="dotRepeatNode" presStyleLbl="fgShp" presStyleIdx="2" presStyleCnt="3"/>
      <dgm:spPr/>
      <dgm:t>
        <a:bodyPr/>
        <a:lstStyle/>
        <a:p>
          <a:endParaRPr lang="es-MX"/>
        </a:p>
      </dgm:t>
    </dgm:pt>
    <dgm:pt modelId="{1C09F76D-E624-4C80-A26C-9A5D32166D9B}" type="pres">
      <dgm:prSet presAssocID="{3FAC846D-8A92-4126-84ED-AEE92B6A585F}" presName="txNode5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6ED3E25-4287-4C92-B66C-88DE8EA88D6D}" type="presOf" srcId="{F20AE5E5-89BE-46CF-8EBA-A5F13607DBE5}" destId="{D843CFE8-11A8-4167-B156-0A9BF2275D1A}" srcOrd="0" destOrd="0" presId="urn:microsoft.com/office/officeart/2009/3/layout/DescendingProcess"/>
    <dgm:cxn modelId="{027C0305-4D1A-4EFA-99CC-085866601D22}" type="presOf" srcId="{6D502F06-F565-4DC9-B62D-2CD092F910CC}" destId="{3152E80D-4D31-47FB-BBA5-B14B361A77CA}" srcOrd="0" destOrd="0" presId="urn:microsoft.com/office/officeart/2009/3/layout/DescendingProcess"/>
    <dgm:cxn modelId="{34F00475-6EE7-462D-8306-258099318E52}" type="presOf" srcId="{582EEFDB-EEC2-4297-96F5-8B8934E27542}" destId="{633825F4-DD70-4F1D-8826-18E283212781}" srcOrd="0" destOrd="0" presId="urn:microsoft.com/office/officeart/2009/3/layout/DescendingProcess"/>
    <dgm:cxn modelId="{30C06D6B-DCA8-417F-8869-1FDB03808C1B}" srcId="{EA4DC942-1309-4177-BCB9-7AECC4EB7302}" destId="{582EEFDB-EEC2-4297-96F5-8B8934E27542}" srcOrd="0" destOrd="0" parTransId="{1645DE21-98B1-4717-A35B-55FEF4727D6D}" sibTransId="{578E6E90-3CFF-4865-883C-40C2673687EC}"/>
    <dgm:cxn modelId="{420C5E00-D68F-468D-89BF-2F1AF351FD98}" type="presOf" srcId="{5D9C9E65-06E5-4027-9FFC-9643DE33EFC0}" destId="{7DD283A5-6543-40EF-9335-4728E924E420}" srcOrd="0" destOrd="0" presId="urn:microsoft.com/office/officeart/2009/3/layout/DescendingProcess"/>
    <dgm:cxn modelId="{7F6BDB13-7458-470C-B198-CF4BBA729BE5}" type="presOf" srcId="{EA4DC942-1309-4177-BCB9-7AECC4EB7302}" destId="{E4D1116B-3FC2-4F21-80A5-01E239312FF4}" srcOrd="0" destOrd="0" presId="urn:microsoft.com/office/officeart/2009/3/layout/DescendingProcess"/>
    <dgm:cxn modelId="{FAAE705D-89F6-4723-8891-6AB32F6F39E7}" type="presOf" srcId="{3FAC846D-8A92-4126-84ED-AEE92B6A585F}" destId="{1C09F76D-E624-4C80-A26C-9A5D32166D9B}" srcOrd="0" destOrd="0" presId="urn:microsoft.com/office/officeart/2009/3/layout/DescendingProcess"/>
    <dgm:cxn modelId="{F234485F-06B0-4DEF-A104-338A7EBCB6AA}" srcId="{EA4DC942-1309-4177-BCB9-7AECC4EB7302}" destId="{384002BC-5848-409A-BBAE-5D1D4B4DDFAA}" srcOrd="2" destOrd="0" parTransId="{C858B811-ADC4-436F-8731-A479A8235BAF}" sibTransId="{FE802EED-9062-458F-AC9E-1EA83D632284}"/>
    <dgm:cxn modelId="{E264EDC0-50F5-4428-8222-FE3DFC9A3A1D}" srcId="{EA4DC942-1309-4177-BCB9-7AECC4EB7302}" destId="{6D502F06-F565-4DC9-B62D-2CD092F910CC}" srcOrd="3" destOrd="0" parTransId="{E3B52311-6566-43ED-B582-3E5AA52D7FD6}" sibTransId="{F20AE5E5-89BE-46CF-8EBA-A5F13607DBE5}"/>
    <dgm:cxn modelId="{AAC7D92B-AD6C-4454-B9A7-7E998BCB3B30}" srcId="{EA4DC942-1309-4177-BCB9-7AECC4EB7302}" destId="{23454A10-A1D7-41F3-989B-13FC7260C539}" srcOrd="1" destOrd="0" parTransId="{8AA8FABD-76B0-411A-81C8-D39CE7EEB3BB}" sibTransId="{5D9C9E65-06E5-4027-9FFC-9643DE33EFC0}"/>
    <dgm:cxn modelId="{5D6AB951-E588-4514-82AA-35460DCE94A7}" type="presOf" srcId="{384002BC-5848-409A-BBAE-5D1D4B4DDFAA}" destId="{23B966C8-1754-4892-B247-DFF04166A517}" srcOrd="0" destOrd="0" presId="urn:microsoft.com/office/officeart/2009/3/layout/DescendingProcess"/>
    <dgm:cxn modelId="{8A073FF9-9E2E-4D15-B52A-AB56AAE612A5}" srcId="{EA4DC942-1309-4177-BCB9-7AECC4EB7302}" destId="{3FAC846D-8A92-4126-84ED-AEE92B6A585F}" srcOrd="4" destOrd="0" parTransId="{11510B7D-6C3D-44B0-9DC0-FD3AEEB15157}" sibTransId="{1FE7B82F-3E9A-4306-B1E8-380045CDC6F0}"/>
    <dgm:cxn modelId="{A69D5BE8-992A-4224-BF74-86EA19332930}" type="presOf" srcId="{FE802EED-9062-458F-AC9E-1EA83D632284}" destId="{4C5B5DE6-A95A-43ED-9822-999F385C85A5}" srcOrd="0" destOrd="0" presId="urn:microsoft.com/office/officeart/2009/3/layout/DescendingProcess"/>
    <dgm:cxn modelId="{51466D97-0B2F-4982-A57D-34BB7CB7E38E}" type="presOf" srcId="{23454A10-A1D7-41F3-989B-13FC7260C539}" destId="{0290CA1B-56D2-4932-B9BC-08958C81292E}" srcOrd="0" destOrd="0" presId="urn:microsoft.com/office/officeart/2009/3/layout/DescendingProcess"/>
    <dgm:cxn modelId="{7DE10B37-DB93-48CD-8D83-ED89E014247A}" type="presParOf" srcId="{E4D1116B-3FC2-4F21-80A5-01E239312FF4}" destId="{899FD2DF-EBFF-40B4-9971-9F4C66D434F4}" srcOrd="0" destOrd="0" presId="urn:microsoft.com/office/officeart/2009/3/layout/DescendingProcess"/>
    <dgm:cxn modelId="{0181D6AF-00B1-438B-B52B-8849A24EFDA9}" type="presParOf" srcId="{E4D1116B-3FC2-4F21-80A5-01E239312FF4}" destId="{633825F4-DD70-4F1D-8826-18E283212781}" srcOrd="1" destOrd="0" presId="urn:microsoft.com/office/officeart/2009/3/layout/DescendingProcess"/>
    <dgm:cxn modelId="{E693ABC1-1606-4AA4-9005-C8E4DF19FCCE}" type="presParOf" srcId="{E4D1116B-3FC2-4F21-80A5-01E239312FF4}" destId="{0290CA1B-56D2-4932-B9BC-08958C81292E}" srcOrd="2" destOrd="0" presId="urn:microsoft.com/office/officeart/2009/3/layout/DescendingProcess"/>
    <dgm:cxn modelId="{AB16646A-B912-47F5-A30A-A093C63AFC73}" type="presParOf" srcId="{E4D1116B-3FC2-4F21-80A5-01E239312FF4}" destId="{C2D12D84-3FD5-4628-B52E-8AB8E83A9684}" srcOrd="3" destOrd="0" presId="urn:microsoft.com/office/officeart/2009/3/layout/DescendingProcess"/>
    <dgm:cxn modelId="{75C8E550-7BFC-43FA-819D-52296BF445A8}" type="presParOf" srcId="{C2D12D84-3FD5-4628-B52E-8AB8E83A9684}" destId="{7DD283A5-6543-40EF-9335-4728E924E420}" srcOrd="0" destOrd="0" presId="urn:microsoft.com/office/officeart/2009/3/layout/DescendingProcess"/>
    <dgm:cxn modelId="{253BFF94-454B-4312-B229-A81C77281422}" type="presParOf" srcId="{E4D1116B-3FC2-4F21-80A5-01E239312FF4}" destId="{23B966C8-1754-4892-B247-DFF04166A517}" srcOrd="4" destOrd="0" presId="urn:microsoft.com/office/officeart/2009/3/layout/DescendingProcess"/>
    <dgm:cxn modelId="{FA01BCD1-DDF7-4C0D-88CA-B76A93852C07}" type="presParOf" srcId="{E4D1116B-3FC2-4F21-80A5-01E239312FF4}" destId="{4B2EC953-1F50-4FA6-8520-9E376DA9753E}" srcOrd="5" destOrd="0" presId="urn:microsoft.com/office/officeart/2009/3/layout/DescendingProcess"/>
    <dgm:cxn modelId="{836EA464-6B78-433B-8D0A-A95DF4214247}" type="presParOf" srcId="{4B2EC953-1F50-4FA6-8520-9E376DA9753E}" destId="{4C5B5DE6-A95A-43ED-9822-999F385C85A5}" srcOrd="0" destOrd="0" presId="urn:microsoft.com/office/officeart/2009/3/layout/DescendingProcess"/>
    <dgm:cxn modelId="{4B97AD24-1925-43F2-AD91-3ABE70611CC4}" type="presParOf" srcId="{E4D1116B-3FC2-4F21-80A5-01E239312FF4}" destId="{3152E80D-4D31-47FB-BBA5-B14B361A77CA}" srcOrd="6" destOrd="0" presId="urn:microsoft.com/office/officeart/2009/3/layout/DescendingProcess"/>
    <dgm:cxn modelId="{5329A630-B3DE-4A7A-8535-D2C163020397}" type="presParOf" srcId="{E4D1116B-3FC2-4F21-80A5-01E239312FF4}" destId="{751A3798-769F-4B04-89A1-3143963CFF02}" srcOrd="7" destOrd="0" presId="urn:microsoft.com/office/officeart/2009/3/layout/DescendingProcess"/>
    <dgm:cxn modelId="{1563AF92-DDCF-4802-B324-E8715FDCC976}" type="presParOf" srcId="{751A3798-769F-4B04-89A1-3143963CFF02}" destId="{D843CFE8-11A8-4167-B156-0A9BF2275D1A}" srcOrd="0" destOrd="0" presId="urn:microsoft.com/office/officeart/2009/3/layout/DescendingProcess"/>
    <dgm:cxn modelId="{605525E4-5BB2-486E-8572-B785204A8756}" type="presParOf" srcId="{E4D1116B-3FC2-4F21-80A5-01E239312FF4}" destId="{1C09F76D-E624-4C80-A26C-9A5D32166D9B}" srcOrd="8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11D7950-3C03-4904-85BD-38537B0C7ABB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0632273-A0A3-416A-86C0-5A9330742932}">
      <dgm:prSet/>
      <dgm:spPr/>
      <dgm:t>
        <a:bodyPr/>
        <a:lstStyle/>
        <a:p>
          <a:pPr rtl="0"/>
          <a:r>
            <a:rPr lang="es-MX" dirty="0" smtClean="0"/>
            <a:t>Integrado por quince miembros</a:t>
          </a:r>
          <a:endParaRPr lang="es-MX" dirty="0"/>
        </a:p>
      </dgm:t>
    </dgm:pt>
    <dgm:pt modelId="{97D17FA6-C3E3-4766-A24D-761722E2A65E}" type="parTrans" cxnId="{CF65EE93-D47F-4A4B-BAED-F96932ADE9D7}">
      <dgm:prSet/>
      <dgm:spPr/>
      <dgm:t>
        <a:bodyPr/>
        <a:lstStyle/>
        <a:p>
          <a:endParaRPr lang="es-MX"/>
        </a:p>
      </dgm:t>
    </dgm:pt>
    <dgm:pt modelId="{B044BE1D-020A-40BB-93DF-87AC778EC6B5}" type="sibTrans" cxnId="{CF65EE93-D47F-4A4B-BAED-F96932ADE9D7}">
      <dgm:prSet/>
      <dgm:spPr/>
      <dgm:t>
        <a:bodyPr/>
        <a:lstStyle/>
        <a:p>
          <a:endParaRPr lang="es-MX"/>
        </a:p>
      </dgm:t>
    </dgm:pt>
    <dgm:pt modelId="{5F27475C-C9E5-4214-8334-5DA21FA60679}">
      <dgm:prSet/>
      <dgm:spPr/>
      <dgm:t>
        <a:bodyPr/>
        <a:lstStyle/>
        <a:p>
          <a:pPr rtl="0"/>
          <a:r>
            <a:rPr lang="es-MX" dirty="0" smtClean="0"/>
            <a:t>Cinco representantes del Gobierno Federal, </a:t>
          </a:r>
          <a:endParaRPr lang="es-MX" dirty="0"/>
        </a:p>
      </dgm:t>
    </dgm:pt>
    <dgm:pt modelId="{29AC375E-CA1A-4379-BE6D-D67CC75D4AB6}" type="parTrans" cxnId="{C154B28E-5EB2-45B0-A2B9-061799A23495}">
      <dgm:prSet/>
      <dgm:spPr/>
      <dgm:t>
        <a:bodyPr/>
        <a:lstStyle/>
        <a:p>
          <a:endParaRPr lang="es-MX"/>
        </a:p>
      </dgm:t>
    </dgm:pt>
    <dgm:pt modelId="{D657432D-BF8E-4317-BCCF-E9704B1A90FE}" type="sibTrans" cxnId="{C154B28E-5EB2-45B0-A2B9-061799A23495}">
      <dgm:prSet/>
      <dgm:spPr/>
      <dgm:t>
        <a:bodyPr/>
        <a:lstStyle/>
        <a:p>
          <a:endParaRPr lang="es-MX"/>
        </a:p>
      </dgm:t>
    </dgm:pt>
    <dgm:pt modelId="{EC79DA0B-CBE9-43DF-A2D9-07A3A8F800EF}">
      <dgm:prSet/>
      <dgm:spPr/>
      <dgm:t>
        <a:bodyPr/>
        <a:lstStyle/>
        <a:p>
          <a:pPr rtl="0"/>
          <a:r>
            <a:rPr lang="es-MX" dirty="0" smtClean="0"/>
            <a:t>Cinco representantes de los trabajadores, </a:t>
          </a:r>
          <a:endParaRPr lang="es-MX" dirty="0"/>
        </a:p>
      </dgm:t>
    </dgm:pt>
    <dgm:pt modelId="{6592288F-3030-46D6-A3F3-3FAB7A6CD8F1}" type="parTrans" cxnId="{42F898A5-2047-442A-A746-8E05E46A9554}">
      <dgm:prSet/>
      <dgm:spPr/>
      <dgm:t>
        <a:bodyPr/>
        <a:lstStyle/>
        <a:p>
          <a:endParaRPr lang="es-MX"/>
        </a:p>
      </dgm:t>
    </dgm:pt>
    <dgm:pt modelId="{3AFB8CE4-DCC1-456A-915B-8A49BD0F22FC}" type="sibTrans" cxnId="{42F898A5-2047-442A-A746-8E05E46A9554}">
      <dgm:prSet/>
      <dgm:spPr/>
      <dgm:t>
        <a:bodyPr/>
        <a:lstStyle/>
        <a:p>
          <a:endParaRPr lang="es-MX"/>
        </a:p>
      </dgm:t>
    </dgm:pt>
    <dgm:pt modelId="{9027CD3F-7334-4B38-8A40-3BD5BA42F0A2}">
      <dgm:prSet/>
      <dgm:spPr/>
      <dgm:t>
        <a:bodyPr/>
        <a:lstStyle/>
        <a:p>
          <a:pPr rtl="0"/>
          <a:r>
            <a:rPr lang="es-MX" dirty="0" smtClean="0"/>
            <a:t>Cinco representantes patronales.</a:t>
          </a:r>
          <a:endParaRPr lang="es-MX" dirty="0"/>
        </a:p>
      </dgm:t>
    </dgm:pt>
    <dgm:pt modelId="{5BDF738B-EAB4-4A8E-95DC-7948958ED36D}" type="parTrans" cxnId="{64644D8D-AED3-4289-A83D-2176E5E49395}">
      <dgm:prSet/>
      <dgm:spPr/>
      <dgm:t>
        <a:bodyPr/>
        <a:lstStyle/>
        <a:p>
          <a:endParaRPr lang="es-MX"/>
        </a:p>
      </dgm:t>
    </dgm:pt>
    <dgm:pt modelId="{9F86F69F-B55D-4C2B-8C51-5C8C29519E04}" type="sibTrans" cxnId="{64644D8D-AED3-4289-A83D-2176E5E49395}">
      <dgm:prSet/>
      <dgm:spPr/>
      <dgm:t>
        <a:bodyPr/>
        <a:lstStyle/>
        <a:p>
          <a:endParaRPr lang="es-MX"/>
        </a:p>
      </dgm:t>
    </dgm:pt>
    <dgm:pt modelId="{7A59706E-A606-4FCF-B4FC-E9D18F6EC90F}">
      <dgm:prSet/>
      <dgm:spPr/>
      <dgm:t>
        <a:bodyPr/>
        <a:lstStyle/>
        <a:p>
          <a:pPr rtl="0"/>
          <a:r>
            <a:rPr lang="es-MX" dirty="0" smtClean="0"/>
            <a:t>Sesionará</a:t>
          </a:r>
          <a:endParaRPr lang="es-MX" dirty="0"/>
        </a:p>
      </dgm:t>
    </dgm:pt>
    <dgm:pt modelId="{4B008073-750A-4AC3-806B-890F842168EB}" type="parTrans" cxnId="{B737E5C2-7870-436B-9D04-2467B6FB0D70}">
      <dgm:prSet/>
      <dgm:spPr/>
      <dgm:t>
        <a:bodyPr/>
        <a:lstStyle/>
        <a:p>
          <a:endParaRPr lang="es-MX"/>
        </a:p>
      </dgm:t>
    </dgm:pt>
    <dgm:pt modelId="{5A773509-23A6-4602-B963-E0B043CDEC27}" type="sibTrans" cxnId="{B737E5C2-7870-436B-9D04-2467B6FB0D70}">
      <dgm:prSet/>
      <dgm:spPr/>
      <dgm:t>
        <a:bodyPr/>
        <a:lstStyle/>
        <a:p>
          <a:endParaRPr lang="es-MX"/>
        </a:p>
      </dgm:t>
    </dgm:pt>
    <dgm:pt modelId="{39BEE587-C89F-4F39-BDA0-72731D665D4D}">
      <dgm:prSet/>
      <dgm:spPr/>
      <dgm:t>
        <a:bodyPr/>
        <a:lstStyle/>
        <a:p>
          <a:pPr rtl="0"/>
          <a:r>
            <a:rPr lang="es-MX" dirty="0" smtClean="0"/>
            <a:t>Facultades</a:t>
          </a:r>
          <a:endParaRPr lang="es-MX" dirty="0"/>
        </a:p>
      </dgm:t>
    </dgm:pt>
    <dgm:pt modelId="{1C13248E-7E80-4F37-BE62-816B9C33EF8B}" type="parTrans" cxnId="{E315A60D-40FF-4247-9CA8-91901C43B7EE}">
      <dgm:prSet/>
      <dgm:spPr/>
      <dgm:t>
        <a:bodyPr/>
        <a:lstStyle/>
        <a:p>
          <a:endParaRPr lang="es-MX"/>
        </a:p>
      </dgm:t>
    </dgm:pt>
    <dgm:pt modelId="{9B7D435E-495F-43AF-966B-4BF7A7C6303D}" type="sibTrans" cxnId="{E315A60D-40FF-4247-9CA8-91901C43B7EE}">
      <dgm:prSet/>
      <dgm:spPr/>
      <dgm:t>
        <a:bodyPr/>
        <a:lstStyle/>
        <a:p>
          <a:endParaRPr lang="es-MX"/>
        </a:p>
      </dgm:t>
    </dgm:pt>
    <dgm:pt modelId="{FD372DC3-6880-4B4E-A4A1-0BC417906F21}">
      <dgm:prSet/>
      <dgm:spPr/>
      <dgm:t>
        <a:bodyPr/>
        <a:lstStyle/>
        <a:p>
          <a:pPr rtl="0"/>
          <a:r>
            <a:rPr lang="es-MX" dirty="0" smtClean="0"/>
            <a:t>Decidir sobre las inversiones.</a:t>
          </a:r>
          <a:endParaRPr lang="es-MX" dirty="0"/>
        </a:p>
      </dgm:t>
    </dgm:pt>
    <dgm:pt modelId="{C4E9EC51-ADE5-4EED-AA76-E9937E3F0598}" type="parTrans" cxnId="{FF7FCA36-5D82-4CC2-B009-8C8FF3EAE43A}">
      <dgm:prSet/>
      <dgm:spPr/>
      <dgm:t>
        <a:bodyPr/>
        <a:lstStyle/>
        <a:p>
          <a:endParaRPr lang="es-MX"/>
        </a:p>
      </dgm:t>
    </dgm:pt>
    <dgm:pt modelId="{CA091D79-B3A7-4826-B0E2-58FA4249E64F}" type="sibTrans" cxnId="{FF7FCA36-5D82-4CC2-B009-8C8FF3EAE43A}">
      <dgm:prSet/>
      <dgm:spPr/>
      <dgm:t>
        <a:bodyPr/>
        <a:lstStyle/>
        <a:p>
          <a:endParaRPr lang="es-MX"/>
        </a:p>
      </dgm:t>
    </dgm:pt>
    <dgm:pt modelId="{AB2D612A-C2AF-48D5-BE1A-F31C6ABD0790}">
      <dgm:prSet/>
      <dgm:spPr/>
      <dgm:t>
        <a:bodyPr/>
        <a:lstStyle/>
        <a:p>
          <a:pPr rtl="0"/>
          <a:r>
            <a:rPr lang="es-MX" dirty="0" smtClean="0"/>
            <a:t>Resolver sobre las operaciones del Instituto.</a:t>
          </a:r>
          <a:endParaRPr lang="es-MX" dirty="0"/>
        </a:p>
      </dgm:t>
    </dgm:pt>
    <dgm:pt modelId="{D6F760D0-2C15-47F7-9158-B558F2EDF774}" type="parTrans" cxnId="{8A273486-A599-4890-8700-A6296EA333F4}">
      <dgm:prSet/>
      <dgm:spPr/>
      <dgm:t>
        <a:bodyPr/>
        <a:lstStyle/>
        <a:p>
          <a:endParaRPr lang="es-MX"/>
        </a:p>
      </dgm:t>
    </dgm:pt>
    <dgm:pt modelId="{23186842-421D-4947-97D6-6946931557FE}" type="sibTrans" cxnId="{8A273486-A599-4890-8700-A6296EA333F4}">
      <dgm:prSet/>
      <dgm:spPr/>
      <dgm:t>
        <a:bodyPr/>
        <a:lstStyle/>
        <a:p>
          <a:endParaRPr lang="es-MX"/>
        </a:p>
      </dgm:t>
    </dgm:pt>
    <dgm:pt modelId="{C298A69D-7099-4E6A-969B-277FC0CEC635}">
      <dgm:prSet/>
      <dgm:spPr/>
      <dgm:t>
        <a:bodyPr/>
        <a:lstStyle/>
        <a:p>
          <a:pPr rtl="0"/>
          <a:r>
            <a:rPr lang="es-MX" dirty="0" smtClean="0"/>
            <a:t>Examinar y aprobar el presupuesto de ingresos y egresos. </a:t>
          </a:r>
          <a:endParaRPr lang="es-MX" dirty="0"/>
        </a:p>
      </dgm:t>
    </dgm:pt>
    <dgm:pt modelId="{06773578-9B17-4853-8DA8-E23E36515EF5}" type="parTrans" cxnId="{19A994A6-808A-458D-A4F5-990B8B4DAA3E}">
      <dgm:prSet/>
      <dgm:spPr/>
      <dgm:t>
        <a:bodyPr/>
        <a:lstStyle/>
        <a:p>
          <a:endParaRPr lang="es-MX"/>
        </a:p>
      </dgm:t>
    </dgm:pt>
    <dgm:pt modelId="{11903FAF-01CA-4EDF-B2A4-E125C307C451}" type="sibTrans" cxnId="{19A994A6-808A-458D-A4F5-990B8B4DAA3E}">
      <dgm:prSet/>
      <dgm:spPr/>
      <dgm:t>
        <a:bodyPr/>
        <a:lstStyle/>
        <a:p>
          <a:endParaRPr lang="es-MX"/>
        </a:p>
      </dgm:t>
    </dgm:pt>
    <dgm:pt modelId="{80923817-F810-42AC-A33F-8FB5868A8D11}">
      <dgm:prSet/>
      <dgm:spPr/>
      <dgm:t>
        <a:bodyPr/>
        <a:lstStyle/>
        <a:p>
          <a:pPr rtl="0"/>
          <a:r>
            <a:rPr lang="es-MX" dirty="0" smtClean="0"/>
            <a:t>Presentar las Reglas de Operación de los Órganos del Instituto.</a:t>
          </a:r>
          <a:endParaRPr lang="es-MX" dirty="0"/>
        </a:p>
      </dgm:t>
    </dgm:pt>
    <dgm:pt modelId="{DB109522-FBDD-4C09-89F6-6912B0CEA7DE}" type="parTrans" cxnId="{8F66E7B3-24B8-453B-A14E-2D188410DBB4}">
      <dgm:prSet/>
      <dgm:spPr/>
      <dgm:t>
        <a:bodyPr/>
        <a:lstStyle/>
        <a:p>
          <a:endParaRPr lang="es-MX"/>
        </a:p>
      </dgm:t>
    </dgm:pt>
    <dgm:pt modelId="{65BCA0DA-34A0-47EE-8AF8-160D7240AE03}" type="sibTrans" cxnId="{8F66E7B3-24B8-453B-A14E-2D188410DBB4}">
      <dgm:prSet/>
      <dgm:spPr/>
      <dgm:t>
        <a:bodyPr/>
        <a:lstStyle/>
        <a:p>
          <a:endParaRPr lang="es-MX"/>
        </a:p>
      </dgm:t>
    </dgm:pt>
    <dgm:pt modelId="{38B62DE8-2D39-4674-9C5C-54848C2A4951}">
      <dgm:prSet/>
      <dgm:spPr/>
      <dgm:t>
        <a:bodyPr/>
        <a:lstStyle/>
        <a:p>
          <a:pPr rtl="0"/>
          <a:r>
            <a:rPr lang="es-MX" dirty="0" smtClean="0"/>
            <a:t>Una vez al mes</a:t>
          </a:r>
          <a:endParaRPr lang="es-MX" dirty="0"/>
        </a:p>
      </dgm:t>
    </dgm:pt>
    <dgm:pt modelId="{B7328155-418F-439C-92E6-E7A5C0618225}" type="parTrans" cxnId="{F3503602-9C86-44CF-80A4-00C7E5656749}">
      <dgm:prSet/>
      <dgm:spPr/>
      <dgm:t>
        <a:bodyPr/>
        <a:lstStyle/>
        <a:p>
          <a:endParaRPr lang="es-MX"/>
        </a:p>
      </dgm:t>
    </dgm:pt>
    <dgm:pt modelId="{2DB68D9E-4A5E-439C-A30F-20B711655636}" type="sibTrans" cxnId="{F3503602-9C86-44CF-80A4-00C7E5656749}">
      <dgm:prSet/>
      <dgm:spPr/>
      <dgm:t>
        <a:bodyPr/>
        <a:lstStyle/>
        <a:p>
          <a:endParaRPr lang="es-MX"/>
        </a:p>
      </dgm:t>
    </dgm:pt>
    <dgm:pt modelId="{530100A0-5044-4F66-88BB-F9265D25124A}" type="pres">
      <dgm:prSet presAssocID="{B11D7950-3C03-4904-85BD-38537B0C7ABB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3641B650-6DD7-4D25-AA24-5E06464BCA92}" type="pres">
      <dgm:prSet presAssocID="{90632273-A0A3-416A-86C0-5A9330742932}" presName="composite" presStyleCnt="0"/>
      <dgm:spPr/>
    </dgm:pt>
    <dgm:pt modelId="{B36B75DB-B71C-425C-8891-38E631AEBD3B}" type="pres">
      <dgm:prSet presAssocID="{90632273-A0A3-416A-86C0-5A9330742932}" presName="bentUpArrow1" presStyleLbl="alignImgPlace1" presStyleIdx="0" presStyleCnt="2" custScaleX="87297" custLinFactNeighborX="-8214"/>
      <dgm:spPr/>
    </dgm:pt>
    <dgm:pt modelId="{9056435A-3DB9-4C8F-BEE2-FB71C8E8561B}" type="pres">
      <dgm:prSet presAssocID="{90632273-A0A3-416A-86C0-5A9330742932}" presName="ParentText" presStyleLbl="node1" presStyleIdx="0" presStyleCnt="3" custScaleX="87297" custLinFactNeighborX="-555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FE073B1-12A9-4C8E-B4F8-0DD7DF987282}" type="pres">
      <dgm:prSet presAssocID="{90632273-A0A3-416A-86C0-5A9330742932}" presName="ChildText" presStyleLbl="revTx" presStyleIdx="0" presStyleCnt="3" custScaleX="205375" custLinFactNeighborX="42203" custLinFactNeighborY="306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EF34E8-89B0-4E77-9AE2-D1B86115DF43}" type="pres">
      <dgm:prSet presAssocID="{B044BE1D-020A-40BB-93DF-87AC778EC6B5}" presName="sibTrans" presStyleCnt="0"/>
      <dgm:spPr/>
    </dgm:pt>
    <dgm:pt modelId="{B55F6F82-FEB5-4EDA-9AEE-3D7BE12DA57F}" type="pres">
      <dgm:prSet presAssocID="{7A59706E-A606-4FCF-B4FC-E9D18F6EC90F}" presName="composite" presStyleCnt="0"/>
      <dgm:spPr/>
    </dgm:pt>
    <dgm:pt modelId="{C7A93E8D-C32D-44F3-82E6-C9BEEE61FBC6}" type="pres">
      <dgm:prSet presAssocID="{7A59706E-A606-4FCF-B4FC-E9D18F6EC90F}" presName="bentUpArrow1" presStyleLbl="alignImgPlace1" presStyleIdx="1" presStyleCnt="2" custScaleX="87297" custLinFactNeighborX="-8214"/>
      <dgm:spPr/>
    </dgm:pt>
    <dgm:pt modelId="{B5A54425-DB1D-4189-9C1A-E10495316CE1}" type="pres">
      <dgm:prSet presAssocID="{7A59706E-A606-4FCF-B4FC-E9D18F6EC90F}" presName="ParentText" presStyleLbl="node1" presStyleIdx="1" presStyleCnt="3" custScaleX="87297" custLinFactNeighborX="-21394" custLinFactNeighborY="-388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52B6072-38DA-448A-B385-A8806A81B039}" type="pres">
      <dgm:prSet presAssocID="{7A59706E-A606-4FCF-B4FC-E9D18F6EC90F}" presName="ChildText" presStyleLbl="revTx" presStyleIdx="1" presStyleCnt="3" custScaleX="180988" custLinFactNeighborX="2556" custLinFactNeighborY="-38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C8F236E-3EEB-417D-B30B-04D61DCA51F9}" type="pres">
      <dgm:prSet presAssocID="{5A773509-23A6-4602-B963-E0B043CDEC27}" presName="sibTrans" presStyleCnt="0"/>
      <dgm:spPr/>
    </dgm:pt>
    <dgm:pt modelId="{FECDDA8E-2F94-4311-86C4-4BB0AE71B11D}" type="pres">
      <dgm:prSet presAssocID="{39BEE587-C89F-4F39-BDA0-72731D665D4D}" presName="composite" presStyleCnt="0"/>
      <dgm:spPr/>
    </dgm:pt>
    <dgm:pt modelId="{F9360575-2FE0-4F38-ABC7-C603689A2B17}" type="pres">
      <dgm:prSet presAssocID="{39BEE587-C89F-4F39-BDA0-72731D665D4D}" presName="ParentText" presStyleLbl="node1" presStyleIdx="2" presStyleCnt="3" custScaleX="87297" custLinFactNeighborX="-25513" custLinFactNeighborY="188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29C0A1-EC46-4861-800B-C4A5C7D01F51}" type="pres">
      <dgm:prSet presAssocID="{39BEE587-C89F-4F39-BDA0-72731D665D4D}" presName="FinalChildText" presStyleLbl="revTx" presStyleIdx="2" presStyleCnt="3" custScaleX="194240" custLinFactNeighborX="41532" custLinFactNeighborY="347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9A994A6-808A-458D-A4F5-990B8B4DAA3E}" srcId="{39BEE587-C89F-4F39-BDA0-72731D665D4D}" destId="{C298A69D-7099-4E6A-969B-277FC0CEC635}" srcOrd="2" destOrd="0" parTransId="{06773578-9B17-4853-8DA8-E23E36515EF5}" sibTransId="{11903FAF-01CA-4EDF-B2A4-E125C307C451}"/>
    <dgm:cxn modelId="{307C3782-C275-4332-803C-7640132F8855}" type="presOf" srcId="{9027CD3F-7334-4B38-8A40-3BD5BA42F0A2}" destId="{4FE073B1-12A9-4C8E-B4F8-0DD7DF987282}" srcOrd="0" destOrd="2" presId="urn:microsoft.com/office/officeart/2005/8/layout/StepDownProcess"/>
    <dgm:cxn modelId="{1217D3B2-5499-47B3-9826-2C650E49CF7B}" type="presOf" srcId="{39BEE587-C89F-4F39-BDA0-72731D665D4D}" destId="{F9360575-2FE0-4F38-ABC7-C603689A2B17}" srcOrd="0" destOrd="0" presId="urn:microsoft.com/office/officeart/2005/8/layout/StepDownProcess"/>
    <dgm:cxn modelId="{0736F01D-085A-44E5-B342-6B84E1D0A223}" type="presOf" srcId="{C298A69D-7099-4E6A-969B-277FC0CEC635}" destId="{C429C0A1-EC46-4861-800B-C4A5C7D01F51}" srcOrd="0" destOrd="2" presId="urn:microsoft.com/office/officeart/2005/8/layout/StepDownProcess"/>
    <dgm:cxn modelId="{CF65EE93-D47F-4A4B-BAED-F96932ADE9D7}" srcId="{B11D7950-3C03-4904-85BD-38537B0C7ABB}" destId="{90632273-A0A3-416A-86C0-5A9330742932}" srcOrd="0" destOrd="0" parTransId="{97D17FA6-C3E3-4766-A24D-761722E2A65E}" sibTransId="{B044BE1D-020A-40BB-93DF-87AC778EC6B5}"/>
    <dgm:cxn modelId="{FF7FCA36-5D82-4CC2-B009-8C8FF3EAE43A}" srcId="{39BEE587-C89F-4F39-BDA0-72731D665D4D}" destId="{FD372DC3-6880-4B4E-A4A1-0BC417906F21}" srcOrd="0" destOrd="0" parTransId="{C4E9EC51-ADE5-4EED-AA76-E9937E3F0598}" sibTransId="{CA091D79-B3A7-4826-B0E2-58FA4249E64F}"/>
    <dgm:cxn modelId="{F19CBD3C-2555-444D-A667-DC5061E1D7BB}" type="presOf" srcId="{7A59706E-A606-4FCF-B4FC-E9D18F6EC90F}" destId="{B5A54425-DB1D-4189-9C1A-E10495316CE1}" srcOrd="0" destOrd="0" presId="urn:microsoft.com/office/officeart/2005/8/layout/StepDownProcess"/>
    <dgm:cxn modelId="{72F0FF57-EB28-4BA5-BA45-9AE0EC9A8088}" type="presOf" srcId="{5F27475C-C9E5-4214-8334-5DA21FA60679}" destId="{4FE073B1-12A9-4C8E-B4F8-0DD7DF987282}" srcOrd="0" destOrd="0" presId="urn:microsoft.com/office/officeart/2005/8/layout/StepDownProcess"/>
    <dgm:cxn modelId="{E315A60D-40FF-4247-9CA8-91901C43B7EE}" srcId="{B11D7950-3C03-4904-85BD-38537B0C7ABB}" destId="{39BEE587-C89F-4F39-BDA0-72731D665D4D}" srcOrd="2" destOrd="0" parTransId="{1C13248E-7E80-4F37-BE62-816B9C33EF8B}" sibTransId="{9B7D435E-495F-43AF-966B-4BF7A7C6303D}"/>
    <dgm:cxn modelId="{8F66E7B3-24B8-453B-A14E-2D188410DBB4}" srcId="{39BEE587-C89F-4F39-BDA0-72731D665D4D}" destId="{80923817-F810-42AC-A33F-8FB5868A8D11}" srcOrd="3" destOrd="0" parTransId="{DB109522-FBDD-4C09-89F6-6912B0CEA7DE}" sibTransId="{65BCA0DA-34A0-47EE-8AF8-160D7240AE03}"/>
    <dgm:cxn modelId="{B6DC9DAD-FBEC-490B-BD02-CD8B9E5F277D}" type="presOf" srcId="{AB2D612A-C2AF-48D5-BE1A-F31C6ABD0790}" destId="{C429C0A1-EC46-4861-800B-C4A5C7D01F51}" srcOrd="0" destOrd="1" presId="urn:microsoft.com/office/officeart/2005/8/layout/StepDownProcess"/>
    <dgm:cxn modelId="{64644D8D-AED3-4289-A83D-2176E5E49395}" srcId="{90632273-A0A3-416A-86C0-5A9330742932}" destId="{9027CD3F-7334-4B38-8A40-3BD5BA42F0A2}" srcOrd="2" destOrd="0" parTransId="{5BDF738B-EAB4-4A8E-95DC-7948958ED36D}" sibTransId="{9F86F69F-B55D-4C2B-8C51-5C8C29519E04}"/>
    <dgm:cxn modelId="{BB4219E4-EDC9-49E3-90BB-C8A5262CB1A7}" type="presOf" srcId="{90632273-A0A3-416A-86C0-5A9330742932}" destId="{9056435A-3DB9-4C8F-BEE2-FB71C8E8561B}" srcOrd="0" destOrd="0" presId="urn:microsoft.com/office/officeart/2005/8/layout/StepDownProcess"/>
    <dgm:cxn modelId="{A422B868-9D11-421A-B4DD-B94E7DF15854}" type="presOf" srcId="{B11D7950-3C03-4904-85BD-38537B0C7ABB}" destId="{530100A0-5044-4F66-88BB-F9265D25124A}" srcOrd="0" destOrd="0" presId="urn:microsoft.com/office/officeart/2005/8/layout/StepDownProcess"/>
    <dgm:cxn modelId="{0C3BD763-56E1-467B-9772-421CEEA2EC20}" type="presOf" srcId="{80923817-F810-42AC-A33F-8FB5868A8D11}" destId="{C429C0A1-EC46-4861-800B-C4A5C7D01F51}" srcOrd="0" destOrd="3" presId="urn:microsoft.com/office/officeart/2005/8/layout/StepDownProcess"/>
    <dgm:cxn modelId="{42F898A5-2047-442A-A746-8E05E46A9554}" srcId="{90632273-A0A3-416A-86C0-5A9330742932}" destId="{EC79DA0B-CBE9-43DF-A2D9-07A3A8F800EF}" srcOrd="1" destOrd="0" parTransId="{6592288F-3030-46D6-A3F3-3FAB7A6CD8F1}" sibTransId="{3AFB8CE4-DCC1-456A-915B-8A49BD0F22FC}"/>
    <dgm:cxn modelId="{8A273486-A599-4890-8700-A6296EA333F4}" srcId="{39BEE587-C89F-4F39-BDA0-72731D665D4D}" destId="{AB2D612A-C2AF-48D5-BE1A-F31C6ABD0790}" srcOrd="1" destOrd="0" parTransId="{D6F760D0-2C15-47F7-9158-B558F2EDF774}" sibTransId="{23186842-421D-4947-97D6-6946931557FE}"/>
    <dgm:cxn modelId="{31EEA2DE-8EA5-44DE-89A2-DB92E5B5DB1E}" type="presOf" srcId="{38B62DE8-2D39-4674-9C5C-54848C2A4951}" destId="{252B6072-38DA-448A-B385-A8806A81B039}" srcOrd="0" destOrd="0" presId="urn:microsoft.com/office/officeart/2005/8/layout/StepDownProcess"/>
    <dgm:cxn modelId="{F3503602-9C86-44CF-80A4-00C7E5656749}" srcId="{7A59706E-A606-4FCF-B4FC-E9D18F6EC90F}" destId="{38B62DE8-2D39-4674-9C5C-54848C2A4951}" srcOrd="0" destOrd="0" parTransId="{B7328155-418F-439C-92E6-E7A5C0618225}" sibTransId="{2DB68D9E-4A5E-439C-A30F-20B711655636}"/>
    <dgm:cxn modelId="{59234BA0-94D5-48A9-BA9D-42E7909E59E5}" type="presOf" srcId="{EC79DA0B-CBE9-43DF-A2D9-07A3A8F800EF}" destId="{4FE073B1-12A9-4C8E-B4F8-0DD7DF987282}" srcOrd="0" destOrd="1" presId="urn:microsoft.com/office/officeart/2005/8/layout/StepDownProcess"/>
    <dgm:cxn modelId="{C154B28E-5EB2-45B0-A2B9-061799A23495}" srcId="{90632273-A0A3-416A-86C0-5A9330742932}" destId="{5F27475C-C9E5-4214-8334-5DA21FA60679}" srcOrd="0" destOrd="0" parTransId="{29AC375E-CA1A-4379-BE6D-D67CC75D4AB6}" sibTransId="{D657432D-BF8E-4317-BCCF-E9704B1A90FE}"/>
    <dgm:cxn modelId="{B737E5C2-7870-436B-9D04-2467B6FB0D70}" srcId="{B11D7950-3C03-4904-85BD-38537B0C7ABB}" destId="{7A59706E-A606-4FCF-B4FC-E9D18F6EC90F}" srcOrd="1" destOrd="0" parTransId="{4B008073-750A-4AC3-806B-890F842168EB}" sibTransId="{5A773509-23A6-4602-B963-E0B043CDEC27}"/>
    <dgm:cxn modelId="{9B99ED19-586E-4D08-BDAA-B29F902777AE}" type="presOf" srcId="{FD372DC3-6880-4B4E-A4A1-0BC417906F21}" destId="{C429C0A1-EC46-4861-800B-C4A5C7D01F51}" srcOrd="0" destOrd="0" presId="urn:microsoft.com/office/officeart/2005/8/layout/StepDownProcess"/>
    <dgm:cxn modelId="{3BE2BFE1-113C-4E83-86C5-A2679AD76003}" type="presParOf" srcId="{530100A0-5044-4F66-88BB-F9265D25124A}" destId="{3641B650-6DD7-4D25-AA24-5E06464BCA92}" srcOrd="0" destOrd="0" presId="urn:microsoft.com/office/officeart/2005/8/layout/StepDownProcess"/>
    <dgm:cxn modelId="{61CE584B-C981-426E-81EF-298D145D177E}" type="presParOf" srcId="{3641B650-6DD7-4D25-AA24-5E06464BCA92}" destId="{B36B75DB-B71C-425C-8891-38E631AEBD3B}" srcOrd="0" destOrd="0" presId="urn:microsoft.com/office/officeart/2005/8/layout/StepDownProcess"/>
    <dgm:cxn modelId="{545EBD40-2BDF-4BFE-B720-9D207AAFE6B8}" type="presParOf" srcId="{3641B650-6DD7-4D25-AA24-5E06464BCA92}" destId="{9056435A-3DB9-4C8F-BEE2-FB71C8E8561B}" srcOrd="1" destOrd="0" presId="urn:microsoft.com/office/officeart/2005/8/layout/StepDownProcess"/>
    <dgm:cxn modelId="{79EA5E53-5CFA-4AA2-8D41-D6318EC30387}" type="presParOf" srcId="{3641B650-6DD7-4D25-AA24-5E06464BCA92}" destId="{4FE073B1-12A9-4C8E-B4F8-0DD7DF987282}" srcOrd="2" destOrd="0" presId="urn:microsoft.com/office/officeart/2005/8/layout/StepDownProcess"/>
    <dgm:cxn modelId="{D5B65EB8-D79B-49A3-B9E9-610D451CFA26}" type="presParOf" srcId="{530100A0-5044-4F66-88BB-F9265D25124A}" destId="{3AEF34E8-89B0-4E77-9AE2-D1B86115DF43}" srcOrd="1" destOrd="0" presId="urn:microsoft.com/office/officeart/2005/8/layout/StepDownProcess"/>
    <dgm:cxn modelId="{135C6C0B-85C1-48B8-B519-66EA40E79A28}" type="presParOf" srcId="{530100A0-5044-4F66-88BB-F9265D25124A}" destId="{B55F6F82-FEB5-4EDA-9AEE-3D7BE12DA57F}" srcOrd="2" destOrd="0" presId="urn:microsoft.com/office/officeart/2005/8/layout/StepDownProcess"/>
    <dgm:cxn modelId="{20E9E914-73E6-42A4-85B2-1FCDDB033DC9}" type="presParOf" srcId="{B55F6F82-FEB5-4EDA-9AEE-3D7BE12DA57F}" destId="{C7A93E8D-C32D-44F3-82E6-C9BEEE61FBC6}" srcOrd="0" destOrd="0" presId="urn:microsoft.com/office/officeart/2005/8/layout/StepDownProcess"/>
    <dgm:cxn modelId="{8DCA4CC2-35DF-4F51-B373-31FCF5EEAA17}" type="presParOf" srcId="{B55F6F82-FEB5-4EDA-9AEE-3D7BE12DA57F}" destId="{B5A54425-DB1D-4189-9C1A-E10495316CE1}" srcOrd="1" destOrd="0" presId="urn:microsoft.com/office/officeart/2005/8/layout/StepDownProcess"/>
    <dgm:cxn modelId="{7DCFA258-BFE4-44D3-B821-2E875F4FF54C}" type="presParOf" srcId="{B55F6F82-FEB5-4EDA-9AEE-3D7BE12DA57F}" destId="{252B6072-38DA-448A-B385-A8806A81B039}" srcOrd="2" destOrd="0" presId="urn:microsoft.com/office/officeart/2005/8/layout/StepDownProcess"/>
    <dgm:cxn modelId="{1D23D16F-8F18-4103-B138-FD78E24A8151}" type="presParOf" srcId="{530100A0-5044-4F66-88BB-F9265D25124A}" destId="{9C8F236E-3EEB-417D-B30B-04D61DCA51F9}" srcOrd="3" destOrd="0" presId="urn:microsoft.com/office/officeart/2005/8/layout/StepDownProcess"/>
    <dgm:cxn modelId="{450EA07A-1BB6-4170-92C2-EF712D68D5D5}" type="presParOf" srcId="{530100A0-5044-4F66-88BB-F9265D25124A}" destId="{FECDDA8E-2F94-4311-86C4-4BB0AE71B11D}" srcOrd="4" destOrd="0" presId="urn:microsoft.com/office/officeart/2005/8/layout/StepDownProcess"/>
    <dgm:cxn modelId="{31DC6E40-B1E6-4675-A232-1D62ED80601B}" type="presParOf" srcId="{FECDDA8E-2F94-4311-86C4-4BB0AE71B11D}" destId="{F9360575-2FE0-4F38-ABC7-C603689A2B17}" srcOrd="0" destOrd="0" presId="urn:microsoft.com/office/officeart/2005/8/layout/StepDownProcess"/>
    <dgm:cxn modelId="{19E1C794-F9C4-4CB4-9F96-2B236D1BE83B}" type="presParOf" srcId="{FECDDA8E-2F94-4311-86C4-4BB0AE71B11D}" destId="{C429C0A1-EC46-4861-800B-C4A5C7D01F51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892DC5E-93A0-4BF9-9EDE-24012A2B8D77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5FAF599F-6430-45D3-B100-6195726F139D}">
      <dgm:prSet/>
      <dgm:spPr/>
      <dgm:t>
        <a:bodyPr/>
        <a:lstStyle/>
        <a:p>
          <a:pPr rtl="0"/>
          <a:r>
            <a:rPr lang="es-MX" smtClean="0"/>
            <a:t>Integrado por nueve miembros</a:t>
          </a:r>
          <a:endParaRPr lang="es-MX"/>
        </a:p>
      </dgm:t>
    </dgm:pt>
    <dgm:pt modelId="{582C66FE-B62D-4E72-B8FB-3344135B6135}" type="parTrans" cxnId="{F05BA468-AE0C-425B-A189-9B209505886B}">
      <dgm:prSet/>
      <dgm:spPr/>
      <dgm:t>
        <a:bodyPr/>
        <a:lstStyle/>
        <a:p>
          <a:endParaRPr lang="es-MX"/>
        </a:p>
      </dgm:t>
    </dgm:pt>
    <dgm:pt modelId="{E0497CF6-FA51-4551-BD03-07B46101FED3}" type="sibTrans" cxnId="{F05BA468-AE0C-425B-A189-9B209505886B}">
      <dgm:prSet/>
      <dgm:spPr/>
      <dgm:t>
        <a:bodyPr/>
        <a:lstStyle/>
        <a:p>
          <a:endParaRPr lang="es-MX"/>
        </a:p>
      </dgm:t>
    </dgm:pt>
    <dgm:pt modelId="{300B9380-F9CB-401D-8C85-51B9C284C500}">
      <dgm:prSet/>
      <dgm:spPr/>
      <dgm:t>
        <a:bodyPr/>
        <a:lstStyle/>
        <a:p>
          <a:pPr rtl="0"/>
          <a:r>
            <a:rPr lang="es-MX" smtClean="0"/>
            <a:t>Tres representantes del Gobierno Federal, </a:t>
          </a:r>
          <a:endParaRPr lang="es-MX"/>
        </a:p>
      </dgm:t>
    </dgm:pt>
    <dgm:pt modelId="{ED89914A-0439-42EE-936D-33FEF830F692}" type="parTrans" cxnId="{1AEF110F-A5F7-49F5-9862-19D08C78A4A8}">
      <dgm:prSet/>
      <dgm:spPr/>
      <dgm:t>
        <a:bodyPr/>
        <a:lstStyle/>
        <a:p>
          <a:endParaRPr lang="es-MX"/>
        </a:p>
      </dgm:t>
    </dgm:pt>
    <dgm:pt modelId="{964B2151-7614-4CAD-B9F5-04BFA6FDD0AF}" type="sibTrans" cxnId="{1AEF110F-A5F7-49F5-9862-19D08C78A4A8}">
      <dgm:prSet/>
      <dgm:spPr/>
      <dgm:t>
        <a:bodyPr/>
        <a:lstStyle/>
        <a:p>
          <a:endParaRPr lang="es-MX"/>
        </a:p>
      </dgm:t>
    </dgm:pt>
    <dgm:pt modelId="{CE94CA93-3B72-49D6-9A36-875E9E77B2DA}">
      <dgm:prSet/>
      <dgm:spPr/>
      <dgm:t>
        <a:bodyPr/>
        <a:lstStyle/>
        <a:p>
          <a:pPr rtl="0"/>
          <a:r>
            <a:rPr lang="es-MX" smtClean="0"/>
            <a:t>Tres representantes de los trabajadores, </a:t>
          </a:r>
          <a:endParaRPr lang="es-MX"/>
        </a:p>
      </dgm:t>
    </dgm:pt>
    <dgm:pt modelId="{532E82E6-7FE1-4A53-8FF9-C0D2E0355E6A}" type="parTrans" cxnId="{03FDD318-D6D1-4F9C-97EF-EF46FA7B9AF3}">
      <dgm:prSet/>
      <dgm:spPr/>
      <dgm:t>
        <a:bodyPr/>
        <a:lstStyle/>
        <a:p>
          <a:endParaRPr lang="es-MX"/>
        </a:p>
      </dgm:t>
    </dgm:pt>
    <dgm:pt modelId="{2E1D32DB-A436-4932-BCB8-315224DF1CF1}" type="sibTrans" cxnId="{03FDD318-D6D1-4F9C-97EF-EF46FA7B9AF3}">
      <dgm:prSet/>
      <dgm:spPr/>
      <dgm:t>
        <a:bodyPr/>
        <a:lstStyle/>
        <a:p>
          <a:endParaRPr lang="es-MX"/>
        </a:p>
      </dgm:t>
    </dgm:pt>
    <dgm:pt modelId="{CAE0A1CE-05D2-4976-A39C-AC444C761452}">
      <dgm:prSet/>
      <dgm:spPr/>
      <dgm:t>
        <a:bodyPr/>
        <a:lstStyle/>
        <a:p>
          <a:pPr rtl="0"/>
          <a:r>
            <a:rPr lang="es-MX" dirty="0" smtClean="0"/>
            <a:t>Tres representantes patronales.</a:t>
          </a:r>
          <a:endParaRPr lang="es-MX" dirty="0"/>
        </a:p>
      </dgm:t>
    </dgm:pt>
    <dgm:pt modelId="{995F8D71-C462-4F88-A260-4E9A286E5449}" type="parTrans" cxnId="{8C02F3DF-6767-4827-85CF-948ACE5B068B}">
      <dgm:prSet/>
      <dgm:spPr/>
      <dgm:t>
        <a:bodyPr/>
        <a:lstStyle/>
        <a:p>
          <a:endParaRPr lang="es-MX"/>
        </a:p>
      </dgm:t>
    </dgm:pt>
    <dgm:pt modelId="{A0BFF215-EA46-4035-8F71-7DE92933B18F}" type="sibTrans" cxnId="{8C02F3DF-6767-4827-85CF-948ACE5B068B}">
      <dgm:prSet/>
      <dgm:spPr/>
      <dgm:t>
        <a:bodyPr/>
        <a:lstStyle/>
        <a:p>
          <a:endParaRPr lang="es-MX"/>
        </a:p>
      </dgm:t>
    </dgm:pt>
    <dgm:pt modelId="{6DD45E57-1E6A-4DD4-9570-6ACE32E4AFC7}">
      <dgm:prSet/>
      <dgm:spPr/>
      <dgm:t>
        <a:bodyPr/>
        <a:lstStyle/>
        <a:p>
          <a:pPr rtl="0"/>
          <a:r>
            <a:rPr lang="es-MX" smtClean="0"/>
            <a:t>Facultades</a:t>
          </a:r>
          <a:endParaRPr lang="es-MX"/>
        </a:p>
      </dgm:t>
    </dgm:pt>
    <dgm:pt modelId="{F97B7209-0DD0-4828-9CE2-161C3FC78802}" type="parTrans" cxnId="{EC790606-7F1C-4C83-9A4C-5DF1E9CE6EC2}">
      <dgm:prSet/>
      <dgm:spPr/>
      <dgm:t>
        <a:bodyPr/>
        <a:lstStyle/>
        <a:p>
          <a:endParaRPr lang="es-MX"/>
        </a:p>
      </dgm:t>
    </dgm:pt>
    <dgm:pt modelId="{5B318584-42C8-4501-B4D3-B059A6D4D797}" type="sibTrans" cxnId="{EC790606-7F1C-4C83-9A4C-5DF1E9CE6EC2}">
      <dgm:prSet/>
      <dgm:spPr/>
      <dgm:t>
        <a:bodyPr/>
        <a:lstStyle/>
        <a:p>
          <a:endParaRPr lang="es-MX"/>
        </a:p>
      </dgm:t>
    </dgm:pt>
    <dgm:pt modelId="{3FE070E4-9005-469D-B39C-EE8B63D5E98D}">
      <dgm:prSet/>
      <dgm:spPr/>
      <dgm:t>
        <a:bodyPr/>
        <a:lstStyle/>
        <a:p>
          <a:pPr rtl="0"/>
          <a:r>
            <a:rPr lang="es-MX" smtClean="0"/>
            <a:t>Proponer las medidas para mejorar el funcionamiento del Instituto.</a:t>
          </a:r>
          <a:endParaRPr lang="es-MX"/>
        </a:p>
      </dgm:t>
    </dgm:pt>
    <dgm:pt modelId="{75D964ED-8F94-4683-951B-1D2C0FFE0A1B}" type="parTrans" cxnId="{F8D15638-B8C5-47FC-9213-74FD2B26E9EE}">
      <dgm:prSet/>
      <dgm:spPr/>
      <dgm:t>
        <a:bodyPr/>
        <a:lstStyle/>
        <a:p>
          <a:endParaRPr lang="es-MX"/>
        </a:p>
      </dgm:t>
    </dgm:pt>
    <dgm:pt modelId="{5EE15A96-EF70-4A2D-84AF-44373A4ECFA8}" type="sibTrans" cxnId="{F8D15638-B8C5-47FC-9213-74FD2B26E9EE}">
      <dgm:prSet/>
      <dgm:spPr/>
      <dgm:t>
        <a:bodyPr/>
        <a:lstStyle/>
        <a:p>
          <a:endParaRPr lang="es-MX"/>
        </a:p>
      </dgm:t>
    </dgm:pt>
    <dgm:pt modelId="{5B2A3595-7018-47A5-918D-6F78D3C1E99D}">
      <dgm:prSet/>
      <dgm:spPr/>
      <dgm:t>
        <a:bodyPr/>
        <a:lstStyle/>
        <a:p>
          <a:pPr rtl="0"/>
          <a:r>
            <a:rPr lang="es-MX" smtClean="0"/>
            <a:t>Proponer el Código de Ética del Instituto.</a:t>
          </a:r>
          <a:endParaRPr lang="es-MX"/>
        </a:p>
      </dgm:t>
    </dgm:pt>
    <dgm:pt modelId="{0DF58F1E-A5DC-4A63-B698-F43B52239D3E}" type="parTrans" cxnId="{A31F102E-2234-4356-8418-D82C68DB446E}">
      <dgm:prSet/>
      <dgm:spPr/>
      <dgm:t>
        <a:bodyPr/>
        <a:lstStyle/>
        <a:p>
          <a:endParaRPr lang="es-MX"/>
        </a:p>
      </dgm:t>
    </dgm:pt>
    <dgm:pt modelId="{9D41C6D3-D366-43F9-8372-38FBE90FE1D1}" type="sibTrans" cxnId="{A31F102E-2234-4356-8418-D82C68DB446E}">
      <dgm:prSet/>
      <dgm:spPr/>
      <dgm:t>
        <a:bodyPr/>
        <a:lstStyle/>
        <a:p>
          <a:endParaRPr lang="es-MX"/>
        </a:p>
      </dgm:t>
    </dgm:pt>
    <dgm:pt modelId="{2FC34F5D-2229-4344-9035-C34252B26A14}">
      <dgm:prSet/>
      <dgm:spPr/>
      <dgm:t>
        <a:bodyPr/>
        <a:lstStyle/>
        <a:p>
          <a:pPr rtl="0"/>
          <a:r>
            <a:rPr lang="es-MX" smtClean="0"/>
            <a:t>Vigilar a los integrantes de los Órganos.</a:t>
          </a:r>
          <a:endParaRPr lang="es-MX"/>
        </a:p>
      </dgm:t>
    </dgm:pt>
    <dgm:pt modelId="{4B588C42-5F62-40FA-A9E8-4C40D4A734EF}" type="parTrans" cxnId="{BDC42BF8-335F-4DB0-9622-DCDE494BCCD5}">
      <dgm:prSet/>
      <dgm:spPr/>
      <dgm:t>
        <a:bodyPr/>
        <a:lstStyle/>
        <a:p>
          <a:endParaRPr lang="es-MX"/>
        </a:p>
      </dgm:t>
    </dgm:pt>
    <dgm:pt modelId="{EE65FD55-6E1D-4FA9-8E9B-36AA65A363A7}" type="sibTrans" cxnId="{BDC42BF8-335F-4DB0-9622-DCDE494BCCD5}">
      <dgm:prSet/>
      <dgm:spPr/>
      <dgm:t>
        <a:bodyPr/>
        <a:lstStyle/>
        <a:p>
          <a:endParaRPr lang="es-MX"/>
        </a:p>
      </dgm:t>
    </dgm:pt>
    <dgm:pt modelId="{A12253F1-F4C3-4E44-AABC-F9472E1ACA97}">
      <dgm:prSet/>
      <dgm:spPr/>
      <dgm:t>
        <a:bodyPr/>
        <a:lstStyle/>
        <a:p>
          <a:pPr rtl="0"/>
          <a:r>
            <a:rPr lang="es-MX" smtClean="0"/>
            <a:t>Vigilar la actuación del Comité de Transparencia.</a:t>
          </a:r>
          <a:endParaRPr lang="es-MX"/>
        </a:p>
      </dgm:t>
    </dgm:pt>
    <dgm:pt modelId="{7B4CDDE2-EDC6-4DA6-AB87-49191CE86A8B}" type="parTrans" cxnId="{EF37ABA7-7A66-4108-9D43-6E44B02BC8E0}">
      <dgm:prSet/>
      <dgm:spPr/>
      <dgm:t>
        <a:bodyPr/>
        <a:lstStyle/>
        <a:p>
          <a:endParaRPr lang="es-MX"/>
        </a:p>
      </dgm:t>
    </dgm:pt>
    <dgm:pt modelId="{D495B8E9-227F-49BB-9C86-EAE3DD653527}" type="sibTrans" cxnId="{EF37ABA7-7A66-4108-9D43-6E44B02BC8E0}">
      <dgm:prSet/>
      <dgm:spPr/>
      <dgm:t>
        <a:bodyPr/>
        <a:lstStyle/>
        <a:p>
          <a:endParaRPr lang="es-MX"/>
        </a:p>
      </dgm:t>
    </dgm:pt>
    <dgm:pt modelId="{E073E060-4380-419E-B6E8-EE18355C3A70}" type="pres">
      <dgm:prSet presAssocID="{8892DC5E-93A0-4BF9-9EDE-24012A2B8D7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681334C-77A8-49C8-AE83-BB7B64D51323}" type="pres">
      <dgm:prSet presAssocID="{5FAF599F-6430-45D3-B100-6195726F139D}" presName="composite" presStyleCnt="0"/>
      <dgm:spPr/>
    </dgm:pt>
    <dgm:pt modelId="{68896776-4182-4098-A041-D5DCB074B779}" type="pres">
      <dgm:prSet presAssocID="{5FAF599F-6430-45D3-B100-6195726F139D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8EE745-39BC-4602-BBFC-0307F8DAB155}" type="pres">
      <dgm:prSet presAssocID="{5FAF599F-6430-45D3-B100-6195726F139D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BE1607-6B40-42E1-9F78-747EADA95C5F}" type="pres">
      <dgm:prSet presAssocID="{E0497CF6-FA51-4551-BD03-07B46101FED3}" presName="space" presStyleCnt="0"/>
      <dgm:spPr/>
    </dgm:pt>
    <dgm:pt modelId="{21BF5A9D-85C7-4532-BCA5-C280EE0B3C60}" type="pres">
      <dgm:prSet presAssocID="{6DD45E57-1E6A-4DD4-9570-6ACE32E4AFC7}" presName="composite" presStyleCnt="0"/>
      <dgm:spPr/>
    </dgm:pt>
    <dgm:pt modelId="{0DECB62F-0238-45E7-BD87-2954A3BCC67A}" type="pres">
      <dgm:prSet presAssocID="{6DD45E57-1E6A-4DD4-9570-6ACE32E4AFC7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E9B4F7-D037-4E5A-8CC3-E479C1D13224}" type="pres">
      <dgm:prSet presAssocID="{6DD45E57-1E6A-4DD4-9570-6ACE32E4AFC7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C02F3DF-6767-4827-85CF-948ACE5B068B}" srcId="{5FAF599F-6430-45D3-B100-6195726F139D}" destId="{CAE0A1CE-05D2-4976-A39C-AC444C761452}" srcOrd="2" destOrd="0" parTransId="{995F8D71-C462-4F88-A260-4E9A286E5449}" sibTransId="{A0BFF215-EA46-4035-8F71-7DE92933B18F}"/>
    <dgm:cxn modelId="{711CE458-FFB1-4ED8-9EE8-F1A6ADACA426}" type="presOf" srcId="{8892DC5E-93A0-4BF9-9EDE-24012A2B8D77}" destId="{E073E060-4380-419E-B6E8-EE18355C3A70}" srcOrd="0" destOrd="0" presId="urn:microsoft.com/office/officeart/2005/8/layout/hList1"/>
    <dgm:cxn modelId="{EA6F405F-5214-4391-BEA1-508683049EEA}" type="presOf" srcId="{A12253F1-F4C3-4E44-AABC-F9472E1ACA97}" destId="{24E9B4F7-D037-4E5A-8CC3-E479C1D13224}" srcOrd="0" destOrd="3" presId="urn:microsoft.com/office/officeart/2005/8/layout/hList1"/>
    <dgm:cxn modelId="{051B2FF6-06AF-46E7-93AC-DA8A3942B71A}" type="presOf" srcId="{5FAF599F-6430-45D3-B100-6195726F139D}" destId="{68896776-4182-4098-A041-D5DCB074B779}" srcOrd="0" destOrd="0" presId="urn:microsoft.com/office/officeart/2005/8/layout/hList1"/>
    <dgm:cxn modelId="{4AC82380-CC8F-4A58-872E-EAD0469738D4}" type="presOf" srcId="{CE94CA93-3B72-49D6-9A36-875E9E77B2DA}" destId="{3D8EE745-39BC-4602-BBFC-0307F8DAB155}" srcOrd="0" destOrd="1" presId="urn:microsoft.com/office/officeart/2005/8/layout/hList1"/>
    <dgm:cxn modelId="{EC790606-7F1C-4C83-9A4C-5DF1E9CE6EC2}" srcId="{8892DC5E-93A0-4BF9-9EDE-24012A2B8D77}" destId="{6DD45E57-1E6A-4DD4-9570-6ACE32E4AFC7}" srcOrd="1" destOrd="0" parTransId="{F97B7209-0DD0-4828-9CE2-161C3FC78802}" sibTransId="{5B318584-42C8-4501-B4D3-B059A6D4D797}"/>
    <dgm:cxn modelId="{199E70BC-B8D1-43F0-A79A-2D186F5952FE}" type="presOf" srcId="{6DD45E57-1E6A-4DD4-9570-6ACE32E4AFC7}" destId="{0DECB62F-0238-45E7-BD87-2954A3BCC67A}" srcOrd="0" destOrd="0" presId="urn:microsoft.com/office/officeart/2005/8/layout/hList1"/>
    <dgm:cxn modelId="{D190271C-384F-412B-9117-52E1BED98FD4}" type="presOf" srcId="{5B2A3595-7018-47A5-918D-6F78D3C1E99D}" destId="{24E9B4F7-D037-4E5A-8CC3-E479C1D13224}" srcOrd="0" destOrd="1" presId="urn:microsoft.com/office/officeart/2005/8/layout/hList1"/>
    <dgm:cxn modelId="{C0DB3ECB-20ED-4843-8E03-F022B0EA309D}" type="presOf" srcId="{300B9380-F9CB-401D-8C85-51B9C284C500}" destId="{3D8EE745-39BC-4602-BBFC-0307F8DAB155}" srcOrd="0" destOrd="0" presId="urn:microsoft.com/office/officeart/2005/8/layout/hList1"/>
    <dgm:cxn modelId="{E60568C8-C84A-41CC-829B-E53965A51E3E}" type="presOf" srcId="{2FC34F5D-2229-4344-9035-C34252B26A14}" destId="{24E9B4F7-D037-4E5A-8CC3-E479C1D13224}" srcOrd="0" destOrd="2" presId="urn:microsoft.com/office/officeart/2005/8/layout/hList1"/>
    <dgm:cxn modelId="{C0374769-AA3B-494A-B629-B88458E46F7B}" type="presOf" srcId="{3FE070E4-9005-469D-B39C-EE8B63D5E98D}" destId="{24E9B4F7-D037-4E5A-8CC3-E479C1D13224}" srcOrd="0" destOrd="0" presId="urn:microsoft.com/office/officeart/2005/8/layout/hList1"/>
    <dgm:cxn modelId="{EF37ABA7-7A66-4108-9D43-6E44B02BC8E0}" srcId="{6DD45E57-1E6A-4DD4-9570-6ACE32E4AFC7}" destId="{A12253F1-F4C3-4E44-AABC-F9472E1ACA97}" srcOrd="3" destOrd="0" parTransId="{7B4CDDE2-EDC6-4DA6-AB87-49191CE86A8B}" sibTransId="{D495B8E9-227F-49BB-9C86-EAE3DD653527}"/>
    <dgm:cxn modelId="{F05BA468-AE0C-425B-A189-9B209505886B}" srcId="{8892DC5E-93A0-4BF9-9EDE-24012A2B8D77}" destId="{5FAF599F-6430-45D3-B100-6195726F139D}" srcOrd="0" destOrd="0" parTransId="{582C66FE-B62D-4E72-B8FB-3344135B6135}" sibTransId="{E0497CF6-FA51-4551-BD03-07B46101FED3}"/>
    <dgm:cxn modelId="{F8D15638-B8C5-47FC-9213-74FD2B26E9EE}" srcId="{6DD45E57-1E6A-4DD4-9570-6ACE32E4AFC7}" destId="{3FE070E4-9005-469D-B39C-EE8B63D5E98D}" srcOrd="0" destOrd="0" parTransId="{75D964ED-8F94-4683-951B-1D2C0FFE0A1B}" sibTransId="{5EE15A96-EF70-4A2D-84AF-44373A4ECFA8}"/>
    <dgm:cxn modelId="{03FDD318-D6D1-4F9C-97EF-EF46FA7B9AF3}" srcId="{5FAF599F-6430-45D3-B100-6195726F139D}" destId="{CE94CA93-3B72-49D6-9A36-875E9E77B2DA}" srcOrd="1" destOrd="0" parTransId="{532E82E6-7FE1-4A53-8FF9-C0D2E0355E6A}" sibTransId="{2E1D32DB-A436-4932-BCB8-315224DF1CF1}"/>
    <dgm:cxn modelId="{A9003AFD-AE5F-4471-85E1-E8A370890809}" type="presOf" srcId="{CAE0A1CE-05D2-4976-A39C-AC444C761452}" destId="{3D8EE745-39BC-4602-BBFC-0307F8DAB155}" srcOrd="0" destOrd="2" presId="urn:microsoft.com/office/officeart/2005/8/layout/hList1"/>
    <dgm:cxn modelId="{BDC42BF8-335F-4DB0-9622-DCDE494BCCD5}" srcId="{6DD45E57-1E6A-4DD4-9570-6ACE32E4AFC7}" destId="{2FC34F5D-2229-4344-9035-C34252B26A14}" srcOrd="2" destOrd="0" parTransId="{4B588C42-5F62-40FA-A9E8-4C40D4A734EF}" sibTransId="{EE65FD55-6E1D-4FA9-8E9B-36AA65A363A7}"/>
    <dgm:cxn modelId="{A31F102E-2234-4356-8418-D82C68DB446E}" srcId="{6DD45E57-1E6A-4DD4-9570-6ACE32E4AFC7}" destId="{5B2A3595-7018-47A5-918D-6F78D3C1E99D}" srcOrd="1" destOrd="0" parTransId="{0DF58F1E-A5DC-4A63-B698-F43B52239D3E}" sibTransId="{9D41C6D3-D366-43F9-8372-38FBE90FE1D1}"/>
    <dgm:cxn modelId="{1AEF110F-A5F7-49F5-9862-19D08C78A4A8}" srcId="{5FAF599F-6430-45D3-B100-6195726F139D}" destId="{300B9380-F9CB-401D-8C85-51B9C284C500}" srcOrd="0" destOrd="0" parTransId="{ED89914A-0439-42EE-936D-33FEF830F692}" sibTransId="{964B2151-7614-4CAD-B9F5-04BFA6FDD0AF}"/>
    <dgm:cxn modelId="{E4D42712-2C46-40A4-8605-817078638993}" type="presParOf" srcId="{E073E060-4380-419E-B6E8-EE18355C3A70}" destId="{0681334C-77A8-49C8-AE83-BB7B64D51323}" srcOrd="0" destOrd="0" presId="urn:microsoft.com/office/officeart/2005/8/layout/hList1"/>
    <dgm:cxn modelId="{B4C2DD8D-C949-47F8-AB22-87993B76846D}" type="presParOf" srcId="{0681334C-77A8-49C8-AE83-BB7B64D51323}" destId="{68896776-4182-4098-A041-D5DCB074B779}" srcOrd="0" destOrd="0" presId="urn:microsoft.com/office/officeart/2005/8/layout/hList1"/>
    <dgm:cxn modelId="{88AD488F-5DF4-4D37-9900-A8B030181EEC}" type="presParOf" srcId="{0681334C-77A8-49C8-AE83-BB7B64D51323}" destId="{3D8EE745-39BC-4602-BBFC-0307F8DAB155}" srcOrd="1" destOrd="0" presId="urn:microsoft.com/office/officeart/2005/8/layout/hList1"/>
    <dgm:cxn modelId="{BD1FA2EE-5307-4A70-A3D1-45176AD24ACF}" type="presParOf" srcId="{E073E060-4380-419E-B6E8-EE18355C3A70}" destId="{E9BE1607-6B40-42E1-9F78-747EADA95C5F}" srcOrd="1" destOrd="0" presId="urn:microsoft.com/office/officeart/2005/8/layout/hList1"/>
    <dgm:cxn modelId="{5CF70F92-3284-467B-8469-D7EA2AAC9F81}" type="presParOf" srcId="{E073E060-4380-419E-B6E8-EE18355C3A70}" destId="{21BF5A9D-85C7-4532-BCA5-C280EE0B3C60}" srcOrd="2" destOrd="0" presId="urn:microsoft.com/office/officeart/2005/8/layout/hList1"/>
    <dgm:cxn modelId="{F5AEF2EB-BA02-424C-BD6E-345E670D0DBE}" type="presParOf" srcId="{21BF5A9D-85C7-4532-BCA5-C280EE0B3C60}" destId="{0DECB62F-0238-45E7-BD87-2954A3BCC67A}" srcOrd="0" destOrd="0" presId="urn:microsoft.com/office/officeart/2005/8/layout/hList1"/>
    <dgm:cxn modelId="{C819123F-94FA-4360-BD6D-D3CDD78AE384}" type="presParOf" srcId="{21BF5A9D-85C7-4532-BCA5-C280EE0B3C60}" destId="{24E9B4F7-D037-4E5A-8CC3-E479C1D1322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18B736C-FF35-49B6-9FE6-52B03AD3BB7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CE66FA34-5C34-40D1-9162-E3E2869274C1}">
      <dgm:prSet/>
      <dgm:spPr/>
      <dgm:t>
        <a:bodyPr/>
        <a:lstStyle/>
        <a:p>
          <a:pPr rtl="0"/>
          <a:r>
            <a:rPr lang="es-MX" smtClean="0"/>
            <a:t>Se integrará en forma tripartita con un miembro por cada representación </a:t>
          </a:r>
          <a:endParaRPr lang="es-MX"/>
        </a:p>
      </dgm:t>
    </dgm:pt>
    <dgm:pt modelId="{13681048-73EA-411B-ACA9-91100EA31891}" type="parTrans" cxnId="{C59AF5EE-3290-42FA-9286-31588AAF0727}">
      <dgm:prSet/>
      <dgm:spPr/>
      <dgm:t>
        <a:bodyPr/>
        <a:lstStyle/>
        <a:p>
          <a:endParaRPr lang="es-MX"/>
        </a:p>
      </dgm:t>
    </dgm:pt>
    <dgm:pt modelId="{598D87B3-2567-4EED-B456-C7027C214D11}" type="sibTrans" cxnId="{C59AF5EE-3290-42FA-9286-31588AAF0727}">
      <dgm:prSet/>
      <dgm:spPr/>
      <dgm:t>
        <a:bodyPr/>
        <a:lstStyle/>
        <a:p>
          <a:endParaRPr lang="es-MX"/>
        </a:p>
      </dgm:t>
    </dgm:pt>
    <dgm:pt modelId="{EA6B613F-6556-4D7F-9855-84991A096086}">
      <dgm:prSet/>
      <dgm:spPr/>
      <dgm:t>
        <a:bodyPr/>
        <a:lstStyle/>
        <a:p>
          <a:pPr rtl="0"/>
          <a:r>
            <a:rPr lang="es-MX" smtClean="0"/>
            <a:t>Propondrá al Auditor Externo</a:t>
          </a:r>
          <a:endParaRPr lang="es-MX"/>
        </a:p>
      </dgm:t>
    </dgm:pt>
    <dgm:pt modelId="{B18162C8-AF31-45EA-B269-A2D6F0D2C5C7}" type="parTrans" cxnId="{16C478CA-4E82-4D90-9D5A-CABCCF4BEBEE}">
      <dgm:prSet/>
      <dgm:spPr/>
      <dgm:t>
        <a:bodyPr/>
        <a:lstStyle/>
        <a:p>
          <a:endParaRPr lang="es-MX"/>
        </a:p>
      </dgm:t>
    </dgm:pt>
    <dgm:pt modelId="{A93F61FB-ABD9-4623-9611-4E71397F24C7}" type="sibTrans" cxnId="{16C478CA-4E82-4D90-9D5A-CABCCF4BEBEE}">
      <dgm:prSet/>
      <dgm:spPr/>
      <dgm:t>
        <a:bodyPr/>
        <a:lstStyle/>
        <a:p>
          <a:endParaRPr lang="es-MX"/>
        </a:p>
      </dgm:t>
    </dgm:pt>
    <dgm:pt modelId="{0B28CC4D-A0D0-438F-9AFE-A62FC529717A}" type="pres">
      <dgm:prSet presAssocID="{B18B736C-FF35-49B6-9FE6-52B03AD3BB7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B7D1CBA-8810-4EAA-BDCA-3A5C37B90DEA}" type="pres">
      <dgm:prSet presAssocID="{CE66FA34-5C34-40D1-9162-E3E2869274C1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2F2C3C-1811-46AE-88E7-05294809CCBD}" type="pres">
      <dgm:prSet presAssocID="{598D87B3-2567-4EED-B456-C7027C214D11}" presName="sibTrans" presStyleLbl="sibTrans2D1" presStyleIdx="0" presStyleCnt="1"/>
      <dgm:spPr/>
      <dgm:t>
        <a:bodyPr/>
        <a:lstStyle/>
        <a:p>
          <a:endParaRPr lang="es-MX"/>
        </a:p>
      </dgm:t>
    </dgm:pt>
    <dgm:pt modelId="{593CF54F-C92E-4F5E-9F85-D28D8EC8FADF}" type="pres">
      <dgm:prSet presAssocID="{598D87B3-2567-4EED-B456-C7027C214D11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F816DF55-581D-474C-ABEB-C1BB5E5B154A}" type="pres">
      <dgm:prSet presAssocID="{EA6B613F-6556-4D7F-9855-84991A096086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59AF5EE-3290-42FA-9286-31588AAF0727}" srcId="{B18B736C-FF35-49B6-9FE6-52B03AD3BB7A}" destId="{CE66FA34-5C34-40D1-9162-E3E2869274C1}" srcOrd="0" destOrd="0" parTransId="{13681048-73EA-411B-ACA9-91100EA31891}" sibTransId="{598D87B3-2567-4EED-B456-C7027C214D11}"/>
    <dgm:cxn modelId="{665FFA3C-1F6E-4545-9FA3-221A6D1CE9B0}" type="presOf" srcId="{EA6B613F-6556-4D7F-9855-84991A096086}" destId="{F816DF55-581D-474C-ABEB-C1BB5E5B154A}" srcOrd="0" destOrd="0" presId="urn:microsoft.com/office/officeart/2005/8/layout/process1"/>
    <dgm:cxn modelId="{DE1ACA74-2DC1-4463-A552-C1A561B49F50}" type="presOf" srcId="{598D87B3-2567-4EED-B456-C7027C214D11}" destId="{593CF54F-C92E-4F5E-9F85-D28D8EC8FADF}" srcOrd="1" destOrd="0" presId="urn:microsoft.com/office/officeart/2005/8/layout/process1"/>
    <dgm:cxn modelId="{C0288CB9-1DF1-4BB2-AC19-3BBA53E6FD26}" type="presOf" srcId="{B18B736C-FF35-49B6-9FE6-52B03AD3BB7A}" destId="{0B28CC4D-A0D0-438F-9AFE-A62FC529717A}" srcOrd="0" destOrd="0" presId="urn:microsoft.com/office/officeart/2005/8/layout/process1"/>
    <dgm:cxn modelId="{DF5E2B63-B811-4FBA-80FF-39524FB08380}" type="presOf" srcId="{598D87B3-2567-4EED-B456-C7027C214D11}" destId="{5E2F2C3C-1811-46AE-88E7-05294809CCBD}" srcOrd="0" destOrd="0" presId="urn:microsoft.com/office/officeart/2005/8/layout/process1"/>
    <dgm:cxn modelId="{16C478CA-4E82-4D90-9D5A-CABCCF4BEBEE}" srcId="{B18B736C-FF35-49B6-9FE6-52B03AD3BB7A}" destId="{EA6B613F-6556-4D7F-9855-84991A096086}" srcOrd="1" destOrd="0" parTransId="{B18162C8-AF31-45EA-B269-A2D6F0D2C5C7}" sibTransId="{A93F61FB-ABD9-4623-9611-4E71397F24C7}"/>
    <dgm:cxn modelId="{D85D6F45-7141-47F5-80D5-0C1295D42FA3}" type="presOf" srcId="{CE66FA34-5C34-40D1-9162-E3E2869274C1}" destId="{DB7D1CBA-8810-4EAA-BDCA-3A5C37B90DEA}" srcOrd="0" destOrd="0" presId="urn:microsoft.com/office/officeart/2005/8/layout/process1"/>
    <dgm:cxn modelId="{1CAF221A-1C2C-426B-B9D2-2B47ABDB1CDA}" type="presParOf" srcId="{0B28CC4D-A0D0-438F-9AFE-A62FC529717A}" destId="{DB7D1CBA-8810-4EAA-BDCA-3A5C37B90DEA}" srcOrd="0" destOrd="0" presId="urn:microsoft.com/office/officeart/2005/8/layout/process1"/>
    <dgm:cxn modelId="{814B2F72-C759-4B71-830E-F38FA5E82795}" type="presParOf" srcId="{0B28CC4D-A0D0-438F-9AFE-A62FC529717A}" destId="{5E2F2C3C-1811-46AE-88E7-05294809CCBD}" srcOrd="1" destOrd="0" presId="urn:microsoft.com/office/officeart/2005/8/layout/process1"/>
    <dgm:cxn modelId="{BE9D3E56-D2E4-476A-98E4-3CF0CB49046E}" type="presParOf" srcId="{5E2F2C3C-1811-46AE-88E7-05294809CCBD}" destId="{593CF54F-C92E-4F5E-9F85-D28D8EC8FADF}" srcOrd="0" destOrd="0" presId="urn:microsoft.com/office/officeart/2005/8/layout/process1"/>
    <dgm:cxn modelId="{FEA47C3C-1345-4F8C-8800-A4654A0680B4}" type="presParOf" srcId="{0B28CC4D-A0D0-438F-9AFE-A62FC529717A}" destId="{F816DF55-581D-474C-ABEB-C1BB5E5B154A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A693C65-7F77-4D51-B0C4-D4B0142D86F0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5999CC1-B992-4713-897C-DD9548269102}">
      <dgm:prSet/>
      <dgm:spPr/>
      <dgm:t>
        <a:bodyPr/>
        <a:lstStyle/>
        <a:p>
          <a:pPr rtl="0"/>
          <a:r>
            <a:rPr lang="es-MX" dirty="0" smtClean="0"/>
            <a:t>Será nombrado por la Asamblea General, propuesto por  el Presidente de la República.</a:t>
          </a:r>
          <a:endParaRPr lang="es-MX" dirty="0"/>
        </a:p>
      </dgm:t>
    </dgm:pt>
    <dgm:pt modelId="{D5C650E4-571A-4664-811F-CE7EF00240E8}" type="parTrans" cxnId="{DCBF9A0F-1337-4DC6-9D34-4B1EA360A087}">
      <dgm:prSet/>
      <dgm:spPr/>
      <dgm:t>
        <a:bodyPr/>
        <a:lstStyle/>
        <a:p>
          <a:endParaRPr lang="es-MX"/>
        </a:p>
      </dgm:t>
    </dgm:pt>
    <dgm:pt modelId="{EE5050D6-C397-464B-B9C5-738017509A28}" type="sibTrans" cxnId="{DCBF9A0F-1337-4DC6-9D34-4B1EA360A087}">
      <dgm:prSet/>
      <dgm:spPr/>
      <dgm:t>
        <a:bodyPr/>
        <a:lstStyle/>
        <a:p>
          <a:endParaRPr lang="es-MX"/>
        </a:p>
      </dgm:t>
    </dgm:pt>
    <dgm:pt modelId="{848C823D-78F9-4BA8-AA1B-0E02B9DC6CBF}">
      <dgm:prSet custT="1"/>
      <dgm:spPr/>
      <dgm:t>
        <a:bodyPr/>
        <a:lstStyle/>
        <a:p>
          <a:pPr rtl="0"/>
          <a:r>
            <a:rPr lang="es-MX" sz="1800" dirty="0" smtClean="0"/>
            <a:t>Facultades:</a:t>
          </a:r>
          <a:endParaRPr lang="es-MX" sz="1800" dirty="0"/>
        </a:p>
      </dgm:t>
    </dgm:pt>
    <dgm:pt modelId="{90AE7207-7D04-4F30-85B7-17AED2035C3F}" type="parTrans" cxnId="{3F0999F8-1822-440A-ADCF-70F90D314DD2}">
      <dgm:prSet/>
      <dgm:spPr/>
      <dgm:t>
        <a:bodyPr/>
        <a:lstStyle/>
        <a:p>
          <a:endParaRPr lang="es-MX"/>
        </a:p>
      </dgm:t>
    </dgm:pt>
    <dgm:pt modelId="{F0A1AA73-5022-4EEF-B549-B2325E0939CA}" type="sibTrans" cxnId="{3F0999F8-1822-440A-ADCF-70F90D314DD2}">
      <dgm:prSet/>
      <dgm:spPr/>
      <dgm:t>
        <a:bodyPr/>
        <a:lstStyle/>
        <a:p>
          <a:endParaRPr lang="es-MX"/>
        </a:p>
      </dgm:t>
    </dgm:pt>
    <dgm:pt modelId="{DB2AE4D2-BF10-491B-A582-9ACC4E843C62}">
      <dgm:prSet custT="1"/>
      <dgm:spPr/>
      <dgm:t>
        <a:bodyPr/>
        <a:lstStyle/>
        <a:p>
          <a:pPr rtl="0"/>
          <a:r>
            <a:rPr lang="es-MX" sz="1400" dirty="0" smtClean="0"/>
            <a:t>Representar legalmente al Instituto.</a:t>
          </a:r>
          <a:endParaRPr lang="es-MX" sz="1400" dirty="0"/>
        </a:p>
      </dgm:t>
    </dgm:pt>
    <dgm:pt modelId="{C76767FE-3CAF-4572-812A-053A95775CC3}" type="parTrans" cxnId="{782B1CBD-4DEF-43DB-851B-915537117CB1}">
      <dgm:prSet/>
      <dgm:spPr/>
      <dgm:t>
        <a:bodyPr/>
        <a:lstStyle/>
        <a:p>
          <a:endParaRPr lang="es-MX"/>
        </a:p>
      </dgm:t>
    </dgm:pt>
    <dgm:pt modelId="{52EDE058-CCA4-4A17-BA88-FE590C7C32FB}" type="sibTrans" cxnId="{782B1CBD-4DEF-43DB-851B-915537117CB1}">
      <dgm:prSet/>
      <dgm:spPr/>
      <dgm:t>
        <a:bodyPr/>
        <a:lstStyle/>
        <a:p>
          <a:endParaRPr lang="es-MX"/>
        </a:p>
      </dgm:t>
    </dgm:pt>
    <dgm:pt modelId="{61E7D440-CC8B-46F6-BD79-B5F0D8FE0566}">
      <dgm:prSet custT="1"/>
      <dgm:spPr/>
      <dgm:t>
        <a:bodyPr/>
        <a:lstStyle/>
        <a:p>
          <a:pPr rtl="0"/>
          <a:r>
            <a:rPr lang="es-MX" sz="1400" dirty="0" smtClean="0"/>
            <a:t>Asistir a las sesiones de la Asamblea General, con voz, pero sin voto.</a:t>
          </a:r>
          <a:endParaRPr lang="es-MX" sz="1400" dirty="0"/>
        </a:p>
      </dgm:t>
    </dgm:pt>
    <dgm:pt modelId="{9420B301-4F40-4B0B-A51E-25F857E3881A}" type="parTrans" cxnId="{C3121ABE-239B-4F00-9F97-5317C885CC6C}">
      <dgm:prSet/>
      <dgm:spPr/>
      <dgm:t>
        <a:bodyPr/>
        <a:lstStyle/>
        <a:p>
          <a:endParaRPr lang="es-MX"/>
        </a:p>
      </dgm:t>
    </dgm:pt>
    <dgm:pt modelId="{C668D5D0-4071-4FCE-B516-B51714650104}" type="sibTrans" cxnId="{C3121ABE-239B-4F00-9F97-5317C885CC6C}">
      <dgm:prSet/>
      <dgm:spPr/>
      <dgm:t>
        <a:bodyPr/>
        <a:lstStyle/>
        <a:p>
          <a:endParaRPr lang="es-MX"/>
        </a:p>
      </dgm:t>
    </dgm:pt>
    <dgm:pt modelId="{3FB8036D-4BAB-4BAE-AD4F-BD83F35DB12D}">
      <dgm:prSet custT="1"/>
      <dgm:spPr/>
      <dgm:t>
        <a:bodyPr/>
        <a:lstStyle/>
        <a:p>
          <a:pPr rtl="0"/>
          <a:r>
            <a:rPr lang="es-MX" sz="1400" dirty="0" smtClean="0"/>
            <a:t>Ejecutar los acuerdos del Consejo de Administración.</a:t>
          </a:r>
          <a:endParaRPr lang="es-MX" sz="1400" dirty="0"/>
        </a:p>
      </dgm:t>
    </dgm:pt>
    <dgm:pt modelId="{BEC53F54-C31B-464F-AE7B-0C78900F2A3A}" type="parTrans" cxnId="{C5FE0E37-BC9F-424F-86BD-E2EFDEA07B52}">
      <dgm:prSet/>
      <dgm:spPr/>
      <dgm:t>
        <a:bodyPr/>
        <a:lstStyle/>
        <a:p>
          <a:endParaRPr lang="es-MX"/>
        </a:p>
      </dgm:t>
    </dgm:pt>
    <dgm:pt modelId="{0685D919-5FD6-44C4-B8F3-E53EC9E14B7A}" type="sibTrans" cxnId="{C5FE0E37-BC9F-424F-86BD-E2EFDEA07B52}">
      <dgm:prSet/>
      <dgm:spPr/>
      <dgm:t>
        <a:bodyPr/>
        <a:lstStyle/>
        <a:p>
          <a:endParaRPr lang="es-MX"/>
        </a:p>
      </dgm:t>
    </dgm:pt>
    <dgm:pt modelId="{98B0EE9E-EB66-4F79-A949-A40675309828}">
      <dgm:prSet custT="1"/>
      <dgm:spPr/>
      <dgm:t>
        <a:bodyPr/>
        <a:lstStyle/>
        <a:p>
          <a:pPr rtl="0"/>
          <a:r>
            <a:rPr lang="es-MX" sz="1400" dirty="0" smtClean="0"/>
            <a:t>Presentar anualmente al Consejo de Administración,  los estados financieros y el informe de actividades.</a:t>
          </a:r>
          <a:endParaRPr lang="es-MX" sz="1400" dirty="0"/>
        </a:p>
      </dgm:t>
    </dgm:pt>
    <dgm:pt modelId="{7EEB12C5-5ABF-4A44-8092-0EE7372208AB}" type="parTrans" cxnId="{44ACA34A-C05C-480A-9E47-29E7AB47556B}">
      <dgm:prSet/>
      <dgm:spPr/>
      <dgm:t>
        <a:bodyPr/>
        <a:lstStyle/>
        <a:p>
          <a:endParaRPr lang="es-MX"/>
        </a:p>
      </dgm:t>
    </dgm:pt>
    <dgm:pt modelId="{E68322C0-E99A-4338-8779-F5949BFBC33F}" type="sibTrans" cxnId="{44ACA34A-C05C-480A-9E47-29E7AB47556B}">
      <dgm:prSet/>
      <dgm:spPr/>
      <dgm:t>
        <a:bodyPr/>
        <a:lstStyle/>
        <a:p>
          <a:endParaRPr lang="es-MX"/>
        </a:p>
      </dgm:t>
    </dgm:pt>
    <dgm:pt modelId="{1D22C983-7884-4A2B-B408-8EA99D1F336C}">
      <dgm:prSet custT="1"/>
      <dgm:spPr/>
      <dgm:t>
        <a:bodyPr/>
        <a:lstStyle/>
        <a:p>
          <a:pPr rtl="0"/>
          <a:r>
            <a:rPr lang="es-MX" sz="1400" dirty="0" smtClean="0"/>
            <a:t>Nombrar y remover al personal del Instituto.</a:t>
          </a:r>
          <a:endParaRPr lang="es-MX" sz="1400" dirty="0"/>
        </a:p>
      </dgm:t>
    </dgm:pt>
    <dgm:pt modelId="{EB690D6F-369A-4B60-8D35-CA79A05D24B8}" type="parTrans" cxnId="{EFEE2177-0AB2-4873-A621-6844E93E0EB7}">
      <dgm:prSet/>
      <dgm:spPr/>
      <dgm:t>
        <a:bodyPr/>
        <a:lstStyle/>
        <a:p>
          <a:endParaRPr lang="es-MX"/>
        </a:p>
      </dgm:t>
    </dgm:pt>
    <dgm:pt modelId="{D75FFC45-C387-43A1-AB5E-A53FDAD5FD78}" type="sibTrans" cxnId="{EFEE2177-0AB2-4873-A621-6844E93E0EB7}">
      <dgm:prSet/>
      <dgm:spPr/>
      <dgm:t>
        <a:bodyPr/>
        <a:lstStyle/>
        <a:p>
          <a:endParaRPr lang="es-MX"/>
        </a:p>
      </dgm:t>
    </dgm:pt>
    <dgm:pt modelId="{1CB35AFF-547C-403D-9BAF-F5634EFD03B7}" type="pres">
      <dgm:prSet presAssocID="{DA693C65-7F77-4D51-B0C4-D4B0142D86F0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5544DA5-B133-4896-8CFD-4B75E3D84DBE}" type="pres">
      <dgm:prSet presAssocID="{DA693C65-7F77-4D51-B0C4-D4B0142D86F0}" presName="dummyMaxCanvas" presStyleCnt="0">
        <dgm:presLayoutVars/>
      </dgm:prSet>
      <dgm:spPr/>
    </dgm:pt>
    <dgm:pt modelId="{7A99CAB9-4E72-4D3A-81CE-7D697444BC04}" type="pres">
      <dgm:prSet presAssocID="{DA693C65-7F77-4D51-B0C4-D4B0142D86F0}" presName="TwoNodes_1" presStyleLbl="node1" presStyleIdx="0" presStyleCnt="2" custScaleY="42294" custLinFactNeighborY="-2446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3B65557-4286-413C-9965-A823F2D99918}" type="pres">
      <dgm:prSet presAssocID="{DA693C65-7F77-4D51-B0C4-D4B0142D86F0}" presName="TwoNodes_2" presStyleLbl="node1" presStyleIdx="1" presStyleCnt="2" custScaleY="12648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FD2588E-0088-4D62-AC86-9A7B998C8476}" type="pres">
      <dgm:prSet presAssocID="{DA693C65-7F77-4D51-B0C4-D4B0142D86F0}" presName="TwoConn_1-2" presStyleLbl="fgAccFollowNode1" presStyleIdx="0" presStyleCnt="1" custLinFactNeighborY="-4724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F7E5EA-714B-413E-A9BE-24AD42204CA8}" type="pres">
      <dgm:prSet presAssocID="{DA693C65-7F77-4D51-B0C4-D4B0142D86F0}" presName="TwoNodes_1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6967AD-5578-4B50-AED1-DF2A505CAA76}" type="pres">
      <dgm:prSet presAssocID="{DA693C65-7F77-4D51-B0C4-D4B0142D86F0}" presName="TwoNodes_2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CBF9A0F-1337-4DC6-9D34-4B1EA360A087}" srcId="{DA693C65-7F77-4D51-B0C4-D4B0142D86F0}" destId="{C5999CC1-B992-4713-897C-DD9548269102}" srcOrd="0" destOrd="0" parTransId="{D5C650E4-571A-4664-811F-CE7EF00240E8}" sibTransId="{EE5050D6-C397-464B-B9C5-738017509A28}"/>
    <dgm:cxn modelId="{EFEE2177-0AB2-4873-A621-6844E93E0EB7}" srcId="{848C823D-78F9-4BA8-AA1B-0E02B9DC6CBF}" destId="{1D22C983-7884-4A2B-B408-8EA99D1F336C}" srcOrd="4" destOrd="0" parTransId="{EB690D6F-369A-4B60-8D35-CA79A05D24B8}" sibTransId="{D75FFC45-C387-43A1-AB5E-A53FDAD5FD78}"/>
    <dgm:cxn modelId="{088ACAEC-7351-4D4E-8048-1A76DA3082A6}" type="presOf" srcId="{61E7D440-CC8B-46F6-BD79-B5F0D8FE0566}" destId="{53B65557-4286-413C-9965-A823F2D99918}" srcOrd="0" destOrd="2" presId="urn:microsoft.com/office/officeart/2005/8/layout/vProcess5"/>
    <dgm:cxn modelId="{EC026123-22EC-4F92-B37C-9CC9F63FCAEE}" type="presOf" srcId="{C5999CC1-B992-4713-897C-DD9548269102}" destId="{7A99CAB9-4E72-4D3A-81CE-7D697444BC04}" srcOrd="0" destOrd="0" presId="urn:microsoft.com/office/officeart/2005/8/layout/vProcess5"/>
    <dgm:cxn modelId="{DD04B588-43B1-4473-B472-EB849ACAE764}" type="presOf" srcId="{98B0EE9E-EB66-4F79-A949-A40675309828}" destId="{53B65557-4286-413C-9965-A823F2D99918}" srcOrd="0" destOrd="4" presId="urn:microsoft.com/office/officeart/2005/8/layout/vProcess5"/>
    <dgm:cxn modelId="{7C16ACB0-A1CA-4821-93CA-4C89210FFE68}" type="presOf" srcId="{C5999CC1-B992-4713-897C-DD9548269102}" destId="{70F7E5EA-714B-413E-A9BE-24AD42204CA8}" srcOrd="1" destOrd="0" presId="urn:microsoft.com/office/officeart/2005/8/layout/vProcess5"/>
    <dgm:cxn modelId="{26E788CF-127B-4E54-9A02-74F5D1AC02A1}" type="presOf" srcId="{EE5050D6-C397-464B-B9C5-738017509A28}" destId="{0FD2588E-0088-4D62-AC86-9A7B998C8476}" srcOrd="0" destOrd="0" presId="urn:microsoft.com/office/officeart/2005/8/layout/vProcess5"/>
    <dgm:cxn modelId="{C5FE0E37-BC9F-424F-86BD-E2EFDEA07B52}" srcId="{848C823D-78F9-4BA8-AA1B-0E02B9DC6CBF}" destId="{3FB8036D-4BAB-4BAE-AD4F-BD83F35DB12D}" srcOrd="2" destOrd="0" parTransId="{BEC53F54-C31B-464F-AE7B-0C78900F2A3A}" sibTransId="{0685D919-5FD6-44C4-B8F3-E53EC9E14B7A}"/>
    <dgm:cxn modelId="{AF12E2DD-2E07-40EC-8DF9-E5F1B928B154}" type="presOf" srcId="{848C823D-78F9-4BA8-AA1B-0E02B9DC6CBF}" destId="{53B65557-4286-413C-9965-A823F2D99918}" srcOrd="0" destOrd="0" presId="urn:microsoft.com/office/officeart/2005/8/layout/vProcess5"/>
    <dgm:cxn modelId="{44ACA34A-C05C-480A-9E47-29E7AB47556B}" srcId="{848C823D-78F9-4BA8-AA1B-0E02B9DC6CBF}" destId="{98B0EE9E-EB66-4F79-A949-A40675309828}" srcOrd="3" destOrd="0" parTransId="{7EEB12C5-5ABF-4A44-8092-0EE7372208AB}" sibTransId="{E68322C0-E99A-4338-8779-F5949BFBC33F}"/>
    <dgm:cxn modelId="{CDFD2FE7-C796-407C-955A-513279EAB8AB}" type="presOf" srcId="{98B0EE9E-EB66-4F79-A949-A40675309828}" destId="{166967AD-5578-4B50-AED1-DF2A505CAA76}" srcOrd="1" destOrd="4" presId="urn:microsoft.com/office/officeart/2005/8/layout/vProcess5"/>
    <dgm:cxn modelId="{00A1D26C-9442-4190-94D8-D79343539CEC}" type="presOf" srcId="{61E7D440-CC8B-46F6-BD79-B5F0D8FE0566}" destId="{166967AD-5578-4B50-AED1-DF2A505CAA76}" srcOrd="1" destOrd="2" presId="urn:microsoft.com/office/officeart/2005/8/layout/vProcess5"/>
    <dgm:cxn modelId="{5AA71BC6-2D7F-40F6-AAEB-1F4206C09D98}" type="presOf" srcId="{DB2AE4D2-BF10-491B-A582-9ACC4E843C62}" destId="{53B65557-4286-413C-9965-A823F2D99918}" srcOrd="0" destOrd="1" presId="urn:microsoft.com/office/officeart/2005/8/layout/vProcess5"/>
    <dgm:cxn modelId="{1DC60D9D-E0C8-4688-930D-4EDB3C5A6654}" type="presOf" srcId="{DB2AE4D2-BF10-491B-A582-9ACC4E843C62}" destId="{166967AD-5578-4B50-AED1-DF2A505CAA76}" srcOrd="1" destOrd="1" presId="urn:microsoft.com/office/officeart/2005/8/layout/vProcess5"/>
    <dgm:cxn modelId="{C3121ABE-239B-4F00-9F97-5317C885CC6C}" srcId="{848C823D-78F9-4BA8-AA1B-0E02B9DC6CBF}" destId="{61E7D440-CC8B-46F6-BD79-B5F0D8FE0566}" srcOrd="1" destOrd="0" parTransId="{9420B301-4F40-4B0B-A51E-25F857E3881A}" sibTransId="{C668D5D0-4071-4FCE-B516-B51714650104}"/>
    <dgm:cxn modelId="{2AAABA00-4440-4B04-8C1F-EA099BA3995D}" type="presOf" srcId="{848C823D-78F9-4BA8-AA1B-0E02B9DC6CBF}" destId="{166967AD-5578-4B50-AED1-DF2A505CAA76}" srcOrd="1" destOrd="0" presId="urn:microsoft.com/office/officeart/2005/8/layout/vProcess5"/>
    <dgm:cxn modelId="{D111626B-A115-40DE-8C5A-AF4C5BCA3AD4}" type="presOf" srcId="{DA693C65-7F77-4D51-B0C4-D4B0142D86F0}" destId="{1CB35AFF-547C-403D-9BAF-F5634EFD03B7}" srcOrd="0" destOrd="0" presId="urn:microsoft.com/office/officeart/2005/8/layout/vProcess5"/>
    <dgm:cxn modelId="{4BA64294-01D4-403A-89A2-67C6EFBC7BEA}" type="presOf" srcId="{3FB8036D-4BAB-4BAE-AD4F-BD83F35DB12D}" destId="{166967AD-5578-4B50-AED1-DF2A505CAA76}" srcOrd="1" destOrd="3" presId="urn:microsoft.com/office/officeart/2005/8/layout/vProcess5"/>
    <dgm:cxn modelId="{8DB851C8-0E2E-4EFD-B5EF-D9D8138A6550}" type="presOf" srcId="{3FB8036D-4BAB-4BAE-AD4F-BD83F35DB12D}" destId="{53B65557-4286-413C-9965-A823F2D99918}" srcOrd="0" destOrd="3" presId="urn:microsoft.com/office/officeart/2005/8/layout/vProcess5"/>
    <dgm:cxn modelId="{95B11D25-D188-45D6-B852-27824E40F7E3}" type="presOf" srcId="{1D22C983-7884-4A2B-B408-8EA99D1F336C}" destId="{53B65557-4286-413C-9965-A823F2D99918}" srcOrd="0" destOrd="5" presId="urn:microsoft.com/office/officeart/2005/8/layout/vProcess5"/>
    <dgm:cxn modelId="{3F0999F8-1822-440A-ADCF-70F90D314DD2}" srcId="{DA693C65-7F77-4D51-B0C4-D4B0142D86F0}" destId="{848C823D-78F9-4BA8-AA1B-0E02B9DC6CBF}" srcOrd="1" destOrd="0" parTransId="{90AE7207-7D04-4F30-85B7-17AED2035C3F}" sibTransId="{F0A1AA73-5022-4EEF-B549-B2325E0939CA}"/>
    <dgm:cxn modelId="{AEEE89FE-4E43-43CE-8CD2-372E33C3255C}" type="presOf" srcId="{1D22C983-7884-4A2B-B408-8EA99D1F336C}" destId="{166967AD-5578-4B50-AED1-DF2A505CAA76}" srcOrd="1" destOrd="5" presId="urn:microsoft.com/office/officeart/2005/8/layout/vProcess5"/>
    <dgm:cxn modelId="{782B1CBD-4DEF-43DB-851B-915537117CB1}" srcId="{848C823D-78F9-4BA8-AA1B-0E02B9DC6CBF}" destId="{DB2AE4D2-BF10-491B-A582-9ACC4E843C62}" srcOrd="0" destOrd="0" parTransId="{C76767FE-3CAF-4572-812A-053A95775CC3}" sibTransId="{52EDE058-CCA4-4A17-BA88-FE590C7C32FB}"/>
    <dgm:cxn modelId="{8F12F17B-F1F6-4BF7-AF14-09FE3C0E6DE2}" type="presParOf" srcId="{1CB35AFF-547C-403D-9BAF-F5634EFD03B7}" destId="{95544DA5-B133-4896-8CFD-4B75E3D84DBE}" srcOrd="0" destOrd="0" presId="urn:microsoft.com/office/officeart/2005/8/layout/vProcess5"/>
    <dgm:cxn modelId="{84687E95-A373-4C3C-9F58-1B3651E0A932}" type="presParOf" srcId="{1CB35AFF-547C-403D-9BAF-F5634EFD03B7}" destId="{7A99CAB9-4E72-4D3A-81CE-7D697444BC04}" srcOrd="1" destOrd="0" presId="urn:microsoft.com/office/officeart/2005/8/layout/vProcess5"/>
    <dgm:cxn modelId="{34815924-A74F-46C7-99EC-5A2980A2A55D}" type="presParOf" srcId="{1CB35AFF-547C-403D-9BAF-F5634EFD03B7}" destId="{53B65557-4286-413C-9965-A823F2D99918}" srcOrd="2" destOrd="0" presId="urn:microsoft.com/office/officeart/2005/8/layout/vProcess5"/>
    <dgm:cxn modelId="{06EB49E0-5376-4662-A3DB-5E406895DAAB}" type="presParOf" srcId="{1CB35AFF-547C-403D-9BAF-F5634EFD03B7}" destId="{0FD2588E-0088-4D62-AC86-9A7B998C8476}" srcOrd="3" destOrd="0" presId="urn:microsoft.com/office/officeart/2005/8/layout/vProcess5"/>
    <dgm:cxn modelId="{D095870B-ABB7-45C3-B700-5F23BF71DAB1}" type="presParOf" srcId="{1CB35AFF-547C-403D-9BAF-F5634EFD03B7}" destId="{70F7E5EA-714B-413E-A9BE-24AD42204CA8}" srcOrd="4" destOrd="0" presId="urn:microsoft.com/office/officeart/2005/8/layout/vProcess5"/>
    <dgm:cxn modelId="{A1AC6244-0B53-4147-AF36-11909D12F24C}" type="presParOf" srcId="{1CB35AFF-547C-403D-9BAF-F5634EFD03B7}" destId="{166967AD-5578-4B50-AED1-DF2A505CAA76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40BD3C-A132-4EC1-9F60-B799C215E358}">
      <dsp:nvSpPr>
        <dsp:cNvPr id="0" name=""/>
        <dsp:cNvSpPr/>
      </dsp:nvSpPr>
      <dsp:spPr>
        <a:xfrm>
          <a:off x="-4314232" y="-661824"/>
          <a:ext cx="5140073" cy="5140073"/>
        </a:xfrm>
        <a:prstGeom prst="blockArc">
          <a:avLst>
            <a:gd name="adj1" fmla="val 18900000"/>
            <a:gd name="adj2" fmla="val 2700000"/>
            <a:gd name="adj3" fmla="val 42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BB032-AB9E-4949-BB25-77CE06FB909B}">
      <dsp:nvSpPr>
        <dsp:cNvPr id="0" name=""/>
        <dsp:cNvSpPr/>
      </dsp:nvSpPr>
      <dsp:spPr>
        <a:xfrm>
          <a:off x="432646" y="293406"/>
          <a:ext cx="7220933" cy="58711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6025" tIns="81280" rIns="81280" bIns="8128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>
              <a:hlinkClick xmlns:r="http://schemas.openxmlformats.org/officeDocument/2006/relationships" r:id="" action="ppaction://hlinksldjump"/>
            </a:rPr>
            <a:t>Generalidades del INFONAVIT</a:t>
          </a:r>
          <a:endParaRPr lang="es-MX" sz="3200" kern="1200" dirty="0"/>
        </a:p>
      </dsp:txBody>
      <dsp:txXfrm>
        <a:off x="432646" y="293406"/>
        <a:ext cx="7220933" cy="587118"/>
      </dsp:txXfrm>
    </dsp:sp>
    <dsp:sp modelId="{06E45E48-00B9-4024-81E4-355FC30FA180}">
      <dsp:nvSpPr>
        <dsp:cNvPr id="0" name=""/>
        <dsp:cNvSpPr/>
      </dsp:nvSpPr>
      <dsp:spPr>
        <a:xfrm>
          <a:off x="65697" y="220016"/>
          <a:ext cx="733898" cy="73389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F10437-86BC-456B-8164-CC0B40623AA9}">
      <dsp:nvSpPr>
        <dsp:cNvPr id="0" name=""/>
        <dsp:cNvSpPr/>
      </dsp:nvSpPr>
      <dsp:spPr>
        <a:xfrm>
          <a:off x="769254" y="1174237"/>
          <a:ext cx="6884324" cy="58711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6025" tIns="81280" rIns="81280" bIns="8128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>
              <a:hlinkClick xmlns:r="http://schemas.openxmlformats.org/officeDocument/2006/relationships" r:id="" action="ppaction://hlinksldjump"/>
            </a:rPr>
            <a:t>Estructura orgánica</a:t>
          </a:r>
          <a:endParaRPr lang="es-MX" sz="3200" kern="1200" dirty="0"/>
        </a:p>
      </dsp:txBody>
      <dsp:txXfrm>
        <a:off x="769254" y="1174237"/>
        <a:ext cx="6884324" cy="587118"/>
      </dsp:txXfrm>
    </dsp:sp>
    <dsp:sp modelId="{B3D098E6-D6F0-40F9-A796-5FC84397080C}">
      <dsp:nvSpPr>
        <dsp:cNvPr id="0" name=""/>
        <dsp:cNvSpPr/>
      </dsp:nvSpPr>
      <dsp:spPr>
        <a:xfrm>
          <a:off x="402305" y="1100847"/>
          <a:ext cx="733898" cy="73389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F2599B-B4D4-4ABD-8B47-1F052711F80F}">
      <dsp:nvSpPr>
        <dsp:cNvPr id="0" name=""/>
        <dsp:cNvSpPr/>
      </dsp:nvSpPr>
      <dsp:spPr>
        <a:xfrm>
          <a:off x="769254" y="2055067"/>
          <a:ext cx="6884324" cy="58711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6025" tIns="81280" rIns="81280" bIns="8128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>
              <a:hlinkClick xmlns:r="http://schemas.openxmlformats.org/officeDocument/2006/relationships" r:id="" action="ppaction://hlinksldjump"/>
            </a:rPr>
            <a:t>Marco jurídico del INFONAVIT</a:t>
          </a:r>
          <a:endParaRPr lang="es-MX" sz="3200" kern="1200" dirty="0"/>
        </a:p>
      </dsp:txBody>
      <dsp:txXfrm>
        <a:off x="769254" y="2055067"/>
        <a:ext cx="6884324" cy="587118"/>
      </dsp:txXfrm>
    </dsp:sp>
    <dsp:sp modelId="{AF363CAD-257D-4F3C-A678-94FDC2FCE95C}">
      <dsp:nvSpPr>
        <dsp:cNvPr id="0" name=""/>
        <dsp:cNvSpPr/>
      </dsp:nvSpPr>
      <dsp:spPr>
        <a:xfrm>
          <a:off x="402305" y="1981678"/>
          <a:ext cx="733898" cy="73389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D3CEC7-FBEB-4AA2-9A0E-E5EBE8F9DE21}">
      <dsp:nvSpPr>
        <dsp:cNvPr id="0" name=""/>
        <dsp:cNvSpPr/>
      </dsp:nvSpPr>
      <dsp:spPr>
        <a:xfrm>
          <a:off x="432646" y="2935898"/>
          <a:ext cx="7220933" cy="58711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6025" tIns="81280" rIns="81280" bIns="8128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>
              <a:hlinkClick xmlns:r="http://schemas.openxmlformats.org/officeDocument/2006/relationships" r:id="" action="ppaction://hlinksldjump"/>
            </a:rPr>
            <a:t>Bibliografía</a:t>
          </a:r>
          <a:endParaRPr lang="es-MX" sz="3200" kern="1200" dirty="0"/>
        </a:p>
      </dsp:txBody>
      <dsp:txXfrm>
        <a:off x="432646" y="2935898"/>
        <a:ext cx="7220933" cy="587118"/>
      </dsp:txXfrm>
    </dsp:sp>
    <dsp:sp modelId="{C8850BC2-91FE-4887-8F9F-A5C9A2EB1BE3}">
      <dsp:nvSpPr>
        <dsp:cNvPr id="0" name=""/>
        <dsp:cNvSpPr/>
      </dsp:nvSpPr>
      <dsp:spPr>
        <a:xfrm>
          <a:off x="65697" y="2862508"/>
          <a:ext cx="733898" cy="73389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0171CD-55A5-4044-8F55-01787141E946}">
      <dsp:nvSpPr>
        <dsp:cNvPr id="0" name=""/>
        <dsp:cNvSpPr/>
      </dsp:nvSpPr>
      <dsp:spPr>
        <a:xfrm>
          <a:off x="618477" y="0"/>
          <a:ext cx="7009412" cy="440212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365A68-6E09-4C5B-A982-3D54DB036AEF}">
      <dsp:nvSpPr>
        <dsp:cNvPr id="0" name=""/>
        <dsp:cNvSpPr/>
      </dsp:nvSpPr>
      <dsp:spPr>
        <a:xfrm>
          <a:off x="4127" y="1320638"/>
          <a:ext cx="4018493" cy="17608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La Asamblea General nombrará a dos Directores Sectoriales. </a:t>
          </a:r>
          <a:endParaRPr lang="es-MX" sz="2300" kern="1200" dirty="0"/>
        </a:p>
      </dsp:txBody>
      <dsp:txXfrm>
        <a:off x="90085" y="1406596"/>
        <a:ext cx="3846577" cy="1588935"/>
      </dsp:txXfrm>
    </dsp:sp>
    <dsp:sp modelId="{29494935-369B-4D35-A796-56F785C248E2}">
      <dsp:nvSpPr>
        <dsp:cNvPr id="0" name=""/>
        <dsp:cNvSpPr/>
      </dsp:nvSpPr>
      <dsp:spPr>
        <a:xfrm>
          <a:off x="4223747" y="1320638"/>
          <a:ext cx="4018493" cy="17608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smtClean="0"/>
            <a:t>Los Directores Sectoriales asistirán a las sesiones del Consejo de Administración, con voz, pero sin voto.</a:t>
          </a:r>
          <a:endParaRPr lang="es-MX" sz="2300" kern="1200"/>
        </a:p>
      </dsp:txBody>
      <dsp:txXfrm>
        <a:off x="4309705" y="1406596"/>
        <a:ext cx="3846577" cy="158893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95EA79-6E83-4159-9F38-5AD661E4BEDB}">
      <dsp:nvSpPr>
        <dsp:cNvPr id="0" name=""/>
        <dsp:cNvSpPr/>
      </dsp:nvSpPr>
      <dsp:spPr>
        <a:xfrm>
          <a:off x="3094564" y="296451"/>
          <a:ext cx="2379464" cy="7444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Funciones</a:t>
          </a:r>
          <a:endParaRPr lang="es-MX" sz="1700" kern="1200" dirty="0"/>
        </a:p>
      </dsp:txBody>
      <dsp:txXfrm>
        <a:off x="3116369" y="318256"/>
        <a:ext cx="2335854" cy="700852"/>
      </dsp:txXfrm>
    </dsp:sp>
    <dsp:sp modelId="{BB88D7DC-5FA5-40A1-98F4-D37BFFE34BF0}">
      <dsp:nvSpPr>
        <dsp:cNvPr id="0" name=""/>
        <dsp:cNvSpPr/>
      </dsp:nvSpPr>
      <dsp:spPr>
        <a:xfrm rot="3493359">
          <a:off x="4451029" y="1776595"/>
          <a:ext cx="1297147" cy="41640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4575951" y="1859876"/>
        <a:ext cx="1047303" cy="249844"/>
      </dsp:txXfrm>
    </dsp:sp>
    <dsp:sp modelId="{A51AAFE9-CE08-4A57-9714-CE505A4B43FA}">
      <dsp:nvSpPr>
        <dsp:cNvPr id="0" name=""/>
        <dsp:cNvSpPr/>
      </dsp:nvSpPr>
      <dsp:spPr>
        <a:xfrm>
          <a:off x="5095013" y="2928683"/>
          <a:ext cx="2311078" cy="18280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Sugerir al Consejo de Administración la localización más adecuada de las áreas y características de las habitaciones.</a:t>
          </a:r>
          <a:endParaRPr lang="es-MX" sz="1700" kern="1200" dirty="0"/>
        </a:p>
      </dsp:txBody>
      <dsp:txXfrm>
        <a:off x="5148556" y="2982226"/>
        <a:ext cx="2203992" cy="1721008"/>
      </dsp:txXfrm>
    </dsp:sp>
    <dsp:sp modelId="{30B18159-5D26-41BA-87B2-299843E8C223}">
      <dsp:nvSpPr>
        <dsp:cNvPr id="0" name=""/>
        <dsp:cNvSpPr/>
      </dsp:nvSpPr>
      <dsp:spPr>
        <a:xfrm rot="10800000">
          <a:off x="3635722" y="3634527"/>
          <a:ext cx="1297147" cy="41640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 rot="10800000">
        <a:off x="3760644" y="3717808"/>
        <a:ext cx="1047303" cy="249844"/>
      </dsp:txXfrm>
    </dsp:sp>
    <dsp:sp modelId="{0336B92E-DB37-4C57-9A77-4DB501ECC1D7}">
      <dsp:nvSpPr>
        <dsp:cNvPr id="0" name=""/>
        <dsp:cNvSpPr/>
      </dsp:nvSpPr>
      <dsp:spPr>
        <a:xfrm>
          <a:off x="1162501" y="2928683"/>
          <a:ext cx="2311078" cy="18280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Opinar sobre los proyectos de habitaciones a financiar.</a:t>
          </a:r>
          <a:endParaRPr lang="es-MX" sz="1700" kern="1200" dirty="0"/>
        </a:p>
      </dsp:txBody>
      <dsp:txXfrm>
        <a:off x="1216044" y="2982226"/>
        <a:ext cx="2203992" cy="1721008"/>
      </dsp:txXfrm>
    </dsp:sp>
    <dsp:sp modelId="{8E77FBE9-B0E1-4F22-A1DC-6AE77BC25A27}">
      <dsp:nvSpPr>
        <dsp:cNvPr id="0" name=""/>
        <dsp:cNvSpPr/>
      </dsp:nvSpPr>
      <dsp:spPr>
        <a:xfrm rot="18106641">
          <a:off x="2820416" y="1776595"/>
          <a:ext cx="1297147" cy="41640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2945338" y="1859876"/>
        <a:ext cx="1047303" cy="249844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18F198-ABE6-495B-B8B6-9E1B82A6598C}">
      <dsp:nvSpPr>
        <dsp:cNvPr id="0" name=""/>
        <dsp:cNvSpPr/>
      </dsp:nvSpPr>
      <dsp:spPr>
        <a:xfrm rot="1753121">
          <a:off x="2612117" y="2988183"/>
          <a:ext cx="1487412" cy="46933"/>
        </a:xfrm>
        <a:custGeom>
          <a:avLst/>
          <a:gdLst/>
          <a:ahLst/>
          <a:cxnLst/>
          <a:rect l="0" t="0" r="0" b="0"/>
          <a:pathLst>
            <a:path>
              <a:moveTo>
                <a:pt x="0" y="23466"/>
              </a:moveTo>
              <a:lnTo>
                <a:pt x="1487412" y="234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0A120D-8991-431B-8FCA-F3A0426D3F4B}">
      <dsp:nvSpPr>
        <dsp:cNvPr id="0" name=""/>
        <dsp:cNvSpPr/>
      </dsp:nvSpPr>
      <dsp:spPr>
        <a:xfrm>
          <a:off x="2706744" y="2205558"/>
          <a:ext cx="1433847" cy="46933"/>
        </a:xfrm>
        <a:custGeom>
          <a:avLst/>
          <a:gdLst/>
          <a:ahLst/>
          <a:cxnLst/>
          <a:rect l="0" t="0" r="0" b="0"/>
          <a:pathLst>
            <a:path>
              <a:moveTo>
                <a:pt x="0" y="23466"/>
              </a:moveTo>
              <a:lnTo>
                <a:pt x="1433847" y="234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99B865-6EC1-488E-B965-75A2F7ACD620}">
      <dsp:nvSpPr>
        <dsp:cNvPr id="0" name=""/>
        <dsp:cNvSpPr/>
      </dsp:nvSpPr>
      <dsp:spPr>
        <a:xfrm rot="19846879">
          <a:off x="2612117" y="1422933"/>
          <a:ext cx="1487412" cy="46933"/>
        </a:xfrm>
        <a:custGeom>
          <a:avLst/>
          <a:gdLst/>
          <a:ahLst/>
          <a:cxnLst/>
          <a:rect l="0" t="0" r="0" b="0"/>
          <a:pathLst>
            <a:path>
              <a:moveTo>
                <a:pt x="0" y="23466"/>
              </a:moveTo>
              <a:lnTo>
                <a:pt x="1487412" y="234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34E462-BED9-4FBD-8BD8-98A09A9F741C}">
      <dsp:nvSpPr>
        <dsp:cNvPr id="0" name=""/>
        <dsp:cNvSpPr/>
      </dsp:nvSpPr>
      <dsp:spPr>
        <a:xfrm>
          <a:off x="884850" y="1157322"/>
          <a:ext cx="2143404" cy="21434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47701C-E486-42D8-B1C7-996BC4E13EF8}">
      <dsp:nvSpPr>
        <dsp:cNvPr id="0" name=""/>
        <dsp:cNvSpPr/>
      </dsp:nvSpPr>
      <dsp:spPr>
        <a:xfrm>
          <a:off x="3716022" y="1491"/>
          <a:ext cx="2147022" cy="12860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Administrar los recursos </a:t>
          </a:r>
          <a:endParaRPr lang="es-MX" sz="1400" kern="1200" dirty="0"/>
        </a:p>
      </dsp:txBody>
      <dsp:txXfrm>
        <a:off x="4030446" y="189827"/>
        <a:ext cx="1518174" cy="909370"/>
      </dsp:txXfrm>
    </dsp:sp>
    <dsp:sp modelId="{02E10339-A8DC-431D-8414-AABCF38D7BDA}">
      <dsp:nvSpPr>
        <dsp:cNvPr id="0" name=""/>
        <dsp:cNvSpPr/>
      </dsp:nvSpPr>
      <dsp:spPr>
        <a:xfrm>
          <a:off x="4140591" y="1586003"/>
          <a:ext cx="2147022" cy="12860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Establecer y operar financiamientos</a:t>
          </a:r>
          <a:endParaRPr lang="es-MX" sz="1400" kern="1200" dirty="0"/>
        </a:p>
      </dsp:txBody>
      <dsp:txXfrm>
        <a:off x="4455015" y="1774339"/>
        <a:ext cx="1518174" cy="909370"/>
      </dsp:txXfrm>
    </dsp:sp>
    <dsp:sp modelId="{3A499C98-F8EB-44EB-8EE5-A85C05FBE0AA}">
      <dsp:nvSpPr>
        <dsp:cNvPr id="0" name=""/>
        <dsp:cNvSpPr/>
      </dsp:nvSpPr>
      <dsp:spPr>
        <a:xfrm>
          <a:off x="3716022" y="3170516"/>
          <a:ext cx="2147022" cy="12860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Coordinar y financiar programas de construcción</a:t>
          </a:r>
          <a:endParaRPr lang="es-MX" sz="1400" kern="1200" dirty="0"/>
        </a:p>
      </dsp:txBody>
      <dsp:txXfrm>
        <a:off x="4030446" y="3358852"/>
        <a:ext cx="1518174" cy="90937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3AF284-208B-4C2E-94CC-1E4795FA5563}">
      <dsp:nvSpPr>
        <dsp:cNvPr id="0" name=""/>
        <dsp:cNvSpPr/>
      </dsp:nvSpPr>
      <dsp:spPr>
        <a:xfrm>
          <a:off x="7035" y="782836"/>
          <a:ext cx="2102860" cy="16757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/>
            <a:t>La adquisición de casa habitación, </a:t>
          </a:r>
          <a:endParaRPr lang="es-MX" sz="1800" kern="1200"/>
        </a:p>
      </dsp:txBody>
      <dsp:txXfrm>
        <a:off x="56115" y="831916"/>
        <a:ext cx="2004700" cy="1577557"/>
      </dsp:txXfrm>
    </dsp:sp>
    <dsp:sp modelId="{D437FED1-D0EF-4616-9B18-8919573173BB}">
      <dsp:nvSpPr>
        <dsp:cNvPr id="0" name=""/>
        <dsp:cNvSpPr/>
      </dsp:nvSpPr>
      <dsp:spPr>
        <a:xfrm>
          <a:off x="2320182" y="1359940"/>
          <a:ext cx="445806" cy="5215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2320182" y="1464242"/>
        <a:ext cx="312064" cy="312905"/>
      </dsp:txXfrm>
    </dsp:sp>
    <dsp:sp modelId="{63C2B944-1986-49D3-9A4D-6F55E789DC35}">
      <dsp:nvSpPr>
        <dsp:cNvPr id="0" name=""/>
        <dsp:cNvSpPr/>
      </dsp:nvSpPr>
      <dsp:spPr>
        <a:xfrm>
          <a:off x="2951040" y="782836"/>
          <a:ext cx="2102860" cy="16757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La construcción, reparación, ampliación o mejoramiento de sus habitaciones, y </a:t>
          </a:r>
          <a:endParaRPr lang="es-MX" sz="1800" kern="1200" dirty="0"/>
        </a:p>
      </dsp:txBody>
      <dsp:txXfrm>
        <a:off x="3000120" y="831916"/>
        <a:ext cx="2004700" cy="1577557"/>
      </dsp:txXfrm>
    </dsp:sp>
    <dsp:sp modelId="{5CB89E5A-B8B1-47B6-9BBC-BE2142AB1A3A}">
      <dsp:nvSpPr>
        <dsp:cNvPr id="0" name=""/>
        <dsp:cNvSpPr/>
      </dsp:nvSpPr>
      <dsp:spPr>
        <a:xfrm>
          <a:off x="5264187" y="1359940"/>
          <a:ext cx="445806" cy="5215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5264187" y="1464242"/>
        <a:ext cx="312064" cy="312905"/>
      </dsp:txXfrm>
    </dsp:sp>
    <dsp:sp modelId="{317D555E-EE2A-4833-A979-4FD917D1D18A}">
      <dsp:nvSpPr>
        <dsp:cNvPr id="0" name=""/>
        <dsp:cNvSpPr/>
      </dsp:nvSpPr>
      <dsp:spPr>
        <a:xfrm>
          <a:off x="5895045" y="782836"/>
          <a:ext cx="2102860" cy="16757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/>
            <a:t>El pago de pasivos contraídos por los conceptos anteriores.</a:t>
          </a:r>
          <a:endParaRPr lang="es-MX" sz="1800" kern="1200"/>
        </a:p>
      </dsp:txBody>
      <dsp:txXfrm>
        <a:off x="5944125" y="831916"/>
        <a:ext cx="2004700" cy="1577557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972BAF-20D8-4FB7-A22A-C33706883F1C}">
      <dsp:nvSpPr>
        <dsp:cNvPr id="0" name=""/>
        <dsp:cNvSpPr/>
      </dsp:nvSpPr>
      <dsp:spPr>
        <a:xfrm>
          <a:off x="0" y="0"/>
          <a:ext cx="3477875" cy="347787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BFF9A0-4A25-4570-ADCA-3391EA313665}">
      <dsp:nvSpPr>
        <dsp:cNvPr id="0" name=""/>
        <dsp:cNvSpPr/>
      </dsp:nvSpPr>
      <dsp:spPr>
        <a:xfrm>
          <a:off x="1738937" y="0"/>
          <a:ext cx="5461962" cy="34778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El Instituto del Fondo Nacional de la Vivienda para los Trabajadores sólo otorgará créditos a los trabajadores que sean titulares de depósitos constituidos a su favor en el propio Instituto y que no hayan recibido anteriormente apoyos financieros.</a:t>
          </a:r>
          <a:endParaRPr lang="es-MX" sz="1900" kern="1200" dirty="0"/>
        </a:p>
      </dsp:txBody>
      <dsp:txXfrm>
        <a:off x="1738937" y="0"/>
        <a:ext cx="5461962" cy="1651990"/>
      </dsp:txXfrm>
    </dsp:sp>
    <dsp:sp modelId="{FD659AAF-AAD6-45B6-B893-20B35D5F4251}">
      <dsp:nvSpPr>
        <dsp:cNvPr id="0" name=""/>
        <dsp:cNvSpPr/>
      </dsp:nvSpPr>
      <dsp:spPr>
        <a:xfrm>
          <a:off x="912942" y="1651990"/>
          <a:ext cx="1651990" cy="165199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56393D-E01E-45E9-9882-89BDEDD12024}">
      <dsp:nvSpPr>
        <dsp:cNvPr id="0" name=""/>
        <dsp:cNvSpPr/>
      </dsp:nvSpPr>
      <dsp:spPr>
        <a:xfrm>
          <a:off x="1738937" y="1651990"/>
          <a:ext cx="5461962" cy="165199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Los trabajadores podrán recibir créditos del Instituto por una sola vez. </a:t>
          </a:r>
          <a:endParaRPr lang="es-MX" sz="1900" kern="1200" dirty="0"/>
        </a:p>
      </dsp:txBody>
      <dsp:txXfrm>
        <a:off x="1738937" y="1651990"/>
        <a:ext cx="5461962" cy="165199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9E2231-1555-4D2C-AFF0-ABCC20C546A0}">
      <dsp:nvSpPr>
        <dsp:cNvPr id="0" name=""/>
        <dsp:cNvSpPr/>
      </dsp:nvSpPr>
      <dsp:spPr>
        <a:xfrm>
          <a:off x="2138" y="0"/>
          <a:ext cx="1283199" cy="1891872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F39322-212B-48A8-8123-9E14CC289DE7}">
      <dsp:nvSpPr>
        <dsp:cNvPr id="0" name=""/>
        <dsp:cNvSpPr/>
      </dsp:nvSpPr>
      <dsp:spPr>
        <a:xfrm>
          <a:off x="1323833" y="0"/>
          <a:ext cx="2177549" cy="18918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0" rIns="135128" bIns="135128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Los patrones pagarán el cinco por ciento del salario base de aportación.</a:t>
          </a:r>
          <a:endParaRPr lang="es-MX" sz="1900" kern="1200" dirty="0"/>
        </a:p>
      </dsp:txBody>
      <dsp:txXfrm>
        <a:off x="1323833" y="0"/>
        <a:ext cx="2177549" cy="1891872"/>
      </dsp:txXfrm>
    </dsp:sp>
    <dsp:sp modelId="{6394DFBA-C06E-4229-B4EF-104C30B63DBA}">
      <dsp:nvSpPr>
        <dsp:cNvPr id="0" name=""/>
        <dsp:cNvSpPr/>
      </dsp:nvSpPr>
      <dsp:spPr>
        <a:xfrm>
          <a:off x="387098" y="2049527"/>
          <a:ext cx="1283199" cy="1891872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96C80B-CC69-49A1-8DFE-B0B0954AD9BC}">
      <dsp:nvSpPr>
        <dsp:cNvPr id="0" name=""/>
        <dsp:cNvSpPr/>
      </dsp:nvSpPr>
      <dsp:spPr>
        <a:xfrm>
          <a:off x="1708793" y="2049527"/>
          <a:ext cx="2177549" cy="18918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0" rIns="135128" bIns="135128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El pago de las aportaciones será mensual a más tardar los días diecisiete del mes siguiente. </a:t>
          </a:r>
          <a:endParaRPr lang="es-MX" sz="1900" kern="1200" dirty="0"/>
        </a:p>
      </dsp:txBody>
      <dsp:txXfrm>
        <a:off x="1708793" y="2049527"/>
        <a:ext cx="2177549" cy="189187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198DA9-DA4B-4946-A122-00FC89470978}">
      <dsp:nvSpPr>
        <dsp:cNvPr id="0" name=""/>
        <dsp:cNvSpPr/>
      </dsp:nvSpPr>
      <dsp:spPr>
        <a:xfrm>
          <a:off x="1238969" y="0"/>
          <a:ext cx="4362871" cy="4362871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F9D218B-C111-4A99-AD29-9886250A3C96}">
      <dsp:nvSpPr>
        <dsp:cNvPr id="0" name=""/>
        <dsp:cNvSpPr/>
      </dsp:nvSpPr>
      <dsp:spPr>
        <a:xfrm>
          <a:off x="1522556" y="283586"/>
          <a:ext cx="1745148" cy="1745148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smtClean="0"/>
            <a:t>La vivienda deberá ser cómoda e higiénica.</a:t>
          </a:r>
          <a:endParaRPr lang="es-MX" sz="1700" kern="1200"/>
        </a:p>
      </dsp:txBody>
      <dsp:txXfrm>
        <a:off x="1607747" y="368777"/>
        <a:ext cx="1574766" cy="1574766"/>
      </dsp:txXfrm>
    </dsp:sp>
    <dsp:sp modelId="{EB809D50-75B2-450A-B9AE-67F16862AE28}">
      <dsp:nvSpPr>
        <dsp:cNvPr id="0" name=""/>
        <dsp:cNvSpPr/>
      </dsp:nvSpPr>
      <dsp:spPr>
        <a:xfrm>
          <a:off x="3573105" y="283586"/>
          <a:ext cx="1745148" cy="1745148"/>
        </a:xfrm>
        <a:prstGeom prst="roundRect">
          <a:avLst/>
        </a:prstGeom>
        <a:gradFill rotWithShape="0">
          <a:gsLst>
            <a:gs pos="0">
              <a:schemeClr val="accent5">
                <a:hueOff val="-2304947"/>
                <a:satOff val="28070"/>
                <a:lumOff val="-12549"/>
                <a:alphaOff val="0"/>
                <a:tint val="50000"/>
                <a:satMod val="300000"/>
              </a:schemeClr>
            </a:gs>
            <a:gs pos="35000">
              <a:schemeClr val="accent5">
                <a:hueOff val="-2304947"/>
                <a:satOff val="28070"/>
                <a:lumOff val="-12549"/>
                <a:alphaOff val="0"/>
                <a:tint val="37000"/>
                <a:satMod val="300000"/>
              </a:schemeClr>
            </a:gs>
            <a:gs pos="100000">
              <a:schemeClr val="accent5">
                <a:hueOff val="-2304947"/>
                <a:satOff val="28070"/>
                <a:lumOff val="-1254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smtClean="0"/>
            <a:t>Estar ubicada en zonas que cuenten con toda la infraestructura urbana. </a:t>
          </a:r>
          <a:endParaRPr lang="es-MX" sz="1700" kern="1200"/>
        </a:p>
      </dsp:txBody>
      <dsp:txXfrm>
        <a:off x="3658296" y="368777"/>
        <a:ext cx="1574766" cy="1574766"/>
      </dsp:txXfrm>
    </dsp:sp>
    <dsp:sp modelId="{5CB24F05-C926-4A90-A460-DD7541754789}">
      <dsp:nvSpPr>
        <dsp:cNvPr id="0" name=""/>
        <dsp:cNvSpPr/>
      </dsp:nvSpPr>
      <dsp:spPr>
        <a:xfrm>
          <a:off x="1522556" y="2334135"/>
          <a:ext cx="1745148" cy="1745148"/>
        </a:xfrm>
        <a:prstGeom prst="roundRect">
          <a:avLst/>
        </a:prstGeom>
        <a:gradFill rotWithShape="0">
          <a:gsLst>
            <a:gs pos="0">
              <a:schemeClr val="accent5">
                <a:hueOff val="-4609893"/>
                <a:satOff val="56141"/>
                <a:lumOff val="-25097"/>
                <a:alphaOff val="0"/>
                <a:tint val="50000"/>
                <a:satMod val="300000"/>
              </a:schemeClr>
            </a:gs>
            <a:gs pos="35000">
              <a:schemeClr val="accent5">
                <a:hueOff val="-4609893"/>
                <a:satOff val="56141"/>
                <a:lumOff val="-25097"/>
                <a:alphaOff val="0"/>
                <a:tint val="37000"/>
                <a:satMod val="300000"/>
              </a:schemeClr>
            </a:gs>
            <a:gs pos="100000">
              <a:schemeClr val="accent5">
                <a:hueOff val="-4609893"/>
                <a:satOff val="56141"/>
                <a:lumOff val="-2509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Tener una vida útil probable de treinta años.</a:t>
          </a:r>
          <a:endParaRPr lang="es-MX" sz="1700" kern="1200" dirty="0"/>
        </a:p>
      </dsp:txBody>
      <dsp:txXfrm>
        <a:off x="1607747" y="2419326"/>
        <a:ext cx="1574766" cy="1574766"/>
      </dsp:txXfrm>
    </dsp:sp>
    <dsp:sp modelId="{03BAAAE8-5576-4703-A703-165C820D627A}">
      <dsp:nvSpPr>
        <dsp:cNvPr id="0" name=""/>
        <dsp:cNvSpPr/>
      </dsp:nvSpPr>
      <dsp:spPr>
        <a:xfrm>
          <a:off x="3573105" y="2334135"/>
          <a:ext cx="1745148" cy="1745148"/>
        </a:xfrm>
        <a:prstGeom prst="roundRect">
          <a:avLst/>
        </a:prstGeom>
        <a:gradFill rotWithShape="0">
          <a:gsLst>
            <a:gs pos="0">
              <a:schemeClr val="accent5">
                <a:hueOff val="-6914839"/>
                <a:satOff val="84211"/>
                <a:lumOff val="-37646"/>
                <a:alphaOff val="0"/>
                <a:tint val="50000"/>
                <a:satMod val="300000"/>
              </a:schemeClr>
            </a:gs>
            <a:gs pos="35000">
              <a:schemeClr val="accent5">
                <a:hueOff val="-6914839"/>
                <a:satOff val="84211"/>
                <a:lumOff val="-37646"/>
                <a:alphaOff val="0"/>
                <a:tint val="37000"/>
                <a:satMod val="300000"/>
              </a:schemeClr>
            </a:gs>
            <a:gs pos="100000">
              <a:schemeClr val="accent5">
                <a:hueOff val="-6914839"/>
                <a:satOff val="84211"/>
                <a:lumOff val="-3764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smtClean="0"/>
            <a:t>Ser de uso habitacional. </a:t>
          </a:r>
          <a:endParaRPr lang="es-MX" sz="1700" kern="1200"/>
        </a:p>
      </dsp:txBody>
      <dsp:txXfrm>
        <a:off x="3658296" y="2419326"/>
        <a:ext cx="1574766" cy="1574766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43F069-D139-4323-8DE7-C3DF39D81590}">
      <dsp:nvSpPr>
        <dsp:cNvPr id="0" name=""/>
        <dsp:cNvSpPr/>
      </dsp:nvSpPr>
      <dsp:spPr>
        <a:xfrm>
          <a:off x="4395" y="144015"/>
          <a:ext cx="3461686" cy="8654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kern="1200" smtClean="0"/>
            <a:t>Garantía hipotecaria</a:t>
          </a:r>
          <a:endParaRPr lang="es-MX" sz="2700" kern="1200"/>
        </a:p>
      </dsp:txBody>
      <dsp:txXfrm>
        <a:off x="29742" y="169362"/>
        <a:ext cx="3410992" cy="814727"/>
      </dsp:txXfrm>
    </dsp:sp>
    <dsp:sp modelId="{D34C21F2-31F2-4B8F-9E96-3CF37626BC06}">
      <dsp:nvSpPr>
        <dsp:cNvPr id="0" name=""/>
        <dsp:cNvSpPr/>
      </dsp:nvSpPr>
      <dsp:spPr>
        <a:xfrm rot="5400000">
          <a:off x="1524499" y="1355190"/>
          <a:ext cx="421477" cy="15144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4C4C52-D88C-4828-88D3-B78F84A49BE8}">
      <dsp:nvSpPr>
        <dsp:cNvPr id="0" name=""/>
        <dsp:cNvSpPr/>
      </dsp:nvSpPr>
      <dsp:spPr>
        <a:xfrm>
          <a:off x="4395" y="1852392"/>
          <a:ext cx="3461686" cy="86542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smtClean="0"/>
            <a:t>En todos los casos, al formalizarse los créditos, deberá constituirse hipoteca en primer lugar a favor del Instituto.</a:t>
          </a:r>
          <a:endParaRPr lang="es-MX" sz="1500" kern="1200"/>
        </a:p>
      </dsp:txBody>
      <dsp:txXfrm>
        <a:off x="29742" y="1877739"/>
        <a:ext cx="3410992" cy="814727"/>
      </dsp:txXfrm>
    </dsp:sp>
    <dsp:sp modelId="{38FA8A50-6BBE-47A9-ADAB-6536A2943964}">
      <dsp:nvSpPr>
        <dsp:cNvPr id="0" name=""/>
        <dsp:cNvSpPr/>
      </dsp:nvSpPr>
      <dsp:spPr>
        <a:xfrm>
          <a:off x="3950718" y="144015"/>
          <a:ext cx="3461686" cy="8654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kern="1200" smtClean="0"/>
            <a:t>Sistema de asignación de crédito </a:t>
          </a:r>
          <a:endParaRPr lang="es-MX" sz="2700" kern="1200"/>
        </a:p>
      </dsp:txBody>
      <dsp:txXfrm>
        <a:off x="3976065" y="169362"/>
        <a:ext cx="3410992" cy="814727"/>
      </dsp:txXfrm>
    </dsp:sp>
    <dsp:sp modelId="{B11312B6-9B83-4500-8838-0875DECD0B12}">
      <dsp:nvSpPr>
        <dsp:cNvPr id="0" name=""/>
        <dsp:cNvSpPr/>
      </dsp:nvSpPr>
      <dsp:spPr>
        <a:xfrm rot="5400000">
          <a:off x="5470822" y="1355190"/>
          <a:ext cx="421477" cy="15144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B3E30C-5C0B-401C-AF8B-97C82D46B81A}">
      <dsp:nvSpPr>
        <dsp:cNvPr id="0" name=""/>
        <dsp:cNvSpPr/>
      </dsp:nvSpPr>
      <dsp:spPr>
        <a:xfrm>
          <a:off x="3950718" y="1852392"/>
          <a:ext cx="3461686" cy="86542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smtClean="0"/>
            <a:t>Conforme al sistema de puntuación, independientemente del destino del crédito. </a:t>
          </a:r>
          <a:endParaRPr lang="es-MX" sz="1500" kern="1200"/>
        </a:p>
      </dsp:txBody>
      <dsp:txXfrm>
        <a:off x="3976065" y="1877739"/>
        <a:ext cx="3410992" cy="814727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734846-A94D-4500-B08A-D2583ADDF91E}">
      <dsp:nvSpPr>
        <dsp:cNvPr id="0" name=""/>
        <dsp:cNvSpPr/>
      </dsp:nvSpPr>
      <dsp:spPr>
        <a:xfrm>
          <a:off x="0" y="351431"/>
          <a:ext cx="7200800" cy="1883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smtClean="0"/>
            <a:t>El ahorro voluntario que decida aplicar el trabajador para reducir el monto máximo de crédito a que tiene derecho o incrementar la capacidad de compra, lo podrá integrar mediante depósitos en una Institución Financiera y acreditarlo en una sola exhibición.</a:t>
          </a:r>
          <a:endParaRPr lang="es-MX" sz="2300" kern="1200"/>
        </a:p>
      </dsp:txBody>
      <dsp:txXfrm>
        <a:off x="91955" y="443386"/>
        <a:ext cx="7016890" cy="1699790"/>
      </dsp:txXfrm>
    </dsp:sp>
    <dsp:sp modelId="{40522188-89B2-45DE-994A-EA4E9E418EF5}">
      <dsp:nvSpPr>
        <dsp:cNvPr id="0" name=""/>
        <dsp:cNvSpPr/>
      </dsp:nvSpPr>
      <dsp:spPr>
        <a:xfrm>
          <a:off x="0" y="2301372"/>
          <a:ext cx="7200800" cy="1883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Los créditos podrán ser solicitados, tramitados y obtenidos en forma personal por los propios trabajadores o a través de representantes debidamente acreditados ante el Instituto.</a:t>
          </a:r>
          <a:endParaRPr lang="es-MX" sz="2300" kern="1200" dirty="0"/>
        </a:p>
      </dsp:txBody>
      <dsp:txXfrm>
        <a:off x="91955" y="2393327"/>
        <a:ext cx="7016890" cy="1699790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EB8E89-F1E5-4214-974C-774B8986F1DF}">
      <dsp:nvSpPr>
        <dsp:cNvPr id="0" name=""/>
        <dsp:cNvSpPr/>
      </dsp:nvSpPr>
      <dsp:spPr>
        <a:xfrm>
          <a:off x="610267" y="0"/>
          <a:ext cx="6916367" cy="424780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EDB80E-094F-46F2-B1EB-477B20B5489E}">
      <dsp:nvSpPr>
        <dsp:cNvPr id="0" name=""/>
        <dsp:cNvSpPr/>
      </dsp:nvSpPr>
      <dsp:spPr>
        <a:xfrm>
          <a:off x="460183" y="1274340"/>
          <a:ext cx="3509039" cy="1699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El trabajador que pretenda tramitar su crédito podrá precalificarse proporcionando su Número de Seguridad Social y, en su caso, el Registro Federal de Contribuyentes, a través de los medios que facilite el Instituto para tal efecto.</a:t>
          </a:r>
          <a:endParaRPr lang="es-MX" sz="1500" kern="1200" dirty="0"/>
        </a:p>
      </dsp:txBody>
      <dsp:txXfrm>
        <a:off x="543127" y="1357284"/>
        <a:ext cx="3343151" cy="1533232"/>
      </dsp:txXfrm>
    </dsp:sp>
    <dsp:sp modelId="{B1D13F73-D7C5-4C36-B592-A6FEBC38EA4B}">
      <dsp:nvSpPr>
        <dsp:cNvPr id="0" name=""/>
        <dsp:cNvSpPr/>
      </dsp:nvSpPr>
      <dsp:spPr>
        <a:xfrm>
          <a:off x="4167679" y="1274340"/>
          <a:ext cx="3509039" cy="1699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smtClean="0"/>
            <a:t>A los derechohabientes se les informará su puntaje obtenido, el puntaje mínimo requerido en la plaza y el monto máximo de crédito a que tendría derecho, y, en su caso, la documentación que deberá presentar para realizar la inscripción.</a:t>
          </a:r>
          <a:endParaRPr lang="es-MX" sz="1500" kern="1200"/>
        </a:p>
      </dsp:txBody>
      <dsp:txXfrm>
        <a:off x="4250623" y="1357284"/>
        <a:ext cx="3343151" cy="15332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92B193-632E-4F52-B8FE-7A6F66599184}">
      <dsp:nvSpPr>
        <dsp:cNvPr id="0" name=""/>
        <dsp:cNvSpPr/>
      </dsp:nvSpPr>
      <dsp:spPr>
        <a:xfrm>
          <a:off x="1725194" y="0"/>
          <a:ext cx="4290471" cy="4290471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2E8434-0B38-4D4A-8014-555A71296D2B}">
      <dsp:nvSpPr>
        <dsp:cNvPr id="0" name=""/>
        <dsp:cNvSpPr/>
      </dsp:nvSpPr>
      <dsp:spPr>
        <a:xfrm>
          <a:off x="2004075" y="278880"/>
          <a:ext cx="1716188" cy="171618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solidFill>
                <a:schemeClr val="tx1"/>
              </a:solidFill>
            </a:rPr>
            <a:t>Resultado del derecho de los trabajadores a una vivienda digna.</a:t>
          </a:r>
          <a:endParaRPr lang="es-MX" sz="1500" kern="1200" dirty="0">
            <a:solidFill>
              <a:schemeClr val="tx1"/>
            </a:solidFill>
          </a:endParaRPr>
        </a:p>
      </dsp:txBody>
      <dsp:txXfrm>
        <a:off x="2087852" y="362657"/>
        <a:ext cx="1548634" cy="1548634"/>
      </dsp:txXfrm>
    </dsp:sp>
    <dsp:sp modelId="{50BA38C8-FCE3-4C7D-8042-3E0C1D40669C}">
      <dsp:nvSpPr>
        <dsp:cNvPr id="0" name=""/>
        <dsp:cNvSpPr/>
      </dsp:nvSpPr>
      <dsp:spPr>
        <a:xfrm>
          <a:off x="4020596" y="278880"/>
          <a:ext cx="1716188" cy="1716188"/>
        </a:xfrm>
        <a:prstGeom prst="roundRect">
          <a:avLst/>
        </a:prstGeom>
        <a:solidFill>
          <a:schemeClr val="accent5">
            <a:hueOff val="-2304947"/>
            <a:satOff val="28070"/>
            <a:lumOff val="-12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solidFill>
                <a:schemeClr val="tx1"/>
              </a:solidFill>
            </a:rPr>
            <a:t>Fundado en 1972, el 21 de abril de este año se promulga la ley del INFONAVIT.</a:t>
          </a:r>
          <a:endParaRPr lang="es-MX" sz="1500" kern="1200" dirty="0">
            <a:solidFill>
              <a:schemeClr val="tx1"/>
            </a:solidFill>
          </a:endParaRPr>
        </a:p>
      </dsp:txBody>
      <dsp:txXfrm>
        <a:off x="4104373" y="362657"/>
        <a:ext cx="1548634" cy="1548634"/>
      </dsp:txXfrm>
    </dsp:sp>
    <dsp:sp modelId="{DB25590E-A379-4EE4-887C-221A9645900A}">
      <dsp:nvSpPr>
        <dsp:cNvPr id="0" name=""/>
        <dsp:cNvSpPr/>
      </dsp:nvSpPr>
      <dsp:spPr>
        <a:xfrm>
          <a:off x="2004075" y="2295401"/>
          <a:ext cx="1716188" cy="1716188"/>
        </a:xfrm>
        <a:prstGeom prst="roundRect">
          <a:avLst/>
        </a:prstGeom>
        <a:solidFill>
          <a:schemeClr val="accent5">
            <a:hueOff val="-4609893"/>
            <a:satOff val="56141"/>
            <a:lumOff val="-2509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solidFill>
                <a:schemeClr val="tx1"/>
              </a:solidFill>
            </a:rPr>
            <a:t>El 1 de mayo de 1972 Jesús Silva asume el cargo del primer director.</a:t>
          </a:r>
          <a:endParaRPr lang="es-MX" sz="1500" kern="1200" dirty="0">
            <a:solidFill>
              <a:schemeClr val="tx1"/>
            </a:solidFill>
          </a:endParaRPr>
        </a:p>
      </dsp:txBody>
      <dsp:txXfrm>
        <a:off x="2087852" y="2379178"/>
        <a:ext cx="1548634" cy="1548634"/>
      </dsp:txXfrm>
    </dsp:sp>
    <dsp:sp modelId="{5E125226-C538-4609-AED1-DEBD2C33A664}">
      <dsp:nvSpPr>
        <dsp:cNvPr id="0" name=""/>
        <dsp:cNvSpPr/>
      </dsp:nvSpPr>
      <dsp:spPr>
        <a:xfrm>
          <a:off x="4020596" y="2295401"/>
          <a:ext cx="1716188" cy="1716188"/>
        </a:xfrm>
        <a:prstGeom prst="roundRect">
          <a:avLst/>
        </a:prstGeom>
        <a:solidFill>
          <a:schemeClr val="accent5">
            <a:hueOff val="-6914839"/>
            <a:satOff val="84211"/>
            <a:lumOff val="-3764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solidFill>
                <a:schemeClr val="tx1"/>
              </a:solidFill>
            </a:rPr>
            <a:t>En 1990 se consolida como organismo fiscal autónomo.</a:t>
          </a:r>
          <a:endParaRPr lang="es-MX" sz="1500" kern="1200" dirty="0">
            <a:solidFill>
              <a:schemeClr val="tx1"/>
            </a:solidFill>
          </a:endParaRPr>
        </a:p>
      </dsp:txBody>
      <dsp:txXfrm>
        <a:off x="4104373" y="2379178"/>
        <a:ext cx="1548634" cy="1548634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5DACD8-62F5-4079-8B46-6DB9F4C69A97}">
      <dsp:nvSpPr>
        <dsp:cNvPr id="0" name=""/>
        <dsp:cNvSpPr/>
      </dsp:nvSpPr>
      <dsp:spPr>
        <a:xfrm>
          <a:off x="3220" y="243752"/>
          <a:ext cx="2764222" cy="8787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Requisitos:</a:t>
          </a:r>
          <a:endParaRPr lang="es-MX" sz="2400" kern="1200" dirty="0"/>
        </a:p>
      </dsp:txBody>
      <dsp:txXfrm>
        <a:off x="3220" y="243752"/>
        <a:ext cx="2764222" cy="585863"/>
      </dsp:txXfrm>
    </dsp:sp>
    <dsp:sp modelId="{4EFBA0FB-6622-4348-8FA7-C926A2F38CD4}">
      <dsp:nvSpPr>
        <dsp:cNvPr id="0" name=""/>
        <dsp:cNvSpPr/>
      </dsp:nvSpPr>
      <dsp:spPr>
        <a:xfrm>
          <a:off x="569386" y="829615"/>
          <a:ext cx="2764222" cy="4039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700" kern="1200" smtClean="0"/>
            <a:t>Número de afiliación;</a:t>
          </a:r>
          <a:endParaRPr lang="es-MX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700" kern="1200" smtClean="0"/>
            <a:t>Registro Federal de Contribuyentes;</a:t>
          </a:r>
          <a:endParaRPr lang="es-MX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700" kern="1200" smtClean="0"/>
            <a:t>Clave Única de Registro de Población;</a:t>
          </a:r>
          <a:endParaRPr lang="es-MX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700" kern="1200" smtClean="0"/>
            <a:t>Domicilio particular;</a:t>
          </a:r>
          <a:endParaRPr lang="es-MX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700" kern="1200" smtClean="0"/>
            <a:t>Número telefónico, en su caso;</a:t>
          </a:r>
          <a:endParaRPr lang="es-MX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700" kern="1200" smtClean="0"/>
            <a:t>Razón social, RFC, NSS y domicilio del patrón; </a:t>
          </a:r>
          <a:endParaRPr lang="es-MX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700" kern="1200" smtClean="0"/>
            <a:t>Monto del crédito solicitado;</a:t>
          </a:r>
          <a:endParaRPr lang="es-MX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700" kern="1200" smtClean="0"/>
            <a:t>Monto del ahorro voluntario. </a:t>
          </a:r>
          <a:endParaRPr lang="es-MX" sz="1700" kern="1200"/>
        </a:p>
      </dsp:txBody>
      <dsp:txXfrm>
        <a:off x="650347" y="910576"/>
        <a:ext cx="2602300" cy="3877278"/>
      </dsp:txXfrm>
    </dsp:sp>
    <dsp:sp modelId="{E57BA9DB-A4F3-425C-9F25-DEC6C1BCA9B4}">
      <dsp:nvSpPr>
        <dsp:cNvPr id="0" name=""/>
        <dsp:cNvSpPr/>
      </dsp:nvSpPr>
      <dsp:spPr>
        <a:xfrm>
          <a:off x="3186489" y="192578"/>
          <a:ext cx="888377" cy="6882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3186489" y="330220"/>
        <a:ext cx="681914" cy="412927"/>
      </dsp:txXfrm>
    </dsp:sp>
    <dsp:sp modelId="{EECCA27E-6F40-441E-986E-64F8186510B5}">
      <dsp:nvSpPr>
        <dsp:cNvPr id="0" name=""/>
        <dsp:cNvSpPr/>
      </dsp:nvSpPr>
      <dsp:spPr>
        <a:xfrm>
          <a:off x="4443627" y="243752"/>
          <a:ext cx="2764222" cy="8787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Documentos: </a:t>
          </a:r>
          <a:endParaRPr lang="es-MX" sz="2400" kern="1200" dirty="0"/>
        </a:p>
      </dsp:txBody>
      <dsp:txXfrm>
        <a:off x="4443627" y="243752"/>
        <a:ext cx="2764222" cy="585863"/>
      </dsp:txXfrm>
    </dsp:sp>
    <dsp:sp modelId="{A3AB86FB-B372-4B28-B2F4-03C87F4E214A}">
      <dsp:nvSpPr>
        <dsp:cNvPr id="0" name=""/>
        <dsp:cNvSpPr/>
      </dsp:nvSpPr>
      <dsp:spPr>
        <a:xfrm>
          <a:off x="5009793" y="829615"/>
          <a:ext cx="2764222" cy="4039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700" kern="1200" smtClean="0"/>
            <a:t>Identificación vigente con fotografía;</a:t>
          </a:r>
          <a:endParaRPr lang="es-MX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700" kern="1200" smtClean="0"/>
            <a:t>Último estado de cuenta de la Afore;</a:t>
          </a:r>
          <a:endParaRPr lang="es-MX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700" kern="1200" smtClean="0"/>
            <a:t>Carta de certificación del patrón;</a:t>
          </a:r>
          <a:endParaRPr lang="es-MX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700" kern="1200" smtClean="0"/>
            <a:t>Acta de nacimiento;</a:t>
          </a:r>
          <a:endParaRPr lang="es-MX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700" kern="1200" smtClean="0"/>
            <a:t>Acta de matrimonio, y</a:t>
          </a:r>
          <a:endParaRPr lang="es-MX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700" kern="1200" smtClean="0"/>
            <a:t>Comprobante del pago de ahorro voluntario. </a:t>
          </a:r>
          <a:endParaRPr lang="es-MX" sz="1700" kern="1200"/>
        </a:p>
      </dsp:txBody>
      <dsp:txXfrm>
        <a:off x="5090754" y="910576"/>
        <a:ext cx="2602300" cy="3877278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9853A9-57C0-40B9-A7A0-DDA3C7D43E3F}">
      <dsp:nvSpPr>
        <dsp:cNvPr id="0" name=""/>
        <dsp:cNvSpPr/>
      </dsp:nvSpPr>
      <dsp:spPr>
        <a:xfrm rot="21300000">
          <a:off x="130830" y="1258472"/>
          <a:ext cx="7226576" cy="632243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ED3D4E-29C8-41C7-A4DF-C5576E6C52C5}">
      <dsp:nvSpPr>
        <dsp:cNvPr id="0" name=""/>
        <dsp:cNvSpPr/>
      </dsp:nvSpPr>
      <dsp:spPr>
        <a:xfrm>
          <a:off x="898588" y="157459"/>
          <a:ext cx="2246471" cy="1259675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92B77C-F5CF-4FEE-9744-6EE9491B5F9C}">
      <dsp:nvSpPr>
        <dsp:cNvPr id="0" name=""/>
        <dsp:cNvSpPr/>
      </dsp:nvSpPr>
      <dsp:spPr>
        <a:xfrm>
          <a:off x="3968765" y="0"/>
          <a:ext cx="2396235" cy="13226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smtClean="0"/>
            <a:t>Cuota fija mensual en veces del salario mínimo, proporcional al monto de crédito a otorgar. </a:t>
          </a:r>
          <a:endParaRPr lang="es-MX" sz="1600" kern="1200"/>
        </a:p>
      </dsp:txBody>
      <dsp:txXfrm>
        <a:off x="3968765" y="0"/>
        <a:ext cx="2396235" cy="1322658"/>
      </dsp:txXfrm>
    </dsp:sp>
    <dsp:sp modelId="{59CE82A0-807F-41F5-AA01-FDDFB6418855}">
      <dsp:nvSpPr>
        <dsp:cNvPr id="0" name=""/>
        <dsp:cNvSpPr/>
      </dsp:nvSpPr>
      <dsp:spPr>
        <a:xfrm>
          <a:off x="4343177" y="1732053"/>
          <a:ext cx="2246471" cy="1259675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8AE61C-0DDE-44FE-8015-CD11585D99CF}">
      <dsp:nvSpPr>
        <dsp:cNvPr id="0" name=""/>
        <dsp:cNvSpPr/>
      </dsp:nvSpPr>
      <dsp:spPr>
        <a:xfrm>
          <a:off x="1123235" y="1826529"/>
          <a:ext cx="2396235" cy="13226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Es obligación del INFONAVIT comunicar al patrón la cantidad que le debe descontar de su salario. </a:t>
          </a:r>
          <a:endParaRPr lang="es-MX" sz="1600" kern="1200" dirty="0"/>
        </a:p>
      </dsp:txBody>
      <dsp:txXfrm>
        <a:off x="1123235" y="1826529"/>
        <a:ext cx="2396235" cy="1322658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A2F13A-831B-4A81-9FB7-2F26888417FD}">
      <dsp:nvSpPr>
        <dsp:cNvPr id="0" name=""/>
        <dsp:cNvSpPr/>
      </dsp:nvSpPr>
      <dsp:spPr>
        <a:xfrm rot="16200000">
          <a:off x="1602707" y="1421052"/>
          <a:ext cx="3009106" cy="1838882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107950" rIns="97155" bIns="107950" numCol="1" spcCol="1270" anchor="t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smtClean="0"/>
            <a:t>El monto del descuento se calculará de manera que se asegure la amortización completa del crédito en el plazo previsto. </a:t>
          </a:r>
          <a:endParaRPr lang="es-MX" sz="1700" kern="1200"/>
        </a:p>
      </dsp:txBody>
      <dsp:txXfrm rot="5400000">
        <a:off x="2277602" y="925724"/>
        <a:ext cx="1749099" cy="2829540"/>
      </dsp:txXfrm>
    </dsp:sp>
    <dsp:sp modelId="{8A3DD04E-CA69-4060-818C-F5A9BDE921E5}">
      <dsp:nvSpPr>
        <dsp:cNvPr id="0" name=""/>
        <dsp:cNvSpPr/>
      </dsp:nvSpPr>
      <dsp:spPr>
        <a:xfrm rot="5400000">
          <a:off x="3525090" y="1421052"/>
          <a:ext cx="3009106" cy="1838882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155" tIns="107950" rIns="64770" bIns="107950" numCol="1" spcCol="1270" anchor="t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smtClean="0"/>
            <a:t>Para determinar la cuota fija se considerará la edad y el ingreso del trabajador de acuerdo a la tabla de factores de descuento.</a:t>
          </a:r>
          <a:endParaRPr lang="es-MX" sz="1700" kern="1200"/>
        </a:p>
      </dsp:txBody>
      <dsp:txXfrm rot="-5400000">
        <a:off x="4110202" y="925724"/>
        <a:ext cx="1749099" cy="2829540"/>
      </dsp:txXfrm>
    </dsp:sp>
    <dsp:sp modelId="{074F7D33-59EF-44AB-B126-A6C534DDE6E9}">
      <dsp:nvSpPr>
        <dsp:cNvPr id="0" name=""/>
        <dsp:cNvSpPr/>
      </dsp:nvSpPr>
      <dsp:spPr>
        <a:xfrm>
          <a:off x="3107072" y="0"/>
          <a:ext cx="1922382" cy="1922289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7ADD72-C3C9-4368-94BD-DCD858F38071}">
      <dsp:nvSpPr>
        <dsp:cNvPr id="0" name=""/>
        <dsp:cNvSpPr/>
      </dsp:nvSpPr>
      <dsp:spPr>
        <a:xfrm rot="10800000">
          <a:off x="3107072" y="2758230"/>
          <a:ext cx="1922382" cy="1922289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9636B3-0FAE-4FEB-83AE-B1FED2841E29}">
      <dsp:nvSpPr>
        <dsp:cNvPr id="0" name=""/>
        <dsp:cNvSpPr/>
      </dsp:nvSpPr>
      <dsp:spPr>
        <a:xfrm rot="5400000">
          <a:off x="76199" y="1244472"/>
          <a:ext cx="1100628" cy="125302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4A8860-D2A5-4259-BCE3-677548134DEA}">
      <dsp:nvSpPr>
        <dsp:cNvPr id="0" name=""/>
        <dsp:cNvSpPr/>
      </dsp:nvSpPr>
      <dsp:spPr>
        <a:xfrm>
          <a:off x="0" y="24403"/>
          <a:ext cx="1852810" cy="129690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b="1" kern="1200" dirty="0" smtClean="0"/>
            <a:t>Misión. </a:t>
          </a:r>
          <a:endParaRPr lang="es-MX" sz="2500" kern="1200" dirty="0"/>
        </a:p>
      </dsp:txBody>
      <dsp:txXfrm>
        <a:off x="63321" y="87724"/>
        <a:ext cx="1726168" cy="1170265"/>
      </dsp:txXfrm>
    </dsp:sp>
    <dsp:sp modelId="{53543037-7B7A-4153-9C44-EF5CBD394BF8}">
      <dsp:nvSpPr>
        <dsp:cNvPr id="0" name=""/>
        <dsp:cNvSpPr/>
      </dsp:nvSpPr>
      <dsp:spPr>
        <a:xfrm>
          <a:off x="1877649" y="144015"/>
          <a:ext cx="2444147" cy="10482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Ofrecer productos financieros a la medida de las necesidades de vivienda y para el retiro de cada derechohabiente.</a:t>
          </a:r>
          <a:endParaRPr lang="es-MX" sz="1300" kern="1200" dirty="0"/>
        </a:p>
      </dsp:txBody>
      <dsp:txXfrm>
        <a:off x="1877649" y="144015"/>
        <a:ext cx="2444147" cy="1048217"/>
      </dsp:txXfrm>
    </dsp:sp>
    <dsp:sp modelId="{79497B0B-AD95-460A-85E8-C1379CC0BFC8}">
      <dsp:nvSpPr>
        <dsp:cNvPr id="0" name=""/>
        <dsp:cNvSpPr/>
      </dsp:nvSpPr>
      <dsp:spPr>
        <a:xfrm rot="5400000">
          <a:off x="1483058" y="2701327"/>
          <a:ext cx="1100628" cy="125302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64D9E2-F08B-41D4-9713-C7E439DD20C0}">
      <dsp:nvSpPr>
        <dsp:cNvPr id="0" name=""/>
        <dsp:cNvSpPr/>
      </dsp:nvSpPr>
      <dsp:spPr>
        <a:xfrm>
          <a:off x="1191537" y="1481258"/>
          <a:ext cx="1852810" cy="129690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b="1" kern="1200" dirty="0" smtClean="0"/>
            <a:t>Visión.</a:t>
          </a:r>
          <a:endParaRPr lang="es-MX" sz="2500" kern="1200" dirty="0"/>
        </a:p>
      </dsp:txBody>
      <dsp:txXfrm>
        <a:off x="1254858" y="1544579"/>
        <a:ext cx="1726168" cy="1170265"/>
      </dsp:txXfrm>
    </dsp:sp>
    <dsp:sp modelId="{9FEF1625-AB3D-4172-9DBD-66C9158F4F33}">
      <dsp:nvSpPr>
        <dsp:cNvPr id="0" name=""/>
        <dsp:cNvSpPr/>
      </dsp:nvSpPr>
      <dsp:spPr>
        <a:xfrm>
          <a:off x="3111734" y="1604948"/>
          <a:ext cx="2696814" cy="10482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Generar valor para los trabajadores y sus familias a través de soluciones de vivienda y ahorro.</a:t>
          </a:r>
          <a:endParaRPr lang="es-MX" sz="1300" kern="1200" dirty="0"/>
        </a:p>
      </dsp:txBody>
      <dsp:txXfrm>
        <a:off x="3111734" y="1604948"/>
        <a:ext cx="2696814" cy="1048217"/>
      </dsp:txXfrm>
    </dsp:sp>
    <dsp:sp modelId="{9564C103-BBBA-4D92-B63A-5808E70010D6}">
      <dsp:nvSpPr>
        <dsp:cNvPr id="0" name=""/>
        <dsp:cNvSpPr/>
      </dsp:nvSpPr>
      <dsp:spPr>
        <a:xfrm>
          <a:off x="2990896" y="2938113"/>
          <a:ext cx="1852810" cy="129690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b="1" kern="1200" dirty="0" smtClean="0"/>
            <a:t>Objetivos.</a:t>
          </a:r>
          <a:endParaRPr lang="es-MX" sz="2500" kern="1200" dirty="0"/>
        </a:p>
      </dsp:txBody>
      <dsp:txXfrm>
        <a:off x="3054217" y="3001434"/>
        <a:ext cx="1726168" cy="1170265"/>
      </dsp:txXfrm>
    </dsp:sp>
    <dsp:sp modelId="{B94B1EEC-1D37-4A32-B3BC-7430EE42782A}">
      <dsp:nvSpPr>
        <dsp:cNvPr id="0" name=""/>
        <dsp:cNvSpPr/>
      </dsp:nvSpPr>
      <dsp:spPr>
        <a:xfrm>
          <a:off x="4876972" y="3061803"/>
          <a:ext cx="2765054" cy="10482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Empoderar a cada derechohabiente.</a:t>
          </a:r>
          <a:endParaRPr lang="es-MX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Otorgar rendimientos.</a:t>
          </a:r>
          <a:endParaRPr lang="es-MX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Brindar los mejores productos.</a:t>
          </a:r>
          <a:endParaRPr lang="es-MX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Contar con una administración eficiente.</a:t>
          </a:r>
          <a:endParaRPr lang="es-MX" sz="1200" kern="1200" dirty="0"/>
        </a:p>
      </dsp:txBody>
      <dsp:txXfrm>
        <a:off x="4876972" y="3061803"/>
        <a:ext cx="2765054" cy="104821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F8A94F-7DBD-4BAD-ADDD-9ABCA8EC7C15}">
      <dsp:nvSpPr>
        <dsp:cNvPr id="0" name=""/>
        <dsp:cNvSpPr/>
      </dsp:nvSpPr>
      <dsp:spPr>
        <a:xfrm>
          <a:off x="3033196" y="1023"/>
          <a:ext cx="1998503" cy="19985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smtClean="0"/>
            <a:t>El cambio, única constante.</a:t>
          </a:r>
          <a:endParaRPr lang="es-MX" sz="1800" kern="1200"/>
        </a:p>
      </dsp:txBody>
      <dsp:txXfrm>
        <a:off x="3325870" y="293697"/>
        <a:ext cx="1413155" cy="1413155"/>
      </dsp:txXfrm>
    </dsp:sp>
    <dsp:sp modelId="{C6490989-B50A-41A6-ACF2-D377B7DB548B}">
      <dsp:nvSpPr>
        <dsp:cNvPr id="0" name=""/>
        <dsp:cNvSpPr/>
      </dsp:nvSpPr>
      <dsp:spPr>
        <a:xfrm rot="3600000">
          <a:off x="4509530" y="1949231"/>
          <a:ext cx="531014" cy="6744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4549356" y="2015149"/>
        <a:ext cx="371710" cy="404696"/>
      </dsp:txXfrm>
    </dsp:sp>
    <dsp:sp modelId="{6E39D159-F5F4-48B5-8AA0-6A08EF54154D}">
      <dsp:nvSpPr>
        <dsp:cNvPr id="0" name=""/>
        <dsp:cNvSpPr/>
      </dsp:nvSpPr>
      <dsp:spPr>
        <a:xfrm>
          <a:off x="4533404" y="2599460"/>
          <a:ext cx="1998503" cy="19985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smtClean="0"/>
            <a:t>Todos estamos conectados.</a:t>
          </a:r>
          <a:endParaRPr lang="es-MX" sz="1800" kern="1200"/>
        </a:p>
      </dsp:txBody>
      <dsp:txXfrm>
        <a:off x="4826078" y="2892134"/>
        <a:ext cx="1413155" cy="1413155"/>
      </dsp:txXfrm>
    </dsp:sp>
    <dsp:sp modelId="{6AD82823-2CD8-4643-8693-C9D52A04D7FE}">
      <dsp:nvSpPr>
        <dsp:cNvPr id="0" name=""/>
        <dsp:cNvSpPr/>
      </dsp:nvSpPr>
      <dsp:spPr>
        <a:xfrm rot="10800000">
          <a:off x="3781969" y="3261465"/>
          <a:ext cx="531014" cy="6744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 rot="10800000">
        <a:off x="3941273" y="3396364"/>
        <a:ext cx="371710" cy="404696"/>
      </dsp:txXfrm>
    </dsp:sp>
    <dsp:sp modelId="{13335F32-30E6-4C07-8B0F-D7687E50F557}">
      <dsp:nvSpPr>
        <dsp:cNvPr id="0" name=""/>
        <dsp:cNvSpPr/>
      </dsp:nvSpPr>
      <dsp:spPr>
        <a:xfrm>
          <a:off x="1532987" y="2599460"/>
          <a:ext cx="1998503" cy="19985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smtClean="0"/>
            <a:t>Vocación social.</a:t>
          </a:r>
          <a:endParaRPr lang="es-MX" sz="1800" kern="1200"/>
        </a:p>
      </dsp:txBody>
      <dsp:txXfrm>
        <a:off x="1825661" y="2892134"/>
        <a:ext cx="1413155" cy="1413155"/>
      </dsp:txXfrm>
    </dsp:sp>
    <dsp:sp modelId="{973EB6FF-B6CB-44C2-A90B-716FC35E6453}">
      <dsp:nvSpPr>
        <dsp:cNvPr id="0" name=""/>
        <dsp:cNvSpPr/>
      </dsp:nvSpPr>
      <dsp:spPr>
        <a:xfrm rot="18000000">
          <a:off x="3009322" y="1975261"/>
          <a:ext cx="531014" cy="6744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3049148" y="2179141"/>
        <a:ext cx="371710" cy="40469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9FD2DF-EBFF-40B4-9971-9F4C66D434F4}">
      <dsp:nvSpPr>
        <dsp:cNvPr id="0" name=""/>
        <dsp:cNvSpPr/>
      </dsp:nvSpPr>
      <dsp:spPr>
        <a:xfrm rot="4396374">
          <a:off x="1871341" y="888399"/>
          <a:ext cx="3854017" cy="2687696"/>
        </a:xfrm>
        <a:prstGeom prst="swooshArrow">
          <a:avLst>
            <a:gd name="adj1" fmla="val 16310"/>
            <a:gd name="adj2" fmla="val 313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D283A5-6543-40EF-9335-4728E924E420}">
      <dsp:nvSpPr>
        <dsp:cNvPr id="0" name=""/>
        <dsp:cNvSpPr/>
      </dsp:nvSpPr>
      <dsp:spPr>
        <a:xfrm>
          <a:off x="3315068" y="1239344"/>
          <a:ext cx="97326" cy="97326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5B5DE6-A95A-43ED-9822-999F385C85A5}">
      <dsp:nvSpPr>
        <dsp:cNvPr id="0" name=""/>
        <dsp:cNvSpPr/>
      </dsp:nvSpPr>
      <dsp:spPr>
        <a:xfrm>
          <a:off x="3981483" y="1776869"/>
          <a:ext cx="97326" cy="97326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43CFE8-11A8-4167-B156-0A9BF2275D1A}">
      <dsp:nvSpPr>
        <dsp:cNvPr id="0" name=""/>
        <dsp:cNvSpPr/>
      </dsp:nvSpPr>
      <dsp:spPr>
        <a:xfrm>
          <a:off x="4480926" y="2405470"/>
          <a:ext cx="97326" cy="97326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3825F4-DD70-4F1D-8826-18E283212781}">
      <dsp:nvSpPr>
        <dsp:cNvPr id="0" name=""/>
        <dsp:cNvSpPr/>
      </dsp:nvSpPr>
      <dsp:spPr>
        <a:xfrm>
          <a:off x="1612979" y="0"/>
          <a:ext cx="1817049" cy="7143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b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Las aportaciones en numerario del Gobierno Federal; </a:t>
          </a:r>
          <a:endParaRPr lang="es-MX" sz="1200" kern="1200"/>
        </a:p>
      </dsp:txBody>
      <dsp:txXfrm>
        <a:off x="1612979" y="0"/>
        <a:ext cx="1817049" cy="714319"/>
      </dsp:txXfrm>
    </dsp:sp>
    <dsp:sp modelId="{0290CA1B-56D2-4932-B9BC-08958C81292E}">
      <dsp:nvSpPr>
        <dsp:cNvPr id="0" name=""/>
        <dsp:cNvSpPr/>
      </dsp:nvSpPr>
      <dsp:spPr>
        <a:xfrm>
          <a:off x="3872014" y="930847"/>
          <a:ext cx="2651910" cy="7143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Las cantidades y comisiones por los servicios que preste; </a:t>
          </a:r>
          <a:endParaRPr lang="es-MX" sz="1200" kern="1200"/>
        </a:p>
      </dsp:txBody>
      <dsp:txXfrm>
        <a:off x="3872014" y="930847"/>
        <a:ext cx="2651910" cy="714319"/>
      </dsp:txXfrm>
    </dsp:sp>
    <dsp:sp modelId="{23B966C8-1754-4892-B247-DFF04166A517}">
      <dsp:nvSpPr>
        <dsp:cNvPr id="0" name=""/>
        <dsp:cNvSpPr/>
      </dsp:nvSpPr>
      <dsp:spPr>
        <a:xfrm>
          <a:off x="1612979" y="1468372"/>
          <a:ext cx="2111706" cy="7143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Los montos que se obtengan de las actualizaciones, recargos, sanciones y multas; </a:t>
          </a:r>
          <a:endParaRPr lang="es-MX" sz="1200" kern="1200"/>
        </a:p>
      </dsp:txBody>
      <dsp:txXfrm>
        <a:off x="1612979" y="1468372"/>
        <a:ext cx="2111706" cy="714319"/>
      </dsp:txXfrm>
    </dsp:sp>
    <dsp:sp modelId="{3152E80D-4D31-47FB-BBA5-B14B361A77CA}">
      <dsp:nvSpPr>
        <dsp:cNvPr id="0" name=""/>
        <dsp:cNvSpPr/>
      </dsp:nvSpPr>
      <dsp:spPr>
        <a:xfrm>
          <a:off x="4903312" y="2096973"/>
          <a:ext cx="1620612" cy="7143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Los bienes y derechos que adquiera, y </a:t>
          </a:r>
          <a:endParaRPr lang="es-MX" sz="1200" kern="1200"/>
        </a:p>
      </dsp:txBody>
      <dsp:txXfrm>
        <a:off x="4903312" y="2096973"/>
        <a:ext cx="1620612" cy="714319"/>
      </dsp:txXfrm>
    </dsp:sp>
    <dsp:sp modelId="{1C09F76D-E624-4C80-A26C-9A5D32166D9B}">
      <dsp:nvSpPr>
        <dsp:cNvPr id="0" name=""/>
        <dsp:cNvSpPr/>
      </dsp:nvSpPr>
      <dsp:spPr>
        <a:xfrm>
          <a:off x="4068452" y="3750176"/>
          <a:ext cx="2455472" cy="7143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Los rendimientos que obtenga de la inversión de los recursos. </a:t>
          </a:r>
          <a:endParaRPr lang="es-MX" sz="1200" kern="1200"/>
        </a:p>
      </dsp:txBody>
      <dsp:txXfrm>
        <a:off x="4068452" y="3750176"/>
        <a:ext cx="2455472" cy="71431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6B75DB-B71C-425C-8891-38E631AEBD3B}">
      <dsp:nvSpPr>
        <dsp:cNvPr id="0" name=""/>
        <dsp:cNvSpPr/>
      </dsp:nvSpPr>
      <dsp:spPr>
        <a:xfrm rot="5400000">
          <a:off x="80788" y="1532260"/>
          <a:ext cx="1238302" cy="123068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56435A-3DB9-4C8F-BEE2-FB71C8E8561B}">
      <dsp:nvSpPr>
        <dsp:cNvPr id="0" name=""/>
        <dsp:cNvSpPr/>
      </dsp:nvSpPr>
      <dsp:spPr>
        <a:xfrm>
          <a:off x="0" y="70036"/>
          <a:ext cx="1819768" cy="1459132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Integrado por quince miembros</a:t>
          </a:r>
          <a:endParaRPr lang="es-MX" sz="2400" kern="1200" dirty="0"/>
        </a:p>
      </dsp:txBody>
      <dsp:txXfrm>
        <a:off x="71242" y="141278"/>
        <a:ext cx="1677284" cy="1316648"/>
      </dsp:txXfrm>
    </dsp:sp>
    <dsp:sp modelId="{4FE073B1-12A9-4C8E-B4F8-0DD7DF987282}">
      <dsp:nvSpPr>
        <dsp:cNvPr id="0" name=""/>
        <dsp:cNvSpPr/>
      </dsp:nvSpPr>
      <dsp:spPr>
        <a:xfrm>
          <a:off x="1794125" y="245380"/>
          <a:ext cx="3113728" cy="11793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Cinco representantes del Gobierno Federal, </a:t>
          </a:r>
          <a:endParaRPr lang="es-MX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Cinco representantes de los trabajadores, </a:t>
          </a:r>
          <a:endParaRPr lang="es-MX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Cinco representantes patronales.</a:t>
          </a:r>
          <a:endParaRPr lang="es-MX" sz="1400" kern="1200" dirty="0"/>
        </a:p>
      </dsp:txBody>
      <dsp:txXfrm>
        <a:off x="1794125" y="245380"/>
        <a:ext cx="3113728" cy="1179335"/>
      </dsp:txXfrm>
    </dsp:sp>
    <dsp:sp modelId="{C7A93E8D-C32D-44F3-82E6-C9BEEE61FBC6}">
      <dsp:nvSpPr>
        <dsp:cNvPr id="0" name=""/>
        <dsp:cNvSpPr/>
      </dsp:nvSpPr>
      <dsp:spPr>
        <a:xfrm rot="5400000">
          <a:off x="2128993" y="3171347"/>
          <a:ext cx="1238302" cy="123068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A54425-DB1D-4189-9C1A-E10495316CE1}">
      <dsp:nvSpPr>
        <dsp:cNvPr id="0" name=""/>
        <dsp:cNvSpPr/>
      </dsp:nvSpPr>
      <dsp:spPr>
        <a:xfrm>
          <a:off x="1603144" y="1652451"/>
          <a:ext cx="1819768" cy="1459132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Sesionará</a:t>
          </a:r>
          <a:endParaRPr lang="es-MX" sz="2400" kern="1200" dirty="0"/>
        </a:p>
      </dsp:txBody>
      <dsp:txXfrm>
        <a:off x="1674386" y="1723693"/>
        <a:ext cx="1677284" cy="1316648"/>
      </dsp:txXfrm>
    </dsp:sp>
    <dsp:sp modelId="{252B6072-38DA-448A-B385-A8806A81B039}">
      <dsp:nvSpPr>
        <dsp:cNvPr id="0" name=""/>
        <dsp:cNvSpPr/>
      </dsp:nvSpPr>
      <dsp:spPr>
        <a:xfrm>
          <a:off x="3426102" y="1803187"/>
          <a:ext cx="2743993" cy="11793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Una vez al mes</a:t>
          </a:r>
          <a:endParaRPr lang="es-MX" sz="1400" kern="1200" dirty="0"/>
        </a:p>
      </dsp:txBody>
      <dsp:txXfrm>
        <a:off x="3426102" y="1803187"/>
        <a:ext cx="2743993" cy="1179335"/>
      </dsp:txXfrm>
    </dsp:sp>
    <dsp:sp modelId="{F9360575-2FE0-4F38-ABC7-C603689A2B17}">
      <dsp:nvSpPr>
        <dsp:cNvPr id="0" name=""/>
        <dsp:cNvSpPr/>
      </dsp:nvSpPr>
      <dsp:spPr>
        <a:xfrm>
          <a:off x="3565486" y="3375671"/>
          <a:ext cx="1819768" cy="1459132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Facultades</a:t>
          </a:r>
          <a:endParaRPr lang="es-MX" sz="2400" kern="1200" dirty="0"/>
        </a:p>
      </dsp:txBody>
      <dsp:txXfrm>
        <a:off x="3636728" y="3446913"/>
        <a:ext cx="1677284" cy="1316648"/>
      </dsp:txXfrm>
    </dsp:sp>
    <dsp:sp modelId="{C429C0A1-EC46-4861-800B-C4A5C7D01F51}">
      <dsp:nvSpPr>
        <dsp:cNvPr id="0" name=""/>
        <dsp:cNvSpPr/>
      </dsp:nvSpPr>
      <dsp:spPr>
        <a:xfrm>
          <a:off x="5336010" y="3528295"/>
          <a:ext cx="2944909" cy="11793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Decidir sobre las inversiones.</a:t>
          </a:r>
          <a:endParaRPr lang="es-MX" sz="1100" kern="1200" dirty="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Resolver sobre las operaciones del Instituto.</a:t>
          </a:r>
          <a:endParaRPr lang="es-MX" sz="1100" kern="1200" dirty="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Examinar y aprobar el presupuesto de ingresos y egresos. </a:t>
          </a:r>
          <a:endParaRPr lang="es-MX" sz="1100" kern="1200" dirty="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Presentar las Reglas de Operación de los Órganos del Instituto.</a:t>
          </a:r>
          <a:endParaRPr lang="es-MX" sz="1100" kern="1200" dirty="0"/>
        </a:p>
      </dsp:txBody>
      <dsp:txXfrm>
        <a:off x="5336010" y="3528295"/>
        <a:ext cx="2944909" cy="117933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896776-4182-4098-A041-D5DCB074B779}">
      <dsp:nvSpPr>
        <dsp:cNvPr id="0" name=""/>
        <dsp:cNvSpPr/>
      </dsp:nvSpPr>
      <dsp:spPr>
        <a:xfrm>
          <a:off x="38" y="165631"/>
          <a:ext cx="3667661" cy="7395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Integrado por nueve miembros</a:t>
          </a:r>
          <a:endParaRPr lang="es-MX" sz="2100" kern="1200"/>
        </a:p>
      </dsp:txBody>
      <dsp:txXfrm>
        <a:off x="38" y="165631"/>
        <a:ext cx="3667661" cy="739528"/>
      </dsp:txXfrm>
    </dsp:sp>
    <dsp:sp modelId="{3D8EE745-39BC-4602-BBFC-0307F8DAB155}">
      <dsp:nvSpPr>
        <dsp:cNvPr id="0" name=""/>
        <dsp:cNvSpPr/>
      </dsp:nvSpPr>
      <dsp:spPr>
        <a:xfrm>
          <a:off x="38" y="905160"/>
          <a:ext cx="3667661" cy="31776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smtClean="0"/>
            <a:t>Tres representantes del Gobierno Federal, </a:t>
          </a:r>
          <a:endParaRPr lang="es-MX" sz="21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smtClean="0"/>
            <a:t>Tres representantes de los trabajadores, </a:t>
          </a:r>
          <a:endParaRPr lang="es-MX" sz="21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Tres representantes patronales.</a:t>
          </a:r>
          <a:endParaRPr lang="es-MX" sz="2100" kern="1200" dirty="0"/>
        </a:p>
      </dsp:txBody>
      <dsp:txXfrm>
        <a:off x="38" y="905160"/>
        <a:ext cx="3667661" cy="3177680"/>
      </dsp:txXfrm>
    </dsp:sp>
    <dsp:sp modelId="{0DECB62F-0238-45E7-BD87-2954A3BCC67A}">
      <dsp:nvSpPr>
        <dsp:cNvPr id="0" name=""/>
        <dsp:cNvSpPr/>
      </dsp:nvSpPr>
      <dsp:spPr>
        <a:xfrm>
          <a:off x="4181172" y="165631"/>
          <a:ext cx="3667661" cy="7395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Facultades</a:t>
          </a:r>
          <a:endParaRPr lang="es-MX" sz="2100" kern="1200"/>
        </a:p>
      </dsp:txBody>
      <dsp:txXfrm>
        <a:off x="4181172" y="165631"/>
        <a:ext cx="3667661" cy="739528"/>
      </dsp:txXfrm>
    </dsp:sp>
    <dsp:sp modelId="{24E9B4F7-D037-4E5A-8CC3-E479C1D13224}">
      <dsp:nvSpPr>
        <dsp:cNvPr id="0" name=""/>
        <dsp:cNvSpPr/>
      </dsp:nvSpPr>
      <dsp:spPr>
        <a:xfrm>
          <a:off x="4181172" y="905160"/>
          <a:ext cx="3667661" cy="31776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smtClean="0"/>
            <a:t>Proponer las medidas para mejorar el funcionamiento del Instituto.</a:t>
          </a:r>
          <a:endParaRPr lang="es-MX" sz="21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smtClean="0"/>
            <a:t>Proponer el Código de Ética del Instituto.</a:t>
          </a:r>
          <a:endParaRPr lang="es-MX" sz="21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smtClean="0"/>
            <a:t>Vigilar a los integrantes de los Órganos.</a:t>
          </a:r>
          <a:endParaRPr lang="es-MX" sz="21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smtClean="0"/>
            <a:t>Vigilar la actuación del Comité de Transparencia.</a:t>
          </a:r>
          <a:endParaRPr lang="es-MX" sz="2100" kern="1200"/>
        </a:p>
      </dsp:txBody>
      <dsp:txXfrm>
        <a:off x="4181172" y="905160"/>
        <a:ext cx="3667661" cy="317768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7D1CBA-8810-4EAA-BDCA-3A5C37B90DEA}">
      <dsp:nvSpPr>
        <dsp:cNvPr id="0" name=""/>
        <dsp:cNvSpPr/>
      </dsp:nvSpPr>
      <dsp:spPr>
        <a:xfrm>
          <a:off x="1547" y="846480"/>
          <a:ext cx="3299077" cy="19794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Se integrará en forma tripartita con un miembro por cada representación </a:t>
          </a:r>
          <a:endParaRPr lang="es-MX" sz="2500" kern="1200"/>
        </a:p>
      </dsp:txBody>
      <dsp:txXfrm>
        <a:off x="59523" y="904456"/>
        <a:ext cx="3183125" cy="1863494"/>
      </dsp:txXfrm>
    </dsp:sp>
    <dsp:sp modelId="{5E2F2C3C-1811-46AE-88E7-05294809CCBD}">
      <dsp:nvSpPr>
        <dsp:cNvPr id="0" name=""/>
        <dsp:cNvSpPr/>
      </dsp:nvSpPr>
      <dsp:spPr>
        <a:xfrm>
          <a:off x="3630532" y="1427118"/>
          <a:ext cx="699404" cy="81817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/>
        </a:p>
      </dsp:txBody>
      <dsp:txXfrm>
        <a:off x="3630532" y="1590752"/>
        <a:ext cx="489583" cy="490903"/>
      </dsp:txXfrm>
    </dsp:sp>
    <dsp:sp modelId="{F816DF55-581D-474C-ABEB-C1BB5E5B154A}">
      <dsp:nvSpPr>
        <dsp:cNvPr id="0" name=""/>
        <dsp:cNvSpPr/>
      </dsp:nvSpPr>
      <dsp:spPr>
        <a:xfrm>
          <a:off x="4620255" y="846480"/>
          <a:ext cx="3299077" cy="19794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Propondrá al Auditor Externo</a:t>
          </a:r>
          <a:endParaRPr lang="es-MX" sz="2500" kern="1200"/>
        </a:p>
      </dsp:txBody>
      <dsp:txXfrm>
        <a:off x="4678231" y="904456"/>
        <a:ext cx="3183125" cy="186349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99CAB9-4E72-4D3A-81CE-7D697444BC04}">
      <dsp:nvSpPr>
        <dsp:cNvPr id="0" name=""/>
        <dsp:cNvSpPr/>
      </dsp:nvSpPr>
      <dsp:spPr>
        <a:xfrm>
          <a:off x="0" y="0"/>
          <a:ext cx="6732748" cy="8120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Será nombrado por la Asamblea General, propuesto por  el Presidente de la República.</a:t>
          </a:r>
          <a:endParaRPr lang="es-MX" sz="1800" kern="1200" dirty="0"/>
        </a:p>
      </dsp:txBody>
      <dsp:txXfrm>
        <a:off x="23783" y="23783"/>
        <a:ext cx="4813255" cy="764447"/>
      </dsp:txXfrm>
    </dsp:sp>
    <dsp:sp modelId="{53B65557-4286-413C-9965-A823F2D99918}">
      <dsp:nvSpPr>
        <dsp:cNvPr id="0" name=""/>
        <dsp:cNvSpPr/>
      </dsp:nvSpPr>
      <dsp:spPr>
        <a:xfrm>
          <a:off x="1188131" y="1965249"/>
          <a:ext cx="6732748" cy="24283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Facultades:</a:t>
          </a:r>
          <a:endParaRPr lang="es-MX" sz="18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Representar legalmente al Instituto.</a:t>
          </a:r>
          <a:endParaRPr lang="es-MX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Asistir a las sesiones de la Asamblea General, con voz, pero sin voto.</a:t>
          </a:r>
          <a:endParaRPr lang="es-MX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Ejecutar los acuerdos del Consejo de Administración.</a:t>
          </a:r>
          <a:endParaRPr lang="es-MX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Presentar anualmente al Consejo de Administración,  los estados financieros y el informe de actividades.</a:t>
          </a:r>
          <a:endParaRPr lang="es-MX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Nombrar y remover al personal del Instituto.</a:t>
          </a:r>
          <a:endParaRPr lang="es-MX" sz="1400" kern="1200" dirty="0"/>
        </a:p>
      </dsp:txBody>
      <dsp:txXfrm>
        <a:off x="1259255" y="2036373"/>
        <a:ext cx="4154416" cy="2286111"/>
      </dsp:txXfrm>
    </dsp:sp>
    <dsp:sp modelId="{0FD2588E-0088-4D62-AC86-9A7B998C8476}">
      <dsp:nvSpPr>
        <dsp:cNvPr id="0" name=""/>
        <dsp:cNvSpPr/>
      </dsp:nvSpPr>
      <dsp:spPr>
        <a:xfrm>
          <a:off x="5484796" y="792558"/>
          <a:ext cx="1247951" cy="124795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>
        <a:off x="5765585" y="792558"/>
        <a:ext cx="686373" cy="9390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noProof="0" smtClean="0"/>
              <a:t>Haga clic para modificar el estilo de texto del patrón</a:t>
            </a:r>
          </a:p>
          <a:p>
            <a:pPr lvl="1"/>
            <a:r>
              <a:rPr lang="es-ES" altLang="es-MX" noProof="0" smtClean="0"/>
              <a:t>Segundo nivel</a:t>
            </a:r>
          </a:p>
          <a:p>
            <a:pPr lvl="2"/>
            <a:r>
              <a:rPr lang="es-ES" altLang="es-MX" noProof="0" smtClean="0"/>
              <a:t>Tercer nivel</a:t>
            </a:r>
          </a:p>
          <a:p>
            <a:pPr lvl="3"/>
            <a:r>
              <a:rPr lang="es-ES" altLang="es-MX" noProof="0" smtClean="0"/>
              <a:t>Cuarto nivel</a:t>
            </a:r>
          </a:p>
          <a:p>
            <a:pPr lvl="4"/>
            <a:r>
              <a:rPr lang="es-ES" altLang="es-MX" noProof="0" smtClean="0"/>
              <a:t>Quinto nivel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33014BB-7511-4676-9420-D72B0A81ED4C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1141318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CE23FBE-63BE-40DB-8809-09465C34F200}" type="slidenum">
              <a:rPr lang="es-ES" altLang="es-MX" smtClean="0"/>
              <a:pPr>
                <a:spcBef>
                  <a:spcPct val="0"/>
                </a:spcBef>
              </a:pPr>
              <a:t>1</a:t>
            </a:fld>
            <a:endParaRPr lang="es-ES" altLang="es-MX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/>
          <a:lstStyle/>
          <a:p>
            <a:pPr eaLnBrk="1" hangingPunct="1"/>
            <a:endParaRPr lang="es-MX" altLang="es-MX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971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1600200"/>
            <a:ext cx="7772400" cy="4530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8BB84-E5DC-4297-A1C0-DB6F2B118AA2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143430926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DA56F-A28A-4345-85FD-EE40B8465C08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86868042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52991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57351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38289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47714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02101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24995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02264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02860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4213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305A4-B698-4BDA-98D5-CB7B6E1C6507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057736129"/>
      </p:ext>
    </p:extLst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68363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1063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F110F-A063-414A-826B-2BFFB7B1AD94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764950521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83C20-0F21-432E-98F0-169340D1AB16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4109236536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6FC43-7E93-48A9-A02C-631C5410E3FD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060191811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33054-B51F-42C2-8B83-468773F5680C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4282828809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8C0566-6819-4D4B-BD28-4DCC858811F9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763878561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06C76-B243-4FA2-9364-BD1805CA282C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926905223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1600200"/>
            <a:ext cx="7772400" cy="4530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FD7F1-2DCB-4EEC-8E37-613FF7E56535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785843576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53008" y="0"/>
            <a:ext cx="9090026" cy="4876800"/>
            <a:chOff x="0" y="0"/>
            <a:chExt cx="5726" cy="3072"/>
          </a:xfrm>
        </p:grpSpPr>
        <p:sp>
          <p:nvSpPr>
            <p:cNvPr id="103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s-MX" altLang="es-MX" sz="2400" smtClean="0">
                <a:latin typeface="Times New Roman" pitchFamily="18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358" y="367"/>
              <a:ext cx="5368" cy="115"/>
              <a:chOff x="358" y="367"/>
              <a:chExt cx="5368" cy="115"/>
            </a:xfrm>
          </p:grpSpPr>
          <p:sp>
            <p:nvSpPr>
              <p:cNvPr id="1035" name="Rectangle 5"/>
              <p:cNvSpPr>
                <a:spLocks noChangeArrowheads="1"/>
              </p:cNvSpPr>
              <p:nvPr/>
            </p:nvSpPr>
            <p:spPr bwMode="auto">
              <a:xfrm>
                <a:off x="4574" y="367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defRPr/>
                </a:pPr>
                <a:endParaRPr lang="es-MX" altLang="es-MX" sz="2400" smtClean="0">
                  <a:latin typeface="Times New Roman" pitchFamily="18" charset="0"/>
                </a:endParaRPr>
              </a:p>
            </p:txBody>
          </p:sp>
          <p:sp>
            <p:nvSpPr>
              <p:cNvPr id="1036" name="Line 6"/>
              <p:cNvSpPr>
                <a:spLocks noChangeShapeType="1"/>
              </p:cNvSpPr>
              <p:nvPr/>
            </p:nvSpPr>
            <p:spPr bwMode="auto">
              <a:xfrm>
                <a:off x="358" y="420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pic>
        <p:nvPicPr>
          <p:cNvPr id="13" name="Imagen 12"/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296836" y="-171400"/>
            <a:ext cx="7803556" cy="944962"/>
          </a:xfrm>
          <a:prstGeom prst="rect">
            <a:avLst/>
          </a:prstGeom>
        </p:spPr>
      </p:pic>
      <p:sp>
        <p:nvSpPr>
          <p:cNvPr id="15" name="bk object 17"/>
          <p:cNvSpPr/>
          <p:nvPr userDrawn="1"/>
        </p:nvSpPr>
        <p:spPr>
          <a:xfrm>
            <a:off x="-53008" y="0"/>
            <a:ext cx="567042" cy="6858000"/>
          </a:xfrm>
          <a:custGeom>
            <a:avLst/>
            <a:gdLst/>
            <a:ahLst/>
            <a:cxnLst/>
            <a:rect l="l" t="t" r="r" b="b"/>
            <a:pathLst>
              <a:path w="550545" h="6858000">
                <a:moveTo>
                  <a:pt x="0" y="6858000"/>
                </a:moveTo>
                <a:lnTo>
                  <a:pt x="550164" y="6858000"/>
                </a:lnTo>
                <a:lnTo>
                  <a:pt x="55016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C52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bk object 19"/>
          <p:cNvSpPr/>
          <p:nvPr userDrawn="1"/>
        </p:nvSpPr>
        <p:spPr>
          <a:xfrm>
            <a:off x="513652" y="0"/>
            <a:ext cx="108585" cy="6858000"/>
          </a:xfrm>
          <a:custGeom>
            <a:avLst/>
            <a:gdLst/>
            <a:ahLst/>
            <a:cxnLst/>
            <a:rect l="l" t="t" r="r" b="b"/>
            <a:pathLst>
              <a:path w="108584" h="6858000">
                <a:moveTo>
                  <a:pt x="0" y="6858000"/>
                </a:moveTo>
                <a:lnTo>
                  <a:pt x="108203" y="6858000"/>
                </a:lnTo>
                <a:lnTo>
                  <a:pt x="108203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97803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" name="Grupo 1"/>
          <p:cNvGrpSpPr/>
          <p:nvPr userDrawn="1"/>
        </p:nvGrpSpPr>
        <p:grpSpPr>
          <a:xfrm>
            <a:off x="138988" y="5512765"/>
            <a:ext cx="355091" cy="1247088"/>
            <a:chOff x="138988" y="5512765"/>
            <a:chExt cx="355091" cy="1247088"/>
          </a:xfrm>
        </p:grpSpPr>
        <p:sp>
          <p:nvSpPr>
            <p:cNvPr id="17" name="object 3"/>
            <p:cNvSpPr/>
            <p:nvPr userDrawn="1"/>
          </p:nvSpPr>
          <p:spPr>
            <a:xfrm>
              <a:off x="138988" y="6000902"/>
              <a:ext cx="355091" cy="758951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4"/>
            <p:cNvSpPr/>
            <p:nvPr userDrawn="1"/>
          </p:nvSpPr>
          <p:spPr>
            <a:xfrm>
              <a:off x="138988" y="5512765"/>
              <a:ext cx="355091" cy="741121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bk object 17"/>
          <p:cNvSpPr/>
          <p:nvPr userDrawn="1"/>
        </p:nvSpPr>
        <p:spPr>
          <a:xfrm rot="5400000">
            <a:off x="8022950" y="-240504"/>
            <a:ext cx="199336" cy="1828801"/>
          </a:xfrm>
          <a:custGeom>
            <a:avLst/>
            <a:gdLst/>
            <a:ahLst/>
            <a:cxnLst/>
            <a:rect l="l" t="t" r="r" b="b"/>
            <a:pathLst>
              <a:path w="550545" h="6858000">
                <a:moveTo>
                  <a:pt x="0" y="6858000"/>
                </a:moveTo>
                <a:lnTo>
                  <a:pt x="550164" y="6858000"/>
                </a:lnTo>
                <a:lnTo>
                  <a:pt x="55016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C5235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12" r:id="rId2"/>
    <p:sldLayoutId id="2147483913" r:id="rId3"/>
    <p:sldLayoutId id="2147483914" r:id="rId4"/>
    <p:sldLayoutId id="2147483915" r:id="rId5"/>
    <p:sldLayoutId id="2147483916" r:id="rId6"/>
    <p:sldLayoutId id="2147483917" r:id="rId7"/>
    <p:sldLayoutId id="2147483918" r:id="rId8"/>
    <p:sldLayoutId id="2147483919" r:id="rId9"/>
    <p:sldLayoutId id="2147483920" r:id="rId10"/>
    <p:sldLayoutId id="2147483983" r:id="rId11"/>
    <p:sldLayoutId id="2147483984" r:id="rId12"/>
    <p:sldLayoutId id="2147483985" r:id="rId13"/>
    <p:sldLayoutId id="2147483986" r:id="rId14"/>
    <p:sldLayoutId id="2147483987" r:id="rId15"/>
    <p:sldLayoutId id="2147483988" r:id="rId16"/>
    <p:sldLayoutId id="2147483989" r:id="rId17"/>
    <p:sldLayoutId id="2147483990" r:id="rId18"/>
    <p:sldLayoutId id="2147483999" r:id="rId19"/>
    <p:sldLayoutId id="2147484002" r:id="rId20"/>
    <p:sldLayoutId id="2147484003" r:id="rId21"/>
  </p:sldLayoutIdLst>
  <p:transition spd="slow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anose="05000000000000000000" pitchFamily="2" charset="2"/>
        <a:buChar char="n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10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diagramLayout" Target="../diagrams/layout11.xml"/><Relationship Id="rId7" Type="http://schemas.openxmlformats.org/officeDocument/2006/relationships/image" Target="../media/image11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image" Target="../media/image12.jp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image" Target="../media/image13.jpe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14.jpe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7" Type="http://schemas.openxmlformats.org/officeDocument/2006/relationships/image" Target="../media/image15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diagramLayout" Target="../diagrams/layout16.xml"/><Relationship Id="rId7" Type="http://schemas.openxmlformats.org/officeDocument/2006/relationships/hyperlink" Target="http://www.google.com.ar/imgres?q=imagenes+infonavit&amp;hl=es&amp;sa=X&amp;biw=1440&amp;bih=703&amp;tbm=isch&amp;prmd=imvns&amp;tbnid=FyKKuffFib_i4M:&amp;imgrefurl=http://tusnius.com/2010/12/infonavit-apunta-a-las-ecotecnologias-a-partir-del-2011/&amp;docid=dFoYAmWRIFkokM&amp;imgurl=http://tusnius.com/wp-content/uploads/2010/12/casas-verdes-infonavit-ecotecnologia.jpg&amp;w=600&amp;h=257&amp;ei=DSyzTva8NcSA2AWErdHMDQ&amp;zoom=1" TargetMode="Externa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google.com.ar/imgres?q=imagenes+infonavit&amp;hl=es&amp;sa=X&amp;biw=1440&amp;bih=703&amp;tbm=isch&amp;prmd=imvns&amp;tbnid=lFYz2I3b1WT-MM:&amp;imgrefurl=http://www.pic2fly.com/Estado-De-Cuenta-Infonavit.html&amp;docid=3M0540bRhaUnWM&amp;imgurl=http://ara.com.mx/es/uploads/1/infonavit-fovissste.jpg&amp;w=485&amp;h=400&amp;ei=DSyzTva8NcSA2AWErdHMDQ&amp;zoom=1" TargetMode="Externa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diagramLayout" Target="../diagrams/layout17.xml"/><Relationship Id="rId7" Type="http://schemas.openxmlformats.org/officeDocument/2006/relationships/hyperlink" Target="http://www.google.com.ar/imgres?q=imagenes+infonavit&amp;hl=es&amp;sa=X&amp;biw=1440&amp;bih=703&amp;tbm=isch&amp;prmd=imvns&amp;tbnid=9dIcWwQUlnh65M:&amp;imgrefurl=http://editorial.tudecide.com/2011/01/06/infonavit-supera-metas/&amp;docid=Qw9T7lJXsCzzmM&amp;imgurl=http://editorial.tudecide.com/wp-content/uploads/2011/01/infonavit_al_momento_tu_decide_11_01_06.jpg&amp;w=662&amp;h=240&amp;ei=DSyzTva8NcSA2AWErdHMDQ&amp;zoom=1" TargetMode="Externa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7" Type="http://schemas.openxmlformats.org/officeDocument/2006/relationships/image" Target="../media/image20.wmf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0.xml"/><Relationship Id="rId3" Type="http://schemas.openxmlformats.org/officeDocument/2006/relationships/image" Target="../media/image21.jpeg"/><Relationship Id="rId7" Type="http://schemas.openxmlformats.org/officeDocument/2006/relationships/diagramColors" Target="../diagrams/colors20.xml"/><Relationship Id="rId2" Type="http://schemas.openxmlformats.org/officeDocument/2006/relationships/hyperlink" Target="http://www.google.com.ar/imgres?q=imagenes+infonavit&amp;hl=es&amp;sa=X&amp;biw=1440&amp;bih=703&amp;tbm=isch&amp;prmd=imvns&amp;tbnid=32l6JBMllwMgaM:&amp;imgrefurl=http://tolucadelerdo.olx.com.mx/casas-en-toluca-tramitamos-credito-infonavit-iid-98712934&amp;docid=ttmbMJRLObOBEM&amp;imgurl=http://safe-img01.olx.com.mx/ui/6/33/34/1275953088_98712934_1-Fotos-de--CASAS-EN-TOLUCA-TRAMITAMOS-CREDITO-INFONAVIT-1275953088.jpg&amp;w=625&amp;h=469&amp;ei=DSyzTva8NcSA2AWErdHMDQ&amp;zoom=1&amp;iact=rc&amp;dur=187&amp;sig=116014433346349836973&amp;page=5&amp;tbnh=148&amp;tbnw=189&amp;start=75&amp;ndsp=18&amp;ved=1t:429,r:3,s:75&amp;tx=77&amp;ty=74" TargetMode="Externa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20.xml"/><Relationship Id="rId5" Type="http://schemas.openxmlformats.org/officeDocument/2006/relationships/diagramLayout" Target="../diagrams/layout20.xml"/><Relationship Id="rId4" Type="http://schemas.openxmlformats.org/officeDocument/2006/relationships/diagramData" Target="../diagrams/data2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7" Type="http://schemas.openxmlformats.org/officeDocument/2006/relationships/image" Target="../media/image22.png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7" Type="http://schemas.openxmlformats.org/officeDocument/2006/relationships/image" Target="../media/image23.png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hyperlink" Target="http://www.infonavit.org.mx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4.xml"/><Relationship Id="rId2" Type="http://schemas.openxmlformats.org/officeDocument/2006/relationships/hyperlink" Target="http://www.google.com.ar/imgres?q=imagenes+infonavit&amp;hl=es&amp;sa=X&amp;biw=1440&amp;bih=703&amp;tbm=isch&amp;prmd=imvns&amp;tbnid=tQp-eMo8_17_EM:&amp;imgrefurl=http://flor-colorada.blogspot.com/2011/06/azotea-verde-en-el-edificio-del.html&amp;docid=Yd7ityEDGA-7ZM&amp;imgurl=http://4.bp.blogspot.com/-f6mTtAhJ8CA/Te68sHDnALI/AAAAAAAAJuk/U5BGTxxCe_Y/s400/infonavit.gif&amp;w=400&amp;h=200&amp;ei=DSyzTva8NcSA2AWErdHMDQ&amp;zoom=1&amp;iact=rc&amp;dur=234&amp;sig=116014433346349836973&amp;page=6&amp;tbnh=94&amp;tbnw=187&amp;start=93&amp;ndsp=18&amp;ved=1t:429,r:12,s:93&amp;tx=78&amp;ty=42" TargetMode="External"/><Relationship Id="rId1" Type="http://schemas.openxmlformats.org/officeDocument/2006/relationships/slideLayout" Target="../slideLayouts/slideLayout13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slide" Target="slide4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899592" y="764704"/>
            <a:ext cx="7704137" cy="584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200" b="1" dirty="0"/>
              <a:t>CENTRO UNIVERSITARIO UAEM VALLE DE TEOTIHUACÁN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LICENCIATURA </a:t>
            </a:r>
            <a:r>
              <a:rPr lang="es-ES" altLang="es-MX" sz="2000" b="1" dirty="0"/>
              <a:t>EN </a:t>
            </a:r>
            <a:r>
              <a:rPr lang="es-ES" altLang="es-MX" sz="2000" b="1" dirty="0" smtClean="0"/>
              <a:t>CONTADURÍA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0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500" b="1" dirty="0"/>
          </a:p>
          <a:p>
            <a:pPr algn="ctr">
              <a:spcBef>
                <a:spcPts val="0"/>
              </a:spcBef>
              <a:buClrTx/>
              <a:buSzTx/>
              <a:buFontTx/>
              <a:buNone/>
            </a:pPr>
            <a:r>
              <a:rPr lang="es-ES" altLang="es-MX" sz="2000" b="1" dirty="0"/>
              <a:t>DIAPOSITIVAS DE:</a:t>
            </a:r>
          </a:p>
          <a:p>
            <a:pPr algn="ctr">
              <a:spcBef>
                <a:spcPts val="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INFONAVIT</a:t>
            </a:r>
          </a:p>
          <a:p>
            <a:pPr algn="ctr">
              <a:spcBef>
                <a:spcPts val="0"/>
              </a:spcBef>
              <a:buClrTx/>
              <a:buSzTx/>
              <a:buFontTx/>
              <a:buNone/>
            </a:pPr>
            <a:endParaRPr lang="es-ES" altLang="es-MX" sz="1400" b="1" dirty="0"/>
          </a:p>
          <a:p>
            <a:pPr algn="ctr">
              <a:spcBef>
                <a:spcPts val="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UNIDAD DE APRENDIZAJE</a:t>
            </a:r>
            <a:endParaRPr lang="es-ES" altLang="es-MX" sz="2000" b="1" dirty="0"/>
          </a:p>
          <a:p>
            <a:pPr algn="ctr">
              <a:spcBef>
                <a:spcPts val="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SEGURIDAD SOCIAL E IMPUESTOS ESPECIALES</a:t>
            </a:r>
            <a:endParaRPr lang="es-ES" altLang="es-MX" sz="20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ELABORADO </a:t>
            </a:r>
            <a:r>
              <a:rPr lang="es-ES" altLang="es-MX" sz="2000" b="1" dirty="0"/>
              <a:t>POR: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M. EN IMP. SENDY JANET SANDOVAL TRUJILLO</a:t>
            </a:r>
          </a:p>
          <a:p>
            <a:pPr algn="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2000" b="1" dirty="0" smtClean="0"/>
          </a:p>
          <a:p>
            <a:pPr algn="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OCTUBRE 2017.</a:t>
            </a:r>
            <a:endParaRPr lang="es-ES" altLang="es-MX" sz="2200" b="1" dirty="0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203368"/>
              </p:ext>
            </p:extLst>
          </p:nvPr>
        </p:nvGraphicFramePr>
        <p:xfrm>
          <a:off x="1259272" y="3861048"/>
          <a:ext cx="6984776" cy="7918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49279"/>
                <a:gridCol w="920863"/>
                <a:gridCol w="1009278"/>
                <a:gridCol w="830201"/>
                <a:gridCol w="1032506"/>
                <a:gridCol w="743284"/>
                <a:gridCol w="763100"/>
                <a:gridCol w="936265"/>
              </a:tblGrid>
              <a:tr h="4013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Clave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HT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HP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TH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Tipo de U.A.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Carácter de U.A.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Créditos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Núcleo de U.A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90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L30123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3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1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4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CTP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Optativa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7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Integral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il_fi" descr="http://contadormx.com/wp-content/uploads/2010/09/hogar_thumb.jpg"/>
          <p:cNvPicPr>
            <a:picLocks noChangeAspect="1" noChangeArrowheads="1"/>
          </p:cNvPicPr>
          <p:nvPr/>
        </p:nvPicPr>
        <p:blipFill>
          <a:blip r:embed="rId2">
            <a:lum bright="48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708920"/>
            <a:ext cx="4751388" cy="366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6" name="Rectangle 2"/>
          <p:cNvSpPr>
            <a:spLocks noGrp="1"/>
          </p:cNvSpPr>
          <p:nvPr>
            <p:ph type="title" idx="4294967295"/>
          </p:nvPr>
        </p:nvSpPr>
        <p:spPr>
          <a:xfrm>
            <a:off x="627896" y="908720"/>
            <a:ext cx="8534400" cy="686271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s-ES" sz="3600" b="1" dirty="0" smtClean="0">
                <a:latin typeface="+mn-lt"/>
              </a:rPr>
              <a:t>Estructura orgánica</a:t>
            </a:r>
          </a:p>
        </p:txBody>
      </p:sp>
      <p:sp>
        <p:nvSpPr>
          <p:cNvPr id="22532" name="Rectangle 3"/>
          <p:cNvSpPr>
            <a:spLocks noGrp="1"/>
          </p:cNvSpPr>
          <p:nvPr>
            <p:ph type="body" idx="4294967295"/>
          </p:nvPr>
        </p:nvSpPr>
        <p:spPr>
          <a:xfrm>
            <a:off x="1115616" y="1909349"/>
            <a:ext cx="7137582" cy="356220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just">
              <a:buFont typeface="Wingdings 2" panose="05020102010507070707" pitchFamily="18" charset="2"/>
              <a:buNone/>
            </a:pPr>
            <a:r>
              <a:rPr lang="es-ES" altLang="es-MX" sz="2300" dirty="0" smtClean="0"/>
              <a:t>El INFONAVIT es una institución tripartita en cuyos órganos colegiados participan a partes iguales representantes de los sectores de trabajadores, patrones y el Ejecutivo Federal.</a:t>
            </a:r>
          </a:p>
        </p:txBody>
      </p:sp>
    </p:spTree>
    <p:extLst>
      <p:ext uri="{BB962C8B-B14F-4D97-AF65-F5344CB8AC3E}">
        <p14:creationId xmlns:p14="http://schemas.microsoft.com/office/powerpoint/2010/main" val="105748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rganization Chart 5"/>
          <p:cNvGrpSpPr>
            <a:grpSpLocks noChangeAspect="1"/>
          </p:cNvGrpSpPr>
          <p:nvPr/>
        </p:nvGrpSpPr>
        <p:grpSpPr bwMode="auto">
          <a:xfrm>
            <a:off x="1691680" y="1124744"/>
            <a:ext cx="6840760" cy="4932544"/>
            <a:chOff x="1134" y="1270"/>
            <a:chExt cx="1440" cy="3311"/>
          </a:xfrm>
        </p:grpSpPr>
        <p:cxnSp>
          <p:nvCxnSpPr>
            <p:cNvPr id="8196" name="_s8196"/>
            <p:cNvCxnSpPr>
              <a:cxnSpLocks noChangeShapeType="1"/>
              <a:stCxn id="11" idx="1"/>
              <a:endCxn id="3" idx="2"/>
            </p:cNvCxnSpPr>
            <p:nvPr/>
          </p:nvCxnSpPr>
          <p:spPr bwMode="auto">
            <a:xfrm rot="10800000">
              <a:off x="1566" y="1557"/>
              <a:ext cx="144" cy="2881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197" name="_s8197"/>
            <p:cNvCxnSpPr>
              <a:cxnSpLocks noChangeShapeType="1"/>
              <a:stCxn id="10" idx="1"/>
              <a:endCxn id="3" idx="2"/>
            </p:cNvCxnSpPr>
            <p:nvPr/>
          </p:nvCxnSpPr>
          <p:spPr bwMode="auto">
            <a:xfrm rot="10800000">
              <a:off x="1566" y="1557"/>
              <a:ext cx="144" cy="2449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198" name="_s8198"/>
            <p:cNvCxnSpPr>
              <a:cxnSpLocks noChangeShapeType="1"/>
              <a:stCxn id="9" idx="1"/>
              <a:endCxn id="3" idx="2"/>
            </p:cNvCxnSpPr>
            <p:nvPr/>
          </p:nvCxnSpPr>
          <p:spPr bwMode="auto">
            <a:xfrm rot="10800000">
              <a:off x="1566" y="1557"/>
              <a:ext cx="144" cy="201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199" name="_s8199"/>
            <p:cNvCxnSpPr>
              <a:cxnSpLocks noChangeShapeType="1"/>
              <a:stCxn id="8" idx="1"/>
              <a:endCxn id="3" idx="2"/>
            </p:cNvCxnSpPr>
            <p:nvPr/>
          </p:nvCxnSpPr>
          <p:spPr bwMode="auto">
            <a:xfrm rot="10800000">
              <a:off x="1566" y="1557"/>
              <a:ext cx="144" cy="1586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00" name="_s8200"/>
            <p:cNvCxnSpPr>
              <a:cxnSpLocks noChangeShapeType="1"/>
              <a:stCxn id="7" idx="1"/>
              <a:endCxn id="3" idx="2"/>
            </p:cNvCxnSpPr>
            <p:nvPr/>
          </p:nvCxnSpPr>
          <p:spPr bwMode="auto">
            <a:xfrm rot="10800000">
              <a:off x="1566" y="1557"/>
              <a:ext cx="144" cy="1154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01" name="_s8201"/>
            <p:cNvCxnSpPr>
              <a:cxnSpLocks noChangeShapeType="1"/>
              <a:stCxn id="6" idx="1"/>
              <a:endCxn id="3" idx="2"/>
            </p:cNvCxnSpPr>
            <p:nvPr/>
          </p:nvCxnSpPr>
          <p:spPr bwMode="auto">
            <a:xfrm rot="10800000">
              <a:off x="1566" y="1557"/>
              <a:ext cx="144" cy="721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02" name="_s8202"/>
            <p:cNvCxnSpPr>
              <a:cxnSpLocks noChangeShapeType="1"/>
              <a:stCxn id="5" idx="1"/>
              <a:endCxn id="3" idx="2"/>
            </p:cNvCxnSpPr>
            <p:nvPr/>
          </p:nvCxnSpPr>
          <p:spPr bwMode="auto">
            <a:xfrm rot="10800000">
              <a:off x="1566" y="1557"/>
              <a:ext cx="144" cy="289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" name="_s8203"/>
            <p:cNvSpPr>
              <a:spLocks noChangeArrowheads="1"/>
            </p:cNvSpPr>
            <p:nvPr/>
          </p:nvSpPr>
          <p:spPr bwMode="auto">
            <a:xfrm>
              <a:off x="1134" y="1270"/>
              <a:ext cx="864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50000">
                  <a:schemeClr val="accent1">
                    <a:alpha val="89999"/>
                  </a:schemeClr>
                </a:gs>
                <a:gs pos="100000">
                  <a:srgbClr val="FFFFFF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altLang="es-MX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Órganos del INFONAVIT</a:t>
              </a:r>
            </a:p>
          </p:txBody>
        </p:sp>
        <p:sp>
          <p:nvSpPr>
            <p:cNvPr id="5" name="_s8204"/>
            <p:cNvSpPr>
              <a:spLocks noChangeArrowheads="1"/>
            </p:cNvSpPr>
            <p:nvPr/>
          </p:nvSpPr>
          <p:spPr bwMode="auto">
            <a:xfrm>
              <a:off x="1710" y="1702"/>
              <a:ext cx="864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rgbClr val="FFFFFF"/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altLang="es-MX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Asamblea General</a:t>
              </a:r>
            </a:p>
          </p:txBody>
        </p:sp>
        <p:sp>
          <p:nvSpPr>
            <p:cNvPr id="6" name="_s8205"/>
            <p:cNvSpPr>
              <a:spLocks noChangeArrowheads="1"/>
            </p:cNvSpPr>
            <p:nvPr/>
          </p:nvSpPr>
          <p:spPr bwMode="auto">
            <a:xfrm>
              <a:off x="1710" y="2134"/>
              <a:ext cx="864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50000">
                  <a:schemeClr val="accent1"/>
                </a:gs>
                <a:gs pos="100000">
                  <a:srgbClr val="FFFFFF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altLang="es-MX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Consejo de Administración</a:t>
              </a:r>
            </a:p>
          </p:txBody>
        </p:sp>
        <p:sp>
          <p:nvSpPr>
            <p:cNvPr id="7" name="_s8206"/>
            <p:cNvSpPr>
              <a:spLocks noChangeArrowheads="1"/>
            </p:cNvSpPr>
            <p:nvPr/>
          </p:nvSpPr>
          <p:spPr bwMode="auto">
            <a:xfrm>
              <a:off x="1710" y="2566"/>
              <a:ext cx="864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altLang="es-MX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Comisión de Vigilancia</a:t>
              </a:r>
            </a:p>
          </p:txBody>
        </p:sp>
        <p:sp>
          <p:nvSpPr>
            <p:cNvPr id="8" name="_s8207"/>
            <p:cNvSpPr>
              <a:spLocks noChangeArrowheads="1"/>
            </p:cNvSpPr>
            <p:nvPr/>
          </p:nvSpPr>
          <p:spPr bwMode="auto">
            <a:xfrm>
              <a:off x="1710" y="2998"/>
              <a:ext cx="864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100000">
                  <a:schemeClr val="accent1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altLang="es-MX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Comité de Auditoria</a:t>
              </a:r>
            </a:p>
          </p:txBody>
        </p:sp>
        <p:sp>
          <p:nvSpPr>
            <p:cNvPr id="9" name="_s8208"/>
            <p:cNvSpPr>
              <a:spLocks noChangeArrowheads="1"/>
            </p:cNvSpPr>
            <p:nvPr/>
          </p:nvSpPr>
          <p:spPr bwMode="auto">
            <a:xfrm>
              <a:off x="1710" y="3430"/>
              <a:ext cx="864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altLang="es-MX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Comisión de Inconformidades</a:t>
              </a:r>
            </a:p>
          </p:txBody>
        </p:sp>
        <p:sp>
          <p:nvSpPr>
            <p:cNvPr id="10" name="_s8209"/>
            <p:cNvSpPr>
              <a:spLocks noChangeArrowheads="1"/>
            </p:cNvSpPr>
            <p:nvPr/>
          </p:nvSpPr>
          <p:spPr bwMode="auto">
            <a:xfrm>
              <a:off x="1710" y="3862"/>
              <a:ext cx="864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50000">
                  <a:schemeClr val="accent1"/>
                </a:gs>
                <a:gs pos="100000">
                  <a:srgbClr val="FFFFFF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altLang="es-MX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Comité de </a:t>
              </a:r>
              <a:r>
                <a:rPr kumimoji="0" lang="es-ES" altLang="es-MX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Transparencia</a:t>
              </a:r>
              <a:r>
                <a:rPr kumimoji="0" lang="es-ES" altLang="es-MX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 y Acceso a la Información</a:t>
              </a:r>
            </a:p>
          </p:txBody>
        </p:sp>
        <p:sp>
          <p:nvSpPr>
            <p:cNvPr id="11" name="_s8210"/>
            <p:cNvSpPr>
              <a:spLocks noChangeArrowheads="1"/>
            </p:cNvSpPr>
            <p:nvPr/>
          </p:nvSpPr>
          <p:spPr bwMode="auto">
            <a:xfrm>
              <a:off x="1710" y="4294"/>
              <a:ext cx="864" cy="28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rgbClr val="FFFFFF"/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altLang="es-MX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Comisiones Consultivas Regionales</a:t>
              </a:r>
            </a:p>
          </p:txBody>
        </p:sp>
      </p:grpSp>
      <p:pic>
        <p:nvPicPr>
          <p:cNvPr id="4" name="il_fi" descr="http://i.esmas.com/image/0/000/005/643/370x270_Infonavi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72" y="2745567"/>
            <a:ext cx="2187942" cy="159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557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7" name="Rectangle 6"/>
          <p:cNvSpPr>
            <a:spLocks noGrp="1"/>
          </p:cNvSpPr>
          <p:nvPr>
            <p:ph type="body" sz="half" idx="4294967295"/>
          </p:nvPr>
        </p:nvSpPr>
        <p:spPr>
          <a:xfrm>
            <a:off x="552450" y="1052736"/>
            <a:ext cx="8591550" cy="5070252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s-ES" altLang="es-MX" b="1" dirty="0" smtClean="0"/>
              <a:t>Asamblea General = autoridad suprema</a:t>
            </a:r>
          </a:p>
        </p:txBody>
      </p:sp>
      <p:grpSp>
        <p:nvGrpSpPr>
          <p:cNvPr id="2" name="Diagram 19"/>
          <p:cNvGrpSpPr>
            <a:grpSpLocks noChangeAspect="1"/>
          </p:cNvGrpSpPr>
          <p:nvPr/>
        </p:nvGrpSpPr>
        <p:grpSpPr bwMode="auto">
          <a:xfrm>
            <a:off x="0" y="2852738"/>
            <a:ext cx="4356100" cy="2470150"/>
            <a:chOff x="889" y="1238"/>
            <a:chExt cx="3940" cy="1789"/>
          </a:xfrm>
        </p:grpSpPr>
        <p:sp>
          <p:nvSpPr>
            <p:cNvPr id="3" name="_s9220"/>
            <p:cNvSpPr>
              <a:spLocks noChangeArrowheads="1" noTextEdit="1"/>
            </p:cNvSpPr>
            <p:nvPr/>
          </p:nvSpPr>
          <p:spPr bwMode="auto">
            <a:xfrm>
              <a:off x="2179" y="1238"/>
              <a:ext cx="1361" cy="1360"/>
            </a:xfrm>
            <a:custGeom>
              <a:avLst/>
              <a:gdLst>
                <a:gd name="G0" fmla="+- -5242880 0 0"/>
                <a:gd name="G1" fmla="+- -8519680 0 0"/>
                <a:gd name="G2" fmla="+- -5242880 0 -8519680"/>
                <a:gd name="G3" fmla="+- 10800 0 0"/>
                <a:gd name="G4" fmla="+- 0 0 -524288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8519680"/>
                <a:gd name="G10" fmla="+- 7200 0 2700"/>
                <a:gd name="G11" fmla="cos G10 -5242880"/>
                <a:gd name="G12" fmla="sin G10 -5242880"/>
                <a:gd name="G13" fmla="cos 13500 -5242880"/>
                <a:gd name="G14" fmla="sin 13500 -5242880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242880"/>
                <a:gd name="G22" fmla="sin G20 -5242880"/>
                <a:gd name="G23" fmla="+- G21 10800 0"/>
                <a:gd name="G24" fmla="+- G12 G23 G22"/>
                <a:gd name="G25" fmla="+- G22 G23 G11"/>
                <a:gd name="G26" fmla="cos 10800 -5242880"/>
                <a:gd name="G27" fmla="sin 10800 -5242880"/>
                <a:gd name="G28" fmla="cos 7200 -5242880"/>
                <a:gd name="G29" fmla="sin 7200 -524288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8519680"/>
                <a:gd name="G36" fmla="sin G34 -8519680"/>
                <a:gd name="G37" fmla="+/ -8519680 -524288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004 w 21600"/>
                <a:gd name="T5" fmla="*/ 368 h 21600"/>
                <a:gd name="T6" fmla="*/ 5014 w 21600"/>
                <a:gd name="T7" fmla="*/ 3905 h 21600"/>
                <a:gd name="T8" fmla="*/ 8936 w 21600"/>
                <a:gd name="T9" fmla="*/ 3845 h 21600"/>
                <a:gd name="T10" fmla="*/ 13144 w 21600"/>
                <a:gd name="T11" fmla="*/ -2495 h 21600"/>
                <a:gd name="T12" fmla="*/ 16794 w 21600"/>
                <a:gd name="T13" fmla="*/ 2717 h 21600"/>
                <a:gd name="T14" fmla="*/ 11581 w 21600"/>
                <a:gd name="T15" fmla="*/ 636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2050" y="3709"/>
                  </a:moveTo>
                  <a:cubicBezTo>
                    <a:pt x="11637" y="3636"/>
                    <a:pt x="11219" y="3600"/>
                    <a:pt x="10800" y="3600"/>
                  </a:cubicBezTo>
                  <a:cubicBezTo>
                    <a:pt x="9107" y="3600"/>
                    <a:pt x="7468" y="4196"/>
                    <a:pt x="6171" y="5284"/>
                  </a:cubicBezTo>
                  <a:lnTo>
                    <a:pt x="3857" y="2526"/>
                  </a:lnTo>
                  <a:cubicBezTo>
                    <a:pt x="5802" y="894"/>
                    <a:pt x="8260" y="0"/>
                    <a:pt x="10800" y="0"/>
                  </a:cubicBezTo>
                  <a:cubicBezTo>
                    <a:pt x="11428" y="0"/>
                    <a:pt x="12056" y="54"/>
                    <a:pt x="12675" y="164"/>
                  </a:cubicBezTo>
                  <a:lnTo>
                    <a:pt x="13144" y="-2495"/>
                  </a:lnTo>
                  <a:lnTo>
                    <a:pt x="16794" y="2717"/>
                  </a:lnTo>
                  <a:lnTo>
                    <a:pt x="11581" y="6368"/>
                  </a:lnTo>
                  <a:lnTo>
                    <a:pt x="12050" y="370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4" name="_s9221"/>
            <p:cNvSpPr>
              <a:spLocks noChangeArrowheads="1" noTextEdit="1"/>
            </p:cNvSpPr>
            <p:nvPr/>
          </p:nvSpPr>
          <p:spPr bwMode="auto">
            <a:xfrm rot="7200000">
              <a:off x="2366" y="1558"/>
              <a:ext cx="1360" cy="1361"/>
            </a:xfrm>
            <a:custGeom>
              <a:avLst/>
              <a:gdLst>
                <a:gd name="G0" fmla="+- -5242880 0 0"/>
                <a:gd name="G1" fmla="+- -8519680 0 0"/>
                <a:gd name="G2" fmla="+- -5242880 0 -8519680"/>
                <a:gd name="G3" fmla="+- 10800 0 0"/>
                <a:gd name="G4" fmla="+- 0 0 -524288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8519680"/>
                <a:gd name="G10" fmla="+- 7200 0 2700"/>
                <a:gd name="G11" fmla="cos G10 -5242880"/>
                <a:gd name="G12" fmla="sin G10 -5242880"/>
                <a:gd name="G13" fmla="cos 13500 -5242880"/>
                <a:gd name="G14" fmla="sin 13500 -5242880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242880"/>
                <a:gd name="G22" fmla="sin G20 -5242880"/>
                <a:gd name="G23" fmla="+- G21 10800 0"/>
                <a:gd name="G24" fmla="+- G12 G23 G22"/>
                <a:gd name="G25" fmla="+- G22 G23 G11"/>
                <a:gd name="G26" fmla="cos 10800 -5242880"/>
                <a:gd name="G27" fmla="sin 10800 -5242880"/>
                <a:gd name="G28" fmla="cos 7200 -5242880"/>
                <a:gd name="G29" fmla="sin 7200 -524288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8519680"/>
                <a:gd name="G36" fmla="sin G34 -8519680"/>
                <a:gd name="G37" fmla="+/ -8519680 -524288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004 w 21600"/>
                <a:gd name="T5" fmla="*/ 368 h 21600"/>
                <a:gd name="T6" fmla="*/ 5014 w 21600"/>
                <a:gd name="T7" fmla="*/ 3905 h 21600"/>
                <a:gd name="T8" fmla="*/ 8936 w 21600"/>
                <a:gd name="T9" fmla="*/ 3845 h 21600"/>
                <a:gd name="T10" fmla="*/ 13144 w 21600"/>
                <a:gd name="T11" fmla="*/ -2495 h 21600"/>
                <a:gd name="T12" fmla="*/ 16794 w 21600"/>
                <a:gd name="T13" fmla="*/ 2717 h 21600"/>
                <a:gd name="T14" fmla="*/ 11581 w 21600"/>
                <a:gd name="T15" fmla="*/ 636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2050" y="3709"/>
                  </a:moveTo>
                  <a:cubicBezTo>
                    <a:pt x="11637" y="3636"/>
                    <a:pt x="11219" y="3600"/>
                    <a:pt x="10800" y="3600"/>
                  </a:cubicBezTo>
                  <a:cubicBezTo>
                    <a:pt x="9107" y="3600"/>
                    <a:pt x="7468" y="4196"/>
                    <a:pt x="6171" y="5284"/>
                  </a:cubicBezTo>
                  <a:lnTo>
                    <a:pt x="3857" y="2526"/>
                  </a:lnTo>
                  <a:cubicBezTo>
                    <a:pt x="5802" y="894"/>
                    <a:pt x="8260" y="0"/>
                    <a:pt x="10800" y="0"/>
                  </a:cubicBezTo>
                  <a:cubicBezTo>
                    <a:pt x="11428" y="0"/>
                    <a:pt x="12056" y="54"/>
                    <a:pt x="12675" y="164"/>
                  </a:cubicBezTo>
                  <a:lnTo>
                    <a:pt x="13144" y="-2495"/>
                  </a:lnTo>
                  <a:lnTo>
                    <a:pt x="16794" y="2717"/>
                  </a:lnTo>
                  <a:lnTo>
                    <a:pt x="11581" y="6368"/>
                  </a:lnTo>
                  <a:lnTo>
                    <a:pt x="12050" y="370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5" name="_s9222"/>
            <p:cNvSpPr>
              <a:spLocks noChangeArrowheads="1" noTextEdit="1"/>
            </p:cNvSpPr>
            <p:nvPr/>
          </p:nvSpPr>
          <p:spPr bwMode="auto">
            <a:xfrm rot="14400000">
              <a:off x="1994" y="1558"/>
              <a:ext cx="1360" cy="1361"/>
            </a:xfrm>
            <a:custGeom>
              <a:avLst/>
              <a:gdLst>
                <a:gd name="G0" fmla="+- -5242880 0 0"/>
                <a:gd name="G1" fmla="+- -8519680 0 0"/>
                <a:gd name="G2" fmla="+- -5242880 0 -8519680"/>
                <a:gd name="G3" fmla="+- 10800 0 0"/>
                <a:gd name="G4" fmla="+- 0 0 -524288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8519680"/>
                <a:gd name="G10" fmla="+- 7200 0 2700"/>
                <a:gd name="G11" fmla="cos G10 -5242880"/>
                <a:gd name="G12" fmla="sin G10 -5242880"/>
                <a:gd name="G13" fmla="cos 13500 -5242880"/>
                <a:gd name="G14" fmla="sin 13500 -5242880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242880"/>
                <a:gd name="G22" fmla="sin G20 -5242880"/>
                <a:gd name="G23" fmla="+- G21 10800 0"/>
                <a:gd name="G24" fmla="+- G12 G23 G22"/>
                <a:gd name="G25" fmla="+- G22 G23 G11"/>
                <a:gd name="G26" fmla="cos 10800 -5242880"/>
                <a:gd name="G27" fmla="sin 10800 -5242880"/>
                <a:gd name="G28" fmla="cos 7200 -5242880"/>
                <a:gd name="G29" fmla="sin 7200 -524288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8519680"/>
                <a:gd name="G36" fmla="sin G34 -8519680"/>
                <a:gd name="G37" fmla="+/ -8519680 -524288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004 w 21600"/>
                <a:gd name="T5" fmla="*/ 368 h 21600"/>
                <a:gd name="T6" fmla="*/ 5014 w 21600"/>
                <a:gd name="T7" fmla="*/ 3905 h 21600"/>
                <a:gd name="T8" fmla="*/ 8936 w 21600"/>
                <a:gd name="T9" fmla="*/ 3845 h 21600"/>
                <a:gd name="T10" fmla="*/ 13144 w 21600"/>
                <a:gd name="T11" fmla="*/ -2495 h 21600"/>
                <a:gd name="T12" fmla="*/ 16794 w 21600"/>
                <a:gd name="T13" fmla="*/ 2717 h 21600"/>
                <a:gd name="T14" fmla="*/ 11581 w 21600"/>
                <a:gd name="T15" fmla="*/ 636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2050" y="3709"/>
                  </a:moveTo>
                  <a:cubicBezTo>
                    <a:pt x="11637" y="3636"/>
                    <a:pt x="11219" y="3600"/>
                    <a:pt x="10800" y="3600"/>
                  </a:cubicBezTo>
                  <a:cubicBezTo>
                    <a:pt x="9107" y="3600"/>
                    <a:pt x="7468" y="4196"/>
                    <a:pt x="6171" y="5284"/>
                  </a:cubicBezTo>
                  <a:lnTo>
                    <a:pt x="3857" y="2526"/>
                  </a:lnTo>
                  <a:cubicBezTo>
                    <a:pt x="5802" y="894"/>
                    <a:pt x="8260" y="0"/>
                    <a:pt x="10800" y="0"/>
                  </a:cubicBezTo>
                  <a:cubicBezTo>
                    <a:pt x="11428" y="0"/>
                    <a:pt x="12056" y="54"/>
                    <a:pt x="12675" y="164"/>
                  </a:cubicBezTo>
                  <a:lnTo>
                    <a:pt x="13144" y="-2495"/>
                  </a:lnTo>
                  <a:lnTo>
                    <a:pt x="16794" y="2717"/>
                  </a:lnTo>
                  <a:lnTo>
                    <a:pt x="11581" y="6368"/>
                  </a:lnTo>
                  <a:lnTo>
                    <a:pt x="12050" y="370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6" name="_s9223"/>
            <p:cNvSpPr>
              <a:spLocks noChangeArrowheads="1"/>
            </p:cNvSpPr>
            <p:nvPr/>
          </p:nvSpPr>
          <p:spPr bwMode="auto">
            <a:xfrm>
              <a:off x="1940" y="1486"/>
              <a:ext cx="546" cy="5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altLang="es-MX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15 Integrantes</a:t>
              </a:r>
            </a:p>
          </p:txBody>
        </p:sp>
        <p:sp>
          <p:nvSpPr>
            <p:cNvPr id="7" name="_s9224"/>
            <p:cNvSpPr>
              <a:spLocks noChangeArrowheads="1"/>
            </p:cNvSpPr>
            <p:nvPr/>
          </p:nvSpPr>
          <p:spPr bwMode="auto">
            <a:xfrm>
              <a:off x="2586" y="2604"/>
              <a:ext cx="546" cy="5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altLang="es-MX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15 Integrantes</a:t>
              </a:r>
            </a:p>
          </p:txBody>
        </p:sp>
        <p:sp>
          <p:nvSpPr>
            <p:cNvPr id="8" name="_s9225"/>
            <p:cNvSpPr>
              <a:spLocks noChangeArrowheads="1"/>
            </p:cNvSpPr>
            <p:nvPr/>
          </p:nvSpPr>
          <p:spPr bwMode="auto">
            <a:xfrm>
              <a:off x="3232" y="1486"/>
              <a:ext cx="546" cy="5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altLang="es-MX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15 integrantes</a:t>
              </a:r>
            </a:p>
          </p:txBody>
        </p:sp>
      </p:grpSp>
      <p:graphicFrame>
        <p:nvGraphicFramePr>
          <p:cNvPr id="15446" name="Group 86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583638540"/>
              </p:ext>
            </p:extLst>
          </p:nvPr>
        </p:nvGraphicFramePr>
        <p:xfrm>
          <a:off x="6781800" y="2487614"/>
          <a:ext cx="1966664" cy="2957511"/>
        </p:xfrm>
        <a:graphic>
          <a:graphicData uri="http://schemas.openxmlformats.org/drawingml/2006/table">
            <a:tbl>
              <a:tblPr/>
              <a:tblGrid>
                <a:gridCol w="1966664"/>
              </a:tblGrid>
              <a:tr h="89015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 reúnen por lo menos dos veces al año.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758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 duración de los integrantes es de seis años.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977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Por cada propietario se asigna un suplente.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10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8" r="29247"/>
          <a:stretch>
            <a:fillRect/>
          </a:stretch>
        </p:blipFill>
        <p:spPr bwMode="auto">
          <a:xfrm>
            <a:off x="4067175" y="2636838"/>
            <a:ext cx="1666875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9" name="AutoShape 39"/>
          <p:cNvSpPr>
            <a:spLocks/>
          </p:cNvSpPr>
          <p:nvPr/>
        </p:nvSpPr>
        <p:spPr bwMode="auto">
          <a:xfrm>
            <a:off x="3276600" y="2492375"/>
            <a:ext cx="574675" cy="2952750"/>
          </a:xfrm>
          <a:prstGeom prst="rightBrace">
            <a:avLst>
              <a:gd name="adj1" fmla="val 42818"/>
              <a:gd name="adj2" fmla="val 50000"/>
            </a:avLst>
          </a:prstGeom>
          <a:noFill/>
          <a:ln w="15875">
            <a:solidFill>
              <a:srgbClr val="FF0000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4120" name="AutoShape 85"/>
          <p:cNvSpPr>
            <a:spLocks/>
          </p:cNvSpPr>
          <p:nvPr/>
        </p:nvSpPr>
        <p:spPr bwMode="auto">
          <a:xfrm>
            <a:off x="5940425" y="2565400"/>
            <a:ext cx="574675" cy="2952750"/>
          </a:xfrm>
          <a:prstGeom prst="rightBrace">
            <a:avLst>
              <a:gd name="adj1" fmla="val 42818"/>
              <a:gd name="adj2" fmla="val 50000"/>
            </a:avLst>
          </a:prstGeom>
          <a:noFill/>
          <a:ln w="15875">
            <a:solidFill>
              <a:srgbClr val="FF0000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75494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954712286"/>
              </p:ext>
            </p:extLst>
          </p:nvPr>
        </p:nvGraphicFramePr>
        <p:xfrm>
          <a:off x="683568" y="1287924"/>
          <a:ext cx="8280920" cy="4877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683568" y="764704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Consejo de Administración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265927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611560" y="764704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Consejo de Vigilancia</a:t>
            </a:r>
            <a:endParaRPr lang="es-MX" sz="2800" b="1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496243742"/>
              </p:ext>
            </p:extLst>
          </p:nvPr>
        </p:nvGraphicFramePr>
        <p:xfrm>
          <a:off x="827584" y="1556792"/>
          <a:ext cx="7848872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199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683568" y="908720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Comité de Auditoría</a:t>
            </a:r>
            <a:endParaRPr lang="es-MX" sz="2800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437099137"/>
              </p:ext>
            </p:extLst>
          </p:nvPr>
        </p:nvGraphicFramePr>
        <p:xfrm>
          <a:off x="755576" y="1226369"/>
          <a:ext cx="7920880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2" descr="Resultado de imagen para financiera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085" y="4106664"/>
            <a:ext cx="33337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809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755576" y="836712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Director general</a:t>
            </a:r>
            <a:endParaRPr lang="es-MX" sz="2800" b="1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52217694"/>
              </p:ext>
            </p:extLst>
          </p:nvPr>
        </p:nvGraphicFramePr>
        <p:xfrm>
          <a:off x="827584" y="1556792"/>
          <a:ext cx="7920880" cy="4266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5434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35281017"/>
              </p:ext>
            </p:extLst>
          </p:nvPr>
        </p:nvGraphicFramePr>
        <p:xfrm>
          <a:off x="755576" y="1484784"/>
          <a:ext cx="8246368" cy="440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755576" y="790268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Directores sectoriales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327336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749749206"/>
              </p:ext>
            </p:extLst>
          </p:nvPr>
        </p:nvGraphicFramePr>
        <p:xfrm>
          <a:off x="179512" y="1286808"/>
          <a:ext cx="8534400" cy="4598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683568" y="789152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/>
              <a:t>Comisiones Consultivas Regionales </a:t>
            </a:r>
          </a:p>
        </p:txBody>
      </p:sp>
      <p:pic>
        <p:nvPicPr>
          <p:cNvPr id="6" name="il_fi" descr="http://elconta.com/wp-content/uploads/2010/01/INFONAVIT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2513" y="1695317"/>
            <a:ext cx="1979613" cy="192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3 Botón de acción: Inicio">
            <a:hlinkClick r:id="rId8" action="ppaction://hlinksldjump" highlightClick="1"/>
          </p:cNvPr>
          <p:cNvSpPr/>
          <p:nvPr/>
        </p:nvSpPr>
        <p:spPr>
          <a:xfrm>
            <a:off x="8532440" y="6309320"/>
            <a:ext cx="500066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6488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611560" y="714356"/>
            <a:ext cx="8229600" cy="704866"/>
          </a:xfrm>
        </p:spPr>
        <p:txBody>
          <a:bodyPr/>
          <a:lstStyle/>
          <a:p>
            <a:pPr algn="ctr">
              <a:defRPr/>
            </a:pPr>
            <a:r>
              <a:rPr lang="es-MX" sz="3600" b="1" dirty="0">
                <a:latin typeface="+mn-lt"/>
              </a:rPr>
              <a:t>Marco jurídico del INFONAVIT</a:t>
            </a:r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2041243"/>
              </p:ext>
            </p:extLst>
          </p:nvPr>
        </p:nvGraphicFramePr>
        <p:xfrm>
          <a:off x="923604" y="1560014"/>
          <a:ext cx="8220396" cy="4458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140967"/>
            <a:ext cx="1811656" cy="1296144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2093452" y="2679302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/>
              <a:t>Objetivos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46472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764704"/>
            <a:ext cx="7772400" cy="638646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sz="30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JUSTIFICACIÓN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3608" y="2060848"/>
            <a:ext cx="7772400" cy="4032250"/>
          </a:xfrm>
          <a:prstGeom prst="rect">
            <a:avLst/>
          </a:prstGeom>
        </p:spPr>
        <p:txBody>
          <a:bodyPr/>
          <a:lstStyle/>
          <a:p>
            <a:pPr algn="just" eaLnBrk="1" hangingPunct="1">
              <a:buNone/>
            </a:pPr>
            <a:r>
              <a:rPr lang="es-ES" altLang="es-MX" dirty="0" smtClean="0"/>
              <a:t>	Que </a:t>
            </a:r>
            <a:r>
              <a:rPr lang="es-MX" altLang="es-MX" dirty="0"/>
              <a:t>sirvan de ayuda a los alumnos del séptimo semestre de la carrera de Contaduría para </a:t>
            </a:r>
            <a:r>
              <a:rPr lang="es-MX" altLang="es-MX" dirty="0" smtClean="0"/>
              <a:t>aplicar las </a:t>
            </a:r>
            <a:r>
              <a:rPr lang="es-MX" altLang="es-MX" dirty="0"/>
              <a:t>leyes y procedimientos </a:t>
            </a:r>
            <a:r>
              <a:rPr lang="es-MX" altLang="es-MX" dirty="0" smtClean="0"/>
              <a:t>del </a:t>
            </a:r>
            <a:r>
              <a:rPr lang="es-MX" altLang="es-MX" dirty="0"/>
              <a:t>Instituto del Fondo Nacional de la Vivienda para los Trabajadores (INFONAVIT).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0025030"/>
              </p:ext>
            </p:extLst>
          </p:nvPr>
        </p:nvGraphicFramePr>
        <p:xfrm>
          <a:off x="671514" y="1214423"/>
          <a:ext cx="8004942" cy="32413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1187624" y="983590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Destino de financiamientos</a:t>
            </a:r>
            <a:endParaRPr lang="es-MX" sz="2400" b="1" dirty="0"/>
          </a:p>
        </p:txBody>
      </p:sp>
      <p:pic>
        <p:nvPicPr>
          <p:cNvPr id="8" name="Picture 4" descr="Resultado de imagen para imagenes micro empresa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439" y="4077072"/>
            <a:ext cx="4467785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586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854601730"/>
              </p:ext>
            </p:extLst>
          </p:nvPr>
        </p:nvGraphicFramePr>
        <p:xfrm>
          <a:off x="1187450" y="1633706"/>
          <a:ext cx="7200900" cy="347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1"/>
          <p:cNvSpPr/>
          <p:nvPr/>
        </p:nvSpPr>
        <p:spPr>
          <a:xfrm>
            <a:off x="1195462" y="980728"/>
            <a:ext cx="35509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/>
              <a:t>Sujetos de los créditos</a:t>
            </a:r>
          </a:p>
        </p:txBody>
      </p:sp>
      <p:pic>
        <p:nvPicPr>
          <p:cNvPr id="5" name="Picture 2" descr="Resultado de imagen para imagenes micro empresas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43"/>
          <a:stretch/>
        </p:blipFill>
        <p:spPr bwMode="auto">
          <a:xfrm>
            <a:off x="683568" y="5129808"/>
            <a:ext cx="2970895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676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10 CuadroTexto"/>
          <p:cNvSpPr txBox="1">
            <a:spLocks noChangeArrowheads="1"/>
          </p:cNvSpPr>
          <p:nvPr/>
        </p:nvSpPr>
        <p:spPr bwMode="auto">
          <a:xfrm>
            <a:off x="684213" y="1773238"/>
            <a:ext cx="2303462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200">
                <a:latin typeface="Calibri" panose="020F0502020204030204" pitchFamily="34" charset="0"/>
              </a:rPr>
              <a:t>El trabajador tiene derecho a elegir la vivienda</a:t>
            </a:r>
          </a:p>
        </p:txBody>
      </p:sp>
      <p:sp>
        <p:nvSpPr>
          <p:cNvPr id="12" name="11 Abrir llave"/>
          <p:cNvSpPr/>
          <p:nvPr/>
        </p:nvSpPr>
        <p:spPr>
          <a:xfrm>
            <a:off x="3203575" y="1773238"/>
            <a:ext cx="287338" cy="360045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dirty="0"/>
          </a:p>
        </p:txBody>
      </p:sp>
      <p:sp>
        <p:nvSpPr>
          <p:cNvPr id="53253" name="12 CuadroTexto"/>
          <p:cNvSpPr txBox="1">
            <a:spLocks noChangeArrowheads="1"/>
          </p:cNvSpPr>
          <p:nvPr/>
        </p:nvSpPr>
        <p:spPr bwMode="auto">
          <a:xfrm>
            <a:off x="5219700" y="1773238"/>
            <a:ext cx="2160588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3200">
                <a:latin typeface="Calibri" panose="020F0502020204030204" pitchFamily="34" charset="0"/>
              </a:rPr>
              <a:t>Nueva</a:t>
            </a:r>
          </a:p>
          <a:p>
            <a:pPr eaLnBrk="1" hangingPunct="1"/>
            <a:endParaRPr lang="es-MX" altLang="es-MX" sz="3200">
              <a:latin typeface="Calibri" panose="020F0502020204030204" pitchFamily="34" charset="0"/>
            </a:endParaRPr>
          </a:p>
          <a:p>
            <a:pPr eaLnBrk="1" hangingPunct="1"/>
            <a:r>
              <a:rPr lang="es-MX" altLang="es-MX" sz="3200">
                <a:latin typeface="Calibri" panose="020F0502020204030204" pitchFamily="34" charset="0"/>
              </a:rPr>
              <a:t>Usada</a:t>
            </a:r>
          </a:p>
        </p:txBody>
      </p:sp>
      <p:sp>
        <p:nvSpPr>
          <p:cNvPr id="53254" name="13 CuadroTexto"/>
          <p:cNvSpPr txBox="1">
            <a:spLocks noChangeArrowheads="1"/>
          </p:cNvSpPr>
          <p:nvPr/>
        </p:nvSpPr>
        <p:spPr bwMode="auto">
          <a:xfrm>
            <a:off x="3635375" y="2276475"/>
            <a:ext cx="10080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3200">
                <a:latin typeface="Calibri" panose="020F0502020204030204" pitchFamily="34" charset="0"/>
              </a:rPr>
              <a:t>Tipo</a:t>
            </a:r>
          </a:p>
        </p:txBody>
      </p:sp>
      <p:sp>
        <p:nvSpPr>
          <p:cNvPr id="15" name="14 Abrir llave"/>
          <p:cNvSpPr/>
          <p:nvPr/>
        </p:nvSpPr>
        <p:spPr>
          <a:xfrm>
            <a:off x="4716463" y="1844675"/>
            <a:ext cx="503237" cy="146685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3256" name="15 CuadroTexto"/>
          <p:cNvSpPr txBox="1">
            <a:spLocks noChangeArrowheads="1"/>
          </p:cNvSpPr>
          <p:nvPr/>
        </p:nvSpPr>
        <p:spPr bwMode="auto">
          <a:xfrm>
            <a:off x="3779838" y="3789363"/>
            <a:ext cx="4391025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3200">
                <a:latin typeface="Calibri" panose="020F0502020204030204" pitchFamily="34" charset="0"/>
              </a:rPr>
              <a:t>Que forme parte o no de conjuntos habitacionales</a:t>
            </a:r>
          </a:p>
        </p:txBody>
      </p:sp>
    </p:spTree>
    <p:extLst>
      <p:ext uri="{BB962C8B-B14F-4D97-AF65-F5344CB8AC3E}">
        <p14:creationId xmlns:p14="http://schemas.microsoft.com/office/powerpoint/2010/main" val="186756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919890358"/>
              </p:ext>
            </p:extLst>
          </p:nvPr>
        </p:nvGraphicFramePr>
        <p:xfrm>
          <a:off x="971550" y="2007880"/>
          <a:ext cx="3888482" cy="394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1"/>
          <p:cNvSpPr/>
          <p:nvPr/>
        </p:nvSpPr>
        <p:spPr>
          <a:xfrm>
            <a:off x="971550" y="980728"/>
            <a:ext cx="31209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/>
              <a:t>Tasa y aportaciones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60032" y="1356122"/>
            <a:ext cx="3816425" cy="3796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94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84126" y="980728"/>
            <a:ext cx="74042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b="1" dirty="0" smtClean="0"/>
              <a:t>Base  			</a:t>
            </a:r>
            <a:r>
              <a:rPr lang="es-ES" sz="2400" dirty="0" smtClean="0"/>
              <a:t>Salario </a:t>
            </a:r>
            <a:r>
              <a:rPr lang="es-ES" sz="2400" dirty="0"/>
              <a:t>base de aportación </a:t>
            </a:r>
          </a:p>
          <a:p>
            <a:endParaRPr lang="es-ES" sz="2400" b="1" dirty="0"/>
          </a:p>
        </p:txBody>
      </p:sp>
      <p:sp>
        <p:nvSpPr>
          <p:cNvPr id="3" name="Flecha derecha 2"/>
          <p:cNvSpPr/>
          <p:nvPr/>
        </p:nvSpPr>
        <p:spPr>
          <a:xfrm>
            <a:off x="2195736" y="1054120"/>
            <a:ext cx="122413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8" descr="Imagen relacionad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7"/>
          <a:stretch/>
        </p:blipFill>
        <p:spPr bwMode="auto">
          <a:xfrm>
            <a:off x="755576" y="1772816"/>
            <a:ext cx="2611177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2321910" y="1979734"/>
            <a:ext cx="6426554" cy="3600400"/>
            <a:chOff x="1051" y="1168"/>
            <a:chExt cx="4133" cy="2384"/>
          </a:xfrm>
        </p:grpSpPr>
        <p:sp>
          <p:nvSpPr>
            <p:cNvPr id="7" name="Freeform 17"/>
            <p:cNvSpPr>
              <a:spLocks/>
            </p:cNvSpPr>
            <p:nvPr/>
          </p:nvSpPr>
          <p:spPr bwMode="gray">
            <a:xfrm>
              <a:off x="4817" y="1446"/>
              <a:ext cx="363" cy="533"/>
            </a:xfrm>
            <a:custGeom>
              <a:avLst/>
              <a:gdLst>
                <a:gd name="T0" fmla="*/ 308 w 308"/>
                <a:gd name="T1" fmla="*/ 120 h 444"/>
                <a:gd name="T2" fmla="*/ 0 w 308"/>
                <a:gd name="T3" fmla="*/ 444 h 444"/>
                <a:gd name="T4" fmla="*/ 0 w 308"/>
                <a:gd name="T5" fmla="*/ 286 h 444"/>
                <a:gd name="T6" fmla="*/ 308 w 308"/>
                <a:gd name="T7" fmla="*/ 0 h 444"/>
                <a:gd name="T8" fmla="*/ 308 w 308"/>
                <a:gd name="T9" fmla="*/ 12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444">
                  <a:moveTo>
                    <a:pt x="308" y="120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1D1D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gray">
            <a:xfrm>
              <a:off x="3078" y="1446"/>
              <a:ext cx="2106" cy="341"/>
            </a:xfrm>
            <a:custGeom>
              <a:avLst/>
              <a:gdLst>
                <a:gd name="T0" fmla="*/ 1478 w 1786"/>
                <a:gd name="T1" fmla="*/ 284 h 284"/>
                <a:gd name="T2" fmla="*/ 0 w 1786"/>
                <a:gd name="T3" fmla="*/ 284 h 284"/>
                <a:gd name="T4" fmla="*/ 446 w 1786"/>
                <a:gd name="T5" fmla="*/ 0 h 284"/>
                <a:gd name="T6" fmla="*/ 1786 w 1786"/>
                <a:gd name="T7" fmla="*/ 0 h 284"/>
                <a:gd name="T8" fmla="*/ 1478 w 1786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6" h="284">
                  <a:moveTo>
                    <a:pt x="1478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1786" y="0"/>
                  </a:lnTo>
                  <a:lnTo>
                    <a:pt x="1478" y="28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0808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" name="Freeform 19"/>
            <p:cNvSpPr>
              <a:spLocks/>
            </p:cNvSpPr>
            <p:nvPr/>
          </p:nvSpPr>
          <p:spPr bwMode="gray">
            <a:xfrm>
              <a:off x="4452" y="1970"/>
              <a:ext cx="363" cy="530"/>
            </a:xfrm>
            <a:custGeom>
              <a:avLst/>
              <a:gdLst>
                <a:gd name="T0" fmla="*/ 308 w 308"/>
                <a:gd name="T1" fmla="*/ 120 h 442"/>
                <a:gd name="T2" fmla="*/ 0 w 308"/>
                <a:gd name="T3" fmla="*/ 442 h 442"/>
                <a:gd name="T4" fmla="*/ 0 w 308"/>
                <a:gd name="T5" fmla="*/ 286 h 442"/>
                <a:gd name="T6" fmla="*/ 308 w 308"/>
                <a:gd name="T7" fmla="*/ 0 h 442"/>
                <a:gd name="T8" fmla="*/ 308 w 308"/>
                <a:gd name="T9" fmla="*/ 12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442">
                  <a:moveTo>
                    <a:pt x="308" y="120"/>
                  </a:moveTo>
                  <a:lnTo>
                    <a:pt x="0" y="442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1D1D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" name="Freeform 20"/>
            <p:cNvSpPr>
              <a:spLocks/>
            </p:cNvSpPr>
            <p:nvPr/>
          </p:nvSpPr>
          <p:spPr bwMode="gray">
            <a:xfrm>
              <a:off x="2555" y="1970"/>
              <a:ext cx="2264" cy="340"/>
            </a:xfrm>
            <a:custGeom>
              <a:avLst/>
              <a:gdLst>
                <a:gd name="T0" fmla="*/ 1612 w 1920"/>
                <a:gd name="T1" fmla="*/ 284 h 284"/>
                <a:gd name="T2" fmla="*/ 0 w 1920"/>
                <a:gd name="T3" fmla="*/ 284 h 284"/>
                <a:gd name="T4" fmla="*/ 446 w 1920"/>
                <a:gd name="T5" fmla="*/ 0 h 284"/>
                <a:gd name="T6" fmla="*/ 1920 w 1920"/>
                <a:gd name="T7" fmla="*/ 0 h 284"/>
                <a:gd name="T8" fmla="*/ 1612 w 1920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0" h="284">
                  <a:moveTo>
                    <a:pt x="161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1920" y="0"/>
                  </a:lnTo>
                  <a:lnTo>
                    <a:pt x="1612" y="28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0808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" name="Freeform 21"/>
            <p:cNvSpPr>
              <a:spLocks/>
            </p:cNvSpPr>
            <p:nvPr/>
          </p:nvSpPr>
          <p:spPr bwMode="gray">
            <a:xfrm>
              <a:off x="4086" y="2494"/>
              <a:ext cx="361" cy="532"/>
            </a:xfrm>
            <a:custGeom>
              <a:avLst/>
              <a:gdLst>
                <a:gd name="T0" fmla="*/ 306 w 306"/>
                <a:gd name="T1" fmla="*/ 122 h 444"/>
                <a:gd name="T2" fmla="*/ 0 w 306"/>
                <a:gd name="T3" fmla="*/ 444 h 444"/>
                <a:gd name="T4" fmla="*/ 0 w 306"/>
                <a:gd name="T5" fmla="*/ 286 h 444"/>
                <a:gd name="T6" fmla="*/ 306 w 306"/>
                <a:gd name="T7" fmla="*/ 0 h 444"/>
                <a:gd name="T8" fmla="*/ 306 w 306"/>
                <a:gd name="T9" fmla="*/ 122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444">
                  <a:moveTo>
                    <a:pt x="306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6" y="0"/>
                  </a:lnTo>
                  <a:lnTo>
                    <a:pt x="306" y="12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1D1D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gray">
            <a:xfrm>
              <a:off x="3722" y="3019"/>
              <a:ext cx="364" cy="533"/>
            </a:xfrm>
            <a:custGeom>
              <a:avLst/>
              <a:gdLst>
                <a:gd name="T0" fmla="*/ 308 w 308"/>
                <a:gd name="T1" fmla="*/ 122 h 444"/>
                <a:gd name="T2" fmla="*/ 0 w 308"/>
                <a:gd name="T3" fmla="*/ 444 h 444"/>
                <a:gd name="T4" fmla="*/ 0 w 308"/>
                <a:gd name="T5" fmla="*/ 286 h 444"/>
                <a:gd name="T6" fmla="*/ 308 w 308"/>
                <a:gd name="T7" fmla="*/ 0 h 444"/>
                <a:gd name="T8" fmla="*/ 308 w 308"/>
                <a:gd name="T9" fmla="*/ 122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444">
                  <a:moveTo>
                    <a:pt x="308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2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1D1D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" name="Freeform 23"/>
            <p:cNvSpPr>
              <a:spLocks/>
            </p:cNvSpPr>
            <p:nvPr/>
          </p:nvSpPr>
          <p:spPr bwMode="gray">
            <a:xfrm>
              <a:off x="1531" y="3040"/>
              <a:ext cx="2571" cy="340"/>
            </a:xfrm>
            <a:custGeom>
              <a:avLst/>
              <a:gdLst>
                <a:gd name="T0" fmla="*/ 1872 w 2180"/>
                <a:gd name="T1" fmla="*/ 284 h 284"/>
                <a:gd name="T2" fmla="*/ 0 w 2180"/>
                <a:gd name="T3" fmla="*/ 284 h 284"/>
                <a:gd name="T4" fmla="*/ 446 w 2180"/>
                <a:gd name="T5" fmla="*/ 0 h 284"/>
                <a:gd name="T6" fmla="*/ 2180 w 2180"/>
                <a:gd name="T7" fmla="*/ 0 h 284"/>
                <a:gd name="T8" fmla="*/ 1872 w 2180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0" h="284">
                  <a:moveTo>
                    <a:pt x="187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2180" y="0"/>
                  </a:lnTo>
                  <a:lnTo>
                    <a:pt x="1872" y="28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0808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" name="Freeform 24"/>
            <p:cNvSpPr>
              <a:spLocks/>
            </p:cNvSpPr>
            <p:nvPr/>
          </p:nvSpPr>
          <p:spPr bwMode="gray">
            <a:xfrm>
              <a:off x="1051" y="1168"/>
              <a:ext cx="1864" cy="2261"/>
            </a:xfrm>
            <a:custGeom>
              <a:avLst/>
              <a:gdLst>
                <a:gd name="T0" fmla="*/ 12 w 1824"/>
                <a:gd name="T1" fmla="*/ 2464 h 2648"/>
                <a:gd name="T2" fmla="*/ 56 w 1824"/>
                <a:gd name="T3" fmla="*/ 2120 h 2648"/>
                <a:gd name="T4" fmla="*/ 124 w 1824"/>
                <a:gd name="T5" fmla="*/ 1808 h 2648"/>
                <a:gd name="T6" fmla="*/ 212 w 1824"/>
                <a:gd name="T7" fmla="*/ 1524 h 2648"/>
                <a:gd name="T8" fmla="*/ 316 w 1824"/>
                <a:gd name="T9" fmla="*/ 1270 h 2648"/>
                <a:gd name="T10" fmla="*/ 430 w 1824"/>
                <a:gd name="T11" fmla="*/ 1044 h 2648"/>
                <a:gd name="T12" fmla="*/ 550 w 1824"/>
                <a:gd name="T13" fmla="*/ 846 h 2648"/>
                <a:gd name="T14" fmla="*/ 672 w 1824"/>
                <a:gd name="T15" fmla="*/ 674 h 2648"/>
                <a:gd name="T16" fmla="*/ 792 w 1824"/>
                <a:gd name="T17" fmla="*/ 528 h 2648"/>
                <a:gd name="T18" fmla="*/ 906 w 1824"/>
                <a:gd name="T19" fmla="*/ 408 h 2648"/>
                <a:gd name="T20" fmla="*/ 1010 w 1824"/>
                <a:gd name="T21" fmla="*/ 310 h 2648"/>
                <a:gd name="T22" fmla="*/ 1096 w 1824"/>
                <a:gd name="T23" fmla="*/ 236 h 2648"/>
                <a:gd name="T24" fmla="*/ 1164 w 1824"/>
                <a:gd name="T25" fmla="*/ 184 h 2648"/>
                <a:gd name="T26" fmla="*/ 1208 w 1824"/>
                <a:gd name="T27" fmla="*/ 154 h 2648"/>
                <a:gd name="T28" fmla="*/ 1224 w 1824"/>
                <a:gd name="T29" fmla="*/ 144 h 2648"/>
                <a:gd name="T30" fmla="*/ 1728 w 1824"/>
                <a:gd name="T31" fmla="*/ 56 h 2648"/>
                <a:gd name="T32" fmla="*/ 1568 w 1824"/>
                <a:gd name="T33" fmla="*/ 328 h 2648"/>
                <a:gd name="T34" fmla="*/ 1554 w 1824"/>
                <a:gd name="T35" fmla="*/ 332 h 2648"/>
                <a:gd name="T36" fmla="*/ 1514 w 1824"/>
                <a:gd name="T37" fmla="*/ 346 h 2648"/>
                <a:gd name="T38" fmla="*/ 1452 w 1824"/>
                <a:gd name="T39" fmla="*/ 370 h 2648"/>
                <a:gd name="T40" fmla="*/ 1370 w 1824"/>
                <a:gd name="T41" fmla="*/ 410 h 2648"/>
                <a:gd name="T42" fmla="*/ 1270 w 1824"/>
                <a:gd name="T43" fmla="*/ 466 h 2648"/>
                <a:gd name="T44" fmla="*/ 1158 w 1824"/>
                <a:gd name="T45" fmla="*/ 540 h 2648"/>
                <a:gd name="T46" fmla="*/ 1034 w 1824"/>
                <a:gd name="T47" fmla="*/ 636 h 2648"/>
                <a:gd name="T48" fmla="*/ 904 w 1824"/>
                <a:gd name="T49" fmla="*/ 756 h 2648"/>
                <a:gd name="T50" fmla="*/ 770 w 1824"/>
                <a:gd name="T51" fmla="*/ 900 h 2648"/>
                <a:gd name="T52" fmla="*/ 632 w 1824"/>
                <a:gd name="T53" fmla="*/ 1076 h 2648"/>
                <a:gd name="T54" fmla="*/ 498 w 1824"/>
                <a:gd name="T55" fmla="*/ 1280 h 2648"/>
                <a:gd name="T56" fmla="*/ 370 w 1824"/>
                <a:gd name="T57" fmla="*/ 1518 h 2648"/>
                <a:gd name="T58" fmla="*/ 248 w 1824"/>
                <a:gd name="T59" fmla="*/ 1792 h 2648"/>
                <a:gd name="T60" fmla="*/ 138 w 1824"/>
                <a:gd name="T61" fmla="*/ 2104 h 2648"/>
                <a:gd name="T62" fmla="*/ 42 w 1824"/>
                <a:gd name="T63" fmla="*/ 2456 h 2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24" h="2648">
                  <a:moveTo>
                    <a:pt x="0" y="2648"/>
                  </a:moveTo>
                  <a:lnTo>
                    <a:pt x="12" y="2464"/>
                  </a:lnTo>
                  <a:lnTo>
                    <a:pt x="32" y="2288"/>
                  </a:lnTo>
                  <a:lnTo>
                    <a:pt x="56" y="2120"/>
                  </a:lnTo>
                  <a:lnTo>
                    <a:pt x="88" y="1960"/>
                  </a:lnTo>
                  <a:lnTo>
                    <a:pt x="124" y="1808"/>
                  </a:lnTo>
                  <a:lnTo>
                    <a:pt x="166" y="1662"/>
                  </a:lnTo>
                  <a:lnTo>
                    <a:pt x="212" y="1524"/>
                  </a:lnTo>
                  <a:lnTo>
                    <a:pt x="262" y="1394"/>
                  </a:lnTo>
                  <a:lnTo>
                    <a:pt x="316" y="1270"/>
                  </a:lnTo>
                  <a:lnTo>
                    <a:pt x="372" y="1154"/>
                  </a:lnTo>
                  <a:lnTo>
                    <a:pt x="430" y="1044"/>
                  </a:lnTo>
                  <a:lnTo>
                    <a:pt x="490" y="942"/>
                  </a:lnTo>
                  <a:lnTo>
                    <a:pt x="550" y="846"/>
                  </a:lnTo>
                  <a:lnTo>
                    <a:pt x="612" y="758"/>
                  </a:lnTo>
                  <a:lnTo>
                    <a:pt x="672" y="674"/>
                  </a:lnTo>
                  <a:lnTo>
                    <a:pt x="734" y="598"/>
                  </a:lnTo>
                  <a:lnTo>
                    <a:pt x="792" y="528"/>
                  </a:lnTo>
                  <a:lnTo>
                    <a:pt x="850" y="464"/>
                  </a:lnTo>
                  <a:lnTo>
                    <a:pt x="906" y="408"/>
                  </a:lnTo>
                  <a:lnTo>
                    <a:pt x="960" y="356"/>
                  </a:lnTo>
                  <a:lnTo>
                    <a:pt x="1010" y="310"/>
                  </a:lnTo>
                  <a:lnTo>
                    <a:pt x="1056" y="270"/>
                  </a:lnTo>
                  <a:lnTo>
                    <a:pt x="1096" y="236"/>
                  </a:lnTo>
                  <a:lnTo>
                    <a:pt x="1134" y="208"/>
                  </a:lnTo>
                  <a:lnTo>
                    <a:pt x="1164" y="184"/>
                  </a:lnTo>
                  <a:lnTo>
                    <a:pt x="1190" y="166"/>
                  </a:lnTo>
                  <a:lnTo>
                    <a:pt x="1208" y="154"/>
                  </a:lnTo>
                  <a:lnTo>
                    <a:pt x="1220" y="146"/>
                  </a:lnTo>
                  <a:lnTo>
                    <a:pt x="1224" y="144"/>
                  </a:lnTo>
                  <a:lnTo>
                    <a:pt x="848" y="0"/>
                  </a:lnTo>
                  <a:lnTo>
                    <a:pt x="1728" y="56"/>
                  </a:lnTo>
                  <a:lnTo>
                    <a:pt x="1824" y="480"/>
                  </a:lnTo>
                  <a:lnTo>
                    <a:pt x="1568" y="328"/>
                  </a:lnTo>
                  <a:lnTo>
                    <a:pt x="1564" y="328"/>
                  </a:lnTo>
                  <a:lnTo>
                    <a:pt x="1554" y="332"/>
                  </a:lnTo>
                  <a:lnTo>
                    <a:pt x="1538" y="338"/>
                  </a:lnTo>
                  <a:lnTo>
                    <a:pt x="1514" y="346"/>
                  </a:lnTo>
                  <a:lnTo>
                    <a:pt x="1486" y="356"/>
                  </a:lnTo>
                  <a:lnTo>
                    <a:pt x="1452" y="370"/>
                  </a:lnTo>
                  <a:lnTo>
                    <a:pt x="1412" y="388"/>
                  </a:lnTo>
                  <a:lnTo>
                    <a:pt x="1370" y="410"/>
                  </a:lnTo>
                  <a:lnTo>
                    <a:pt x="1322" y="436"/>
                  </a:lnTo>
                  <a:lnTo>
                    <a:pt x="1270" y="466"/>
                  </a:lnTo>
                  <a:lnTo>
                    <a:pt x="1216" y="500"/>
                  </a:lnTo>
                  <a:lnTo>
                    <a:pt x="1158" y="540"/>
                  </a:lnTo>
                  <a:lnTo>
                    <a:pt x="1098" y="584"/>
                  </a:lnTo>
                  <a:lnTo>
                    <a:pt x="1034" y="636"/>
                  </a:lnTo>
                  <a:lnTo>
                    <a:pt x="970" y="692"/>
                  </a:lnTo>
                  <a:lnTo>
                    <a:pt x="904" y="756"/>
                  </a:lnTo>
                  <a:lnTo>
                    <a:pt x="836" y="824"/>
                  </a:lnTo>
                  <a:lnTo>
                    <a:pt x="770" y="900"/>
                  </a:lnTo>
                  <a:lnTo>
                    <a:pt x="700" y="984"/>
                  </a:lnTo>
                  <a:lnTo>
                    <a:pt x="632" y="1076"/>
                  </a:lnTo>
                  <a:lnTo>
                    <a:pt x="566" y="1174"/>
                  </a:lnTo>
                  <a:lnTo>
                    <a:pt x="498" y="1280"/>
                  </a:lnTo>
                  <a:lnTo>
                    <a:pt x="434" y="1394"/>
                  </a:lnTo>
                  <a:lnTo>
                    <a:pt x="370" y="1518"/>
                  </a:lnTo>
                  <a:lnTo>
                    <a:pt x="308" y="1650"/>
                  </a:lnTo>
                  <a:lnTo>
                    <a:pt x="248" y="1792"/>
                  </a:lnTo>
                  <a:lnTo>
                    <a:pt x="192" y="1944"/>
                  </a:lnTo>
                  <a:lnTo>
                    <a:pt x="138" y="2104"/>
                  </a:lnTo>
                  <a:lnTo>
                    <a:pt x="88" y="2274"/>
                  </a:lnTo>
                  <a:lnTo>
                    <a:pt x="42" y="2456"/>
                  </a:lnTo>
                  <a:lnTo>
                    <a:pt x="0" y="2648"/>
                  </a:lnTo>
                  <a:close/>
                </a:path>
              </a:pathLst>
            </a:custGeom>
            <a:gradFill rotWithShape="1">
              <a:gsLst>
                <a:gs pos="0">
                  <a:srgbClr val="D11364"/>
                </a:gs>
                <a:gs pos="100000">
                  <a:srgbClr val="D11364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ACD69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" name="Rectangle 25"/>
            <p:cNvSpPr>
              <a:spLocks noChangeArrowheads="1"/>
            </p:cNvSpPr>
            <p:nvPr/>
          </p:nvSpPr>
          <p:spPr bwMode="gray">
            <a:xfrm>
              <a:off x="3082" y="1787"/>
              <a:ext cx="1743" cy="192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72549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es-MX" sz="1600" b="1" dirty="0" err="1" smtClean="0">
                  <a:latin typeface="Verdana" panose="020B0604030504040204" pitchFamily="34" charset="0"/>
                </a:rPr>
                <a:t>Cualquier</a:t>
              </a:r>
              <a:r>
                <a:rPr lang="en-US" altLang="es-MX" sz="1600" b="1" dirty="0" smtClean="0">
                  <a:latin typeface="Verdana" panose="020B0604030504040204" pitchFamily="34" charset="0"/>
                </a:rPr>
                <a:t> </a:t>
              </a:r>
              <a:r>
                <a:rPr lang="en-US" altLang="es-MX" sz="1600" b="1" dirty="0" err="1" smtClean="0">
                  <a:latin typeface="Verdana" panose="020B0604030504040204" pitchFamily="34" charset="0"/>
                </a:rPr>
                <a:t>otra</a:t>
              </a:r>
              <a:r>
                <a:rPr lang="en-US" altLang="es-MX" sz="1600" b="1" dirty="0" smtClean="0">
                  <a:latin typeface="Verdana" panose="020B0604030504040204" pitchFamily="34" charset="0"/>
                </a:rPr>
                <a:t> </a:t>
              </a:r>
              <a:r>
                <a:rPr lang="en-US" altLang="es-MX" sz="1600" b="1" dirty="0" err="1" smtClean="0">
                  <a:latin typeface="Verdana" panose="020B0604030504040204" pitchFamily="34" charset="0"/>
                </a:rPr>
                <a:t>prestación</a:t>
              </a:r>
              <a:endParaRPr lang="en-US" altLang="es-MX" sz="1600" b="1" dirty="0">
                <a:latin typeface="Verdana" panose="020B0604030504040204" pitchFamily="34" charset="0"/>
              </a:endParaRPr>
            </a:p>
          </p:txBody>
        </p:sp>
        <p:sp>
          <p:nvSpPr>
            <p:cNvPr id="16" name="Rectangle 26"/>
            <p:cNvSpPr>
              <a:spLocks noChangeArrowheads="1"/>
            </p:cNvSpPr>
            <p:nvPr/>
          </p:nvSpPr>
          <p:spPr bwMode="gray">
            <a:xfrm>
              <a:off x="2556" y="2310"/>
              <a:ext cx="1900" cy="188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shade val="72549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es-MX" sz="1600" b="1" dirty="0" err="1" smtClean="0">
                  <a:latin typeface="Verdana" panose="020B0604030504040204" pitchFamily="34" charset="0"/>
                </a:rPr>
                <a:t>Alimentación</a:t>
              </a:r>
              <a:r>
                <a:rPr lang="en-US" altLang="es-MX" sz="1600" b="1" dirty="0" smtClean="0">
                  <a:latin typeface="Verdana" panose="020B0604030504040204" pitchFamily="34" charset="0"/>
                </a:rPr>
                <a:t> y </a:t>
              </a:r>
              <a:r>
                <a:rPr lang="en-US" altLang="es-MX" sz="1600" b="1" dirty="0" err="1" smtClean="0">
                  <a:latin typeface="Verdana" panose="020B0604030504040204" pitchFamily="34" charset="0"/>
                </a:rPr>
                <a:t>habitación</a:t>
              </a:r>
              <a:endParaRPr lang="en-US" altLang="es-MX" sz="1600" b="1" dirty="0">
                <a:latin typeface="Verdana" panose="020B0604030504040204" pitchFamily="34" charset="0"/>
              </a:endParaRPr>
            </a:p>
          </p:txBody>
        </p:sp>
        <p:sp>
          <p:nvSpPr>
            <p:cNvPr id="17" name="Freeform 27"/>
            <p:cNvSpPr>
              <a:spLocks/>
            </p:cNvSpPr>
            <p:nvPr/>
          </p:nvSpPr>
          <p:spPr bwMode="gray">
            <a:xfrm>
              <a:off x="2036" y="2494"/>
              <a:ext cx="2415" cy="343"/>
            </a:xfrm>
            <a:custGeom>
              <a:avLst/>
              <a:gdLst>
                <a:gd name="T0" fmla="*/ 1742 w 2048"/>
                <a:gd name="T1" fmla="*/ 286 h 286"/>
                <a:gd name="T2" fmla="*/ 0 w 2048"/>
                <a:gd name="T3" fmla="*/ 286 h 286"/>
                <a:gd name="T4" fmla="*/ 446 w 2048"/>
                <a:gd name="T5" fmla="*/ 0 h 286"/>
                <a:gd name="T6" fmla="*/ 2048 w 2048"/>
                <a:gd name="T7" fmla="*/ 0 h 286"/>
                <a:gd name="T8" fmla="*/ 1742 w 2048"/>
                <a:gd name="T9" fmla="*/ 28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8" h="286">
                  <a:moveTo>
                    <a:pt x="1742" y="286"/>
                  </a:moveTo>
                  <a:lnTo>
                    <a:pt x="0" y="286"/>
                  </a:lnTo>
                  <a:lnTo>
                    <a:pt x="446" y="0"/>
                  </a:lnTo>
                  <a:lnTo>
                    <a:pt x="2048" y="0"/>
                  </a:lnTo>
                  <a:lnTo>
                    <a:pt x="1742" y="28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0808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8" name="Rectangle 28"/>
            <p:cNvSpPr>
              <a:spLocks noChangeArrowheads="1"/>
            </p:cNvSpPr>
            <p:nvPr/>
          </p:nvSpPr>
          <p:spPr bwMode="gray">
            <a:xfrm>
              <a:off x="2038" y="2836"/>
              <a:ext cx="2056" cy="188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72549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es-MX" sz="1600" b="1" dirty="0" err="1" smtClean="0">
                  <a:latin typeface="Verdana" panose="020B0604030504040204" pitchFamily="34" charset="0"/>
                </a:rPr>
                <a:t>Gratificaciones</a:t>
              </a:r>
              <a:r>
                <a:rPr lang="en-US" altLang="es-MX" sz="1600" b="1" dirty="0" smtClean="0">
                  <a:latin typeface="Verdana" panose="020B0604030504040204" pitchFamily="34" charset="0"/>
                </a:rPr>
                <a:t>, </a:t>
              </a:r>
              <a:r>
                <a:rPr lang="en-US" altLang="es-MX" sz="1600" b="1" dirty="0" err="1" smtClean="0">
                  <a:latin typeface="Verdana" panose="020B0604030504040204" pitchFamily="34" charset="0"/>
                </a:rPr>
                <a:t>comisiones</a:t>
              </a:r>
              <a:r>
                <a:rPr lang="en-US" altLang="es-MX" sz="1600" b="1" dirty="0" smtClean="0">
                  <a:latin typeface="Verdana" panose="020B0604030504040204" pitchFamily="34" charset="0"/>
                </a:rPr>
                <a:t> y</a:t>
              </a:r>
            </a:p>
            <a:p>
              <a:pPr algn="ctr" eaLnBrk="0" hangingPunct="0"/>
              <a:r>
                <a:rPr lang="en-US" altLang="es-MX" sz="1600" b="1" dirty="0" err="1" smtClean="0">
                  <a:latin typeface="Verdana" panose="020B0604030504040204" pitchFamily="34" charset="0"/>
                </a:rPr>
                <a:t>primas</a:t>
              </a:r>
              <a:endParaRPr lang="en-US" altLang="es-MX" sz="1600" b="1" dirty="0">
                <a:latin typeface="Verdana" panose="020B0604030504040204" pitchFamily="34" charset="0"/>
              </a:endParaRPr>
            </a:p>
          </p:txBody>
        </p:sp>
        <p:sp>
          <p:nvSpPr>
            <p:cNvPr id="19" name="Rectangle 29"/>
            <p:cNvSpPr>
              <a:spLocks noChangeArrowheads="1"/>
            </p:cNvSpPr>
            <p:nvPr/>
          </p:nvSpPr>
          <p:spPr bwMode="gray">
            <a:xfrm>
              <a:off x="1514" y="3363"/>
              <a:ext cx="2213" cy="187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72549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es-MX" sz="1600" b="1" dirty="0" err="1" smtClean="0">
                  <a:latin typeface="Verdana" panose="020B0604030504040204" pitchFamily="34" charset="0"/>
                </a:rPr>
                <a:t>Pagos</a:t>
              </a:r>
              <a:r>
                <a:rPr lang="en-US" altLang="es-MX" sz="1600" b="1" dirty="0" smtClean="0">
                  <a:latin typeface="Verdana" panose="020B0604030504040204" pitchFamily="34" charset="0"/>
                </a:rPr>
                <a:t> </a:t>
              </a:r>
              <a:r>
                <a:rPr lang="en-US" altLang="es-MX" sz="1600" b="1" dirty="0" err="1" smtClean="0">
                  <a:latin typeface="Verdana" panose="020B0604030504040204" pitchFamily="34" charset="0"/>
                </a:rPr>
                <a:t>en</a:t>
              </a:r>
              <a:r>
                <a:rPr lang="en-US" altLang="es-MX" sz="1600" b="1" dirty="0" smtClean="0">
                  <a:latin typeface="Verdana" panose="020B0604030504040204" pitchFamily="34" charset="0"/>
                </a:rPr>
                <a:t> </a:t>
              </a:r>
              <a:r>
                <a:rPr lang="en-US" altLang="es-MX" sz="1600" b="1" dirty="0" err="1" smtClean="0">
                  <a:latin typeface="Verdana" panose="020B0604030504040204" pitchFamily="34" charset="0"/>
                </a:rPr>
                <a:t>efectivo</a:t>
              </a:r>
              <a:r>
                <a:rPr lang="en-US" altLang="es-MX" sz="1600" b="1" dirty="0" smtClean="0">
                  <a:latin typeface="Verdana" panose="020B0604030504040204" pitchFamily="34" charset="0"/>
                </a:rPr>
                <a:t> y </a:t>
              </a:r>
              <a:r>
                <a:rPr lang="en-US" altLang="es-MX" sz="1600" b="1" dirty="0" err="1" smtClean="0">
                  <a:latin typeface="Verdana" panose="020B0604030504040204" pitchFamily="34" charset="0"/>
                </a:rPr>
                <a:t>en</a:t>
              </a:r>
              <a:r>
                <a:rPr lang="en-US" altLang="es-MX" sz="1600" b="1" dirty="0" smtClean="0">
                  <a:latin typeface="Verdana" panose="020B0604030504040204" pitchFamily="34" charset="0"/>
                </a:rPr>
                <a:t> </a:t>
              </a:r>
              <a:r>
                <a:rPr lang="en-US" altLang="es-MX" sz="1600" b="1" dirty="0" err="1" smtClean="0">
                  <a:latin typeface="Verdana" panose="020B0604030504040204" pitchFamily="34" charset="0"/>
                </a:rPr>
                <a:t>especie</a:t>
              </a:r>
              <a:endParaRPr lang="en-US" altLang="es-MX" sz="1600" b="1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877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86775733"/>
              </p:ext>
            </p:extLst>
          </p:nvPr>
        </p:nvGraphicFramePr>
        <p:xfrm>
          <a:off x="825896" y="1795041"/>
          <a:ext cx="6840810" cy="4362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1"/>
          <p:cNvSpPr/>
          <p:nvPr/>
        </p:nvSpPr>
        <p:spPr>
          <a:xfrm>
            <a:off x="899592" y="962223"/>
            <a:ext cx="44967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/>
              <a:t>Características de la vivienda</a:t>
            </a:r>
          </a:p>
        </p:txBody>
      </p:sp>
      <p:pic>
        <p:nvPicPr>
          <p:cNvPr id="5" name="rg_hi" descr="http://t2.gstatic.com/images?q=tbn:ANd9GcTNkHFcHqTqop8MrU0AzMjdGqSvDM--JWSHUJL1po0REs5qaDgy">
            <a:hlinkClick r:id="rId7"/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83"/>
          <a:stretch/>
        </p:blipFill>
        <p:spPr bwMode="auto">
          <a:xfrm>
            <a:off x="827584" y="5457825"/>
            <a:ext cx="138585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rg_hi" descr="http://t2.gstatic.com/images?q=tbn:ANd9GcTNkHFcHqTqop8MrU0AzMjdGqSvDM--JWSHUJL1po0REs5qaDgy">
            <a:hlinkClick r:id="rId7"/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996"/>
          <a:stretch/>
        </p:blipFill>
        <p:spPr bwMode="auto">
          <a:xfrm>
            <a:off x="6349019" y="1052736"/>
            <a:ext cx="2635374" cy="1866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087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4"/>
          <p:cNvSpPr>
            <a:spLocks noChangeArrowheads="1"/>
          </p:cNvSpPr>
          <p:nvPr/>
        </p:nvSpPr>
        <p:spPr bwMode="auto">
          <a:xfrm>
            <a:off x="971600" y="1007781"/>
            <a:ext cx="72009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s-ES" sz="2400" b="1" dirty="0"/>
              <a:t>Valor máximo de las viviendas</a:t>
            </a:r>
          </a:p>
          <a:p>
            <a:pPr algn="ctr"/>
            <a:endParaRPr lang="es-ES" sz="2200" dirty="0"/>
          </a:p>
          <a:p>
            <a:pPr algn="just"/>
            <a:r>
              <a:rPr lang="es-ES" sz="2200" dirty="0" smtClean="0"/>
              <a:t>El valor máximo de las viviendas será de trescientas veces el salario mínimo. Este límite podrá ampliarse hasta trescientas cincuenta veces al unir créditos.</a:t>
            </a:r>
            <a:endParaRPr lang="es-ES" sz="2200" dirty="0"/>
          </a:p>
        </p:txBody>
      </p:sp>
      <p:pic>
        <p:nvPicPr>
          <p:cNvPr id="3" name="rg_hi" descr="http://t3.gstatic.com/images?q=tbn:ANd9GcRLePYRo5SuZ1MXlULoeU4NDIxLZheNKTngEoAgUNLS4FMyYmROSQ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808274"/>
            <a:ext cx="4464496" cy="3094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370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581464617"/>
              </p:ext>
            </p:extLst>
          </p:nvPr>
        </p:nvGraphicFramePr>
        <p:xfrm>
          <a:off x="971600" y="1052736"/>
          <a:ext cx="7416800" cy="3401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rg_hi" descr="http://t0.gstatic.com/images?q=tbn:ANd9GcQ_XcMHHKz92m8ekGt3PqalVXSSLXtTHfG3-iCuVtpYRZ4lkNnDXw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3587" y="4472508"/>
            <a:ext cx="355282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995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1213546" y="1340768"/>
            <a:ext cx="6760328" cy="4388141"/>
            <a:chOff x="490" y="1248"/>
            <a:chExt cx="4694" cy="2271"/>
          </a:xfrm>
        </p:grpSpPr>
        <p:grpSp>
          <p:nvGrpSpPr>
            <p:cNvPr id="4" name="Group 4"/>
            <p:cNvGrpSpPr>
              <a:grpSpLocks/>
            </p:cNvGrpSpPr>
            <p:nvPr/>
          </p:nvGrpSpPr>
          <p:grpSpPr bwMode="auto">
            <a:xfrm>
              <a:off x="1824" y="1248"/>
              <a:ext cx="2014" cy="1821"/>
              <a:chOff x="1872" y="1824"/>
              <a:chExt cx="2014" cy="1821"/>
            </a:xfrm>
          </p:grpSpPr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 rot="16200000" flipH="1">
                <a:off x="1820" y="2528"/>
                <a:ext cx="309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 rot="5400000" flipH="1">
                <a:off x="3628" y="2494"/>
                <a:ext cx="309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1" name="AutoShape 7"/>
              <p:cNvSpPr>
                <a:spLocks noChangeArrowheads="1"/>
              </p:cNvSpPr>
              <p:nvPr/>
            </p:nvSpPr>
            <p:spPr bwMode="gray">
              <a:xfrm rot="10800000" flipH="1">
                <a:off x="2725" y="3439"/>
                <a:ext cx="308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2" name="Oval 8"/>
              <p:cNvSpPr>
                <a:spLocks noChangeArrowheads="1"/>
              </p:cNvSpPr>
              <p:nvPr/>
            </p:nvSpPr>
            <p:spPr bwMode="gray">
              <a:xfrm>
                <a:off x="2078" y="1824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3" name="Oval 9"/>
              <p:cNvSpPr>
                <a:spLocks noChangeArrowheads="1"/>
              </p:cNvSpPr>
              <p:nvPr/>
            </p:nvSpPr>
            <p:spPr bwMode="gray">
              <a:xfrm>
                <a:off x="2170" y="1915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4" name="Oval 10"/>
              <p:cNvSpPr>
                <a:spLocks noChangeArrowheads="1"/>
              </p:cNvSpPr>
              <p:nvPr/>
            </p:nvSpPr>
            <p:spPr bwMode="gray">
              <a:xfrm>
                <a:off x="2254" y="2000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s-MX"/>
              </a:p>
            </p:txBody>
          </p:sp>
          <p:sp>
            <p:nvSpPr>
              <p:cNvPr id="25" name="Oval 11"/>
              <p:cNvSpPr>
                <a:spLocks noChangeArrowheads="1"/>
              </p:cNvSpPr>
              <p:nvPr/>
            </p:nvSpPr>
            <p:spPr bwMode="gray">
              <a:xfrm>
                <a:off x="2254" y="2000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FFCC00">
                      <a:gamma/>
                      <a:shade val="0"/>
                      <a:invGamma/>
                    </a:srgbClr>
                  </a:gs>
                  <a:gs pos="100000">
                    <a:srgbClr val="FFCC00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s-MX"/>
              </a:p>
            </p:txBody>
          </p:sp>
          <p:sp>
            <p:nvSpPr>
              <p:cNvPr id="26" name="Oval 12"/>
              <p:cNvSpPr>
                <a:spLocks noChangeArrowheads="1"/>
              </p:cNvSpPr>
              <p:nvPr/>
            </p:nvSpPr>
            <p:spPr bwMode="gray">
              <a:xfrm>
                <a:off x="2337" y="2083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s-MX"/>
              </a:p>
            </p:txBody>
          </p:sp>
          <p:sp>
            <p:nvSpPr>
              <p:cNvPr id="27" name="Oval 13"/>
              <p:cNvSpPr>
                <a:spLocks noChangeArrowheads="1"/>
              </p:cNvSpPr>
              <p:nvPr/>
            </p:nvSpPr>
            <p:spPr bwMode="gray">
              <a:xfrm>
                <a:off x="2337" y="2083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CC00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s-MX"/>
              </a:p>
            </p:txBody>
          </p:sp>
        </p:grpSp>
        <p:sp>
          <p:nvSpPr>
            <p:cNvPr id="5" name="AutoShape 14"/>
            <p:cNvSpPr>
              <a:spLocks noChangeArrowheads="1"/>
            </p:cNvSpPr>
            <p:nvPr/>
          </p:nvSpPr>
          <p:spPr bwMode="gray">
            <a:xfrm>
              <a:off x="528" y="2120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6" name="AutoShape 15"/>
            <p:cNvSpPr>
              <a:spLocks noChangeArrowheads="1"/>
            </p:cNvSpPr>
            <p:nvPr/>
          </p:nvSpPr>
          <p:spPr bwMode="gray">
            <a:xfrm>
              <a:off x="539" y="1687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" name="AutoShape 16"/>
            <p:cNvSpPr>
              <a:spLocks noChangeArrowheads="1"/>
            </p:cNvSpPr>
            <p:nvPr/>
          </p:nvSpPr>
          <p:spPr bwMode="gray">
            <a:xfrm>
              <a:off x="549" y="1273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8" name="AutoShape 17"/>
            <p:cNvSpPr>
              <a:spLocks noChangeArrowheads="1"/>
            </p:cNvSpPr>
            <p:nvPr/>
          </p:nvSpPr>
          <p:spPr bwMode="gray">
            <a:xfrm>
              <a:off x="3984" y="2242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s-MX" b="1" dirty="0" smtClean="0"/>
                <a:t>Aportaciones</a:t>
              </a:r>
            </a:p>
            <a:p>
              <a:pPr algn="ctr"/>
              <a:r>
                <a:rPr lang="es-MX" b="1" dirty="0" smtClean="0"/>
                <a:t>voluntarias</a:t>
              </a:r>
              <a:endParaRPr lang="es-MX" b="1" dirty="0"/>
            </a:p>
          </p:txBody>
        </p:sp>
        <p:sp>
          <p:nvSpPr>
            <p:cNvPr id="9" name="AutoShape 18"/>
            <p:cNvSpPr>
              <a:spLocks noChangeArrowheads="1"/>
            </p:cNvSpPr>
            <p:nvPr/>
          </p:nvSpPr>
          <p:spPr bwMode="gray">
            <a:xfrm>
              <a:off x="3984" y="1773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0" name="AutoShape 19"/>
            <p:cNvSpPr>
              <a:spLocks noChangeArrowheads="1"/>
            </p:cNvSpPr>
            <p:nvPr/>
          </p:nvSpPr>
          <p:spPr bwMode="gray">
            <a:xfrm>
              <a:off x="3984" y="1323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1" name="Text Box 20"/>
            <p:cNvSpPr txBox="1">
              <a:spLocks noChangeArrowheads="1"/>
            </p:cNvSpPr>
            <p:nvPr/>
          </p:nvSpPr>
          <p:spPr bwMode="gray">
            <a:xfrm>
              <a:off x="2502" y="1721"/>
              <a:ext cx="710" cy="4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s-MX" sz="2400" b="1" dirty="0" smtClean="0"/>
                <a:t>Suma</a:t>
              </a:r>
            </a:p>
            <a:p>
              <a:pPr algn="ctr" eaLnBrk="0" hangingPunct="0"/>
              <a:r>
                <a:rPr lang="en-US" altLang="es-MX" sz="2400" b="1" dirty="0" smtClean="0"/>
                <a:t>de:</a:t>
              </a:r>
              <a:endParaRPr lang="en-US" altLang="es-MX" sz="2400" b="1" dirty="0"/>
            </a:p>
          </p:txBody>
        </p:sp>
        <p:sp>
          <p:nvSpPr>
            <p:cNvPr id="12" name="AutoShape 21"/>
            <p:cNvSpPr>
              <a:spLocks noChangeArrowheads="1"/>
            </p:cNvSpPr>
            <p:nvPr/>
          </p:nvSpPr>
          <p:spPr bwMode="auto">
            <a:xfrm>
              <a:off x="1536" y="3183"/>
              <a:ext cx="2448" cy="33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es-MX" dirty="0" smtClean="0">
                  <a:latin typeface="Verdana" panose="020B0604030504040204" pitchFamily="34" charset="0"/>
                </a:rPr>
                <a:t>Sistema de </a:t>
              </a:r>
              <a:r>
                <a:rPr lang="en-US" altLang="es-MX" dirty="0" err="1" smtClean="0">
                  <a:latin typeface="Verdana" panose="020B0604030504040204" pitchFamily="34" charset="0"/>
                </a:rPr>
                <a:t>puntuación</a:t>
              </a:r>
              <a:endParaRPr lang="en-US" altLang="es-MX" dirty="0">
                <a:latin typeface="Verdana" panose="020B0604030504040204" pitchFamily="34" charset="0"/>
              </a:endParaRPr>
            </a:p>
          </p:txBody>
        </p:sp>
        <p:sp>
          <p:nvSpPr>
            <p:cNvPr id="13" name="Text Box 22"/>
            <p:cNvSpPr txBox="1">
              <a:spLocks noChangeArrowheads="1"/>
            </p:cNvSpPr>
            <p:nvPr/>
          </p:nvSpPr>
          <p:spPr bwMode="gray">
            <a:xfrm>
              <a:off x="490" y="1323"/>
              <a:ext cx="1188" cy="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s-MX" b="1" dirty="0" smtClean="0"/>
                <a:t>SDI y </a:t>
              </a:r>
              <a:r>
                <a:rPr lang="en-US" altLang="es-MX" b="1" dirty="0" err="1" smtClean="0"/>
                <a:t>edad</a:t>
              </a:r>
              <a:endParaRPr lang="en-US" altLang="es-MX" b="1" dirty="0" smtClean="0"/>
            </a:p>
            <a:p>
              <a:pPr algn="ctr" eaLnBrk="0" hangingPunct="0"/>
              <a:r>
                <a:rPr lang="en-US" altLang="es-MX" b="1" dirty="0"/>
                <a:t>d</a:t>
              </a:r>
              <a:r>
                <a:rPr lang="en-US" altLang="es-MX" b="1" dirty="0" smtClean="0"/>
                <a:t>el </a:t>
              </a:r>
              <a:r>
                <a:rPr lang="en-US" altLang="es-MX" b="1" dirty="0" err="1" smtClean="0"/>
                <a:t>trabajador</a:t>
              </a:r>
              <a:endParaRPr lang="en-US" altLang="es-MX" b="1" dirty="0"/>
            </a:p>
          </p:txBody>
        </p:sp>
        <p:sp>
          <p:nvSpPr>
            <p:cNvPr id="14" name="Text Box 23"/>
            <p:cNvSpPr txBox="1">
              <a:spLocks noChangeArrowheads="1"/>
            </p:cNvSpPr>
            <p:nvPr/>
          </p:nvSpPr>
          <p:spPr bwMode="gray">
            <a:xfrm>
              <a:off x="661" y="1751"/>
              <a:ext cx="903" cy="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s-MX" b="1" dirty="0" err="1" smtClean="0"/>
                <a:t>Bimestres</a:t>
              </a:r>
              <a:endParaRPr lang="en-US" altLang="es-MX" b="1" dirty="0" smtClean="0"/>
            </a:p>
            <a:p>
              <a:pPr algn="ctr" eaLnBrk="0" hangingPunct="0"/>
              <a:r>
                <a:rPr lang="en-US" altLang="es-MX" b="1" dirty="0" err="1" smtClean="0"/>
                <a:t>cotizados</a:t>
              </a:r>
              <a:endParaRPr lang="en-US" altLang="es-MX" b="1" dirty="0"/>
            </a:p>
          </p:txBody>
        </p:sp>
        <p:sp>
          <p:nvSpPr>
            <p:cNvPr id="15" name="Text Box 24"/>
            <p:cNvSpPr txBox="1">
              <a:spLocks noChangeArrowheads="1"/>
            </p:cNvSpPr>
            <p:nvPr/>
          </p:nvSpPr>
          <p:spPr bwMode="gray">
            <a:xfrm>
              <a:off x="609" y="2170"/>
              <a:ext cx="1010" cy="1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s-MX" altLang="es-MX" b="1" dirty="0" smtClean="0"/>
                <a:t>Antigüedad</a:t>
              </a:r>
              <a:endParaRPr lang="en-US" altLang="es-MX" b="1" dirty="0"/>
            </a:p>
          </p:txBody>
        </p:sp>
        <p:sp>
          <p:nvSpPr>
            <p:cNvPr id="16" name="Text Box 25"/>
            <p:cNvSpPr txBox="1">
              <a:spLocks noChangeArrowheads="1"/>
            </p:cNvSpPr>
            <p:nvPr/>
          </p:nvSpPr>
          <p:spPr bwMode="gray">
            <a:xfrm>
              <a:off x="4210" y="1348"/>
              <a:ext cx="778" cy="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s-MX" b="1" dirty="0" err="1" smtClean="0"/>
                <a:t>Salario</a:t>
              </a:r>
              <a:endParaRPr lang="en-US" altLang="es-MX" b="1" dirty="0" smtClean="0"/>
            </a:p>
            <a:p>
              <a:pPr algn="ctr" eaLnBrk="0" hangingPunct="0"/>
              <a:r>
                <a:rPr lang="en-US" altLang="es-MX" b="1" dirty="0" err="1" smtClean="0"/>
                <a:t>mensual</a:t>
              </a:r>
              <a:endParaRPr lang="en-US" altLang="es-MX" b="1" dirty="0"/>
            </a:p>
          </p:txBody>
        </p:sp>
        <p:sp>
          <p:nvSpPr>
            <p:cNvPr id="17" name="Text Box 26"/>
            <p:cNvSpPr txBox="1">
              <a:spLocks noChangeArrowheads="1"/>
            </p:cNvSpPr>
            <p:nvPr/>
          </p:nvSpPr>
          <p:spPr bwMode="gray">
            <a:xfrm>
              <a:off x="4112" y="1798"/>
              <a:ext cx="974" cy="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es-MX" b="1" dirty="0" err="1" smtClean="0"/>
                <a:t>Saldo</a:t>
              </a:r>
              <a:r>
                <a:rPr lang="en-US" altLang="es-MX" b="1" dirty="0" smtClean="0"/>
                <a:t> de la</a:t>
              </a:r>
            </a:p>
            <a:p>
              <a:pPr algn="ctr" eaLnBrk="0" hangingPunct="0"/>
              <a:r>
                <a:rPr lang="en-US" altLang="es-MX" b="1" dirty="0" err="1" smtClean="0"/>
                <a:t>subcuenta</a:t>
              </a:r>
              <a:endParaRPr lang="en-US" altLang="es-MX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39882359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638009373"/>
              </p:ext>
            </p:extLst>
          </p:nvPr>
        </p:nvGraphicFramePr>
        <p:xfrm>
          <a:off x="1187625" y="1196752"/>
          <a:ext cx="7200800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041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260350"/>
            <a:ext cx="7772400" cy="1143000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sz="3000" b="1" smtClean="0">
                <a:solidFill>
                  <a:schemeClr val="tx1"/>
                </a:solidFill>
                <a:latin typeface="Arial" panose="020B0604020202020204" pitchFamily="34" charset="0"/>
              </a:rPr>
              <a:t>OBJETIVO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1773238"/>
            <a:ext cx="7848600" cy="3311525"/>
          </a:xfrm>
          <a:prstGeom prst="rect">
            <a:avLst/>
          </a:prstGeom>
        </p:spPr>
        <p:txBody>
          <a:bodyPr/>
          <a:lstStyle/>
          <a:p>
            <a:pPr algn="just" eaLnBrk="1" hangingPunct="1">
              <a:buFont typeface="Wingdings" panose="05000000000000000000" pitchFamily="2" charset="2"/>
              <a:buNone/>
            </a:pPr>
            <a:endParaRPr lang="es-MX" altLang="es-MX" dirty="0" smtClean="0"/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es-MX" altLang="es-MX" dirty="0" smtClean="0"/>
              <a:t>	Aplicar las normas y procedimientos legales establecidos en la ley del Instituto del Fondo Nacional de la Vivienda para los trabajadores (INFONAVIT).</a:t>
            </a:r>
            <a:endParaRPr lang="es-ES" altLang="es-MX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175558570"/>
              </p:ext>
            </p:extLst>
          </p:nvPr>
        </p:nvGraphicFramePr>
        <p:xfrm>
          <a:off x="729308" y="1831405"/>
          <a:ext cx="8136903" cy="42478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 descr="C:\Program Files\Microsoft Office\MEDIA\CAGCAT10\j0205462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308" y="836712"/>
            <a:ext cx="4456112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294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261" descr="http://t2.gstatic.com/images?q=tbn:ANd9GcSa0N43AxdP7-8LxF9gxI56_2Uwnp1blIwD7mVLAbJhYO2nR1gE1Q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996952"/>
            <a:ext cx="187642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593511239"/>
              </p:ext>
            </p:extLst>
          </p:nvPr>
        </p:nvGraphicFramePr>
        <p:xfrm>
          <a:off x="755576" y="908720"/>
          <a:ext cx="7777237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84204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4"/>
          <p:cNvSpPr>
            <a:spLocks noChangeArrowheads="1"/>
          </p:cNvSpPr>
          <p:nvPr/>
        </p:nvSpPr>
        <p:spPr bwMode="auto">
          <a:xfrm>
            <a:off x="827584" y="1052736"/>
            <a:ext cx="74882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s-ES" sz="2800" b="1" dirty="0"/>
              <a:t>Abonos a créditos </a:t>
            </a:r>
            <a:r>
              <a:rPr lang="es-ES" sz="2800" b="1" dirty="0" smtClean="0"/>
              <a:t>otorgados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549295715"/>
              </p:ext>
            </p:extLst>
          </p:nvPr>
        </p:nvGraphicFramePr>
        <p:xfrm>
          <a:off x="467544" y="2358462"/>
          <a:ext cx="7488237" cy="31491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C:\Documents and Settings\ORBA\Configuración local\Archivos temporales de Internet\Content.IE5\KBJKYI43\MC900440391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0928" y="1343268"/>
            <a:ext cx="2743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795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705178581"/>
              </p:ext>
            </p:extLst>
          </p:nvPr>
        </p:nvGraphicFramePr>
        <p:xfrm>
          <a:off x="683568" y="908721"/>
          <a:ext cx="8136904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 descr="C:\Documents and Settings\ORBA\Configuración local\Archivos temporales de Internet\Content.IE5\M3T2C2YF\MC900440394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933056"/>
            <a:ext cx="2743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102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8298" y="308294"/>
            <a:ext cx="2532134" cy="2064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reeform 3"/>
          <p:cNvSpPr>
            <a:spLocks noEditPoints="1"/>
          </p:cNvSpPr>
          <p:nvPr/>
        </p:nvSpPr>
        <p:spPr bwMode="gray">
          <a:xfrm>
            <a:off x="899592" y="1340768"/>
            <a:ext cx="5760640" cy="5400600"/>
          </a:xfrm>
          <a:custGeom>
            <a:avLst/>
            <a:gdLst>
              <a:gd name="T0" fmla="*/ 1092 w 2820"/>
              <a:gd name="T1" fmla="*/ 50 h 2912"/>
              <a:gd name="T2" fmla="*/ 822 w 2820"/>
              <a:gd name="T3" fmla="*/ 168 h 2912"/>
              <a:gd name="T4" fmla="*/ 594 w 2820"/>
              <a:gd name="T5" fmla="*/ 300 h 2912"/>
              <a:gd name="T6" fmla="*/ 406 w 2820"/>
              <a:gd name="T7" fmla="*/ 446 h 2912"/>
              <a:gd name="T8" fmla="*/ 254 w 2820"/>
              <a:gd name="T9" fmla="*/ 604 h 2912"/>
              <a:gd name="T10" fmla="*/ 140 w 2820"/>
              <a:gd name="T11" fmla="*/ 772 h 2912"/>
              <a:gd name="T12" fmla="*/ 60 w 2820"/>
              <a:gd name="T13" fmla="*/ 944 h 2912"/>
              <a:gd name="T14" fmla="*/ 14 w 2820"/>
              <a:gd name="T15" fmla="*/ 1122 h 2912"/>
              <a:gd name="T16" fmla="*/ 0 w 2820"/>
              <a:gd name="T17" fmla="*/ 1300 h 2912"/>
              <a:gd name="T18" fmla="*/ 18 w 2820"/>
              <a:gd name="T19" fmla="*/ 1476 h 2912"/>
              <a:gd name="T20" fmla="*/ 64 w 2820"/>
              <a:gd name="T21" fmla="*/ 1650 h 2912"/>
              <a:gd name="T22" fmla="*/ 138 w 2820"/>
              <a:gd name="T23" fmla="*/ 1818 h 2912"/>
              <a:gd name="T24" fmla="*/ 238 w 2820"/>
              <a:gd name="T25" fmla="*/ 1978 h 2912"/>
              <a:gd name="T26" fmla="*/ 364 w 2820"/>
              <a:gd name="T27" fmla="*/ 2126 h 2912"/>
              <a:gd name="T28" fmla="*/ 512 w 2820"/>
              <a:gd name="T29" fmla="*/ 2262 h 2912"/>
              <a:gd name="T30" fmla="*/ 684 w 2820"/>
              <a:gd name="T31" fmla="*/ 2382 h 2912"/>
              <a:gd name="T32" fmla="*/ 874 w 2820"/>
              <a:gd name="T33" fmla="*/ 2484 h 2912"/>
              <a:gd name="T34" fmla="*/ 1086 w 2820"/>
              <a:gd name="T35" fmla="*/ 2564 h 2912"/>
              <a:gd name="T36" fmla="*/ 1314 w 2820"/>
              <a:gd name="T37" fmla="*/ 2622 h 2912"/>
              <a:gd name="T38" fmla="*/ 1558 w 2820"/>
              <a:gd name="T39" fmla="*/ 2654 h 2912"/>
              <a:gd name="T40" fmla="*/ 1818 w 2820"/>
              <a:gd name="T41" fmla="*/ 2658 h 2912"/>
              <a:gd name="T42" fmla="*/ 2090 w 2820"/>
              <a:gd name="T43" fmla="*/ 2632 h 2912"/>
              <a:gd name="T44" fmla="*/ 2374 w 2820"/>
              <a:gd name="T45" fmla="*/ 2574 h 2912"/>
              <a:gd name="T46" fmla="*/ 2544 w 2820"/>
              <a:gd name="T47" fmla="*/ 2912 h 2912"/>
              <a:gd name="T48" fmla="*/ 1868 w 2820"/>
              <a:gd name="T49" fmla="*/ 1552 h 2912"/>
              <a:gd name="T50" fmla="*/ 1956 w 2820"/>
              <a:gd name="T51" fmla="*/ 1914 h 2912"/>
              <a:gd name="T52" fmla="*/ 1788 w 2820"/>
              <a:gd name="T53" fmla="*/ 1936 h 2912"/>
              <a:gd name="T54" fmla="*/ 1616 w 2820"/>
              <a:gd name="T55" fmla="*/ 1934 h 2912"/>
              <a:gd name="T56" fmla="*/ 1442 w 2820"/>
              <a:gd name="T57" fmla="*/ 1912 h 2912"/>
              <a:gd name="T58" fmla="*/ 1272 w 2820"/>
              <a:gd name="T59" fmla="*/ 1872 h 2912"/>
              <a:gd name="T60" fmla="*/ 1108 w 2820"/>
              <a:gd name="T61" fmla="*/ 1812 h 2912"/>
              <a:gd name="T62" fmla="*/ 952 w 2820"/>
              <a:gd name="T63" fmla="*/ 1736 h 2912"/>
              <a:gd name="T64" fmla="*/ 810 w 2820"/>
              <a:gd name="T65" fmla="*/ 1646 h 2912"/>
              <a:gd name="T66" fmla="*/ 684 w 2820"/>
              <a:gd name="T67" fmla="*/ 1542 h 2912"/>
              <a:gd name="T68" fmla="*/ 578 w 2820"/>
              <a:gd name="T69" fmla="*/ 1428 h 2912"/>
              <a:gd name="T70" fmla="*/ 494 w 2820"/>
              <a:gd name="T71" fmla="*/ 1304 h 2912"/>
              <a:gd name="T72" fmla="*/ 438 w 2820"/>
              <a:gd name="T73" fmla="*/ 1170 h 2912"/>
              <a:gd name="T74" fmla="*/ 410 w 2820"/>
              <a:gd name="T75" fmla="*/ 1032 h 2912"/>
              <a:gd name="T76" fmla="*/ 416 w 2820"/>
              <a:gd name="T77" fmla="*/ 888 h 2912"/>
              <a:gd name="T78" fmla="*/ 460 w 2820"/>
              <a:gd name="T79" fmla="*/ 742 h 2912"/>
              <a:gd name="T80" fmla="*/ 544 w 2820"/>
              <a:gd name="T81" fmla="*/ 592 h 2912"/>
              <a:gd name="T82" fmla="*/ 670 w 2820"/>
              <a:gd name="T83" fmla="*/ 444 h 2912"/>
              <a:gd name="T84" fmla="*/ 844 w 2820"/>
              <a:gd name="T85" fmla="*/ 298 h 2912"/>
              <a:gd name="T86" fmla="*/ 1070 w 2820"/>
              <a:gd name="T87" fmla="*/ 154 h 2912"/>
              <a:gd name="T88" fmla="*/ 1348 w 2820"/>
              <a:gd name="T89" fmla="*/ 16 h 2912"/>
              <a:gd name="T90" fmla="*/ 1244 w 2820"/>
              <a:gd name="T91" fmla="*/ 0 h 2912"/>
              <a:gd name="T92" fmla="*/ 2820 w 2820"/>
              <a:gd name="T93" fmla="*/ 1934 h 2912"/>
              <a:gd name="T94" fmla="*/ 2820 w 2820"/>
              <a:gd name="T95" fmla="*/ 1934 h 2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>
            <a:outerShdw dist="206741" dir="8249373" algn="ctr" rotWithShape="0">
              <a:srgbClr val="C1D1D3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86019" name="Rectangle 4"/>
          <p:cNvSpPr>
            <a:spLocks noChangeArrowheads="1"/>
          </p:cNvSpPr>
          <p:nvPr/>
        </p:nvSpPr>
        <p:spPr bwMode="auto">
          <a:xfrm>
            <a:off x="1115616" y="2064595"/>
            <a:ext cx="7344816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200" dirty="0" smtClean="0"/>
              <a:t>En la firma del contrato el </a:t>
            </a:r>
            <a:r>
              <a:rPr lang="es-ES" sz="2200" dirty="0"/>
              <a:t>trabajador </a:t>
            </a:r>
            <a:r>
              <a:rPr lang="es-ES" sz="2200" dirty="0" smtClean="0"/>
              <a:t>presentará </a:t>
            </a:r>
            <a:r>
              <a:rPr lang="es-ES" sz="2200" dirty="0"/>
              <a:t>el aviso de retención de descuentos, </a:t>
            </a:r>
            <a:r>
              <a:rPr lang="es-ES" sz="2200" dirty="0" smtClean="0"/>
              <a:t>sellado </a:t>
            </a:r>
            <a:r>
              <a:rPr lang="es-ES" sz="2200" dirty="0"/>
              <a:t>y firmado por la </a:t>
            </a:r>
            <a:r>
              <a:rPr lang="es-ES" sz="2200" dirty="0" smtClean="0"/>
              <a:t>empresa. </a:t>
            </a:r>
          </a:p>
          <a:p>
            <a:pPr algn="just"/>
            <a:endParaRPr lang="es-ES" sz="22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200" dirty="0" smtClean="0"/>
              <a:t>El </a:t>
            </a:r>
            <a:r>
              <a:rPr lang="es-ES" sz="2200" dirty="0"/>
              <a:t>plazo para la amortización del crédito no será mayor de treinta </a:t>
            </a:r>
            <a:r>
              <a:rPr lang="es-ES" sz="2200" dirty="0" smtClean="0"/>
              <a:t>años. </a:t>
            </a:r>
          </a:p>
          <a:p>
            <a:pPr algn="just"/>
            <a:endParaRPr lang="es-ES" sz="22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200" dirty="0" smtClean="0"/>
              <a:t>Si </a:t>
            </a:r>
            <a:r>
              <a:rPr lang="es-ES" sz="2200" dirty="0"/>
              <a:t>transcurrido un plazo de treinta </a:t>
            </a:r>
            <a:r>
              <a:rPr lang="es-ES" sz="2200" dirty="0" smtClean="0"/>
              <a:t>años </a:t>
            </a:r>
            <a:r>
              <a:rPr lang="es-ES" sz="2200" dirty="0"/>
              <a:t>existiere todavía algún </a:t>
            </a:r>
            <a:r>
              <a:rPr lang="es-ES" sz="2200" dirty="0" smtClean="0"/>
              <a:t>saldo, el </a:t>
            </a:r>
            <a:r>
              <a:rPr lang="es-ES" sz="2200" dirty="0"/>
              <a:t>Instituto lo liberará </a:t>
            </a:r>
            <a:r>
              <a:rPr lang="es-ES" sz="2200" dirty="0" smtClean="0"/>
              <a:t>de </a:t>
            </a:r>
            <a:r>
              <a:rPr lang="es-ES" sz="2200" dirty="0"/>
              <a:t>dicho saldo pendiente.</a:t>
            </a:r>
          </a:p>
        </p:txBody>
      </p:sp>
    </p:spTree>
    <p:extLst>
      <p:ext uri="{BB962C8B-B14F-4D97-AF65-F5344CB8AC3E}">
        <p14:creationId xmlns:p14="http://schemas.microsoft.com/office/powerpoint/2010/main" val="381839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4"/>
          <p:cNvSpPr>
            <a:spLocks noChangeArrowheads="1"/>
          </p:cNvSpPr>
          <p:nvPr/>
        </p:nvSpPr>
        <p:spPr bwMode="auto">
          <a:xfrm>
            <a:off x="1116013" y="1484313"/>
            <a:ext cx="7129462" cy="176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2200"/>
              <a:t>El INFONAVIT, anualmente, deberá emitir un estado de cuenta de cada uno de los créditos otorgados que se encuentren vigentes y entregarlo a cada acreditado, en los tiempos y programación que la Administración determine. </a:t>
            </a:r>
          </a:p>
        </p:txBody>
      </p:sp>
      <p:pic>
        <p:nvPicPr>
          <p:cNvPr id="87044" name="Picture 5" descr="j028320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838" y="3500438"/>
            <a:ext cx="2016125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Botón de acción: Inicio">
            <a:hlinkClick r:id="rId3" action="ppaction://hlinksldjump" highlightClick="1"/>
          </p:cNvPr>
          <p:cNvSpPr/>
          <p:nvPr/>
        </p:nvSpPr>
        <p:spPr>
          <a:xfrm>
            <a:off x="8460432" y="6237312"/>
            <a:ext cx="500066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390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962006"/>
            <a:ext cx="8080524" cy="738802"/>
          </a:xfrm>
        </p:spPr>
        <p:txBody>
          <a:bodyPr/>
          <a:lstStyle/>
          <a:p>
            <a:pPr algn="ctr"/>
            <a:r>
              <a:rPr lang="es-ES" sz="3600" b="1" dirty="0" smtClean="0">
                <a:solidFill>
                  <a:schemeClr val="tx1"/>
                </a:solidFill>
                <a:latin typeface="+mn-lt"/>
              </a:rPr>
              <a:t>Bibliografía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987549"/>
            <a:ext cx="8008516" cy="3916362"/>
          </a:xfrm>
        </p:spPr>
        <p:txBody>
          <a:bodyPr>
            <a:normAutofit/>
          </a:bodyPr>
          <a:lstStyle/>
          <a:p>
            <a:pPr marL="0" indent="0" algn="just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s-ES" sz="2400" dirty="0" smtClean="0">
                <a:latin typeface="Arial" pitchFamily="34" charset="0"/>
                <a:cs typeface="Arial" pitchFamily="34" charset="0"/>
              </a:rPr>
              <a:t>Código Fiscal de la Federación (2017), México.</a:t>
            </a:r>
          </a:p>
          <a:p>
            <a:pPr marL="0" indent="0" algn="just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s-ES" sz="2400" dirty="0" smtClean="0">
                <a:latin typeface="Arial" pitchFamily="34" charset="0"/>
                <a:cs typeface="Arial" pitchFamily="34" charset="0"/>
              </a:rPr>
              <a:t>Ley </a:t>
            </a:r>
            <a:r>
              <a:rPr lang="es-ES" sz="2400" dirty="0">
                <a:latin typeface="Arial" pitchFamily="34" charset="0"/>
                <a:cs typeface="Arial" pitchFamily="34" charset="0"/>
              </a:rPr>
              <a:t>del 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INFONAVIT (2017), México.</a:t>
            </a:r>
            <a:endParaRPr lang="es-ES" sz="2400" dirty="0">
              <a:latin typeface="Arial" pitchFamily="34" charset="0"/>
              <a:cs typeface="Arial" pitchFamily="34" charset="0"/>
            </a:endParaRPr>
          </a:p>
          <a:p>
            <a:pPr marL="0" indent="0" algn="just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s-ES" sz="2400" dirty="0" smtClean="0">
                <a:latin typeface="Arial" pitchFamily="34" charset="0"/>
                <a:cs typeface="Arial" pitchFamily="34" charset="0"/>
              </a:rPr>
              <a:t>Reglamento </a:t>
            </a:r>
            <a:r>
              <a:rPr lang="es-ES" sz="2400" dirty="0">
                <a:latin typeface="Arial" pitchFamily="34" charset="0"/>
                <a:cs typeface="Arial" pitchFamily="34" charset="0"/>
              </a:rPr>
              <a:t>de la Ley del 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INFONAVIT (2017), México.</a:t>
            </a:r>
            <a:endParaRPr lang="es-ES" sz="2400" dirty="0">
              <a:latin typeface="Arial" pitchFamily="34" charset="0"/>
              <a:cs typeface="Arial" pitchFamily="34" charset="0"/>
            </a:endParaRPr>
          </a:p>
          <a:p>
            <a:pPr marL="0" indent="0" algn="just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s-ES" sz="2400" dirty="0">
                <a:latin typeface="Arial" pitchFamily="34" charset="0"/>
                <a:cs typeface="Arial" pitchFamily="34" charset="0"/>
              </a:rPr>
              <a:t>Reglamento del Recurso de 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Inconformidad (2017), México.</a:t>
            </a:r>
          </a:p>
          <a:p>
            <a:pPr marL="0" indent="0" algn="just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s-ES" sz="2400" dirty="0" smtClean="0">
                <a:latin typeface="Arial" pitchFamily="34" charset="0"/>
                <a:cs typeface="Arial" pitchFamily="34" charset="0"/>
                <a:hlinkClick r:id="rId2"/>
              </a:rPr>
              <a:t>www.infonavit.org.mx</a:t>
            </a:r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 marL="0" indent="0" algn="just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 marL="0" indent="0" algn="just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Botón de acción: Inicio">
            <a:hlinkClick r:id="rId3" action="ppaction://hlinksldjump" highlightClick="1"/>
          </p:cNvPr>
          <p:cNvSpPr/>
          <p:nvPr/>
        </p:nvSpPr>
        <p:spPr>
          <a:xfrm>
            <a:off x="8532440" y="6237312"/>
            <a:ext cx="500066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1636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1089025"/>
            <a:ext cx="7886700" cy="834641"/>
          </a:xfrm>
        </p:spPr>
        <p:txBody>
          <a:bodyPr>
            <a:normAutofit/>
          </a:bodyPr>
          <a:lstStyle/>
          <a:p>
            <a:pPr algn="ctr"/>
            <a:r>
              <a:rPr lang="en-US" altLang="es-MX" sz="4000" b="1" dirty="0" smtClean="0">
                <a:latin typeface="+mn-lt"/>
                <a:cs typeface="Arial" panose="020B0604020202020204" pitchFamily="34" charset="0"/>
              </a:rPr>
              <a:t>ÍNDICE</a:t>
            </a:r>
            <a:endParaRPr lang="en-US" altLang="es-MX" sz="4000" b="1" dirty="0">
              <a:solidFill>
                <a:schemeClr val="accent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MX" altLang="es-MX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274315082"/>
              </p:ext>
            </p:extLst>
          </p:nvPr>
        </p:nvGraphicFramePr>
        <p:xfrm>
          <a:off x="611560" y="2060848"/>
          <a:ext cx="7704856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54947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/>
          </p:cNvSpPr>
          <p:nvPr>
            <p:ph type="title" idx="4294967295"/>
          </p:nvPr>
        </p:nvSpPr>
        <p:spPr>
          <a:xfrm>
            <a:off x="539552" y="725959"/>
            <a:ext cx="8534400" cy="7588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s-ES" sz="3600" b="1" dirty="0" smtClean="0">
                <a:latin typeface="+mn-lt"/>
              </a:rPr>
              <a:t>Generalidades del INFONAVIT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038206956"/>
              </p:ext>
            </p:extLst>
          </p:nvPr>
        </p:nvGraphicFramePr>
        <p:xfrm>
          <a:off x="971600" y="1844824"/>
          <a:ext cx="7740860" cy="4290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5912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il_fi" descr="http://4.bp.blogspot.com/-jVXuaZ3Kvr0/TWg3xY5f83I/AAAAAAAAACY/mcnZ70W8JpA/s1600/INFONAVIT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700213"/>
            <a:ext cx="7632700" cy="424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954" name="Rectangle 2"/>
          <p:cNvSpPr>
            <a:spLocks noGrp="1"/>
          </p:cNvSpPr>
          <p:nvPr>
            <p:ph type="title" idx="4294967295"/>
          </p:nvPr>
        </p:nvSpPr>
        <p:spPr>
          <a:xfrm>
            <a:off x="664518" y="836712"/>
            <a:ext cx="8534400" cy="67118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s-ES" sz="3000" b="1" dirty="0" smtClean="0">
                <a:latin typeface="+mn-lt"/>
              </a:rPr>
              <a:t>Perfil Institucional y valores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404740244"/>
              </p:ext>
            </p:extLst>
          </p:nvPr>
        </p:nvGraphicFramePr>
        <p:xfrm>
          <a:off x="1043608" y="1734026"/>
          <a:ext cx="7776220" cy="4259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7386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Imagen 270" descr="http://t2.gstatic.com/images?q=tbn:ANd9GcQua5kLvQUhvZ3vfLDGGIsm2GYe8IO-IjD_m0ywH3oGxr_CWTZm2Zrebk8y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56000" contrast="-7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844675"/>
            <a:ext cx="6121400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978" name="Rectangle 2"/>
          <p:cNvSpPr>
            <a:spLocks noGrp="1"/>
          </p:cNvSpPr>
          <p:nvPr>
            <p:ph type="title" idx="4294967295"/>
          </p:nvPr>
        </p:nvSpPr>
        <p:spPr>
          <a:xfrm>
            <a:off x="683568" y="848619"/>
            <a:ext cx="8357321" cy="60473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s-E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Valores del Instituto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284987345"/>
              </p:ext>
            </p:extLst>
          </p:nvPr>
        </p:nvGraphicFramePr>
        <p:xfrm>
          <a:off x="829780" y="1453356"/>
          <a:ext cx="8064896" cy="4598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84804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 idx="4294967295"/>
          </p:nvPr>
        </p:nvSpPr>
        <p:spPr>
          <a:xfrm>
            <a:off x="755576" y="836712"/>
            <a:ext cx="8318376" cy="62855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s-ES" altLang="es-MX" sz="3000" b="1" dirty="0" smtClean="0">
                <a:latin typeface="+mn-lt"/>
              </a:rPr>
              <a:t>Principios y valores de actuación</a:t>
            </a:r>
          </a:p>
        </p:txBody>
      </p:sp>
      <p:sp>
        <p:nvSpPr>
          <p:cNvPr id="21507" name="Rectangle 3"/>
          <p:cNvSpPr>
            <a:spLocks noGrp="1"/>
          </p:cNvSpPr>
          <p:nvPr>
            <p:ph type="body" idx="4294967295"/>
          </p:nvPr>
        </p:nvSpPr>
        <p:spPr>
          <a:xfrm>
            <a:off x="827584" y="1638324"/>
            <a:ext cx="8534400" cy="4598988"/>
          </a:xfrm>
          <a:prstGeom prst="rect">
            <a:avLst/>
          </a:prstGeom>
        </p:spPr>
        <p:txBody>
          <a:bodyPr/>
          <a:lstStyle/>
          <a:p>
            <a:pPr>
              <a:buFont typeface="Wingdings 2" panose="05020102010507070707" pitchFamily="18" charset="2"/>
              <a:buNone/>
            </a:pPr>
            <a:r>
              <a:rPr lang="es-ES" altLang="es-MX" b="1" dirty="0" smtClean="0"/>
              <a:t>    I</a:t>
            </a:r>
            <a:r>
              <a:rPr lang="es-ES" altLang="es-MX" dirty="0" smtClean="0"/>
              <a:t>  </a:t>
            </a:r>
            <a:r>
              <a:rPr lang="es-ES" altLang="es-MX" dirty="0" err="1" smtClean="0"/>
              <a:t>ntegridad</a:t>
            </a:r>
            <a:r>
              <a:rPr lang="es-ES" altLang="es-MX" dirty="0" smtClean="0"/>
              <a:t/>
            </a:r>
            <a:br>
              <a:rPr lang="es-ES" altLang="es-MX" dirty="0" smtClean="0"/>
            </a:br>
            <a:r>
              <a:rPr lang="es-ES" altLang="es-MX" b="1" dirty="0" smtClean="0"/>
              <a:t>N</a:t>
            </a:r>
            <a:r>
              <a:rPr lang="es-ES" altLang="es-MX" dirty="0" smtClean="0"/>
              <a:t> </a:t>
            </a:r>
            <a:r>
              <a:rPr lang="es-ES" altLang="es-MX" dirty="0" err="1" smtClean="0"/>
              <a:t>obleza</a:t>
            </a:r>
            <a:r>
              <a:rPr lang="es-ES" altLang="es-MX" dirty="0" smtClean="0"/>
              <a:t/>
            </a:r>
            <a:br>
              <a:rPr lang="es-ES" altLang="es-MX" dirty="0" smtClean="0"/>
            </a:br>
            <a:r>
              <a:rPr lang="es-ES" altLang="es-MX" b="1" dirty="0" smtClean="0"/>
              <a:t>F </a:t>
            </a:r>
            <a:r>
              <a:rPr lang="es-ES" altLang="es-MX" dirty="0" smtClean="0"/>
              <a:t> </a:t>
            </a:r>
            <a:r>
              <a:rPr lang="es-ES" altLang="es-MX" dirty="0" err="1" smtClean="0"/>
              <a:t>ortaleza</a:t>
            </a:r>
            <a:r>
              <a:rPr lang="es-ES" altLang="es-MX" dirty="0" smtClean="0"/>
              <a:t/>
            </a:r>
            <a:br>
              <a:rPr lang="es-ES" altLang="es-MX" dirty="0" smtClean="0"/>
            </a:br>
            <a:r>
              <a:rPr lang="es-ES" altLang="es-MX" b="1" dirty="0" smtClean="0"/>
              <a:t>O </a:t>
            </a:r>
            <a:r>
              <a:rPr lang="es-ES" altLang="es-MX" dirty="0" err="1" smtClean="0"/>
              <a:t>ptimismo</a:t>
            </a:r>
            <a:r>
              <a:rPr lang="es-ES" altLang="es-MX" dirty="0" smtClean="0"/>
              <a:t/>
            </a:r>
            <a:br>
              <a:rPr lang="es-ES" altLang="es-MX" dirty="0" smtClean="0"/>
            </a:br>
            <a:r>
              <a:rPr lang="es-ES" altLang="es-MX" b="1" dirty="0" smtClean="0"/>
              <a:t>N</a:t>
            </a:r>
            <a:r>
              <a:rPr lang="es-ES" altLang="es-MX" dirty="0" smtClean="0"/>
              <a:t> </a:t>
            </a:r>
            <a:r>
              <a:rPr lang="es-ES" altLang="es-MX" dirty="0" err="1" smtClean="0"/>
              <a:t>acionalismo</a:t>
            </a:r>
            <a:r>
              <a:rPr lang="es-ES" altLang="es-MX" dirty="0" smtClean="0"/>
              <a:t> cultural</a:t>
            </a:r>
            <a:br>
              <a:rPr lang="es-ES" altLang="es-MX" dirty="0" smtClean="0"/>
            </a:br>
            <a:r>
              <a:rPr lang="es-ES" altLang="es-MX" b="1" dirty="0" smtClean="0"/>
              <a:t>A</a:t>
            </a:r>
            <a:r>
              <a:rPr lang="es-ES" altLang="es-MX" dirty="0" smtClean="0"/>
              <a:t> </a:t>
            </a:r>
            <a:r>
              <a:rPr lang="es-ES" altLang="es-MX" dirty="0" err="1" smtClean="0"/>
              <a:t>prendizaje</a:t>
            </a:r>
            <a:r>
              <a:rPr lang="es-ES" altLang="es-MX" dirty="0" smtClean="0"/>
              <a:t> permanente</a:t>
            </a:r>
            <a:br>
              <a:rPr lang="es-ES" altLang="es-MX" dirty="0" smtClean="0"/>
            </a:br>
            <a:r>
              <a:rPr lang="es-ES" altLang="es-MX" b="1" dirty="0" smtClean="0"/>
              <a:t>V</a:t>
            </a:r>
            <a:r>
              <a:rPr lang="es-ES" altLang="es-MX" dirty="0" smtClean="0"/>
              <a:t> </a:t>
            </a:r>
            <a:r>
              <a:rPr lang="es-ES" altLang="es-MX" dirty="0" err="1" smtClean="0"/>
              <a:t>ocación</a:t>
            </a:r>
            <a:r>
              <a:rPr lang="es-ES" altLang="es-MX" dirty="0" smtClean="0"/>
              <a:t> social y de servicio</a:t>
            </a:r>
            <a:br>
              <a:rPr lang="es-ES" altLang="es-MX" dirty="0" smtClean="0"/>
            </a:br>
            <a:r>
              <a:rPr lang="es-ES" altLang="es-MX" b="1" dirty="0" smtClean="0"/>
              <a:t>I</a:t>
            </a:r>
            <a:r>
              <a:rPr lang="es-ES" altLang="es-MX" dirty="0" smtClean="0"/>
              <a:t>  </a:t>
            </a:r>
            <a:r>
              <a:rPr lang="es-ES" altLang="es-MX" dirty="0" err="1" smtClean="0"/>
              <a:t>nnovación</a:t>
            </a:r>
            <a:r>
              <a:rPr lang="es-ES" altLang="es-MX" dirty="0" smtClean="0"/>
              <a:t/>
            </a:r>
            <a:br>
              <a:rPr lang="es-ES" altLang="es-MX" dirty="0" smtClean="0"/>
            </a:br>
            <a:r>
              <a:rPr lang="es-ES" altLang="es-MX" b="1" dirty="0" smtClean="0"/>
              <a:t>T</a:t>
            </a:r>
            <a:r>
              <a:rPr lang="es-ES" altLang="es-MX" dirty="0" smtClean="0"/>
              <a:t> </a:t>
            </a:r>
            <a:r>
              <a:rPr lang="es-ES" altLang="es-MX" dirty="0" err="1" smtClean="0"/>
              <a:t>ransparencia</a:t>
            </a:r>
            <a:endParaRPr lang="es-ES" altLang="es-MX" dirty="0" smtClean="0"/>
          </a:p>
          <a:p>
            <a:pPr>
              <a:buFont typeface="Wingdings 2" panose="05020102010507070707" pitchFamily="18" charset="2"/>
              <a:buNone/>
            </a:pPr>
            <a:endParaRPr lang="es-ES" altLang="es-MX" dirty="0" smtClean="0"/>
          </a:p>
        </p:txBody>
      </p:sp>
      <p:pic>
        <p:nvPicPr>
          <p:cNvPr id="21508" name="Imagen 1" descr="http://portal.infonavit.org.mx/wps/wcm/connect/86793480474e6a598cccbeef861d06e2/1/home-VivirInfonavit_01.jpg?MOD=AJPERES&amp;CACHEID=86793480474e6a598cccbeef861d06e2/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828106"/>
            <a:ext cx="4752975" cy="131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673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827584" y="980728"/>
            <a:ext cx="566052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000" b="1" dirty="0" smtClean="0"/>
              <a:t>Su patrimonio se integra por: </a:t>
            </a:r>
            <a:endParaRPr lang="es-MX" sz="3000" b="1" dirty="0"/>
          </a:p>
        </p:txBody>
      </p:sp>
      <p:sp>
        <p:nvSpPr>
          <p:cNvPr id="6" name="Rectángulo 5"/>
          <p:cNvSpPr/>
          <p:nvPr/>
        </p:nvSpPr>
        <p:spPr>
          <a:xfrm>
            <a:off x="6876256" y="2564904"/>
            <a:ext cx="1766235" cy="1944216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1837106844"/>
              </p:ext>
            </p:extLst>
          </p:nvPr>
        </p:nvGraphicFramePr>
        <p:xfrm>
          <a:off x="683568" y="1700808"/>
          <a:ext cx="8136904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3 Botón de acción: Inicio">
            <a:hlinkClick r:id="rId7" action="ppaction://hlinksldjump" highlightClick="1"/>
          </p:cNvPr>
          <p:cNvSpPr/>
          <p:nvPr/>
        </p:nvSpPr>
        <p:spPr>
          <a:xfrm>
            <a:off x="8460432" y="6240732"/>
            <a:ext cx="500066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662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pas">
  <a:themeElements>
    <a:clrScheme name="Capas 7">
      <a:dk1>
        <a:srgbClr val="000000"/>
      </a:dk1>
      <a:lt1>
        <a:srgbClr val="FFFFFF"/>
      </a:lt1>
      <a:dk2>
        <a:srgbClr val="000000"/>
      </a:dk2>
      <a:lt2>
        <a:srgbClr val="891411"/>
      </a:lt2>
      <a:accent1>
        <a:srgbClr val="4F917E"/>
      </a:accent1>
      <a:accent2>
        <a:srgbClr val="CC9900"/>
      </a:accent2>
      <a:accent3>
        <a:srgbClr val="FFFFFF"/>
      </a:accent3>
      <a:accent4>
        <a:srgbClr val="000000"/>
      </a:accent4>
      <a:accent5>
        <a:srgbClr val="B2C7C0"/>
      </a:accent5>
      <a:accent6>
        <a:srgbClr val="B98A00"/>
      </a:accent6>
      <a:hlink>
        <a:srgbClr val="5A84D8"/>
      </a:hlink>
      <a:folHlink>
        <a:srgbClr val="A0C6BA"/>
      </a:folHlink>
    </a:clrScheme>
    <a:fontScheme name="Capas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pa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2615</TotalTime>
  <Words>1407</Words>
  <Application>Microsoft Office PowerPoint</Application>
  <PresentationFormat>Presentación en pantalla (4:3)</PresentationFormat>
  <Paragraphs>217</Paragraphs>
  <Slides>36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43" baseType="lpstr">
      <vt:lpstr>Arial</vt:lpstr>
      <vt:lpstr>Calibri</vt:lpstr>
      <vt:lpstr>Times New Roman</vt:lpstr>
      <vt:lpstr>Verdana</vt:lpstr>
      <vt:lpstr>Wingdings</vt:lpstr>
      <vt:lpstr>Wingdings 2</vt:lpstr>
      <vt:lpstr>Capas</vt:lpstr>
      <vt:lpstr>Presentación de PowerPoint</vt:lpstr>
      <vt:lpstr>JUSTIFICACIÓN</vt:lpstr>
      <vt:lpstr>OBJETIVO</vt:lpstr>
      <vt:lpstr>ÍNDICE</vt:lpstr>
      <vt:lpstr>Generalidades del INFONAVIT</vt:lpstr>
      <vt:lpstr>Perfil Institucional y valores</vt:lpstr>
      <vt:lpstr>Valores del Instituto</vt:lpstr>
      <vt:lpstr>Principios y valores de actuación</vt:lpstr>
      <vt:lpstr>Presentación de PowerPoint</vt:lpstr>
      <vt:lpstr>Estructura orgánica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Marco jurídico del INFONAVIT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Bibliografía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UNIDAD I</dc:title>
  <dc:creator>Sendy Sandoval</dc:creator>
  <cp:lastModifiedBy>PRUEBA</cp:lastModifiedBy>
  <cp:revision>201</cp:revision>
  <dcterms:created xsi:type="dcterms:W3CDTF">2009-08-20T03:47:11Z</dcterms:created>
  <dcterms:modified xsi:type="dcterms:W3CDTF">2017-09-27T19:12:46Z</dcterms:modified>
</cp:coreProperties>
</file>