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ppt/diagrams/data37.xml" ContentType="application/vnd.openxmlformats-officedocument.drawingml.diagramData+xml"/>
  <Override PartName="/ppt/diagrams/layout37.xml" ContentType="application/vnd.openxmlformats-officedocument.drawingml.diagramLayout+xml"/>
  <Override PartName="/ppt/diagrams/quickStyle37.xml" ContentType="application/vnd.openxmlformats-officedocument.drawingml.diagramStyle+xml"/>
  <Override PartName="/ppt/diagrams/colors37.xml" ContentType="application/vnd.openxmlformats-officedocument.drawingml.diagramColors+xml"/>
  <Override PartName="/ppt/diagrams/drawing37.xml" ContentType="application/vnd.ms-office.drawingml.diagramDrawing+xml"/>
  <Override PartName="/ppt/diagrams/data38.xml" ContentType="application/vnd.openxmlformats-officedocument.drawingml.diagramData+xml"/>
  <Override PartName="/ppt/diagrams/layout38.xml" ContentType="application/vnd.openxmlformats-officedocument.drawingml.diagramLayout+xml"/>
  <Override PartName="/ppt/diagrams/quickStyle38.xml" ContentType="application/vnd.openxmlformats-officedocument.drawingml.diagramStyle+xml"/>
  <Override PartName="/ppt/diagrams/colors38.xml" ContentType="application/vnd.openxmlformats-officedocument.drawingml.diagramColors+xml"/>
  <Override PartName="/ppt/diagrams/drawing3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</p:sldMasterIdLst>
  <p:notesMasterIdLst>
    <p:notesMasterId r:id="rId48"/>
  </p:notesMasterIdLst>
  <p:sldIdLst>
    <p:sldId id="283" r:id="rId2"/>
    <p:sldId id="284" r:id="rId3"/>
    <p:sldId id="285" r:id="rId4"/>
    <p:sldId id="441" r:id="rId5"/>
    <p:sldId id="435" r:id="rId6"/>
    <p:sldId id="463" r:id="rId7"/>
    <p:sldId id="465" r:id="rId8"/>
    <p:sldId id="466" r:id="rId9"/>
    <p:sldId id="467" r:id="rId10"/>
    <p:sldId id="468" r:id="rId11"/>
    <p:sldId id="470" r:id="rId12"/>
    <p:sldId id="471" r:id="rId13"/>
    <p:sldId id="472" r:id="rId14"/>
    <p:sldId id="473" r:id="rId15"/>
    <p:sldId id="486" r:id="rId16"/>
    <p:sldId id="477" r:id="rId17"/>
    <p:sldId id="487" r:id="rId18"/>
    <p:sldId id="483" r:id="rId19"/>
    <p:sldId id="484" r:id="rId20"/>
    <p:sldId id="485" r:id="rId21"/>
    <p:sldId id="488" r:id="rId22"/>
    <p:sldId id="489" r:id="rId23"/>
    <p:sldId id="459" r:id="rId24"/>
    <p:sldId id="501" r:id="rId25"/>
    <p:sldId id="502" r:id="rId26"/>
    <p:sldId id="351" r:id="rId27"/>
    <p:sldId id="503" r:id="rId28"/>
    <p:sldId id="504" r:id="rId29"/>
    <p:sldId id="505" r:id="rId30"/>
    <p:sldId id="506" r:id="rId31"/>
    <p:sldId id="507" r:id="rId32"/>
    <p:sldId id="508" r:id="rId33"/>
    <p:sldId id="519" r:id="rId34"/>
    <p:sldId id="509" r:id="rId35"/>
    <p:sldId id="521" r:id="rId36"/>
    <p:sldId id="511" r:id="rId37"/>
    <p:sldId id="512" r:id="rId38"/>
    <p:sldId id="513" r:id="rId39"/>
    <p:sldId id="515" r:id="rId40"/>
    <p:sldId id="517" r:id="rId41"/>
    <p:sldId id="522" r:id="rId42"/>
    <p:sldId id="523" r:id="rId43"/>
    <p:sldId id="524" r:id="rId44"/>
    <p:sldId id="525" r:id="rId45"/>
    <p:sldId id="500" r:id="rId46"/>
    <p:sldId id="373" r:id="rId47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Estilo medio 3 - Énfasis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662" autoAdjust="0"/>
    <p:restoredTop sz="94660"/>
  </p:normalViewPr>
  <p:slideViewPr>
    <p:cSldViewPr>
      <p:cViewPr varScale="1">
        <p:scale>
          <a:sx n="125" d="100"/>
          <a:sy n="125" d="100"/>
        </p:scale>
        <p:origin x="816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2.xml"/><Relationship Id="rId2" Type="http://schemas.openxmlformats.org/officeDocument/2006/relationships/slide" Target="../slides/slide14.xml"/><Relationship Id="rId1" Type="http://schemas.openxmlformats.org/officeDocument/2006/relationships/slide" Target="../slides/slide5.xml"/><Relationship Id="rId6" Type="http://schemas.openxmlformats.org/officeDocument/2006/relationships/slide" Target="../slides/slide46.xml"/><Relationship Id="rId5" Type="http://schemas.openxmlformats.org/officeDocument/2006/relationships/slide" Target="../slides/slide41.xml"/><Relationship Id="rId4" Type="http://schemas.openxmlformats.org/officeDocument/2006/relationships/slide" Target="../slides/slide32.xml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8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E03DEC-EEAB-4AB9-8016-1C906B3F6461}" type="doc">
      <dgm:prSet loTypeId="urn:microsoft.com/office/officeart/2008/layout/VerticalCurvedList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es-MX"/>
        </a:p>
      </dgm:t>
    </dgm:pt>
    <dgm:pt modelId="{CE30B03C-F3CC-4A2E-AB64-6E62F6E8CDF7}">
      <dgm:prSet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  <a:hlinkClick xmlns:r="http://schemas.openxmlformats.org/officeDocument/2006/relationships" r:id="rId1" action="ppaction://hlinksldjump"/>
            </a:rPr>
            <a:t>Riesgo de trabajo</a:t>
          </a:r>
          <a:endParaRPr lang="es-MX" dirty="0">
            <a:solidFill>
              <a:schemeClr val="tx1"/>
            </a:solidFill>
          </a:endParaRPr>
        </a:p>
      </dgm:t>
    </dgm:pt>
    <dgm:pt modelId="{8C2EBE27-375E-4157-BB82-9C7D2EB31D20}" type="parTrans" cxnId="{2A4260CB-17D8-4C40-AC9F-6EDC4A76129F}">
      <dgm:prSet/>
      <dgm:spPr/>
      <dgm:t>
        <a:bodyPr/>
        <a:lstStyle/>
        <a:p>
          <a:endParaRPr lang="es-MX"/>
        </a:p>
      </dgm:t>
    </dgm:pt>
    <dgm:pt modelId="{D40F68B0-2982-4693-9BD6-7C6EB47B44EE}" type="sibTrans" cxnId="{2A4260CB-17D8-4C40-AC9F-6EDC4A76129F}">
      <dgm:prSet/>
      <dgm:spPr/>
      <dgm:t>
        <a:bodyPr/>
        <a:lstStyle/>
        <a:p>
          <a:endParaRPr lang="es-MX"/>
        </a:p>
      </dgm:t>
    </dgm:pt>
    <dgm:pt modelId="{7B7C7C77-B0E7-45A6-BDC8-9A9106FFED64}">
      <dgm:prSet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  <a:hlinkClick xmlns:r="http://schemas.openxmlformats.org/officeDocument/2006/relationships" r:id="rId2" action="ppaction://hlinksldjump"/>
            </a:rPr>
            <a:t>Enfermedades y maternidad</a:t>
          </a:r>
          <a:endParaRPr lang="es-MX" dirty="0">
            <a:solidFill>
              <a:schemeClr val="tx1"/>
            </a:solidFill>
          </a:endParaRPr>
        </a:p>
      </dgm:t>
    </dgm:pt>
    <dgm:pt modelId="{653AC55A-D030-41C7-9CCB-BA602A019BF0}" type="parTrans" cxnId="{C66F1C13-3914-46A0-BA72-AC8FC6CCDD45}">
      <dgm:prSet/>
      <dgm:spPr/>
      <dgm:t>
        <a:bodyPr/>
        <a:lstStyle/>
        <a:p>
          <a:endParaRPr lang="es-MX"/>
        </a:p>
      </dgm:t>
    </dgm:pt>
    <dgm:pt modelId="{AE5AEA8D-ABB9-4FA5-8896-FB2427747446}" type="sibTrans" cxnId="{C66F1C13-3914-46A0-BA72-AC8FC6CCDD45}">
      <dgm:prSet/>
      <dgm:spPr/>
      <dgm:t>
        <a:bodyPr/>
        <a:lstStyle/>
        <a:p>
          <a:endParaRPr lang="es-MX"/>
        </a:p>
      </dgm:t>
    </dgm:pt>
    <dgm:pt modelId="{04C33E61-82B0-419B-AAFA-776E649279EB}">
      <dgm:prSet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  <a:hlinkClick xmlns:r="http://schemas.openxmlformats.org/officeDocument/2006/relationships" r:id="rId3" action="ppaction://hlinksldjump"/>
            </a:rPr>
            <a:t>Invalidez y vida</a:t>
          </a:r>
          <a:endParaRPr lang="es-MX" dirty="0">
            <a:solidFill>
              <a:schemeClr val="tx1"/>
            </a:solidFill>
          </a:endParaRPr>
        </a:p>
      </dgm:t>
    </dgm:pt>
    <dgm:pt modelId="{8C1FB080-6F7C-4357-9987-FCDD5D453DB1}" type="parTrans" cxnId="{B24583E2-8472-4E9D-BDB7-BF455A5A86C4}">
      <dgm:prSet/>
      <dgm:spPr/>
      <dgm:t>
        <a:bodyPr/>
        <a:lstStyle/>
        <a:p>
          <a:endParaRPr lang="es-MX"/>
        </a:p>
      </dgm:t>
    </dgm:pt>
    <dgm:pt modelId="{F0900B08-8D1F-4E40-AD04-BD0756DAD101}" type="sibTrans" cxnId="{B24583E2-8472-4E9D-BDB7-BF455A5A86C4}">
      <dgm:prSet/>
      <dgm:spPr/>
      <dgm:t>
        <a:bodyPr/>
        <a:lstStyle/>
        <a:p>
          <a:endParaRPr lang="es-MX"/>
        </a:p>
      </dgm:t>
    </dgm:pt>
    <dgm:pt modelId="{9E5CE5BE-55B4-4190-825C-5B08CEE34261}">
      <dgm:prSet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  <a:hlinkClick xmlns:r="http://schemas.openxmlformats.org/officeDocument/2006/relationships" r:id="rId4" action="ppaction://hlinksldjump"/>
            </a:rPr>
            <a:t>Retiro, cesantía en edad avanzada y vejez</a:t>
          </a:r>
          <a:endParaRPr lang="es-MX" dirty="0">
            <a:solidFill>
              <a:schemeClr val="tx1"/>
            </a:solidFill>
          </a:endParaRPr>
        </a:p>
      </dgm:t>
    </dgm:pt>
    <dgm:pt modelId="{84544FE9-8493-47C0-ADFE-F2D84D952BF0}" type="parTrans" cxnId="{5DE69872-97FD-46E3-AB92-6147452506CE}">
      <dgm:prSet/>
      <dgm:spPr/>
      <dgm:t>
        <a:bodyPr/>
        <a:lstStyle/>
        <a:p>
          <a:endParaRPr lang="es-MX"/>
        </a:p>
      </dgm:t>
    </dgm:pt>
    <dgm:pt modelId="{7A1D31D2-C487-455D-8567-B181AD794E33}" type="sibTrans" cxnId="{5DE69872-97FD-46E3-AB92-6147452506CE}">
      <dgm:prSet/>
      <dgm:spPr/>
      <dgm:t>
        <a:bodyPr/>
        <a:lstStyle/>
        <a:p>
          <a:endParaRPr lang="es-MX"/>
        </a:p>
      </dgm:t>
    </dgm:pt>
    <dgm:pt modelId="{60793163-5CC3-4CDD-8D0C-FDD3346FB2C3}">
      <dgm:prSet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  <a:hlinkClick xmlns:r="http://schemas.openxmlformats.org/officeDocument/2006/relationships" r:id="rId5" action="ppaction://hlinksldjump"/>
            </a:rPr>
            <a:t>Guarderías y prestaciones sociales</a:t>
          </a:r>
          <a:endParaRPr lang="es-MX" dirty="0">
            <a:solidFill>
              <a:schemeClr val="tx1"/>
            </a:solidFill>
          </a:endParaRPr>
        </a:p>
      </dgm:t>
    </dgm:pt>
    <dgm:pt modelId="{5E4C0EDA-EE15-4B99-95CD-20786384FF73}" type="parTrans" cxnId="{B38BAECA-7F36-4E9C-8108-5A7D647F4FAA}">
      <dgm:prSet/>
      <dgm:spPr/>
      <dgm:t>
        <a:bodyPr/>
        <a:lstStyle/>
        <a:p>
          <a:endParaRPr lang="es-MX"/>
        </a:p>
      </dgm:t>
    </dgm:pt>
    <dgm:pt modelId="{DD069ECE-A3B9-4356-96E1-12D69109B8B0}" type="sibTrans" cxnId="{B38BAECA-7F36-4E9C-8108-5A7D647F4FAA}">
      <dgm:prSet/>
      <dgm:spPr/>
      <dgm:t>
        <a:bodyPr/>
        <a:lstStyle/>
        <a:p>
          <a:endParaRPr lang="es-MX"/>
        </a:p>
      </dgm:t>
    </dgm:pt>
    <dgm:pt modelId="{1ABF6C40-D475-44AF-8A9C-949C83474EE9}">
      <dgm:prSet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  <a:hlinkClick xmlns:r="http://schemas.openxmlformats.org/officeDocument/2006/relationships" r:id="rId6" action="ppaction://hlinksldjump"/>
            </a:rPr>
            <a:t>Bibliografía</a:t>
          </a:r>
          <a:endParaRPr lang="es-MX" dirty="0">
            <a:solidFill>
              <a:schemeClr val="tx1"/>
            </a:solidFill>
          </a:endParaRPr>
        </a:p>
      </dgm:t>
    </dgm:pt>
    <dgm:pt modelId="{0039B129-D072-44E2-9EBB-D08B0FF53A09}" type="parTrans" cxnId="{7FA8E07A-7345-4F81-BB93-E88BA1AC6141}">
      <dgm:prSet/>
      <dgm:spPr/>
      <dgm:t>
        <a:bodyPr/>
        <a:lstStyle/>
        <a:p>
          <a:endParaRPr lang="es-MX"/>
        </a:p>
      </dgm:t>
    </dgm:pt>
    <dgm:pt modelId="{54340B8F-57A4-49C6-BFFA-4CC22F9A73F0}" type="sibTrans" cxnId="{7FA8E07A-7345-4F81-BB93-E88BA1AC6141}">
      <dgm:prSet/>
      <dgm:spPr/>
      <dgm:t>
        <a:bodyPr/>
        <a:lstStyle/>
        <a:p>
          <a:endParaRPr lang="es-MX"/>
        </a:p>
      </dgm:t>
    </dgm:pt>
    <dgm:pt modelId="{F0270EF3-2DE8-4278-9045-A817063C6162}" type="pres">
      <dgm:prSet presAssocID="{1AE03DEC-EEAB-4AB9-8016-1C906B3F6461}" presName="Name0" presStyleCnt="0">
        <dgm:presLayoutVars>
          <dgm:chMax val="7"/>
          <dgm:chPref val="7"/>
          <dgm:dir/>
        </dgm:presLayoutVars>
      </dgm:prSet>
      <dgm:spPr/>
    </dgm:pt>
    <dgm:pt modelId="{ED79A0D6-0280-4B8D-A58A-99DB7576C563}" type="pres">
      <dgm:prSet presAssocID="{1AE03DEC-EEAB-4AB9-8016-1C906B3F6461}" presName="Name1" presStyleCnt="0"/>
      <dgm:spPr/>
    </dgm:pt>
    <dgm:pt modelId="{250A1DD5-82AA-4FEB-ADCE-B770E9445CB8}" type="pres">
      <dgm:prSet presAssocID="{1AE03DEC-EEAB-4AB9-8016-1C906B3F6461}" presName="cycle" presStyleCnt="0"/>
      <dgm:spPr/>
    </dgm:pt>
    <dgm:pt modelId="{274AB35C-A598-45EF-A4FE-EE98EAD572A2}" type="pres">
      <dgm:prSet presAssocID="{1AE03DEC-EEAB-4AB9-8016-1C906B3F6461}" presName="srcNode" presStyleLbl="node1" presStyleIdx="0" presStyleCnt="6"/>
      <dgm:spPr/>
    </dgm:pt>
    <dgm:pt modelId="{3B61AA7B-4BFC-4CEE-95CE-983331D71F72}" type="pres">
      <dgm:prSet presAssocID="{1AE03DEC-EEAB-4AB9-8016-1C906B3F6461}" presName="conn" presStyleLbl="parChTrans1D2" presStyleIdx="0" presStyleCnt="1"/>
      <dgm:spPr/>
    </dgm:pt>
    <dgm:pt modelId="{59C306A8-A906-4008-A43F-DFFAEC42EE60}" type="pres">
      <dgm:prSet presAssocID="{1AE03DEC-EEAB-4AB9-8016-1C906B3F6461}" presName="extraNode" presStyleLbl="node1" presStyleIdx="0" presStyleCnt="6"/>
      <dgm:spPr/>
    </dgm:pt>
    <dgm:pt modelId="{CBB867C2-B34E-4274-B53D-93C870F31241}" type="pres">
      <dgm:prSet presAssocID="{1AE03DEC-EEAB-4AB9-8016-1C906B3F6461}" presName="dstNode" presStyleLbl="node1" presStyleIdx="0" presStyleCnt="6"/>
      <dgm:spPr/>
    </dgm:pt>
    <dgm:pt modelId="{25A2BC2E-F08D-4E22-903C-6905837DBD1F}" type="pres">
      <dgm:prSet presAssocID="{CE30B03C-F3CC-4A2E-AB64-6E62F6E8CDF7}" presName="text_1" presStyleLbl="node1" presStyleIdx="0" presStyleCnt="6">
        <dgm:presLayoutVars>
          <dgm:bulletEnabled val="1"/>
        </dgm:presLayoutVars>
      </dgm:prSet>
      <dgm:spPr/>
    </dgm:pt>
    <dgm:pt modelId="{D072C3BA-9956-49BD-90E7-75FDCE8C2BA5}" type="pres">
      <dgm:prSet presAssocID="{CE30B03C-F3CC-4A2E-AB64-6E62F6E8CDF7}" presName="accent_1" presStyleCnt="0"/>
      <dgm:spPr/>
    </dgm:pt>
    <dgm:pt modelId="{FAC47062-560E-4291-94B7-C205DB05A0CF}" type="pres">
      <dgm:prSet presAssocID="{CE30B03C-F3CC-4A2E-AB64-6E62F6E8CDF7}" presName="accentRepeatNode" presStyleLbl="solidFgAcc1" presStyleIdx="0" presStyleCnt="6"/>
      <dgm:spPr/>
    </dgm:pt>
    <dgm:pt modelId="{CF724ED1-7037-449D-8452-4C87BB17AFC0}" type="pres">
      <dgm:prSet presAssocID="{7B7C7C77-B0E7-45A6-BDC8-9A9106FFED64}" presName="text_2" presStyleLbl="node1" presStyleIdx="1" presStyleCnt="6">
        <dgm:presLayoutVars>
          <dgm:bulletEnabled val="1"/>
        </dgm:presLayoutVars>
      </dgm:prSet>
      <dgm:spPr/>
    </dgm:pt>
    <dgm:pt modelId="{CA0EA081-D0DE-4744-8F22-F37215AD42E6}" type="pres">
      <dgm:prSet presAssocID="{7B7C7C77-B0E7-45A6-BDC8-9A9106FFED64}" presName="accent_2" presStyleCnt="0"/>
      <dgm:spPr/>
    </dgm:pt>
    <dgm:pt modelId="{0D59E041-7D4D-489C-B6F2-F1FE46D07E42}" type="pres">
      <dgm:prSet presAssocID="{7B7C7C77-B0E7-45A6-BDC8-9A9106FFED64}" presName="accentRepeatNode" presStyleLbl="solidFgAcc1" presStyleIdx="1" presStyleCnt="6"/>
      <dgm:spPr/>
    </dgm:pt>
    <dgm:pt modelId="{63BA6146-61F9-4F50-AD6F-DE02E8EBF027}" type="pres">
      <dgm:prSet presAssocID="{04C33E61-82B0-419B-AAFA-776E649279EB}" presName="text_3" presStyleLbl="node1" presStyleIdx="2" presStyleCnt="6">
        <dgm:presLayoutVars>
          <dgm:bulletEnabled val="1"/>
        </dgm:presLayoutVars>
      </dgm:prSet>
      <dgm:spPr/>
    </dgm:pt>
    <dgm:pt modelId="{93BE83BD-E2FA-4603-AAD4-A0C2DA18165C}" type="pres">
      <dgm:prSet presAssocID="{04C33E61-82B0-419B-AAFA-776E649279EB}" presName="accent_3" presStyleCnt="0"/>
      <dgm:spPr/>
    </dgm:pt>
    <dgm:pt modelId="{C2439A6B-3DB9-427B-8610-5C3C9725694B}" type="pres">
      <dgm:prSet presAssocID="{04C33E61-82B0-419B-AAFA-776E649279EB}" presName="accentRepeatNode" presStyleLbl="solidFgAcc1" presStyleIdx="2" presStyleCnt="6"/>
      <dgm:spPr/>
    </dgm:pt>
    <dgm:pt modelId="{3B798E84-85DE-4CA2-8579-D4A5EA40E8DA}" type="pres">
      <dgm:prSet presAssocID="{9E5CE5BE-55B4-4190-825C-5B08CEE34261}" presName="text_4" presStyleLbl="node1" presStyleIdx="3" presStyleCnt="6">
        <dgm:presLayoutVars>
          <dgm:bulletEnabled val="1"/>
        </dgm:presLayoutVars>
      </dgm:prSet>
      <dgm:spPr/>
    </dgm:pt>
    <dgm:pt modelId="{CB1CF203-5678-41C6-B80B-FC3BFC64076E}" type="pres">
      <dgm:prSet presAssocID="{9E5CE5BE-55B4-4190-825C-5B08CEE34261}" presName="accent_4" presStyleCnt="0"/>
      <dgm:spPr/>
    </dgm:pt>
    <dgm:pt modelId="{412D4E3F-4F90-4366-BA77-E4CB208906A9}" type="pres">
      <dgm:prSet presAssocID="{9E5CE5BE-55B4-4190-825C-5B08CEE34261}" presName="accentRepeatNode" presStyleLbl="solidFgAcc1" presStyleIdx="3" presStyleCnt="6"/>
      <dgm:spPr/>
    </dgm:pt>
    <dgm:pt modelId="{B5617003-E7CA-453F-B625-6E55461D383E}" type="pres">
      <dgm:prSet presAssocID="{60793163-5CC3-4CDD-8D0C-FDD3346FB2C3}" presName="text_5" presStyleLbl="node1" presStyleIdx="4" presStyleCnt="6">
        <dgm:presLayoutVars>
          <dgm:bulletEnabled val="1"/>
        </dgm:presLayoutVars>
      </dgm:prSet>
      <dgm:spPr/>
    </dgm:pt>
    <dgm:pt modelId="{D837D6DD-D9A6-4BA0-867E-7CDBA476B06C}" type="pres">
      <dgm:prSet presAssocID="{60793163-5CC3-4CDD-8D0C-FDD3346FB2C3}" presName="accent_5" presStyleCnt="0"/>
      <dgm:spPr/>
    </dgm:pt>
    <dgm:pt modelId="{3409A9F8-8FAA-4CE8-A381-C25B5E845A06}" type="pres">
      <dgm:prSet presAssocID="{60793163-5CC3-4CDD-8D0C-FDD3346FB2C3}" presName="accentRepeatNode" presStyleLbl="solidFgAcc1" presStyleIdx="4" presStyleCnt="6"/>
      <dgm:spPr/>
    </dgm:pt>
    <dgm:pt modelId="{D5AD36E6-4413-4DE5-B8A3-E3490AF97FEE}" type="pres">
      <dgm:prSet presAssocID="{1ABF6C40-D475-44AF-8A9C-949C83474EE9}" presName="text_6" presStyleLbl="node1" presStyleIdx="5" presStyleCnt="6">
        <dgm:presLayoutVars>
          <dgm:bulletEnabled val="1"/>
        </dgm:presLayoutVars>
      </dgm:prSet>
      <dgm:spPr/>
    </dgm:pt>
    <dgm:pt modelId="{BB31F6D3-79A9-42EC-BE94-B60602A9AB24}" type="pres">
      <dgm:prSet presAssocID="{1ABF6C40-D475-44AF-8A9C-949C83474EE9}" presName="accent_6" presStyleCnt="0"/>
      <dgm:spPr/>
    </dgm:pt>
    <dgm:pt modelId="{DF3EE312-4443-429D-A47C-538985CDC3D6}" type="pres">
      <dgm:prSet presAssocID="{1ABF6C40-D475-44AF-8A9C-949C83474EE9}" presName="accentRepeatNode" presStyleLbl="solidFgAcc1" presStyleIdx="5" presStyleCnt="6"/>
      <dgm:spPr/>
    </dgm:pt>
  </dgm:ptLst>
  <dgm:cxnLst>
    <dgm:cxn modelId="{2F96639D-5CD0-479C-9EE7-FED5F9782D8A}" type="presOf" srcId="{D40F68B0-2982-4693-9BD6-7C6EB47B44EE}" destId="{3B61AA7B-4BFC-4CEE-95CE-983331D71F72}" srcOrd="0" destOrd="0" presId="urn:microsoft.com/office/officeart/2008/layout/VerticalCurvedList"/>
    <dgm:cxn modelId="{2A4260CB-17D8-4C40-AC9F-6EDC4A76129F}" srcId="{1AE03DEC-EEAB-4AB9-8016-1C906B3F6461}" destId="{CE30B03C-F3CC-4A2E-AB64-6E62F6E8CDF7}" srcOrd="0" destOrd="0" parTransId="{8C2EBE27-375E-4157-BB82-9C7D2EB31D20}" sibTransId="{D40F68B0-2982-4693-9BD6-7C6EB47B44EE}"/>
    <dgm:cxn modelId="{B24583E2-8472-4E9D-BDB7-BF455A5A86C4}" srcId="{1AE03DEC-EEAB-4AB9-8016-1C906B3F6461}" destId="{04C33E61-82B0-419B-AAFA-776E649279EB}" srcOrd="2" destOrd="0" parTransId="{8C1FB080-6F7C-4357-9987-FCDD5D453DB1}" sibTransId="{F0900B08-8D1F-4E40-AD04-BD0756DAD101}"/>
    <dgm:cxn modelId="{D479A975-ED8C-481F-A13B-4A93A53FC5DC}" type="presOf" srcId="{04C33E61-82B0-419B-AAFA-776E649279EB}" destId="{63BA6146-61F9-4F50-AD6F-DE02E8EBF027}" srcOrd="0" destOrd="0" presId="urn:microsoft.com/office/officeart/2008/layout/VerticalCurvedList"/>
    <dgm:cxn modelId="{5DE69872-97FD-46E3-AB92-6147452506CE}" srcId="{1AE03DEC-EEAB-4AB9-8016-1C906B3F6461}" destId="{9E5CE5BE-55B4-4190-825C-5B08CEE34261}" srcOrd="3" destOrd="0" parTransId="{84544FE9-8493-47C0-ADFE-F2D84D952BF0}" sibTransId="{7A1D31D2-C487-455D-8567-B181AD794E33}"/>
    <dgm:cxn modelId="{7FA8E07A-7345-4F81-BB93-E88BA1AC6141}" srcId="{1AE03DEC-EEAB-4AB9-8016-1C906B3F6461}" destId="{1ABF6C40-D475-44AF-8A9C-949C83474EE9}" srcOrd="5" destOrd="0" parTransId="{0039B129-D072-44E2-9EBB-D08B0FF53A09}" sibTransId="{54340B8F-57A4-49C6-BFFA-4CC22F9A73F0}"/>
    <dgm:cxn modelId="{FF865B7B-A77C-48D6-8A0F-F00A6AFD8CEB}" type="presOf" srcId="{60793163-5CC3-4CDD-8D0C-FDD3346FB2C3}" destId="{B5617003-E7CA-453F-B625-6E55461D383E}" srcOrd="0" destOrd="0" presId="urn:microsoft.com/office/officeart/2008/layout/VerticalCurvedList"/>
    <dgm:cxn modelId="{713473A6-DDA2-49A8-B0DA-7DD618874B4A}" type="presOf" srcId="{7B7C7C77-B0E7-45A6-BDC8-9A9106FFED64}" destId="{CF724ED1-7037-449D-8452-4C87BB17AFC0}" srcOrd="0" destOrd="0" presId="urn:microsoft.com/office/officeart/2008/layout/VerticalCurvedList"/>
    <dgm:cxn modelId="{ABBC21DC-1DE4-4E49-A753-D8AFB3EAA36B}" type="presOf" srcId="{9E5CE5BE-55B4-4190-825C-5B08CEE34261}" destId="{3B798E84-85DE-4CA2-8579-D4A5EA40E8DA}" srcOrd="0" destOrd="0" presId="urn:microsoft.com/office/officeart/2008/layout/VerticalCurvedList"/>
    <dgm:cxn modelId="{7194D794-0BC7-4B12-8C1F-6DBD2E21D8C4}" type="presOf" srcId="{1AE03DEC-EEAB-4AB9-8016-1C906B3F6461}" destId="{F0270EF3-2DE8-4278-9045-A817063C6162}" srcOrd="0" destOrd="0" presId="urn:microsoft.com/office/officeart/2008/layout/VerticalCurvedList"/>
    <dgm:cxn modelId="{C66F1C13-3914-46A0-BA72-AC8FC6CCDD45}" srcId="{1AE03DEC-EEAB-4AB9-8016-1C906B3F6461}" destId="{7B7C7C77-B0E7-45A6-BDC8-9A9106FFED64}" srcOrd="1" destOrd="0" parTransId="{653AC55A-D030-41C7-9CCB-BA602A019BF0}" sibTransId="{AE5AEA8D-ABB9-4FA5-8896-FB2427747446}"/>
    <dgm:cxn modelId="{D3BB4F8B-35F9-413E-AB3E-53CAC1A416DA}" type="presOf" srcId="{CE30B03C-F3CC-4A2E-AB64-6E62F6E8CDF7}" destId="{25A2BC2E-F08D-4E22-903C-6905837DBD1F}" srcOrd="0" destOrd="0" presId="urn:microsoft.com/office/officeart/2008/layout/VerticalCurvedList"/>
    <dgm:cxn modelId="{B38BAECA-7F36-4E9C-8108-5A7D647F4FAA}" srcId="{1AE03DEC-EEAB-4AB9-8016-1C906B3F6461}" destId="{60793163-5CC3-4CDD-8D0C-FDD3346FB2C3}" srcOrd="4" destOrd="0" parTransId="{5E4C0EDA-EE15-4B99-95CD-20786384FF73}" sibTransId="{DD069ECE-A3B9-4356-96E1-12D69109B8B0}"/>
    <dgm:cxn modelId="{E8D2522E-6ED2-4A0D-94D0-969A2A384FC4}" type="presOf" srcId="{1ABF6C40-D475-44AF-8A9C-949C83474EE9}" destId="{D5AD36E6-4413-4DE5-B8A3-E3490AF97FEE}" srcOrd="0" destOrd="0" presId="urn:microsoft.com/office/officeart/2008/layout/VerticalCurvedList"/>
    <dgm:cxn modelId="{29997DC0-3F8B-430E-A562-783197FB0AB4}" type="presParOf" srcId="{F0270EF3-2DE8-4278-9045-A817063C6162}" destId="{ED79A0D6-0280-4B8D-A58A-99DB7576C563}" srcOrd="0" destOrd="0" presId="urn:microsoft.com/office/officeart/2008/layout/VerticalCurvedList"/>
    <dgm:cxn modelId="{25E54949-2EF8-411D-887F-3F8133C5B1B3}" type="presParOf" srcId="{ED79A0D6-0280-4B8D-A58A-99DB7576C563}" destId="{250A1DD5-82AA-4FEB-ADCE-B770E9445CB8}" srcOrd="0" destOrd="0" presId="urn:microsoft.com/office/officeart/2008/layout/VerticalCurvedList"/>
    <dgm:cxn modelId="{F5E3B275-DC8D-49A2-B167-3C5090263C2B}" type="presParOf" srcId="{250A1DD5-82AA-4FEB-ADCE-B770E9445CB8}" destId="{274AB35C-A598-45EF-A4FE-EE98EAD572A2}" srcOrd="0" destOrd="0" presId="urn:microsoft.com/office/officeart/2008/layout/VerticalCurvedList"/>
    <dgm:cxn modelId="{D12D8B91-CBB2-4AA6-9EA3-3DE56334CA55}" type="presParOf" srcId="{250A1DD5-82AA-4FEB-ADCE-B770E9445CB8}" destId="{3B61AA7B-4BFC-4CEE-95CE-983331D71F72}" srcOrd="1" destOrd="0" presId="urn:microsoft.com/office/officeart/2008/layout/VerticalCurvedList"/>
    <dgm:cxn modelId="{8437F552-06CE-4A0E-9F9B-EDC20BB306EA}" type="presParOf" srcId="{250A1DD5-82AA-4FEB-ADCE-B770E9445CB8}" destId="{59C306A8-A906-4008-A43F-DFFAEC42EE60}" srcOrd="2" destOrd="0" presId="urn:microsoft.com/office/officeart/2008/layout/VerticalCurvedList"/>
    <dgm:cxn modelId="{34231DD7-1380-4430-837A-9FAD6F3D06C5}" type="presParOf" srcId="{250A1DD5-82AA-4FEB-ADCE-B770E9445CB8}" destId="{CBB867C2-B34E-4274-B53D-93C870F31241}" srcOrd="3" destOrd="0" presId="urn:microsoft.com/office/officeart/2008/layout/VerticalCurvedList"/>
    <dgm:cxn modelId="{FF65B148-1413-4C31-BFAB-718B9DACE860}" type="presParOf" srcId="{ED79A0D6-0280-4B8D-A58A-99DB7576C563}" destId="{25A2BC2E-F08D-4E22-903C-6905837DBD1F}" srcOrd="1" destOrd="0" presId="urn:microsoft.com/office/officeart/2008/layout/VerticalCurvedList"/>
    <dgm:cxn modelId="{4B69E456-BFE9-47E3-BD4E-5B0619EE9F42}" type="presParOf" srcId="{ED79A0D6-0280-4B8D-A58A-99DB7576C563}" destId="{D072C3BA-9956-49BD-90E7-75FDCE8C2BA5}" srcOrd="2" destOrd="0" presId="urn:microsoft.com/office/officeart/2008/layout/VerticalCurvedList"/>
    <dgm:cxn modelId="{D923CB71-143D-44BB-B8ED-3B114095782F}" type="presParOf" srcId="{D072C3BA-9956-49BD-90E7-75FDCE8C2BA5}" destId="{FAC47062-560E-4291-94B7-C205DB05A0CF}" srcOrd="0" destOrd="0" presId="urn:microsoft.com/office/officeart/2008/layout/VerticalCurvedList"/>
    <dgm:cxn modelId="{01A7E20C-F917-48C0-A2D0-41CC6E015E8D}" type="presParOf" srcId="{ED79A0D6-0280-4B8D-A58A-99DB7576C563}" destId="{CF724ED1-7037-449D-8452-4C87BB17AFC0}" srcOrd="3" destOrd="0" presId="urn:microsoft.com/office/officeart/2008/layout/VerticalCurvedList"/>
    <dgm:cxn modelId="{4CB00BD2-3649-41D8-B2FE-2AA0E47654B5}" type="presParOf" srcId="{ED79A0D6-0280-4B8D-A58A-99DB7576C563}" destId="{CA0EA081-D0DE-4744-8F22-F37215AD42E6}" srcOrd="4" destOrd="0" presId="urn:microsoft.com/office/officeart/2008/layout/VerticalCurvedList"/>
    <dgm:cxn modelId="{5BF74E94-3D4B-4F35-A334-0CCB8B0D97C1}" type="presParOf" srcId="{CA0EA081-D0DE-4744-8F22-F37215AD42E6}" destId="{0D59E041-7D4D-489C-B6F2-F1FE46D07E42}" srcOrd="0" destOrd="0" presId="urn:microsoft.com/office/officeart/2008/layout/VerticalCurvedList"/>
    <dgm:cxn modelId="{DEE19028-8F60-4A9E-B788-58797A17D19C}" type="presParOf" srcId="{ED79A0D6-0280-4B8D-A58A-99DB7576C563}" destId="{63BA6146-61F9-4F50-AD6F-DE02E8EBF027}" srcOrd="5" destOrd="0" presId="urn:microsoft.com/office/officeart/2008/layout/VerticalCurvedList"/>
    <dgm:cxn modelId="{D5275C90-9D88-49F1-9827-99970E042ED1}" type="presParOf" srcId="{ED79A0D6-0280-4B8D-A58A-99DB7576C563}" destId="{93BE83BD-E2FA-4603-AAD4-A0C2DA18165C}" srcOrd="6" destOrd="0" presId="urn:microsoft.com/office/officeart/2008/layout/VerticalCurvedList"/>
    <dgm:cxn modelId="{DF91D3DA-958A-4788-A199-C1A0A8E43110}" type="presParOf" srcId="{93BE83BD-E2FA-4603-AAD4-A0C2DA18165C}" destId="{C2439A6B-3DB9-427B-8610-5C3C9725694B}" srcOrd="0" destOrd="0" presId="urn:microsoft.com/office/officeart/2008/layout/VerticalCurvedList"/>
    <dgm:cxn modelId="{AADC4C1E-E15B-463C-BBDD-3168362D5C9F}" type="presParOf" srcId="{ED79A0D6-0280-4B8D-A58A-99DB7576C563}" destId="{3B798E84-85DE-4CA2-8579-D4A5EA40E8DA}" srcOrd="7" destOrd="0" presId="urn:microsoft.com/office/officeart/2008/layout/VerticalCurvedList"/>
    <dgm:cxn modelId="{EAB2E547-5D6E-4168-85DE-4A26EC0018A8}" type="presParOf" srcId="{ED79A0D6-0280-4B8D-A58A-99DB7576C563}" destId="{CB1CF203-5678-41C6-B80B-FC3BFC64076E}" srcOrd="8" destOrd="0" presId="urn:microsoft.com/office/officeart/2008/layout/VerticalCurvedList"/>
    <dgm:cxn modelId="{2228E3D3-B2CB-472F-9716-88CBD97987A7}" type="presParOf" srcId="{CB1CF203-5678-41C6-B80B-FC3BFC64076E}" destId="{412D4E3F-4F90-4366-BA77-E4CB208906A9}" srcOrd="0" destOrd="0" presId="urn:microsoft.com/office/officeart/2008/layout/VerticalCurvedList"/>
    <dgm:cxn modelId="{FC127FBD-2869-491B-90C1-89EC7E24B95F}" type="presParOf" srcId="{ED79A0D6-0280-4B8D-A58A-99DB7576C563}" destId="{B5617003-E7CA-453F-B625-6E55461D383E}" srcOrd="9" destOrd="0" presId="urn:microsoft.com/office/officeart/2008/layout/VerticalCurvedList"/>
    <dgm:cxn modelId="{FD998468-B9F6-467A-9B68-B9DD9E86E76E}" type="presParOf" srcId="{ED79A0D6-0280-4B8D-A58A-99DB7576C563}" destId="{D837D6DD-D9A6-4BA0-867E-7CDBA476B06C}" srcOrd="10" destOrd="0" presId="urn:microsoft.com/office/officeart/2008/layout/VerticalCurvedList"/>
    <dgm:cxn modelId="{4C2F768B-DE82-4D10-8780-E7D3A1D09B8A}" type="presParOf" srcId="{D837D6DD-D9A6-4BA0-867E-7CDBA476B06C}" destId="{3409A9F8-8FAA-4CE8-A381-C25B5E845A06}" srcOrd="0" destOrd="0" presId="urn:microsoft.com/office/officeart/2008/layout/VerticalCurvedList"/>
    <dgm:cxn modelId="{28658BE1-BE46-4FDA-ABDD-C4DFA220D053}" type="presParOf" srcId="{ED79A0D6-0280-4B8D-A58A-99DB7576C563}" destId="{D5AD36E6-4413-4DE5-B8A3-E3490AF97FEE}" srcOrd="11" destOrd="0" presId="urn:microsoft.com/office/officeart/2008/layout/VerticalCurvedList"/>
    <dgm:cxn modelId="{993FF50D-40F3-4C6A-BE1D-BC93CBAD6130}" type="presParOf" srcId="{ED79A0D6-0280-4B8D-A58A-99DB7576C563}" destId="{BB31F6D3-79A9-42EC-BE94-B60602A9AB24}" srcOrd="12" destOrd="0" presId="urn:microsoft.com/office/officeart/2008/layout/VerticalCurvedList"/>
    <dgm:cxn modelId="{CA280B62-435D-4FED-B888-E22D142F3659}" type="presParOf" srcId="{BB31F6D3-79A9-42EC-BE94-B60602A9AB24}" destId="{DF3EE312-4443-429D-A47C-538985CDC3D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B4A5AA2-F28E-4189-968D-CBC50338BCF4}" type="doc">
      <dgm:prSet loTypeId="urn:microsoft.com/office/officeart/2008/layout/Squa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8A91598-258B-46C6-8A7A-8D90305F86D9}">
      <dgm:prSet phldrT="[Texto]" custT="1"/>
      <dgm:spPr/>
      <dgm:t>
        <a:bodyPr/>
        <a:lstStyle/>
        <a:p>
          <a:pPr algn="ctr"/>
          <a:r>
            <a:rPr lang="es-MX" sz="2000" dirty="0" smtClean="0"/>
            <a:t>Por enfermedad:</a:t>
          </a:r>
        </a:p>
      </dgm:t>
    </dgm:pt>
    <dgm:pt modelId="{869F64D2-9A0B-46F5-8DF6-519938616431}" type="parTrans" cxnId="{287B0E1E-34ED-4FBA-A1BB-7B2ABDA0BD05}">
      <dgm:prSet/>
      <dgm:spPr/>
      <dgm:t>
        <a:bodyPr/>
        <a:lstStyle/>
        <a:p>
          <a:endParaRPr lang="es-MX"/>
        </a:p>
      </dgm:t>
    </dgm:pt>
    <dgm:pt modelId="{BC0D7BA4-7080-4659-A5CD-7476B6FBDCE2}" type="sibTrans" cxnId="{287B0E1E-34ED-4FBA-A1BB-7B2ABDA0BD05}">
      <dgm:prSet/>
      <dgm:spPr/>
      <dgm:t>
        <a:bodyPr/>
        <a:lstStyle/>
        <a:p>
          <a:endParaRPr lang="es-MX"/>
        </a:p>
      </dgm:t>
    </dgm:pt>
    <dgm:pt modelId="{FA107AC6-B479-47B4-BC5D-D1616B834418}">
      <dgm:prSet phldrT="[Texto]" custT="1"/>
      <dgm:spPr/>
      <dgm:t>
        <a:bodyPr/>
        <a:lstStyle/>
        <a:p>
          <a:pPr algn="l"/>
          <a:r>
            <a:rPr lang="es-MX" sz="1600" dirty="0" smtClean="0"/>
            <a:t>Prorroga de subsidio hasta por 26 semanas más.</a:t>
          </a:r>
          <a:endParaRPr lang="es-MX" sz="1600" dirty="0"/>
        </a:p>
      </dgm:t>
    </dgm:pt>
    <dgm:pt modelId="{0F02713E-2C72-4701-9C15-7FF36B02C452}" type="parTrans" cxnId="{F97DAB56-DF4A-466D-B0C2-18EA5ABAD25B}">
      <dgm:prSet/>
      <dgm:spPr/>
      <dgm:t>
        <a:bodyPr/>
        <a:lstStyle/>
        <a:p>
          <a:endParaRPr lang="es-MX"/>
        </a:p>
      </dgm:t>
    </dgm:pt>
    <dgm:pt modelId="{3E63782E-AA6D-491E-BA92-5F3E26F681ED}" type="sibTrans" cxnId="{F97DAB56-DF4A-466D-B0C2-18EA5ABAD25B}">
      <dgm:prSet/>
      <dgm:spPr/>
      <dgm:t>
        <a:bodyPr/>
        <a:lstStyle/>
        <a:p>
          <a:endParaRPr lang="es-MX"/>
        </a:p>
      </dgm:t>
    </dgm:pt>
    <dgm:pt modelId="{92FAF77A-F290-42E5-9816-DC1DA9A7EAE8}">
      <dgm:prSet phldrT="[Texto]" custT="1"/>
      <dgm:spPr/>
      <dgm:t>
        <a:bodyPr/>
        <a:lstStyle/>
        <a:p>
          <a:pPr algn="ctr"/>
          <a:r>
            <a:rPr lang="es-MX" sz="2000" dirty="0" smtClean="0"/>
            <a:t>En caso de maternidad:</a:t>
          </a:r>
        </a:p>
      </dgm:t>
    </dgm:pt>
    <dgm:pt modelId="{47772027-4BCB-42EC-9732-F1DFAB8712C5}" type="parTrans" cxnId="{CD5553E7-787D-4EE5-A486-3EE6A8898D4E}">
      <dgm:prSet/>
      <dgm:spPr/>
      <dgm:t>
        <a:bodyPr/>
        <a:lstStyle/>
        <a:p>
          <a:endParaRPr lang="es-MX"/>
        </a:p>
      </dgm:t>
    </dgm:pt>
    <dgm:pt modelId="{50E3002B-D644-4C35-9E39-38DB3DA6DCD3}" type="sibTrans" cxnId="{CD5553E7-787D-4EE5-A486-3EE6A8898D4E}">
      <dgm:prSet/>
      <dgm:spPr/>
      <dgm:t>
        <a:bodyPr/>
        <a:lstStyle/>
        <a:p>
          <a:endParaRPr lang="es-MX"/>
        </a:p>
      </dgm:t>
    </dgm:pt>
    <dgm:pt modelId="{2A9432C6-85EC-4376-BE67-F2C6BA02E34B}">
      <dgm:prSet phldrT="[Texto]" custT="1"/>
      <dgm:spPr/>
      <dgm:t>
        <a:bodyPr/>
        <a:lstStyle/>
        <a:p>
          <a:pPr algn="l"/>
          <a:r>
            <a:rPr lang="es-MX" sz="1600" smtClean="0"/>
            <a:t>Subsidio en </a:t>
          </a:r>
          <a:r>
            <a:rPr lang="es-MX" sz="1600" dirty="0" smtClean="0"/>
            <a:t>dinero a partir del 4° día y hasta 52 semanas.</a:t>
          </a:r>
        </a:p>
      </dgm:t>
    </dgm:pt>
    <dgm:pt modelId="{759DA38D-8120-4A03-9201-24BBC0B88652}" type="parTrans" cxnId="{95B95715-AC0A-4605-A60D-57C5F25A90AC}">
      <dgm:prSet/>
      <dgm:spPr/>
      <dgm:t>
        <a:bodyPr/>
        <a:lstStyle/>
        <a:p>
          <a:endParaRPr lang="es-MX"/>
        </a:p>
      </dgm:t>
    </dgm:pt>
    <dgm:pt modelId="{97C9AA4D-BBCB-4CBB-8339-4F7734C5B34C}" type="sibTrans" cxnId="{95B95715-AC0A-4605-A60D-57C5F25A90AC}">
      <dgm:prSet/>
      <dgm:spPr/>
      <dgm:t>
        <a:bodyPr/>
        <a:lstStyle/>
        <a:p>
          <a:endParaRPr lang="es-MX"/>
        </a:p>
      </dgm:t>
    </dgm:pt>
    <dgm:pt modelId="{AE0C805A-7E33-4768-A21C-4830D47E29D8}">
      <dgm:prSet phldrT="[Texto]" custT="1"/>
      <dgm:spPr/>
      <dgm:t>
        <a:bodyPr/>
        <a:lstStyle/>
        <a:p>
          <a:pPr algn="l"/>
          <a:r>
            <a:rPr lang="es-MX" sz="1600" dirty="0" smtClean="0"/>
            <a:t>Es requisito tener cubiertas por lo menos 4 cotizaciones semanales anteriores.</a:t>
          </a:r>
          <a:endParaRPr lang="es-MX" sz="1600" dirty="0"/>
        </a:p>
      </dgm:t>
    </dgm:pt>
    <dgm:pt modelId="{39E9AC5A-8BE9-4FC3-ABCF-DA8141E05620}" type="parTrans" cxnId="{4CAEE5D1-F7CE-4E8C-882D-D104598B4723}">
      <dgm:prSet/>
      <dgm:spPr/>
      <dgm:t>
        <a:bodyPr/>
        <a:lstStyle/>
        <a:p>
          <a:endParaRPr lang="es-MX"/>
        </a:p>
      </dgm:t>
    </dgm:pt>
    <dgm:pt modelId="{EDB169FA-7283-4858-B09B-38347A358EE2}" type="sibTrans" cxnId="{4CAEE5D1-F7CE-4E8C-882D-D104598B4723}">
      <dgm:prSet/>
      <dgm:spPr/>
      <dgm:t>
        <a:bodyPr/>
        <a:lstStyle/>
        <a:p>
          <a:endParaRPr lang="es-MX"/>
        </a:p>
      </dgm:t>
    </dgm:pt>
    <dgm:pt modelId="{72D37C8B-BD5D-40E7-BD54-EF1C8A1192A3}">
      <dgm:prSet phldrT="[Texto]" custT="1"/>
      <dgm:spPr/>
      <dgm:t>
        <a:bodyPr/>
        <a:lstStyle/>
        <a:p>
          <a:pPr algn="l"/>
          <a:r>
            <a:rPr lang="es-MX" sz="1600" dirty="0" smtClean="0"/>
            <a:t>El subsidio en dinero será del 60% del SBC.</a:t>
          </a:r>
          <a:endParaRPr lang="es-MX" sz="1600" dirty="0"/>
        </a:p>
      </dgm:t>
    </dgm:pt>
    <dgm:pt modelId="{EA4C59EB-D52B-4FE4-9B85-C3F6F27304E3}" type="sibTrans" cxnId="{2E8EF0F2-ACCA-4F72-B6F5-B69CDDCAF452}">
      <dgm:prSet/>
      <dgm:spPr/>
      <dgm:t>
        <a:bodyPr/>
        <a:lstStyle/>
        <a:p>
          <a:endParaRPr lang="es-MX"/>
        </a:p>
      </dgm:t>
    </dgm:pt>
    <dgm:pt modelId="{921E2959-9616-446A-BFE9-D6F99F00DA5F}" type="parTrans" cxnId="{2E8EF0F2-ACCA-4F72-B6F5-B69CDDCAF452}">
      <dgm:prSet/>
      <dgm:spPr/>
      <dgm:t>
        <a:bodyPr/>
        <a:lstStyle/>
        <a:p>
          <a:endParaRPr lang="es-MX"/>
        </a:p>
      </dgm:t>
    </dgm:pt>
    <dgm:pt modelId="{59B9449C-1976-4ECC-9633-E9F5A04C8AEE}">
      <dgm:prSet phldrT="[Texto]" custT="1"/>
      <dgm:spPr/>
      <dgm:t>
        <a:bodyPr/>
        <a:lstStyle/>
        <a:p>
          <a:r>
            <a:rPr lang="es-MX" sz="1600" dirty="0" smtClean="0"/>
            <a:t>Subsidio del 100% del SBC 42 días antes y después del parto.</a:t>
          </a:r>
        </a:p>
      </dgm:t>
    </dgm:pt>
    <dgm:pt modelId="{7E9D2852-B562-429F-8844-50B953EEBD91}" type="parTrans" cxnId="{DFE4BA02-8EB6-4FE4-BDA0-598A4BA34643}">
      <dgm:prSet/>
      <dgm:spPr/>
      <dgm:t>
        <a:bodyPr/>
        <a:lstStyle/>
        <a:p>
          <a:endParaRPr lang="es-MX"/>
        </a:p>
      </dgm:t>
    </dgm:pt>
    <dgm:pt modelId="{E874E638-4255-4FE6-B2E8-7DCE55923691}" type="sibTrans" cxnId="{DFE4BA02-8EB6-4FE4-BDA0-598A4BA34643}">
      <dgm:prSet/>
      <dgm:spPr/>
      <dgm:t>
        <a:bodyPr/>
        <a:lstStyle/>
        <a:p>
          <a:endParaRPr lang="es-MX"/>
        </a:p>
      </dgm:t>
    </dgm:pt>
    <dgm:pt modelId="{D7B57C08-5D5E-4DA9-A05C-B71998817682}">
      <dgm:prSet phldrT="[Texto]" custT="1"/>
      <dgm:spPr/>
      <dgm:t>
        <a:bodyPr/>
        <a:lstStyle/>
        <a:p>
          <a:r>
            <a:rPr lang="es-MX" sz="1600" dirty="0" smtClean="0"/>
            <a:t>Es requisito tener 30 cotizaciones semanales en los últimos 12 meses.</a:t>
          </a:r>
        </a:p>
      </dgm:t>
    </dgm:pt>
    <dgm:pt modelId="{47662FF5-BF64-48D3-8E85-F551B9D7BD45}" type="parTrans" cxnId="{ABE235D0-5232-4046-8633-EEFF8712B47B}">
      <dgm:prSet/>
      <dgm:spPr/>
      <dgm:t>
        <a:bodyPr/>
        <a:lstStyle/>
        <a:p>
          <a:endParaRPr lang="es-MX"/>
        </a:p>
      </dgm:t>
    </dgm:pt>
    <dgm:pt modelId="{3DED4CD8-FCD0-44FF-A3FF-1661463DBE32}" type="sibTrans" cxnId="{ABE235D0-5232-4046-8633-EEFF8712B47B}">
      <dgm:prSet/>
      <dgm:spPr/>
      <dgm:t>
        <a:bodyPr/>
        <a:lstStyle/>
        <a:p>
          <a:endParaRPr lang="es-MX"/>
        </a:p>
      </dgm:t>
    </dgm:pt>
    <dgm:pt modelId="{7B256264-A0AE-455F-B139-0F7F44781F00}">
      <dgm:prSet phldrT="[Texto]" custT="1"/>
      <dgm:spPr/>
      <dgm:t>
        <a:bodyPr/>
        <a:lstStyle/>
        <a:p>
          <a:r>
            <a:rPr lang="es-MX" sz="1600" dirty="0" smtClean="0"/>
            <a:t>Otro requisito es que se certifique el embarazo por el Instituto y la fecha probable de parto.</a:t>
          </a:r>
        </a:p>
      </dgm:t>
    </dgm:pt>
    <dgm:pt modelId="{D09D9F22-CA24-470D-864D-94DC1CBE9CDA}" type="parTrans" cxnId="{DDA5167C-76DA-4FA8-95DE-B593CBF29589}">
      <dgm:prSet/>
      <dgm:spPr/>
      <dgm:t>
        <a:bodyPr/>
        <a:lstStyle/>
        <a:p>
          <a:endParaRPr lang="es-MX"/>
        </a:p>
      </dgm:t>
    </dgm:pt>
    <dgm:pt modelId="{781CEA9E-6C05-467F-BEE7-3342B0E4D889}" type="sibTrans" cxnId="{DDA5167C-76DA-4FA8-95DE-B593CBF29589}">
      <dgm:prSet/>
      <dgm:spPr/>
      <dgm:t>
        <a:bodyPr/>
        <a:lstStyle/>
        <a:p>
          <a:endParaRPr lang="es-MX"/>
        </a:p>
      </dgm:t>
    </dgm:pt>
    <dgm:pt modelId="{29AD008A-0B13-4C6A-A4A3-448A3B55024B}" type="pres">
      <dgm:prSet presAssocID="{0B4A5AA2-F28E-4189-968D-CBC50338BCF4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57B1FD0D-6A60-4BCF-91D9-4434585E5289}" type="pres">
      <dgm:prSet presAssocID="{B8A91598-258B-46C6-8A7A-8D90305F86D9}" presName="root" presStyleCnt="0">
        <dgm:presLayoutVars>
          <dgm:chMax/>
          <dgm:chPref/>
        </dgm:presLayoutVars>
      </dgm:prSet>
      <dgm:spPr/>
    </dgm:pt>
    <dgm:pt modelId="{B9782EE5-17E8-4843-AA95-B085A1E3A43A}" type="pres">
      <dgm:prSet presAssocID="{B8A91598-258B-46C6-8A7A-8D90305F86D9}" presName="rootComposite" presStyleCnt="0">
        <dgm:presLayoutVars/>
      </dgm:prSet>
      <dgm:spPr/>
    </dgm:pt>
    <dgm:pt modelId="{3157E515-77EF-4302-8B14-505F4EBC1A37}" type="pres">
      <dgm:prSet presAssocID="{B8A91598-258B-46C6-8A7A-8D90305F86D9}" presName="ParentAccent" presStyleLbl="alignNode1" presStyleIdx="0" presStyleCnt="2"/>
      <dgm:spPr/>
    </dgm:pt>
    <dgm:pt modelId="{31FE91DA-565C-4D00-BD4F-602122394061}" type="pres">
      <dgm:prSet presAssocID="{B8A91598-258B-46C6-8A7A-8D90305F86D9}" presName="ParentSmallAccent" presStyleLbl="fgAcc1" presStyleIdx="0" presStyleCnt="2"/>
      <dgm:spPr/>
    </dgm:pt>
    <dgm:pt modelId="{6714E77E-7EC0-4960-85A5-9AD02E4FC796}" type="pres">
      <dgm:prSet presAssocID="{B8A91598-258B-46C6-8A7A-8D90305F86D9}" presName="Parent" presStyleLbl="revTx" presStyleIdx="0" presStyleCnt="9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69CE1D7-7CD8-451C-9C2B-DB3453BC199A}" type="pres">
      <dgm:prSet presAssocID="{B8A91598-258B-46C6-8A7A-8D90305F86D9}" presName="childShape" presStyleCnt="0">
        <dgm:presLayoutVars>
          <dgm:chMax val="0"/>
          <dgm:chPref val="0"/>
        </dgm:presLayoutVars>
      </dgm:prSet>
      <dgm:spPr/>
    </dgm:pt>
    <dgm:pt modelId="{9ABEE88C-FD33-48AC-9069-955231EFFED3}" type="pres">
      <dgm:prSet presAssocID="{2A9432C6-85EC-4376-BE67-F2C6BA02E34B}" presName="childComposite" presStyleCnt="0">
        <dgm:presLayoutVars>
          <dgm:chMax val="0"/>
          <dgm:chPref val="0"/>
        </dgm:presLayoutVars>
      </dgm:prSet>
      <dgm:spPr/>
    </dgm:pt>
    <dgm:pt modelId="{E1BBD399-BB59-4622-9A27-1B7A8CB06A36}" type="pres">
      <dgm:prSet presAssocID="{2A9432C6-85EC-4376-BE67-F2C6BA02E34B}" presName="ChildAccent" presStyleLbl="solidFgAcc1" presStyleIdx="0" presStyleCnt="7"/>
      <dgm:spPr/>
    </dgm:pt>
    <dgm:pt modelId="{141804F2-257F-4A09-BBD3-23BCB0DFD0A2}" type="pres">
      <dgm:prSet presAssocID="{2A9432C6-85EC-4376-BE67-F2C6BA02E34B}" presName="Child" presStyleLbl="revTx" presStyleIdx="1" presStyleCnt="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17C3C8B-CAB4-4DE6-AAF3-ABD54A2F092A}" type="pres">
      <dgm:prSet presAssocID="{FA107AC6-B479-47B4-BC5D-D1616B834418}" presName="childComposite" presStyleCnt="0">
        <dgm:presLayoutVars>
          <dgm:chMax val="0"/>
          <dgm:chPref val="0"/>
        </dgm:presLayoutVars>
      </dgm:prSet>
      <dgm:spPr/>
    </dgm:pt>
    <dgm:pt modelId="{BA336FE9-CF90-4010-BF5E-C9D03A62BB2F}" type="pres">
      <dgm:prSet presAssocID="{FA107AC6-B479-47B4-BC5D-D1616B834418}" presName="ChildAccent" presStyleLbl="solidFgAcc1" presStyleIdx="1" presStyleCnt="7"/>
      <dgm:spPr/>
    </dgm:pt>
    <dgm:pt modelId="{2ED358C1-9AF1-4D62-8E44-13439441AAE2}" type="pres">
      <dgm:prSet presAssocID="{FA107AC6-B479-47B4-BC5D-D1616B834418}" presName="Child" presStyleLbl="revTx" presStyleIdx="2" presStyleCnt="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396F8C-6A7E-4179-979B-C19FA8579546}" type="pres">
      <dgm:prSet presAssocID="{AE0C805A-7E33-4768-A21C-4830D47E29D8}" presName="childComposite" presStyleCnt="0">
        <dgm:presLayoutVars>
          <dgm:chMax val="0"/>
          <dgm:chPref val="0"/>
        </dgm:presLayoutVars>
      </dgm:prSet>
      <dgm:spPr/>
    </dgm:pt>
    <dgm:pt modelId="{69E64CFF-D387-489B-AC42-A00945AFDDB6}" type="pres">
      <dgm:prSet presAssocID="{AE0C805A-7E33-4768-A21C-4830D47E29D8}" presName="ChildAccent" presStyleLbl="solidFgAcc1" presStyleIdx="2" presStyleCnt="7"/>
      <dgm:spPr/>
    </dgm:pt>
    <dgm:pt modelId="{BAEB283C-10C1-49A1-A97B-AB59F69AB1A9}" type="pres">
      <dgm:prSet presAssocID="{AE0C805A-7E33-4768-A21C-4830D47E29D8}" presName="Child" presStyleLbl="revTx" presStyleIdx="3" presStyleCnt="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F83582E-C4D7-4A7A-8EF9-A17DFD7FE88A}" type="pres">
      <dgm:prSet presAssocID="{72D37C8B-BD5D-40E7-BD54-EF1C8A1192A3}" presName="childComposite" presStyleCnt="0">
        <dgm:presLayoutVars>
          <dgm:chMax val="0"/>
          <dgm:chPref val="0"/>
        </dgm:presLayoutVars>
      </dgm:prSet>
      <dgm:spPr/>
    </dgm:pt>
    <dgm:pt modelId="{A5F42FEA-57E2-4767-BA7A-0672CB93E4D1}" type="pres">
      <dgm:prSet presAssocID="{72D37C8B-BD5D-40E7-BD54-EF1C8A1192A3}" presName="ChildAccent" presStyleLbl="solidFgAcc1" presStyleIdx="3" presStyleCnt="7"/>
      <dgm:spPr/>
    </dgm:pt>
    <dgm:pt modelId="{25DABA57-F200-4AF1-A09C-08C9047C9153}" type="pres">
      <dgm:prSet presAssocID="{72D37C8B-BD5D-40E7-BD54-EF1C8A1192A3}" presName="Child" presStyleLbl="revTx" presStyleIdx="4" presStyleCnt="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6F5AF7B-65AF-461B-BC57-E67A21318FE7}" type="pres">
      <dgm:prSet presAssocID="{92FAF77A-F290-42E5-9816-DC1DA9A7EAE8}" presName="root" presStyleCnt="0">
        <dgm:presLayoutVars>
          <dgm:chMax/>
          <dgm:chPref/>
        </dgm:presLayoutVars>
      </dgm:prSet>
      <dgm:spPr/>
    </dgm:pt>
    <dgm:pt modelId="{9EC5623B-23D0-4A18-9B62-8220430FB87D}" type="pres">
      <dgm:prSet presAssocID="{92FAF77A-F290-42E5-9816-DC1DA9A7EAE8}" presName="rootComposite" presStyleCnt="0">
        <dgm:presLayoutVars/>
      </dgm:prSet>
      <dgm:spPr/>
    </dgm:pt>
    <dgm:pt modelId="{54B43F32-0C31-42DA-AC2B-FB2B8CBDC56A}" type="pres">
      <dgm:prSet presAssocID="{92FAF77A-F290-42E5-9816-DC1DA9A7EAE8}" presName="ParentAccent" presStyleLbl="alignNode1" presStyleIdx="1" presStyleCnt="2"/>
      <dgm:spPr/>
    </dgm:pt>
    <dgm:pt modelId="{0567748D-1C3B-465E-A6D6-8CBEFCAC8522}" type="pres">
      <dgm:prSet presAssocID="{92FAF77A-F290-42E5-9816-DC1DA9A7EAE8}" presName="ParentSmallAccent" presStyleLbl="fgAcc1" presStyleIdx="1" presStyleCnt="2"/>
      <dgm:spPr/>
    </dgm:pt>
    <dgm:pt modelId="{CF5F3BC5-20E6-4D0D-A011-74BCDC498680}" type="pres">
      <dgm:prSet presAssocID="{92FAF77A-F290-42E5-9816-DC1DA9A7EAE8}" presName="Parent" presStyleLbl="revTx" presStyleIdx="5" presStyleCnt="9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3E14FC7-52E7-406D-B3F0-38889F574A3B}" type="pres">
      <dgm:prSet presAssocID="{92FAF77A-F290-42E5-9816-DC1DA9A7EAE8}" presName="childShape" presStyleCnt="0">
        <dgm:presLayoutVars>
          <dgm:chMax val="0"/>
          <dgm:chPref val="0"/>
        </dgm:presLayoutVars>
      </dgm:prSet>
      <dgm:spPr/>
    </dgm:pt>
    <dgm:pt modelId="{29979E00-7165-474C-8FED-F206661923BD}" type="pres">
      <dgm:prSet presAssocID="{59B9449C-1976-4ECC-9633-E9F5A04C8AEE}" presName="childComposite" presStyleCnt="0">
        <dgm:presLayoutVars>
          <dgm:chMax val="0"/>
          <dgm:chPref val="0"/>
        </dgm:presLayoutVars>
      </dgm:prSet>
      <dgm:spPr/>
    </dgm:pt>
    <dgm:pt modelId="{BB47EDDE-698D-4046-B188-67C156B711F4}" type="pres">
      <dgm:prSet presAssocID="{59B9449C-1976-4ECC-9633-E9F5A04C8AEE}" presName="ChildAccent" presStyleLbl="solidFgAcc1" presStyleIdx="4" presStyleCnt="7"/>
      <dgm:spPr/>
    </dgm:pt>
    <dgm:pt modelId="{41369BB3-461A-44EC-9B22-7FCFC8975AC1}" type="pres">
      <dgm:prSet presAssocID="{59B9449C-1976-4ECC-9633-E9F5A04C8AEE}" presName="Child" presStyleLbl="revTx" presStyleIdx="6" presStyleCnt="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9DA6273-D99A-4C7B-AA58-A99426E53E47}" type="pres">
      <dgm:prSet presAssocID="{D7B57C08-5D5E-4DA9-A05C-B71998817682}" presName="childComposite" presStyleCnt="0">
        <dgm:presLayoutVars>
          <dgm:chMax val="0"/>
          <dgm:chPref val="0"/>
        </dgm:presLayoutVars>
      </dgm:prSet>
      <dgm:spPr/>
    </dgm:pt>
    <dgm:pt modelId="{5F50C6CF-E062-4C86-B8B1-9AAA4D4EBF2E}" type="pres">
      <dgm:prSet presAssocID="{D7B57C08-5D5E-4DA9-A05C-B71998817682}" presName="ChildAccent" presStyleLbl="solidFgAcc1" presStyleIdx="5" presStyleCnt="7"/>
      <dgm:spPr/>
    </dgm:pt>
    <dgm:pt modelId="{C9F70F30-1930-46D0-8E0C-0AA125722F0E}" type="pres">
      <dgm:prSet presAssocID="{D7B57C08-5D5E-4DA9-A05C-B71998817682}" presName="Child" presStyleLbl="revTx" presStyleIdx="7" presStyleCnt="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655AC33-3D37-4B22-B69D-A9C48C4738FD}" type="pres">
      <dgm:prSet presAssocID="{7B256264-A0AE-455F-B139-0F7F44781F00}" presName="childComposite" presStyleCnt="0">
        <dgm:presLayoutVars>
          <dgm:chMax val="0"/>
          <dgm:chPref val="0"/>
        </dgm:presLayoutVars>
      </dgm:prSet>
      <dgm:spPr/>
    </dgm:pt>
    <dgm:pt modelId="{AB82F6F5-D4BA-45A4-9BBE-60FA4E890342}" type="pres">
      <dgm:prSet presAssocID="{7B256264-A0AE-455F-B139-0F7F44781F00}" presName="ChildAccent" presStyleLbl="solidFgAcc1" presStyleIdx="6" presStyleCnt="7"/>
      <dgm:spPr/>
    </dgm:pt>
    <dgm:pt modelId="{2A1CE362-A64F-46A1-8E93-53765A3D9728}" type="pres">
      <dgm:prSet presAssocID="{7B256264-A0AE-455F-B139-0F7F44781F00}" presName="Child" presStyleLbl="revTx" presStyleIdx="8" presStyleCnt="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C81C959-197E-4C43-8926-FC3F669CAF08}" type="presOf" srcId="{FA107AC6-B479-47B4-BC5D-D1616B834418}" destId="{2ED358C1-9AF1-4D62-8E44-13439441AAE2}" srcOrd="0" destOrd="0" presId="urn:microsoft.com/office/officeart/2008/layout/SquareAccentList"/>
    <dgm:cxn modelId="{136F34EC-536F-4C43-96AC-8C87B0F5702A}" type="presOf" srcId="{2A9432C6-85EC-4376-BE67-F2C6BA02E34B}" destId="{141804F2-257F-4A09-BBD3-23BCB0DFD0A2}" srcOrd="0" destOrd="0" presId="urn:microsoft.com/office/officeart/2008/layout/SquareAccentList"/>
    <dgm:cxn modelId="{4CAEE5D1-F7CE-4E8C-882D-D104598B4723}" srcId="{B8A91598-258B-46C6-8A7A-8D90305F86D9}" destId="{AE0C805A-7E33-4768-A21C-4830D47E29D8}" srcOrd="2" destOrd="0" parTransId="{39E9AC5A-8BE9-4FC3-ABCF-DA8141E05620}" sibTransId="{EDB169FA-7283-4858-B09B-38347A358EE2}"/>
    <dgm:cxn modelId="{E40A5118-35C2-4614-B26D-4681676682BC}" type="presOf" srcId="{92FAF77A-F290-42E5-9816-DC1DA9A7EAE8}" destId="{CF5F3BC5-20E6-4D0D-A011-74BCDC498680}" srcOrd="0" destOrd="0" presId="urn:microsoft.com/office/officeart/2008/layout/SquareAccentList"/>
    <dgm:cxn modelId="{E3239046-5CE5-42CC-A193-1729FD8DCF67}" type="presOf" srcId="{D7B57C08-5D5E-4DA9-A05C-B71998817682}" destId="{C9F70F30-1930-46D0-8E0C-0AA125722F0E}" srcOrd="0" destOrd="0" presId="urn:microsoft.com/office/officeart/2008/layout/SquareAccentList"/>
    <dgm:cxn modelId="{8FB1AD52-B96B-49F0-A86A-1218DB6B3275}" type="presOf" srcId="{B8A91598-258B-46C6-8A7A-8D90305F86D9}" destId="{6714E77E-7EC0-4960-85A5-9AD02E4FC796}" srcOrd="0" destOrd="0" presId="urn:microsoft.com/office/officeart/2008/layout/SquareAccentList"/>
    <dgm:cxn modelId="{ABE235D0-5232-4046-8633-EEFF8712B47B}" srcId="{92FAF77A-F290-42E5-9816-DC1DA9A7EAE8}" destId="{D7B57C08-5D5E-4DA9-A05C-B71998817682}" srcOrd="1" destOrd="0" parTransId="{47662FF5-BF64-48D3-8E85-F551B9D7BD45}" sibTransId="{3DED4CD8-FCD0-44FF-A3FF-1661463DBE32}"/>
    <dgm:cxn modelId="{2E8EF0F2-ACCA-4F72-B6F5-B69CDDCAF452}" srcId="{B8A91598-258B-46C6-8A7A-8D90305F86D9}" destId="{72D37C8B-BD5D-40E7-BD54-EF1C8A1192A3}" srcOrd="3" destOrd="0" parTransId="{921E2959-9616-446A-BFE9-D6F99F00DA5F}" sibTransId="{EA4C59EB-D52B-4FE4-9B85-C3F6F27304E3}"/>
    <dgm:cxn modelId="{F97DAB56-DF4A-466D-B0C2-18EA5ABAD25B}" srcId="{B8A91598-258B-46C6-8A7A-8D90305F86D9}" destId="{FA107AC6-B479-47B4-BC5D-D1616B834418}" srcOrd="1" destOrd="0" parTransId="{0F02713E-2C72-4701-9C15-7FF36B02C452}" sibTransId="{3E63782E-AA6D-491E-BA92-5F3E26F681ED}"/>
    <dgm:cxn modelId="{DFE4BA02-8EB6-4FE4-BDA0-598A4BA34643}" srcId="{92FAF77A-F290-42E5-9816-DC1DA9A7EAE8}" destId="{59B9449C-1976-4ECC-9633-E9F5A04C8AEE}" srcOrd="0" destOrd="0" parTransId="{7E9D2852-B562-429F-8844-50B953EEBD91}" sibTransId="{E874E638-4255-4FE6-B2E8-7DCE55923691}"/>
    <dgm:cxn modelId="{826315F1-609D-4D78-B470-C4946C63E3EB}" type="presOf" srcId="{AE0C805A-7E33-4768-A21C-4830D47E29D8}" destId="{BAEB283C-10C1-49A1-A97B-AB59F69AB1A9}" srcOrd="0" destOrd="0" presId="urn:microsoft.com/office/officeart/2008/layout/SquareAccentList"/>
    <dgm:cxn modelId="{95B95715-AC0A-4605-A60D-57C5F25A90AC}" srcId="{B8A91598-258B-46C6-8A7A-8D90305F86D9}" destId="{2A9432C6-85EC-4376-BE67-F2C6BA02E34B}" srcOrd="0" destOrd="0" parTransId="{759DA38D-8120-4A03-9201-24BBC0B88652}" sibTransId="{97C9AA4D-BBCB-4CBB-8339-4F7734C5B34C}"/>
    <dgm:cxn modelId="{DDA5167C-76DA-4FA8-95DE-B593CBF29589}" srcId="{92FAF77A-F290-42E5-9816-DC1DA9A7EAE8}" destId="{7B256264-A0AE-455F-B139-0F7F44781F00}" srcOrd="2" destOrd="0" parTransId="{D09D9F22-CA24-470D-864D-94DC1CBE9CDA}" sibTransId="{781CEA9E-6C05-467F-BEE7-3342B0E4D889}"/>
    <dgm:cxn modelId="{CD5553E7-787D-4EE5-A486-3EE6A8898D4E}" srcId="{0B4A5AA2-F28E-4189-968D-CBC50338BCF4}" destId="{92FAF77A-F290-42E5-9816-DC1DA9A7EAE8}" srcOrd="1" destOrd="0" parTransId="{47772027-4BCB-42EC-9732-F1DFAB8712C5}" sibTransId="{50E3002B-D644-4C35-9E39-38DB3DA6DCD3}"/>
    <dgm:cxn modelId="{1C2FB2D2-1749-4D2E-B88A-F2A1CA4C9997}" type="presOf" srcId="{7B256264-A0AE-455F-B139-0F7F44781F00}" destId="{2A1CE362-A64F-46A1-8E93-53765A3D9728}" srcOrd="0" destOrd="0" presId="urn:microsoft.com/office/officeart/2008/layout/SquareAccentList"/>
    <dgm:cxn modelId="{287B0E1E-34ED-4FBA-A1BB-7B2ABDA0BD05}" srcId="{0B4A5AA2-F28E-4189-968D-CBC50338BCF4}" destId="{B8A91598-258B-46C6-8A7A-8D90305F86D9}" srcOrd="0" destOrd="0" parTransId="{869F64D2-9A0B-46F5-8DF6-519938616431}" sibTransId="{BC0D7BA4-7080-4659-A5CD-7476B6FBDCE2}"/>
    <dgm:cxn modelId="{4363EA9B-6DA8-4B5F-B397-C44071E47F61}" type="presOf" srcId="{72D37C8B-BD5D-40E7-BD54-EF1C8A1192A3}" destId="{25DABA57-F200-4AF1-A09C-08C9047C9153}" srcOrd="0" destOrd="0" presId="urn:microsoft.com/office/officeart/2008/layout/SquareAccentList"/>
    <dgm:cxn modelId="{0557113A-9AF9-4EB4-A522-D8A90D40A567}" type="presOf" srcId="{0B4A5AA2-F28E-4189-968D-CBC50338BCF4}" destId="{29AD008A-0B13-4C6A-A4A3-448A3B55024B}" srcOrd="0" destOrd="0" presId="urn:microsoft.com/office/officeart/2008/layout/SquareAccentList"/>
    <dgm:cxn modelId="{546F018D-FA77-49F4-8247-A13101679FBC}" type="presOf" srcId="{59B9449C-1976-4ECC-9633-E9F5A04C8AEE}" destId="{41369BB3-461A-44EC-9B22-7FCFC8975AC1}" srcOrd="0" destOrd="0" presId="urn:microsoft.com/office/officeart/2008/layout/SquareAccentList"/>
    <dgm:cxn modelId="{21DF45AD-99BC-4DBA-9631-572959F26AF2}" type="presParOf" srcId="{29AD008A-0B13-4C6A-A4A3-448A3B55024B}" destId="{57B1FD0D-6A60-4BCF-91D9-4434585E5289}" srcOrd="0" destOrd="0" presId="urn:microsoft.com/office/officeart/2008/layout/SquareAccentList"/>
    <dgm:cxn modelId="{6A01A985-73E2-4119-B207-BB55B6AD2836}" type="presParOf" srcId="{57B1FD0D-6A60-4BCF-91D9-4434585E5289}" destId="{B9782EE5-17E8-4843-AA95-B085A1E3A43A}" srcOrd="0" destOrd="0" presId="urn:microsoft.com/office/officeart/2008/layout/SquareAccentList"/>
    <dgm:cxn modelId="{980FAD01-F98B-41D5-BE28-4F4A74BAE99A}" type="presParOf" srcId="{B9782EE5-17E8-4843-AA95-B085A1E3A43A}" destId="{3157E515-77EF-4302-8B14-505F4EBC1A37}" srcOrd="0" destOrd="0" presId="urn:microsoft.com/office/officeart/2008/layout/SquareAccentList"/>
    <dgm:cxn modelId="{9A06AFB8-3035-4B6A-8909-5161F5A0D193}" type="presParOf" srcId="{B9782EE5-17E8-4843-AA95-B085A1E3A43A}" destId="{31FE91DA-565C-4D00-BD4F-602122394061}" srcOrd="1" destOrd="0" presId="urn:microsoft.com/office/officeart/2008/layout/SquareAccentList"/>
    <dgm:cxn modelId="{FD624D11-58A7-4E3A-852B-14FDC5630D25}" type="presParOf" srcId="{B9782EE5-17E8-4843-AA95-B085A1E3A43A}" destId="{6714E77E-7EC0-4960-85A5-9AD02E4FC796}" srcOrd="2" destOrd="0" presId="urn:microsoft.com/office/officeart/2008/layout/SquareAccentList"/>
    <dgm:cxn modelId="{C6CD03BA-8370-40C0-BDBA-74E8F19D527C}" type="presParOf" srcId="{57B1FD0D-6A60-4BCF-91D9-4434585E5289}" destId="{D69CE1D7-7CD8-451C-9C2B-DB3453BC199A}" srcOrd="1" destOrd="0" presId="urn:microsoft.com/office/officeart/2008/layout/SquareAccentList"/>
    <dgm:cxn modelId="{FCD25B37-5A9A-4CB3-A6F4-B0D3D8DB194E}" type="presParOf" srcId="{D69CE1D7-7CD8-451C-9C2B-DB3453BC199A}" destId="{9ABEE88C-FD33-48AC-9069-955231EFFED3}" srcOrd="0" destOrd="0" presId="urn:microsoft.com/office/officeart/2008/layout/SquareAccentList"/>
    <dgm:cxn modelId="{4D04894B-AC52-445C-AA86-81ED208B2790}" type="presParOf" srcId="{9ABEE88C-FD33-48AC-9069-955231EFFED3}" destId="{E1BBD399-BB59-4622-9A27-1B7A8CB06A36}" srcOrd="0" destOrd="0" presId="urn:microsoft.com/office/officeart/2008/layout/SquareAccentList"/>
    <dgm:cxn modelId="{DEF6A97D-76F6-4AEB-B6C3-66DF28F5544A}" type="presParOf" srcId="{9ABEE88C-FD33-48AC-9069-955231EFFED3}" destId="{141804F2-257F-4A09-BBD3-23BCB0DFD0A2}" srcOrd="1" destOrd="0" presId="urn:microsoft.com/office/officeart/2008/layout/SquareAccentList"/>
    <dgm:cxn modelId="{03EFDEEA-EE7F-4F62-BC9C-CF76470C6347}" type="presParOf" srcId="{D69CE1D7-7CD8-451C-9C2B-DB3453BC199A}" destId="{B17C3C8B-CAB4-4DE6-AAF3-ABD54A2F092A}" srcOrd="1" destOrd="0" presId="urn:microsoft.com/office/officeart/2008/layout/SquareAccentList"/>
    <dgm:cxn modelId="{BB1AFC8E-CECF-4F54-9A06-F1BE8533504B}" type="presParOf" srcId="{B17C3C8B-CAB4-4DE6-AAF3-ABD54A2F092A}" destId="{BA336FE9-CF90-4010-BF5E-C9D03A62BB2F}" srcOrd="0" destOrd="0" presId="urn:microsoft.com/office/officeart/2008/layout/SquareAccentList"/>
    <dgm:cxn modelId="{22AA06C0-116C-41B3-9312-FA1C17682820}" type="presParOf" srcId="{B17C3C8B-CAB4-4DE6-AAF3-ABD54A2F092A}" destId="{2ED358C1-9AF1-4D62-8E44-13439441AAE2}" srcOrd="1" destOrd="0" presId="urn:microsoft.com/office/officeart/2008/layout/SquareAccentList"/>
    <dgm:cxn modelId="{F7666EB4-566E-4592-A7E4-B54919D76121}" type="presParOf" srcId="{D69CE1D7-7CD8-451C-9C2B-DB3453BC199A}" destId="{93396F8C-6A7E-4179-979B-C19FA8579546}" srcOrd="2" destOrd="0" presId="urn:microsoft.com/office/officeart/2008/layout/SquareAccentList"/>
    <dgm:cxn modelId="{D7D21412-0669-4254-81E6-DB83A984F68F}" type="presParOf" srcId="{93396F8C-6A7E-4179-979B-C19FA8579546}" destId="{69E64CFF-D387-489B-AC42-A00945AFDDB6}" srcOrd="0" destOrd="0" presId="urn:microsoft.com/office/officeart/2008/layout/SquareAccentList"/>
    <dgm:cxn modelId="{8B6F79D7-88B4-4187-8838-7EB723D015DD}" type="presParOf" srcId="{93396F8C-6A7E-4179-979B-C19FA8579546}" destId="{BAEB283C-10C1-49A1-A97B-AB59F69AB1A9}" srcOrd="1" destOrd="0" presId="urn:microsoft.com/office/officeart/2008/layout/SquareAccentList"/>
    <dgm:cxn modelId="{2471FD94-497B-4574-8301-653856D0FA58}" type="presParOf" srcId="{D69CE1D7-7CD8-451C-9C2B-DB3453BC199A}" destId="{7F83582E-C4D7-4A7A-8EF9-A17DFD7FE88A}" srcOrd="3" destOrd="0" presId="urn:microsoft.com/office/officeart/2008/layout/SquareAccentList"/>
    <dgm:cxn modelId="{392E78E0-6385-4030-AFCF-42685DC4675A}" type="presParOf" srcId="{7F83582E-C4D7-4A7A-8EF9-A17DFD7FE88A}" destId="{A5F42FEA-57E2-4767-BA7A-0672CB93E4D1}" srcOrd="0" destOrd="0" presId="urn:microsoft.com/office/officeart/2008/layout/SquareAccentList"/>
    <dgm:cxn modelId="{0A81E55D-77F9-4ECE-B7A7-DF67DB44A361}" type="presParOf" srcId="{7F83582E-C4D7-4A7A-8EF9-A17DFD7FE88A}" destId="{25DABA57-F200-4AF1-A09C-08C9047C9153}" srcOrd="1" destOrd="0" presId="urn:microsoft.com/office/officeart/2008/layout/SquareAccentList"/>
    <dgm:cxn modelId="{74FD8D11-BAC7-4756-B524-BCB9FE10FCD1}" type="presParOf" srcId="{29AD008A-0B13-4C6A-A4A3-448A3B55024B}" destId="{C6F5AF7B-65AF-461B-BC57-E67A21318FE7}" srcOrd="1" destOrd="0" presId="urn:microsoft.com/office/officeart/2008/layout/SquareAccentList"/>
    <dgm:cxn modelId="{3B6B132E-AF88-433D-B118-1BDD004BC99B}" type="presParOf" srcId="{C6F5AF7B-65AF-461B-BC57-E67A21318FE7}" destId="{9EC5623B-23D0-4A18-9B62-8220430FB87D}" srcOrd="0" destOrd="0" presId="urn:microsoft.com/office/officeart/2008/layout/SquareAccentList"/>
    <dgm:cxn modelId="{EAAA8BCF-B9BA-4797-ACB8-D44EA8E8A4E3}" type="presParOf" srcId="{9EC5623B-23D0-4A18-9B62-8220430FB87D}" destId="{54B43F32-0C31-42DA-AC2B-FB2B8CBDC56A}" srcOrd="0" destOrd="0" presId="urn:microsoft.com/office/officeart/2008/layout/SquareAccentList"/>
    <dgm:cxn modelId="{FFC6707C-A8E6-419C-B4E4-88AC239C5DE7}" type="presParOf" srcId="{9EC5623B-23D0-4A18-9B62-8220430FB87D}" destId="{0567748D-1C3B-465E-A6D6-8CBEFCAC8522}" srcOrd="1" destOrd="0" presId="urn:microsoft.com/office/officeart/2008/layout/SquareAccentList"/>
    <dgm:cxn modelId="{FBBF4176-6D87-45E4-B516-85BF9AF7319E}" type="presParOf" srcId="{9EC5623B-23D0-4A18-9B62-8220430FB87D}" destId="{CF5F3BC5-20E6-4D0D-A011-74BCDC498680}" srcOrd="2" destOrd="0" presId="urn:microsoft.com/office/officeart/2008/layout/SquareAccentList"/>
    <dgm:cxn modelId="{508C1233-DC4E-49D6-8DE6-F5DB5ACDB472}" type="presParOf" srcId="{C6F5AF7B-65AF-461B-BC57-E67A21318FE7}" destId="{A3E14FC7-52E7-406D-B3F0-38889F574A3B}" srcOrd="1" destOrd="0" presId="urn:microsoft.com/office/officeart/2008/layout/SquareAccentList"/>
    <dgm:cxn modelId="{EEB324D2-E425-423E-8282-36E917F94821}" type="presParOf" srcId="{A3E14FC7-52E7-406D-B3F0-38889F574A3B}" destId="{29979E00-7165-474C-8FED-F206661923BD}" srcOrd="0" destOrd="0" presId="urn:microsoft.com/office/officeart/2008/layout/SquareAccentList"/>
    <dgm:cxn modelId="{91E4B5D8-F349-43BB-A6E0-513C92556CE4}" type="presParOf" srcId="{29979E00-7165-474C-8FED-F206661923BD}" destId="{BB47EDDE-698D-4046-B188-67C156B711F4}" srcOrd="0" destOrd="0" presId="urn:microsoft.com/office/officeart/2008/layout/SquareAccentList"/>
    <dgm:cxn modelId="{27466769-469E-43E4-BF51-68D33637B0CB}" type="presParOf" srcId="{29979E00-7165-474C-8FED-F206661923BD}" destId="{41369BB3-461A-44EC-9B22-7FCFC8975AC1}" srcOrd="1" destOrd="0" presId="urn:microsoft.com/office/officeart/2008/layout/SquareAccentList"/>
    <dgm:cxn modelId="{0EB31CCB-C33B-4E69-ACE8-561185C4234F}" type="presParOf" srcId="{A3E14FC7-52E7-406D-B3F0-38889F574A3B}" destId="{39DA6273-D99A-4C7B-AA58-A99426E53E47}" srcOrd="1" destOrd="0" presId="urn:microsoft.com/office/officeart/2008/layout/SquareAccentList"/>
    <dgm:cxn modelId="{328A8764-CE90-42F8-8E15-58FB534DA151}" type="presParOf" srcId="{39DA6273-D99A-4C7B-AA58-A99426E53E47}" destId="{5F50C6CF-E062-4C86-B8B1-9AAA4D4EBF2E}" srcOrd="0" destOrd="0" presId="urn:microsoft.com/office/officeart/2008/layout/SquareAccentList"/>
    <dgm:cxn modelId="{CB33B155-F944-43EF-9B74-A9C77BF4BB0F}" type="presParOf" srcId="{39DA6273-D99A-4C7B-AA58-A99426E53E47}" destId="{C9F70F30-1930-46D0-8E0C-0AA125722F0E}" srcOrd="1" destOrd="0" presId="urn:microsoft.com/office/officeart/2008/layout/SquareAccentList"/>
    <dgm:cxn modelId="{F8660ECD-A18A-4AC2-A9C0-1537A3450D2E}" type="presParOf" srcId="{A3E14FC7-52E7-406D-B3F0-38889F574A3B}" destId="{0655AC33-3D37-4B22-B69D-A9C48C4738FD}" srcOrd="2" destOrd="0" presId="urn:microsoft.com/office/officeart/2008/layout/SquareAccentList"/>
    <dgm:cxn modelId="{10EDF9CB-64BD-431D-BBBF-A9ED4D8ADBA6}" type="presParOf" srcId="{0655AC33-3D37-4B22-B69D-A9C48C4738FD}" destId="{AB82F6F5-D4BA-45A4-9BBE-60FA4E890342}" srcOrd="0" destOrd="0" presId="urn:microsoft.com/office/officeart/2008/layout/SquareAccentList"/>
    <dgm:cxn modelId="{B4691EC1-CA56-45FD-8FBB-373180BE008D}" type="presParOf" srcId="{0655AC33-3D37-4B22-B69D-A9C48C4738FD}" destId="{2A1CE362-A64F-46A1-8E93-53765A3D9728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595B47F-B66E-4798-BADB-4D47928920FB}" type="doc">
      <dgm:prSet loTypeId="urn:microsoft.com/office/officeart/2005/8/layout/hProcess9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CB98E0A-98FB-4716-AA3F-6C59B290D13F}">
      <dgm:prSet/>
      <dgm:spPr/>
      <dgm:t>
        <a:bodyPr/>
        <a:lstStyle/>
        <a:p>
          <a:pPr rtl="0"/>
          <a:r>
            <a:rPr lang="es-MX" smtClean="0"/>
            <a:t>Los subsidios eximen al patrón de la obligación del pago del salario íntegro.</a:t>
          </a:r>
          <a:endParaRPr lang="es-MX"/>
        </a:p>
      </dgm:t>
    </dgm:pt>
    <dgm:pt modelId="{0B90357E-BA07-4D89-8EFA-0F75C922B722}" type="parTrans" cxnId="{433DC6AB-512B-4517-8ACE-53D6F6571FDB}">
      <dgm:prSet/>
      <dgm:spPr/>
      <dgm:t>
        <a:bodyPr/>
        <a:lstStyle/>
        <a:p>
          <a:endParaRPr lang="es-MX"/>
        </a:p>
      </dgm:t>
    </dgm:pt>
    <dgm:pt modelId="{49012C4C-2FAE-47EF-9006-F4FD1707620A}" type="sibTrans" cxnId="{433DC6AB-512B-4517-8ACE-53D6F6571FDB}">
      <dgm:prSet/>
      <dgm:spPr/>
      <dgm:t>
        <a:bodyPr/>
        <a:lstStyle/>
        <a:p>
          <a:endParaRPr lang="es-MX"/>
        </a:p>
      </dgm:t>
    </dgm:pt>
    <dgm:pt modelId="{F35C5631-F011-4F01-9589-41A924FF9F3B}">
      <dgm:prSet/>
      <dgm:spPr/>
      <dgm:t>
        <a:bodyPr/>
        <a:lstStyle/>
        <a:p>
          <a:pPr rtl="0"/>
          <a:r>
            <a:rPr lang="es-MX" dirty="0" smtClean="0"/>
            <a:t>Cuando fallezca un pensionado o asegurado que tenga reconocidas cuando menos 12 cotizaciones semanales en los 9 meses anteriores al fallecimiento, se pagará una </a:t>
          </a:r>
          <a:r>
            <a:rPr lang="es-MX" b="1" dirty="0" smtClean="0"/>
            <a:t>ayuda para gastos de defunción</a:t>
          </a:r>
          <a:r>
            <a:rPr lang="es-MX" dirty="0" smtClean="0"/>
            <a:t> de 2 meses de salario mínimo.</a:t>
          </a:r>
          <a:endParaRPr lang="es-MX" dirty="0"/>
        </a:p>
      </dgm:t>
    </dgm:pt>
    <dgm:pt modelId="{ACFDC224-C2AE-4BB6-B5F4-0498D40F8571}" type="parTrans" cxnId="{312EB4D6-B7C5-4BAB-B9F2-F4104288E1F2}">
      <dgm:prSet/>
      <dgm:spPr/>
      <dgm:t>
        <a:bodyPr/>
        <a:lstStyle/>
        <a:p>
          <a:endParaRPr lang="es-MX"/>
        </a:p>
      </dgm:t>
    </dgm:pt>
    <dgm:pt modelId="{1239BBF1-E912-4B02-B350-3B8F83658FC9}" type="sibTrans" cxnId="{312EB4D6-B7C5-4BAB-B9F2-F4104288E1F2}">
      <dgm:prSet/>
      <dgm:spPr/>
      <dgm:t>
        <a:bodyPr/>
        <a:lstStyle/>
        <a:p>
          <a:endParaRPr lang="es-MX"/>
        </a:p>
      </dgm:t>
    </dgm:pt>
    <dgm:pt modelId="{BE0FBDA4-6700-49BA-9F49-2B42FE4EDB51}" type="pres">
      <dgm:prSet presAssocID="{D595B47F-B66E-4798-BADB-4D47928920FB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97F3A98-2997-43F9-9905-94244EB1BAEC}" type="pres">
      <dgm:prSet presAssocID="{D595B47F-B66E-4798-BADB-4D47928920FB}" presName="arrow" presStyleLbl="bgShp" presStyleIdx="0" presStyleCnt="1"/>
      <dgm:spPr/>
    </dgm:pt>
    <dgm:pt modelId="{4AFE4103-850B-4B66-9360-563402356F7B}" type="pres">
      <dgm:prSet presAssocID="{D595B47F-B66E-4798-BADB-4D47928920FB}" presName="linearProcess" presStyleCnt="0"/>
      <dgm:spPr/>
    </dgm:pt>
    <dgm:pt modelId="{7D380926-A8AA-4F29-AB4A-B88BCEFC3085}" type="pres">
      <dgm:prSet presAssocID="{BCB98E0A-98FB-4716-AA3F-6C59B290D13F}" presName="textNode" presStyleLbl="node1" presStyleIdx="0" presStyleCnt="2" custScaleX="7668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EF93D3E-EFF3-4060-9E18-5B1570478354}" type="pres">
      <dgm:prSet presAssocID="{49012C4C-2FAE-47EF-9006-F4FD1707620A}" presName="sibTrans" presStyleCnt="0"/>
      <dgm:spPr/>
    </dgm:pt>
    <dgm:pt modelId="{46515B6D-2934-41DF-A396-2338163EEAFA}" type="pres">
      <dgm:prSet presAssocID="{F35C5631-F011-4F01-9589-41A924FF9F3B}" presName="text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A6552E5-213E-41DF-85FB-3C0FBF080F9D}" type="presOf" srcId="{BCB98E0A-98FB-4716-AA3F-6C59B290D13F}" destId="{7D380926-A8AA-4F29-AB4A-B88BCEFC3085}" srcOrd="0" destOrd="0" presId="urn:microsoft.com/office/officeart/2005/8/layout/hProcess9"/>
    <dgm:cxn modelId="{433DC6AB-512B-4517-8ACE-53D6F6571FDB}" srcId="{D595B47F-B66E-4798-BADB-4D47928920FB}" destId="{BCB98E0A-98FB-4716-AA3F-6C59B290D13F}" srcOrd="0" destOrd="0" parTransId="{0B90357E-BA07-4D89-8EFA-0F75C922B722}" sibTransId="{49012C4C-2FAE-47EF-9006-F4FD1707620A}"/>
    <dgm:cxn modelId="{312EB4D6-B7C5-4BAB-B9F2-F4104288E1F2}" srcId="{D595B47F-B66E-4798-BADB-4D47928920FB}" destId="{F35C5631-F011-4F01-9589-41A924FF9F3B}" srcOrd="1" destOrd="0" parTransId="{ACFDC224-C2AE-4BB6-B5F4-0498D40F8571}" sibTransId="{1239BBF1-E912-4B02-B350-3B8F83658FC9}"/>
    <dgm:cxn modelId="{44C47D97-2785-4EDF-BF8F-CF1F5C92E407}" type="presOf" srcId="{F35C5631-F011-4F01-9589-41A924FF9F3B}" destId="{46515B6D-2934-41DF-A396-2338163EEAFA}" srcOrd="0" destOrd="0" presId="urn:microsoft.com/office/officeart/2005/8/layout/hProcess9"/>
    <dgm:cxn modelId="{41524E5E-A145-4747-865B-8A2CF4C73477}" type="presOf" srcId="{D595B47F-B66E-4798-BADB-4D47928920FB}" destId="{BE0FBDA4-6700-49BA-9F49-2B42FE4EDB51}" srcOrd="0" destOrd="0" presId="urn:microsoft.com/office/officeart/2005/8/layout/hProcess9"/>
    <dgm:cxn modelId="{25572D4A-67A3-4DAA-BDE8-14F8C01D13C1}" type="presParOf" srcId="{BE0FBDA4-6700-49BA-9F49-2B42FE4EDB51}" destId="{797F3A98-2997-43F9-9905-94244EB1BAEC}" srcOrd="0" destOrd="0" presId="urn:microsoft.com/office/officeart/2005/8/layout/hProcess9"/>
    <dgm:cxn modelId="{B687CDBA-F04E-4A42-A1E4-54049E67C43D}" type="presParOf" srcId="{BE0FBDA4-6700-49BA-9F49-2B42FE4EDB51}" destId="{4AFE4103-850B-4B66-9360-563402356F7B}" srcOrd="1" destOrd="0" presId="urn:microsoft.com/office/officeart/2005/8/layout/hProcess9"/>
    <dgm:cxn modelId="{D5EE1953-018F-48BA-84B2-912259B9B98A}" type="presParOf" srcId="{4AFE4103-850B-4B66-9360-563402356F7B}" destId="{7D380926-A8AA-4F29-AB4A-B88BCEFC3085}" srcOrd="0" destOrd="0" presId="urn:microsoft.com/office/officeart/2005/8/layout/hProcess9"/>
    <dgm:cxn modelId="{E977A0CD-1838-45C4-904A-9A69B00587AA}" type="presParOf" srcId="{4AFE4103-850B-4B66-9360-563402356F7B}" destId="{2EF93D3E-EFF3-4060-9E18-5B1570478354}" srcOrd="1" destOrd="0" presId="urn:microsoft.com/office/officeart/2005/8/layout/hProcess9"/>
    <dgm:cxn modelId="{1B3839BD-06D9-464D-B8F5-21EA339916CE}" type="presParOf" srcId="{4AFE4103-850B-4B66-9360-563402356F7B}" destId="{46515B6D-2934-41DF-A396-2338163EEAFA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9435605-87B5-46D5-98AB-8310D9A76AC7}" type="doc">
      <dgm:prSet loTypeId="urn:microsoft.com/office/officeart/2005/8/layout/arrow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41F031E-916E-4479-B4F3-39617D5FDE36}">
      <dgm:prSet/>
      <dgm:spPr/>
      <dgm:t>
        <a:bodyPr/>
        <a:lstStyle/>
        <a:p>
          <a:pPr rtl="0"/>
          <a:r>
            <a:rPr lang="es-MX" dirty="0" smtClean="0"/>
            <a:t>Los recursos se obtendrán de las cuotas tripartitas.</a:t>
          </a:r>
          <a:endParaRPr lang="es-MX" dirty="0"/>
        </a:p>
      </dgm:t>
    </dgm:pt>
    <dgm:pt modelId="{0D6FC29E-B4CF-4E6D-95EB-B9D04B12AB4F}" type="parTrans" cxnId="{D807D598-FA6E-45B0-9A0C-6AA9654C2D3A}">
      <dgm:prSet/>
      <dgm:spPr/>
      <dgm:t>
        <a:bodyPr/>
        <a:lstStyle/>
        <a:p>
          <a:endParaRPr lang="es-MX"/>
        </a:p>
      </dgm:t>
    </dgm:pt>
    <dgm:pt modelId="{8B53B4E3-5B82-4978-9252-4B35D4D90DEC}" type="sibTrans" cxnId="{D807D598-FA6E-45B0-9A0C-6AA9654C2D3A}">
      <dgm:prSet/>
      <dgm:spPr/>
      <dgm:t>
        <a:bodyPr/>
        <a:lstStyle/>
        <a:p>
          <a:endParaRPr lang="es-MX"/>
        </a:p>
      </dgm:t>
    </dgm:pt>
    <dgm:pt modelId="{F913AD88-F469-428F-96EF-D22F0A1730FC}">
      <dgm:prSet/>
      <dgm:spPr/>
      <dgm:t>
        <a:bodyPr/>
        <a:lstStyle/>
        <a:p>
          <a:pPr rtl="0"/>
          <a:r>
            <a:rPr lang="es-MX" dirty="0" smtClean="0"/>
            <a:t>Las prestaciones en especie, se financiarán:</a:t>
          </a:r>
          <a:endParaRPr lang="es-MX" dirty="0"/>
        </a:p>
      </dgm:t>
    </dgm:pt>
    <dgm:pt modelId="{43DA5477-F4B3-42D9-8CDD-668FEA805A1F}" type="parTrans" cxnId="{94F41D58-317E-4DDF-99BE-5AC39ED5B4BD}">
      <dgm:prSet/>
      <dgm:spPr/>
      <dgm:t>
        <a:bodyPr/>
        <a:lstStyle/>
        <a:p>
          <a:endParaRPr lang="es-MX"/>
        </a:p>
      </dgm:t>
    </dgm:pt>
    <dgm:pt modelId="{FD5397D2-523A-4E02-9654-65528A9E2A0E}" type="sibTrans" cxnId="{94F41D58-317E-4DDF-99BE-5AC39ED5B4BD}">
      <dgm:prSet/>
      <dgm:spPr/>
      <dgm:t>
        <a:bodyPr/>
        <a:lstStyle/>
        <a:p>
          <a:endParaRPr lang="es-MX"/>
        </a:p>
      </dgm:t>
    </dgm:pt>
    <dgm:pt modelId="{0E5A9DFF-CEE1-4984-BEEC-AD59BCE760BB}">
      <dgm:prSet/>
      <dgm:spPr/>
      <dgm:t>
        <a:bodyPr/>
        <a:lstStyle/>
        <a:p>
          <a:pPr rtl="0"/>
          <a:r>
            <a:rPr lang="es-MX" dirty="0" smtClean="0"/>
            <a:t>I. Por cada asegurado se pagará una cuota diaria patronal del 20.4% del SMG;</a:t>
          </a:r>
          <a:endParaRPr lang="es-MX" dirty="0"/>
        </a:p>
      </dgm:t>
    </dgm:pt>
    <dgm:pt modelId="{009E4026-3B94-499D-85EA-037E7880E429}" type="parTrans" cxnId="{12CED658-71E1-4936-9343-C6B10CB8988F}">
      <dgm:prSet/>
      <dgm:spPr/>
      <dgm:t>
        <a:bodyPr/>
        <a:lstStyle/>
        <a:p>
          <a:endParaRPr lang="es-MX"/>
        </a:p>
      </dgm:t>
    </dgm:pt>
    <dgm:pt modelId="{FA59FF41-D0F6-4E96-A3E1-CEF8103BD18C}" type="sibTrans" cxnId="{12CED658-71E1-4936-9343-C6B10CB8988F}">
      <dgm:prSet/>
      <dgm:spPr/>
      <dgm:t>
        <a:bodyPr/>
        <a:lstStyle/>
        <a:p>
          <a:endParaRPr lang="es-MX"/>
        </a:p>
      </dgm:t>
    </dgm:pt>
    <dgm:pt modelId="{62B9F3EF-B05B-4332-9171-987B85FF204A}">
      <dgm:prSet/>
      <dgm:spPr/>
      <dgm:t>
        <a:bodyPr/>
        <a:lstStyle/>
        <a:p>
          <a:pPr rtl="0"/>
          <a:r>
            <a:rPr lang="es-MX" dirty="0" smtClean="0"/>
            <a:t>II. Para los asegurados con SBC mayor a 3 veces el SMG se cubrirá una cuota adicional patronal del 1.10% y obrera del .40%, de la cantidad que resulte de la diferencia entre el SBC y 3 veces el SMG.</a:t>
          </a:r>
          <a:endParaRPr lang="es-MX" dirty="0"/>
        </a:p>
      </dgm:t>
    </dgm:pt>
    <dgm:pt modelId="{51ED65BB-8EF9-4423-936A-870C9722AFC1}" type="parTrans" cxnId="{95F47754-067C-4563-9FCF-7CE20BC22E98}">
      <dgm:prSet/>
      <dgm:spPr/>
      <dgm:t>
        <a:bodyPr/>
        <a:lstStyle/>
        <a:p>
          <a:endParaRPr lang="es-MX"/>
        </a:p>
      </dgm:t>
    </dgm:pt>
    <dgm:pt modelId="{0B4F7F92-6006-4840-AC42-A649D7B14FEB}" type="sibTrans" cxnId="{95F47754-067C-4563-9FCF-7CE20BC22E98}">
      <dgm:prSet/>
      <dgm:spPr/>
      <dgm:t>
        <a:bodyPr/>
        <a:lstStyle/>
        <a:p>
          <a:endParaRPr lang="es-MX"/>
        </a:p>
      </dgm:t>
    </dgm:pt>
    <dgm:pt modelId="{EFD82913-EA6C-4000-85BD-D2FE4DDF84BF}">
      <dgm:prSet/>
      <dgm:spPr/>
      <dgm:t>
        <a:bodyPr/>
        <a:lstStyle/>
        <a:p>
          <a:pPr rtl="0"/>
          <a:r>
            <a:rPr lang="es-MX" dirty="0" smtClean="0"/>
            <a:t>III. El Gobierno Federal cubrirá mensualmente una cuota diaria del 13.9% del SMG.</a:t>
          </a:r>
          <a:endParaRPr lang="es-MX" dirty="0"/>
        </a:p>
      </dgm:t>
    </dgm:pt>
    <dgm:pt modelId="{A21C00F0-A9C2-4481-AA38-51A79BFD7FC2}" type="parTrans" cxnId="{944E329B-03A6-4C90-BB62-94F25A004546}">
      <dgm:prSet/>
      <dgm:spPr/>
      <dgm:t>
        <a:bodyPr/>
        <a:lstStyle/>
        <a:p>
          <a:endParaRPr lang="es-MX"/>
        </a:p>
      </dgm:t>
    </dgm:pt>
    <dgm:pt modelId="{245C097F-8C36-41FA-B72B-47BFE2C0F90F}" type="sibTrans" cxnId="{944E329B-03A6-4C90-BB62-94F25A004546}">
      <dgm:prSet/>
      <dgm:spPr/>
      <dgm:t>
        <a:bodyPr/>
        <a:lstStyle/>
        <a:p>
          <a:endParaRPr lang="es-MX"/>
        </a:p>
      </dgm:t>
    </dgm:pt>
    <dgm:pt modelId="{7F8FE091-6C4B-46E2-A499-7D4B7F788F1F}" type="pres">
      <dgm:prSet presAssocID="{99435605-87B5-46D5-98AB-8310D9A76AC7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8A05F23-03D8-46B2-9D14-6F13B1A2A3D0}" type="pres">
      <dgm:prSet presAssocID="{E41F031E-916E-4479-B4F3-39617D5FDE36}" presName="upArrow" presStyleLbl="node1" presStyleIdx="0" presStyleCnt="2" custScaleX="64258" custScaleY="73529"/>
      <dgm:spPr/>
    </dgm:pt>
    <dgm:pt modelId="{96046005-FC7A-4C79-8853-020DDCA9EB9B}" type="pres">
      <dgm:prSet presAssocID="{E41F031E-916E-4479-B4F3-39617D5FDE36}" presName="upArrowText" presStyleLbl="revTx" presStyleIdx="0" presStyleCnt="2" custScaleX="74056" custScaleY="73529" custLinFactNeighborX="-20001" custLinFactNeighborY="132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F81A988-5137-4279-B6BB-7EEB8837490F}" type="pres">
      <dgm:prSet presAssocID="{F913AD88-F469-428F-96EF-D22F0A1730FC}" presName="downArrow" presStyleLbl="node1" presStyleIdx="1" presStyleCnt="2" custScaleX="68593" custScaleY="119854"/>
      <dgm:spPr/>
    </dgm:pt>
    <dgm:pt modelId="{AFC0430D-EA3C-4CE5-876B-6B9A752A1BD8}" type="pres">
      <dgm:prSet presAssocID="{F913AD88-F469-428F-96EF-D22F0A1730FC}" presName="downArrowText" presStyleLbl="revTx" presStyleIdx="1" presStyleCnt="2" custScaleY="11985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44E329B-03A6-4C90-BB62-94F25A004546}" srcId="{F913AD88-F469-428F-96EF-D22F0A1730FC}" destId="{EFD82913-EA6C-4000-85BD-D2FE4DDF84BF}" srcOrd="2" destOrd="0" parTransId="{A21C00F0-A9C2-4481-AA38-51A79BFD7FC2}" sibTransId="{245C097F-8C36-41FA-B72B-47BFE2C0F90F}"/>
    <dgm:cxn modelId="{0B80EF63-7E42-4358-A445-E9DDB33A39F7}" type="presOf" srcId="{62B9F3EF-B05B-4332-9171-987B85FF204A}" destId="{AFC0430D-EA3C-4CE5-876B-6B9A752A1BD8}" srcOrd="0" destOrd="2" presId="urn:microsoft.com/office/officeart/2005/8/layout/arrow4"/>
    <dgm:cxn modelId="{D807D598-FA6E-45B0-9A0C-6AA9654C2D3A}" srcId="{99435605-87B5-46D5-98AB-8310D9A76AC7}" destId="{E41F031E-916E-4479-B4F3-39617D5FDE36}" srcOrd="0" destOrd="0" parTransId="{0D6FC29E-B4CF-4E6D-95EB-B9D04B12AB4F}" sibTransId="{8B53B4E3-5B82-4978-9252-4B35D4D90DEC}"/>
    <dgm:cxn modelId="{8532DF1D-FADE-4F45-985B-823C1128AAFA}" type="presOf" srcId="{E41F031E-916E-4479-B4F3-39617D5FDE36}" destId="{96046005-FC7A-4C79-8853-020DDCA9EB9B}" srcOrd="0" destOrd="0" presId="urn:microsoft.com/office/officeart/2005/8/layout/arrow4"/>
    <dgm:cxn modelId="{0A4C1078-5E10-41CE-8258-CB402C12D30E}" type="presOf" srcId="{99435605-87B5-46D5-98AB-8310D9A76AC7}" destId="{7F8FE091-6C4B-46E2-A499-7D4B7F788F1F}" srcOrd="0" destOrd="0" presId="urn:microsoft.com/office/officeart/2005/8/layout/arrow4"/>
    <dgm:cxn modelId="{95F47754-067C-4563-9FCF-7CE20BC22E98}" srcId="{F913AD88-F469-428F-96EF-D22F0A1730FC}" destId="{62B9F3EF-B05B-4332-9171-987B85FF204A}" srcOrd="1" destOrd="0" parTransId="{51ED65BB-8EF9-4423-936A-870C9722AFC1}" sibTransId="{0B4F7F92-6006-4840-AC42-A649D7B14FEB}"/>
    <dgm:cxn modelId="{E34581E3-8ADF-48CE-A20A-07BAA998E160}" type="presOf" srcId="{EFD82913-EA6C-4000-85BD-D2FE4DDF84BF}" destId="{AFC0430D-EA3C-4CE5-876B-6B9A752A1BD8}" srcOrd="0" destOrd="3" presId="urn:microsoft.com/office/officeart/2005/8/layout/arrow4"/>
    <dgm:cxn modelId="{CE75020D-8648-4C63-8357-0F0615E3E9D6}" type="presOf" srcId="{0E5A9DFF-CEE1-4984-BEEC-AD59BCE760BB}" destId="{AFC0430D-EA3C-4CE5-876B-6B9A752A1BD8}" srcOrd="0" destOrd="1" presId="urn:microsoft.com/office/officeart/2005/8/layout/arrow4"/>
    <dgm:cxn modelId="{94F41D58-317E-4DDF-99BE-5AC39ED5B4BD}" srcId="{99435605-87B5-46D5-98AB-8310D9A76AC7}" destId="{F913AD88-F469-428F-96EF-D22F0A1730FC}" srcOrd="1" destOrd="0" parTransId="{43DA5477-F4B3-42D9-8CDD-668FEA805A1F}" sibTransId="{FD5397D2-523A-4E02-9654-65528A9E2A0E}"/>
    <dgm:cxn modelId="{12CED658-71E1-4936-9343-C6B10CB8988F}" srcId="{F913AD88-F469-428F-96EF-D22F0A1730FC}" destId="{0E5A9DFF-CEE1-4984-BEEC-AD59BCE760BB}" srcOrd="0" destOrd="0" parTransId="{009E4026-3B94-499D-85EA-037E7880E429}" sibTransId="{FA59FF41-D0F6-4E96-A3E1-CEF8103BD18C}"/>
    <dgm:cxn modelId="{2810B941-9530-4D6B-9463-D47AEB1CE17E}" type="presOf" srcId="{F913AD88-F469-428F-96EF-D22F0A1730FC}" destId="{AFC0430D-EA3C-4CE5-876B-6B9A752A1BD8}" srcOrd="0" destOrd="0" presId="urn:microsoft.com/office/officeart/2005/8/layout/arrow4"/>
    <dgm:cxn modelId="{3986FAF7-C4D8-48AC-B0A9-D7CE626BD26C}" type="presParOf" srcId="{7F8FE091-6C4B-46E2-A499-7D4B7F788F1F}" destId="{C8A05F23-03D8-46B2-9D14-6F13B1A2A3D0}" srcOrd="0" destOrd="0" presId="urn:microsoft.com/office/officeart/2005/8/layout/arrow4"/>
    <dgm:cxn modelId="{752B8336-2C5C-44F2-AB02-BD58EF7CA7CD}" type="presParOf" srcId="{7F8FE091-6C4B-46E2-A499-7D4B7F788F1F}" destId="{96046005-FC7A-4C79-8853-020DDCA9EB9B}" srcOrd="1" destOrd="0" presId="urn:microsoft.com/office/officeart/2005/8/layout/arrow4"/>
    <dgm:cxn modelId="{8DD7AB64-57A3-44B2-95F6-56F743F652D5}" type="presParOf" srcId="{7F8FE091-6C4B-46E2-A499-7D4B7F788F1F}" destId="{8F81A988-5137-4279-B6BB-7EEB8837490F}" srcOrd="2" destOrd="0" presId="urn:microsoft.com/office/officeart/2005/8/layout/arrow4"/>
    <dgm:cxn modelId="{EEFC98B4-A9C4-440A-9CAB-C48F039CFB57}" type="presParOf" srcId="{7F8FE091-6C4B-46E2-A499-7D4B7F788F1F}" destId="{AFC0430D-EA3C-4CE5-876B-6B9A752A1BD8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F1B34C32-05DE-4A15-AE1D-965FFDBB8C6C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07AC42A-2996-4284-9797-3D59DC9210FA}">
      <dgm:prSet phldrT="[Texto]" custT="1"/>
      <dgm:spPr/>
      <dgm:t>
        <a:bodyPr/>
        <a:lstStyle/>
        <a:p>
          <a:r>
            <a:rPr lang="es-MX" sz="1600" dirty="0" smtClean="0"/>
            <a:t>Los patrones deben pagar el 70%</a:t>
          </a:r>
          <a:endParaRPr lang="es-MX" sz="1600" dirty="0"/>
        </a:p>
      </dgm:t>
    </dgm:pt>
    <dgm:pt modelId="{61FE9703-DC0F-43E7-8122-121FCD1A1F6B}" type="parTrans" cxnId="{1FA45BC7-D8AB-4A70-A759-8BB03C702CB5}">
      <dgm:prSet/>
      <dgm:spPr/>
      <dgm:t>
        <a:bodyPr/>
        <a:lstStyle/>
        <a:p>
          <a:endParaRPr lang="es-MX"/>
        </a:p>
      </dgm:t>
    </dgm:pt>
    <dgm:pt modelId="{4974A599-D50C-4214-B4CA-D5C68ED65F19}" type="sibTrans" cxnId="{1FA45BC7-D8AB-4A70-A759-8BB03C702CB5}">
      <dgm:prSet/>
      <dgm:spPr/>
      <dgm:t>
        <a:bodyPr/>
        <a:lstStyle/>
        <a:p>
          <a:endParaRPr lang="es-MX"/>
        </a:p>
      </dgm:t>
    </dgm:pt>
    <dgm:pt modelId="{FF3B8941-0095-41E7-80A9-87A96D32AC66}">
      <dgm:prSet phldrT="[Texto]" custT="1"/>
      <dgm:spPr/>
      <dgm:t>
        <a:bodyPr/>
        <a:lstStyle/>
        <a:p>
          <a:r>
            <a:rPr lang="es-MX" sz="1600" dirty="0" smtClean="0"/>
            <a:t>El Gobierno Federal debe pagar 5%</a:t>
          </a:r>
          <a:endParaRPr lang="es-MX" sz="1600" dirty="0"/>
        </a:p>
      </dgm:t>
    </dgm:pt>
    <dgm:pt modelId="{D00091FB-FECC-4A17-A189-29A5FB51D46F}" type="parTrans" cxnId="{25ABC378-6720-4706-BFDA-6362AC98B9E0}">
      <dgm:prSet/>
      <dgm:spPr/>
      <dgm:t>
        <a:bodyPr/>
        <a:lstStyle/>
        <a:p>
          <a:endParaRPr lang="es-MX"/>
        </a:p>
      </dgm:t>
    </dgm:pt>
    <dgm:pt modelId="{DA8FACAE-803B-4A3C-87C1-6A2469940F26}" type="sibTrans" cxnId="{25ABC378-6720-4706-BFDA-6362AC98B9E0}">
      <dgm:prSet/>
      <dgm:spPr/>
      <dgm:t>
        <a:bodyPr/>
        <a:lstStyle/>
        <a:p>
          <a:endParaRPr lang="es-MX"/>
        </a:p>
      </dgm:t>
    </dgm:pt>
    <dgm:pt modelId="{7396DEDC-3476-42F7-946D-CAA93C5555C8}">
      <dgm:prSet phldrT="[Texto]" custT="1"/>
      <dgm:spPr/>
      <dgm:t>
        <a:bodyPr/>
        <a:lstStyle/>
        <a:p>
          <a:r>
            <a:rPr lang="es-MX" sz="1600" dirty="0" smtClean="0"/>
            <a:t>Los trabajadores deben pagar 25%</a:t>
          </a:r>
          <a:endParaRPr lang="es-MX" sz="1600" dirty="0"/>
        </a:p>
      </dgm:t>
    </dgm:pt>
    <dgm:pt modelId="{7A70B401-62E7-44C1-A4A8-BA76F500E61A}" type="parTrans" cxnId="{80BC1E22-E2AE-4ECE-A210-46211E9B51D7}">
      <dgm:prSet/>
      <dgm:spPr/>
      <dgm:t>
        <a:bodyPr/>
        <a:lstStyle/>
        <a:p>
          <a:endParaRPr lang="es-MX"/>
        </a:p>
      </dgm:t>
    </dgm:pt>
    <dgm:pt modelId="{C509C81F-EC5F-4CEC-87E9-2A0C3C83C598}" type="sibTrans" cxnId="{80BC1E22-E2AE-4ECE-A210-46211E9B51D7}">
      <dgm:prSet/>
      <dgm:spPr/>
      <dgm:t>
        <a:bodyPr/>
        <a:lstStyle/>
        <a:p>
          <a:endParaRPr lang="es-MX"/>
        </a:p>
      </dgm:t>
    </dgm:pt>
    <dgm:pt modelId="{C696451B-E035-49C8-9BC8-B3EBA2E437B2}" type="pres">
      <dgm:prSet presAssocID="{F1B34C32-05DE-4A15-AE1D-965FFDBB8C6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FB478EA-E1AF-4C6A-937B-0FD82B4005CB}" type="pres">
      <dgm:prSet presAssocID="{507AC42A-2996-4284-9797-3D59DC9210FA}" presName="node" presStyleLbl="node1" presStyleIdx="0" presStyleCnt="3" custRadScaleRad="86263" custRadScaleInc="95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5C90592-EB3A-4327-9DD0-02051F47D2F9}" type="pres">
      <dgm:prSet presAssocID="{4974A599-D50C-4214-B4CA-D5C68ED65F19}" presName="sibTrans" presStyleLbl="sibTrans2D1" presStyleIdx="0" presStyleCnt="3"/>
      <dgm:spPr/>
      <dgm:t>
        <a:bodyPr/>
        <a:lstStyle/>
        <a:p>
          <a:endParaRPr lang="es-MX"/>
        </a:p>
      </dgm:t>
    </dgm:pt>
    <dgm:pt modelId="{B47C18CA-C464-4404-9CEF-97DD5FE4CBD3}" type="pres">
      <dgm:prSet presAssocID="{4974A599-D50C-4214-B4CA-D5C68ED65F19}" presName="connectorText" presStyleLbl="sibTrans2D1" presStyleIdx="0" presStyleCnt="3"/>
      <dgm:spPr/>
      <dgm:t>
        <a:bodyPr/>
        <a:lstStyle/>
        <a:p>
          <a:endParaRPr lang="es-MX"/>
        </a:p>
      </dgm:t>
    </dgm:pt>
    <dgm:pt modelId="{C01B9F66-4B9B-4F2B-ABCB-C0F7DF5FB29A}" type="pres">
      <dgm:prSet presAssocID="{FF3B8941-0095-41E7-80A9-87A96D32AC6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1FF88BB-A837-436D-AFA6-624645B6AABA}" type="pres">
      <dgm:prSet presAssocID="{DA8FACAE-803B-4A3C-87C1-6A2469940F26}" presName="sibTrans" presStyleLbl="sibTrans2D1" presStyleIdx="1" presStyleCnt="3"/>
      <dgm:spPr/>
      <dgm:t>
        <a:bodyPr/>
        <a:lstStyle/>
        <a:p>
          <a:endParaRPr lang="es-MX"/>
        </a:p>
      </dgm:t>
    </dgm:pt>
    <dgm:pt modelId="{02441D85-12BA-4AE4-B1F7-673A5D2A31B0}" type="pres">
      <dgm:prSet presAssocID="{DA8FACAE-803B-4A3C-87C1-6A2469940F26}" presName="connectorText" presStyleLbl="sibTrans2D1" presStyleIdx="1" presStyleCnt="3"/>
      <dgm:spPr/>
      <dgm:t>
        <a:bodyPr/>
        <a:lstStyle/>
        <a:p>
          <a:endParaRPr lang="es-MX"/>
        </a:p>
      </dgm:t>
    </dgm:pt>
    <dgm:pt modelId="{C746B174-3B13-4207-9A3B-7CFB95DAF36B}" type="pres">
      <dgm:prSet presAssocID="{7396DEDC-3476-42F7-946D-CAA93C5555C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478709D-7347-4FD6-90AE-CE5DB38FB809}" type="pres">
      <dgm:prSet presAssocID="{C509C81F-EC5F-4CEC-87E9-2A0C3C83C598}" presName="sibTrans" presStyleLbl="sibTrans2D1" presStyleIdx="2" presStyleCnt="3"/>
      <dgm:spPr/>
      <dgm:t>
        <a:bodyPr/>
        <a:lstStyle/>
        <a:p>
          <a:endParaRPr lang="es-MX"/>
        </a:p>
      </dgm:t>
    </dgm:pt>
    <dgm:pt modelId="{9CE5111D-874C-4714-81FF-E7775CCE8CD1}" type="pres">
      <dgm:prSet presAssocID="{C509C81F-EC5F-4CEC-87E9-2A0C3C83C598}" presName="connectorText" presStyleLbl="sibTrans2D1" presStyleIdx="2" presStyleCnt="3"/>
      <dgm:spPr/>
      <dgm:t>
        <a:bodyPr/>
        <a:lstStyle/>
        <a:p>
          <a:endParaRPr lang="es-MX"/>
        </a:p>
      </dgm:t>
    </dgm:pt>
  </dgm:ptLst>
  <dgm:cxnLst>
    <dgm:cxn modelId="{E710382F-C42E-4AB6-874F-2D41ED27BDFE}" type="presOf" srcId="{C509C81F-EC5F-4CEC-87E9-2A0C3C83C598}" destId="{9CE5111D-874C-4714-81FF-E7775CCE8CD1}" srcOrd="1" destOrd="0" presId="urn:microsoft.com/office/officeart/2005/8/layout/cycle7"/>
    <dgm:cxn modelId="{4834C244-4846-4103-81BD-1DAE45F4C2D4}" type="presOf" srcId="{4974A599-D50C-4214-B4CA-D5C68ED65F19}" destId="{B47C18CA-C464-4404-9CEF-97DD5FE4CBD3}" srcOrd="1" destOrd="0" presId="urn:microsoft.com/office/officeart/2005/8/layout/cycle7"/>
    <dgm:cxn modelId="{80BC1E22-E2AE-4ECE-A210-46211E9B51D7}" srcId="{F1B34C32-05DE-4A15-AE1D-965FFDBB8C6C}" destId="{7396DEDC-3476-42F7-946D-CAA93C5555C8}" srcOrd="2" destOrd="0" parTransId="{7A70B401-62E7-44C1-A4A8-BA76F500E61A}" sibTransId="{C509C81F-EC5F-4CEC-87E9-2A0C3C83C598}"/>
    <dgm:cxn modelId="{02464BBF-B3FF-4838-9D4E-74C111412B5E}" type="presOf" srcId="{507AC42A-2996-4284-9797-3D59DC9210FA}" destId="{5FB478EA-E1AF-4C6A-937B-0FD82B4005CB}" srcOrd="0" destOrd="0" presId="urn:microsoft.com/office/officeart/2005/8/layout/cycle7"/>
    <dgm:cxn modelId="{0F4BF189-4F95-41E3-AE24-65DDD8D2C002}" type="presOf" srcId="{7396DEDC-3476-42F7-946D-CAA93C5555C8}" destId="{C746B174-3B13-4207-9A3B-7CFB95DAF36B}" srcOrd="0" destOrd="0" presId="urn:microsoft.com/office/officeart/2005/8/layout/cycle7"/>
    <dgm:cxn modelId="{292D2136-6C2E-4C00-9105-0C318C91C5C5}" type="presOf" srcId="{DA8FACAE-803B-4A3C-87C1-6A2469940F26}" destId="{02441D85-12BA-4AE4-B1F7-673A5D2A31B0}" srcOrd="1" destOrd="0" presId="urn:microsoft.com/office/officeart/2005/8/layout/cycle7"/>
    <dgm:cxn modelId="{07853B31-3F52-4625-8F06-B826D2D31AC6}" type="presOf" srcId="{F1B34C32-05DE-4A15-AE1D-965FFDBB8C6C}" destId="{C696451B-E035-49C8-9BC8-B3EBA2E437B2}" srcOrd="0" destOrd="0" presId="urn:microsoft.com/office/officeart/2005/8/layout/cycle7"/>
    <dgm:cxn modelId="{FAD6E11A-50E0-451D-9184-9891788331AC}" type="presOf" srcId="{FF3B8941-0095-41E7-80A9-87A96D32AC66}" destId="{C01B9F66-4B9B-4F2B-ABCB-C0F7DF5FB29A}" srcOrd="0" destOrd="0" presId="urn:microsoft.com/office/officeart/2005/8/layout/cycle7"/>
    <dgm:cxn modelId="{23E8143C-87F4-49DA-8915-9AFB48E4A4F8}" type="presOf" srcId="{C509C81F-EC5F-4CEC-87E9-2A0C3C83C598}" destId="{C478709D-7347-4FD6-90AE-CE5DB38FB809}" srcOrd="0" destOrd="0" presId="urn:microsoft.com/office/officeart/2005/8/layout/cycle7"/>
    <dgm:cxn modelId="{25ABC378-6720-4706-BFDA-6362AC98B9E0}" srcId="{F1B34C32-05DE-4A15-AE1D-965FFDBB8C6C}" destId="{FF3B8941-0095-41E7-80A9-87A96D32AC66}" srcOrd="1" destOrd="0" parTransId="{D00091FB-FECC-4A17-A189-29A5FB51D46F}" sibTransId="{DA8FACAE-803B-4A3C-87C1-6A2469940F26}"/>
    <dgm:cxn modelId="{F84352EE-ABB5-4C26-A39E-65C11120373B}" type="presOf" srcId="{4974A599-D50C-4214-B4CA-D5C68ED65F19}" destId="{C5C90592-EB3A-4327-9DD0-02051F47D2F9}" srcOrd="0" destOrd="0" presId="urn:microsoft.com/office/officeart/2005/8/layout/cycle7"/>
    <dgm:cxn modelId="{1FA45BC7-D8AB-4A70-A759-8BB03C702CB5}" srcId="{F1B34C32-05DE-4A15-AE1D-965FFDBB8C6C}" destId="{507AC42A-2996-4284-9797-3D59DC9210FA}" srcOrd="0" destOrd="0" parTransId="{61FE9703-DC0F-43E7-8122-121FCD1A1F6B}" sibTransId="{4974A599-D50C-4214-B4CA-D5C68ED65F19}"/>
    <dgm:cxn modelId="{0A2630C1-D0FF-40DA-BE9B-945F80EAC8DF}" type="presOf" srcId="{DA8FACAE-803B-4A3C-87C1-6A2469940F26}" destId="{B1FF88BB-A837-436D-AFA6-624645B6AABA}" srcOrd="0" destOrd="0" presId="urn:microsoft.com/office/officeart/2005/8/layout/cycle7"/>
    <dgm:cxn modelId="{A3784320-48E4-4632-9A81-55B05460072C}" type="presParOf" srcId="{C696451B-E035-49C8-9BC8-B3EBA2E437B2}" destId="{5FB478EA-E1AF-4C6A-937B-0FD82B4005CB}" srcOrd="0" destOrd="0" presId="urn:microsoft.com/office/officeart/2005/8/layout/cycle7"/>
    <dgm:cxn modelId="{B136002B-6611-4973-8C8C-A0460BE436CF}" type="presParOf" srcId="{C696451B-E035-49C8-9BC8-B3EBA2E437B2}" destId="{C5C90592-EB3A-4327-9DD0-02051F47D2F9}" srcOrd="1" destOrd="0" presId="urn:microsoft.com/office/officeart/2005/8/layout/cycle7"/>
    <dgm:cxn modelId="{B033D7C9-785C-40DD-80F1-26FB232B6B81}" type="presParOf" srcId="{C5C90592-EB3A-4327-9DD0-02051F47D2F9}" destId="{B47C18CA-C464-4404-9CEF-97DD5FE4CBD3}" srcOrd="0" destOrd="0" presId="urn:microsoft.com/office/officeart/2005/8/layout/cycle7"/>
    <dgm:cxn modelId="{CE286DE7-4DF7-4BF3-ADAC-40AD3ACBF3EC}" type="presParOf" srcId="{C696451B-E035-49C8-9BC8-B3EBA2E437B2}" destId="{C01B9F66-4B9B-4F2B-ABCB-C0F7DF5FB29A}" srcOrd="2" destOrd="0" presId="urn:microsoft.com/office/officeart/2005/8/layout/cycle7"/>
    <dgm:cxn modelId="{5DFB0806-521D-4BC8-90CD-F2DA28620CF1}" type="presParOf" srcId="{C696451B-E035-49C8-9BC8-B3EBA2E437B2}" destId="{B1FF88BB-A837-436D-AFA6-624645B6AABA}" srcOrd="3" destOrd="0" presId="urn:microsoft.com/office/officeart/2005/8/layout/cycle7"/>
    <dgm:cxn modelId="{79F8DD26-EAA6-45D1-88E3-0827A9084B0A}" type="presParOf" srcId="{B1FF88BB-A837-436D-AFA6-624645B6AABA}" destId="{02441D85-12BA-4AE4-B1F7-673A5D2A31B0}" srcOrd="0" destOrd="0" presId="urn:microsoft.com/office/officeart/2005/8/layout/cycle7"/>
    <dgm:cxn modelId="{1583A03B-B8D7-474A-A167-E643168BBBB7}" type="presParOf" srcId="{C696451B-E035-49C8-9BC8-B3EBA2E437B2}" destId="{C746B174-3B13-4207-9A3B-7CFB95DAF36B}" srcOrd="4" destOrd="0" presId="urn:microsoft.com/office/officeart/2005/8/layout/cycle7"/>
    <dgm:cxn modelId="{E2DF507E-31C5-4B62-B6F0-B253A2C30872}" type="presParOf" srcId="{C696451B-E035-49C8-9BC8-B3EBA2E437B2}" destId="{C478709D-7347-4FD6-90AE-CE5DB38FB809}" srcOrd="5" destOrd="0" presId="urn:microsoft.com/office/officeart/2005/8/layout/cycle7"/>
    <dgm:cxn modelId="{EDCD3804-9988-440A-899B-4E587E0A031B}" type="presParOf" srcId="{C478709D-7347-4FD6-90AE-CE5DB38FB809}" destId="{9CE5111D-874C-4714-81FF-E7775CCE8CD1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CCA34C9B-488A-4799-ABA4-3104A4A0E928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AC0C6422-7539-4A49-8ADB-422D5E79A9D4}">
      <dgm:prSet/>
      <dgm:spPr/>
      <dgm:t>
        <a:bodyPr/>
        <a:lstStyle/>
        <a:p>
          <a:pPr rtl="0"/>
          <a:r>
            <a:rPr lang="es-MX" dirty="0" smtClean="0"/>
            <a:t>En caso de despido el trabajador y sus beneficiarios tendrán derecho a conservar durante 8 semanas la asistencia médica.</a:t>
          </a:r>
          <a:endParaRPr lang="es-MX" dirty="0"/>
        </a:p>
      </dgm:t>
    </dgm:pt>
    <dgm:pt modelId="{051CE79F-EEA0-4265-989F-3D01C391647B}" type="parTrans" cxnId="{881F203C-F680-4B5B-84CC-1151DB961994}">
      <dgm:prSet/>
      <dgm:spPr/>
      <dgm:t>
        <a:bodyPr/>
        <a:lstStyle/>
        <a:p>
          <a:endParaRPr lang="es-MX"/>
        </a:p>
      </dgm:t>
    </dgm:pt>
    <dgm:pt modelId="{4E9DF623-5AF0-4A15-B8FF-30220CAB876E}" type="sibTrans" cxnId="{881F203C-F680-4B5B-84CC-1151DB961994}">
      <dgm:prSet/>
      <dgm:spPr/>
      <dgm:t>
        <a:bodyPr/>
        <a:lstStyle/>
        <a:p>
          <a:endParaRPr lang="es-MX"/>
        </a:p>
      </dgm:t>
    </dgm:pt>
    <dgm:pt modelId="{151EDF0C-D825-4566-A990-0089EF3D0AAD}">
      <dgm:prSet/>
      <dgm:spPr/>
      <dgm:t>
        <a:bodyPr/>
        <a:lstStyle/>
        <a:p>
          <a:pPr rtl="0"/>
          <a:r>
            <a:rPr lang="es-MX" smtClean="0"/>
            <a:t>El Instituto debe realizar campañas para proteger la salud y prevenir enfermedades. </a:t>
          </a:r>
          <a:endParaRPr lang="es-MX"/>
        </a:p>
      </dgm:t>
    </dgm:pt>
    <dgm:pt modelId="{1E982864-C04D-4F9A-90EC-10A494ABFC12}" type="parTrans" cxnId="{E75D2977-3FD1-47C6-A161-42958A43B4F6}">
      <dgm:prSet/>
      <dgm:spPr/>
      <dgm:t>
        <a:bodyPr/>
        <a:lstStyle/>
        <a:p>
          <a:endParaRPr lang="es-MX"/>
        </a:p>
      </dgm:t>
    </dgm:pt>
    <dgm:pt modelId="{8485E573-602B-4CC8-B344-32C77D909E75}" type="sibTrans" cxnId="{E75D2977-3FD1-47C6-A161-42958A43B4F6}">
      <dgm:prSet/>
      <dgm:spPr/>
      <dgm:t>
        <a:bodyPr/>
        <a:lstStyle/>
        <a:p>
          <a:endParaRPr lang="es-MX"/>
        </a:p>
      </dgm:t>
    </dgm:pt>
    <dgm:pt modelId="{C0D59171-53D2-4BA2-B3D3-35A108002570}" type="pres">
      <dgm:prSet presAssocID="{CCA34C9B-488A-4799-ABA4-3104A4A0E928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084E0B3D-7F64-457A-A260-C29968338C4A}" type="pres">
      <dgm:prSet presAssocID="{AC0C6422-7539-4A49-8ADB-422D5E79A9D4}" presName="chaos" presStyleCnt="0"/>
      <dgm:spPr/>
    </dgm:pt>
    <dgm:pt modelId="{D5C5F384-8172-4350-ABCB-48C75B63DA2D}" type="pres">
      <dgm:prSet presAssocID="{AC0C6422-7539-4A49-8ADB-422D5E79A9D4}" presName="parTx1" presStyleLbl="revTx" presStyleIdx="0" presStyleCnt="1"/>
      <dgm:spPr/>
      <dgm:t>
        <a:bodyPr/>
        <a:lstStyle/>
        <a:p>
          <a:endParaRPr lang="es-MX"/>
        </a:p>
      </dgm:t>
    </dgm:pt>
    <dgm:pt modelId="{7E63DBBF-B37B-464F-8601-C552CE836D4F}" type="pres">
      <dgm:prSet presAssocID="{AC0C6422-7539-4A49-8ADB-422D5E79A9D4}" presName="c1" presStyleLbl="node1" presStyleIdx="0" presStyleCnt="19"/>
      <dgm:spPr/>
    </dgm:pt>
    <dgm:pt modelId="{A1A3ED66-88D7-46F9-B173-79041E8B1F22}" type="pres">
      <dgm:prSet presAssocID="{AC0C6422-7539-4A49-8ADB-422D5E79A9D4}" presName="c2" presStyleLbl="node1" presStyleIdx="1" presStyleCnt="19"/>
      <dgm:spPr/>
    </dgm:pt>
    <dgm:pt modelId="{62162F8D-C6DC-4DC6-8DEB-EE4F0D37277B}" type="pres">
      <dgm:prSet presAssocID="{AC0C6422-7539-4A49-8ADB-422D5E79A9D4}" presName="c3" presStyleLbl="node1" presStyleIdx="2" presStyleCnt="19"/>
      <dgm:spPr/>
    </dgm:pt>
    <dgm:pt modelId="{D02E509C-F2D6-4F7B-8898-DAEE0D2A23DF}" type="pres">
      <dgm:prSet presAssocID="{AC0C6422-7539-4A49-8ADB-422D5E79A9D4}" presName="c4" presStyleLbl="node1" presStyleIdx="3" presStyleCnt="19"/>
      <dgm:spPr/>
    </dgm:pt>
    <dgm:pt modelId="{51DF0A30-4C8A-40C0-B7FD-CE69DE0C7587}" type="pres">
      <dgm:prSet presAssocID="{AC0C6422-7539-4A49-8ADB-422D5E79A9D4}" presName="c5" presStyleLbl="node1" presStyleIdx="4" presStyleCnt="19"/>
      <dgm:spPr/>
    </dgm:pt>
    <dgm:pt modelId="{6592A943-8144-4FC0-8FC6-DC0814A783D4}" type="pres">
      <dgm:prSet presAssocID="{AC0C6422-7539-4A49-8ADB-422D5E79A9D4}" presName="c6" presStyleLbl="node1" presStyleIdx="5" presStyleCnt="19"/>
      <dgm:spPr/>
    </dgm:pt>
    <dgm:pt modelId="{455BC39D-9761-4518-A127-4A067963B031}" type="pres">
      <dgm:prSet presAssocID="{AC0C6422-7539-4A49-8ADB-422D5E79A9D4}" presName="c7" presStyleLbl="node1" presStyleIdx="6" presStyleCnt="19"/>
      <dgm:spPr/>
    </dgm:pt>
    <dgm:pt modelId="{93119574-B91C-432E-B17B-56E84D3559B2}" type="pres">
      <dgm:prSet presAssocID="{AC0C6422-7539-4A49-8ADB-422D5E79A9D4}" presName="c8" presStyleLbl="node1" presStyleIdx="7" presStyleCnt="19"/>
      <dgm:spPr/>
    </dgm:pt>
    <dgm:pt modelId="{79F8BA93-B4C7-4143-9682-029A32BBA04A}" type="pres">
      <dgm:prSet presAssocID="{AC0C6422-7539-4A49-8ADB-422D5E79A9D4}" presName="c9" presStyleLbl="node1" presStyleIdx="8" presStyleCnt="19"/>
      <dgm:spPr/>
    </dgm:pt>
    <dgm:pt modelId="{919ED09D-6C26-42A7-B3D3-251D8463F4D0}" type="pres">
      <dgm:prSet presAssocID="{AC0C6422-7539-4A49-8ADB-422D5E79A9D4}" presName="c10" presStyleLbl="node1" presStyleIdx="9" presStyleCnt="19"/>
      <dgm:spPr/>
    </dgm:pt>
    <dgm:pt modelId="{AA8F88B0-C1B1-4ADE-908D-4FCBB5D0AC35}" type="pres">
      <dgm:prSet presAssocID="{AC0C6422-7539-4A49-8ADB-422D5E79A9D4}" presName="c11" presStyleLbl="node1" presStyleIdx="10" presStyleCnt="19"/>
      <dgm:spPr/>
    </dgm:pt>
    <dgm:pt modelId="{EB576100-3FB2-41CA-A2BD-CDC175F2C397}" type="pres">
      <dgm:prSet presAssocID="{AC0C6422-7539-4A49-8ADB-422D5E79A9D4}" presName="c12" presStyleLbl="node1" presStyleIdx="11" presStyleCnt="19"/>
      <dgm:spPr/>
    </dgm:pt>
    <dgm:pt modelId="{F14FDBF0-8CE3-4AE9-9E35-B8A2FDD89650}" type="pres">
      <dgm:prSet presAssocID="{AC0C6422-7539-4A49-8ADB-422D5E79A9D4}" presName="c13" presStyleLbl="node1" presStyleIdx="12" presStyleCnt="19"/>
      <dgm:spPr/>
    </dgm:pt>
    <dgm:pt modelId="{1F5E764E-ED35-4DCA-B776-20DBC9CA3098}" type="pres">
      <dgm:prSet presAssocID="{AC0C6422-7539-4A49-8ADB-422D5E79A9D4}" presName="c14" presStyleLbl="node1" presStyleIdx="13" presStyleCnt="19"/>
      <dgm:spPr/>
    </dgm:pt>
    <dgm:pt modelId="{445DA9D6-16BE-448F-B747-F8FA2A131E78}" type="pres">
      <dgm:prSet presAssocID="{AC0C6422-7539-4A49-8ADB-422D5E79A9D4}" presName="c15" presStyleLbl="node1" presStyleIdx="14" presStyleCnt="19"/>
      <dgm:spPr/>
    </dgm:pt>
    <dgm:pt modelId="{15A45B62-020F-4ECB-90B1-B173282ADFC0}" type="pres">
      <dgm:prSet presAssocID="{AC0C6422-7539-4A49-8ADB-422D5E79A9D4}" presName="c16" presStyleLbl="node1" presStyleIdx="15" presStyleCnt="19"/>
      <dgm:spPr/>
    </dgm:pt>
    <dgm:pt modelId="{68FF4775-CC67-40E8-8A21-9C41BB3B98E4}" type="pres">
      <dgm:prSet presAssocID="{AC0C6422-7539-4A49-8ADB-422D5E79A9D4}" presName="c17" presStyleLbl="node1" presStyleIdx="16" presStyleCnt="19"/>
      <dgm:spPr/>
    </dgm:pt>
    <dgm:pt modelId="{8F8595C5-412F-49B6-9120-7A306CAD4DEA}" type="pres">
      <dgm:prSet presAssocID="{AC0C6422-7539-4A49-8ADB-422D5E79A9D4}" presName="c18" presStyleLbl="node1" presStyleIdx="17" presStyleCnt="19"/>
      <dgm:spPr/>
    </dgm:pt>
    <dgm:pt modelId="{C4B21E3F-8A00-4977-AB8B-2B6C4E9D3050}" type="pres">
      <dgm:prSet presAssocID="{4E9DF623-5AF0-4A15-B8FF-30220CAB876E}" presName="chevronComposite1" presStyleCnt="0"/>
      <dgm:spPr/>
    </dgm:pt>
    <dgm:pt modelId="{CAB7A916-42B7-4223-9B09-EE003B9241FA}" type="pres">
      <dgm:prSet presAssocID="{4E9DF623-5AF0-4A15-B8FF-30220CAB876E}" presName="chevron1" presStyleLbl="sibTrans2D1" presStyleIdx="0" presStyleCnt="2"/>
      <dgm:spPr/>
    </dgm:pt>
    <dgm:pt modelId="{9BA481FC-D5F0-40DE-8696-CEFD565CCAFB}" type="pres">
      <dgm:prSet presAssocID="{4E9DF623-5AF0-4A15-B8FF-30220CAB876E}" presName="spChevron1" presStyleCnt="0"/>
      <dgm:spPr/>
    </dgm:pt>
    <dgm:pt modelId="{4982731A-374D-44AC-B001-2E1A53026D0C}" type="pres">
      <dgm:prSet presAssocID="{4E9DF623-5AF0-4A15-B8FF-30220CAB876E}" presName="overlap" presStyleCnt="0"/>
      <dgm:spPr/>
    </dgm:pt>
    <dgm:pt modelId="{3670B9B9-B00C-4634-B02B-302F306854C7}" type="pres">
      <dgm:prSet presAssocID="{4E9DF623-5AF0-4A15-B8FF-30220CAB876E}" presName="chevronComposite2" presStyleCnt="0"/>
      <dgm:spPr/>
    </dgm:pt>
    <dgm:pt modelId="{B24A3343-DBB6-4A04-BBC4-E23ED5D80D60}" type="pres">
      <dgm:prSet presAssocID="{4E9DF623-5AF0-4A15-B8FF-30220CAB876E}" presName="chevron2" presStyleLbl="sibTrans2D1" presStyleIdx="1" presStyleCnt="2"/>
      <dgm:spPr/>
    </dgm:pt>
    <dgm:pt modelId="{E96E9D80-37E0-401A-B0AC-DB9D7EB4ECD9}" type="pres">
      <dgm:prSet presAssocID="{4E9DF623-5AF0-4A15-B8FF-30220CAB876E}" presName="spChevron2" presStyleCnt="0"/>
      <dgm:spPr/>
    </dgm:pt>
    <dgm:pt modelId="{C71BFBB7-0165-4B88-A4B6-D5FFD620A506}" type="pres">
      <dgm:prSet presAssocID="{151EDF0C-D825-4566-A990-0089EF3D0AAD}" presName="last" presStyleCnt="0"/>
      <dgm:spPr/>
    </dgm:pt>
    <dgm:pt modelId="{81920A56-20C6-41F0-9E5B-6C448B7E7106}" type="pres">
      <dgm:prSet presAssocID="{151EDF0C-D825-4566-A990-0089EF3D0AAD}" presName="circleTx" presStyleLbl="node1" presStyleIdx="18" presStyleCnt="19"/>
      <dgm:spPr/>
      <dgm:t>
        <a:bodyPr/>
        <a:lstStyle/>
        <a:p>
          <a:endParaRPr lang="es-MX"/>
        </a:p>
      </dgm:t>
    </dgm:pt>
    <dgm:pt modelId="{FBBAD262-833B-442D-806C-F53E8894F871}" type="pres">
      <dgm:prSet presAssocID="{151EDF0C-D825-4566-A990-0089EF3D0AAD}" presName="spN" presStyleCnt="0"/>
      <dgm:spPr/>
    </dgm:pt>
  </dgm:ptLst>
  <dgm:cxnLst>
    <dgm:cxn modelId="{E75D2977-3FD1-47C6-A161-42958A43B4F6}" srcId="{CCA34C9B-488A-4799-ABA4-3104A4A0E928}" destId="{151EDF0C-D825-4566-A990-0089EF3D0AAD}" srcOrd="1" destOrd="0" parTransId="{1E982864-C04D-4F9A-90EC-10A494ABFC12}" sibTransId="{8485E573-602B-4CC8-B344-32C77D909E75}"/>
    <dgm:cxn modelId="{74812210-239A-4E88-9B37-6B9A3D61164D}" type="presOf" srcId="{151EDF0C-D825-4566-A990-0089EF3D0AAD}" destId="{81920A56-20C6-41F0-9E5B-6C448B7E7106}" srcOrd="0" destOrd="0" presId="urn:microsoft.com/office/officeart/2009/3/layout/RandomtoResultProcess"/>
    <dgm:cxn modelId="{5D2D7768-AC66-49CA-8BB9-E7D0C2CA6DE5}" type="presOf" srcId="{CCA34C9B-488A-4799-ABA4-3104A4A0E928}" destId="{C0D59171-53D2-4BA2-B3D3-35A108002570}" srcOrd="0" destOrd="0" presId="urn:microsoft.com/office/officeart/2009/3/layout/RandomtoResultProcess"/>
    <dgm:cxn modelId="{881F203C-F680-4B5B-84CC-1151DB961994}" srcId="{CCA34C9B-488A-4799-ABA4-3104A4A0E928}" destId="{AC0C6422-7539-4A49-8ADB-422D5E79A9D4}" srcOrd="0" destOrd="0" parTransId="{051CE79F-EEA0-4265-989F-3D01C391647B}" sibTransId="{4E9DF623-5AF0-4A15-B8FF-30220CAB876E}"/>
    <dgm:cxn modelId="{A5774CBC-756C-4BFE-81C7-F6BFD2642663}" type="presOf" srcId="{AC0C6422-7539-4A49-8ADB-422D5E79A9D4}" destId="{D5C5F384-8172-4350-ABCB-48C75B63DA2D}" srcOrd="0" destOrd="0" presId="urn:microsoft.com/office/officeart/2009/3/layout/RandomtoResultProcess"/>
    <dgm:cxn modelId="{C6AD638D-681B-4BBB-BC31-E6A955C0BA2F}" type="presParOf" srcId="{C0D59171-53D2-4BA2-B3D3-35A108002570}" destId="{084E0B3D-7F64-457A-A260-C29968338C4A}" srcOrd="0" destOrd="0" presId="urn:microsoft.com/office/officeart/2009/3/layout/RandomtoResultProcess"/>
    <dgm:cxn modelId="{3B1066EB-9808-40C6-BF0C-14490619449B}" type="presParOf" srcId="{084E0B3D-7F64-457A-A260-C29968338C4A}" destId="{D5C5F384-8172-4350-ABCB-48C75B63DA2D}" srcOrd="0" destOrd="0" presId="urn:microsoft.com/office/officeart/2009/3/layout/RandomtoResultProcess"/>
    <dgm:cxn modelId="{4CD4DDF4-7706-4CB0-9A25-35743C38149A}" type="presParOf" srcId="{084E0B3D-7F64-457A-A260-C29968338C4A}" destId="{7E63DBBF-B37B-464F-8601-C552CE836D4F}" srcOrd="1" destOrd="0" presId="urn:microsoft.com/office/officeart/2009/3/layout/RandomtoResultProcess"/>
    <dgm:cxn modelId="{1635617F-2FEF-4FE9-949B-653657920997}" type="presParOf" srcId="{084E0B3D-7F64-457A-A260-C29968338C4A}" destId="{A1A3ED66-88D7-46F9-B173-79041E8B1F22}" srcOrd="2" destOrd="0" presId="urn:microsoft.com/office/officeart/2009/3/layout/RandomtoResultProcess"/>
    <dgm:cxn modelId="{6BBC8439-2375-4F38-8E07-27CC5413EC8D}" type="presParOf" srcId="{084E0B3D-7F64-457A-A260-C29968338C4A}" destId="{62162F8D-C6DC-4DC6-8DEB-EE4F0D37277B}" srcOrd="3" destOrd="0" presId="urn:microsoft.com/office/officeart/2009/3/layout/RandomtoResultProcess"/>
    <dgm:cxn modelId="{25185E7B-8D4C-4E77-94C6-7CE22CD96057}" type="presParOf" srcId="{084E0B3D-7F64-457A-A260-C29968338C4A}" destId="{D02E509C-F2D6-4F7B-8898-DAEE0D2A23DF}" srcOrd="4" destOrd="0" presId="urn:microsoft.com/office/officeart/2009/3/layout/RandomtoResultProcess"/>
    <dgm:cxn modelId="{76767B17-264A-40D7-B69A-BC7FC1A757D8}" type="presParOf" srcId="{084E0B3D-7F64-457A-A260-C29968338C4A}" destId="{51DF0A30-4C8A-40C0-B7FD-CE69DE0C7587}" srcOrd="5" destOrd="0" presId="urn:microsoft.com/office/officeart/2009/3/layout/RandomtoResultProcess"/>
    <dgm:cxn modelId="{C9E49212-7A4D-4F64-88F0-D3A7AAE69991}" type="presParOf" srcId="{084E0B3D-7F64-457A-A260-C29968338C4A}" destId="{6592A943-8144-4FC0-8FC6-DC0814A783D4}" srcOrd="6" destOrd="0" presId="urn:microsoft.com/office/officeart/2009/3/layout/RandomtoResultProcess"/>
    <dgm:cxn modelId="{728F6D24-171E-44A7-9AC5-68DB44F0296F}" type="presParOf" srcId="{084E0B3D-7F64-457A-A260-C29968338C4A}" destId="{455BC39D-9761-4518-A127-4A067963B031}" srcOrd="7" destOrd="0" presId="urn:microsoft.com/office/officeart/2009/3/layout/RandomtoResultProcess"/>
    <dgm:cxn modelId="{5E9E7A0F-52C0-48B2-B61D-261BE0A9DC4B}" type="presParOf" srcId="{084E0B3D-7F64-457A-A260-C29968338C4A}" destId="{93119574-B91C-432E-B17B-56E84D3559B2}" srcOrd="8" destOrd="0" presId="urn:microsoft.com/office/officeart/2009/3/layout/RandomtoResultProcess"/>
    <dgm:cxn modelId="{F7F7D711-ECE8-42D7-A460-DB6D9A676879}" type="presParOf" srcId="{084E0B3D-7F64-457A-A260-C29968338C4A}" destId="{79F8BA93-B4C7-4143-9682-029A32BBA04A}" srcOrd="9" destOrd="0" presId="urn:microsoft.com/office/officeart/2009/3/layout/RandomtoResultProcess"/>
    <dgm:cxn modelId="{8D650FA1-191F-4973-9F56-8F9D65739425}" type="presParOf" srcId="{084E0B3D-7F64-457A-A260-C29968338C4A}" destId="{919ED09D-6C26-42A7-B3D3-251D8463F4D0}" srcOrd="10" destOrd="0" presId="urn:microsoft.com/office/officeart/2009/3/layout/RandomtoResultProcess"/>
    <dgm:cxn modelId="{AA344857-320E-4990-B02E-60A4B56D8F62}" type="presParOf" srcId="{084E0B3D-7F64-457A-A260-C29968338C4A}" destId="{AA8F88B0-C1B1-4ADE-908D-4FCBB5D0AC35}" srcOrd="11" destOrd="0" presId="urn:microsoft.com/office/officeart/2009/3/layout/RandomtoResultProcess"/>
    <dgm:cxn modelId="{DA96B268-9492-4F46-8FE5-B18A1D96FEA0}" type="presParOf" srcId="{084E0B3D-7F64-457A-A260-C29968338C4A}" destId="{EB576100-3FB2-41CA-A2BD-CDC175F2C397}" srcOrd="12" destOrd="0" presId="urn:microsoft.com/office/officeart/2009/3/layout/RandomtoResultProcess"/>
    <dgm:cxn modelId="{9972CD6C-ECFD-4C71-98BA-7078B9023BC8}" type="presParOf" srcId="{084E0B3D-7F64-457A-A260-C29968338C4A}" destId="{F14FDBF0-8CE3-4AE9-9E35-B8A2FDD89650}" srcOrd="13" destOrd="0" presId="urn:microsoft.com/office/officeart/2009/3/layout/RandomtoResultProcess"/>
    <dgm:cxn modelId="{E03D5ABE-0AAD-4953-95F2-CB621AEA0BEB}" type="presParOf" srcId="{084E0B3D-7F64-457A-A260-C29968338C4A}" destId="{1F5E764E-ED35-4DCA-B776-20DBC9CA3098}" srcOrd="14" destOrd="0" presId="urn:microsoft.com/office/officeart/2009/3/layout/RandomtoResultProcess"/>
    <dgm:cxn modelId="{455DEE79-CC8E-45A3-BEBB-6BDFD7542FD0}" type="presParOf" srcId="{084E0B3D-7F64-457A-A260-C29968338C4A}" destId="{445DA9D6-16BE-448F-B747-F8FA2A131E78}" srcOrd="15" destOrd="0" presId="urn:microsoft.com/office/officeart/2009/3/layout/RandomtoResultProcess"/>
    <dgm:cxn modelId="{51E264C9-0DA2-46AC-95A2-8B5F4F4612E1}" type="presParOf" srcId="{084E0B3D-7F64-457A-A260-C29968338C4A}" destId="{15A45B62-020F-4ECB-90B1-B173282ADFC0}" srcOrd="16" destOrd="0" presId="urn:microsoft.com/office/officeart/2009/3/layout/RandomtoResultProcess"/>
    <dgm:cxn modelId="{6D15080C-F509-43A0-A6DD-58DB05797C72}" type="presParOf" srcId="{084E0B3D-7F64-457A-A260-C29968338C4A}" destId="{68FF4775-CC67-40E8-8A21-9C41BB3B98E4}" srcOrd="17" destOrd="0" presId="urn:microsoft.com/office/officeart/2009/3/layout/RandomtoResultProcess"/>
    <dgm:cxn modelId="{5B062E4F-ACFB-44EB-A74F-486EEE226ABC}" type="presParOf" srcId="{084E0B3D-7F64-457A-A260-C29968338C4A}" destId="{8F8595C5-412F-49B6-9120-7A306CAD4DEA}" srcOrd="18" destOrd="0" presId="urn:microsoft.com/office/officeart/2009/3/layout/RandomtoResultProcess"/>
    <dgm:cxn modelId="{CC9562C2-AB76-416D-9B81-97D2BBE91221}" type="presParOf" srcId="{C0D59171-53D2-4BA2-B3D3-35A108002570}" destId="{C4B21E3F-8A00-4977-AB8B-2B6C4E9D3050}" srcOrd="1" destOrd="0" presId="urn:microsoft.com/office/officeart/2009/3/layout/RandomtoResultProcess"/>
    <dgm:cxn modelId="{7D9C0191-8183-4BF2-A27D-444A6F18D2E4}" type="presParOf" srcId="{C4B21E3F-8A00-4977-AB8B-2B6C4E9D3050}" destId="{CAB7A916-42B7-4223-9B09-EE003B9241FA}" srcOrd="0" destOrd="0" presId="urn:microsoft.com/office/officeart/2009/3/layout/RandomtoResultProcess"/>
    <dgm:cxn modelId="{ADF578CF-9438-472B-9FFF-161FD0DE9E48}" type="presParOf" srcId="{C4B21E3F-8A00-4977-AB8B-2B6C4E9D3050}" destId="{9BA481FC-D5F0-40DE-8696-CEFD565CCAFB}" srcOrd="1" destOrd="0" presId="urn:microsoft.com/office/officeart/2009/3/layout/RandomtoResultProcess"/>
    <dgm:cxn modelId="{BF8694E3-C308-45C1-8CB3-1C0FA76F6929}" type="presParOf" srcId="{C0D59171-53D2-4BA2-B3D3-35A108002570}" destId="{4982731A-374D-44AC-B001-2E1A53026D0C}" srcOrd="2" destOrd="0" presId="urn:microsoft.com/office/officeart/2009/3/layout/RandomtoResultProcess"/>
    <dgm:cxn modelId="{B727D790-A96C-4021-B636-B071EA9554A4}" type="presParOf" srcId="{C0D59171-53D2-4BA2-B3D3-35A108002570}" destId="{3670B9B9-B00C-4634-B02B-302F306854C7}" srcOrd="3" destOrd="0" presId="urn:microsoft.com/office/officeart/2009/3/layout/RandomtoResultProcess"/>
    <dgm:cxn modelId="{40F25821-BB43-4F4D-A1D2-1550F7B111D5}" type="presParOf" srcId="{3670B9B9-B00C-4634-B02B-302F306854C7}" destId="{B24A3343-DBB6-4A04-BBC4-E23ED5D80D60}" srcOrd="0" destOrd="0" presId="urn:microsoft.com/office/officeart/2009/3/layout/RandomtoResultProcess"/>
    <dgm:cxn modelId="{CE2E586E-3F02-4347-954C-9C903C9C89C5}" type="presParOf" srcId="{3670B9B9-B00C-4634-B02B-302F306854C7}" destId="{E96E9D80-37E0-401A-B0AC-DB9D7EB4ECD9}" srcOrd="1" destOrd="0" presId="urn:microsoft.com/office/officeart/2009/3/layout/RandomtoResultProcess"/>
    <dgm:cxn modelId="{2F8B080E-5603-426B-9654-747B0C33DC17}" type="presParOf" srcId="{C0D59171-53D2-4BA2-B3D3-35A108002570}" destId="{C71BFBB7-0165-4B88-A4B6-D5FFD620A506}" srcOrd="4" destOrd="0" presId="urn:microsoft.com/office/officeart/2009/3/layout/RandomtoResultProcess"/>
    <dgm:cxn modelId="{095CEF16-D33F-428D-BB41-A3C67FD8AAD2}" type="presParOf" srcId="{C71BFBB7-0165-4B88-A4B6-D5FFD620A506}" destId="{81920A56-20C6-41F0-9E5B-6C448B7E7106}" srcOrd="0" destOrd="0" presId="urn:microsoft.com/office/officeart/2009/3/layout/RandomtoResultProcess"/>
    <dgm:cxn modelId="{D8F78BFC-27B4-448A-8484-71FC1179C3EA}" type="presParOf" srcId="{C71BFBB7-0165-4B88-A4B6-D5FFD620A506}" destId="{FBBAD262-833B-442D-806C-F53E8894F871}" srcOrd="1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30D66627-8767-4DD4-B239-64B26DC532F1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1C8B05AC-0946-4846-8211-E33DD144A4CA}">
      <dgm:prSet/>
      <dgm:spPr/>
      <dgm:t>
        <a:bodyPr/>
        <a:lstStyle/>
        <a:p>
          <a:pPr rtl="0"/>
          <a:r>
            <a:rPr lang="es-MX" dirty="0" smtClean="0"/>
            <a:t>Protege contra la invalidez y muerte que se derivan de una enfermedad o accidente no profesional.</a:t>
          </a:r>
          <a:endParaRPr lang="es-MX" dirty="0"/>
        </a:p>
      </dgm:t>
    </dgm:pt>
    <dgm:pt modelId="{E19F486D-058C-4AA3-BD72-E79481C90235}" type="parTrans" cxnId="{DD942EFA-826E-4BF4-BBE4-ADCCDEC58B70}">
      <dgm:prSet/>
      <dgm:spPr/>
      <dgm:t>
        <a:bodyPr/>
        <a:lstStyle/>
        <a:p>
          <a:endParaRPr lang="es-MX"/>
        </a:p>
      </dgm:t>
    </dgm:pt>
    <dgm:pt modelId="{390C4CE0-E7B5-4D5D-9760-D0BDC6AEA6C0}" type="sibTrans" cxnId="{DD942EFA-826E-4BF4-BBE4-ADCCDEC58B70}">
      <dgm:prSet/>
      <dgm:spPr/>
      <dgm:t>
        <a:bodyPr/>
        <a:lstStyle/>
        <a:p>
          <a:endParaRPr lang="es-MX"/>
        </a:p>
      </dgm:t>
    </dgm:pt>
    <dgm:pt modelId="{05E4188B-6C12-40FC-BA3A-E3AF886BDE28}">
      <dgm:prSet/>
      <dgm:spPr/>
      <dgm:t>
        <a:bodyPr/>
        <a:lstStyle/>
        <a:p>
          <a:pPr rtl="0"/>
          <a:r>
            <a:rPr lang="es-MX" smtClean="0"/>
            <a:t>Permite al asegurado adquirir una pensión por invalidez.</a:t>
          </a:r>
          <a:endParaRPr lang="es-MX"/>
        </a:p>
      </dgm:t>
    </dgm:pt>
    <dgm:pt modelId="{2371F271-DB23-4996-BFC8-A45CFBD57263}" type="parTrans" cxnId="{CA71F0B3-FBCE-443A-9D9A-5E366D89547B}">
      <dgm:prSet/>
      <dgm:spPr/>
      <dgm:t>
        <a:bodyPr/>
        <a:lstStyle/>
        <a:p>
          <a:endParaRPr lang="es-MX"/>
        </a:p>
      </dgm:t>
    </dgm:pt>
    <dgm:pt modelId="{E91CFA7C-79DD-4924-9157-DE6EA0EB4671}" type="sibTrans" cxnId="{CA71F0B3-FBCE-443A-9D9A-5E366D89547B}">
      <dgm:prSet/>
      <dgm:spPr/>
      <dgm:t>
        <a:bodyPr/>
        <a:lstStyle/>
        <a:p>
          <a:endParaRPr lang="es-MX"/>
        </a:p>
      </dgm:t>
    </dgm:pt>
    <dgm:pt modelId="{7B38D20B-B4CB-40D0-BE10-1203976F46E5}">
      <dgm:prSet/>
      <dgm:spPr/>
      <dgm:t>
        <a:bodyPr/>
        <a:lstStyle/>
        <a:p>
          <a:pPr rtl="0"/>
          <a:r>
            <a:rPr lang="es-MX" dirty="0" smtClean="0"/>
            <a:t>No debiendo desempeñar ningún trabajo igual al que desarrollaba.</a:t>
          </a:r>
          <a:endParaRPr lang="es-MX" dirty="0"/>
        </a:p>
      </dgm:t>
    </dgm:pt>
    <dgm:pt modelId="{F0CE9E75-3603-4A7E-982D-883DEA25BDDD}" type="parTrans" cxnId="{685AFED9-27C7-41BA-BF83-3E12CAF7A083}">
      <dgm:prSet/>
      <dgm:spPr/>
      <dgm:t>
        <a:bodyPr/>
        <a:lstStyle/>
        <a:p>
          <a:endParaRPr lang="es-MX"/>
        </a:p>
      </dgm:t>
    </dgm:pt>
    <dgm:pt modelId="{3F39636C-1D98-441F-8502-3565276B4C55}" type="sibTrans" cxnId="{685AFED9-27C7-41BA-BF83-3E12CAF7A083}">
      <dgm:prSet/>
      <dgm:spPr/>
      <dgm:t>
        <a:bodyPr/>
        <a:lstStyle/>
        <a:p>
          <a:endParaRPr lang="es-MX"/>
        </a:p>
      </dgm:t>
    </dgm:pt>
    <dgm:pt modelId="{21195B60-E33B-4639-B988-7A9A36C03780}">
      <dgm:prSet/>
      <dgm:spPr/>
      <dgm:t>
        <a:bodyPr/>
        <a:lstStyle/>
        <a:p>
          <a:pPr rtl="0"/>
          <a:r>
            <a:rPr lang="es-MX" smtClean="0"/>
            <a:t>Si el pensionado traslada su domicilio al extranjero podrá continuar recibiendo su pensión.</a:t>
          </a:r>
          <a:endParaRPr lang="es-MX"/>
        </a:p>
      </dgm:t>
    </dgm:pt>
    <dgm:pt modelId="{8DBF39C2-4CF6-4AEE-8D8B-584FAF6A14ED}" type="parTrans" cxnId="{FB551535-139B-40A2-86D7-F34585079C8D}">
      <dgm:prSet/>
      <dgm:spPr/>
      <dgm:t>
        <a:bodyPr/>
        <a:lstStyle/>
        <a:p>
          <a:endParaRPr lang="es-MX"/>
        </a:p>
      </dgm:t>
    </dgm:pt>
    <dgm:pt modelId="{8893F3AD-C2CF-48D7-BAA8-FD226BC76791}" type="sibTrans" cxnId="{FB551535-139B-40A2-86D7-F34585079C8D}">
      <dgm:prSet/>
      <dgm:spPr/>
      <dgm:t>
        <a:bodyPr/>
        <a:lstStyle/>
        <a:p>
          <a:endParaRPr lang="es-MX"/>
        </a:p>
      </dgm:t>
    </dgm:pt>
    <dgm:pt modelId="{5463A8ED-F61C-415D-A4E3-441A94552AC6}" type="pres">
      <dgm:prSet presAssocID="{30D66627-8767-4DD4-B239-64B26DC532F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B29C5AF6-1549-48F8-AEEC-548BCCB56DF4}" type="pres">
      <dgm:prSet presAssocID="{1C8B05AC-0946-4846-8211-E33DD144A4CA}" presName="hierRoot1" presStyleCnt="0">
        <dgm:presLayoutVars>
          <dgm:hierBranch val="init"/>
        </dgm:presLayoutVars>
      </dgm:prSet>
      <dgm:spPr/>
    </dgm:pt>
    <dgm:pt modelId="{775E6681-BF1B-4DD5-B9E3-80266EF6D475}" type="pres">
      <dgm:prSet presAssocID="{1C8B05AC-0946-4846-8211-E33DD144A4CA}" presName="rootComposite1" presStyleCnt="0"/>
      <dgm:spPr/>
    </dgm:pt>
    <dgm:pt modelId="{E1F9000B-8F6C-4FCF-9156-13F3FBAC05B5}" type="pres">
      <dgm:prSet presAssocID="{1C8B05AC-0946-4846-8211-E33DD144A4CA}" presName="rootText1" presStyleLbl="node0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70A7A88-70D8-4841-9E7B-1ABEC33E2861}" type="pres">
      <dgm:prSet presAssocID="{1C8B05AC-0946-4846-8211-E33DD144A4CA}" presName="rootConnector1" presStyleLbl="node1" presStyleIdx="0" presStyleCnt="0"/>
      <dgm:spPr/>
      <dgm:t>
        <a:bodyPr/>
        <a:lstStyle/>
        <a:p>
          <a:endParaRPr lang="es-MX"/>
        </a:p>
      </dgm:t>
    </dgm:pt>
    <dgm:pt modelId="{A1C7886E-5538-4096-805B-7CDA4321BF15}" type="pres">
      <dgm:prSet presAssocID="{1C8B05AC-0946-4846-8211-E33DD144A4CA}" presName="hierChild2" presStyleCnt="0"/>
      <dgm:spPr/>
    </dgm:pt>
    <dgm:pt modelId="{4B49F411-3D66-4A40-8336-87F450F59DD4}" type="pres">
      <dgm:prSet presAssocID="{1C8B05AC-0946-4846-8211-E33DD144A4CA}" presName="hierChild3" presStyleCnt="0"/>
      <dgm:spPr/>
    </dgm:pt>
    <dgm:pt modelId="{43491EAC-9EC5-45E3-884F-AF38CEB3CBE5}" type="pres">
      <dgm:prSet presAssocID="{05E4188B-6C12-40FC-BA3A-E3AF886BDE28}" presName="hierRoot1" presStyleCnt="0">
        <dgm:presLayoutVars>
          <dgm:hierBranch val="init"/>
        </dgm:presLayoutVars>
      </dgm:prSet>
      <dgm:spPr/>
    </dgm:pt>
    <dgm:pt modelId="{1BC641CB-C92F-4990-9092-6994A815F56C}" type="pres">
      <dgm:prSet presAssocID="{05E4188B-6C12-40FC-BA3A-E3AF886BDE28}" presName="rootComposite1" presStyleCnt="0"/>
      <dgm:spPr/>
    </dgm:pt>
    <dgm:pt modelId="{C667C73A-D13C-47EB-AD24-7A4761CEF7A6}" type="pres">
      <dgm:prSet presAssocID="{05E4188B-6C12-40FC-BA3A-E3AF886BDE28}" presName="rootText1" presStyleLbl="node0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8505BEE-7201-40CE-B9CF-894F59304F2E}" type="pres">
      <dgm:prSet presAssocID="{05E4188B-6C12-40FC-BA3A-E3AF886BDE28}" presName="rootConnector1" presStyleLbl="node1" presStyleIdx="0" presStyleCnt="0"/>
      <dgm:spPr/>
      <dgm:t>
        <a:bodyPr/>
        <a:lstStyle/>
        <a:p>
          <a:endParaRPr lang="es-MX"/>
        </a:p>
      </dgm:t>
    </dgm:pt>
    <dgm:pt modelId="{2426C91A-2ABD-4B97-ABF4-13EE38FBE3E9}" type="pres">
      <dgm:prSet presAssocID="{05E4188B-6C12-40FC-BA3A-E3AF886BDE28}" presName="hierChild2" presStyleCnt="0"/>
      <dgm:spPr/>
    </dgm:pt>
    <dgm:pt modelId="{F3E3D472-BF81-48A3-B26D-EEAE8F7FD4ED}" type="pres">
      <dgm:prSet presAssocID="{F0CE9E75-3603-4A7E-982D-883DEA25BDDD}" presName="Name37" presStyleLbl="parChTrans1D2" presStyleIdx="0" presStyleCnt="1"/>
      <dgm:spPr/>
      <dgm:t>
        <a:bodyPr/>
        <a:lstStyle/>
        <a:p>
          <a:endParaRPr lang="es-MX"/>
        </a:p>
      </dgm:t>
    </dgm:pt>
    <dgm:pt modelId="{82CD9137-01E2-432C-AF78-DEA1CC81E5F9}" type="pres">
      <dgm:prSet presAssocID="{7B38D20B-B4CB-40D0-BE10-1203976F46E5}" presName="hierRoot2" presStyleCnt="0">
        <dgm:presLayoutVars>
          <dgm:hierBranch val="init"/>
        </dgm:presLayoutVars>
      </dgm:prSet>
      <dgm:spPr/>
    </dgm:pt>
    <dgm:pt modelId="{107580D1-5C51-48A7-8193-67096F9FA86C}" type="pres">
      <dgm:prSet presAssocID="{7B38D20B-B4CB-40D0-BE10-1203976F46E5}" presName="rootComposite" presStyleCnt="0"/>
      <dgm:spPr/>
    </dgm:pt>
    <dgm:pt modelId="{7D920024-B7DD-479E-9F40-0D55797D4CBD}" type="pres">
      <dgm:prSet presAssocID="{7B38D20B-B4CB-40D0-BE10-1203976F46E5}" presName="rootText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D7C54DE-74C5-41F8-BF0F-BC9A6BB3E90A}" type="pres">
      <dgm:prSet presAssocID="{7B38D20B-B4CB-40D0-BE10-1203976F46E5}" presName="rootConnector" presStyleLbl="node2" presStyleIdx="0" presStyleCnt="1"/>
      <dgm:spPr/>
      <dgm:t>
        <a:bodyPr/>
        <a:lstStyle/>
        <a:p>
          <a:endParaRPr lang="es-MX"/>
        </a:p>
      </dgm:t>
    </dgm:pt>
    <dgm:pt modelId="{DC01CAE9-BD16-4482-A0C6-4659A13423E7}" type="pres">
      <dgm:prSet presAssocID="{7B38D20B-B4CB-40D0-BE10-1203976F46E5}" presName="hierChild4" presStyleCnt="0"/>
      <dgm:spPr/>
    </dgm:pt>
    <dgm:pt modelId="{8F7C8DFA-E6B1-41F4-A8D8-D4F4BB635E6E}" type="pres">
      <dgm:prSet presAssocID="{7B38D20B-B4CB-40D0-BE10-1203976F46E5}" presName="hierChild5" presStyleCnt="0"/>
      <dgm:spPr/>
    </dgm:pt>
    <dgm:pt modelId="{B5AA4CF3-BFB9-4878-90ED-F229FF7CF800}" type="pres">
      <dgm:prSet presAssocID="{05E4188B-6C12-40FC-BA3A-E3AF886BDE28}" presName="hierChild3" presStyleCnt="0"/>
      <dgm:spPr/>
    </dgm:pt>
    <dgm:pt modelId="{A41C3CCD-7531-4EC9-BA46-865E8AF6EF7B}" type="pres">
      <dgm:prSet presAssocID="{21195B60-E33B-4639-B988-7A9A36C03780}" presName="hierRoot1" presStyleCnt="0">
        <dgm:presLayoutVars>
          <dgm:hierBranch val="init"/>
        </dgm:presLayoutVars>
      </dgm:prSet>
      <dgm:spPr/>
    </dgm:pt>
    <dgm:pt modelId="{C36F4DCF-D04D-4814-8F57-495A85B0F0C2}" type="pres">
      <dgm:prSet presAssocID="{21195B60-E33B-4639-B988-7A9A36C03780}" presName="rootComposite1" presStyleCnt="0"/>
      <dgm:spPr/>
    </dgm:pt>
    <dgm:pt modelId="{44F180E6-A55F-4F01-AE91-2819AD5D93DC}" type="pres">
      <dgm:prSet presAssocID="{21195B60-E33B-4639-B988-7A9A36C03780}" presName="rootText1" presStyleLbl="node0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763AA54-B186-4EC4-92F4-9CF4BD4C224B}" type="pres">
      <dgm:prSet presAssocID="{21195B60-E33B-4639-B988-7A9A36C03780}" presName="rootConnector1" presStyleLbl="node1" presStyleIdx="0" presStyleCnt="0"/>
      <dgm:spPr/>
      <dgm:t>
        <a:bodyPr/>
        <a:lstStyle/>
        <a:p>
          <a:endParaRPr lang="es-MX"/>
        </a:p>
      </dgm:t>
    </dgm:pt>
    <dgm:pt modelId="{8C2C6A64-1EAB-43B4-B69C-20C7F70967DB}" type="pres">
      <dgm:prSet presAssocID="{21195B60-E33B-4639-B988-7A9A36C03780}" presName="hierChild2" presStyleCnt="0"/>
      <dgm:spPr/>
    </dgm:pt>
    <dgm:pt modelId="{AD25863A-4A20-4893-8C1D-4AC51573439F}" type="pres">
      <dgm:prSet presAssocID="{21195B60-E33B-4639-B988-7A9A36C03780}" presName="hierChild3" presStyleCnt="0"/>
      <dgm:spPr/>
    </dgm:pt>
  </dgm:ptLst>
  <dgm:cxnLst>
    <dgm:cxn modelId="{6D5C29C9-505F-4066-BE47-BEAD3BC4DF1E}" type="presOf" srcId="{05E4188B-6C12-40FC-BA3A-E3AF886BDE28}" destId="{C667C73A-D13C-47EB-AD24-7A4761CEF7A6}" srcOrd="0" destOrd="0" presId="urn:microsoft.com/office/officeart/2005/8/layout/orgChart1"/>
    <dgm:cxn modelId="{B3431CC0-7BB1-4744-99E2-0956C6195959}" type="presOf" srcId="{7B38D20B-B4CB-40D0-BE10-1203976F46E5}" destId="{7D920024-B7DD-479E-9F40-0D55797D4CBD}" srcOrd="0" destOrd="0" presId="urn:microsoft.com/office/officeart/2005/8/layout/orgChart1"/>
    <dgm:cxn modelId="{7FE207AE-1436-4127-BEDC-4240925B4609}" type="presOf" srcId="{21195B60-E33B-4639-B988-7A9A36C03780}" destId="{8763AA54-B186-4EC4-92F4-9CF4BD4C224B}" srcOrd="1" destOrd="0" presId="urn:microsoft.com/office/officeart/2005/8/layout/orgChart1"/>
    <dgm:cxn modelId="{685AFED9-27C7-41BA-BF83-3E12CAF7A083}" srcId="{05E4188B-6C12-40FC-BA3A-E3AF886BDE28}" destId="{7B38D20B-B4CB-40D0-BE10-1203976F46E5}" srcOrd="0" destOrd="0" parTransId="{F0CE9E75-3603-4A7E-982D-883DEA25BDDD}" sibTransId="{3F39636C-1D98-441F-8502-3565276B4C55}"/>
    <dgm:cxn modelId="{DD942EFA-826E-4BF4-BBE4-ADCCDEC58B70}" srcId="{30D66627-8767-4DD4-B239-64B26DC532F1}" destId="{1C8B05AC-0946-4846-8211-E33DD144A4CA}" srcOrd="0" destOrd="0" parTransId="{E19F486D-058C-4AA3-BD72-E79481C90235}" sibTransId="{390C4CE0-E7B5-4D5D-9760-D0BDC6AEA6C0}"/>
    <dgm:cxn modelId="{871201FC-BF8C-42EC-939D-ED21C43C4058}" type="presOf" srcId="{05E4188B-6C12-40FC-BA3A-E3AF886BDE28}" destId="{68505BEE-7201-40CE-B9CF-894F59304F2E}" srcOrd="1" destOrd="0" presId="urn:microsoft.com/office/officeart/2005/8/layout/orgChart1"/>
    <dgm:cxn modelId="{8406C3C2-ECB4-4A00-B421-4A6A1A116DDA}" type="presOf" srcId="{F0CE9E75-3603-4A7E-982D-883DEA25BDDD}" destId="{F3E3D472-BF81-48A3-B26D-EEAE8F7FD4ED}" srcOrd="0" destOrd="0" presId="urn:microsoft.com/office/officeart/2005/8/layout/orgChart1"/>
    <dgm:cxn modelId="{FB551535-139B-40A2-86D7-F34585079C8D}" srcId="{30D66627-8767-4DD4-B239-64B26DC532F1}" destId="{21195B60-E33B-4639-B988-7A9A36C03780}" srcOrd="2" destOrd="0" parTransId="{8DBF39C2-4CF6-4AEE-8D8B-584FAF6A14ED}" sibTransId="{8893F3AD-C2CF-48D7-BAA8-FD226BC76791}"/>
    <dgm:cxn modelId="{9293B00A-3C28-4FAA-8916-0FF163981835}" type="presOf" srcId="{30D66627-8767-4DD4-B239-64B26DC532F1}" destId="{5463A8ED-F61C-415D-A4E3-441A94552AC6}" srcOrd="0" destOrd="0" presId="urn:microsoft.com/office/officeart/2005/8/layout/orgChart1"/>
    <dgm:cxn modelId="{0FA184F3-C49E-4FB0-8520-4A2248DD4DDC}" type="presOf" srcId="{1C8B05AC-0946-4846-8211-E33DD144A4CA}" destId="{070A7A88-70D8-4841-9E7B-1ABEC33E2861}" srcOrd="1" destOrd="0" presId="urn:microsoft.com/office/officeart/2005/8/layout/orgChart1"/>
    <dgm:cxn modelId="{E651A520-A539-443E-A9F0-0E707CA8B613}" type="presOf" srcId="{1C8B05AC-0946-4846-8211-E33DD144A4CA}" destId="{E1F9000B-8F6C-4FCF-9156-13F3FBAC05B5}" srcOrd="0" destOrd="0" presId="urn:microsoft.com/office/officeart/2005/8/layout/orgChart1"/>
    <dgm:cxn modelId="{BCCF0B06-2D2A-43FC-A8E7-2B49C7066D1B}" type="presOf" srcId="{7B38D20B-B4CB-40D0-BE10-1203976F46E5}" destId="{FD7C54DE-74C5-41F8-BF0F-BC9A6BB3E90A}" srcOrd="1" destOrd="0" presId="urn:microsoft.com/office/officeart/2005/8/layout/orgChart1"/>
    <dgm:cxn modelId="{CA71F0B3-FBCE-443A-9D9A-5E366D89547B}" srcId="{30D66627-8767-4DD4-B239-64B26DC532F1}" destId="{05E4188B-6C12-40FC-BA3A-E3AF886BDE28}" srcOrd="1" destOrd="0" parTransId="{2371F271-DB23-4996-BFC8-A45CFBD57263}" sibTransId="{E91CFA7C-79DD-4924-9157-DE6EA0EB4671}"/>
    <dgm:cxn modelId="{152EEC19-8F01-4DB2-8875-94BA92736B73}" type="presOf" srcId="{21195B60-E33B-4639-B988-7A9A36C03780}" destId="{44F180E6-A55F-4F01-AE91-2819AD5D93DC}" srcOrd="0" destOrd="0" presId="urn:microsoft.com/office/officeart/2005/8/layout/orgChart1"/>
    <dgm:cxn modelId="{77B9BF78-71B7-453B-B0C0-6CA8493CB741}" type="presParOf" srcId="{5463A8ED-F61C-415D-A4E3-441A94552AC6}" destId="{B29C5AF6-1549-48F8-AEEC-548BCCB56DF4}" srcOrd="0" destOrd="0" presId="urn:microsoft.com/office/officeart/2005/8/layout/orgChart1"/>
    <dgm:cxn modelId="{DC11FF90-FF52-48CF-8F8E-9C7D3182F666}" type="presParOf" srcId="{B29C5AF6-1549-48F8-AEEC-548BCCB56DF4}" destId="{775E6681-BF1B-4DD5-B9E3-80266EF6D475}" srcOrd="0" destOrd="0" presId="urn:microsoft.com/office/officeart/2005/8/layout/orgChart1"/>
    <dgm:cxn modelId="{19479A4A-45B7-48B4-ACED-E51DE172EEED}" type="presParOf" srcId="{775E6681-BF1B-4DD5-B9E3-80266EF6D475}" destId="{E1F9000B-8F6C-4FCF-9156-13F3FBAC05B5}" srcOrd="0" destOrd="0" presId="urn:microsoft.com/office/officeart/2005/8/layout/orgChart1"/>
    <dgm:cxn modelId="{FC6F45E1-C2AA-4235-985C-C2AB629F77A1}" type="presParOf" srcId="{775E6681-BF1B-4DD5-B9E3-80266EF6D475}" destId="{070A7A88-70D8-4841-9E7B-1ABEC33E2861}" srcOrd="1" destOrd="0" presId="urn:microsoft.com/office/officeart/2005/8/layout/orgChart1"/>
    <dgm:cxn modelId="{AA9C06EB-02E1-4973-8622-48EB019DEDA9}" type="presParOf" srcId="{B29C5AF6-1549-48F8-AEEC-548BCCB56DF4}" destId="{A1C7886E-5538-4096-805B-7CDA4321BF15}" srcOrd="1" destOrd="0" presId="urn:microsoft.com/office/officeart/2005/8/layout/orgChart1"/>
    <dgm:cxn modelId="{D4261595-8B2C-4A01-B31C-0C0160247EDD}" type="presParOf" srcId="{B29C5AF6-1549-48F8-AEEC-548BCCB56DF4}" destId="{4B49F411-3D66-4A40-8336-87F450F59DD4}" srcOrd="2" destOrd="0" presId="urn:microsoft.com/office/officeart/2005/8/layout/orgChart1"/>
    <dgm:cxn modelId="{2734F8EB-782E-48AA-96F4-A736C4FE3E37}" type="presParOf" srcId="{5463A8ED-F61C-415D-A4E3-441A94552AC6}" destId="{43491EAC-9EC5-45E3-884F-AF38CEB3CBE5}" srcOrd="1" destOrd="0" presId="urn:microsoft.com/office/officeart/2005/8/layout/orgChart1"/>
    <dgm:cxn modelId="{B0377A45-A676-4DB5-990A-FF21C22AA053}" type="presParOf" srcId="{43491EAC-9EC5-45E3-884F-AF38CEB3CBE5}" destId="{1BC641CB-C92F-4990-9092-6994A815F56C}" srcOrd="0" destOrd="0" presId="urn:microsoft.com/office/officeart/2005/8/layout/orgChart1"/>
    <dgm:cxn modelId="{F7602909-133F-4164-9B1E-1A4B0576DEB2}" type="presParOf" srcId="{1BC641CB-C92F-4990-9092-6994A815F56C}" destId="{C667C73A-D13C-47EB-AD24-7A4761CEF7A6}" srcOrd="0" destOrd="0" presId="urn:microsoft.com/office/officeart/2005/8/layout/orgChart1"/>
    <dgm:cxn modelId="{A73881B6-4664-40EA-9EF9-7A39D9A2F7FA}" type="presParOf" srcId="{1BC641CB-C92F-4990-9092-6994A815F56C}" destId="{68505BEE-7201-40CE-B9CF-894F59304F2E}" srcOrd="1" destOrd="0" presId="urn:microsoft.com/office/officeart/2005/8/layout/orgChart1"/>
    <dgm:cxn modelId="{CE7E357B-AB8E-49BC-8253-12F7B5863955}" type="presParOf" srcId="{43491EAC-9EC5-45E3-884F-AF38CEB3CBE5}" destId="{2426C91A-2ABD-4B97-ABF4-13EE38FBE3E9}" srcOrd="1" destOrd="0" presId="urn:microsoft.com/office/officeart/2005/8/layout/orgChart1"/>
    <dgm:cxn modelId="{542C5288-FC88-4413-B859-9767ED4DB0F6}" type="presParOf" srcId="{2426C91A-2ABD-4B97-ABF4-13EE38FBE3E9}" destId="{F3E3D472-BF81-48A3-B26D-EEAE8F7FD4ED}" srcOrd="0" destOrd="0" presId="urn:microsoft.com/office/officeart/2005/8/layout/orgChart1"/>
    <dgm:cxn modelId="{D99521A0-3CE5-49FD-BA53-D1521425ED02}" type="presParOf" srcId="{2426C91A-2ABD-4B97-ABF4-13EE38FBE3E9}" destId="{82CD9137-01E2-432C-AF78-DEA1CC81E5F9}" srcOrd="1" destOrd="0" presId="urn:microsoft.com/office/officeart/2005/8/layout/orgChart1"/>
    <dgm:cxn modelId="{31248522-F24A-413C-B1C4-97CD09E520FE}" type="presParOf" srcId="{82CD9137-01E2-432C-AF78-DEA1CC81E5F9}" destId="{107580D1-5C51-48A7-8193-67096F9FA86C}" srcOrd="0" destOrd="0" presId="urn:microsoft.com/office/officeart/2005/8/layout/orgChart1"/>
    <dgm:cxn modelId="{7CF15C33-1459-4CC0-9443-EDF8047A53C0}" type="presParOf" srcId="{107580D1-5C51-48A7-8193-67096F9FA86C}" destId="{7D920024-B7DD-479E-9F40-0D55797D4CBD}" srcOrd="0" destOrd="0" presId="urn:microsoft.com/office/officeart/2005/8/layout/orgChart1"/>
    <dgm:cxn modelId="{6BE2D12A-9D14-42A0-8281-5C22FDD5525E}" type="presParOf" srcId="{107580D1-5C51-48A7-8193-67096F9FA86C}" destId="{FD7C54DE-74C5-41F8-BF0F-BC9A6BB3E90A}" srcOrd="1" destOrd="0" presId="urn:microsoft.com/office/officeart/2005/8/layout/orgChart1"/>
    <dgm:cxn modelId="{99432FCD-AA72-462E-BBE1-356C2ED5EBE3}" type="presParOf" srcId="{82CD9137-01E2-432C-AF78-DEA1CC81E5F9}" destId="{DC01CAE9-BD16-4482-A0C6-4659A13423E7}" srcOrd="1" destOrd="0" presId="urn:microsoft.com/office/officeart/2005/8/layout/orgChart1"/>
    <dgm:cxn modelId="{FDA4E008-2CBF-4783-80CE-11641300A445}" type="presParOf" srcId="{82CD9137-01E2-432C-AF78-DEA1CC81E5F9}" destId="{8F7C8DFA-E6B1-41F4-A8D8-D4F4BB635E6E}" srcOrd="2" destOrd="0" presId="urn:microsoft.com/office/officeart/2005/8/layout/orgChart1"/>
    <dgm:cxn modelId="{7D8907FE-1CFE-4690-8C9E-B70A391AA0EB}" type="presParOf" srcId="{43491EAC-9EC5-45E3-884F-AF38CEB3CBE5}" destId="{B5AA4CF3-BFB9-4878-90ED-F229FF7CF800}" srcOrd="2" destOrd="0" presId="urn:microsoft.com/office/officeart/2005/8/layout/orgChart1"/>
    <dgm:cxn modelId="{0C57E7B3-8FCC-4986-BBCF-F94230A5BF57}" type="presParOf" srcId="{5463A8ED-F61C-415D-A4E3-441A94552AC6}" destId="{A41C3CCD-7531-4EC9-BA46-865E8AF6EF7B}" srcOrd="2" destOrd="0" presId="urn:microsoft.com/office/officeart/2005/8/layout/orgChart1"/>
    <dgm:cxn modelId="{E2004047-E2D1-42C5-888F-04BCD0AA7EDB}" type="presParOf" srcId="{A41C3CCD-7531-4EC9-BA46-865E8AF6EF7B}" destId="{C36F4DCF-D04D-4814-8F57-495A85B0F0C2}" srcOrd="0" destOrd="0" presId="urn:microsoft.com/office/officeart/2005/8/layout/orgChart1"/>
    <dgm:cxn modelId="{F9A739D7-65E8-4C52-8162-3C96551B773B}" type="presParOf" srcId="{C36F4DCF-D04D-4814-8F57-495A85B0F0C2}" destId="{44F180E6-A55F-4F01-AE91-2819AD5D93DC}" srcOrd="0" destOrd="0" presId="urn:microsoft.com/office/officeart/2005/8/layout/orgChart1"/>
    <dgm:cxn modelId="{65C4C2C2-67AD-405D-8C95-2DDBC5D4D5FE}" type="presParOf" srcId="{C36F4DCF-D04D-4814-8F57-495A85B0F0C2}" destId="{8763AA54-B186-4EC4-92F4-9CF4BD4C224B}" srcOrd="1" destOrd="0" presId="urn:microsoft.com/office/officeart/2005/8/layout/orgChart1"/>
    <dgm:cxn modelId="{B5B68E04-5097-4E48-B4E3-AF38F8E00137}" type="presParOf" srcId="{A41C3CCD-7531-4EC9-BA46-865E8AF6EF7B}" destId="{8C2C6A64-1EAB-43B4-B69C-20C7F70967DB}" srcOrd="1" destOrd="0" presId="urn:microsoft.com/office/officeart/2005/8/layout/orgChart1"/>
    <dgm:cxn modelId="{B4BF1C00-E918-41A5-8D8F-472D93FD41FC}" type="presParOf" srcId="{A41C3CCD-7531-4EC9-BA46-865E8AF6EF7B}" destId="{AD25863A-4A20-4893-8C1D-4AC51573439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92798893-D58A-4742-B9E0-06A4FFC99790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1D165D25-CEEC-4817-986C-1B3191B88E3E}">
      <dgm:prSet/>
      <dgm:spPr/>
      <dgm:t>
        <a:bodyPr/>
        <a:lstStyle/>
        <a:p>
          <a:pPr rtl="0"/>
          <a:r>
            <a:rPr lang="es-MX" smtClean="0"/>
            <a:t>Pensión temporal</a:t>
          </a:r>
          <a:endParaRPr lang="es-MX"/>
        </a:p>
      </dgm:t>
    </dgm:pt>
    <dgm:pt modelId="{EEBC48A8-2AF7-498B-B48C-92F5A1322E11}" type="parTrans" cxnId="{74DF76B0-6BBA-426B-8F00-1646C3660A2C}">
      <dgm:prSet/>
      <dgm:spPr/>
      <dgm:t>
        <a:bodyPr/>
        <a:lstStyle/>
        <a:p>
          <a:endParaRPr lang="es-MX"/>
        </a:p>
      </dgm:t>
    </dgm:pt>
    <dgm:pt modelId="{CF573895-AF24-449B-9BF4-190DA73D07D8}" type="sibTrans" cxnId="{74DF76B0-6BBA-426B-8F00-1646C3660A2C}">
      <dgm:prSet/>
      <dgm:spPr/>
      <dgm:t>
        <a:bodyPr/>
        <a:lstStyle/>
        <a:p>
          <a:endParaRPr lang="es-MX"/>
        </a:p>
      </dgm:t>
    </dgm:pt>
    <dgm:pt modelId="{BC4893F7-1C8D-48C3-8B3D-DD4C38953003}">
      <dgm:prSet/>
      <dgm:spPr/>
      <dgm:t>
        <a:bodyPr/>
        <a:lstStyle/>
        <a:p>
          <a:pPr rtl="0"/>
          <a:r>
            <a:rPr lang="es-MX" smtClean="0"/>
            <a:t>Pensión definitiva</a:t>
          </a:r>
          <a:endParaRPr lang="es-MX"/>
        </a:p>
      </dgm:t>
    </dgm:pt>
    <dgm:pt modelId="{BD9935C5-ABF9-4BDB-B983-A5AFA6DE11FA}" type="parTrans" cxnId="{BACC74B6-19CA-465C-A025-D9B0B05C93E5}">
      <dgm:prSet/>
      <dgm:spPr/>
      <dgm:t>
        <a:bodyPr/>
        <a:lstStyle/>
        <a:p>
          <a:endParaRPr lang="es-MX"/>
        </a:p>
      </dgm:t>
    </dgm:pt>
    <dgm:pt modelId="{57D8F592-7164-4660-B0F8-C5217505CA5B}" type="sibTrans" cxnId="{BACC74B6-19CA-465C-A025-D9B0B05C93E5}">
      <dgm:prSet/>
      <dgm:spPr/>
      <dgm:t>
        <a:bodyPr/>
        <a:lstStyle/>
        <a:p>
          <a:endParaRPr lang="es-MX"/>
        </a:p>
      </dgm:t>
    </dgm:pt>
    <dgm:pt modelId="{72A4038E-6340-4F9F-A56C-620F65EA9FEC}">
      <dgm:prSet/>
      <dgm:spPr/>
      <dgm:t>
        <a:bodyPr/>
        <a:lstStyle/>
        <a:p>
          <a:pPr rtl="0"/>
          <a:r>
            <a:rPr lang="es-MX" smtClean="0"/>
            <a:t>Asistencia médica</a:t>
          </a:r>
          <a:endParaRPr lang="es-MX"/>
        </a:p>
      </dgm:t>
    </dgm:pt>
    <dgm:pt modelId="{A8FA33E5-B15F-4C5E-9952-6D4B9B364B78}" type="parTrans" cxnId="{E6A09D8C-E7B8-4498-90A8-D59D7B1EC54F}">
      <dgm:prSet/>
      <dgm:spPr/>
      <dgm:t>
        <a:bodyPr/>
        <a:lstStyle/>
        <a:p>
          <a:endParaRPr lang="es-MX"/>
        </a:p>
      </dgm:t>
    </dgm:pt>
    <dgm:pt modelId="{D7FB9B75-7C07-40E1-8C0D-6745D3D290C5}" type="sibTrans" cxnId="{E6A09D8C-E7B8-4498-90A8-D59D7B1EC54F}">
      <dgm:prSet/>
      <dgm:spPr/>
      <dgm:t>
        <a:bodyPr/>
        <a:lstStyle/>
        <a:p>
          <a:endParaRPr lang="es-MX"/>
        </a:p>
      </dgm:t>
    </dgm:pt>
    <dgm:pt modelId="{711FD9FE-546B-44F4-9C24-541A7A423F5A}">
      <dgm:prSet/>
      <dgm:spPr/>
      <dgm:t>
        <a:bodyPr/>
        <a:lstStyle/>
        <a:p>
          <a:pPr rtl="0"/>
          <a:r>
            <a:rPr lang="es-MX" smtClean="0"/>
            <a:t>Asignaciones familiares</a:t>
          </a:r>
          <a:endParaRPr lang="es-MX"/>
        </a:p>
      </dgm:t>
    </dgm:pt>
    <dgm:pt modelId="{6D259796-435E-42DD-9526-7C832A22D80B}" type="parTrans" cxnId="{84487EF2-2D4C-484B-9708-E175BCBDC098}">
      <dgm:prSet/>
      <dgm:spPr/>
      <dgm:t>
        <a:bodyPr/>
        <a:lstStyle/>
        <a:p>
          <a:endParaRPr lang="es-MX"/>
        </a:p>
      </dgm:t>
    </dgm:pt>
    <dgm:pt modelId="{5B650660-CE56-4B5C-A502-FAB8B5E52C64}" type="sibTrans" cxnId="{84487EF2-2D4C-484B-9708-E175BCBDC098}">
      <dgm:prSet/>
      <dgm:spPr/>
      <dgm:t>
        <a:bodyPr/>
        <a:lstStyle/>
        <a:p>
          <a:endParaRPr lang="es-MX"/>
        </a:p>
      </dgm:t>
    </dgm:pt>
    <dgm:pt modelId="{F9BADEB8-639A-48D4-8A09-73E602DA6F28}">
      <dgm:prSet/>
      <dgm:spPr/>
      <dgm:t>
        <a:bodyPr/>
        <a:lstStyle/>
        <a:p>
          <a:pPr rtl="0"/>
          <a:r>
            <a:rPr lang="es-MX" smtClean="0"/>
            <a:t>Ayuda asistencial</a:t>
          </a:r>
          <a:endParaRPr lang="es-MX"/>
        </a:p>
      </dgm:t>
    </dgm:pt>
    <dgm:pt modelId="{67635886-F575-4DA2-A36E-EF2A6C15599C}" type="parTrans" cxnId="{BDF1B5A1-90C2-47F7-B509-E052CA134EBC}">
      <dgm:prSet/>
      <dgm:spPr/>
      <dgm:t>
        <a:bodyPr/>
        <a:lstStyle/>
        <a:p>
          <a:endParaRPr lang="es-MX"/>
        </a:p>
      </dgm:t>
    </dgm:pt>
    <dgm:pt modelId="{5845B0DA-2016-403C-90D6-49A6C8EBB388}" type="sibTrans" cxnId="{BDF1B5A1-90C2-47F7-B509-E052CA134EBC}">
      <dgm:prSet/>
      <dgm:spPr/>
      <dgm:t>
        <a:bodyPr/>
        <a:lstStyle/>
        <a:p>
          <a:endParaRPr lang="es-MX"/>
        </a:p>
      </dgm:t>
    </dgm:pt>
    <dgm:pt modelId="{650DC60D-E877-4652-8C5C-ACA0355C984B}" type="pres">
      <dgm:prSet presAssocID="{92798893-D58A-4742-B9E0-06A4FFC9979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A40B870-0F7B-4028-A75A-7CA68E32F4FA}" type="pres">
      <dgm:prSet presAssocID="{92798893-D58A-4742-B9E0-06A4FFC99790}" presName="arrow" presStyleLbl="bgShp" presStyleIdx="0" presStyleCnt="1"/>
      <dgm:spPr/>
    </dgm:pt>
    <dgm:pt modelId="{F4509D49-171E-4344-AE12-B6E85DF20555}" type="pres">
      <dgm:prSet presAssocID="{92798893-D58A-4742-B9E0-06A4FFC99790}" presName="points" presStyleCnt="0"/>
      <dgm:spPr/>
    </dgm:pt>
    <dgm:pt modelId="{AFEBDEA8-C8DC-4082-B810-3229E7AEFB55}" type="pres">
      <dgm:prSet presAssocID="{1D165D25-CEEC-4817-986C-1B3191B88E3E}" presName="compositeA" presStyleCnt="0"/>
      <dgm:spPr/>
    </dgm:pt>
    <dgm:pt modelId="{6556B12A-864D-4CAC-9FCA-1E00A4E5EC2B}" type="pres">
      <dgm:prSet presAssocID="{1D165D25-CEEC-4817-986C-1B3191B88E3E}" presName="textA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8E32C41-8C22-4BA9-BDED-AFF4DED9B3FC}" type="pres">
      <dgm:prSet presAssocID="{1D165D25-CEEC-4817-986C-1B3191B88E3E}" presName="circleA" presStyleLbl="node1" presStyleIdx="0" presStyleCnt="5"/>
      <dgm:spPr/>
    </dgm:pt>
    <dgm:pt modelId="{27604E48-6C84-43C6-AA1F-C84E6A45E048}" type="pres">
      <dgm:prSet presAssocID="{1D165D25-CEEC-4817-986C-1B3191B88E3E}" presName="spaceA" presStyleCnt="0"/>
      <dgm:spPr/>
    </dgm:pt>
    <dgm:pt modelId="{3A4206F2-6311-4BFD-AC9E-4E730F04753F}" type="pres">
      <dgm:prSet presAssocID="{CF573895-AF24-449B-9BF4-190DA73D07D8}" presName="space" presStyleCnt="0"/>
      <dgm:spPr/>
    </dgm:pt>
    <dgm:pt modelId="{FBA4BCE9-9EA7-4C0F-A4BE-AECB714F7EA6}" type="pres">
      <dgm:prSet presAssocID="{BC4893F7-1C8D-48C3-8B3D-DD4C38953003}" presName="compositeB" presStyleCnt="0"/>
      <dgm:spPr/>
    </dgm:pt>
    <dgm:pt modelId="{B5138942-6907-44A2-A1E0-2E1843FBF2E9}" type="pres">
      <dgm:prSet presAssocID="{BC4893F7-1C8D-48C3-8B3D-DD4C38953003}" presName="textB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8552047-CAC5-4D3D-A344-C791F15BA180}" type="pres">
      <dgm:prSet presAssocID="{BC4893F7-1C8D-48C3-8B3D-DD4C38953003}" presName="circleB" presStyleLbl="node1" presStyleIdx="1" presStyleCnt="5"/>
      <dgm:spPr/>
    </dgm:pt>
    <dgm:pt modelId="{8BF914AF-58D4-479F-8314-D8291DF022AE}" type="pres">
      <dgm:prSet presAssocID="{BC4893F7-1C8D-48C3-8B3D-DD4C38953003}" presName="spaceB" presStyleCnt="0"/>
      <dgm:spPr/>
    </dgm:pt>
    <dgm:pt modelId="{C2DF3449-915B-4737-8859-982581CB6196}" type="pres">
      <dgm:prSet presAssocID="{57D8F592-7164-4660-B0F8-C5217505CA5B}" presName="space" presStyleCnt="0"/>
      <dgm:spPr/>
    </dgm:pt>
    <dgm:pt modelId="{B48FDF0F-604C-46D3-92BA-AC912F4D5BAC}" type="pres">
      <dgm:prSet presAssocID="{72A4038E-6340-4F9F-A56C-620F65EA9FEC}" presName="compositeA" presStyleCnt="0"/>
      <dgm:spPr/>
    </dgm:pt>
    <dgm:pt modelId="{60264020-1000-40BD-BEDF-CDB890DAE956}" type="pres">
      <dgm:prSet presAssocID="{72A4038E-6340-4F9F-A56C-620F65EA9FEC}" presName="textA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209AD95-698E-4A42-BD81-59A9E747D38F}" type="pres">
      <dgm:prSet presAssocID="{72A4038E-6340-4F9F-A56C-620F65EA9FEC}" presName="circleA" presStyleLbl="node1" presStyleIdx="2" presStyleCnt="5"/>
      <dgm:spPr/>
    </dgm:pt>
    <dgm:pt modelId="{8AFA512E-F842-42A4-BA2F-C66E37B93068}" type="pres">
      <dgm:prSet presAssocID="{72A4038E-6340-4F9F-A56C-620F65EA9FEC}" presName="spaceA" presStyleCnt="0"/>
      <dgm:spPr/>
    </dgm:pt>
    <dgm:pt modelId="{619661AD-BEBF-47A1-BD00-13238A4FE38A}" type="pres">
      <dgm:prSet presAssocID="{D7FB9B75-7C07-40E1-8C0D-6745D3D290C5}" presName="space" presStyleCnt="0"/>
      <dgm:spPr/>
    </dgm:pt>
    <dgm:pt modelId="{9495E008-3E7D-4AFE-9E29-D7EFCA10198A}" type="pres">
      <dgm:prSet presAssocID="{711FD9FE-546B-44F4-9C24-541A7A423F5A}" presName="compositeB" presStyleCnt="0"/>
      <dgm:spPr/>
    </dgm:pt>
    <dgm:pt modelId="{883CF3BA-5083-4A97-BF1A-E4C36D97BB5D}" type="pres">
      <dgm:prSet presAssocID="{711FD9FE-546B-44F4-9C24-541A7A423F5A}" presName="textB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2456C8-F56D-44BD-AF77-B77788578E98}" type="pres">
      <dgm:prSet presAssocID="{711FD9FE-546B-44F4-9C24-541A7A423F5A}" presName="circleB" presStyleLbl="node1" presStyleIdx="3" presStyleCnt="5"/>
      <dgm:spPr/>
    </dgm:pt>
    <dgm:pt modelId="{7E6ABFF1-B16B-4F01-BD9E-25833A963F01}" type="pres">
      <dgm:prSet presAssocID="{711FD9FE-546B-44F4-9C24-541A7A423F5A}" presName="spaceB" presStyleCnt="0"/>
      <dgm:spPr/>
    </dgm:pt>
    <dgm:pt modelId="{50162404-AC3C-40E2-BE10-1A8A099FA96C}" type="pres">
      <dgm:prSet presAssocID="{5B650660-CE56-4B5C-A502-FAB8B5E52C64}" presName="space" presStyleCnt="0"/>
      <dgm:spPr/>
    </dgm:pt>
    <dgm:pt modelId="{496BCE59-4B87-435A-B74D-72B817622403}" type="pres">
      <dgm:prSet presAssocID="{F9BADEB8-639A-48D4-8A09-73E602DA6F28}" presName="compositeA" presStyleCnt="0"/>
      <dgm:spPr/>
    </dgm:pt>
    <dgm:pt modelId="{23072E87-67CE-4D18-8278-EDE05BB6DB33}" type="pres">
      <dgm:prSet presAssocID="{F9BADEB8-639A-48D4-8A09-73E602DA6F28}" presName="textA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F0B93A2-AE32-4F53-A597-10CBE60AB5A4}" type="pres">
      <dgm:prSet presAssocID="{F9BADEB8-639A-48D4-8A09-73E602DA6F28}" presName="circleA" presStyleLbl="node1" presStyleIdx="4" presStyleCnt="5"/>
      <dgm:spPr/>
    </dgm:pt>
    <dgm:pt modelId="{A35D64A9-3774-4D7E-89F7-9AE78209E702}" type="pres">
      <dgm:prSet presAssocID="{F9BADEB8-639A-48D4-8A09-73E602DA6F28}" presName="spaceA" presStyleCnt="0"/>
      <dgm:spPr/>
    </dgm:pt>
  </dgm:ptLst>
  <dgm:cxnLst>
    <dgm:cxn modelId="{E6A09D8C-E7B8-4498-90A8-D59D7B1EC54F}" srcId="{92798893-D58A-4742-B9E0-06A4FFC99790}" destId="{72A4038E-6340-4F9F-A56C-620F65EA9FEC}" srcOrd="2" destOrd="0" parTransId="{A8FA33E5-B15F-4C5E-9952-6D4B9B364B78}" sibTransId="{D7FB9B75-7C07-40E1-8C0D-6745D3D290C5}"/>
    <dgm:cxn modelId="{EA0E6281-0FCC-45B5-B8CF-524A645B629A}" type="presOf" srcId="{1D165D25-CEEC-4817-986C-1B3191B88E3E}" destId="{6556B12A-864D-4CAC-9FCA-1E00A4E5EC2B}" srcOrd="0" destOrd="0" presId="urn:microsoft.com/office/officeart/2005/8/layout/hProcess11"/>
    <dgm:cxn modelId="{BACC74B6-19CA-465C-A025-D9B0B05C93E5}" srcId="{92798893-D58A-4742-B9E0-06A4FFC99790}" destId="{BC4893F7-1C8D-48C3-8B3D-DD4C38953003}" srcOrd="1" destOrd="0" parTransId="{BD9935C5-ABF9-4BDB-B983-A5AFA6DE11FA}" sibTransId="{57D8F592-7164-4660-B0F8-C5217505CA5B}"/>
    <dgm:cxn modelId="{FBEE3E7A-8E34-463F-9169-F0BBB489E5D0}" type="presOf" srcId="{92798893-D58A-4742-B9E0-06A4FFC99790}" destId="{650DC60D-E877-4652-8C5C-ACA0355C984B}" srcOrd="0" destOrd="0" presId="urn:microsoft.com/office/officeart/2005/8/layout/hProcess11"/>
    <dgm:cxn modelId="{EBB21D2B-9E11-4A8D-85F2-13D603E1DC09}" type="presOf" srcId="{72A4038E-6340-4F9F-A56C-620F65EA9FEC}" destId="{60264020-1000-40BD-BEDF-CDB890DAE956}" srcOrd="0" destOrd="0" presId="urn:microsoft.com/office/officeart/2005/8/layout/hProcess11"/>
    <dgm:cxn modelId="{8901F2DF-1F31-40E3-A800-BA562FBCB200}" type="presOf" srcId="{F9BADEB8-639A-48D4-8A09-73E602DA6F28}" destId="{23072E87-67CE-4D18-8278-EDE05BB6DB33}" srcOrd="0" destOrd="0" presId="urn:microsoft.com/office/officeart/2005/8/layout/hProcess11"/>
    <dgm:cxn modelId="{49FE6F1E-3F59-4C14-9906-2118D54F5891}" type="presOf" srcId="{BC4893F7-1C8D-48C3-8B3D-DD4C38953003}" destId="{B5138942-6907-44A2-A1E0-2E1843FBF2E9}" srcOrd="0" destOrd="0" presId="urn:microsoft.com/office/officeart/2005/8/layout/hProcess11"/>
    <dgm:cxn modelId="{BDF1B5A1-90C2-47F7-B509-E052CA134EBC}" srcId="{92798893-D58A-4742-B9E0-06A4FFC99790}" destId="{F9BADEB8-639A-48D4-8A09-73E602DA6F28}" srcOrd="4" destOrd="0" parTransId="{67635886-F575-4DA2-A36E-EF2A6C15599C}" sibTransId="{5845B0DA-2016-403C-90D6-49A6C8EBB388}"/>
    <dgm:cxn modelId="{74DF76B0-6BBA-426B-8F00-1646C3660A2C}" srcId="{92798893-D58A-4742-B9E0-06A4FFC99790}" destId="{1D165D25-CEEC-4817-986C-1B3191B88E3E}" srcOrd="0" destOrd="0" parTransId="{EEBC48A8-2AF7-498B-B48C-92F5A1322E11}" sibTransId="{CF573895-AF24-449B-9BF4-190DA73D07D8}"/>
    <dgm:cxn modelId="{75606D1F-2D42-470E-8963-3FFC6F678D55}" type="presOf" srcId="{711FD9FE-546B-44F4-9C24-541A7A423F5A}" destId="{883CF3BA-5083-4A97-BF1A-E4C36D97BB5D}" srcOrd="0" destOrd="0" presId="urn:microsoft.com/office/officeart/2005/8/layout/hProcess11"/>
    <dgm:cxn modelId="{84487EF2-2D4C-484B-9708-E175BCBDC098}" srcId="{92798893-D58A-4742-B9E0-06A4FFC99790}" destId="{711FD9FE-546B-44F4-9C24-541A7A423F5A}" srcOrd="3" destOrd="0" parTransId="{6D259796-435E-42DD-9526-7C832A22D80B}" sibTransId="{5B650660-CE56-4B5C-A502-FAB8B5E52C64}"/>
    <dgm:cxn modelId="{FD2CC05C-CBE8-4A7D-B217-26EA96DCC13B}" type="presParOf" srcId="{650DC60D-E877-4652-8C5C-ACA0355C984B}" destId="{6A40B870-0F7B-4028-A75A-7CA68E32F4FA}" srcOrd="0" destOrd="0" presId="urn:microsoft.com/office/officeart/2005/8/layout/hProcess11"/>
    <dgm:cxn modelId="{8F328278-3B7C-45DF-9C8D-8B6F2114F625}" type="presParOf" srcId="{650DC60D-E877-4652-8C5C-ACA0355C984B}" destId="{F4509D49-171E-4344-AE12-B6E85DF20555}" srcOrd="1" destOrd="0" presId="urn:microsoft.com/office/officeart/2005/8/layout/hProcess11"/>
    <dgm:cxn modelId="{A51A5B60-ABBD-4D50-882E-E0B7D1007C12}" type="presParOf" srcId="{F4509D49-171E-4344-AE12-B6E85DF20555}" destId="{AFEBDEA8-C8DC-4082-B810-3229E7AEFB55}" srcOrd="0" destOrd="0" presId="urn:microsoft.com/office/officeart/2005/8/layout/hProcess11"/>
    <dgm:cxn modelId="{32424D8A-26FF-4054-8ED4-02E03CB632DF}" type="presParOf" srcId="{AFEBDEA8-C8DC-4082-B810-3229E7AEFB55}" destId="{6556B12A-864D-4CAC-9FCA-1E00A4E5EC2B}" srcOrd="0" destOrd="0" presId="urn:microsoft.com/office/officeart/2005/8/layout/hProcess11"/>
    <dgm:cxn modelId="{1A421547-2780-43BE-A24B-7FB55525F9BC}" type="presParOf" srcId="{AFEBDEA8-C8DC-4082-B810-3229E7AEFB55}" destId="{68E32C41-8C22-4BA9-BDED-AFF4DED9B3FC}" srcOrd="1" destOrd="0" presId="urn:microsoft.com/office/officeart/2005/8/layout/hProcess11"/>
    <dgm:cxn modelId="{D80E421A-4972-4ECD-8EB2-E7E3DE520AC1}" type="presParOf" srcId="{AFEBDEA8-C8DC-4082-B810-3229E7AEFB55}" destId="{27604E48-6C84-43C6-AA1F-C84E6A45E048}" srcOrd="2" destOrd="0" presId="urn:microsoft.com/office/officeart/2005/8/layout/hProcess11"/>
    <dgm:cxn modelId="{6737687B-D7A9-4EA4-AF27-C3BC175BD2D8}" type="presParOf" srcId="{F4509D49-171E-4344-AE12-B6E85DF20555}" destId="{3A4206F2-6311-4BFD-AC9E-4E730F04753F}" srcOrd="1" destOrd="0" presId="urn:microsoft.com/office/officeart/2005/8/layout/hProcess11"/>
    <dgm:cxn modelId="{7AB1A4EE-28F0-4AC5-BAD1-0296D4406668}" type="presParOf" srcId="{F4509D49-171E-4344-AE12-B6E85DF20555}" destId="{FBA4BCE9-9EA7-4C0F-A4BE-AECB714F7EA6}" srcOrd="2" destOrd="0" presId="urn:microsoft.com/office/officeart/2005/8/layout/hProcess11"/>
    <dgm:cxn modelId="{083D0D7B-3E5E-49FB-93AF-7F80A0F4819D}" type="presParOf" srcId="{FBA4BCE9-9EA7-4C0F-A4BE-AECB714F7EA6}" destId="{B5138942-6907-44A2-A1E0-2E1843FBF2E9}" srcOrd="0" destOrd="0" presId="urn:microsoft.com/office/officeart/2005/8/layout/hProcess11"/>
    <dgm:cxn modelId="{D21BAC0C-26BF-4E7B-BDB2-6A6BCAD9BA78}" type="presParOf" srcId="{FBA4BCE9-9EA7-4C0F-A4BE-AECB714F7EA6}" destId="{A8552047-CAC5-4D3D-A344-C791F15BA180}" srcOrd="1" destOrd="0" presId="urn:microsoft.com/office/officeart/2005/8/layout/hProcess11"/>
    <dgm:cxn modelId="{C7CF9066-37DB-4718-BB21-114D52A5D904}" type="presParOf" srcId="{FBA4BCE9-9EA7-4C0F-A4BE-AECB714F7EA6}" destId="{8BF914AF-58D4-479F-8314-D8291DF022AE}" srcOrd="2" destOrd="0" presId="urn:microsoft.com/office/officeart/2005/8/layout/hProcess11"/>
    <dgm:cxn modelId="{CB1BCD50-2861-4D27-BF8A-6371AC88C3C8}" type="presParOf" srcId="{F4509D49-171E-4344-AE12-B6E85DF20555}" destId="{C2DF3449-915B-4737-8859-982581CB6196}" srcOrd="3" destOrd="0" presId="urn:microsoft.com/office/officeart/2005/8/layout/hProcess11"/>
    <dgm:cxn modelId="{6D7D65CA-88D3-4E8A-875A-2E560EAE8337}" type="presParOf" srcId="{F4509D49-171E-4344-AE12-B6E85DF20555}" destId="{B48FDF0F-604C-46D3-92BA-AC912F4D5BAC}" srcOrd="4" destOrd="0" presId="urn:microsoft.com/office/officeart/2005/8/layout/hProcess11"/>
    <dgm:cxn modelId="{12C99D48-6913-4140-8394-042CEF8413E2}" type="presParOf" srcId="{B48FDF0F-604C-46D3-92BA-AC912F4D5BAC}" destId="{60264020-1000-40BD-BEDF-CDB890DAE956}" srcOrd="0" destOrd="0" presId="urn:microsoft.com/office/officeart/2005/8/layout/hProcess11"/>
    <dgm:cxn modelId="{08726BB3-DAB6-41AB-80B0-1A2102DB8F00}" type="presParOf" srcId="{B48FDF0F-604C-46D3-92BA-AC912F4D5BAC}" destId="{1209AD95-698E-4A42-BD81-59A9E747D38F}" srcOrd="1" destOrd="0" presId="urn:microsoft.com/office/officeart/2005/8/layout/hProcess11"/>
    <dgm:cxn modelId="{CD8D48DA-09EA-4C9D-A41B-43624E4EFE55}" type="presParOf" srcId="{B48FDF0F-604C-46D3-92BA-AC912F4D5BAC}" destId="{8AFA512E-F842-42A4-BA2F-C66E37B93068}" srcOrd="2" destOrd="0" presId="urn:microsoft.com/office/officeart/2005/8/layout/hProcess11"/>
    <dgm:cxn modelId="{2A88F5AD-D4CA-484F-BD57-0100E11E9512}" type="presParOf" srcId="{F4509D49-171E-4344-AE12-B6E85DF20555}" destId="{619661AD-BEBF-47A1-BD00-13238A4FE38A}" srcOrd="5" destOrd="0" presId="urn:microsoft.com/office/officeart/2005/8/layout/hProcess11"/>
    <dgm:cxn modelId="{BAF49C87-E12F-41DA-82C2-64B33594333C}" type="presParOf" srcId="{F4509D49-171E-4344-AE12-B6E85DF20555}" destId="{9495E008-3E7D-4AFE-9E29-D7EFCA10198A}" srcOrd="6" destOrd="0" presId="urn:microsoft.com/office/officeart/2005/8/layout/hProcess11"/>
    <dgm:cxn modelId="{9210A0DD-930F-4648-A76C-872E86AF08F6}" type="presParOf" srcId="{9495E008-3E7D-4AFE-9E29-D7EFCA10198A}" destId="{883CF3BA-5083-4A97-BF1A-E4C36D97BB5D}" srcOrd="0" destOrd="0" presId="urn:microsoft.com/office/officeart/2005/8/layout/hProcess11"/>
    <dgm:cxn modelId="{7D42BB39-7FE5-4402-8C9A-EEB04D1FCA2A}" type="presParOf" srcId="{9495E008-3E7D-4AFE-9E29-D7EFCA10198A}" destId="{932456C8-F56D-44BD-AF77-B77788578E98}" srcOrd="1" destOrd="0" presId="urn:microsoft.com/office/officeart/2005/8/layout/hProcess11"/>
    <dgm:cxn modelId="{23819616-4831-4930-808C-8E25B2071A41}" type="presParOf" srcId="{9495E008-3E7D-4AFE-9E29-D7EFCA10198A}" destId="{7E6ABFF1-B16B-4F01-BD9E-25833A963F01}" srcOrd="2" destOrd="0" presId="urn:microsoft.com/office/officeart/2005/8/layout/hProcess11"/>
    <dgm:cxn modelId="{0A44CC35-96A3-4C43-AE1E-F3C632852B8B}" type="presParOf" srcId="{F4509D49-171E-4344-AE12-B6E85DF20555}" destId="{50162404-AC3C-40E2-BE10-1A8A099FA96C}" srcOrd="7" destOrd="0" presId="urn:microsoft.com/office/officeart/2005/8/layout/hProcess11"/>
    <dgm:cxn modelId="{FA99F5EE-4FA0-4B1E-9C95-276F427875E6}" type="presParOf" srcId="{F4509D49-171E-4344-AE12-B6E85DF20555}" destId="{496BCE59-4B87-435A-B74D-72B817622403}" srcOrd="8" destOrd="0" presId="urn:microsoft.com/office/officeart/2005/8/layout/hProcess11"/>
    <dgm:cxn modelId="{77BBE43F-A0D8-4EAF-BF74-D3970C6D4E9E}" type="presParOf" srcId="{496BCE59-4B87-435A-B74D-72B817622403}" destId="{23072E87-67CE-4D18-8278-EDE05BB6DB33}" srcOrd="0" destOrd="0" presId="urn:microsoft.com/office/officeart/2005/8/layout/hProcess11"/>
    <dgm:cxn modelId="{57F637C8-B38A-4297-96A4-6DD3B624A49A}" type="presParOf" srcId="{496BCE59-4B87-435A-B74D-72B817622403}" destId="{AF0B93A2-AE32-4F53-A597-10CBE60AB5A4}" srcOrd="1" destOrd="0" presId="urn:microsoft.com/office/officeart/2005/8/layout/hProcess11"/>
    <dgm:cxn modelId="{E314F561-AB69-4C91-AB6A-E2D02F8A4AE1}" type="presParOf" srcId="{496BCE59-4B87-435A-B74D-72B817622403}" destId="{A35D64A9-3774-4D7E-89F7-9AE78209E702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922F67FF-BE93-4B11-8831-9EBDF614B845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341A8B4-69E9-4666-8474-EBD269BB39A7}">
      <dgm:prSet/>
      <dgm:spPr/>
      <dgm:t>
        <a:bodyPr/>
        <a:lstStyle/>
        <a:p>
          <a:pPr rtl="0"/>
          <a:r>
            <a:rPr lang="es-MX" dirty="0" smtClean="0"/>
            <a:t>Pensión:</a:t>
          </a:r>
          <a:endParaRPr lang="es-MX" dirty="0"/>
        </a:p>
      </dgm:t>
    </dgm:pt>
    <dgm:pt modelId="{BDD4AACF-FF32-4DF0-9527-9BA2D0722C5A}" type="parTrans" cxnId="{3DCCA4AB-588C-4116-996C-792A3236FD68}">
      <dgm:prSet/>
      <dgm:spPr/>
      <dgm:t>
        <a:bodyPr/>
        <a:lstStyle/>
        <a:p>
          <a:endParaRPr lang="es-MX"/>
        </a:p>
      </dgm:t>
    </dgm:pt>
    <dgm:pt modelId="{4507DE3E-6C2E-4222-89CF-C502C7A1CF45}" type="sibTrans" cxnId="{3DCCA4AB-588C-4116-996C-792A3236FD68}">
      <dgm:prSet/>
      <dgm:spPr/>
      <dgm:t>
        <a:bodyPr/>
        <a:lstStyle/>
        <a:p>
          <a:endParaRPr lang="es-MX"/>
        </a:p>
      </dgm:t>
    </dgm:pt>
    <dgm:pt modelId="{2965F50D-1111-4D21-B34D-225C2AFC55DC}">
      <dgm:prSet/>
      <dgm:spPr/>
      <dgm:t>
        <a:bodyPr/>
        <a:lstStyle/>
        <a:p>
          <a:pPr rtl="0"/>
          <a:r>
            <a:rPr lang="es-MX" dirty="0" smtClean="0"/>
            <a:t>Temporal: por periodos renovables, si existe posibilidad de recuperación.</a:t>
          </a:r>
          <a:endParaRPr lang="es-MX" dirty="0"/>
        </a:p>
      </dgm:t>
    </dgm:pt>
    <dgm:pt modelId="{3B84F4B9-4C7E-41BC-BC81-CC59DBFE7729}" type="parTrans" cxnId="{E3BDDA69-5416-4153-9DCB-FD433A4D5A75}">
      <dgm:prSet/>
      <dgm:spPr/>
      <dgm:t>
        <a:bodyPr/>
        <a:lstStyle/>
        <a:p>
          <a:endParaRPr lang="es-MX"/>
        </a:p>
      </dgm:t>
    </dgm:pt>
    <dgm:pt modelId="{A0B292B1-DEB1-428C-8441-25FBB8A50D15}" type="sibTrans" cxnId="{E3BDDA69-5416-4153-9DCB-FD433A4D5A75}">
      <dgm:prSet/>
      <dgm:spPr/>
      <dgm:t>
        <a:bodyPr/>
        <a:lstStyle/>
        <a:p>
          <a:endParaRPr lang="es-MX"/>
        </a:p>
      </dgm:t>
    </dgm:pt>
    <dgm:pt modelId="{EC861153-BBD3-4365-AD49-70937B702A27}">
      <dgm:prSet/>
      <dgm:spPr/>
      <dgm:t>
        <a:bodyPr/>
        <a:lstStyle/>
        <a:p>
          <a:pPr rtl="0"/>
          <a:r>
            <a:rPr lang="es-MX" dirty="0" smtClean="0"/>
            <a:t>Se requiere tener acreditadas 250 semanas cotizadas.</a:t>
          </a:r>
          <a:endParaRPr lang="es-MX" dirty="0"/>
        </a:p>
      </dgm:t>
    </dgm:pt>
    <dgm:pt modelId="{E47633EC-E5F5-4BB8-8A40-1F7D3A66CF50}" type="parTrans" cxnId="{C737EFAE-3687-4C89-8F61-16FC3F544A2A}">
      <dgm:prSet/>
      <dgm:spPr/>
      <dgm:t>
        <a:bodyPr/>
        <a:lstStyle/>
        <a:p>
          <a:endParaRPr lang="es-MX"/>
        </a:p>
      </dgm:t>
    </dgm:pt>
    <dgm:pt modelId="{3A6F2A7E-743D-45E1-9298-776E6C780150}" type="sibTrans" cxnId="{C737EFAE-3687-4C89-8F61-16FC3F544A2A}">
      <dgm:prSet/>
      <dgm:spPr/>
      <dgm:t>
        <a:bodyPr/>
        <a:lstStyle/>
        <a:p>
          <a:endParaRPr lang="es-MX"/>
        </a:p>
      </dgm:t>
    </dgm:pt>
    <dgm:pt modelId="{99F9C75E-74C3-446A-855F-0254D64C551F}">
      <dgm:prSet/>
      <dgm:spPr/>
      <dgm:t>
        <a:bodyPr/>
        <a:lstStyle/>
        <a:p>
          <a:pPr rtl="0"/>
          <a:r>
            <a:rPr lang="es-MX" smtClean="0"/>
            <a:t>Con invalidez mayor al 75% solo se requieren 150 semanas cotizadas.</a:t>
          </a:r>
          <a:endParaRPr lang="es-MX"/>
        </a:p>
      </dgm:t>
    </dgm:pt>
    <dgm:pt modelId="{442FBEAD-2DA8-4FE7-9E54-0722F699D713}" type="parTrans" cxnId="{6A57ABA6-5655-480B-A041-C89AC86FDBB6}">
      <dgm:prSet/>
      <dgm:spPr/>
      <dgm:t>
        <a:bodyPr/>
        <a:lstStyle/>
        <a:p>
          <a:endParaRPr lang="es-MX"/>
        </a:p>
      </dgm:t>
    </dgm:pt>
    <dgm:pt modelId="{B73D5333-72AE-414A-87D8-4297D5EC87F5}" type="sibTrans" cxnId="{6A57ABA6-5655-480B-A041-C89AC86FDBB6}">
      <dgm:prSet/>
      <dgm:spPr/>
      <dgm:t>
        <a:bodyPr/>
        <a:lstStyle/>
        <a:p>
          <a:endParaRPr lang="es-MX"/>
        </a:p>
      </dgm:t>
    </dgm:pt>
    <dgm:pt modelId="{690C0AFA-F0D1-4533-99C3-49F5B808A746}">
      <dgm:prSet/>
      <dgm:spPr/>
      <dgm:t>
        <a:bodyPr/>
        <a:lstStyle/>
        <a:p>
          <a:pPr rtl="0"/>
          <a:r>
            <a:rPr lang="es-MX" smtClean="0"/>
            <a:t>No se tiene derecho a la pensión cuando:</a:t>
          </a:r>
          <a:endParaRPr lang="es-MX"/>
        </a:p>
      </dgm:t>
    </dgm:pt>
    <dgm:pt modelId="{682E83F7-4FEE-459E-9B92-359484D553C2}" type="parTrans" cxnId="{A7CD73B2-C2B7-4694-839D-82DF4D64DF39}">
      <dgm:prSet/>
      <dgm:spPr/>
      <dgm:t>
        <a:bodyPr/>
        <a:lstStyle/>
        <a:p>
          <a:endParaRPr lang="es-MX"/>
        </a:p>
      </dgm:t>
    </dgm:pt>
    <dgm:pt modelId="{94FD84AE-DCAB-40CE-B520-24E1D19C4507}" type="sibTrans" cxnId="{A7CD73B2-C2B7-4694-839D-82DF4D64DF39}">
      <dgm:prSet/>
      <dgm:spPr/>
      <dgm:t>
        <a:bodyPr/>
        <a:lstStyle/>
        <a:p>
          <a:endParaRPr lang="es-MX"/>
        </a:p>
      </dgm:t>
    </dgm:pt>
    <dgm:pt modelId="{12F500CC-7C7C-45FD-8A87-675D4DA0432F}">
      <dgm:prSet/>
      <dgm:spPr/>
      <dgm:t>
        <a:bodyPr/>
        <a:lstStyle/>
        <a:p>
          <a:pPr rtl="0"/>
          <a:r>
            <a:rPr lang="es-MX" smtClean="0"/>
            <a:t>Se haya provocado la invalidez.</a:t>
          </a:r>
          <a:endParaRPr lang="es-MX"/>
        </a:p>
      </dgm:t>
    </dgm:pt>
    <dgm:pt modelId="{9E44FAF0-52F8-4552-B70D-D09042C10956}" type="parTrans" cxnId="{AC5A90AF-A3D3-42B0-A274-14160B0FF426}">
      <dgm:prSet/>
      <dgm:spPr/>
      <dgm:t>
        <a:bodyPr/>
        <a:lstStyle/>
        <a:p>
          <a:endParaRPr lang="es-MX"/>
        </a:p>
      </dgm:t>
    </dgm:pt>
    <dgm:pt modelId="{7D441B90-F8DD-4E50-8618-D8B971672548}" type="sibTrans" cxnId="{AC5A90AF-A3D3-42B0-A274-14160B0FF426}">
      <dgm:prSet/>
      <dgm:spPr/>
      <dgm:t>
        <a:bodyPr/>
        <a:lstStyle/>
        <a:p>
          <a:endParaRPr lang="es-MX"/>
        </a:p>
      </dgm:t>
    </dgm:pt>
    <dgm:pt modelId="{DB570407-506E-4CFC-9571-7F78E4A39E5E}">
      <dgm:prSet/>
      <dgm:spPr/>
      <dgm:t>
        <a:bodyPr/>
        <a:lstStyle/>
        <a:p>
          <a:pPr rtl="0"/>
          <a:r>
            <a:rPr lang="es-MX" smtClean="0"/>
            <a:t>Sea responsable del delito que originó la invalidez.</a:t>
          </a:r>
          <a:endParaRPr lang="es-MX"/>
        </a:p>
      </dgm:t>
    </dgm:pt>
    <dgm:pt modelId="{847A1CE0-24C8-42D9-8861-A2B40830D5A4}" type="parTrans" cxnId="{F6E01642-1EB2-4EA8-BD89-E867B6ACFBA9}">
      <dgm:prSet/>
      <dgm:spPr/>
      <dgm:t>
        <a:bodyPr/>
        <a:lstStyle/>
        <a:p>
          <a:endParaRPr lang="es-MX"/>
        </a:p>
      </dgm:t>
    </dgm:pt>
    <dgm:pt modelId="{1458DDF1-031D-4585-84AD-171FD14E9FBD}" type="sibTrans" cxnId="{F6E01642-1EB2-4EA8-BD89-E867B6ACFBA9}">
      <dgm:prSet/>
      <dgm:spPr/>
      <dgm:t>
        <a:bodyPr/>
        <a:lstStyle/>
        <a:p>
          <a:endParaRPr lang="es-MX"/>
        </a:p>
      </dgm:t>
    </dgm:pt>
    <dgm:pt modelId="{2E84DD1D-B37F-47E1-90B7-F75C1A9BDEC6}">
      <dgm:prSet/>
      <dgm:spPr/>
      <dgm:t>
        <a:bodyPr/>
        <a:lstStyle/>
        <a:p>
          <a:pPr rtl="0"/>
          <a:r>
            <a:rPr lang="es-MX" dirty="0" smtClean="0"/>
            <a:t>Padecía un estado de invalidez anterior a su afiliación.</a:t>
          </a:r>
          <a:endParaRPr lang="es-MX" dirty="0"/>
        </a:p>
      </dgm:t>
    </dgm:pt>
    <dgm:pt modelId="{2AD3BA88-1E82-4656-8165-014A5F86B9D5}" type="parTrans" cxnId="{99913B18-7BD2-44ED-977D-11B9F84463DE}">
      <dgm:prSet/>
      <dgm:spPr/>
      <dgm:t>
        <a:bodyPr/>
        <a:lstStyle/>
        <a:p>
          <a:endParaRPr lang="es-MX"/>
        </a:p>
      </dgm:t>
    </dgm:pt>
    <dgm:pt modelId="{C28D9711-2DFB-42A5-9780-29DF0E5F9F6D}" type="sibTrans" cxnId="{99913B18-7BD2-44ED-977D-11B9F84463DE}">
      <dgm:prSet/>
      <dgm:spPr/>
      <dgm:t>
        <a:bodyPr/>
        <a:lstStyle/>
        <a:p>
          <a:endParaRPr lang="es-MX"/>
        </a:p>
      </dgm:t>
    </dgm:pt>
    <dgm:pt modelId="{9C51E31C-E26C-4CCC-84A4-FE562B92BEEC}">
      <dgm:prSet/>
      <dgm:spPr/>
      <dgm:t>
        <a:bodyPr/>
        <a:lstStyle/>
        <a:p>
          <a:pPr rtl="0"/>
          <a:r>
            <a:rPr lang="es-MX" dirty="0" smtClean="0"/>
            <a:t>Deben sujetarse a los estudios e investigaciones de carácter médico para comprobar la invalidez.</a:t>
          </a:r>
          <a:endParaRPr lang="es-MX" dirty="0"/>
        </a:p>
      </dgm:t>
    </dgm:pt>
    <dgm:pt modelId="{A387F667-0ADD-46CB-B7AE-67385F9C22EE}" type="parTrans" cxnId="{92A2A1B2-36B4-464C-8F30-33FA9B2F3252}">
      <dgm:prSet/>
      <dgm:spPr/>
      <dgm:t>
        <a:bodyPr/>
        <a:lstStyle/>
        <a:p>
          <a:endParaRPr lang="es-MX"/>
        </a:p>
      </dgm:t>
    </dgm:pt>
    <dgm:pt modelId="{6FCA6450-0970-4286-8038-B9898D79F159}" type="sibTrans" cxnId="{92A2A1B2-36B4-464C-8F30-33FA9B2F3252}">
      <dgm:prSet/>
      <dgm:spPr/>
      <dgm:t>
        <a:bodyPr/>
        <a:lstStyle/>
        <a:p>
          <a:endParaRPr lang="es-MX"/>
        </a:p>
      </dgm:t>
    </dgm:pt>
    <dgm:pt modelId="{7C3FE18F-C0C4-49C6-AFFE-1D7922A3B1A2}">
      <dgm:prSet/>
      <dgm:spPr/>
      <dgm:t>
        <a:bodyPr/>
        <a:lstStyle/>
        <a:p>
          <a:pPr rtl="0"/>
          <a:r>
            <a:rPr lang="es-MX" smtClean="0"/>
            <a:t>De no hacerlo se puede ordenar la suspensión de la pensión.</a:t>
          </a:r>
          <a:endParaRPr lang="es-MX"/>
        </a:p>
      </dgm:t>
    </dgm:pt>
    <dgm:pt modelId="{BF4596D7-1018-4D2E-B646-59032CFB238C}" type="parTrans" cxnId="{810F58C9-C043-4F6A-9B10-E107B77616F9}">
      <dgm:prSet/>
      <dgm:spPr/>
      <dgm:t>
        <a:bodyPr/>
        <a:lstStyle/>
        <a:p>
          <a:endParaRPr lang="es-MX"/>
        </a:p>
      </dgm:t>
    </dgm:pt>
    <dgm:pt modelId="{BEEDE08D-902F-41B5-B9AE-11E8A0540155}" type="sibTrans" cxnId="{810F58C9-C043-4F6A-9B10-E107B77616F9}">
      <dgm:prSet/>
      <dgm:spPr/>
      <dgm:t>
        <a:bodyPr/>
        <a:lstStyle/>
        <a:p>
          <a:endParaRPr lang="es-MX"/>
        </a:p>
      </dgm:t>
    </dgm:pt>
    <dgm:pt modelId="{22655DDD-5DCD-479D-81D1-66AEEAF5E4C3}">
      <dgm:prSet/>
      <dgm:spPr/>
      <dgm:t>
        <a:bodyPr/>
        <a:lstStyle/>
        <a:p>
          <a:pPr rtl="0"/>
          <a:r>
            <a:rPr lang="es-MX" dirty="0" smtClean="0"/>
            <a:t>Definitiva: permanente</a:t>
          </a:r>
          <a:endParaRPr lang="es-MX" dirty="0"/>
        </a:p>
      </dgm:t>
    </dgm:pt>
    <dgm:pt modelId="{3D290097-A278-4730-9DBA-E4F87365BB06}" type="parTrans" cxnId="{6A4578F3-0ED9-4924-85B1-3AE7F082A900}">
      <dgm:prSet/>
      <dgm:spPr/>
      <dgm:t>
        <a:bodyPr/>
        <a:lstStyle/>
        <a:p>
          <a:endParaRPr lang="es-MX"/>
        </a:p>
      </dgm:t>
    </dgm:pt>
    <dgm:pt modelId="{DB2BB645-F1F9-4EE3-84CC-D70E1908F729}" type="sibTrans" cxnId="{6A4578F3-0ED9-4924-85B1-3AE7F082A900}">
      <dgm:prSet/>
      <dgm:spPr/>
      <dgm:t>
        <a:bodyPr/>
        <a:lstStyle/>
        <a:p>
          <a:endParaRPr lang="es-MX"/>
        </a:p>
      </dgm:t>
    </dgm:pt>
    <dgm:pt modelId="{A832ADEB-78CB-47D0-8F04-1A241EC86C32}" type="pres">
      <dgm:prSet presAssocID="{922F67FF-BE93-4B11-8831-9EBDF614B84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E981739E-6BE2-4054-83DA-7CED1C3D90AF}" type="pres">
      <dgm:prSet presAssocID="{7341A8B4-69E9-4666-8474-EBD269BB39A7}" presName="root" presStyleCnt="0"/>
      <dgm:spPr/>
    </dgm:pt>
    <dgm:pt modelId="{208DEB1F-CE3D-40D4-A46F-082920FED3D5}" type="pres">
      <dgm:prSet presAssocID="{7341A8B4-69E9-4666-8474-EBD269BB39A7}" presName="rootComposite" presStyleCnt="0"/>
      <dgm:spPr/>
    </dgm:pt>
    <dgm:pt modelId="{DBCAA480-885C-4A30-A05A-35E9D00FF252}" type="pres">
      <dgm:prSet presAssocID="{7341A8B4-69E9-4666-8474-EBD269BB39A7}" presName="rootText" presStyleLbl="node1" presStyleIdx="0" presStyleCnt="3"/>
      <dgm:spPr/>
      <dgm:t>
        <a:bodyPr/>
        <a:lstStyle/>
        <a:p>
          <a:endParaRPr lang="es-MX"/>
        </a:p>
      </dgm:t>
    </dgm:pt>
    <dgm:pt modelId="{C89E2932-6698-46E9-A288-352700018D2D}" type="pres">
      <dgm:prSet presAssocID="{7341A8B4-69E9-4666-8474-EBD269BB39A7}" presName="rootConnector" presStyleLbl="node1" presStyleIdx="0" presStyleCnt="3"/>
      <dgm:spPr/>
      <dgm:t>
        <a:bodyPr/>
        <a:lstStyle/>
        <a:p>
          <a:endParaRPr lang="es-MX"/>
        </a:p>
      </dgm:t>
    </dgm:pt>
    <dgm:pt modelId="{ADF963E5-EE0A-480A-A3A1-92329DE895EF}" type="pres">
      <dgm:prSet presAssocID="{7341A8B4-69E9-4666-8474-EBD269BB39A7}" presName="childShape" presStyleCnt="0"/>
      <dgm:spPr/>
    </dgm:pt>
    <dgm:pt modelId="{2DAD5C22-DA50-46B1-830D-E71ED3A069B0}" type="pres">
      <dgm:prSet presAssocID="{3B84F4B9-4C7E-41BC-BC81-CC59DBFE7729}" presName="Name13" presStyleLbl="parChTrans1D2" presStyleIdx="0" presStyleCnt="8"/>
      <dgm:spPr/>
      <dgm:t>
        <a:bodyPr/>
        <a:lstStyle/>
        <a:p>
          <a:endParaRPr lang="es-MX"/>
        </a:p>
      </dgm:t>
    </dgm:pt>
    <dgm:pt modelId="{9636C57F-B410-4871-AC5D-17000D3A38D3}" type="pres">
      <dgm:prSet presAssocID="{2965F50D-1111-4D21-B34D-225C2AFC55DC}" presName="childText" presStyleLbl="bgAcc1" presStyleIdx="0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94E95B0-8BE8-4F9B-BD55-5426A4D6D9EA}" type="pres">
      <dgm:prSet presAssocID="{3D290097-A278-4730-9DBA-E4F87365BB06}" presName="Name13" presStyleLbl="parChTrans1D2" presStyleIdx="1" presStyleCnt="8"/>
      <dgm:spPr/>
      <dgm:t>
        <a:bodyPr/>
        <a:lstStyle/>
        <a:p>
          <a:endParaRPr lang="es-MX"/>
        </a:p>
      </dgm:t>
    </dgm:pt>
    <dgm:pt modelId="{36BDF271-F654-4C4D-BFA5-E2AD7045A23C}" type="pres">
      <dgm:prSet presAssocID="{22655DDD-5DCD-479D-81D1-66AEEAF5E4C3}" presName="childText" presStyleLbl="bgAcc1" presStyleIdx="1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6270EA6-C1E6-4D60-915D-1B39E0FFE5D1}" type="pres">
      <dgm:prSet presAssocID="{E47633EC-E5F5-4BB8-8A40-1F7D3A66CF50}" presName="Name13" presStyleLbl="parChTrans1D2" presStyleIdx="2" presStyleCnt="8"/>
      <dgm:spPr/>
      <dgm:t>
        <a:bodyPr/>
        <a:lstStyle/>
        <a:p>
          <a:endParaRPr lang="es-MX"/>
        </a:p>
      </dgm:t>
    </dgm:pt>
    <dgm:pt modelId="{3EC8F818-6430-4363-9AA6-EA032916EC5C}" type="pres">
      <dgm:prSet presAssocID="{EC861153-BBD3-4365-AD49-70937B702A27}" presName="childText" presStyleLbl="bgAcc1" presStyleIdx="2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EDBEDEA-F10C-4B0E-A22E-294CC5F528C0}" type="pres">
      <dgm:prSet presAssocID="{442FBEAD-2DA8-4FE7-9E54-0722F699D713}" presName="Name13" presStyleLbl="parChTrans1D2" presStyleIdx="3" presStyleCnt="8"/>
      <dgm:spPr/>
      <dgm:t>
        <a:bodyPr/>
        <a:lstStyle/>
        <a:p>
          <a:endParaRPr lang="es-MX"/>
        </a:p>
      </dgm:t>
    </dgm:pt>
    <dgm:pt modelId="{FD80D50A-2C84-48BA-ACEE-0C9E9FBC1935}" type="pres">
      <dgm:prSet presAssocID="{99F9C75E-74C3-446A-855F-0254D64C551F}" presName="childText" presStyleLbl="bgAcc1" presStyleIdx="3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78F3150-B2E4-4728-A587-92E09EFB8164}" type="pres">
      <dgm:prSet presAssocID="{690C0AFA-F0D1-4533-99C3-49F5B808A746}" presName="root" presStyleCnt="0"/>
      <dgm:spPr/>
    </dgm:pt>
    <dgm:pt modelId="{6317A3F4-8624-4009-B3A0-167F71BEE86F}" type="pres">
      <dgm:prSet presAssocID="{690C0AFA-F0D1-4533-99C3-49F5B808A746}" presName="rootComposite" presStyleCnt="0"/>
      <dgm:spPr/>
    </dgm:pt>
    <dgm:pt modelId="{4F7058E1-280C-4B05-9F5B-7A9FB65B9A8B}" type="pres">
      <dgm:prSet presAssocID="{690C0AFA-F0D1-4533-99C3-49F5B808A746}" presName="rootText" presStyleLbl="node1" presStyleIdx="1" presStyleCnt="3"/>
      <dgm:spPr/>
      <dgm:t>
        <a:bodyPr/>
        <a:lstStyle/>
        <a:p>
          <a:endParaRPr lang="es-MX"/>
        </a:p>
      </dgm:t>
    </dgm:pt>
    <dgm:pt modelId="{D4EC4D53-B779-4384-859A-2EBCD0315748}" type="pres">
      <dgm:prSet presAssocID="{690C0AFA-F0D1-4533-99C3-49F5B808A746}" presName="rootConnector" presStyleLbl="node1" presStyleIdx="1" presStyleCnt="3"/>
      <dgm:spPr/>
      <dgm:t>
        <a:bodyPr/>
        <a:lstStyle/>
        <a:p>
          <a:endParaRPr lang="es-MX"/>
        </a:p>
      </dgm:t>
    </dgm:pt>
    <dgm:pt modelId="{1441A398-2EA9-4E1C-B9DB-E9BDF43BF4F9}" type="pres">
      <dgm:prSet presAssocID="{690C0AFA-F0D1-4533-99C3-49F5B808A746}" presName="childShape" presStyleCnt="0"/>
      <dgm:spPr/>
    </dgm:pt>
    <dgm:pt modelId="{5E1A1FF4-5D57-4FB2-ABB9-D5CC4168037F}" type="pres">
      <dgm:prSet presAssocID="{9E44FAF0-52F8-4552-B70D-D09042C10956}" presName="Name13" presStyleLbl="parChTrans1D2" presStyleIdx="4" presStyleCnt="8"/>
      <dgm:spPr/>
      <dgm:t>
        <a:bodyPr/>
        <a:lstStyle/>
        <a:p>
          <a:endParaRPr lang="es-MX"/>
        </a:p>
      </dgm:t>
    </dgm:pt>
    <dgm:pt modelId="{BE02DCC3-95FE-4BA5-A6BB-F2DE617FBE4C}" type="pres">
      <dgm:prSet presAssocID="{12F500CC-7C7C-45FD-8A87-675D4DA0432F}" presName="childText" presStyleLbl="bgAcc1" presStyleIdx="4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567C4FF-64E5-4C1D-8B80-055D4D1BB07C}" type="pres">
      <dgm:prSet presAssocID="{847A1CE0-24C8-42D9-8861-A2B40830D5A4}" presName="Name13" presStyleLbl="parChTrans1D2" presStyleIdx="5" presStyleCnt="8"/>
      <dgm:spPr/>
      <dgm:t>
        <a:bodyPr/>
        <a:lstStyle/>
        <a:p>
          <a:endParaRPr lang="es-MX"/>
        </a:p>
      </dgm:t>
    </dgm:pt>
    <dgm:pt modelId="{D9FE3BEC-D172-473D-944F-690C8EEDDBA2}" type="pres">
      <dgm:prSet presAssocID="{DB570407-506E-4CFC-9571-7F78E4A39E5E}" presName="childText" presStyleLbl="bgAcc1" presStyleIdx="5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3DA28A1-FB54-4ACF-8379-E0F48665F5D8}" type="pres">
      <dgm:prSet presAssocID="{2AD3BA88-1E82-4656-8165-014A5F86B9D5}" presName="Name13" presStyleLbl="parChTrans1D2" presStyleIdx="6" presStyleCnt="8"/>
      <dgm:spPr/>
      <dgm:t>
        <a:bodyPr/>
        <a:lstStyle/>
        <a:p>
          <a:endParaRPr lang="es-MX"/>
        </a:p>
      </dgm:t>
    </dgm:pt>
    <dgm:pt modelId="{94A0F9D0-412D-4C4E-A465-837DF4B2A919}" type="pres">
      <dgm:prSet presAssocID="{2E84DD1D-B37F-47E1-90B7-F75C1A9BDEC6}" presName="childText" presStyleLbl="bgAcc1" presStyleIdx="6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C31100D-36A3-4DB4-82A9-E3D0E0FC6DCA}" type="pres">
      <dgm:prSet presAssocID="{9C51E31C-E26C-4CCC-84A4-FE562B92BEEC}" presName="root" presStyleCnt="0"/>
      <dgm:spPr/>
    </dgm:pt>
    <dgm:pt modelId="{6D230B7F-4C47-4448-BF4D-BA5B82821563}" type="pres">
      <dgm:prSet presAssocID="{9C51E31C-E26C-4CCC-84A4-FE562B92BEEC}" presName="rootComposite" presStyleCnt="0"/>
      <dgm:spPr/>
    </dgm:pt>
    <dgm:pt modelId="{8E0CD2CC-277A-46D6-B159-67792FD80AF9}" type="pres">
      <dgm:prSet presAssocID="{9C51E31C-E26C-4CCC-84A4-FE562B92BEEC}" presName="rootText" presStyleLbl="node1" presStyleIdx="2" presStyleCnt="3"/>
      <dgm:spPr/>
      <dgm:t>
        <a:bodyPr/>
        <a:lstStyle/>
        <a:p>
          <a:endParaRPr lang="es-MX"/>
        </a:p>
      </dgm:t>
    </dgm:pt>
    <dgm:pt modelId="{52FBD467-3E89-4C29-A429-24A69DC71C5B}" type="pres">
      <dgm:prSet presAssocID="{9C51E31C-E26C-4CCC-84A4-FE562B92BEEC}" presName="rootConnector" presStyleLbl="node1" presStyleIdx="2" presStyleCnt="3"/>
      <dgm:spPr/>
      <dgm:t>
        <a:bodyPr/>
        <a:lstStyle/>
        <a:p>
          <a:endParaRPr lang="es-MX"/>
        </a:p>
      </dgm:t>
    </dgm:pt>
    <dgm:pt modelId="{249C184E-3E8C-45F2-9B36-B62ED8545180}" type="pres">
      <dgm:prSet presAssocID="{9C51E31C-E26C-4CCC-84A4-FE562B92BEEC}" presName="childShape" presStyleCnt="0"/>
      <dgm:spPr/>
    </dgm:pt>
    <dgm:pt modelId="{69ED0485-EDAE-45EB-B09C-6BA1CFE3751D}" type="pres">
      <dgm:prSet presAssocID="{BF4596D7-1018-4D2E-B646-59032CFB238C}" presName="Name13" presStyleLbl="parChTrans1D2" presStyleIdx="7" presStyleCnt="8"/>
      <dgm:spPr/>
      <dgm:t>
        <a:bodyPr/>
        <a:lstStyle/>
        <a:p>
          <a:endParaRPr lang="es-MX"/>
        </a:p>
      </dgm:t>
    </dgm:pt>
    <dgm:pt modelId="{61CB8EB0-A5BC-4EBE-AAA4-CED8C5D31A1E}" type="pres">
      <dgm:prSet presAssocID="{7C3FE18F-C0C4-49C6-AFFE-1D7922A3B1A2}" presName="childText" presStyleLbl="bgAcc1" presStyleIdx="7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96C5458-F6C8-4795-96C6-CE6DCA325305}" type="presOf" srcId="{12F500CC-7C7C-45FD-8A87-675D4DA0432F}" destId="{BE02DCC3-95FE-4BA5-A6BB-F2DE617FBE4C}" srcOrd="0" destOrd="0" presId="urn:microsoft.com/office/officeart/2005/8/layout/hierarchy3"/>
    <dgm:cxn modelId="{C737EFAE-3687-4C89-8F61-16FC3F544A2A}" srcId="{7341A8B4-69E9-4666-8474-EBD269BB39A7}" destId="{EC861153-BBD3-4365-AD49-70937B702A27}" srcOrd="2" destOrd="0" parTransId="{E47633EC-E5F5-4BB8-8A40-1F7D3A66CF50}" sibTransId="{3A6F2A7E-743D-45E1-9298-776E6C780150}"/>
    <dgm:cxn modelId="{1FFF0737-ADFA-4FC8-A560-1F63139194EA}" type="presOf" srcId="{847A1CE0-24C8-42D9-8861-A2B40830D5A4}" destId="{0567C4FF-64E5-4C1D-8B80-055D4D1BB07C}" srcOrd="0" destOrd="0" presId="urn:microsoft.com/office/officeart/2005/8/layout/hierarchy3"/>
    <dgm:cxn modelId="{92A2A1B2-36B4-464C-8F30-33FA9B2F3252}" srcId="{922F67FF-BE93-4B11-8831-9EBDF614B845}" destId="{9C51E31C-E26C-4CCC-84A4-FE562B92BEEC}" srcOrd="2" destOrd="0" parTransId="{A387F667-0ADD-46CB-B7AE-67385F9C22EE}" sibTransId="{6FCA6450-0970-4286-8038-B9898D79F159}"/>
    <dgm:cxn modelId="{810F58C9-C043-4F6A-9B10-E107B77616F9}" srcId="{9C51E31C-E26C-4CCC-84A4-FE562B92BEEC}" destId="{7C3FE18F-C0C4-49C6-AFFE-1D7922A3B1A2}" srcOrd="0" destOrd="0" parTransId="{BF4596D7-1018-4D2E-B646-59032CFB238C}" sibTransId="{BEEDE08D-902F-41B5-B9AE-11E8A0540155}"/>
    <dgm:cxn modelId="{6A57ABA6-5655-480B-A041-C89AC86FDBB6}" srcId="{7341A8B4-69E9-4666-8474-EBD269BB39A7}" destId="{99F9C75E-74C3-446A-855F-0254D64C551F}" srcOrd="3" destOrd="0" parTransId="{442FBEAD-2DA8-4FE7-9E54-0722F699D713}" sibTransId="{B73D5333-72AE-414A-87D8-4297D5EC87F5}"/>
    <dgm:cxn modelId="{99913B18-7BD2-44ED-977D-11B9F84463DE}" srcId="{690C0AFA-F0D1-4533-99C3-49F5B808A746}" destId="{2E84DD1D-B37F-47E1-90B7-F75C1A9BDEC6}" srcOrd="2" destOrd="0" parTransId="{2AD3BA88-1E82-4656-8165-014A5F86B9D5}" sibTransId="{C28D9711-2DFB-42A5-9780-29DF0E5F9F6D}"/>
    <dgm:cxn modelId="{3DCCA4AB-588C-4116-996C-792A3236FD68}" srcId="{922F67FF-BE93-4B11-8831-9EBDF614B845}" destId="{7341A8B4-69E9-4666-8474-EBD269BB39A7}" srcOrd="0" destOrd="0" parTransId="{BDD4AACF-FF32-4DF0-9527-9BA2D0722C5A}" sibTransId="{4507DE3E-6C2E-4222-89CF-C502C7A1CF45}"/>
    <dgm:cxn modelId="{04EBD357-22D4-490E-9441-54F1C467E8E3}" type="presOf" srcId="{7341A8B4-69E9-4666-8474-EBD269BB39A7}" destId="{DBCAA480-885C-4A30-A05A-35E9D00FF252}" srcOrd="0" destOrd="0" presId="urn:microsoft.com/office/officeart/2005/8/layout/hierarchy3"/>
    <dgm:cxn modelId="{A7CD73B2-C2B7-4694-839D-82DF4D64DF39}" srcId="{922F67FF-BE93-4B11-8831-9EBDF614B845}" destId="{690C0AFA-F0D1-4533-99C3-49F5B808A746}" srcOrd="1" destOrd="0" parTransId="{682E83F7-4FEE-459E-9B92-359484D553C2}" sibTransId="{94FD84AE-DCAB-40CE-B520-24E1D19C4507}"/>
    <dgm:cxn modelId="{9281998A-69CE-467E-9EAD-7C2C7F9CB937}" type="presOf" srcId="{9E44FAF0-52F8-4552-B70D-D09042C10956}" destId="{5E1A1FF4-5D57-4FB2-ABB9-D5CC4168037F}" srcOrd="0" destOrd="0" presId="urn:microsoft.com/office/officeart/2005/8/layout/hierarchy3"/>
    <dgm:cxn modelId="{3DB9BA04-5840-49A6-9BB5-A177DF83F19A}" type="presOf" srcId="{690C0AFA-F0D1-4533-99C3-49F5B808A746}" destId="{D4EC4D53-B779-4384-859A-2EBCD0315748}" srcOrd="1" destOrd="0" presId="urn:microsoft.com/office/officeart/2005/8/layout/hierarchy3"/>
    <dgm:cxn modelId="{F5B21356-18B5-48FB-8028-E2BF163358B7}" type="presOf" srcId="{2E84DD1D-B37F-47E1-90B7-F75C1A9BDEC6}" destId="{94A0F9D0-412D-4C4E-A465-837DF4B2A919}" srcOrd="0" destOrd="0" presId="urn:microsoft.com/office/officeart/2005/8/layout/hierarchy3"/>
    <dgm:cxn modelId="{2EE1DAE9-AEED-4DDF-851F-D6A7BB43BCF4}" type="presOf" srcId="{7341A8B4-69E9-4666-8474-EBD269BB39A7}" destId="{C89E2932-6698-46E9-A288-352700018D2D}" srcOrd="1" destOrd="0" presId="urn:microsoft.com/office/officeart/2005/8/layout/hierarchy3"/>
    <dgm:cxn modelId="{4C31E21E-F8C2-4CD2-8828-833C5E3C89E3}" type="presOf" srcId="{9C51E31C-E26C-4CCC-84A4-FE562B92BEEC}" destId="{52FBD467-3E89-4C29-A429-24A69DC71C5B}" srcOrd="1" destOrd="0" presId="urn:microsoft.com/office/officeart/2005/8/layout/hierarchy3"/>
    <dgm:cxn modelId="{E289712C-5B9F-4CCC-990C-84E090B56975}" type="presOf" srcId="{E47633EC-E5F5-4BB8-8A40-1F7D3A66CF50}" destId="{06270EA6-C1E6-4D60-915D-1B39E0FFE5D1}" srcOrd="0" destOrd="0" presId="urn:microsoft.com/office/officeart/2005/8/layout/hierarchy3"/>
    <dgm:cxn modelId="{9C319539-0F0E-4E1F-88B8-E58168804F7F}" type="presOf" srcId="{EC861153-BBD3-4365-AD49-70937B702A27}" destId="{3EC8F818-6430-4363-9AA6-EA032916EC5C}" srcOrd="0" destOrd="0" presId="urn:microsoft.com/office/officeart/2005/8/layout/hierarchy3"/>
    <dgm:cxn modelId="{7BD565CF-234F-41CF-8087-16225DC62A51}" type="presOf" srcId="{690C0AFA-F0D1-4533-99C3-49F5B808A746}" destId="{4F7058E1-280C-4B05-9F5B-7A9FB65B9A8B}" srcOrd="0" destOrd="0" presId="urn:microsoft.com/office/officeart/2005/8/layout/hierarchy3"/>
    <dgm:cxn modelId="{6A4578F3-0ED9-4924-85B1-3AE7F082A900}" srcId="{7341A8B4-69E9-4666-8474-EBD269BB39A7}" destId="{22655DDD-5DCD-479D-81D1-66AEEAF5E4C3}" srcOrd="1" destOrd="0" parTransId="{3D290097-A278-4730-9DBA-E4F87365BB06}" sibTransId="{DB2BB645-F1F9-4EE3-84CC-D70E1908F729}"/>
    <dgm:cxn modelId="{640A3946-4C0A-4DA9-9CB7-16481B6118A4}" type="presOf" srcId="{DB570407-506E-4CFC-9571-7F78E4A39E5E}" destId="{D9FE3BEC-D172-473D-944F-690C8EEDDBA2}" srcOrd="0" destOrd="0" presId="urn:microsoft.com/office/officeart/2005/8/layout/hierarchy3"/>
    <dgm:cxn modelId="{F6E01642-1EB2-4EA8-BD89-E867B6ACFBA9}" srcId="{690C0AFA-F0D1-4533-99C3-49F5B808A746}" destId="{DB570407-506E-4CFC-9571-7F78E4A39E5E}" srcOrd="1" destOrd="0" parTransId="{847A1CE0-24C8-42D9-8861-A2B40830D5A4}" sibTransId="{1458DDF1-031D-4585-84AD-171FD14E9FBD}"/>
    <dgm:cxn modelId="{E680C5DF-42B5-4344-BC3D-CD7C5C01A994}" type="presOf" srcId="{7C3FE18F-C0C4-49C6-AFFE-1D7922A3B1A2}" destId="{61CB8EB0-A5BC-4EBE-AAA4-CED8C5D31A1E}" srcOrd="0" destOrd="0" presId="urn:microsoft.com/office/officeart/2005/8/layout/hierarchy3"/>
    <dgm:cxn modelId="{118F1C84-C457-4EE8-BC18-556A887BD82D}" type="presOf" srcId="{3D290097-A278-4730-9DBA-E4F87365BB06}" destId="{494E95B0-8BE8-4F9B-BD55-5426A4D6D9EA}" srcOrd="0" destOrd="0" presId="urn:microsoft.com/office/officeart/2005/8/layout/hierarchy3"/>
    <dgm:cxn modelId="{485165F0-DA2B-42A0-80B8-D70E89B3C1C5}" type="presOf" srcId="{BF4596D7-1018-4D2E-B646-59032CFB238C}" destId="{69ED0485-EDAE-45EB-B09C-6BA1CFE3751D}" srcOrd="0" destOrd="0" presId="urn:microsoft.com/office/officeart/2005/8/layout/hierarchy3"/>
    <dgm:cxn modelId="{7B4CA860-7DA9-47BA-A581-C6022C0D913F}" type="presOf" srcId="{2AD3BA88-1E82-4656-8165-014A5F86B9D5}" destId="{C3DA28A1-FB54-4ACF-8379-E0F48665F5D8}" srcOrd="0" destOrd="0" presId="urn:microsoft.com/office/officeart/2005/8/layout/hierarchy3"/>
    <dgm:cxn modelId="{171C3199-9EF7-48C9-AF8D-385B7BDA3D82}" type="presOf" srcId="{442FBEAD-2DA8-4FE7-9E54-0722F699D713}" destId="{9EDBEDEA-F10C-4B0E-A22E-294CC5F528C0}" srcOrd="0" destOrd="0" presId="urn:microsoft.com/office/officeart/2005/8/layout/hierarchy3"/>
    <dgm:cxn modelId="{2F716876-8816-4BC4-890F-07FE62C92652}" type="presOf" srcId="{9C51E31C-E26C-4CCC-84A4-FE562B92BEEC}" destId="{8E0CD2CC-277A-46D6-B159-67792FD80AF9}" srcOrd="0" destOrd="0" presId="urn:microsoft.com/office/officeart/2005/8/layout/hierarchy3"/>
    <dgm:cxn modelId="{4A8C19A5-5ECA-4138-B829-D2356736B954}" type="presOf" srcId="{922F67FF-BE93-4B11-8831-9EBDF614B845}" destId="{A832ADEB-78CB-47D0-8F04-1A241EC86C32}" srcOrd="0" destOrd="0" presId="urn:microsoft.com/office/officeart/2005/8/layout/hierarchy3"/>
    <dgm:cxn modelId="{2AF34E91-439F-4B0C-B33F-C016BA34F61C}" type="presOf" srcId="{99F9C75E-74C3-446A-855F-0254D64C551F}" destId="{FD80D50A-2C84-48BA-ACEE-0C9E9FBC1935}" srcOrd="0" destOrd="0" presId="urn:microsoft.com/office/officeart/2005/8/layout/hierarchy3"/>
    <dgm:cxn modelId="{56EC0E0B-DF2A-4180-8CBE-5A59B5B243DE}" type="presOf" srcId="{3B84F4B9-4C7E-41BC-BC81-CC59DBFE7729}" destId="{2DAD5C22-DA50-46B1-830D-E71ED3A069B0}" srcOrd="0" destOrd="0" presId="urn:microsoft.com/office/officeart/2005/8/layout/hierarchy3"/>
    <dgm:cxn modelId="{E3BDDA69-5416-4153-9DCB-FD433A4D5A75}" srcId="{7341A8B4-69E9-4666-8474-EBD269BB39A7}" destId="{2965F50D-1111-4D21-B34D-225C2AFC55DC}" srcOrd="0" destOrd="0" parTransId="{3B84F4B9-4C7E-41BC-BC81-CC59DBFE7729}" sibTransId="{A0B292B1-DEB1-428C-8441-25FBB8A50D15}"/>
    <dgm:cxn modelId="{BCE9F171-15E2-4202-89DC-E194CF84FC3B}" type="presOf" srcId="{2965F50D-1111-4D21-B34D-225C2AFC55DC}" destId="{9636C57F-B410-4871-AC5D-17000D3A38D3}" srcOrd="0" destOrd="0" presId="urn:microsoft.com/office/officeart/2005/8/layout/hierarchy3"/>
    <dgm:cxn modelId="{128591C9-A881-4B05-AB56-99129678A329}" type="presOf" srcId="{22655DDD-5DCD-479D-81D1-66AEEAF5E4C3}" destId="{36BDF271-F654-4C4D-BFA5-E2AD7045A23C}" srcOrd="0" destOrd="0" presId="urn:microsoft.com/office/officeart/2005/8/layout/hierarchy3"/>
    <dgm:cxn modelId="{AC5A90AF-A3D3-42B0-A274-14160B0FF426}" srcId="{690C0AFA-F0D1-4533-99C3-49F5B808A746}" destId="{12F500CC-7C7C-45FD-8A87-675D4DA0432F}" srcOrd="0" destOrd="0" parTransId="{9E44FAF0-52F8-4552-B70D-D09042C10956}" sibTransId="{7D441B90-F8DD-4E50-8618-D8B971672548}"/>
    <dgm:cxn modelId="{1E228D24-B9D0-435C-920A-DB23079A9C7F}" type="presParOf" srcId="{A832ADEB-78CB-47D0-8F04-1A241EC86C32}" destId="{E981739E-6BE2-4054-83DA-7CED1C3D90AF}" srcOrd="0" destOrd="0" presId="urn:microsoft.com/office/officeart/2005/8/layout/hierarchy3"/>
    <dgm:cxn modelId="{44BFEEFB-9BD1-4EA4-8A64-B142EB519DB7}" type="presParOf" srcId="{E981739E-6BE2-4054-83DA-7CED1C3D90AF}" destId="{208DEB1F-CE3D-40D4-A46F-082920FED3D5}" srcOrd="0" destOrd="0" presId="urn:microsoft.com/office/officeart/2005/8/layout/hierarchy3"/>
    <dgm:cxn modelId="{481CAA6C-D916-40B7-9107-85EC4621A8B7}" type="presParOf" srcId="{208DEB1F-CE3D-40D4-A46F-082920FED3D5}" destId="{DBCAA480-885C-4A30-A05A-35E9D00FF252}" srcOrd="0" destOrd="0" presId="urn:microsoft.com/office/officeart/2005/8/layout/hierarchy3"/>
    <dgm:cxn modelId="{A5A1476E-5635-4F2F-83DB-6CD9F12D0CC3}" type="presParOf" srcId="{208DEB1F-CE3D-40D4-A46F-082920FED3D5}" destId="{C89E2932-6698-46E9-A288-352700018D2D}" srcOrd="1" destOrd="0" presId="urn:microsoft.com/office/officeart/2005/8/layout/hierarchy3"/>
    <dgm:cxn modelId="{BA75B32F-7152-464B-A75E-A23201F7E5E9}" type="presParOf" srcId="{E981739E-6BE2-4054-83DA-7CED1C3D90AF}" destId="{ADF963E5-EE0A-480A-A3A1-92329DE895EF}" srcOrd="1" destOrd="0" presId="urn:microsoft.com/office/officeart/2005/8/layout/hierarchy3"/>
    <dgm:cxn modelId="{AD3ACB6B-E095-4192-A1E3-FA5168BBF23D}" type="presParOf" srcId="{ADF963E5-EE0A-480A-A3A1-92329DE895EF}" destId="{2DAD5C22-DA50-46B1-830D-E71ED3A069B0}" srcOrd="0" destOrd="0" presId="urn:microsoft.com/office/officeart/2005/8/layout/hierarchy3"/>
    <dgm:cxn modelId="{1F5A27BB-9E05-46B9-8F6E-B3072ED0A3BC}" type="presParOf" srcId="{ADF963E5-EE0A-480A-A3A1-92329DE895EF}" destId="{9636C57F-B410-4871-AC5D-17000D3A38D3}" srcOrd="1" destOrd="0" presId="urn:microsoft.com/office/officeart/2005/8/layout/hierarchy3"/>
    <dgm:cxn modelId="{FCC2A687-D285-4FE2-89BB-22E677C462EE}" type="presParOf" srcId="{ADF963E5-EE0A-480A-A3A1-92329DE895EF}" destId="{494E95B0-8BE8-4F9B-BD55-5426A4D6D9EA}" srcOrd="2" destOrd="0" presId="urn:microsoft.com/office/officeart/2005/8/layout/hierarchy3"/>
    <dgm:cxn modelId="{9BFE0677-3BE7-41DA-9096-74E8EF8AE801}" type="presParOf" srcId="{ADF963E5-EE0A-480A-A3A1-92329DE895EF}" destId="{36BDF271-F654-4C4D-BFA5-E2AD7045A23C}" srcOrd="3" destOrd="0" presId="urn:microsoft.com/office/officeart/2005/8/layout/hierarchy3"/>
    <dgm:cxn modelId="{787E1755-2E05-49BC-AD71-EBFC4CB47CF6}" type="presParOf" srcId="{ADF963E5-EE0A-480A-A3A1-92329DE895EF}" destId="{06270EA6-C1E6-4D60-915D-1B39E0FFE5D1}" srcOrd="4" destOrd="0" presId="urn:microsoft.com/office/officeart/2005/8/layout/hierarchy3"/>
    <dgm:cxn modelId="{F989C7AD-6FD7-4834-9946-5BEE00B01F1E}" type="presParOf" srcId="{ADF963E5-EE0A-480A-A3A1-92329DE895EF}" destId="{3EC8F818-6430-4363-9AA6-EA032916EC5C}" srcOrd="5" destOrd="0" presId="urn:microsoft.com/office/officeart/2005/8/layout/hierarchy3"/>
    <dgm:cxn modelId="{E12AACB5-6EE7-417E-829A-7BD9CBFD2924}" type="presParOf" srcId="{ADF963E5-EE0A-480A-A3A1-92329DE895EF}" destId="{9EDBEDEA-F10C-4B0E-A22E-294CC5F528C0}" srcOrd="6" destOrd="0" presId="urn:microsoft.com/office/officeart/2005/8/layout/hierarchy3"/>
    <dgm:cxn modelId="{DA818394-5446-41AE-BEEB-087E8DEB74AC}" type="presParOf" srcId="{ADF963E5-EE0A-480A-A3A1-92329DE895EF}" destId="{FD80D50A-2C84-48BA-ACEE-0C9E9FBC1935}" srcOrd="7" destOrd="0" presId="urn:microsoft.com/office/officeart/2005/8/layout/hierarchy3"/>
    <dgm:cxn modelId="{9E3B0ACC-206B-4C06-BFA3-56F9FE0898D4}" type="presParOf" srcId="{A832ADEB-78CB-47D0-8F04-1A241EC86C32}" destId="{C78F3150-B2E4-4728-A587-92E09EFB8164}" srcOrd="1" destOrd="0" presId="urn:microsoft.com/office/officeart/2005/8/layout/hierarchy3"/>
    <dgm:cxn modelId="{21CA3D74-6E42-4139-BEC1-85EA8C5A6550}" type="presParOf" srcId="{C78F3150-B2E4-4728-A587-92E09EFB8164}" destId="{6317A3F4-8624-4009-B3A0-167F71BEE86F}" srcOrd="0" destOrd="0" presId="urn:microsoft.com/office/officeart/2005/8/layout/hierarchy3"/>
    <dgm:cxn modelId="{BFD7BA9F-9E5D-4C61-ACC0-E19B3CB47B14}" type="presParOf" srcId="{6317A3F4-8624-4009-B3A0-167F71BEE86F}" destId="{4F7058E1-280C-4B05-9F5B-7A9FB65B9A8B}" srcOrd="0" destOrd="0" presId="urn:microsoft.com/office/officeart/2005/8/layout/hierarchy3"/>
    <dgm:cxn modelId="{9C7A0583-2532-4FFE-9977-951807CD78C2}" type="presParOf" srcId="{6317A3F4-8624-4009-B3A0-167F71BEE86F}" destId="{D4EC4D53-B779-4384-859A-2EBCD0315748}" srcOrd="1" destOrd="0" presId="urn:microsoft.com/office/officeart/2005/8/layout/hierarchy3"/>
    <dgm:cxn modelId="{7D691FE2-5B1E-40C9-8139-02D0284A61C9}" type="presParOf" srcId="{C78F3150-B2E4-4728-A587-92E09EFB8164}" destId="{1441A398-2EA9-4E1C-B9DB-E9BDF43BF4F9}" srcOrd="1" destOrd="0" presId="urn:microsoft.com/office/officeart/2005/8/layout/hierarchy3"/>
    <dgm:cxn modelId="{E67A29AA-5980-4D21-BCF3-C7ADBFD2842B}" type="presParOf" srcId="{1441A398-2EA9-4E1C-B9DB-E9BDF43BF4F9}" destId="{5E1A1FF4-5D57-4FB2-ABB9-D5CC4168037F}" srcOrd="0" destOrd="0" presId="urn:microsoft.com/office/officeart/2005/8/layout/hierarchy3"/>
    <dgm:cxn modelId="{0CD4F6E1-6570-4019-9971-91677C160541}" type="presParOf" srcId="{1441A398-2EA9-4E1C-B9DB-E9BDF43BF4F9}" destId="{BE02DCC3-95FE-4BA5-A6BB-F2DE617FBE4C}" srcOrd="1" destOrd="0" presId="urn:microsoft.com/office/officeart/2005/8/layout/hierarchy3"/>
    <dgm:cxn modelId="{24DEED54-CAC8-4305-A1B4-97D54B897393}" type="presParOf" srcId="{1441A398-2EA9-4E1C-B9DB-E9BDF43BF4F9}" destId="{0567C4FF-64E5-4C1D-8B80-055D4D1BB07C}" srcOrd="2" destOrd="0" presId="urn:microsoft.com/office/officeart/2005/8/layout/hierarchy3"/>
    <dgm:cxn modelId="{F058EA6E-6397-4DE2-AD7E-94E02E729E93}" type="presParOf" srcId="{1441A398-2EA9-4E1C-B9DB-E9BDF43BF4F9}" destId="{D9FE3BEC-D172-473D-944F-690C8EEDDBA2}" srcOrd="3" destOrd="0" presId="urn:microsoft.com/office/officeart/2005/8/layout/hierarchy3"/>
    <dgm:cxn modelId="{13E5F3C5-6327-417F-A809-9A46A2990C26}" type="presParOf" srcId="{1441A398-2EA9-4E1C-B9DB-E9BDF43BF4F9}" destId="{C3DA28A1-FB54-4ACF-8379-E0F48665F5D8}" srcOrd="4" destOrd="0" presId="urn:microsoft.com/office/officeart/2005/8/layout/hierarchy3"/>
    <dgm:cxn modelId="{D171A39D-80A9-4BD1-8A38-00CE32FF3D77}" type="presParOf" srcId="{1441A398-2EA9-4E1C-B9DB-E9BDF43BF4F9}" destId="{94A0F9D0-412D-4C4E-A465-837DF4B2A919}" srcOrd="5" destOrd="0" presId="urn:microsoft.com/office/officeart/2005/8/layout/hierarchy3"/>
    <dgm:cxn modelId="{B8FFD3CB-CD68-42E0-9793-0792822DA962}" type="presParOf" srcId="{A832ADEB-78CB-47D0-8F04-1A241EC86C32}" destId="{FC31100D-36A3-4DB4-82A9-E3D0E0FC6DCA}" srcOrd="2" destOrd="0" presId="urn:microsoft.com/office/officeart/2005/8/layout/hierarchy3"/>
    <dgm:cxn modelId="{B470DACB-1B69-4719-B04C-5E7D62FF3712}" type="presParOf" srcId="{FC31100D-36A3-4DB4-82A9-E3D0E0FC6DCA}" destId="{6D230B7F-4C47-4448-BF4D-BA5B82821563}" srcOrd="0" destOrd="0" presId="urn:microsoft.com/office/officeart/2005/8/layout/hierarchy3"/>
    <dgm:cxn modelId="{36FB47AD-8018-4511-AE1F-A9A72C362974}" type="presParOf" srcId="{6D230B7F-4C47-4448-BF4D-BA5B82821563}" destId="{8E0CD2CC-277A-46D6-B159-67792FD80AF9}" srcOrd="0" destOrd="0" presId="urn:microsoft.com/office/officeart/2005/8/layout/hierarchy3"/>
    <dgm:cxn modelId="{F8077256-65E6-4967-9C90-9B2E36EF2F54}" type="presParOf" srcId="{6D230B7F-4C47-4448-BF4D-BA5B82821563}" destId="{52FBD467-3E89-4C29-A429-24A69DC71C5B}" srcOrd="1" destOrd="0" presId="urn:microsoft.com/office/officeart/2005/8/layout/hierarchy3"/>
    <dgm:cxn modelId="{2A283F22-6A2F-426D-9B7C-DBFBF73FB375}" type="presParOf" srcId="{FC31100D-36A3-4DB4-82A9-E3D0E0FC6DCA}" destId="{249C184E-3E8C-45F2-9B36-B62ED8545180}" srcOrd="1" destOrd="0" presId="urn:microsoft.com/office/officeart/2005/8/layout/hierarchy3"/>
    <dgm:cxn modelId="{B88A8AFD-C1D7-431D-A9D4-9081BE222D15}" type="presParOf" srcId="{249C184E-3E8C-45F2-9B36-B62ED8545180}" destId="{69ED0485-EDAE-45EB-B09C-6BA1CFE3751D}" srcOrd="0" destOrd="0" presId="urn:microsoft.com/office/officeart/2005/8/layout/hierarchy3"/>
    <dgm:cxn modelId="{0DD07EAE-81BF-49C5-A4A3-EE7107651420}" type="presParOf" srcId="{249C184E-3E8C-45F2-9B36-B62ED8545180}" destId="{61CB8EB0-A5BC-4EBE-AAA4-CED8C5D31A1E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A88DDECE-F1B0-46F6-BC7A-E5B8A3770701}" type="doc">
      <dgm:prSet loTypeId="urn:microsoft.com/office/officeart/2005/8/layout/cycle1" loCatId="cycle" qsTypeId="urn:microsoft.com/office/officeart/2005/8/quickstyle/simple2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9FB76E5A-8138-4158-9801-3EB299FE1531}">
      <dgm:prSet/>
      <dgm:spPr/>
      <dgm:t>
        <a:bodyPr/>
        <a:lstStyle/>
        <a:p>
          <a:pPr rtl="0"/>
          <a:r>
            <a:rPr lang="es-MX" smtClean="0"/>
            <a:t>Pensión de viudez</a:t>
          </a:r>
          <a:endParaRPr lang="es-MX"/>
        </a:p>
      </dgm:t>
    </dgm:pt>
    <dgm:pt modelId="{10ECA66E-96BD-4C4E-A60D-BBF5C924396B}" type="parTrans" cxnId="{D6374343-7F91-4FA0-A623-9705182EACF9}">
      <dgm:prSet/>
      <dgm:spPr/>
      <dgm:t>
        <a:bodyPr/>
        <a:lstStyle/>
        <a:p>
          <a:endParaRPr lang="es-MX"/>
        </a:p>
      </dgm:t>
    </dgm:pt>
    <dgm:pt modelId="{01386890-F9DC-48E0-931F-E77B82EC65A3}" type="sibTrans" cxnId="{D6374343-7F91-4FA0-A623-9705182EACF9}">
      <dgm:prSet/>
      <dgm:spPr/>
      <dgm:t>
        <a:bodyPr/>
        <a:lstStyle/>
        <a:p>
          <a:endParaRPr lang="es-MX"/>
        </a:p>
      </dgm:t>
    </dgm:pt>
    <dgm:pt modelId="{3FCB0CAC-405C-4A36-A180-42B19D5728D2}">
      <dgm:prSet/>
      <dgm:spPr/>
      <dgm:t>
        <a:bodyPr/>
        <a:lstStyle/>
        <a:p>
          <a:pPr rtl="0"/>
          <a:r>
            <a:rPr lang="es-MX" smtClean="0"/>
            <a:t>Pensión de orfandad</a:t>
          </a:r>
          <a:endParaRPr lang="es-MX"/>
        </a:p>
      </dgm:t>
    </dgm:pt>
    <dgm:pt modelId="{C9E65FF8-D723-4869-B681-AE005381F6DF}" type="parTrans" cxnId="{5AC85F93-C2C4-4498-BE2F-5FEDE64CD3C8}">
      <dgm:prSet/>
      <dgm:spPr/>
      <dgm:t>
        <a:bodyPr/>
        <a:lstStyle/>
        <a:p>
          <a:endParaRPr lang="es-MX"/>
        </a:p>
      </dgm:t>
    </dgm:pt>
    <dgm:pt modelId="{863E18A3-7153-4A5C-BE36-EBEBF4FBB56D}" type="sibTrans" cxnId="{5AC85F93-C2C4-4498-BE2F-5FEDE64CD3C8}">
      <dgm:prSet/>
      <dgm:spPr/>
      <dgm:t>
        <a:bodyPr/>
        <a:lstStyle/>
        <a:p>
          <a:endParaRPr lang="es-MX"/>
        </a:p>
      </dgm:t>
    </dgm:pt>
    <dgm:pt modelId="{604BFFFE-8B72-4EBC-9CB4-BA116B18484E}">
      <dgm:prSet/>
      <dgm:spPr/>
      <dgm:t>
        <a:bodyPr/>
        <a:lstStyle/>
        <a:p>
          <a:pPr rtl="0"/>
          <a:r>
            <a:rPr lang="es-MX" smtClean="0"/>
            <a:t>Pensión a ascendientes</a:t>
          </a:r>
          <a:endParaRPr lang="es-MX"/>
        </a:p>
      </dgm:t>
    </dgm:pt>
    <dgm:pt modelId="{99A339A0-5F0F-479A-A43B-BDD8F873D9E1}" type="parTrans" cxnId="{F7898A9B-EE76-4BC6-B9D1-A0C8070614F4}">
      <dgm:prSet/>
      <dgm:spPr/>
      <dgm:t>
        <a:bodyPr/>
        <a:lstStyle/>
        <a:p>
          <a:endParaRPr lang="es-MX"/>
        </a:p>
      </dgm:t>
    </dgm:pt>
    <dgm:pt modelId="{F09706EC-1E37-4974-A935-60E3610488A0}" type="sibTrans" cxnId="{F7898A9B-EE76-4BC6-B9D1-A0C8070614F4}">
      <dgm:prSet/>
      <dgm:spPr/>
      <dgm:t>
        <a:bodyPr/>
        <a:lstStyle/>
        <a:p>
          <a:endParaRPr lang="es-MX"/>
        </a:p>
      </dgm:t>
    </dgm:pt>
    <dgm:pt modelId="{0A4C6A94-7C80-41F0-BDC3-D2C9AD47DFF7}">
      <dgm:prSet/>
      <dgm:spPr/>
      <dgm:t>
        <a:bodyPr/>
        <a:lstStyle/>
        <a:p>
          <a:pPr rtl="0"/>
          <a:r>
            <a:rPr lang="es-MX" smtClean="0"/>
            <a:t>Ayuda asistencial a la viuda</a:t>
          </a:r>
          <a:endParaRPr lang="es-MX"/>
        </a:p>
      </dgm:t>
    </dgm:pt>
    <dgm:pt modelId="{F4ED54BF-7703-4721-BDA5-F95A210DF896}" type="parTrans" cxnId="{6EC457A3-1A5E-40F7-9AC8-2AD5FA12E7D7}">
      <dgm:prSet/>
      <dgm:spPr/>
      <dgm:t>
        <a:bodyPr/>
        <a:lstStyle/>
        <a:p>
          <a:endParaRPr lang="es-MX"/>
        </a:p>
      </dgm:t>
    </dgm:pt>
    <dgm:pt modelId="{142EA837-3973-431E-A6BB-B2801A8397A7}" type="sibTrans" cxnId="{6EC457A3-1A5E-40F7-9AC8-2AD5FA12E7D7}">
      <dgm:prSet/>
      <dgm:spPr/>
      <dgm:t>
        <a:bodyPr/>
        <a:lstStyle/>
        <a:p>
          <a:endParaRPr lang="es-MX"/>
        </a:p>
      </dgm:t>
    </dgm:pt>
    <dgm:pt modelId="{B01F502F-9194-44A3-AD2F-08413F998E5C}">
      <dgm:prSet/>
      <dgm:spPr/>
      <dgm:t>
        <a:bodyPr/>
        <a:lstStyle/>
        <a:p>
          <a:pPr rtl="0"/>
          <a:r>
            <a:rPr lang="es-MX" smtClean="0"/>
            <a:t>Asistencia médica</a:t>
          </a:r>
          <a:endParaRPr lang="es-MX"/>
        </a:p>
      </dgm:t>
    </dgm:pt>
    <dgm:pt modelId="{6A1313FD-01CE-4858-B3EE-AC2340EA9E54}" type="parTrans" cxnId="{D66FB81C-7C5A-4806-91DA-BDDA0072522C}">
      <dgm:prSet/>
      <dgm:spPr/>
      <dgm:t>
        <a:bodyPr/>
        <a:lstStyle/>
        <a:p>
          <a:endParaRPr lang="es-MX"/>
        </a:p>
      </dgm:t>
    </dgm:pt>
    <dgm:pt modelId="{DA017AAE-FD8F-4843-8A65-EB361C311FBF}" type="sibTrans" cxnId="{D66FB81C-7C5A-4806-91DA-BDDA0072522C}">
      <dgm:prSet/>
      <dgm:spPr/>
      <dgm:t>
        <a:bodyPr/>
        <a:lstStyle/>
        <a:p>
          <a:endParaRPr lang="es-MX"/>
        </a:p>
      </dgm:t>
    </dgm:pt>
    <dgm:pt modelId="{23D05B82-CFEE-4AF7-B1DB-A4F5AED8B160}" type="pres">
      <dgm:prSet presAssocID="{A88DDECE-F1B0-46F6-BC7A-E5B8A377070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60647EA-BB26-41FF-95C4-F3B15FCDC43D}" type="pres">
      <dgm:prSet presAssocID="{9FB76E5A-8138-4158-9801-3EB299FE1531}" presName="dummy" presStyleCnt="0"/>
      <dgm:spPr/>
    </dgm:pt>
    <dgm:pt modelId="{1D538BB8-C518-44BF-90CF-22AFFB9E1172}" type="pres">
      <dgm:prSet presAssocID="{9FB76E5A-8138-4158-9801-3EB299FE1531}" presName="node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86D254A-FB63-448B-9F61-AACCEE463981}" type="pres">
      <dgm:prSet presAssocID="{01386890-F9DC-48E0-931F-E77B82EC65A3}" presName="sibTrans" presStyleLbl="node1" presStyleIdx="0" presStyleCnt="5"/>
      <dgm:spPr/>
      <dgm:t>
        <a:bodyPr/>
        <a:lstStyle/>
        <a:p>
          <a:endParaRPr lang="es-MX"/>
        </a:p>
      </dgm:t>
    </dgm:pt>
    <dgm:pt modelId="{18583403-011D-446C-9869-339CA4CAF969}" type="pres">
      <dgm:prSet presAssocID="{3FCB0CAC-405C-4A36-A180-42B19D5728D2}" presName="dummy" presStyleCnt="0"/>
      <dgm:spPr/>
    </dgm:pt>
    <dgm:pt modelId="{3B7D8B76-C4FD-4A39-8D6D-742D510D6E1A}" type="pres">
      <dgm:prSet presAssocID="{3FCB0CAC-405C-4A36-A180-42B19D5728D2}" presName="node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499AAF1-3DBA-45BC-9A51-97BCD1BE74DA}" type="pres">
      <dgm:prSet presAssocID="{863E18A3-7153-4A5C-BE36-EBEBF4FBB56D}" presName="sibTrans" presStyleLbl="node1" presStyleIdx="1" presStyleCnt="5"/>
      <dgm:spPr/>
      <dgm:t>
        <a:bodyPr/>
        <a:lstStyle/>
        <a:p>
          <a:endParaRPr lang="es-MX"/>
        </a:p>
      </dgm:t>
    </dgm:pt>
    <dgm:pt modelId="{298F350D-DE52-4327-A190-AEADD74A0A96}" type="pres">
      <dgm:prSet presAssocID="{604BFFFE-8B72-4EBC-9CB4-BA116B18484E}" presName="dummy" presStyleCnt="0"/>
      <dgm:spPr/>
    </dgm:pt>
    <dgm:pt modelId="{45560410-4E1A-400D-9C88-4341AB1F8CB4}" type="pres">
      <dgm:prSet presAssocID="{604BFFFE-8B72-4EBC-9CB4-BA116B18484E}" presName="node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25D8DDE-5255-433D-AAD4-2674F933F9F3}" type="pres">
      <dgm:prSet presAssocID="{F09706EC-1E37-4974-A935-60E3610488A0}" presName="sibTrans" presStyleLbl="node1" presStyleIdx="2" presStyleCnt="5"/>
      <dgm:spPr/>
      <dgm:t>
        <a:bodyPr/>
        <a:lstStyle/>
        <a:p>
          <a:endParaRPr lang="es-MX"/>
        </a:p>
      </dgm:t>
    </dgm:pt>
    <dgm:pt modelId="{2F24A85B-B186-4200-8290-CB7BE5EB0ABF}" type="pres">
      <dgm:prSet presAssocID="{0A4C6A94-7C80-41F0-BDC3-D2C9AD47DFF7}" presName="dummy" presStyleCnt="0"/>
      <dgm:spPr/>
    </dgm:pt>
    <dgm:pt modelId="{1C2502F0-4CA3-4FFC-BEA3-D15DEA0E74B2}" type="pres">
      <dgm:prSet presAssocID="{0A4C6A94-7C80-41F0-BDC3-D2C9AD47DFF7}" presName="node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5640E8F-2C8E-4FD6-AD19-926EEAE8C489}" type="pres">
      <dgm:prSet presAssocID="{142EA837-3973-431E-A6BB-B2801A8397A7}" presName="sibTrans" presStyleLbl="node1" presStyleIdx="3" presStyleCnt="5"/>
      <dgm:spPr/>
      <dgm:t>
        <a:bodyPr/>
        <a:lstStyle/>
        <a:p>
          <a:endParaRPr lang="es-MX"/>
        </a:p>
      </dgm:t>
    </dgm:pt>
    <dgm:pt modelId="{639AC5EB-A085-4EC5-878E-47A0C6239A00}" type="pres">
      <dgm:prSet presAssocID="{B01F502F-9194-44A3-AD2F-08413F998E5C}" presName="dummy" presStyleCnt="0"/>
      <dgm:spPr/>
    </dgm:pt>
    <dgm:pt modelId="{9BC8EA33-32E5-414D-BB12-6530CDAAA307}" type="pres">
      <dgm:prSet presAssocID="{B01F502F-9194-44A3-AD2F-08413F998E5C}" presName="nod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4B21D60-CE86-475D-AC11-2F716A6C4353}" type="pres">
      <dgm:prSet presAssocID="{DA017AAE-FD8F-4843-8A65-EB361C311FBF}" presName="sibTrans" presStyleLbl="node1" presStyleIdx="4" presStyleCnt="5"/>
      <dgm:spPr/>
      <dgm:t>
        <a:bodyPr/>
        <a:lstStyle/>
        <a:p>
          <a:endParaRPr lang="es-MX"/>
        </a:p>
      </dgm:t>
    </dgm:pt>
  </dgm:ptLst>
  <dgm:cxnLst>
    <dgm:cxn modelId="{245F6A24-8A4A-4878-8C36-689D99644F42}" type="presOf" srcId="{3FCB0CAC-405C-4A36-A180-42B19D5728D2}" destId="{3B7D8B76-C4FD-4A39-8D6D-742D510D6E1A}" srcOrd="0" destOrd="0" presId="urn:microsoft.com/office/officeart/2005/8/layout/cycle1"/>
    <dgm:cxn modelId="{4E560D5D-1775-41B9-A606-977844CD3B62}" type="presOf" srcId="{9FB76E5A-8138-4158-9801-3EB299FE1531}" destId="{1D538BB8-C518-44BF-90CF-22AFFB9E1172}" srcOrd="0" destOrd="0" presId="urn:microsoft.com/office/officeart/2005/8/layout/cycle1"/>
    <dgm:cxn modelId="{8A7CEE6B-C7F8-40EE-A9B5-45248F677C07}" type="presOf" srcId="{01386890-F9DC-48E0-931F-E77B82EC65A3}" destId="{886D254A-FB63-448B-9F61-AACCEE463981}" srcOrd="0" destOrd="0" presId="urn:microsoft.com/office/officeart/2005/8/layout/cycle1"/>
    <dgm:cxn modelId="{E5C35826-0228-4F57-BC18-9EE3DDBE3B77}" type="presOf" srcId="{863E18A3-7153-4A5C-BE36-EBEBF4FBB56D}" destId="{4499AAF1-3DBA-45BC-9A51-97BCD1BE74DA}" srcOrd="0" destOrd="0" presId="urn:microsoft.com/office/officeart/2005/8/layout/cycle1"/>
    <dgm:cxn modelId="{78059080-FD9C-4F0E-B465-32F075B9B69F}" type="presOf" srcId="{A88DDECE-F1B0-46F6-BC7A-E5B8A3770701}" destId="{23D05B82-CFEE-4AF7-B1DB-A4F5AED8B160}" srcOrd="0" destOrd="0" presId="urn:microsoft.com/office/officeart/2005/8/layout/cycle1"/>
    <dgm:cxn modelId="{6EC457A3-1A5E-40F7-9AC8-2AD5FA12E7D7}" srcId="{A88DDECE-F1B0-46F6-BC7A-E5B8A3770701}" destId="{0A4C6A94-7C80-41F0-BDC3-D2C9AD47DFF7}" srcOrd="3" destOrd="0" parTransId="{F4ED54BF-7703-4721-BDA5-F95A210DF896}" sibTransId="{142EA837-3973-431E-A6BB-B2801A8397A7}"/>
    <dgm:cxn modelId="{2DE0789D-A7C3-47A2-88A5-01C1BB913A0A}" type="presOf" srcId="{F09706EC-1E37-4974-A935-60E3610488A0}" destId="{725D8DDE-5255-433D-AAD4-2674F933F9F3}" srcOrd="0" destOrd="0" presId="urn:microsoft.com/office/officeart/2005/8/layout/cycle1"/>
    <dgm:cxn modelId="{D66FB81C-7C5A-4806-91DA-BDDA0072522C}" srcId="{A88DDECE-F1B0-46F6-BC7A-E5B8A3770701}" destId="{B01F502F-9194-44A3-AD2F-08413F998E5C}" srcOrd="4" destOrd="0" parTransId="{6A1313FD-01CE-4858-B3EE-AC2340EA9E54}" sibTransId="{DA017AAE-FD8F-4843-8A65-EB361C311FBF}"/>
    <dgm:cxn modelId="{BABEAE1C-2C3D-4CFB-870C-078810F0FCC0}" type="presOf" srcId="{B01F502F-9194-44A3-AD2F-08413F998E5C}" destId="{9BC8EA33-32E5-414D-BB12-6530CDAAA307}" srcOrd="0" destOrd="0" presId="urn:microsoft.com/office/officeart/2005/8/layout/cycle1"/>
    <dgm:cxn modelId="{18F09981-8DAB-44D4-9979-0122FC38FEC7}" type="presOf" srcId="{604BFFFE-8B72-4EBC-9CB4-BA116B18484E}" destId="{45560410-4E1A-400D-9C88-4341AB1F8CB4}" srcOrd="0" destOrd="0" presId="urn:microsoft.com/office/officeart/2005/8/layout/cycle1"/>
    <dgm:cxn modelId="{D6374343-7F91-4FA0-A623-9705182EACF9}" srcId="{A88DDECE-F1B0-46F6-BC7A-E5B8A3770701}" destId="{9FB76E5A-8138-4158-9801-3EB299FE1531}" srcOrd="0" destOrd="0" parTransId="{10ECA66E-96BD-4C4E-A60D-BBF5C924396B}" sibTransId="{01386890-F9DC-48E0-931F-E77B82EC65A3}"/>
    <dgm:cxn modelId="{5AC85F93-C2C4-4498-BE2F-5FEDE64CD3C8}" srcId="{A88DDECE-F1B0-46F6-BC7A-E5B8A3770701}" destId="{3FCB0CAC-405C-4A36-A180-42B19D5728D2}" srcOrd="1" destOrd="0" parTransId="{C9E65FF8-D723-4869-B681-AE005381F6DF}" sibTransId="{863E18A3-7153-4A5C-BE36-EBEBF4FBB56D}"/>
    <dgm:cxn modelId="{10F63A4A-1363-4C53-890C-F8B0835A6017}" type="presOf" srcId="{142EA837-3973-431E-A6BB-B2801A8397A7}" destId="{A5640E8F-2C8E-4FD6-AD19-926EEAE8C489}" srcOrd="0" destOrd="0" presId="urn:microsoft.com/office/officeart/2005/8/layout/cycle1"/>
    <dgm:cxn modelId="{A64B3C1B-BF38-4DE7-A9A2-851F6455E63C}" type="presOf" srcId="{DA017AAE-FD8F-4843-8A65-EB361C311FBF}" destId="{64B21D60-CE86-475D-AC11-2F716A6C4353}" srcOrd="0" destOrd="0" presId="urn:microsoft.com/office/officeart/2005/8/layout/cycle1"/>
    <dgm:cxn modelId="{F7898A9B-EE76-4BC6-B9D1-A0C8070614F4}" srcId="{A88DDECE-F1B0-46F6-BC7A-E5B8A3770701}" destId="{604BFFFE-8B72-4EBC-9CB4-BA116B18484E}" srcOrd="2" destOrd="0" parTransId="{99A339A0-5F0F-479A-A43B-BDD8F873D9E1}" sibTransId="{F09706EC-1E37-4974-A935-60E3610488A0}"/>
    <dgm:cxn modelId="{FF446E34-6DA9-42DB-BFD8-18F587A9CA3A}" type="presOf" srcId="{0A4C6A94-7C80-41F0-BDC3-D2C9AD47DFF7}" destId="{1C2502F0-4CA3-4FFC-BEA3-D15DEA0E74B2}" srcOrd="0" destOrd="0" presId="urn:microsoft.com/office/officeart/2005/8/layout/cycle1"/>
    <dgm:cxn modelId="{B86CBA7F-6482-44C8-BE46-386292ABD8B7}" type="presParOf" srcId="{23D05B82-CFEE-4AF7-B1DB-A4F5AED8B160}" destId="{460647EA-BB26-41FF-95C4-F3B15FCDC43D}" srcOrd="0" destOrd="0" presId="urn:microsoft.com/office/officeart/2005/8/layout/cycle1"/>
    <dgm:cxn modelId="{329433AB-47FA-4A83-B341-CBB5E19C830D}" type="presParOf" srcId="{23D05B82-CFEE-4AF7-B1DB-A4F5AED8B160}" destId="{1D538BB8-C518-44BF-90CF-22AFFB9E1172}" srcOrd="1" destOrd="0" presId="urn:microsoft.com/office/officeart/2005/8/layout/cycle1"/>
    <dgm:cxn modelId="{B1DCFF8B-78CC-4DB2-86A4-D457D71ACBBA}" type="presParOf" srcId="{23D05B82-CFEE-4AF7-B1DB-A4F5AED8B160}" destId="{886D254A-FB63-448B-9F61-AACCEE463981}" srcOrd="2" destOrd="0" presId="urn:microsoft.com/office/officeart/2005/8/layout/cycle1"/>
    <dgm:cxn modelId="{400F92F7-A448-44B6-BFB8-FFC855D4726B}" type="presParOf" srcId="{23D05B82-CFEE-4AF7-B1DB-A4F5AED8B160}" destId="{18583403-011D-446C-9869-339CA4CAF969}" srcOrd="3" destOrd="0" presId="urn:microsoft.com/office/officeart/2005/8/layout/cycle1"/>
    <dgm:cxn modelId="{A0847094-8109-455A-B381-E0DFF77C50FE}" type="presParOf" srcId="{23D05B82-CFEE-4AF7-B1DB-A4F5AED8B160}" destId="{3B7D8B76-C4FD-4A39-8D6D-742D510D6E1A}" srcOrd="4" destOrd="0" presId="urn:microsoft.com/office/officeart/2005/8/layout/cycle1"/>
    <dgm:cxn modelId="{C020E00E-7E3B-4F7E-BD1F-FE4392CCA519}" type="presParOf" srcId="{23D05B82-CFEE-4AF7-B1DB-A4F5AED8B160}" destId="{4499AAF1-3DBA-45BC-9A51-97BCD1BE74DA}" srcOrd="5" destOrd="0" presId="urn:microsoft.com/office/officeart/2005/8/layout/cycle1"/>
    <dgm:cxn modelId="{B0B52E0A-0B82-426A-9E8E-351542F29E0F}" type="presParOf" srcId="{23D05B82-CFEE-4AF7-B1DB-A4F5AED8B160}" destId="{298F350D-DE52-4327-A190-AEADD74A0A96}" srcOrd="6" destOrd="0" presId="urn:microsoft.com/office/officeart/2005/8/layout/cycle1"/>
    <dgm:cxn modelId="{F13BF80A-5E60-4A11-8B6D-3B477C0A8BD1}" type="presParOf" srcId="{23D05B82-CFEE-4AF7-B1DB-A4F5AED8B160}" destId="{45560410-4E1A-400D-9C88-4341AB1F8CB4}" srcOrd="7" destOrd="0" presId="urn:microsoft.com/office/officeart/2005/8/layout/cycle1"/>
    <dgm:cxn modelId="{CF8AA709-B824-4C89-9391-ECF1CA210D40}" type="presParOf" srcId="{23D05B82-CFEE-4AF7-B1DB-A4F5AED8B160}" destId="{725D8DDE-5255-433D-AAD4-2674F933F9F3}" srcOrd="8" destOrd="0" presId="urn:microsoft.com/office/officeart/2005/8/layout/cycle1"/>
    <dgm:cxn modelId="{0412B8B4-308D-4CB5-8D6D-B7F37C469ACE}" type="presParOf" srcId="{23D05B82-CFEE-4AF7-B1DB-A4F5AED8B160}" destId="{2F24A85B-B186-4200-8290-CB7BE5EB0ABF}" srcOrd="9" destOrd="0" presId="urn:microsoft.com/office/officeart/2005/8/layout/cycle1"/>
    <dgm:cxn modelId="{A947A578-7FB4-48E9-9D5C-E4A477096C76}" type="presParOf" srcId="{23D05B82-CFEE-4AF7-B1DB-A4F5AED8B160}" destId="{1C2502F0-4CA3-4FFC-BEA3-D15DEA0E74B2}" srcOrd="10" destOrd="0" presId="urn:microsoft.com/office/officeart/2005/8/layout/cycle1"/>
    <dgm:cxn modelId="{457D6212-E9F7-4641-A430-5629722347CC}" type="presParOf" srcId="{23D05B82-CFEE-4AF7-B1DB-A4F5AED8B160}" destId="{A5640E8F-2C8E-4FD6-AD19-926EEAE8C489}" srcOrd="11" destOrd="0" presId="urn:microsoft.com/office/officeart/2005/8/layout/cycle1"/>
    <dgm:cxn modelId="{D9AD373C-DBF3-4895-B421-429B4EEB54D6}" type="presParOf" srcId="{23D05B82-CFEE-4AF7-B1DB-A4F5AED8B160}" destId="{639AC5EB-A085-4EC5-878E-47A0C6239A00}" srcOrd="12" destOrd="0" presId="urn:microsoft.com/office/officeart/2005/8/layout/cycle1"/>
    <dgm:cxn modelId="{BA7C62DF-EEC4-4560-AD18-79D596BBA61E}" type="presParOf" srcId="{23D05B82-CFEE-4AF7-B1DB-A4F5AED8B160}" destId="{9BC8EA33-32E5-414D-BB12-6530CDAAA307}" srcOrd="13" destOrd="0" presId="urn:microsoft.com/office/officeart/2005/8/layout/cycle1"/>
    <dgm:cxn modelId="{6BDA8817-A0FD-4119-9383-D34B1326A6C7}" type="presParOf" srcId="{23D05B82-CFEE-4AF7-B1DB-A4F5AED8B160}" destId="{64B21D60-CE86-475D-AC11-2F716A6C4353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E1BB4B94-61D2-4B03-AED7-CBF7D2664C66}" type="doc">
      <dgm:prSet loTypeId="urn:microsoft.com/office/officeart/2005/8/layout/arrow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2029919-B644-40E2-A4AD-FE7837D052DB}">
      <dgm:prSet custT="1"/>
      <dgm:spPr/>
      <dgm:t>
        <a:bodyPr/>
        <a:lstStyle/>
        <a:p>
          <a:pPr rtl="0"/>
          <a:r>
            <a:rPr lang="en-US" altLang="es-MX" sz="2000" b="1" dirty="0" smtClean="0"/>
            <a:t>150 </a:t>
          </a:r>
          <a:r>
            <a:rPr lang="en-US" altLang="es-MX" sz="2000" b="1" dirty="0" err="1" smtClean="0"/>
            <a:t>semanas</a:t>
          </a:r>
          <a:r>
            <a:rPr lang="en-US" altLang="es-MX" sz="2000" b="1" dirty="0" smtClean="0"/>
            <a:t> </a:t>
          </a:r>
          <a:r>
            <a:rPr lang="en-US" altLang="es-MX" sz="2000" b="1" dirty="0" err="1" smtClean="0"/>
            <a:t>cotizadas</a:t>
          </a:r>
          <a:endParaRPr lang="es-MX" sz="2000" dirty="0"/>
        </a:p>
      </dgm:t>
    </dgm:pt>
    <dgm:pt modelId="{E0DFF3D0-94D4-476F-A734-D6D0C724752F}" type="parTrans" cxnId="{B69C2441-D9C9-4EF1-859F-98209D649607}">
      <dgm:prSet/>
      <dgm:spPr/>
      <dgm:t>
        <a:bodyPr/>
        <a:lstStyle/>
        <a:p>
          <a:endParaRPr lang="es-MX"/>
        </a:p>
      </dgm:t>
    </dgm:pt>
    <dgm:pt modelId="{F5DEC177-D101-4880-BF4D-9AB4A9F8963C}" type="sibTrans" cxnId="{B69C2441-D9C9-4EF1-859F-98209D649607}">
      <dgm:prSet/>
      <dgm:spPr/>
      <dgm:t>
        <a:bodyPr/>
        <a:lstStyle/>
        <a:p>
          <a:endParaRPr lang="es-MX"/>
        </a:p>
      </dgm:t>
    </dgm:pt>
    <dgm:pt modelId="{4FE30F46-0878-4465-BE0E-8FFE509CA373}">
      <dgm:prSet custT="1"/>
      <dgm:spPr/>
      <dgm:t>
        <a:bodyPr/>
        <a:lstStyle/>
        <a:p>
          <a:pPr rtl="0"/>
          <a:r>
            <a:rPr lang="en-US" altLang="es-MX" sz="2000" b="1" dirty="0" smtClean="0"/>
            <a:t>No se </a:t>
          </a:r>
          <a:r>
            <a:rPr lang="en-US" altLang="es-MX" sz="2000" b="1" dirty="0" err="1" smtClean="0"/>
            <a:t>deba</a:t>
          </a:r>
          <a:r>
            <a:rPr lang="en-US" altLang="es-MX" sz="2000" b="1" dirty="0" smtClean="0"/>
            <a:t> a un </a:t>
          </a:r>
          <a:r>
            <a:rPr lang="en-US" altLang="es-MX" sz="2000" b="1" dirty="0" err="1" smtClean="0"/>
            <a:t>riesgo</a:t>
          </a:r>
          <a:r>
            <a:rPr lang="en-US" altLang="es-MX" sz="2000" b="1" dirty="0" smtClean="0"/>
            <a:t> de </a:t>
          </a:r>
          <a:r>
            <a:rPr lang="en-US" altLang="es-MX" sz="2000" b="1" dirty="0" err="1" smtClean="0"/>
            <a:t>trabajo</a:t>
          </a:r>
          <a:endParaRPr lang="es-MX" sz="2000" dirty="0"/>
        </a:p>
      </dgm:t>
    </dgm:pt>
    <dgm:pt modelId="{18A56D33-1A0F-4056-A516-06B61C51738B}" type="parTrans" cxnId="{0F69B13A-9DF5-4333-AAD0-85B18CF35C6B}">
      <dgm:prSet/>
      <dgm:spPr/>
      <dgm:t>
        <a:bodyPr/>
        <a:lstStyle/>
        <a:p>
          <a:endParaRPr lang="es-MX"/>
        </a:p>
      </dgm:t>
    </dgm:pt>
    <dgm:pt modelId="{B948D15C-28A8-47F1-A84B-9C98536501DD}" type="sibTrans" cxnId="{0F69B13A-9DF5-4333-AAD0-85B18CF35C6B}">
      <dgm:prSet/>
      <dgm:spPr/>
      <dgm:t>
        <a:bodyPr/>
        <a:lstStyle/>
        <a:p>
          <a:endParaRPr lang="es-MX"/>
        </a:p>
      </dgm:t>
    </dgm:pt>
    <dgm:pt modelId="{74DE781F-E8D4-49ED-A452-1083E96642EA}" type="pres">
      <dgm:prSet presAssocID="{E1BB4B94-61D2-4B03-AED7-CBF7D2664C66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B9E2231-1555-4D2C-AFF0-ABCC20C546A0}" type="pres">
      <dgm:prSet presAssocID="{B2029919-B644-40E2-A4AD-FE7837D052DB}" presName="upArrow" presStyleLbl="node1" presStyleIdx="0" presStyleCnt="2"/>
      <dgm:spPr/>
    </dgm:pt>
    <dgm:pt modelId="{3FF39322-212B-48A8-8123-9E14CC289DE7}" type="pres">
      <dgm:prSet presAssocID="{B2029919-B644-40E2-A4AD-FE7837D052DB}" presName="upArrowText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394DFBA-C06E-4229-B4EF-104C30B63DBA}" type="pres">
      <dgm:prSet presAssocID="{4FE30F46-0878-4465-BE0E-8FFE509CA373}" presName="downArrow" presStyleLbl="node1" presStyleIdx="1" presStyleCnt="2"/>
      <dgm:spPr/>
    </dgm:pt>
    <dgm:pt modelId="{5396C80B-CC69-49A1-8DFE-B0B0954AD9BC}" type="pres">
      <dgm:prSet presAssocID="{4FE30F46-0878-4465-BE0E-8FFE509CA373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69C2441-D9C9-4EF1-859F-98209D649607}" srcId="{E1BB4B94-61D2-4B03-AED7-CBF7D2664C66}" destId="{B2029919-B644-40E2-A4AD-FE7837D052DB}" srcOrd="0" destOrd="0" parTransId="{E0DFF3D0-94D4-476F-A734-D6D0C724752F}" sibTransId="{F5DEC177-D101-4880-BF4D-9AB4A9F8963C}"/>
    <dgm:cxn modelId="{5CDC2954-5B98-41E4-B397-6A482FF24CB1}" type="presOf" srcId="{4FE30F46-0878-4465-BE0E-8FFE509CA373}" destId="{5396C80B-CC69-49A1-8DFE-B0B0954AD9BC}" srcOrd="0" destOrd="0" presId="urn:microsoft.com/office/officeart/2005/8/layout/arrow4"/>
    <dgm:cxn modelId="{8D38FFDD-1548-4FBD-86C6-EE192D2B7B9D}" type="presOf" srcId="{E1BB4B94-61D2-4B03-AED7-CBF7D2664C66}" destId="{74DE781F-E8D4-49ED-A452-1083E96642EA}" srcOrd="0" destOrd="0" presId="urn:microsoft.com/office/officeart/2005/8/layout/arrow4"/>
    <dgm:cxn modelId="{0F69B13A-9DF5-4333-AAD0-85B18CF35C6B}" srcId="{E1BB4B94-61D2-4B03-AED7-CBF7D2664C66}" destId="{4FE30F46-0878-4465-BE0E-8FFE509CA373}" srcOrd="1" destOrd="0" parTransId="{18A56D33-1A0F-4056-A516-06B61C51738B}" sibTransId="{B948D15C-28A8-47F1-A84B-9C98536501DD}"/>
    <dgm:cxn modelId="{B61126D3-06A6-463E-9E3E-6CABFF27FF7D}" type="presOf" srcId="{B2029919-B644-40E2-A4AD-FE7837D052DB}" destId="{3FF39322-212B-48A8-8123-9E14CC289DE7}" srcOrd="0" destOrd="0" presId="urn:microsoft.com/office/officeart/2005/8/layout/arrow4"/>
    <dgm:cxn modelId="{DA975D7C-9366-4F55-95EB-3832CC54ED2E}" type="presParOf" srcId="{74DE781F-E8D4-49ED-A452-1083E96642EA}" destId="{BB9E2231-1555-4D2C-AFF0-ABCC20C546A0}" srcOrd="0" destOrd="0" presId="urn:microsoft.com/office/officeart/2005/8/layout/arrow4"/>
    <dgm:cxn modelId="{E15C205A-80FF-4BB8-8151-DE205D78B821}" type="presParOf" srcId="{74DE781F-E8D4-49ED-A452-1083E96642EA}" destId="{3FF39322-212B-48A8-8123-9E14CC289DE7}" srcOrd="1" destOrd="0" presId="urn:microsoft.com/office/officeart/2005/8/layout/arrow4"/>
    <dgm:cxn modelId="{135F306A-5BFC-4E66-B998-3C1B3728587E}" type="presParOf" srcId="{74DE781F-E8D4-49ED-A452-1083E96642EA}" destId="{6394DFBA-C06E-4229-B4EF-104C30B63DBA}" srcOrd="2" destOrd="0" presId="urn:microsoft.com/office/officeart/2005/8/layout/arrow4"/>
    <dgm:cxn modelId="{FD2AC342-F1D6-4A8C-A677-38BA6286DA39}" type="presParOf" srcId="{74DE781F-E8D4-49ED-A452-1083E96642EA}" destId="{5396C80B-CC69-49A1-8DFE-B0B0954AD9BC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93032D0-2DBD-4DDB-BD4E-054833DC7BFB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35CDEE2-FC2D-4412-98E9-49D0CE9C858E}">
      <dgm:prSet/>
      <dgm:spPr/>
      <dgm:t>
        <a:bodyPr/>
        <a:lstStyle/>
        <a:p>
          <a:pPr rtl="0"/>
          <a:r>
            <a:rPr lang="es-MX" dirty="0" smtClean="0"/>
            <a:t>Accidentes y enfermedades a los que está expuesto el trabajador.</a:t>
          </a:r>
          <a:endParaRPr lang="es-MX" dirty="0"/>
        </a:p>
      </dgm:t>
    </dgm:pt>
    <dgm:pt modelId="{6A1F4C01-525E-4D6B-A53E-0905AD47DFC0}" type="parTrans" cxnId="{04E61EB7-08C8-4497-B9A4-739BD278B39D}">
      <dgm:prSet/>
      <dgm:spPr/>
      <dgm:t>
        <a:bodyPr/>
        <a:lstStyle/>
        <a:p>
          <a:endParaRPr lang="es-MX"/>
        </a:p>
      </dgm:t>
    </dgm:pt>
    <dgm:pt modelId="{D4F152C7-9B06-460D-A0DF-8E317EFFBB31}" type="sibTrans" cxnId="{04E61EB7-08C8-4497-B9A4-739BD278B39D}">
      <dgm:prSet/>
      <dgm:spPr/>
      <dgm:t>
        <a:bodyPr/>
        <a:lstStyle/>
        <a:p>
          <a:endParaRPr lang="es-MX"/>
        </a:p>
      </dgm:t>
    </dgm:pt>
    <dgm:pt modelId="{ABB642D6-1F2C-4831-AA85-1FCBA963CC0B}">
      <dgm:prSet/>
      <dgm:spPr/>
      <dgm:t>
        <a:bodyPr/>
        <a:lstStyle/>
        <a:p>
          <a:pPr rtl="0"/>
          <a:r>
            <a:rPr lang="es-MX" dirty="0" smtClean="0"/>
            <a:t>Accidente: lesión o muerte producida con motivo del trabajo.</a:t>
          </a:r>
          <a:endParaRPr lang="es-MX" dirty="0"/>
        </a:p>
      </dgm:t>
    </dgm:pt>
    <dgm:pt modelId="{60CFC9CB-8866-4534-AC26-147E0149DC04}" type="parTrans" cxnId="{C4122036-3490-4E50-8724-D148A996CA4A}">
      <dgm:prSet/>
      <dgm:spPr/>
      <dgm:t>
        <a:bodyPr/>
        <a:lstStyle/>
        <a:p>
          <a:endParaRPr lang="es-MX"/>
        </a:p>
      </dgm:t>
    </dgm:pt>
    <dgm:pt modelId="{4759890F-F2D0-4C04-AF63-6325F537DCC7}" type="sibTrans" cxnId="{C4122036-3490-4E50-8724-D148A996CA4A}">
      <dgm:prSet/>
      <dgm:spPr/>
      <dgm:t>
        <a:bodyPr/>
        <a:lstStyle/>
        <a:p>
          <a:endParaRPr lang="es-MX"/>
        </a:p>
      </dgm:t>
    </dgm:pt>
    <dgm:pt modelId="{C79D127F-FD5A-4EF5-823F-7C5CBD1969EB}">
      <dgm:prSet/>
      <dgm:spPr/>
      <dgm:t>
        <a:bodyPr/>
        <a:lstStyle/>
        <a:p>
          <a:pPr rtl="0"/>
          <a:r>
            <a:rPr lang="es-MX" dirty="0" smtClean="0"/>
            <a:t>Enfermedad: estado patológico derivado del trabajo.</a:t>
          </a:r>
          <a:endParaRPr lang="es-MX" dirty="0"/>
        </a:p>
      </dgm:t>
    </dgm:pt>
    <dgm:pt modelId="{C80B0028-2EB9-4CF9-AE04-FE307551717E}" type="parTrans" cxnId="{64770E88-B0DA-4679-82D2-608A8B8CDE7F}">
      <dgm:prSet/>
      <dgm:spPr/>
      <dgm:t>
        <a:bodyPr/>
        <a:lstStyle/>
        <a:p>
          <a:endParaRPr lang="es-MX"/>
        </a:p>
      </dgm:t>
    </dgm:pt>
    <dgm:pt modelId="{538746FA-D4CC-418D-81F7-70169B642B8F}" type="sibTrans" cxnId="{64770E88-B0DA-4679-82D2-608A8B8CDE7F}">
      <dgm:prSet/>
      <dgm:spPr/>
      <dgm:t>
        <a:bodyPr/>
        <a:lstStyle/>
        <a:p>
          <a:endParaRPr lang="es-MX"/>
        </a:p>
      </dgm:t>
    </dgm:pt>
    <dgm:pt modelId="{5F35DB62-85F0-4910-97A3-936707AFBCC7}" type="pres">
      <dgm:prSet presAssocID="{393032D0-2DBD-4DDB-BD4E-054833DC7BFB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8DE0B84-AF79-48DF-AD34-D502E7A4B29A}" type="pres">
      <dgm:prSet presAssocID="{535CDEE2-FC2D-4412-98E9-49D0CE9C858E}" presName="circ1" presStyleLbl="vennNode1" presStyleIdx="0" presStyleCnt="3"/>
      <dgm:spPr/>
      <dgm:t>
        <a:bodyPr/>
        <a:lstStyle/>
        <a:p>
          <a:endParaRPr lang="es-MX"/>
        </a:p>
      </dgm:t>
    </dgm:pt>
    <dgm:pt modelId="{21A5FA16-FFFF-4DB7-B9B8-CD3F64700A36}" type="pres">
      <dgm:prSet presAssocID="{535CDEE2-FC2D-4412-98E9-49D0CE9C858E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ECE8FA2-7613-4486-8DC1-8D202DEA1DD2}" type="pres">
      <dgm:prSet presAssocID="{ABB642D6-1F2C-4831-AA85-1FCBA963CC0B}" presName="circ2" presStyleLbl="vennNode1" presStyleIdx="1" presStyleCnt="3"/>
      <dgm:spPr/>
      <dgm:t>
        <a:bodyPr/>
        <a:lstStyle/>
        <a:p>
          <a:endParaRPr lang="es-MX"/>
        </a:p>
      </dgm:t>
    </dgm:pt>
    <dgm:pt modelId="{86E045A4-3326-4ECF-80AA-7B8215E75730}" type="pres">
      <dgm:prSet presAssocID="{ABB642D6-1F2C-4831-AA85-1FCBA963CC0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C388631-A860-4140-9266-53E060DEC47A}" type="pres">
      <dgm:prSet presAssocID="{C79D127F-FD5A-4EF5-823F-7C5CBD1969EB}" presName="circ3" presStyleLbl="vennNode1" presStyleIdx="2" presStyleCnt="3"/>
      <dgm:spPr/>
      <dgm:t>
        <a:bodyPr/>
        <a:lstStyle/>
        <a:p>
          <a:endParaRPr lang="es-MX"/>
        </a:p>
      </dgm:t>
    </dgm:pt>
    <dgm:pt modelId="{D7511726-2D33-4BD4-A383-23B9B6C4B6C9}" type="pres">
      <dgm:prSet presAssocID="{C79D127F-FD5A-4EF5-823F-7C5CBD1969EB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14356F1-183B-4D51-B308-3E53CFF64927}" type="presOf" srcId="{535CDEE2-FC2D-4412-98E9-49D0CE9C858E}" destId="{21A5FA16-FFFF-4DB7-B9B8-CD3F64700A36}" srcOrd="1" destOrd="0" presId="urn:microsoft.com/office/officeart/2005/8/layout/venn1"/>
    <dgm:cxn modelId="{C4122036-3490-4E50-8724-D148A996CA4A}" srcId="{393032D0-2DBD-4DDB-BD4E-054833DC7BFB}" destId="{ABB642D6-1F2C-4831-AA85-1FCBA963CC0B}" srcOrd="1" destOrd="0" parTransId="{60CFC9CB-8866-4534-AC26-147E0149DC04}" sibTransId="{4759890F-F2D0-4C04-AF63-6325F537DCC7}"/>
    <dgm:cxn modelId="{691980B5-790C-4CA9-8271-76AB45C4430F}" type="presOf" srcId="{393032D0-2DBD-4DDB-BD4E-054833DC7BFB}" destId="{5F35DB62-85F0-4910-97A3-936707AFBCC7}" srcOrd="0" destOrd="0" presId="urn:microsoft.com/office/officeart/2005/8/layout/venn1"/>
    <dgm:cxn modelId="{04E61EB7-08C8-4497-B9A4-739BD278B39D}" srcId="{393032D0-2DBD-4DDB-BD4E-054833DC7BFB}" destId="{535CDEE2-FC2D-4412-98E9-49D0CE9C858E}" srcOrd="0" destOrd="0" parTransId="{6A1F4C01-525E-4D6B-A53E-0905AD47DFC0}" sibTransId="{D4F152C7-9B06-460D-A0DF-8E317EFFBB31}"/>
    <dgm:cxn modelId="{F1253648-ED34-4FD8-80F3-3DBA9B86067D}" type="presOf" srcId="{C79D127F-FD5A-4EF5-823F-7C5CBD1969EB}" destId="{BC388631-A860-4140-9266-53E060DEC47A}" srcOrd="0" destOrd="0" presId="urn:microsoft.com/office/officeart/2005/8/layout/venn1"/>
    <dgm:cxn modelId="{7CF0E010-1D43-458D-B5DC-C235382B3D27}" type="presOf" srcId="{535CDEE2-FC2D-4412-98E9-49D0CE9C858E}" destId="{E8DE0B84-AF79-48DF-AD34-D502E7A4B29A}" srcOrd="0" destOrd="0" presId="urn:microsoft.com/office/officeart/2005/8/layout/venn1"/>
    <dgm:cxn modelId="{BB9E4041-A781-47B2-95F6-1AB986205099}" type="presOf" srcId="{C79D127F-FD5A-4EF5-823F-7C5CBD1969EB}" destId="{D7511726-2D33-4BD4-A383-23B9B6C4B6C9}" srcOrd="1" destOrd="0" presId="urn:microsoft.com/office/officeart/2005/8/layout/venn1"/>
    <dgm:cxn modelId="{B8AEA94D-BEE8-4563-82A7-1F64DE2B1F51}" type="presOf" srcId="{ABB642D6-1F2C-4831-AA85-1FCBA963CC0B}" destId="{86E045A4-3326-4ECF-80AA-7B8215E75730}" srcOrd="1" destOrd="0" presId="urn:microsoft.com/office/officeart/2005/8/layout/venn1"/>
    <dgm:cxn modelId="{026A39DA-3606-4DAC-BF78-3B19CDCA1BE6}" type="presOf" srcId="{ABB642D6-1F2C-4831-AA85-1FCBA963CC0B}" destId="{1ECE8FA2-7613-4486-8DC1-8D202DEA1DD2}" srcOrd="0" destOrd="0" presId="urn:microsoft.com/office/officeart/2005/8/layout/venn1"/>
    <dgm:cxn modelId="{64770E88-B0DA-4679-82D2-608A8B8CDE7F}" srcId="{393032D0-2DBD-4DDB-BD4E-054833DC7BFB}" destId="{C79D127F-FD5A-4EF5-823F-7C5CBD1969EB}" srcOrd="2" destOrd="0" parTransId="{C80B0028-2EB9-4CF9-AE04-FE307551717E}" sibTransId="{538746FA-D4CC-418D-81F7-70169B642B8F}"/>
    <dgm:cxn modelId="{B9038FBD-A663-4CEF-A8A8-D11248E52154}" type="presParOf" srcId="{5F35DB62-85F0-4910-97A3-936707AFBCC7}" destId="{E8DE0B84-AF79-48DF-AD34-D502E7A4B29A}" srcOrd="0" destOrd="0" presId="urn:microsoft.com/office/officeart/2005/8/layout/venn1"/>
    <dgm:cxn modelId="{FCB72A69-E120-47E9-8731-65E7887BB293}" type="presParOf" srcId="{5F35DB62-85F0-4910-97A3-936707AFBCC7}" destId="{21A5FA16-FFFF-4DB7-B9B8-CD3F64700A36}" srcOrd="1" destOrd="0" presId="urn:microsoft.com/office/officeart/2005/8/layout/venn1"/>
    <dgm:cxn modelId="{87DC8449-AA17-4E5F-9329-9CB8A3166B9E}" type="presParOf" srcId="{5F35DB62-85F0-4910-97A3-936707AFBCC7}" destId="{1ECE8FA2-7613-4486-8DC1-8D202DEA1DD2}" srcOrd="2" destOrd="0" presId="urn:microsoft.com/office/officeart/2005/8/layout/venn1"/>
    <dgm:cxn modelId="{610B24AB-9A67-49DE-A25B-D43B68798628}" type="presParOf" srcId="{5F35DB62-85F0-4910-97A3-936707AFBCC7}" destId="{86E045A4-3326-4ECF-80AA-7B8215E75730}" srcOrd="3" destOrd="0" presId="urn:microsoft.com/office/officeart/2005/8/layout/venn1"/>
    <dgm:cxn modelId="{D7331FBF-8EA2-4CFD-89E2-E7C8EC2B90EE}" type="presParOf" srcId="{5F35DB62-85F0-4910-97A3-936707AFBCC7}" destId="{BC388631-A860-4140-9266-53E060DEC47A}" srcOrd="4" destOrd="0" presId="urn:microsoft.com/office/officeart/2005/8/layout/venn1"/>
    <dgm:cxn modelId="{0F8AAF41-9EA4-48D2-92AE-98B32152AADE}" type="presParOf" srcId="{5F35DB62-85F0-4910-97A3-936707AFBCC7}" destId="{D7511726-2D33-4BD4-A383-23B9B6C4B6C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985913F0-020C-46A3-B36C-041699A0EFFF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16695C3-34D9-4156-8471-C9C7CB9EA597}">
      <dgm:prSet/>
      <dgm:spPr/>
      <dgm:t>
        <a:bodyPr/>
        <a:lstStyle/>
        <a:p>
          <a:pPr rtl="0"/>
          <a:r>
            <a:rPr lang="es-MX" smtClean="0"/>
            <a:t>Pensión por viudez:</a:t>
          </a:r>
          <a:endParaRPr lang="es-MX"/>
        </a:p>
      </dgm:t>
    </dgm:pt>
    <dgm:pt modelId="{E35EC872-8220-4E4B-A639-C852CD927FC8}" type="parTrans" cxnId="{394B8F40-F1E9-4CCD-B35A-ADEC46ED153B}">
      <dgm:prSet/>
      <dgm:spPr/>
      <dgm:t>
        <a:bodyPr/>
        <a:lstStyle/>
        <a:p>
          <a:endParaRPr lang="es-MX"/>
        </a:p>
      </dgm:t>
    </dgm:pt>
    <dgm:pt modelId="{A4040787-FCCC-475C-8357-AF6A02138E4E}" type="sibTrans" cxnId="{394B8F40-F1E9-4CCD-B35A-ADEC46ED153B}">
      <dgm:prSet/>
      <dgm:spPr/>
      <dgm:t>
        <a:bodyPr/>
        <a:lstStyle/>
        <a:p>
          <a:endParaRPr lang="es-MX"/>
        </a:p>
      </dgm:t>
    </dgm:pt>
    <dgm:pt modelId="{25909503-715A-4BFF-BC07-4DC9B098BE1F}">
      <dgm:prSet custT="1"/>
      <dgm:spPr/>
      <dgm:t>
        <a:bodyPr/>
        <a:lstStyle/>
        <a:p>
          <a:pPr rtl="0"/>
          <a:r>
            <a:rPr lang="es-MX" sz="1400" dirty="0" smtClean="0"/>
            <a:t>Gozará de ella la que fue esposa.</a:t>
          </a:r>
          <a:endParaRPr lang="es-MX" sz="1400" dirty="0"/>
        </a:p>
      </dgm:t>
    </dgm:pt>
    <dgm:pt modelId="{4D3DFE77-CC1D-468C-BF51-86558CE87B0C}" type="parTrans" cxnId="{0902C37A-8254-47DC-B133-4C322DE68321}">
      <dgm:prSet/>
      <dgm:spPr/>
      <dgm:t>
        <a:bodyPr/>
        <a:lstStyle/>
        <a:p>
          <a:endParaRPr lang="es-MX"/>
        </a:p>
      </dgm:t>
    </dgm:pt>
    <dgm:pt modelId="{DC2EC623-3547-4E50-9F5F-4998AE9E1C9A}" type="sibTrans" cxnId="{0902C37A-8254-47DC-B133-4C322DE68321}">
      <dgm:prSet/>
      <dgm:spPr/>
      <dgm:t>
        <a:bodyPr/>
        <a:lstStyle/>
        <a:p>
          <a:endParaRPr lang="es-MX"/>
        </a:p>
      </dgm:t>
    </dgm:pt>
    <dgm:pt modelId="{331257A7-BA70-48E4-80F8-11C776B6B0AC}">
      <dgm:prSet custT="1"/>
      <dgm:spPr/>
      <dgm:t>
        <a:bodyPr/>
        <a:lstStyle/>
        <a:p>
          <a:pPr rtl="0"/>
          <a:r>
            <a:rPr lang="es-MX" sz="1400" dirty="0" smtClean="0"/>
            <a:t>La mujer con quién haya vivido 5 años antes de la muerte o con quien tuvo hijos.</a:t>
          </a:r>
          <a:endParaRPr lang="es-MX" sz="1400" dirty="0"/>
        </a:p>
      </dgm:t>
    </dgm:pt>
    <dgm:pt modelId="{0BB7747C-F75A-416E-AEBC-59E6D44E57F0}" type="parTrans" cxnId="{09230209-A8AD-4FBD-8CE8-85D6250D44B3}">
      <dgm:prSet/>
      <dgm:spPr/>
      <dgm:t>
        <a:bodyPr/>
        <a:lstStyle/>
        <a:p>
          <a:endParaRPr lang="es-MX"/>
        </a:p>
      </dgm:t>
    </dgm:pt>
    <dgm:pt modelId="{4863D073-06B5-4EC4-A54D-7F39D0BB2C18}" type="sibTrans" cxnId="{09230209-A8AD-4FBD-8CE8-85D6250D44B3}">
      <dgm:prSet/>
      <dgm:spPr/>
      <dgm:t>
        <a:bodyPr/>
        <a:lstStyle/>
        <a:p>
          <a:endParaRPr lang="es-MX"/>
        </a:p>
      </dgm:t>
    </dgm:pt>
    <dgm:pt modelId="{EAF5C4F5-F3DE-4F9E-8DC0-1D138ED6BB07}">
      <dgm:prSet custT="1"/>
      <dgm:spPr/>
      <dgm:t>
        <a:bodyPr/>
        <a:lstStyle/>
        <a:p>
          <a:pPr rtl="0"/>
          <a:r>
            <a:rPr lang="es-MX" sz="1400" dirty="0" smtClean="0"/>
            <a:t>Será igual al 90% de la que hubiera correspondido al asegurado en el caso de invalidez</a:t>
          </a:r>
          <a:endParaRPr lang="es-MX" sz="1400" dirty="0"/>
        </a:p>
      </dgm:t>
    </dgm:pt>
    <dgm:pt modelId="{462CF743-CFC5-4742-B389-2D40B1336D24}" type="parTrans" cxnId="{F51C27B3-A104-4F6E-86E1-2EF908768E42}">
      <dgm:prSet/>
      <dgm:spPr/>
      <dgm:t>
        <a:bodyPr/>
        <a:lstStyle/>
        <a:p>
          <a:endParaRPr lang="es-MX"/>
        </a:p>
      </dgm:t>
    </dgm:pt>
    <dgm:pt modelId="{B09AB44B-26E1-44DE-B843-820A048328D9}" type="sibTrans" cxnId="{F51C27B3-A104-4F6E-86E1-2EF908768E42}">
      <dgm:prSet/>
      <dgm:spPr/>
      <dgm:t>
        <a:bodyPr/>
        <a:lstStyle/>
        <a:p>
          <a:endParaRPr lang="es-MX"/>
        </a:p>
      </dgm:t>
    </dgm:pt>
    <dgm:pt modelId="{E0A5948D-762B-408D-8182-AE2FED9241E6}">
      <dgm:prSet/>
      <dgm:spPr/>
      <dgm:t>
        <a:bodyPr/>
        <a:lstStyle/>
        <a:p>
          <a:pPr rtl="0"/>
          <a:r>
            <a:rPr lang="es-MX" dirty="0" smtClean="0"/>
            <a:t>No se tendrá derecho a la pensión de viudez:</a:t>
          </a:r>
          <a:endParaRPr lang="es-MX" dirty="0"/>
        </a:p>
      </dgm:t>
    </dgm:pt>
    <dgm:pt modelId="{D470624F-24F1-43B5-A085-742E8BD80A73}" type="parTrans" cxnId="{61FC8A17-A0B5-4875-8143-44ECC8AF405D}">
      <dgm:prSet/>
      <dgm:spPr/>
      <dgm:t>
        <a:bodyPr/>
        <a:lstStyle/>
        <a:p>
          <a:endParaRPr lang="es-MX"/>
        </a:p>
      </dgm:t>
    </dgm:pt>
    <dgm:pt modelId="{4C019863-E477-41F4-B72B-3C2A75E53A84}" type="sibTrans" cxnId="{61FC8A17-A0B5-4875-8143-44ECC8AF405D}">
      <dgm:prSet/>
      <dgm:spPr/>
      <dgm:t>
        <a:bodyPr/>
        <a:lstStyle/>
        <a:p>
          <a:endParaRPr lang="es-MX"/>
        </a:p>
      </dgm:t>
    </dgm:pt>
    <dgm:pt modelId="{29F63398-A9F7-4E2D-87F4-E914E5A72C0D}">
      <dgm:prSet custT="1"/>
      <dgm:spPr/>
      <dgm:t>
        <a:bodyPr/>
        <a:lstStyle/>
        <a:p>
          <a:pPr rtl="0"/>
          <a:r>
            <a:rPr lang="es-MX" sz="1400" dirty="0" smtClean="0"/>
            <a:t>Antes de cumplir seis meses de matrimonio.</a:t>
          </a:r>
          <a:endParaRPr lang="es-MX" sz="1400" dirty="0"/>
        </a:p>
      </dgm:t>
    </dgm:pt>
    <dgm:pt modelId="{999D5F52-7105-494A-B082-171728B31ACE}" type="parTrans" cxnId="{3B3C20E4-DF74-4243-B2DC-8D50C9D4DDCA}">
      <dgm:prSet/>
      <dgm:spPr/>
      <dgm:t>
        <a:bodyPr/>
        <a:lstStyle/>
        <a:p>
          <a:endParaRPr lang="es-MX"/>
        </a:p>
      </dgm:t>
    </dgm:pt>
    <dgm:pt modelId="{D78BF664-D916-4F02-A81E-54AD5EB99DC0}" type="sibTrans" cxnId="{3B3C20E4-DF74-4243-B2DC-8D50C9D4DDCA}">
      <dgm:prSet/>
      <dgm:spPr/>
      <dgm:t>
        <a:bodyPr/>
        <a:lstStyle/>
        <a:p>
          <a:endParaRPr lang="es-MX"/>
        </a:p>
      </dgm:t>
    </dgm:pt>
    <dgm:pt modelId="{1A7372F6-DC85-4ECD-ADCF-36BF43EFDE6B}">
      <dgm:prSet custT="1"/>
      <dgm:spPr/>
      <dgm:t>
        <a:bodyPr/>
        <a:lstStyle/>
        <a:p>
          <a:pPr rtl="0"/>
          <a:r>
            <a:rPr lang="es-MX" sz="1400" dirty="0" smtClean="0"/>
            <a:t>Se casarón después de cumplir el asegurado 55 años, a menos que lleven un año.</a:t>
          </a:r>
          <a:endParaRPr lang="es-MX" sz="1400" dirty="0"/>
        </a:p>
      </dgm:t>
    </dgm:pt>
    <dgm:pt modelId="{B32447AC-1BDD-4A7C-B9B5-5C70CEC9A832}" type="parTrans" cxnId="{47F6A981-089C-4AEC-B1AE-440750CE9021}">
      <dgm:prSet/>
      <dgm:spPr/>
      <dgm:t>
        <a:bodyPr/>
        <a:lstStyle/>
        <a:p>
          <a:endParaRPr lang="es-MX"/>
        </a:p>
      </dgm:t>
    </dgm:pt>
    <dgm:pt modelId="{EA3CA61D-26E5-4438-A6DC-EAFBB0D2EFA6}" type="sibTrans" cxnId="{47F6A981-089C-4AEC-B1AE-440750CE9021}">
      <dgm:prSet/>
      <dgm:spPr/>
      <dgm:t>
        <a:bodyPr/>
        <a:lstStyle/>
        <a:p>
          <a:endParaRPr lang="es-MX"/>
        </a:p>
      </dgm:t>
    </dgm:pt>
    <dgm:pt modelId="{87BD4913-B839-4DC1-9F87-657790723183}">
      <dgm:prSet custT="1"/>
      <dgm:spPr/>
      <dgm:t>
        <a:bodyPr/>
        <a:lstStyle/>
        <a:p>
          <a:pPr rtl="0"/>
          <a:r>
            <a:rPr lang="es-MX" sz="1400" dirty="0" smtClean="0"/>
            <a:t>Se casarón cuando recibió una pensión de invalidez, a menos que lleven un año.</a:t>
          </a:r>
          <a:endParaRPr lang="es-MX" sz="1400" dirty="0"/>
        </a:p>
      </dgm:t>
    </dgm:pt>
    <dgm:pt modelId="{0F4F8271-0793-4D9A-AE68-6614CF88BD8B}" type="parTrans" cxnId="{34AFF037-34BD-4D6A-8E8E-004B4F722068}">
      <dgm:prSet/>
      <dgm:spPr/>
      <dgm:t>
        <a:bodyPr/>
        <a:lstStyle/>
        <a:p>
          <a:endParaRPr lang="es-MX"/>
        </a:p>
      </dgm:t>
    </dgm:pt>
    <dgm:pt modelId="{FBE632AB-8C15-40F6-A3D1-2600647BCF7F}" type="sibTrans" cxnId="{34AFF037-34BD-4D6A-8E8E-004B4F722068}">
      <dgm:prSet/>
      <dgm:spPr/>
      <dgm:t>
        <a:bodyPr/>
        <a:lstStyle/>
        <a:p>
          <a:endParaRPr lang="es-MX"/>
        </a:p>
      </dgm:t>
    </dgm:pt>
    <dgm:pt modelId="{0AF3D161-AB04-4C86-BB55-0454240365D9}">
      <dgm:prSet/>
      <dgm:spPr/>
      <dgm:t>
        <a:bodyPr/>
        <a:lstStyle/>
        <a:p>
          <a:pPr algn="ctr" rtl="0"/>
          <a:endParaRPr lang="es-MX" dirty="0" smtClean="0"/>
        </a:p>
        <a:p>
          <a:pPr algn="ctr" rtl="0"/>
          <a:r>
            <a:rPr lang="es-MX" dirty="0" smtClean="0"/>
            <a:t>La viuda que contraiga matrimonio recibe tres anualidades de la cuantía de pensión como finiquito.</a:t>
          </a:r>
          <a:endParaRPr lang="es-MX" dirty="0"/>
        </a:p>
      </dgm:t>
    </dgm:pt>
    <dgm:pt modelId="{DE524590-CE93-415C-9EF2-88DE33612802}" type="parTrans" cxnId="{F662C7B6-831F-4A4E-A755-C8168517D0E6}">
      <dgm:prSet/>
      <dgm:spPr/>
      <dgm:t>
        <a:bodyPr/>
        <a:lstStyle/>
        <a:p>
          <a:endParaRPr lang="es-MX"/>
        </a:p>
      </dgm:t>
    </dgm:pt>
    <dgm:pt modelId="{86B676A9-489C-41A2-857C-3C6A87733AEC}" type="sibTrans" cxnId="{F662C7B6-831F-4A4E-A755-C8168517D0E6}">
      <dgm:prSet/>
      <dgm:spPr/>
      <dgm:t>
        <a:bodyPr/>
        <a:lstStyle/>
        <a:p>
          <a:endParaRPr lang="es-MX"/>
        </a:p>
      </dgm:t>
    </dgm:pt>
    <dgm:pt modelId="{18241C77-0D04-499A-9149-298C6758F435}" type="pres">
      <dgm:prSet presAssocID="{985913F0-020C-46A3-B36C-041699A0EFFF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F0656652-DD3E-4310-956D-D4B893DB49DB}" type="pres">
      <dgm:prSet presAssocID="{B16695C3-34D9-4156-8471-C9C7CB9EA597}" presName="thickLine" presStyleLbl="alignNode1" presStyleIdx="0" presStyleCnt="3"/>
      <dgm:spPr/>
    </dgm:pt>
    <dgm:pt modelId="{30AAE74F-9BCE-412C-BFCC-4844D1140146}" type="pres">
      <dgm:prSet presAssocID="{B16695C3-34D9-4156-8471-C9C7CB9EA597}" presName="horz1" presStyleCnt="0"/>
      <dgm:spPr/>
    </dgm:pt>
    <dgm:pt modelId="{C5257930-D735-4399-92C3-688DBDDBE322}" type="pres">
      <dgm:prSet presAssocID="{B16695C3-34D9-4156-8471-C9C7CB9EA597}" presName="tx1" presStyleLbl="revTx" presStyleIdx="0" presStyleCnt="9"/>
      <dgm:spPr/>
      <dgm:t>
        <a:bodyPr/>
        <a:lstStyle/>
        <a:p>
          <a:endParaRPr lang="es-MX"/>
        </a:p>
      </dgm:t>
    </dgm:pt>
    <dgm:pt modelId="{3043EA61-C0FE-47FA-8A84-D622582425B5}" type="pres">
      <dgm:prSet presAssocID="{B16695C3-34D9-4156-8471-C9C7CB9EA597}" presName="vert1" presStyleCnt="0"/>
      <dgm:spPr/>
    </dgm:pt>
    <dgm:pt modelId="{0879A6C1-07D5-4CE3-B871-6D0BF0E141EA}" type="pres">
      <dgm:prSet presAssocID="{25909503-715A-4BFF-BC07-4DC9B098BE1F}" presName="vertSpace2a" presStyleCnt="0"/>
      <dgm:spPr/>
    </dgm:pt>
    <dgm:pt modelId="{F7C94863-02DB-4851-B84F-85CB550F0E6D}" type="pres">
      <dgm:prSet presAssocID="{25909503-715A-4BFF-BC07-4DC9B098BE1F}" presName="horz2" presStyleCnt="0"/>
      <dgm:spPr/>
    </dgm:pt>
    <dgm:pt modelId="{00D763FC-BBDA-457C-A363-4740DCDC39E8}" type="pres">
      <dgm:prSet presAssocID="{25909503-715A-4BFF-BC07-4DC9B098BE1F}" presName="horzSpace2" presStyleCnt="0"/>
      <dgm:spPr/>
    </dgm:pt>
    <dgm:pt modelId="{030B7BC0-F05C-4004-B976-97DBAE9E4A25}" type="pres">
      <dgm:prSet presAssocID="{25909503-715A-4BFF-BC07-4DC9B098BE1F}" presName="tx2" presStyleLbl="revTx" presStyleIdx="1" presStyleCnt="9"/>
      <dgm:spPr/>
      <dgm:t>
        <a:bodyPr/>
        <a:lstStyle/>
        <a:p>
          <a:endParaRPr lang="es-MX"/>
        </a:p>
      </dgm:t>
    </dgm:pt>
    <dgm:pt modelId="{798A5DC1-930F-463B-9C89-A6E6C0E1FCCD}" type="pres">
      <dgm:prSet presAssocID="{25909503-715A-4BFF-BC07-4DC9B098BE1F}" presName="vert2" presStyleCnt="0"/>
      <dgm:spPr/>
    </dgm:pt>
    <dgm:pt modelId="{7BDDD2EB-13B2-4BCA-BFEC-92D70580B45C}" type="pres">
      <dgm:prSet presAssocID="{25909503-715A-4BFF-BC07-4DC9B098BE1F}" presName="thinLine2b" presStyleLbl="callout" presStyleIdx="0" presStyleCnt="6"/>
      <dgm:spPr/>
    </dgm:pt>
    <dgm:pt modelId="{E31BEE90-BF2D-4580-8A0C-F7A59F0372C2}" type="pres">
      <dgm:prSet presAssocID="{25909503-715A-4BFF-BC07-4DC9B098BE1F}" presName="vertSpace2b" presStyleCnt="0"/>
      <dgm:spPr/>
    </dgm:pt>
    <dgm:pt modelId="{01AF5C51-A9D8-4801-96A3-1742189F5099}" type="pres">
      <dgm:prSet presAssocID="{331257A7-BA70-48E4-80F8-11C776B6B0AC}" presName="horz2" presStyleCnt="0"/>
      <dgm:spPr/>
    </dgm:pt>
    <dgm:pt modelId="{63DCE1BB-1EF2-4779-B2A0-6CF52AED45DC}" type="pres">
      <dgm:prSet presAssocID="{331257A7-BA70-48E4-80F8-11C776B6B0AC}" presName="horzSpace2" presStyleCnt="0"/>
      <dgm:spPr/>
    </dgm:pt>
    <dgm:pt modelId="{01C7F7E8-146E-41DC-911E-C9682BE8F296}" type="pres">
      <dgm:prSet presAssocID="{331257A7-BA70-48E4-80F8-11C776B6B0AC}" presName="tx2" presStyleLbl="revTx" presStyleIdx="2" presStyleCnt="9"/>
      <dgm:spPr/>
      <dgm:t>
        <a:bodyPr/>
        <a:lstStyle/>
        <a:p>
          <a:endParaRPr lang="es-MX"/>
        </a:p>
      </dgm:t>
    </dgm:pt>
    <dgm:pt modelId="{8C10F5F6-CB9E-4093-98CC-473C282E1951}" type="pres">
      <dgm:prSet presAssocID="{331257A7-BA70-48E4-80F8-11C776B6B0AC}" presName="vert2" presStyleCnt="0"/>
      <dgm:spPr/>
    </dgm:pt>
    <dgm:pt modelId="{0DB16892-11B8-4F72-BD31-6B7607CC6CD1}" type="pres">
      <dgm:prSet presAssocID="{331257A7-BA70-48E4-80F8-11C776B6B0AC}" presName="thinLine2b" presStyleLbl="callout" presStyleIdx="1" presStyleCnt="6"/>
      <dgm:spPr/>
    </dgm:pt>
    <dgm:pt modelId="{A6A72595-3598-41FF-969B-53B4467A3B9D}" type="pres">
      <dgm:prSet presAssocID="{331257A7-BA70-48E4-80F8-11C776B6B0AC}" presName="vertSpace2b" presStyleCnt="0"/>
      <dgm:spPr/>
    </dgm:pt>
    <dgm:pt modelId="{B9F75AE1-C837-40BD-A129-7F54E25DE480}" type="pres">
      <dgm:prSet presAssocID="{EAF5C4F5-F3DE-4F9E-8DC0-1D138ED6BB07}" presName="horz2" presStyleCnt="0"/>
      <dgm:spPr/>
    </dgm:pt>
    <dgm:pt modelId="{774700CD-558C-408A-B950-0D5BE9155673}" type="pres">
      <dgm:prSet presAssocID="{EAF5C4F5-F3DE-4F9E-8DC0-1D138ED6BB07}" presName="horzSpace2" presStyleCnt="0"/>
      <dgm:spPr/>
    </dgm:pt>
    <dgm:pt modelId="{65369279-77E1-43DF-8D2A-27CFEB62F24E}" type="pres">
      <dgm:prSet presAssocID="{EAF5C4F5-F3DE-4F9E-8DC0-1D138ED6BB07}" presName="tx2" presStyleLbl="revTx" presStyleIdx="3" presStyleCnt="9"/>
      <dgm:spPr/>
      <dgm:t>
        <a:bodyPr/>
        <a:lstStyle/>
        <a:p>
          <a:endParaRPr lang="es-MX"/>
        </a:p>
      </dgm:t>
    </dgm:pt>
    <dgm:pt modelId="{ED34BF1C-40D0-461E-87BB-D5DA4A5631CD}" type="pres">
      <dgm:prSet presAssocID="{EAF5C4F5-F3DE-4F9E-8DC0-1D138ED6BB07}" presName="vert2" presStyleCnt="0"/>
      <dgm:spPr/>
    </dgm:pt>
    <dgm:pt modelId="{0403DAD2-A1F7-499B-9B8C-3D208E5E68B6}" type="pres">
      <dgm:prSet presAssocID="{EAF5C4F5-F3DE-4F9E-8DC0-1D138ED6BB07}" presName="thinLine2b" presStyleLbl="callout" presStyleIdx="2" presStyleCnt="6"/>
      <dgm:spPr/>
    </dgm:pt>
    <dgm:pt modelId="{5AEDC9BE-D6D6-46EB-AC2F-2F32F2A389E1}" type="pres">
      <dgm:prSet presAssocID="{EAF5C4F5-F3DE-4F9E-8DC0-1D138ED6BB07}" presName="vertSpace2b" presStyleCnt="0"/>
      <dgm:spPr/>
    </dgm:pt>
    <dgm:pt modelId="{6963898D-8F59-4AE6-8EE5-35F838F9C40F}" type="pres">
      <dgm:prSet presAssocID="{E0A5948D-762B-408D-8182-AE2FED9241E6}" presName="thickLine" presStyleLbl="alignNode1" presStyleIdx="1" presStyleCnt="3"/>
      <dgm:spPr/>
    </dgm:pt>
    <dgm:pt modelId="{9A12C10B-A045-4DE6-A9C7-D84501D0B5F3}" type="pres">
      <dgm:prSet presAssocID="{E0A5948D-762B-408D-8182-AE2FED9241E6}" presName="horz1" presStyleCnt="0"/>
      <dgm:spPr/>
    </dgm:pt>
    <dgm:pt modelId="{DA88E2AA-C6A5-4D2A-87DA-14480A03DF1A}" type="pres">
      <dgm:prSet presAssocID="{E0A5948D-762B-408D-8182-AE2FED9241E6}" presName="tx1" presStyleLbl="revTx" presStyleIdx="4" presStyleCnt="9"/>
      <dgm:spPr/>
      <dgm:t>
        <a:bodyPr/>
        <a:lstStyle/>
        <a:p>
          <a:endParaRPr lang="es-MX"/>
        </a:p>
      </dgm:t>
    </dgm:pt>
    <dgm:pt modelId="{E25B3D95-E72E-479F-87C5-03497C8F40E2}" type="pres">
      <dgm:prSet presAssocID="{E0A5948D-762B-408D-8182-AE2FED9241E6}" presName="vert1" presStyleCnt="0"/>
      <dgm:spPr/>
    </dgm:pt>
    <dgm:pt modelId="{3437C00C-4376-43EE-81C1-A2F516E8284F}" type="pres">
      <dgm:prSet presAssocID="{29F63398-A9F7-4E2D-87F4-E914E5A72C0D}" presName="vertSpace2a" presStyleCnt="0"/>
      <dgm:spPr/>
    </dgm:pt>
    <dgm:pt modelId="{D8A92F8E-4386-481E-88F2-632F31EE7F1B}" type="pres">
      <dgm:prSet presAssocID="{29F63398-A9F7-4E2D-87F4-E914E5A72C0D}" presName="horz2" presStyleCnt="0"/>
      <dgm:spPr/>
    </dgm:pt>
    <dgm:pt modelId="{AACD9C72-C729-4A5D-A651-D052BE6337E7}" type="pres">
      <dgm:prSet presAssocID="{29F63398-A9F7-4E2D-87F4-E914E5A72C0D}" presName="horzSpace2" presStyleCnt="0"/>
      <dgm:spPr/>
    </dgm:pt>
    <dgm:pt modelId="{AF27913C-2EBC-4C01-AA9B-2D6DFD1204C9}" type="pres">
      <dgm:prSet presAssocID="{29F63398-A9F7-4E2D-87F4-E914E5A72C0D}" presName="tx2" presStyleLbl="revTx" presStyleIdx="5" presStyleCnt="9"/>
      <dgm:spPr/>
      <dgm:t>
        <a:bodyPr/>
        <a:lstStyle/>
        <a:p>
          <a:endParaRPr lang="es-MX"/>
        </a:p>
      </dgm:t>
    </dgm:pt>
    <dgm:pt modelId="{56481FCE-5C5D-428D-9BA2-24C5802A83EE}" type="pres">
      <dgm:prSet presAssocID="{29F63398-A9F7-4E2D-87F4-E914E5A72C0D}" presName="vert2" presStyleCnt="0"/>
      <dgm:spPr/>
    </dgm:pt>
    <dgm:pt modelId="{48027A71-1069-47AF-BB27-2FDA7065FAFA}" type="pres">
      <dgm:prSet presAssocID="{29F63398-A9F7-4E2D-87F4-E914E5A72C0D}" presName="thinLine2b" presStyleLbl="callout" presStyleIdx="3" presStyleCnt="6"/>
      <dgm:spPr/>
    </dgm:pt>
    <dgm:pt modelId="{77FD0829-CE01-4257-8BFA-EAD638DAD593}" type="pres">
      <dgm:prSet presAssocID="{29F63398-A9F7-4E2D-87F4-E914E5A72C0D}" presName="vertSpace2b" presStyleCnt="0"/>
      <dgm:spPr/>
    </dgm:pt>
    <dgm:pt modelId="{D7FEC57C-24A8-4133-B5B1-F8904D02A3DD}" type="pres">
      <dgm:prSet presAssocID="{1A7372F6-DC85-4ECD-ADCF-36BF43EFDE6B}" presName="horz2" presStyleCnt="0"/>
      <dgm:spPr/>
    </dgm:pt>
    <dgm:pt modelId="{74A63036-50C6-42A8-B505-3C5B6813B48A}" type="pres">
      <dgm:prSet presAssocID="{1A7372F6-DC85-4ECD-ADCF-36BF43EFDE6B}" presName="horzSpace2" presStyleCnt="0"/>
      <dgm:spPr/>
    </dgm:pt>
    <dgm:pt modelId="{DE629E84-E6D3-49AF-92A0-9930C7B67544}" type="pres">
      <dgm:prSet presAssocID="{1A7372F6-DC85-4ECD-ADCF-36BF43EFDE6B}" presName="tx2" presStyleLbl="revTx" presStyleIdx="6" presStyleCnt="9"/>
      <dgm:spPr/>
      <dgm:t>
        <a:bodyPr/>
        <a:lstStyle/>
        <a:p>
          <a:endParaRPr lang="es-MX"/>
        </a:p>
      </dgm:t>
    </dgm:pt>
    <dgm:pt modelId="{6A1EF25B-7893-445B-BE1D-F79158FDCC60}" type="pres">
      <dgm:prSet presAssocID="{1A7372F6-DC85-4ECD-ADCF-36BF43EFDE6B}" presName="vert2" presStyleCnt="0"/>
      <dgm:spPr/>
    </dgm:pt>
    <dgm:pt modelId="{6E4826F6-59D9-4DF2-92A8-D2DA5337E8C5}" type="pres">
      <dgm:prSet presAssocID="{1A7372F6-DC85-4ECD-ADCF-36BF43EFDE6B}" presName="thinLine2b" presStyleLbl="callout" presStyleIdx="4" presStyleCnt="6"/>
      <dgm:spPr/>
    </dgm:pt>
    <dgm:pt modelId="{74E0397C-95E1-48E9-B8AB-4EBE9886522C}" type="pres">
      <dgm:prSet presAssocID="{1A7372F6-DC85-4ECD-ADCF-36BF43EFDE6B}" presName="vertSpace2b" presStyleCnt="0"/>
      <dgm:spPr/>
    </dgm:pt>
    <dgm:pt modelId="{5169B1A4-7CD0-4132-91BB-B08EAC8DF25E}" type="pres">
      <dgm:prSet presAssocID="{87BD4913-B839-4DC1-9F87-657790723183}" presName="horz2" presStyleCnt="0"/>
      <dgm:spPr/>
    </dgm:pt>
    <dgm:pt modelId="{986963BF-CC4D-4881-96B0-54BCE7D913FC}" type="pres">
      <dgm:prSet presAssocID="{87BD4913-B839-4DC1-9F87-657790723183}" presName="horzSpace2" presStyleCnt="0"/>
      <dgm:spPr/>
    </dgm:pt>
    <dgm:pt modelId="{4997DD75-0709-4817-9C65-21F4F51AAB5B}" type="pres">
      <dgm:prSet presAssocID="{87BD4913-B839-4DC1-9F87-657790723183}" presName="tx2" presStyleLbl="revTx" presStyleIdx="7" presStyleCnt="9"/>
      <dgm:spPr/>
      <dgm:t>
        <a:bodyPr/>
        <a:lstStyle/>
        <a:p>
          <a:endParaRPr lang="es-MX"/>
        </a:p>
      </dgm:t>
    </dgm:pt>
    <dgm:pt modelId="{C5F6CB86-3F47-4D16-AE39-090A1F5A33C2}" type="pres">
      <dgm:prSet presAssocID="{87BD4913-B839-4DC1-9F87-657790723183}" presName="vert2" presStyleCnt="0"/>
      <dgm:spPr/>
    </dgm:pt>
    <dgm:pt modelId="{EB151193-E218-4A9A-B8B4-E0F42734B271}" type="pres">
      <dgm:prSet presAssocID="{87BD4913-B839-4DC1-9F87-657790723183}" presName="thinLine2b" presStyleLbl="callout" presStyleIdx="5" presStyleCnt="6"/>
      <dgm:spPr/>
    </dgm:pt>
    <dgm:pt modelId="{8F7C1212-E146-4F20-8530-EE81CA3D8D02}" type="pres">
      <dgm:prSet presAssocID="{87BD4913-B839-4DC1-9F87-657790723183}" presName="vertSpace2b" presStyleCnt="0"/>
      <dgm:spPr/>
    </dgm:pt>
    <dgm:pt modelId="{DBD08E0C-BBF1-436C-A126-6AE9CE40FF6C}" type="pres">
      <dgm:prSet presAssocID="{0AF3D161-AB04-4C86-BB55-0454240365D9}" presName="thickLine" presStyleLbl="alignNode1" presStyleIdx="2" presStyleCnt="3"/>
      <dgm:spPr/>
    </dgm:pt>
    <dgm:pt modelId="{F0DF6917-F7D9-4C45-8F09-0CEBD3AFB2F7}" type="pres">
      <dgm:prSet presAssocID="{0AF3D161-AB04-4C86-BB55-0454240365D9}" presName="horz1" presStyleCnt="0"/>
      <dgm:spPr/>
    </dgm:pt>
    <dgm:pt modelId="{AA5E38E9-EBFB-42F9-877A-4CA3E688C83E}" type="pres">
      <dgm:prSet presAssocID="{0AF3D161-AB04-4C86-BB55-0454240365D9}" presName="tx1" presStyleLbl="revTx" presStyleIdx="8" presStyleCnt="9" custScaleX="500000"/>
      <dgm:spPr/>
      <dgm:t>
        <a:bodyPr/>
        <a:lstStyle/>
        <a:p>
          <a:endParaRPr lang="es-MX"/>
        </a:p>
      </dgm:t>
    </dgm:pt>
    <dgm:pt modelId="{84613B29-D380-4E3D-9B9A-5629DDE02E89}" type="pres">
      <dgm:prSet presAssocID="{0AF3D161-AB04-4C86-BB55-0454240365D9}" presName="vert1" presStyleCnt="0"/>
      <dgm:spPr/>
    </dgm:pt>
  </dgm:ptLst>
  <dgm:cxnLst>
    <dgm:cxn modelId="{3B3C20E4-DF74-4243-B2DC-8D50C9D4DDCA}" srcId="{E0A5948D-762B-408D-8182-AE2FED9241E6}" destId="{29F63398-A9F7-4E2D-87F4-E914E5A72C0D}" srcOrd="0" destOrd="0" parTransId="{999D5F52-7105-494A-B082-171728B31ACE}" sibTransId="{D78BF664-D916-4F02-A81E-54AD5EB99DC0}"/>
    <dgm:cxn modelId="{34AFF037-34BD-4D6A-8E8E-004B4F722068}" srcId="{E0A5948D-762B-408D-8182-AE2FED9241E6}" destId="{87BD4913-B839-4DC1-9F87-657790723183}" srcOrd="2" destOrd="0" parTransId="{0F4F8271-0793-4D9A-AE68-6614CF88BD8B}" sibTransId="{FBE632AB-8C15-40F6-A3D1-2600647BCF7F}"/>
    <dgm:cxn modelId="{0F88673C-C2C0-48F5-A5E1-CFE83992A6C1}" type="presOf" srcId="{B16695C3-34D9-4156-8471-C9C7CB9EA597}" destId="{C5257930-D735-4399-92C3-688DBDDBE322}" srcOrd="0" destOrd="0" presId="urn:microsoft.com/office/officeart/2008/layout/LinedList"/>
    <dgm:cxn modelId="{47F6A981-089C-4AEC-B1AE-440750CE9021}" srcId="{E0A5948D-762B-408D-8182-AE2FED9241E6}" destId="{1A7372F6-DC85-4ECD-ADCF-36BF43EFDE6B}" srcOrd="1" destOrd="0" parTransId="{B32447AC-1BDD-4A7C-B9B5-5C70CEC9A832}" sibTransId="{EA3CA61D-26E5-4438-A6DC-EAFBB0D2EFA6}"/>
    <dgm:cxn modelId="{F51C27B3-A104-4F6E-86E1-2EF908768E42}" srcId="{B16695C3-34D9-4156-8471-C9C7CB9EA597}" destId="{EAF5C4F5-F3DE-4F9E-8DC0-1D138ED6BB07}" srcOrd="2" destOrd="0" parTransId="{462CF743-CFC5-4742-B389-2D40B1336D24}" sibTransId="{B09AB44B-26E1-44DE-B843-820A048328D9}"/>
    <dgm:cxn modelId="{8A7A675D-2D6B-4F8D-ABE4-CEB75797B4E1}" type="presOf" srcId="{25909503-715A-4BFF-BC07-4DC9B098BE1F}" destId="{030B7BC0-F05C-4004-B976-97DBAE9E4A25}" srcOrd="0" destOrd="0" presId="urn:microsoft.com/office/officeart/2008/layout/LinedList"/>
    <dgm:cxn modelId="{0902C37A-8254-47DC-B133-4C322DE68321}" srcId="{B16695C3-34D9-4156-8471-C9C7CB9EA597}" destId="{25909503-715A-4BFF-BC07-4DC9B098BE1F}" srcOrd="0" destOrd="0" parTransId="{4D3DFE77-CC1D-468C-BF51-86558CE87B0C}" sibTransId="{DC2EC623-3547-4E50-9F5F-4998AE9E1C9A}"/>
    <dgm:cxn modelId="{18114BC2-6AB2-4303-B8B2-AB457E02B641}" type="presOf" srcId="{29F63398-A9F7-4E2D-87F4-E914E5A72C0D}" destId="{AF27913C-2EBC-4C01-AA9B-2D6DFD1204C9}" srcOrd="0" destOrd="0" presId="urn:microsoft.com/office/officeart/2008/layout/LinedList"/>
    <dgm:cxn modelId="{5AF25CBF-74B8-4E59-A189-4F31432250B9}" type="presOf" srcId="{985913F0-020C-46A3-B36C-041699A0EFFF}" destId="{18241C77-0D04-499A-9149-298C6758F435}" srcOrd="0" destOrd="0" presId="urn:microsoft.com/office/officeart/2008/layout/LinedList"/>
    <dgm:cxn modelId="{09230209-A8AD-4FBD-8CE8-85D6250D44B3}" srcId="{B16695C3-34D9-4156-8471-C9C7CB9EA597}" destId="{331257A7-BA70-48E4-80F8-11C776B6B0AC}" srcOrd="1" destOrd="0" parTransId="{0BB7747C-F75A-416E-AEBC-59E6D44E57F0}" sibTransId="{4863D073-06B5-4EC4-A54D-7F39D0BB2C18}"/>
    <dgm:cxn modelId="{F662C7B6-831F-4A4E-A755-C8168517D0E6}" srcId="{985913F0-020C-46A3-B36C-041699A0EFFF}" destId="{0AF3D161-AB04-4C86-BB55-0454240365D9}" srcOrd="2" destOrd="0" parTransId="{DE524590-CE93-415C-9EF2-88DE33612802}" sibTransId="{86B676A9-489C-41A2-857C-3C6A87733AEC}"/>
    <dgm:cxn modelId="{DB7C12EE-479F-462E-8EDF-E86EE6C1D3BF}" type="presOf" srcId="{1A7372F6-DC85-4ECD-ADCF-36BF43EFDE6B}" destId="{DE629E84-E6D3-49AF-92A0-9930C7B67544}" srcOrd="0" destOrd="0" presId="urn:microsoft.com/office/officeart/2008/layout/LinedList"/>
    <dgm:cxn modelId="{394B8F40-F1E9-4CCD-B35A-ADEC46ED153B}" srcId="{985913F0-020C-46A3-B36C-041699A0EFFF}" destId="{B16695C3-34D9-4156-8471-C9C7CB9EA597}" srcOrd="0" destOrd="0" parTransId="{E35EC872-8220-4E4B-A639-C852CD927FC8}" sibTransId="{A4040787-FCCC-475C-8357-AF6A02138E4E}"/>
    <dgm:cxn modelId="{11FD9BC7-B4B4-433E-902A-64E44A346BEC}" type="presOf" srcId="{87BD4913-B839-4DC1-9F87-657790723183}" destId="{4997DD75-0709-4817-9C65-21F4F51AAB5B}" srcOrd="0" destOrd="0" presId="urn:microsoft.com/office/officeart/2008/layout/LinedList"/>
    <dgm:cxn modelId="{1D4E64AF-A944-4588-BB62-09667E8C27E2}" type="presOf" srcId="{331257A7-BA70-48E4-80F8-11C776B6B0AC}" destId="{01C7F7E8-146E-41DC-911E-C9682BE8F296}" srcOrd="0" destOrd="0" presId="urn:microsoft.com/office/officeart/2008/layout/LinedList"/>
    <dgm:cxn modelId="{61FC8A17-A0B5-4875-8143-44ECC8AF405D}" srcId="{985913F0-020C-46A3-B36C-041699A0EFFF}" destId="{E0A5948D-762B-408D-8182-AE2FED9241E6}" srcOrd="1" destOrd="0" parTransId="{D470624F-24F1-43B5-A085-742E8BD80A73}" sibTransId="{4C019863-E477-41F4-B72B-3C2A75E53A84}"/>
    <dgm:cxn modelId="{11BDA802-DD50-49FA-8314-2CAAC7AC25D7}" type="presOf" srcId="{E0A5948D-762B-408D-8182-AE2FED9241E6}" destId="{DA88E2AA-C6A5-4D2A-87DA-14480A03DF1A}" srcOrd="0" destOrd="0" presId="urn:microsoft.com/office/officeart/2008/layout/LinedList"/>
    <dgm:cxn modelId="{DB6CA75E-D655-4F5F-8C57-72FFA180D6BD}" type="presOf" srcId="{0AF3D161-AB04-4C86-BB55-0454240365D9}" destId="{AA5E38E9-EBFB-42F9-877A-4CA3E688C83E}" srcOrd="0" destOrd="0" presId="urn:microsoft.com/office/officeart/2008/layout/LinedList"/>
    <dgm:cxn modelId="{AC34BA69-FB73-4377-97A7-399BE758728C}" type="presOf" srcId="{EAF5C4F5-F3DE-4F9E-8DC0-1D138ED6BB07}" destId="{65369279-77E1-43DF-8D2A-27CFEB62F24E}" srcOrd="0" destOrd="0" presId="urn:microsoft.com/office/officeart/2008/layout/LinedList"/>
    <dgm:cxn modelId="{CD22705D-7491-4B50-849C-738E9A6CD070}" type="presParOf" srcId="{18241C77-0D04-499A-9149-298C6758F435}" destId="{F0656652-DD3E-4310-956D-D4B893DB49DB}" srcOrd="0" destOrd="0" presId="urn:microsoft.com/office/officeart/2008/layout/LinedList"/>
    <dgm:cxn modelId="{BE4D3DB1-59F9-4F60-9DD1-4DA8BD4450BB}" type="presParOf" srcId="{18241C77-0D04-499A-9149-298C6758F435}" destId="{30AAE74F-9BCE-412C-BFCC-4844D1140146}" srcOrd="1" destOrd="0" presId="urn:microsoft.com/office/officeart/2008/layout/LinedList"/>
    <dgm:cxn modelId="{455AC08D-77E8-4BD4-8792-88C4F6B6A0D5}" type="presParOf" srcId="{30AAE74F-9BCE-412C-BFCC-4844D1140146}" destId="{C5257930-D735-4399-92C3-688DBDDBE322}" srcOrd="0" destOrd="0" presId="urn:microsoft.com/office/officeart/2008/layout/LinedList"/>
    <dgm:cxn modelId="{BB69F6EC-1D15-44BC-96DB-EC3144946075}" type="presParOf" srcId="{30AAE74F-9BCE-412C-BFCC-4844D1140146}" destId="{3043EA61-C0FE-47FA-8A84-D622582425B5}" srcOrd="1" destOrd="0" presId="urn:microsoft.com/office/officeart/2008/layout/LinedList"/>
    <dgm:cxn modelId="{547286DA-1B79-4214-9BE8-417F1F0247C2}" type="presParOf" srcId="{3043EA61-C0FE-47FA-8A84-D622582425B5}" destId="{0879A6C1-07D5-4CE3-B871-6D0BF0E141EA}" srcOrd="0" destOrd="0" presId="urn:microsoft.com/office/officeart/2008/layout/LinedList"/>
    <dgm:cxn modelId="{ABC5EE47-A7C1-4562-9DB9-575CEF1EC32E}" type="presParOf" srcId="{3043EA61-C0FE-47FA-8A84-D622582425B5}" destId="{F7C94863-02DB-4851-B84F-85CB550F0E6D}" srcOrd="1" destOrd="0" presId="urn:microsoft.com/office/officeart/2008/layout/LinedList"/>
    <dgm:cxn modelId="{DE756F96-04CC-40E8-8CB4-4B8EA76D881B}" type="presParOf" srcId="{F7C94863-02DB-4851-B84F-85CB550F0E6D}" destId="{00D763FC-BBDA-457C-A363-4740DCDC39E8}" srcOrd="0" destOrd="0" presId="urn:microsoft.com/office/officeart/2008/layout/LinedList"/>
    <dgm:cxn modelId="{E2827A96-31FF-4804-B5EE-379A6D4CB6F3}" type="presParOf" srcId="{F7C94863-02DB-4851-B84F-85CB550F0E6D}" destId="{030B7BC0-F05C-4004-B976-97DBAE9E4A25}" srcOrd="1" destOrd="0" presId="urn:microsoft.com/office/officeart/2008/layout/LinedList"/>
    <dgm:cxn modelId="{A36F4EC5-D2CD-4C97-9C1B-EA6D7EB4EE30}" type="presParOf" srcId="{F7C94863-02DB-4851-B84F-85CB550F0E6D}" destId="{798A5DC1-930F-463B-9C89-A6E6C0E1FCCD}" srcOrd="2" destOrd="0" presId="urn:microsoft.com/office/officeart/2008/layout/LinedList"/>
    <dgm:cxn modelId="{241DFC43-7659-4180-B933-FEB142995DFA}" type="presParOf" srcId="{3043EA61-C0FE-47FA-8A84-D622582425B5}" destId="{7BDDD2EB-13B2-4BCA-BFEC-92D70580B45C}" srcOrd="2" destOrd="0" presId="urn:microsoft.com/office/officeart/2008/layout/LinedList"/>
    <dgm:cxn modelId="{E9E913ED-66B6-4BE9-A57F-F4570EE6D4CA}" type="presParOf" srcId="{3043EA61-C0FE-47FA-8A84-D622582425B5}" destId="{E31BEE90-BF2D-4580-8A0C-F7A59F0372C2}" srcOrd="3" destOrd="0" presId="urn:microsoft.com/office/officeart/2008/layout/LinedList"/>
    <dgm:cxn modelId="{4D697329-532D-4F93-8DC3-7A1B13C03C3B}" type="presParOf" srcId="{3043EA61-C0FE-47FA-8A84-D622582425B5}" destId="{01AF5C51-A9D8-4801-96A3-1742189F5099}" srcOrd="4" destOrd="0" presId="urn:microsoft.com/office/officeart/2008/layout/LinedList"/>
    <dgm:cxn modelId="{9853C16D-A2CE-4A3A-8ECD-C77F6B8BA177}" type="presParOf" srcId="{01AF5C51-A9D8-4801-96A3-1742189F5099}" destId="{63DCE1BB-1EF2-4779-B2A0-6CF52AED45DC}" srcOrd="0" destOrd="0" presId="urn:microsoft.com/office/officeart/2008/layout/LinedList"/>
    <dgm:cxn modelId="{4C716D1E-BC2A-41F5-BC61-EAFC8B4AAFB4}" type="presParOf" srcId="{01AF5C51-A9D8-4801-96A3-1742189F5099}" destId="{01C7F7E8-146E-41DC-911E-C9682BE8F296}" srcOrd="1" destOrd="0" presId="urn:microsoft.com/office/officeart/2008/layout/LinedList"/>
    <dgm:cxn modelId="{D164666B-CAEA-46AF-9904-E89E77DCBD72}" type="presParOf" srcId="{01AF5C51-A9D8-4801-96A3-1742189F5099}" destId="{8C10F5F6-CB9E-4093-98CC-473C282E1951}" srcOrd="2" destOrd="0" presId="urn:microsoft.com/office/officeart/2008/layout/LinedList"/>
    <dgm:cxn modelId="{D8427D28-244B-4F09-A05E-2B64768031CC}" type="presParOf" srcId="{3043EA61-C0FE-47FA-8A84-D622582425B5}" destId="{0DB16892-11B8-4F72-BD31-6B7607CC6CD1}" srcOrd="5" destOrd="0" presId="urn:microsoft.com/office/officeart/2008/layout/LinedList"/>
    <dgm:cxn modelId="{9672026D-D59A-4199-B2BD-DA409BA2DFF6}" type="presParOf" srcId="{3043EA61-C0FE-47FA-8A84-D622582425B5}" destId="{A6A72595-3598-41FF-969B-53B4467A3B9D}" srcOrd="6" destOrd="0" presId="urn:microsoft.com/office/officeart/2008/layout/LinedList"/>
    <dgm:cxn modelId="{86207E0C-0B24-45AE-B25F-A2DC38CA9E5B}" type="presParOf" srcId="{3043EA61-C0FE-47FA-8A84-D622582425B5}" destId="{B9F75AE1-C837-40BD-A129-7F54E25DE480}" srcOrd="7" destOrd="0" presId="urn:microsoft.com/office/officeart/2008/layout/LinedList"/>
    <dgm:cxn modelId="{49CF5031-0BF5-426D-A85B-0D7327EDCDCE}" type="presParOf" srcId="{B9F75AE1-C837-40BD-A129-7F54E25DE480}" destId="{774700CD-558C-408A-B950-0D5BE9155673}" srcOrd="0" destOrd="0" presId="urn:microsoft.com/office/officeart/2008/layout/LinedList"/>
    <dgm:cxn modelId="{59A0117F-41D5-40DE-B61B-3A58A2F2D434}" type="presParOf" srcId="{B9F75AE1-C837-40BD-A129-7F54E25DE480}" destId="{65369279-77E1-43DF-8D2A-27CFEB62F24E}" srcOrd="1" destOrd="0" presId="urn:microsoft.com/office/officeart/2008/layout/LinedList"/>
    <dgm:cxn modelId="{D5D3D834-8B4C-42E1-9493-A891BF9A1152}" type="presParOf" srcId="{B9F75AE1-C837-40BD-A129-7F54E25DE480}" destId="{ED34BF1C-40D0-461E-87BB-D5DA4A5631CD}" srcOrd="2" destOrd="0" presId="urn:microsoft.com/office/officeart/2008/layout/LinedList"/>
    <dgm:cxn modelId="{F3180BFB-A11E-49FD-8B47-36062D3379BC}" type="presParOf" srcId="{3043EA61-C0FE-47FA-8A84-D622582425B5}" destId="{0403DAD2-A1F7-499B-9B8C-3D208E5E68B6}" srcOrd="8" destOrd="0" presId="urn:microsoft.com/office/officeart/2008/layout/LinedList"/>
    <dgm:cxn modelId="{849EB023-6A8A-416B-8C65-BC95A7A2617B}" type="presParOf" srcId="{3043EA61-C0FE-47FA-8A84-D622582425B5}" destId="{5AEDC9BE-D6D6-46EB-AC2F-2F32F2A389E1}" srcOrd="9" destOrd="0" presId="urn:microsoft.com/office/officeart/2008/layout/LinedList"/>
    <dgm:cxn modelId="{9A3654E8-A021-4188-A67C-EBDEA2AA7F7C}" type="presParOf" srcId="{18241C77-0D04-499A-9149-298C6758F435}" destId="{6963898D-8F59-4AE6-8EE5-35F838F9C40F}" srcOrd="2" destOrd="0" presId="urn:microsoft.com/office/officeart/2008/layout/LinedList"/>
    <dgm:cxn modelId="{5E9557B6-0FE0-4993-A9C9-8648D81759A5}" type="presParOf" srcId="{18241C77-0D04-499A-9149-298C6758F435}" destId="{9A12C10B-A045-4DE6-A9C7-D84501D0B5F3}" srcOrd="3" destOrd="0" presId="urn:microsoft.com/office/officeart/2008/layout/LinedList"/>
    <dgm:cxn modelId="{E94CFFAA-BF65-4E55-B79D-68D2405A2F94}" type="presParOf" srcId="{9A12C10B-A045-4DE6-A9C7-D84501D0B5F3}" destId="{DA88E2AA-C6A5-4D2A-87DA-14480A03DF1A}" srcOrd="0" destOrd="0" presId="urn:microsoft.com/office/officeart/2008/layout/LinedList"/>
    <dgm:cxn modelId="{DC68FC07-2C20-47A2-999B-B45D16EABA5C}" type="presParOf" srcId="{9A12C10B-A045-4DE6-A9C7-D84501D0B5F3}" destId="{E25B3D95-E72E-479F-87C5-03497C8F40E2}" srcOrd="1" destOrd="0" presId="urn:microsoft.com/office/officeart/2008/layout/LinedList"/>
    <dgm:cxn modelId="{D576CAF7-E996-4DC1-8ABA-6C5490679803}" type="presParOf" srcId="{E25B3D95-E72E-479F-87C5-03497C8F40E2}" destId="{3437C00C-4376-43EE-81C1-A2F516E8284F}" srcOrd="0" destOrd="0" presId="urn:microsoft.com/office/officeart/2008/layout/LinedList"/>
    <dgm:cxn modelId="{A9360D0A-9E47-4A7A-AFE2-FBC38B7A8335}" type="presParOf" srcId="{E25B3D95-E72E-479F-87C5-03497C8F40E2}" destId="{D8A92F8E-4386-481E-88F2-632F31EE7F1B}" srcOrd="1" destOrd="0" presId="urn:microsoft.com/office/officeart/2008/layout/LinedList"/>
    <dgm:cxn modelId="{9E073703-8CA6-4D7F-8424-AE1B0496D9E2}" type="presParOf" srcId="{D8A92F8E-4386-481E-88F2-632F31EE7F1B}" destId="{AACD9C72-C729-4A5D-A651-D052BE6337E7}" srcOrd="0" destOrd="0" presId="urn:microsoft.com/office/officeart/2008/layout/LinedList"/>
    <dgm:cxn modelId="{F4D20889-9C44-4752-8443-87D19BCAC60B}" type="presParOf" srcId="{D8A92F8E-4386-481E-88F2-632F31EE7F1B}" destId="{AF27913C-2EBC-4C01-AA9B-2D6DFD1204C9}" srcOrd="1" destOrd="0" presId="urn:microsoft.com/office/officeart/2008/layout/LinedList"/>
    <dgm:cxn modelId="{B327D6F3-5C02-4EDB-925E-4B05C4FCD436}" type="presParOf" srcId="{D8A92F8E-4386-481E-88F2-632F31EE7F1B}" destId="{56481FCE-5C5D-428D-9BA2-24C5802A83EE}" srcOrd="2" destOrd="0" presId="urn:microsoft.com/office/officeart/2008/layout/LinedList"/>
    <dgm:cxn modelId="{40645D6F-CFAF-4A13-AE14-EAB1D1C427A7}" type="presParOf" srcId="{E25B3D95-E72E-479F-87C5-03497C8F40E2}" destId="{48027A71-1069-47AF-BB27-2FDA7065FAFA}" srcOrd="2" destOrd="0" presId="urn:microsoft.com/office/officeart/2008/layout/LinedList"/>
    <dgm:cxn modelId="{A748F696-7DDD-4280-8269-19581A6A4FEA}" type="presParOf" srcId="{E25B3D95-E72E-479F-87C5-03497C8F40E2}" destId="{77FD0829-CE01-4257-8BFA-EAD638DAD593}" srcOrd="3" destOrd="0" presId="urn:microsoft.com/office/officeart/2008/layout/LinedList"/>
    <dgm:cxn modelId="{E374BD1F-24A6-4FA4-B2B7-9D52E67C661E}" type="presParOf" srcId="{E25B3D95-E72E-479F-87C5-03497C8F40E2}" destId="{D7FEC57C-24A8-4133-B5B1-F8904D02A3DD}" srcOrd="4" destOrd="0" presId="urn:microsoft.com/office/officeart/2008/layout/LinedList"/>
    <dgm:cxn modelId="{3CAAB290-40C7-42A2-A25A-14DE75996BAE}" type="presParOf" srcId="{D7FEC57C-24A8-4133-B5B1-F8904D02A3DD}" destId="{74A63036-50C6-42A8-B505-3C5B6813B48A}" srcOrd="0" destOrd="0" presId="urn:microsoft.com/office/officeart/2008/layout/LinedList"/>
    <dgm:cxn modelId="{5E408795-74C6-46B6-8532-E49E1DE63057}" type="presParOf" srcId="{D7FEC57C-24A8-4133-B5B1-F8904D02A3DD}" destId="{DE629E84-E6D3-49AF-92A0-9930C7B67544}" srcOrd="1" destOrd="0" presId="urn:microsoft.com/office/officeart/2008/layout/LinedList"/>
    <dgm:cxn modelId="{6147D30E-DBBA-4CFF-8AB9-75D17A7B7EAF}" type="presParOf" srcId="{D7FEC57C-24A8-4133-B5B1-F8904D02A3DD}" destId="{6A1EF25B-7893-445B-BE1D-F79158FDCC60}" srcOrd="2" destOrd="0" presId="urn:microsoft.com/office/officeart/2008/layout/LinedList"/>
    <dgm:cxn modelId="{A0EC6EA4-B395-49B4-B61A-37C1B2C5DBEC}" type="presParOf" srcId="{E25B3D95-E72E-479F-87C5-03497C8F40E2}" destId="{6E4826F6-59D9-4DF2-92A8-D2DA5337E8C5}" srcOrd="5" destOrd="0" presId="urn:microsoft.com/office/officeart/2008/layout/LinedList"/>
    <dgm:cxn modelId="{DA65AF5B-604A-4D9F-8EFB-0C3767BFB759}" type="presParOf" srcId="{E25B3D95-E72E-479F-87C5-03497C8F40E2}" destId="{74E0397C-95E1-48E9-B8AB-4EBE9886522C}" srcOrd="6" destOrd="0" presId="urn:microsoft.com/office/officeart/2008/layout/LinedList"/>
    <dgm:cxn modelId="{A122248E-B0A1-4BC6-9BBA-DC9E3C860DF0}" type="presParOf" srcId="{E25B3D95-E72E-479F-87C5-03497C8F40E2}" destId="{5169B1A4-7CD0-4132-91BB-B08EAC8DF25E}" srcOrd="7" destOrd="0" presId="urn:microsoft.com/office/officeart/2008/layout/LinedList"/>
    <dgm:cxn modelId="{1B8EABB5-6512-4EE5-8EF2-1951785E8B6E}" type="presParOf" srcId="{5169B1A4-7CD0-4132-91BB-B08EAC8DF25E}" destId="{986963BF-CC4D-4881-96B0-54BCE7D913FC}" srcOrd="0" destOrd="0" presId="urn:microsoft.com/office/officeart/2008/layout/LinedList"/>
    <dgm:cxn modelId="{A3865F9D-5466-425E-B72E-D054B9C87CD6}" type="presParOf" srcId="{5169B1A4-7CD0-4132-91BB-B08EAC8DF25E}" destId="{4997DD75-0709-4817-9C65-21F4F51AAB5B}" srcOrd="1" destOrd="0" presId="urn:microsoft.com/office/officeart/2008/layout/LinedList"/>
    <dgm:cxn modelId="{CCA46095-2F85-47DA-A78D-056810CA9CA5}" type="presParOf" srcId="{5169B1A4-7CD0-4132-91BB-B08EAC8DF25E}" destId="{C5F6CB86-3F47-4D16-AE39-090A1F5A33C2}" srcOrd="2" destOrd="0" presId="urn:microsoft.com/office/officeart/2008/layout/LinedList"/>
    <dgm:cxn modelId="{4D196309-2B38-4460-92B8-79761CC340D1}" type="presParOf" srcId="{E25B3D95-E72E-479F-87C5-03497C8F40E2}" destId="{EB151193-E218-4A9A-B8B4-E0F42734B271}" srcOrd="8" destOrd="0" presId="urn:microsoft.com/office/officeart/2008/layout/LinedList"/>
    <dgm:cxn modelId="{5A44613C-402E-4535-8319-47DF5D7347E3}" type="presParOf" srcId="{E25B3D95-E72E-479F-87C5-03497C8F40E2}" destId="{8F7C1212-E146-4F20-8530-EE81CA3D8D02}" srcOrd="9" destOrd="0" presId="urn:microsoft.com/office/officeart/2008/layout/LinedList"/>
    <dgm:cxn modelId="{4DB48EE7-49BD-4300-8F5B-9377324532F2}" type="presParOf" srcId="{18241C77-0D04-499A-9149-298C6758F435}" destId="{DBD08E0C-BBF1-436C-A126-6AE9CE40FF6C}" srcOrd="4" destOrd="0" presId="urn:microsoft.com/office/officeart/2008/layout/LinedList"/>
    <dgm:cxn modelId="{8CC26D2F-CAA9-4541-80AC-BDC9FDEA0A93}" type="presParOf" srcId="{18241C77-0D04-499A-9149-298C6758F435}" destId="{F0DF6917-F7D9-4C45-8F09-0CEBD3AFB2F7}" srcOrd="5" destOrd="0" presId="urn:microsoft.com/office/officeart/2008/layout/LinedList"/>
    <dgm:cxn modelId="{1841A4C1-F3CA-4CC4-91E2-0B3287B4CB37}" type="presParOf" srcId="{F0DF6917-F7D9-4C45-8F09-0CEBD3AFB2F7}" destId="{AA5E38E9-EBFB-42F9-877A-4CA3E688C83E}" srcOrd="0" destOrd="0" presId="urn:microsoft.com/office/officeart/2008/layout/LinedList"/>
    <dgm:cxn modelId="{A743234E-9920-4DA2-9C11-D09A3DB8AB86}" type="presParOf" srcId="{F0DF6917-F7D9-4C45-8F09-0CEBD3AFB2F7}" destId="{84613B29-D380-4E3D-9B9A-5629DDE02E89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7B217D85-C84B-4BA7-8A9F-1BFCDA664750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7B40776D-57AD-4336-9978-99927EF4FB01}">
      <dgm:prSet/>
      <dgm:spPr/>
      <dgm:t>
        <a:bodyPr/>
        <a:lstStyle/>
        <a:p>
          <a:pPr rtl="0"/>
          <a:r>
            <a:rPr lang="es-MX" b="1" dirty="0" smtClean="0"/>
            <a:t>Pensión por orfandad:</a:t>
          </a:r>
          <a:endParaRPr lang="es-MX" b="1" dirty="0"/>
        </a:p>
      </dgm:t>
    </dgm:pt>
    <dgm:pt modelId="{946F6A15-53D6-4A5C-8CCA-2D3BC8F16C7E}" type="parTrans" cxnId="{3E82679D-689B-42DC-B06B-7DB35D3310C4}">
      <dgm:prSet/>
      <dgm:spPr/>
      <dgm:t>
        <a:bodyPr/>
        <a:lstStyle/>
        <a:p>
          <a:endParaRPr lang="es-MX"/>
        </a:p>
      </dgm:t>
    </dgm:pt>
    <dgm:pt modelId="{92057E91-70C8-41FF-90F3-31056BC152EE}" type="sibTrans" cxnId="{3E82679D-689B-42DC-B06B-7DB35D3310C4}">
      <dgm:prSet/>
      <dgm:spPr/>
      <dgm:t>
        <a:bodyPr/>
        <a:lstStyle/>
        <a:p>
          <a:endParaRPr lang="es-MX"/>
        </a:p>
      </dgm:t>
    </dgm:pt>
    <dgm:pt modelId="{8A2AE98C-5123-46E5-A966-380E56799E08}">
      <dgm:prSet/>
      <dgm:spPr/>
      <dgm:t>
        <a:bodyPr/>
        <a:lstStyle/>
        <a:p>
          <a:pPr rtl="0"/>
          <a:r>
            <a:rPr lang="es-MX" dirty="0" smtClean="0"/>
            <a:t>Hijos menores de 16 años.</a:t>
          </a:r>
          <a:endParaRPr lang="es-MX" dirty="0"/>
        </a:p>
      </dgm:t>
    </dgm:pt>
    <dgm:pt modelId="{A5C98E33-A6AC-438E-92BA-7A1287460E96}" type="parTrans" cxnId="{F1C3042A-E01D-4014-B463-8413AA3899BF}">
      <dgm:prSet/>
      <dgm:spPr/>
      <dgm:t>
        <a:bodyPr/>
        <a:lstStyle/>
        <a:p>
          <a:endParaRPr lang="es-MX"/>
        </a:p>
      </dgm:t>
    </dgm:pt>
    <dgm:pt modelId="{5FAAFFB9-E103-4E39-B48C-DD12164041E4}" type="sibTrans" cxnId="{F1C3042A-E01D-4014-B463-8413AA3899BF}">
      <dgm:prSet/>
      <dgm:spPr/>
      <dgm:t>
        <a:bodyPr/>
        <a:lstStyle/>
        <a:p>
          <a:endParaRPr lang="es-MX"/>
        </a:p>
      </dgm:t>
    </dgm:pt>
    <dgm:pt modelId="{C938D2D4-D438-4CC0-A35F-5CA0DA0955DF}">
      <dgm:prSet/>
      <dgm:spPr/>
      <dgm:t>
        <a:bodyPr/>
        <a:lstStyle/>
        <a:p>
          <a:pPr rtl="0"/>
          <a:r>
            <a:rPr lang="es-MX" smtClean="0"/>
            <a:t>Hasta los 25 años si están estudiando.</a:t>
          </a:r>
          <a:endParaRPr lang="es-MX"/>
        </a:p>
      </dgm:t>
    </dgm:pt>
    <dgm:pt modelId="{17F954EA-DB82-4471-8878-C8785C2A3B9E}" type="parTrans" cxnId="{E2050A40-CEB1-41DC-B11D-D5845FC46C0E}">
      <dgm:prSet/>
      <dgm:spPr/>
      <dgm:t>
        <a:bodyPr/>
        <a:lstStyle/>
        <a:p>
          <a:endParaRPr lang="es-MX"/>
        </a:p>
      </dgm:t>
    </dgm:pt>
    <dgm:pt modelId="{BEFBBB44-B256-4B23-B2BE-4C933DFF03DC}" type="sibTrans" cxnId="{E2050A40-CEB1-41DC-B11D-D5845FC46C0E}">
      <dgm:prSet/>
      <dgm:spPr/>
      <dgm:t>
        <a:bodyPr/>
        <a:lstStyle/>
        <a:p>
          <a:endParaRPr lang="es-MX"/>
        </a:p>
      </dgm:t>
    </dgm:pt>
    <dgm:pt modelId="{56F7A13C-8055-485D-8569-A8338364F7BD}">
      <dgm:prSet/>
      <dgm:spPr/>
      <dgm:t>
        <a:bodyPr/>
        <a:lstStyle/>
        <a:p>
          <a:pPr rtl="0"/>
          <a:r>
            <a:rPr lang="es-MX" smtClean="0"/>
            <a:t>Mayores de 16 años si están discapacitados.</a:t>
          </a:r>
          <a:endParaRPr lang="es-MX"/>
        </a:p>
      </dgm:t>
    </dgm:pt>
    <dgm:pt modelId="{C5399B52-13EC-45C2-91F6-02310664B893}" type="parTrans" cxnId="{046B982F-E703-44E9-969C-2B1C4EB754F4}">
      <dgm:prSet/>
      <dgm:spPr/>
      <dgm:t>
        <a:bodyPr/>
        <a:lstStyle/>
        <a:p>
          <a:endParaRPr lang="es-MX"/>
        </a:p>
      </dgm:t>
    </dgm:pt>
    <dgm:pt modelId="{8C8C3124-3501-4E8D-ADEA-0111AB68027D}" type="sibTrans" cxnId="{046B982F-E703-44E9-969C-2B1C4EB754F4}">
      <dgm:prSet/>
      <dgm:spPr/>
      <dgm:t>
        <a:bodyPr/>
        <a:lstStyle/>
        <a:p>
          <a:endParaRPr lang="es-MX"/>
        </a:p>
      </dgm:t>
    </dgm:pt>
    <dgm:pt modelId="{51A13FE7-7B9B-492A-AFDF-DFA0F6D7AC97}">
      <dgm:prSet/>
      <dgm:spPr/>
      <dgm:t>
        <a:bodyPr/>
        <a:lstStyle/>
        <a:p>
          <a:pPr rtl="0"/>
          <a:r>
            <a:rPr lang="es-MX" smtClean="0"/>
            <a:t>Será del 20% de la pensión de invalidez, o del 30% si fuera huérfano de ambos padres.</a:t>
          </a:r>
          <a:endParaRPr lang="es-MX"/>
        </a:p>
      </dgm:t>
    </dgm:pt>
    <dgm:pt modelId="{AC6D4017-CFC1-4142-8C09-50B526579675}" type="parTrans" cxnId="{C3BEE01D-14FE-43A7-888E-2BDDDA90A398}">
      <dgm:prSet/>
      <dgm:spPr/>
      <dgm:t>
        <a:bodyPr/>
        <a:lstStyle/>
        <a:p>
          <a:endParaRPr lang="es-MX"/>
        </a:p>
      </dgm:t>
    </dgm:pt>
    <dgm:pt modelId="{FAC3BD09-DF75-40AE-8CE8-1F99AF9E903F}" type="sibTrans" cxnId="{C3BEE01D-14FE-43A7-888E-2BDDDA90A398}">
      <dgm:prSet/>
      <dgm:spPr/>
      <dgm:t>
        <a:bodyPr/>
        <a:lstStyle/>
        <a:p>
          <a:endParaRPr lang="es-MX"/>
        </a:p>
      </dgm:t>
    </dgm:pt>
    <dgm:pt modelId="{EA0692E9-1C87-414E-AFC2-9C399B8E0FC0}">
      <dgm:prSet/>
      <dgm:spPr/>
      <dgm:t>
        <a:bodyPr/>
        <a:lstStyle/>
        <a:p>
          <a:pPr rtl="0"/>
          <a:r>
            <a:rPr lang="es-MX" smtClean="0"/>
            <a:t>En la última mensualidad se le dará un finiquito de tres mensualidades.</a:t>
          </a:r>
          <a:endParaRPr lang="es-MX"/>
        </a:p>
      </dgm:t>
    </dgm:pt>
    <dgm:pt modelId="{D570877A-B546-47F6-BB30-A0E144047C3B}" type="parTrans" cxnId="{E317BC2F-8C0B-4CFC-BCD1-AF3D24039089}">
      <dgm:prSet/>
      <dgm:spPr/>
      <dgm:t>
        <a:bodyPr/>
        <a:lstStyle/>
        <a:p>
          <a:endParaRPr lang="es-MX"/>
        </a:p>
      </dgm:t>
    </dgm:pt>
    <dgm:pt modelId="{7E18B62C-F158-4FA4-9636-91D0C472D4D7}" type="sibTrans" cxnId="{E317BC2F-8C0B-4CFC-BCD1-AF3D24039089}">
      <dgm:prSet/>
      <dgm:spPr/>
      <dgm:t>
        <a:bodyPr/>
        <a:lstStyle/>
        <a:p>
          <a:endParaRPr lang="es-MX"/>
        </a:p>
      </dgm:t>
    </dgm:pt>
    <dgm:pt modelId="{9E8B2413-C62C-4F5B-BA5E-BB43BF2472EB}">
      <dgm:prSet/>
      <dgm:spPr/>
      <dgm:t>
        <a:bodyPr/>
        <a:lstStyle/>
        <a:p>
          <a:pPr rtl="0"/>
          <a:r>
            <a:rPr lang="es-MX" smtClean="0"/>
            <a:t>Si no hubiera viuda o huérfanos la pensión se dará a los ascendientes.</a:t>
          </a:r>
          <a:endParaRPr lang="es-MX"/>
        </a:p>
      </dgm:t>
    </dgm:pt>
    <dgm:pt modelId="{576F2421-4060-42F3-B57F-8710F8E5939B}" type="parTrans" cxnId="{052073FC-BE6C-48C7-B5C9-50815CACF7D1}">
      <dgm:prSet/>
      <dgm:spPr/>
      <dgm:t>
        <a:bodyPr/>
        <a:lstStyle/>
        <a:p>
          <a:endParaRPr lang="es-MX"/>
        </a:p>
      </dgm:t>
    </dgm:pt>
    <dgm:pt modelId="{0F490AF7-0710-4A9E-A29E-2F95AEE15C99}" type="sibTrans" cxnId="{052073FC-BE6C-48C7-B5C9-50815CACF7D1}">
      <dgm:prSet/>
      <dgm:spPr/>
      <dgm:t>
        <a:bodyPr/>
        <a:lstStyle/>
        <a:p>
          <a:endParaRPr lang="es-MX"/>
        </a:p>
      </dgm:t>
    </dgm:pt>
    <dgm:pt modelId="{F962FF1E-81CD-4CCA-8C0D-24DC2AD02FFE}" type="pres">
      <dgm:prSet presAssocID="{7B217D85-C84B-4BA7-8A9F-1BFCDA664750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2DF2F40-191A-4CD5-AFAA-A8AB0BB8AD3B}" type="pres">
      <dgm:prSet presAssocID="{7B40776D-57AD-4336-9978-99927EF4FB01}" presName="circ1" presStyleLbl="vennNode1" presStyleIdx="0" presStyleCnt="7"/>
      <dgm:spPr/>
    </dgm:pt>
    <dgm:pt modelId="{4C8700BD-2013-4D35-B21F-2FEFA22C9DC1}" type="pres">
      <dgm:prSet presAssocID="{7B40776D-57AD-4336-9978-99927EF4FB0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ABCE756-BB13-4A8E-A0B6-5A19875D5F69}" type="pres">
      <dgm:prSet presAssocID="{8A2AE98C-5123-46E5-A966-380E56799E08}" presName="circ2" presStyleLbl="vennNode1" presStyleIdx="1" presStyleCnt="7"/>
      <dgm:spPr/>
    </dgm:pt>
    <dgm:pt modelId="{E15E5F4B-F886-4B98-85E2-B76FB24C1E1D}" type="pres">
      <dgm:prSet presAssocID="{8A2AE98C-5123-46E5-A966-380E56799E08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FD3CA5C-C77D-4018-B37E-D13D50E8BF49}" type="pres">
      <dgm:prSet presAssocID="{C938D2D4-D438-4CC0-A35F-5CA0DA0955DF}" presName="circ3" presStyleLbl="vennNode1" presStyleIdx="2" presStyleCnt="7"/>
      <dgm:spPr/>
    </dgm:pt>
    <dgm:pt modelId="{E4F3A965-A205-488C-BEA9-3C6230E7773B}" type="pres">
      <dgm:prSet presAssocID="{C938D2D4-D438-4CC0-A35F-5CA0DA0955DF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4C8FC56-FC43-498D-AE76-AF6F92311160}" type="pres">
      <dgm:prSet presAssocID="{56F7A13C-8055-485D-8569-A8338364F7BD}" presName="circ4" presStyleLbl="vennNode1" presStyleIdx="3" presStyleCnt="7"/>
      <dgm:spPr/>
    </dgm:pt>
    <dgm:pt modelId="{75338487-B249-47F0-8DFB-A7C1DF127F64}" type="pres">
      <dgm:prSet presAssocID="{56F7A13C-8055-485D-8569-A8338364F7BD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A6A6056-B69A-4689-9172-196E861D8445}" type="pres">
      <dgm:prSet presAssocID="{51A13FE7-7B9B-492A-AFDF-DFA0F6D7AC97}" presName="circ5" presStyleLbl="vennNode1" presStyleIdx="4" presStyleCnt="7"/>
      <dgm:spPr/>
    </dgm:pt>
    <dgm:pt modelId="{EFB078F9-152D-43A7-BE45-BC15C7B28DF8}" type="pres">
      <dgm:prSet presAssocID="{51A13FE7-7B9B-492A-AFDF-DFA0F6D7AC97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CC7D819-37CA-4DF7-8E3C-32E4F0F97EEC}" type="pres">
      <dgm:prSet presAssocID="{EA0692E9-1C87-414E-AFC2-9C399B8E0FC0}" presName="circ6" presStyleLbl="vennNode1" presStyleIdx="5" presStyleCnt="7"/>
      <dgm:spPr/>
    </dgm:pt>
    <dgm:pt modelId="{F98FCADA-6654-4AE0-9E17-E146B1A5A7B5}" type="pres">
      <dgm:prSet presAssocID="{EA0692E9-1C87-414E-AFC2-9C399B8E0FC0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50AD8DB-1427-497E-B3B2-B3CB95D52C4E}" type="pres">
      <dgm:prSet presAssocID="{9E8B2413-C62C-4F5B-BA5E-BB43BF2472EB}" presName="circ7" presStyleLbl="vennNode1" presStyleIdx="6" presStyleCnt="7"/>
      <dgm:spPr/>
    </dgm:pt>
    <dgm:pt modelId="{20ADA510-1363-4E0C-AF58-46E8A1CC57B8}" type="pres">
      <dgm:prSet presAssocID="{9E8B2413-C62C-4F5B-BA5E-BB43BF2472EB}" presName="circ7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D0CBC04-FDFE-4176-AA15-C89C41A4B885}" type="presOf" srcId="{C938D2D4-D438-4CC0-A35F-5CA0DA0955DF}" destId="{E4F3A965-A205-488C-BEA9-3C6230E7773B}" srcOrd="0" destOrd="0" presId="urn:microsoft.com/office/officeart/2005/8/layout/venn1"/>
    <dgm:cxn modelId="{F1C3042A-E01D-4014-B463-8413AA3899BF}" srcId="{7B217D85-C84B-4BA7-8A9F-1BFCDA664750}" destId="{8A2AE98C-5123-46E5-A966-380E56799E08}" srcOrd="1" destOrd="0" parTransId="{A5C98E33-A6AC-438E-92BA-7A1287460E96}" sibTransId="{5FAAFFB9-E103-4E39-B48C-DD12164041E4}"/>
    <dgm:cxn modelId="{046B982F-E703-44E9-969C-2B1C4EB754F4}" srcId="{7B217D85-C84B-4BA7-8A9F-1BFCDA664750}" destId="{56F7A13C-8055-485D-8569-A8338364F7BD}" srcOrd="3" destOrd="0" parTransId="{C5399B52-13EC-45C2-91F6-02310664B893}" sibTransId="{8C8C3124-3501-4E8D-ADEA-0111AB68027D}"/>
    <dgm:cxn modelId="{E317BC2F-8C0B-4CFC-BCD1-AF3D24039089}" srcId="{7B217D85-C84B-4BA7-8A9F-1BFCDA664750}" destId="{EA0692E9-1C87-414E-AFC2-9C399B8E0FC0}" srcOrd="5" destOrd="0" parTransId="{D570877A-B546-47F6-BB30-A0E144047C3B}" sibTransId="{7E18B62C-F158-4FA4-9636-91D0C472D4D7}"/>
    <dgm:cxn modelId="{A31EE91E-579C-4188-8E1E-3BE2711E6A37}" type="presOf" srcId="{7B40776D-57AD-4336-9978-99927EF4FB01}" destId="{4C8700BD-2013-4D35-B21F-2FEFA22C9DC1}" srcOrd="0" destOrd="0" presId="urn:microsoft.com/office/officeart/2005/8/layout/venn1"/>
    <dgm:cxn modelId="{3E82679D-689B-42DC-B06B-7DB35D3310C4}" srcId="{7B217D85-C84B-4BA7-8A9F-1BFCDA664750}" destId="{7B40776D-57AD-4336-9978-99927EF4FB01}" srcOrd="0" destOrd="0" parTransId="{946F6A15-53D6-4A5C-8CCA-2D3BC8F16C7E}" sibTransId="{92057E91-70C8-41FF-90F3-31056BC152EE}"/>
    <dgm:cxn modelId="{ED1440C8-EE25-445F-9D35-825B9F93A010}" type="presOf" srcId="{51A13FE7-7B9B-492A-AFDF-DFA0F6D7AC97}" destId="{EFB078F9-152D-43A7-BE45-BC15C7B28DF8}" srcOrd="0" destOrd="0" presId="urn:microsoft.com/office/officeart/2005/8/layout/venn1"/>
    <dgm:cxn modelId="{E2050A40-CEB1-41DC-B11D-D5845FC46C0E}" srcId="{7B217D85-C84B-4BA7-8A9F-1BFCDA664750}" destId="{C938D2D4-D438-4CC0-A35F-5CA0DA0955DF}" srcOrd="2" destOrd="0" parTransId="{17F954EA-DB82-4471-8878-C8785C2A3B9E}" sibTransId="{BEFBBB44-B256-4B23-B2BE-4C933DFF03DC}"/>
    <dgm:cxn modelId="{A283D1E0-3EAC-4553-B8EB-A33FCC172089}" type="presOf" srcId="{56F7A13C-8055-485D-8569-A8338364F7BD}" destId="{75338487-B249-47F0-8DFB-A7C1DF127F64}" srcOrd="0" destOrd="0" presId="urn:microsoft.com/office/officeart/2005/8/layout/venn1"/>
    <dgm:cxn modelId="{052073FC-BE6C-48C7-B5C9-50815CACF7D1}" srcId="{7B217D85-C84B-4BA7-8A9F-1BFCDA664750}" destId="{9E8B2413-C62C-4F5B-BA5E-BB43BF2472EB}" srcOrd="6" destOrd="0" parTransId="{576F2421-4060-42F3-B57F-8710F8E5939B}" sibTransId="{0F490AF7-0710-4A9E-A29E-2F95AEE15C99}"/>
    <dgm:cxn modelId="{C3BEE01D-14FE-43A7-888E-2BDDDA90A398}" srcId="{7B217D85-C84B-4BA7-8A9F-1BFCDA664750}" destId="{51A13FE7-7B9B-492A-AFDF-DFA0F6D7AC97}" srcOrd="4" destOrd="0" parTransId="{AC6D4017-CFC1-4142-8C09-50B526579675}" sibTransId="{FAC3BD09-DF75-40AE-8CE8-1F99AF9E903F}"/>
    <dgm:cxn modelId="{9E6E95A2-02A6-4E1D-98C4-FD3C1F54ECA3}" type="presOf" srcId="{7B217D85-C84B-4BA7-8A9F-1BFCDA664750}" destId="{F962FF1E-81CD-4CCA-8C0D-24DC2AD02FFE}" srcOrd="0" destOrd="0" presId="urn:microsoft.com/office/officeart/2005/8/layout/venn1"/>
    <dgm:cxn modelId="{B3087244-36C3-4FB0-BFC6-75B6179F508D}" type="presOf" srcId="{EA0692E9-1C87-414E-AFC2-9C399B8E0FC0}" destId="{F98FCADA-6654-4AE0-9E17-E146B1A5A7B5}" srcOrd="0" destOrd="0" presId="urn:microsoft.com/office/officeart/2005/8/layout/venn1"/>
    <dgm:cxn modelId="{F8D0BB38-6C53-490A-9805-E2907D9291D4}" type="presOf" srcId="{8A2AE98C-5123-46E5-A966-380E56799E08}" destId="{E15E5F4B-F886-4B98-85E2-B76FB24C1E1D}" srcOrd="0" destOrd="0" presId="urn:microsoft.com/office/officeart/2005/8/layout/venn1"/>
    <dgm:cxn modelId="{6F31B81B-2432-4E3F-BE12-B44D4919D5FB}" type="presOf" srcId="{9E8B2413-C62C-4F5B-BA5E-BB43BF2472EB}" destId="{20ADA510-1363-4E0C-AF58-46E8A1CC57B8}" srcOrd="0" destOrd="0" presId="urn:microsoft.com/office/officeart/2005/8/layout/venn1"/>
    <dgm:cxn modelId="{A87A1576-13CA-4FCA-8789-5F74AFD4837E}" type="presParOf" srcId="{F962FF1E-81CD-4CCA-8C0D-24DC2AD02FFE}" destId="{42DF2F40-191A-4CD5-AFAA-A8AB0BB8AD3B}" srcOrd="0" destOrd="0" presId="urn:microsoft.com/office/officeart/2005/8/layout/venn1"/>
    <dgm:cxn modelId="{69E22541-79FC-4674-83D3-A6090C8E268C}" type="presParOf" srcId="{F962FF1E-81CD-4CCA-8C0D-24DC2AD02FFE}" destId="{4C8700BD-2013-4D35-B21F-2FEFA22C9DC1}" srcOrd="1" destOrd="0" presId="urn:microsoft.com/office/officeart/2005/8/layout/venn1"/>
    <dgm:cxn modelId="{35664CCA-B03D-43DF-8055-4C10FBE484BD}" type="presParOf" srcId="{F962FF1E-81CD-4CCA-8C0D-24DC2AD02FFE}" destId="{8ABCE756-BB13-4A8E-A0B6-5A19875D5F69}" srcOrd="2" destOrd="0" presId="urn:microsoft.com/office/officeart/2005/8/layout/venn1"/>
    <dgm:cxn modelId="{6ECC6065-F002-45E7-B6A6-1E7BC7EFA343}" type="presParOf" srcId="{F962FF1E-81CD-4CCA-8C0D-24DC2AD02FFE}" destId="{E15E5F4B-F886-4B98-85E2-B76FB24C1E1D}" srcOrd="3" destOrd="0" presId="urn:microsoft.com/office/officeart/2005/8/layout/venn1"/>
    <dgm:cxn modelId="{6B6F580F-92C3-4274-AC96-B49296346423}" type="presParOf" srcId="{F962FF1E-81CD-4CCA-8C0D-24DC2AD02FFE}" destId="{FFD3CA5C-C77D-4018-B37E-D13D50E8BF49}" srcOrd="4" destOrd="0" presId="urn:microsoft.com/office/officeart/2005/8/layout/venn1"/>
    <dgm:cxn modelId="{300F692B-CD5C-4116-BC4F-C4EBF004BD1D}" type="presParOf" srcId="{F962FF1E-81CD-4CCA-8C0D-24DC2AD02FFE}" destId="{E4F3A965-A205-488C-BEA9-3C6230E7773B}" srcOrd="5" destOrd="0" presId="urn:microsoft.com/office/officeart/2005/8/layout/venn1"/>
    <dgm:cxn modelId="{80A080A1-E879-4308-BE33-157349D034D8}" type="presParOf" srcId="{F962FF1E-81CD-4CCA-8C0D-24DC2AD02FFE}" destId="{04C8FC56-FC43-498D-AE76-AF6F92311160}" srcOrd="6" destOrd="0" presId="urn:microsoft.com/office/officeart/2005/8/layout/venn1"/>
    <dgm:cxn modelId="{FA6251BA-CB6E-481F-93DC-16962F83581C}" type="presParOf" srcId="{F962FF1E-81CD-4CCA-8C0D-24DC2AD02FFE}" destId="{75338487-B249-47F0-8DFB-A7C1DF127F64}" srcOrd="7" destOrd="0" presId="urn:microsoft.com/office/officeart/2005/8/layout/venn1"/>
    <dgm:cxn modelId="{37853945-D12C-47D1-89FA-847A0B044CC2}" type="presParOf" srcId="{F962FF1E-81CD-4CCA-8C0D-24DC2AD02FFE}" destId="{5A6A6056-B69A-4689-9172-196E861D8445}" srcOrd="8" destOrd="0" presId="urn:microsoft.com/office/officeart/2005/8/layout/venn1"/>
    <dgm:cxn modelId="{8DE13AE1-CC63-484C-BFD8-364C43A29C0D}" type="presParOf" srcId="{F962FF1E-81CD-4CCA-8C0D-24DC2AD02FFE}" destId="{EFB078F9-152D-43A7-BE45-BC15C7B28DF8}" srcOrd="9" destOrd="0" presId="urn:microsoft.com/office/officeart/2005/8/layout/venn1"/>
    <dgm:cxn modelId="{86B214FD-3665-4232-9940-3A208E7D5C22}" type="presParOf" srcId="{F962FF1E-81CD-4CCA-8C0D-24DC2AD02FFE}" destId="{ECC7D819-37CA-4DF7-8E3C-32E4F0F97EEC}" srcOrd="10" destOrd="0" presId="urn:microsoft.com/office/officeart/2005/8/layout/venn1"/>
    <dgm:cxn modelId="{ECC485D5-8901-4408-BF2D-88246A9CC88F}" type="presParOf" srcId="{F962FF1E-81CD-4CCA-8C0D-24DC2AD02FFE}" destId="{F98FCADA-6654-4AE0-9E17-E146B1A5A7B5}" srcOrd="11" destOrd="0" presId="urn:microsoft.com/office/officeart/2005/8/layout/venn1"/>
    <dgm:cxn modelId="{C30C5F9A-1CF7-4A65-9FBC-732DD7829631}" type="presParOf" srcId="{F962FF1E-81CD-4CCA-8C0D-24DC2AD02FFE}" destId="{F50AD8DB-1427-497E-B3B2-B3CB95D52C4E}" srcOrd="12" destOrd="0" presId="urn:microsoft.com/office/officeart/2005/8/layout/venn1"/>
    <dgm:cxn modelId="{84E837A0-AA86-4FDA-BB58-2D70E1CCA6A7}" type="presParOf" srcId="{F962FF1E-81CD-4CCA-8C0D-24DC2AD02FFE}" destId="{20ADA510-1363-4E0C-AF58-46E8A1CC57B8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53E6138E-E855-4D1F-88BA-0381A2AED13A}" type="doc">
      <dgm:prSet loTypeId="urn:microsoft.com/office/officeart/2005/8/layout/matrix2" loCatId="matrix" qsTypeId="urn:microsoft.com/office/officeart/2005/8/quickstyle/simple3" qsCatId="simple" csTypeId="urn:microsoft.com/office/officeart/2005/8/colors/accent1_4" csCatId="accent1"/>
      <dgm:spPr/>
      <dgm:t>
        <a:bodyPr/>
        <a:lstStyle/>
        <a:p>
          <a:endParaRPr lang="es-MX"/>
        </a:p>
      </dgm:t>
    </dgm:pt>
    <dgm:pt modelId="{CCA83563-632E-4FCC-80E0-5CD0BBE6C614}">
      <dgm:prSet/>
      <dgm:spPr/>
      <dgm:t>
        <a:bodyPr/>
        <a:lstStyle/>
        <a:p>
          <a:pPr rtl="0"/>
          <a:r>
            <a:rPr lang="es-MX" smtClean="0"/>
            <a:t>La pensión por invalidez será del 35% del promedio de las últimas 500 cotizaciones.</a:t>
          </a:r>
          <a:endParaRPr lang="es-MX"/>
        </a:p>
      </dgm:t>
    </dgm:pt>
    <dgm:pt modelId="{EAA11E63-0A02-4687-BE49-009881372CE8}" type="parTrans" cxnId="{EDD7F9FD-32A0-4CA3-B227-2D6A4A3D8F56}">
      <dgm:prSet/>
      <dgm:spPr/>
      <dgm:t>
        <a:bodyPr/>
        <a:lstStyle/>
        <a:p>
          <a:endParaRPr lang="es-MX"/>
        </a:p>
      </dgm:t>
    </dgm:pt>
    <dgm:pt modelId="{E3923DE1-0387-440F-BF0A-1E4BD9897E58}" type="sibTrans" cxnId="{EDD7F9FD-32A0-4CA3-B227-2D6A4A3D8F56}">
      <dgm:prSet/>
      <dgm:spPr/>
      <dgm:t>
        <a:bodyPr/>
        <a:lstStyle/>
        <a:p>
          <a:endParaRPr lang="es-MX"/>
        </a:p>
      </dgm:t>
    </dgm:pt>
    <dgm:pt modelId="{4AF5CC87-7A70-4AED-BDAF-EA8E1DE1D0CB}">
      <dgm:prSet/>
      <dgm:spPr/>
      <dgm:t>
        <a:bodyPr/>
        <a:lstStyle/>
        <a:p>
          <a:pPr rtl="0"/>
          <a:r>
            <a:rPr lang="es-MX" smtClean="0"/>
            <a:t>Además se incluirán asignaciones familiares: 15% para la esposa y 10% por cada hijo.</a:t>
          </a:r>
          <a:endParaRPr lang="es-MX"/>
        </a:p>
      </dgm:t>
    </dgm:pt>
    <dgm:pt modelId="{805F6B69-6D13-4C8D-B42B-0E9EA7181A71}" type="parTrans" cxnId="{35FEE514-D2B0-4635-ACF7-D78AD2C5F8BB}">
      <dgm:prSet/>
      <dgm:spPr/>
      <dgm:t>
        <a:bodyPr/>
        <a:lstStyle/>
        <a:p>
          <a:endParaRPr lang="es-MX"/>
        </a:p>
      </dgm:t>
    </dgm:pt>
    <dgm:pt modelId="{AA851DC4-6EBC-4FBC-99CD-C4208DD2242F}" type="sibTrans" cxnId="{35FEE514-D2B0-4635-ACF7-D78AD2C5F8BB}">
      <dgm:prSet/>
      <dgm:spPr/>
      <dgm:t>
        <a:bodyPr/>
        <a:lstStyle/>
        <a:p>
          <a:endParaRPr lang="es-MX"/>
        </a:p>
      </dgm:t>
    </dgm:pt>
    <dgm:pt modelId="{6366E171-F006-4660-B434-D6AE166305D5}">
      <dgm:prSet/>
      <dgm:spPr/>
      <dgm:t>
        <a:bodyPr/>
        <a:lstStyle/>
        <a:p>
          <a:pPr rtl="0"/>
          <a:r>
            <a:rPr lang="es-MX" smtClean="0"/>
            <a:t>El importe de la pensión y asignaciones no pude exceder el 100% del salario promedio.</a:t>
          </a:r>
          <a:endParaRPr lang="es-MX"/>
        </a:p>
      </dgm:t>
    </dgm:pt>
    <dgm:pt modelId="{96893711-462D-4732-9CE2-29889CFF2CBB}" type="parTrans" cxnId="{A74200CD-71AF-4A6F-A325-62702A39CF29}">
      <dgm:prSet/>
      <dgm:spPr/>
      <dgm:t>
        <a:bodyPr/>
        <a:lstStyle/>
        <a:p>
          <a:endParaRPr lang="es-MX"/>
        </a:p>
      </dgm:t>
    </dgm:pt>
    <dgm:pt modelId="{7259106E-D607-435A-B87C-601C14FC3A8E}" type="sibTrans" cxnId="{A74200CD-71AF-4A6F-A325-62702A39CF29}">
      <dgm:prSet/>
      <dgm:spPr/>
      <dgm:t>
        <a:bodyPr/>
        <a:lstStyle/>
        <a:p>
          <a:endParaRPr lang="es-MX"/>
        </a:p>
      </dgm:t>
    </dgm:pt>
    <dgm:pt modelId="{ECC8F9CA-43AF-4FE7-AE6A-388C5D449BD2}">
      <dgm:prSet/>
      <dgm:spPr/>
      <dgm:t>
        <a:bodyPr/>
        <a:lstStyle/>
        <a:p>
          <a:pPr rtl="0"/>
          <a:r>
            <a:rPr lang="es-MX" dirty="0" smtClean="0"/>
            <a:t>Si no tuviera los recursos suficientes el Estado aportará la diferencia para garantizar una pensión vitalicia.</a:t>
          </a:r>
          <a:endParaRPr lang="es-MX" dirty="0"/>
        </a:p>
      </dgm:t>
    </dgm:pt>
    <dgm:pt modelId="{67B2D490-0889-4E25-8E6D-4DC98C21B6D3}" type="parTrans" cxnId="{A687DF98-C50E-4F7F-84F9-22BCD7ACD77B}">
      <dgm:prSet/>
      <dgm:spPr/>
      <dgm:t>
        <a:bodyPr/>
        <a:lstStyle/>
        <a:p>
          <a:endParaRPr lang="es-MX"/>
        </a:p>
      </dgm:t>
    </dgm:pt>
    <dgm:pt modelId="{513ABBD4-9AA5-4F1C-ABFE-92D488DE9FA0}" type="sibTrans" cxnId="{A687DF98-C50E-4F7F-84F9-22BCD7ACD77B}">
      <dgm:prSet/>
      <dgm:spPr/>
      <dgm:t>
        <a:bodyPr/>
        <a:lstStyle/>
        <a:p>
          <a:endParaRPr lang="es-MX"/>
        </a:p>
      </dgm:t>
    </dgm:pt>
    <dgm:pt modelId="{1D66410C-23D7-415A-BBA0-C3C40886BF1A}" type="pres">
      <dgm:prSet presAssocID="{53E6138E-E855-4D1F-88BA-0381A2AED13A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C9013A2-B3F0-4931-AF06-F47D85337E7A}" type="pres">
      <dgm:prSet presAssocID="{53E6138E-E855-4D1F-88BA-0381A2AED13A}" presName="axisShape" presStyleLbl="bgShp" presStyleIdx="0" presStyleCnt="1"/>
      <dgm:spPr/>
    </dgm:pt>
    <dgm:pt modelId="{DEBD4065-0DCB-4D78-BF8F-4F3940D324D2}" type="pres">
      <dgm:prSet presAssocID="{53E6138E-E855-4D1F-88BA-0381A2AED13A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3839513-4090-4FFE-9624-2928463BD004}" type="pres">
      <dgm:prSet presAssocID="{53E6138E-E855-4D1F-88BA-0381A2AED13A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E204682-DA89-4A69-91D9-396AB84F8DD2}" type="pres">
      <dgm:prSet presAssocID="{53E6138E-E855-4D1F-88BA-0381A2AED13A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CFF0AF0-A216-4BA3-BD89-92A455982FA6}" type="pres">
      <dgm:prSet presAssocID="{53E6138E-E855-4D1F-88BA-0381A2AED13A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AA7CB42-D4EB-4DF4-9205-AEEA16F4F145}" type="presOf" srcId="{ECC8F9CA-43AF-4FE7-AE6A-388C5D449BD2}" destId="{ECFF0AF0-A216-4BA3-BD89-92A455982FA6}" srcOrd="0" destOrd="0" presId="urn:microsoft.com/office/officeart/2005/8/layout/matrix2"/>
    <dgm:cxn modelId="{EDD7F9FD-32A0-4CA3-B227-2D6A4A3D8F56}" srcId="{53E6138E-E855-4D1F-88BA-0381A2AED13A}" destId="{CCA83563-632E-4FCC-80E0-5CD0BBE6C614}" srcOrd="0" destOrd="0" parTransId="{EAA11E63-0A02-4687-BE49-009881372CE8}" sibTransId="{E3923DE1-0387-440F-BF0A-1E4BD9897E58}"/>
    <dgm:cxn modelId="{71BE216A-4C49-4E1F-95EF-9C8F3A6C6042}" type="presOf" srcId="{53E6138E-E855-4D1F-88BA-0381A2AED13A}" destId="{1D66410C-23D7-415A-BBA0-C3C40886BF1A}" srcOrd="0" destOrd="0" presId="urn:microsoft.com/office/officeart/2005/8/layout/matrix2"/>
    <dgm:cxn modelId="{35FEE514-D2B0-4635-ACF7-D78AD2C5F8BB}" srcId="{53E6138E-E855-4D1F-88BA-0381A2AED13A}" destId="{4AF5CC87-7A70-4AED-BDAF-EA8E1DE1D0CB}" srcOrd="1" destOrd="0" parTransId="{805F6B69-6D13-4C8D-B42B-0E9EA7181A71}" sibTransId="{AA851DC4-6EBC-4FBC-99CD-C4208DD2242F}"/>
    <dgm:cxn modelId="{92341E66-EE95-4848-AED8-7DFCDEE05D80}" type="presOf" srcId="{CCA83563-632E-4FCC-80E0-5CD0BBE6C614}" destId="{DEBD4065-0DCB-4D78-BF8F-4F3940D324D2}" srcOrd="0" destOrd="0" presId="urn:microsoft.com/office/officeart/2005/8/layout/matrix2"/>
    <dgm:cxn modelId="{6913C723-13E2-4AFD-B9B2-E7F3035AB04A}" type="presOf" srcId="{6366E171-F006-4660-B434-D6AE166305D5}" destId="{2E204682-DA89-4A69-91D9-396AB84F8DD2}" srcOrd="0" destOrd="0" presId="urn:microsoft.com/office/officeart/2005/8/layout/matrix2"/>
    <dgm:cxn modelId="{33595DE6-2077-47D9-B1D8-55AC2EF40B08}" type="presOf" srcId="{4AF5CC87-7A70-4AED-BDAF-EA8E1DE1D0CB}" destId="{63839513-4090-4FFE-9624-2928463BD004}" srcOrd="0" destOrd="0" presId="urn:microsoft.com/office/officeart/2005/8/layout/matrix2"/>
    <dgm:cxn modelId="{A74200CD-71AF-4A6F-A325-62702A39CF29}" srcId="{53E6138E-E855-4D1F-88BA-0381A2AED13A}" destId="{6366E171-F006-4660-B434-D6AE166305D5}" srcOrd="2" destOrd="0" parTransId="{96893711-462D-4732-9CE2-29889CFF2CBB}" sibTransId="{7259106E-D607-435A-B87C-601C14FC3A8E}"/>
    <dgm:cxn modelId="{A687DF98-C50E-4F7F-84F9-22BCD7ACD77B}" srcId="{53E6138E-E855-4D1F-88BA-0381A2AED13A}" destId="{ECC8F9CA-43AF-4FE7-AE6A-388C5D449BD2}" srcOrd="3" destOrd="0" parTransId="{67B2D490-0889-4E25-8E6D-4DC98C21B6D3}" sibTransId="{513ABBD4-9AA5-4F1C-ABFE-92D488DE9FA0}"/>
    <dgm:cxn modelId="{918C910D-A7EE-4A4F-A6F4-9CACFA6363A7}" type="presParOf" srcId="{1D66410C-23D7-415A-BBA0-C3C40886BF1A}" destId="{7C9013A2-B3F0-4931-AF06-F47D85337E7A}" srcOrd="0" destOrd="0" presId="urn:microsoft.com/office/officeart/2005/8/layout/matrix2"/>
    <dgm:cxn modelId="{7EEAC0D9-CB8D-4707-9695-8DCB56E6ACB3}" type="presParOf" srcId="{1D66410C-23D7-415A-BBA0-C3C40886BF1A}" destId="{DEBD4065-0DCB-4D78-BF8F-4F3940D324D2}" srcOrd="1" destOrd="0" presId="urn:microsoft.com/office/officeart/2005/8/layout/matrix2"/>
    <dgm:cxn modelId="{010DA0B3-78A0-48E8-80BD-25BBAE84EF5E}" type="presParOf" srcId="{1D66410C-23D7-415A-BBA0-C3C40886BF1A}" destId="{63839513-4090-4FFE-9624-2928463BD004}" srcOrd="2" destOrd="0" presId="urn:microsoft.com/office/officeart/2005/8/layout/matrix2"/>
    <dgm:cxn modelId="{7AAA3A5C-8821-4776-B363-43F7C09F2024}" type="presParOf" srcId="{1D66410C-23D7-415A-BBA0-C3C40886BF1A}" destId="{2E204682-DA89-4A69-91D9-396AB84F8DD2}" srcOrd="3" destOrd="0" presId="urn:microsoft.com/office/officeart/2005/8/layout/matrix2"/>
    <dgm:cxn modelId="{A7A82524-8530-4A64-8A6E-5BE6167BD4AF}" type="presParOf" srcId="{1D66410C-23D7-415A-BBA0-C3C40886BF1A}" destId="{ECFF0AF0-A216-4BA3-BD89-92A455982FA6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88D93968-2625-4C7D-B26D-971CF221DFC1}" type="doc">
      <dgm:prSet loTypeId="urn:microsoft.com/office/officeart/2005/8/layout/cycle7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F1CB3BE5-4154-4EFD-85F0-9613992025F0}">
      <dgm:prSet/>
      <dgm:spPr/>
      <dgm:t>
        <a:bodyPr/>
        <a:lstStyle/>
        <a:p>
          <a:pPr rtl="0"/>
          <a:r>
            <a:rPr lang="es-MX" dirty="0" smtClean="0"/>
            <a:t>Patrón: </a:t>
          </a:r>
        </a:p>
        <a:p>
          <a:pPr rtl="0"/>
          <a:r>
            <a:rPr lang="es-MX" dirty="0" smtClean="0"/>
            <a:t>1.75% SBC</a:t>
          </a:r>
          <a:endParaRPr lang="es-MX" dirty="0"/>
        </a:p>
      </dgm:t>
    </dgm:pt>
    <dgm:pt modelId="{0B00DC0E-B8F4-4AE6-AB3A-1F5BACAAA554}" type="parTrans" cxnId="{71C02D63-0DE1-41F2-A93D-E7CD40E6ED60}">
      <dgm:prSet/>
      <dgm:spPr/>
      <dgm:t>
        <a:bodyPr/>
        <a:lstStyle/>
        <a:p>
          <a:endParaRPr lang="es-MX"/>
        </a:p>
      </dgm:t>
    </dgm:pt>
    <dgm:pt modelId="{FA6D5A72-AF44-4ED9-B860-BD6516411E4F}" type="sibTrans" cxnId="{71C02D63-0DE1-41F2-A93D-E7CD40E6ED60}">
      <dgm:prSet/>
      <dgm:spPr/>
      <dgm:t>
        <a:bodyPr/>
        <a:lstStyle/>
        <a:p>
          <a:endParaRPr lang="es-MX"/>
        </a:p>
      </dgm:t>
    </dgm:pt>
    <dgm:pt modelId="{82126146-FEAC-40AC-8688-52E882013153}">
      <dgm:prSet/>
      <dgm:spPr/>
      <dgm:t>
        <a:bodyPr/>
        <a:lstStyle/>
        <a:p>
          <a:pPr rtl="0"/>
          <a:r>
            <a:rPr lang="es-MX" smtClean="0"/>
            <a:t>Trabajador: 0.625% SBC</a:t>
          </a:r>
          <a:endParaRPr lang="es-MX"/>
        </a:p>
      </dgm:t>
    </dgm:pt>
    <dgm:pt modelId="{7F209D6A-CEC2-4634-9405-31CB9947AB4F}" type="parTrans" cxnId="{2641659F-3DB1-4824-B872-6935E81ACE14}">
      <dgm:prSet/>
      <dgm:spPr/>
      <dgm:t>
        <a:bodyPr/>
        <a:lstStyle/>
        <a:p>
          <a:endParaRPr lang="es-MX"/>
        </a:p>
      </dgm:t>
    </dgm:pt>
    <dgm:pt modelId="{4DB680AC-2FC1-4A88-A134-74AD0A3DABF8}" type="sibTrans" cxnId="{2641659F-3DB1-4824-B872-6935E81ACE14}">
      <dgm:prSet/>
      <dgm:spPr/>
      <dgm:t>
        <a:bodyPr/>
        <a:lstStyle/>
        <a:p>
          <a:endParaRPr lang="es-MX"/>
        </a:p>
      </dgm:t>
    </dgm:pt>
    <dgm:pt modelId="{902C0829-4B2C-47C6-B96C-C410D80411EC}">
      <dgm:prSet/>
      <dgm:spPr/>
      <dgm:t>
        <a:bodyPr/>
        <a:lstStyle/>
        <a:p>
          <a:pPr rtl="0"/>
          <a:r>
            <a:rPr lang="es-MX" smtClean="0"/>
            <a:t>Estado: 7.143% Cuota patronal</a:t>
          </a:r>
          <a:endParaRPr lang="es-MX"/>
        </a:p>
      </dgm:t>
    </dgm:pt>
    <dgm:pt modelId="{D87F805F-4F8A-448B-8436-FFF4B6D03C57}" type="parTrans" cxnId="{288D55FC-8B43-4ECF-AB38-3121909416C0}">
      <dgm:prSet/>
      <dgm:spPr/>
      <dgm:t>
        <a:bodyPr/>
        <a:lstStyle/>
        <a:p>
          <a:endParaRPr lang="es-MX"/>
        </a:p>
      </dgm:t>
    </dgm:pt>
    <dgm:pt modelId="{50E516B7-86E5-4E54-BD35-2562C727D499}" type="sibTrans" cxnId="{288D55FC-8B43-4ECF-AB38-3121909416C0}">
      <dgm:prSet/>
      <dgm:spPr/>
      <dgm:t>
        <a:bodyPr/>
        <a:lstStyle/>
        <a:p>
          <a:endParaRPr lang="es-MX"/>
        </a:p>
      </dgm:t>
    </dgm:pt>
    <dgm:pt modelId="{03992BEE-03AC-44A5-AEDF-B0A7906D8801}" type="pres">
      <dgm:prSet presAssocID="{88D93968-2625-4C7D-B26D-971CF221DFC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C2CAD1D-B57B-4ABC-B67B-B268FCAFDBD4}" type="pres">
      <dgm:prSet presAssocID="{F1CB3BE5-4154-4EFD-85F0-9613992025F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051A23-4B74-439A-AFA2-E240EC5B74AB}" type="pres">
      <dgm:prSet presAssocID="{FA6D5A72-AF44-4ED9-B860-BD6516411E4F}" presName="sibTrans" presStyleLbl="sibTrans2D1" presStyleIdx="0" presStyleCnt="3"/>
      <dgm:spPr/>
      <dgm:t>
        <a:bodyPr/>
        <a:lstStyle/>
        <a:p>
          <a:endParaRPr lang="es-MX"/>
        </a:p>
      </dgm:t>
    </dgm:pt>
    <dgm:pt modelId="{7E8ABF52-B152-4FD5-BC13-358E5D34F0CA}" type="pres">
      <dgm:prSet presAssocID="{FA6D5A72-AF44-4ED9-B860-BD6516411E4F}" presName="connectorText" presStyleLbl="sibTrans2D1" presStyleIdx="0" presStyleCnt="3"/>
      <dgm:spPr/>
      <dgm:t>
        <a:bodyPr/>
        <a:lstStyle/>
        <a:p>
          <a:endParaRPr lang="es-MX"/>
        </a:p>
      </dgm:t>
    </dgm:pt>
    <dgm:pt modelId="{70C1F863-9397-45D9-B2F6-672261700953}" type="pres">
      <dgm:prSet presAssocID="{82126146-FEAC-40AC-8688-52E88201315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D53042F-9FC0-4C42-B2DB-A28FC1E0BFBC}" type="pres">
      <dgm:prSet presAssocID="{4DB680AC-2FC1-4A88-A134-74AD0A3DABF8}" presName="sibTrans" presStyleLbl="sibTrans2D1" presStyleIdx="1" presStyleCnt="3"/>
      <dgm:spPr/>
      <dgm:t>
        <a:bodyPr/>
        <a:lstStyle/>
        <a:p>
          <a:endParaRPr lang="es-MX"/>
        </a:p>
      </dgm:t>
    </dgm:pt>
    <dgm:pt modelId="{72848F2F-4646-418F-83C0-4B8966CAA577}" type="pres">
      <dgm:prSet presAssocID="{4DB680AC-2FC1-4A88-A134-74AD0A3DABF8}" presName="connectorText" presStyleLbl="sibTrans2D1" presStyleIdx="1" presStyleCnt="3"/>
      <dgm:spPr/>
      <dgm:t>
        <a:bodyPr/>
        <a:lstStyle/>
        <a:p>
          <a:endParaRPr lang="es-MX"/>
        </a:p>
      </dgm:t>
    </dgm:pt>
    <dgm:pt modelId="{3992C3F4-A340-4E9F-8DEE-F6261FB82277}" type="pres">
      <dgm:prSet presAssocID="{902C0829-4B2C-47C6-B96C-C410D80411E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F2CE6EA-0ECB-4E1F-9904-BAFD98B9D841}" type="pres">
      <dgm:prSet presAssocID="{50E516B7-86E5-4E54-BD35-2562C727D499}" presName="sibTrans" presStyleLbl="sibTrans2D1" presStyleIdx="2" presStyleCnt="3"/>
      <dgm:spPr/>
      <dgm:t>
        <a:bodyPr/>
        <a:lstStyle/>
        <a:p>
          <a:endParaRPr lang="es-MX"/>
        </a:p>
      </dgm:t>
    </dgm:pt>
    <dgm:pt modelId="{3C01D7C2-D472-4564-9FC7-8C25410B2E4A}" type="pres">
      <dgm:prSet presAssocID="{50E516B7-86E5-4E54-BD35-2562C727D499}" presName="connectorText" presStyleLbl="sibTrans2D1" presStyleIdx="2" presStyleCnt="3"/>
      <dgm:spPr/>
      <dgm:t>
        <a:bodyPr/>
        <a:lstStyle/>
        <a:p>
          <a:endParaRPr lang="es-MX"/>
        </a:p>
      </dgm:t>
    </dgm:pt>
  </dgm:ptLst>
  <dgm:cxnLst>
    <dgm:cxn modelId="{A3088828-C775-485A-9785-73575A415F5A}" type="presOf" srcId="{50E516B7-86E5-4E54-BD35-2562C727D499}" destId="{3C01D7C2-D472-4564-9FC7-8C25410B2E4A}" srcOrd="1" destOrd="0" presId="urn:microsoft.com/office/officeart/2005/8/layout/cycle7"/>
    <dgm:cxn modelId="{71C02D63-0DE1-41F2-A93D-E7CD40E6ED60}" srcId="{88D93968-2625-4C7D-B26D-971CF221DFC1}" destId="{F1CB3BE5-4154-4EFD-85F0-9613992025F0}" srcOrd="0" destOrd="0" parTransId="{0B00DC0E-B8F4-4AE6-AB3A-1F5BACAAA554}" sibTransId="{FA6D5A72-AF44-4ED9-B860-BD6516411E4F}"/>
    <dgm:cxn modelId="{65952723-3310-4F78-B236-CA0D83EFA5E4}" type="presOf" srcId="{F1CB3BE5-4154-4EFD-85F0-9613992025F0}" destId="{6C2CAD1D-B57B-4ABC-B67B-B268FCAFDBD4}" srcOrd="0" destOrd="0" presId="urn:microsoft.com/office/officeart/2005/8/layout/cycle7"/>
    <dgm:cxn modelId="{5791888A-03ED-484A-830F-2CAC0E83BABE}" type="presOf" srcId="{4DB680AC-2FC1-4A88-A134-74AD0A3DABF8}" destId="{6D53042F-9FC0-4C42-B2DB-A28FC1E0BFBC}" srcOrd="0" destOrd="0" presId="urn:microsoft.com/office/officeart/2005/8/layout/cycle7"/>
    <dgm:cxn modelId="{65CB21D2-A997-46C4-ACEB-F4CCEBD7366A}" type="presOf" srcId="{4DB680AC-2FC1-4A88-A134-74AD0A3DABF8}" destId="{72848F2F-4646-418F-83C0-4B8966CAA577}" srcOrd="1" destOrd="0" presId="urn:microsoft.com/office/officeart/2005/8/layout/cycle7"/>
    <dgm:cxn modelId="{064588C0-07D5-44B5-BCA6-35EA93A0F90B}" type="presOf" srcId="{88D93968-2625-4C7D-B26D-971CF221DFC1}" destId="{03992BEE-03AC-44A5-AEDF-B0A7906D8801}" srcOrd="0" destOrd="0" presId="urn:microsoft.com/office/officeart/2005/8/layout/cycle7"/>
    <dgm:cxn modelId="{C68EFA22-FFDB-41A5-82A5-4BBC7BCAEF77}" type="presOf" srcId="{50E516B7-86E5-4E54-BD35-2562C727D499}" destId="{4F2CE6EA-0ECB-4E1F-9904-BAFD98B9D841}" srcOrd="0" destOrd="0" presId="urn:microsoft.com/office/officeart/2005/8/layout/cycle7"/>
    <dgm:cxn modelId="{288D55FC-8B43-4ECF-AB38-3121909416C0}" srcId="{88D93968-2625-4C7D-B26D-971CF221DFC1}" destId="{902C0829-4B2C-47C6-B96C-C410D80411EC}" srcOrd="2" destOrd="0" parTransId="{D87F805F-4F8A-448B-8436-FFF4B6D03C57}" sibTransId="{50E516B7-86E5-4E54-BD35-2562C727D499}"/>
    <dgm:cxn modelId="{E58D32C0-5AF9-4903-A9EF-85A232825A39}" type="presOf" srcId="{FA6D5A72-AF44-4ED9-B860-BD6516411E4F}" destId="{1D051A23-4B74-439A-AFA2-E240EC5B74AB}" srcOrd="0" destOrd="0" presId="urn:microsoft.com/office/officeart/2005/8/layout/cycle7"/>
    <dgm:cxn modelId="{A66E4674-5C8F-489D-A2DB-A9A16E51B196}" type="presOf" srcId="{FA6D5A72-AF44-4ED9-B860-BD6516411E4F}" destId="{7E8ABF52-B152-4FD5-BC13-358E5D34F0CA}" srcOrd="1" destOrd="0" presId="urn:microsoft.com/office/officeart/2005/8/layout/cycle7"/>
    <dgm:cxn modelId="{40B63F20-23E1-4A5E-B1DF-942091742CC0}" type="presOf" srcId="{82126146-FEAC-40AC-8688-52E882013153}" destId="{70C1F863-9397-45D9-B2F6-672261700953}" srcOrd="0" destOrd="0" presId="urn:microsoft.com/office/officeart/2005/8/layout/cycle7"/>
    <dgm:cxn modelId="{2895E025-2714-4C87-84BA-F42664F1170C}" type="presOf" srcId="{902C0829-4B2C-47C6-B96C-C410D80411EC}" destId="{3992C3F4-A340-4E9F-8DEE-F6261FB82277}" srcOrd="0" destOrd="0" presId="urn:microsoft.com/office/officeart/2005/8/layout/cycle7"/>
    <dgm:cxn modelId="{2641659F-3DB1-4824-B872-6935E81ACE14}" srcId="{88D93968-2625-4C7D-B26D-971CF221DFC1}" destId="{82126146-FEAC-40AC-8688-52E882013153}" srcOrd="1" destOrd="0" parTransId="{7F209D6A-CEC2-4634-9405-31CB9947AB4F}" sibTransId="{4DB680AC-2FC1-4A88-A134-74AD0A3DABF8}"/>
    <dgm:cxn modelId="{11A1871A-6B80-4185-A4AE-B81CEB46C03D}" type="presParOf" srcId="{03992BEE-03AC-44A5-AEDF-B0A7906D8801}" destId="{6C2CAD1D-B57B-4ABC-B67B-B268FCAFDBD4}" srcOrd="0" destOrd="0" presId="urn:microsoft.com/office/officeart/2005/8/layout/cycle7"/>
    <dgm:cxn modelId="{8D67EBC8-D13E-4748-AAD7-CCB1742A5806}" type="presParOf" srcId="{03992BEE-03AC-44A5-AEDF-B0A7906D8801}" destId="{1D051A23-4B74-439A-AFA2-E240EC5B74AB}" srcOrd="1" destOrd="0" presId="urn:microsoft.com/office/officeart/2005/8/layout/cycle7"/>
    <dgm:cxn modelId="{26D557BB-567B-4B90-9151-D9CD823450E2}" type="presParOf" srcId="{1D051A23-4B74-439A-AFA2-E240EC5B74AB}" destId="{7E8ABF52-B152-4FD5-BC13-358E5D34F0CA}" srcOrd="0" destOrd="0" presId="urn:microsoft.com/office/officeart/2005/8/layout/cycle7"/>
    <dgm:cxn modelId="{06FA16E1-C587-429B-A934-5E7181C57347}" type="presParOf" srcId="{03992BEE-03AC-44A5-AEDF-B0A7906D8801}" destId="{70C1F863-9397-45D9-B2F6-672261700953}" srcOrd="2" destOrd="0" presId="urn:microsoft.com/office/officeart/2005/8/layout/cycle7"/>
    <dgm:cxn modelId="{A7928D16-93BB-4C1F-95C5-B8A52DE7AC39}" type="presParOf" srcId="{03992BEE-03AC-44A5-AEDF-B0A7906D8801}" destId="{6D53042F-9FC0-4C42-B2DB-A28FC1E0BFBC}" srcOrd="3" destOrd="0" presId="urn:microsoft.com/office/officeart/2005/8/layout/cycle7"/>
    <dgm:cxn modelId="{9F3826C5-B29A-483A-833D-AE19ED4E39B9}" type="presParOf" srcId="{6D53042F-9FC0-4C42-B2DB-A28FC1E0BFBC}" destId="{72848F2F-4646-418F-83C0-4B8966CAA577}" srcOrd="0" destOrd="0" presId="urn:microsoft.com/office/officeart/2005/8/layout/cycle7"/>
    <dgm:cxn modelId="{E9089059-07A2-4043-A749-FF7ECEA7D0EB}" type="presParOf" srcId="{03992BEE-03AC-44A5-AEDF-B0A7906D8801}" destId="{3992C3F4-A340-4E9F-8DEE-F6261FB82277}" srcOrd="4" destOrd="0" presId="urn:microsoft.com/office/officeart/2005/8/layout/cycle7"/>
    <dgm:cxn modelId="{8CCD6ACE-ED2B-479B-AAF3-E4DCCB069F9B}" type="presParOf" srcId="{03992BEE-03AC-44A5-AEDF-B0A7906D8801}" destId="{4F2CE6EA-0ECB-4E1F-9904-BAFD98B9D841}" srcOrd="5" destOrd="0" presId="urn:microsoft.com/office/officeart/2005/8/layout/cycle7"/>
    <dgm:cxn modelId="{DE4BA392-B8EC-4428-A875-0AABDF9E401E}" type="presParOf" srcId="{4F2CE6EA-0ECB-4E1F-9904-BAFD98B9D841}" destId="{3C01D7C2-D472-4564-9FC7-8C25410B2E4A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042C4D7E-E841-4C35-BA40-67A4CFD133F6}" type="doc">
      <dgm:prSet loTypeId="urn:microsoft.com/office/officeart/2005/8/layout/hierarchy2" loCatId="hierarchy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2843BDF8-F4AA-43BC-88F0-008412B43642}">
      <dgm:prSet/>
      <dgm:spPr/>
      <dgm:t>
        <a:bodyPr/>
        <a:lstStyle/>
        <a:p>
          <a:pPr rtl="0"/>
          <a:r>
            <a:rPr lang="es-MX" smtClean="0"/>
            <a:t>Si causa baja conserva el derecho por la cuarta parte de sus cotizaciones.</a:t>
          </a:r>
          <a:endParaRPr lang="es-MX"/>
        </a:p>
      </dgm:t>
    </dgm:pt>
    <dgm:pt modelId="{237C9D75-46F5-4264-AE1A-262A4DAD6BAA}" type="parTrans" cxnId="{259DA1E0-4D41-413A-A83E-B472477C276A}">
      <dgm:prSet/>
      <dgm:spPr/>
      <dgm:t>
        <a:bodyPr/>
        <a:lstStyle/>
        <a:p>
          <a:endParaRPr lang="es-MX"/>
        </a:p>
      </dgm:t>
    </dgm:pt>
    <dgm:pt modelId="{71696D79-BA73-4820-BE2A-49F2CD4602CB}" type="sibTrans" cxnId="{259DA1E0-4D41-413A-A83E-B472477C276A}">
      <dgm:prSet/>
      <dgm:spPr/>
      <dgm:t>
        <a:bodyPr/>
        <a:lstStyle/>
        <a:p>
          <a:endParaRPr lang="es-MX"/>
        </a:p>
      </dgm:t>
    </dgm:pt>
    <dgm:pt modelId="{BF455E73-2750-4076-ADFA-4562B98B993F}">
      <dgm:prSet/>
      <dgm:spPr/>
      <dgm:t>
        <a:bodyPr/>
        <a:lstStyle/>
        <a:p>
          <a:pPr rtl="0"/>
          <a:r>
            <a:rPr lang="es-MX" smtClean="0"/>
            <a:t>Si reingresa se le reconocerán sus cotizaciones anteriores, de acuerdo a:</a:t>
          </a:r>
          <a:endParaRPr lang="es-MX"/>
        </a:p>
      </dgm:t>
    </dgm:pt>
    <dgm:pt modelId="{71FEB181-8811-4998-B57F-90B4027E66B7}" type="parTrans" cxnId="{328B1865-01D7-4972-A175-62343A06CD2B}">
      <dgm:prSet/>
      <dgm:spPr/>
      <dgm:t>
        <a:bodyPr/>
        <a:lstStyle/>
        <a:p>
          <a:endParaRPr lang="es-MX"/>
        </a:p>
      </dgm:t>
    </dgm:pt>
    <dgm:pt modelId="{B91EA472-A4C7-4B2E-BC56-4C842FDA9EA0}" type="sibTrans" cxnId="{328B1865-01D7-4972-A175-62343A06CD2B}">
      <dgm:prSet/>
      <dgm:spPr/>
      <dgm:t>
        <a:bodyPr/>
        <a:lstStyle/>
        <a:p>
          <a:endParaRPr lang="es-MX"/>
        </a:p>
      </dgm:t>
    </dgm:pt>
    <dgm:pt modelId="{C9059AB7-1A60-478D-AF29-07757FE4F5BE}">
      <dgm:prSet/>
      <dgm:spPr/>
      <dgm:t>
        <a:bodyPr/>
        <a:lstStyle/>
        <a:p>
          <a:pPr rtl="0"/>
          <a:r>
            <a:rPr lang="es-MX" smtClean="0"/>
            <a:t>Interrupción &lt; 3 años, todas.</a:t>
          </a:r>
          <a:endParaRPr lang="es-MX"/>
        </a:p>
      </dgm:t>
    </dgm:pt>
    <dgm:pt modelId="{BC013772-EF62-418E-9973-BF48A4A2BED5}" type="parTrans" cxnId="{8252DBB8-50F0-4DA3-BF55-B41969CBCF84}">
      <dgm:prSet/>
      <dgm:spPr/>
      <dgm:t>
        <a:bodyPr/>
        <a:lstStyle/>
        <a:p>
          <a:endParaRPr lang="es-MX"/>
        </a:p>
      </dgm:t>
    </dgm:pt>
    <dgm:pt modelId="{82C32D65-D0EF-473B-990E-8D721DFC9FA0}" type="sibTrans" cxnId="{8252DBB8-50F0-4DA3-BF55-B41969CBCF84}">
      <dgm:prSet/>
      <dgm:spPr/>
      <dgm:t>
        <a:bodyPr/>
        <a:lstStyle/>
        <a:p>
          <a:endParaRPr lang="es-MX"/>
        </a:p>
      </dgm:t>
    </dgm:pt>
    <dgm:pt modelId="{853B6E7F-B60C-48A1-8989-E119C4230193}">
      <dgm:prSet/>
      <dgm:spPr/>
      <dgm:t>
        <a:bodyPr/>
        <a:lstStyle/>
        <a:p>
          <a:pPr rtl="0"/>
          <a:r>
            <a:rPr lang="es-MX" smtClean="0"/>
            <a:t>Interrupción &gt; 3 y &lt; 6, todas si cotiza 26 semanas nuevas.</a:t>
          </a:r>
          <a:endParaRPr lang="es-MX"/>
        </a:p>
      </dgm:t>
    </dgm:pt>
    <dgm:pt modelId="{B537169A-C6C6-4D0D-AB4E-24285A060758}" type="parTrans" cxnId="{7EE522BC-8F4E-451E-A526-7FC7AD32EEDC}">
      <dgm:prSet/>
      <dgm:spPr/>
      <dgm:t>
        <a:bodyPr/>
        <a:lstStyle/>
        <a:p>
          <a:endParaRPr lang="es-MX"/>
        </a:p>
      </dgm:t>
    </dgm:pt>
    <dgm:pt modelId="{D03352E4-D04F-46F7-847F-2DB57EE6DB68}" type="sibTrans" cxnId="{7EE522BC-8F4E-451E-A526-7FC7AD32EEDC}">
      <dgm:prSet/>
      <dgm:spPr/>
      <dgm:t>
        <a:bodyPr/>
        <a:lstStyle/>
        <a:p>
          <a:endParaRPr lang="es-MX"/>
        </a:p>
      </dgm:t>
    </dgm:pt>
    <dgm:pt modelId="{FF3F3A28-12D9-493B-B1C8-7EC4DAAFC617}">
      <dgm:prSet/>
      <dgm:spPr/>
      <dgm:t>
        <a:bodyPr/>
        <a:lstStyle/>
        <a:p>
          <a:pPr rtl="0"/>
          <a:r>
            <a:rPr lang="es-MX" smtClean="0"/>
            <a:t>Interrupción &gt; 6 años, todas al cubrir 52 semanas nuevas.</a:t>
          </a:r>
          <a:endParaRPr lang="es-MX"/>
        </a:p>
      </dgm:t>
    </dgm:pt>
    <dgm:pt modelId="{E033B2A1-C558-4549-9A41-4870B96E222A}" type="parTrans" cxnId="{55FA5882-A939-44C8-9583-7192E2A4D149}">
      <dgm:prSet/>
      <dgm:spPr/>
      <dgm:t>
        <a:bodyPr/>
        <a:lstStyle/>
        <a:p>
          <a:endParaRPr lang="es-MX"/>
        </a:p>
      </dgm:t>
    </dgm:pt>
    <dgm:pt modelId="{CB7BF249-198C-4217-BC2E-5BDACEAF3436}" type="sibTrans" cxnId="{55FA5882-A939-44C8-9583-7192E2A4D149}">
      <dgm:prSet/>
      <dgm:spPr/>
      <dgm:t>
        <a:bodyPr/>
        <a:lstStyle/>
        <a:p>
          <a:endParaRPr lang="es-MX"/>
        </a:p>
      </dgm:t>
    </dgm:pt>
    <dgm:pt modelId="{0BCFC481-B7D1-4071-9F00-DF375C580C9F}" type="pres">
      <dgm:prSet presAssocID="{042C4D7E-E841-4C35-BA40-67A4CFD133F6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8990605-9AC5-4E3E-AF4C-BD7A05F35F5E}" type="pres">
      <dgm:prSet presAssocID="{2843BDF8-F4AA-43BC-88F0-008412B43642}" presName="root1" presStyleCnt="0"/>
      <dgm:spPr/>
    </dgm:pt>
    <dgm:pt modelId="{5B89A5C7-2932-44EC-BAA2-BF58D1E0D815}" type="pres">
      <dgm:prSet presAssocID="{2843BDF8-F4AA-43BC-88F0-008412B43642}" presName="LevelOneTextNode" presStyleLbl="node0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CA1DC1F-C7AD-40CD-9D67-CAEA2593DCDB}" type="pres">
      <dgm:prSet presAssocID="{2843BDF8-F4AA-43BC-88F0-008412B43642}" presName="level2hierChild" presStyleCnt="0"/>
      <dgm:spPr/>
    </dgm:pt>
    <dgm:pt modelId="{3DD2F2D9-40DB-41B4-BEE3-1240F8957CB7}" type="pres">
      <dgm:prSet presAssocID="{BF455E73-2750-4076-ADFA-4562B98B993F}" presName="root1" presStyleCnt="0"/>
      <dgm:spPr/>
    </dgm:pt>
    <dgm:pt modelId="{8C6DA9FB-EDE7-456B-B1D2-C99E4163E2FF}" type="pres">
      <dgm:prSet presAssocID="{BF455E73-2750-4076-ADFA-4562B98B993F}" presName="LevelOneTextNode" presStyleLbl="node0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3358F2E-C572-451D-A587-AB9FB681A48F}" type="pres">
      <dgm:prSet presAssocID="{BF455E73-2750-4076-ADFA-4562B98B993F}" presName="level2hierChild" presStyleCnt="0"/>
      <dgm:spPr/>
    </dgm:pt>
    <dgm:pt modelId="{790E1548-8A06-44B1-A372-78A016E4787C}" type="pres">
      <dgm:prSet presAssocID="{BC013772-EF62-418E-9973-BF48A4A2BED5}" presName="conn2-1" presStyleLbl="parChTrans1D2" presStyleIdx="0" presStyleCnt="3"/>
      <dgm:spPr/>
      <dgm:t>
        <a:bodyPr/>
        <a:lstStyle/>
        <a:p>
          <a:endParaRPr lang="es-MX"/>
        </a:p>
      </dgm:t>
    </dgm:pt>
    <dgm:pt modelId="{F13AF747-99AC-4CEA-AD9C-ED7B740F1C32}" type="pres">
      <dgm:prSet presAssocID="{BC013772-EF62-418E-9973-BF48A4A2BED5}" presName="connTx" presStyleLbl="parChTrans1D2" presStyleIdx="0" presStyleCnt="3"/>
      <dgm:spPr/>
      <dgm:t>
        <a:bodyPr/>
        <a:lstStyle/>
        <a:p>
          <a:endParaRPr lang="es-MX"/>
        </a:p>
      </dgm:t>
    </dgm:pt>
    <dgm:pt modelId="{FCC307AD-3FA9-428D-92E7-E0E23DB0FC00}" type="pres">
      <dgm:prSet presAssocID="{C9059AB7-1A60-478D-AF29-07757FE4F5BE}" presName="root2" presStyleCnt="0"/>
      <dgm:spPr/>
    </dgm:pt>
    <dgm:pt modelId="{19D89C95-2735-43B4-944A-1E1F73FEAC64}" type="pres">
      <dgm:prSet presAssocID="{C9059AB7-1A60-478D-AF29-07757FE4F5BE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F59DFD7-0DC7-4725-81FC-E51A15B826BA}" type="pres">
      <dgm:prSet presAssocID="{C9059AB7-1A60-478D-AF29-07757FE4F5BE}" presName="level3hierChild" presStyleCnt="0"/>
      <dgm:spPr/>
    </dgm:pt>
    <dgm:pt modelId="{882E9F89-FC2C-4338-ABA9-5FD8221ECB8B}" type="pres">
      <dgm:prSet presAssocID="{B537169A-C6C6-4D0D-AB4E-24285A060758}" presName="conn2-1" presStyleLbl="parChTrans1D2" presStyleIdx="1" presStyleCnt="3"/>
      <dgm:spPr/>
      <dgm:t>
        <a:bodyPr/>
        <a:lstStyle/>
        <a:p>
          <a:endParaRPr lang="es-MX"/>
        </a:p>
      </dgm:t>
    </dgm:pt>
    <dgm:pt modelId="{7E09B4EA-29EF-4730-95F1-1A18FAE30F5C}" type="pres">
      <dgm:prSet presAssocID="{B537169A-C6C6-4D0D-AB4E-24285A060758}" presName="connTx" presStyleLbl="parChTrans1D2" presStyleIdx="1" presStyleCnt="3"/>
      <dgm:spPr/>
      <dgm:t>
        <a:bodyPr/>
        <a:lstStyle/>
        <a:p>
          <a:endParaRPr lang="es-MX"/>
        </a:p>
      </dgm:t>
    </dgm:pt>
    <dgm:pt modelId="{44301197-28F1-4ED0-8869-7FC00BEEC2D0}" type="pres">
      <dgm:prSet presAssocID="{853B6E7F-B60C-48A1-8989-E119C4230193}" presName="root2" presStyleCnt="0"/>
      <dgm:spPr/>
    </dgm:pt>
    <dgm:pt modelId="{9F118CF7-480E-402A-87B4-38C7B43AA53A}" type="pres">
      <dgm:prSet presAssocID="{853B6E7F-B60C-48A1-8989-E119C4230193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840CFB3-B324-45DD-85BE-7373EBEAA3A1}" type="pres">
      <dgm:prSet presAssocID="{853B6E7F-B60C-48A1-8989-E119C4230193}" presName="level3hierChild" presStyleCnt="0"/>
      <dgm:spPr/>
    </dgm:pt>
    <dgm:pt modelId="{5DF93F3D-1F57-4A72-A508-59C5FC0BF346}" type="pres">
      <dgm:prSet presAssocID="{E033B2A1-C558-4549-9A41-4870B96E222A}" presName="conn2-1" presStyleLbl="parChTrans1D2" presStyleIdx="2" presStyleCnt="3"/>
      <dgm:spPr/>
      <dgm:t>
        <a:bodyPr/>
        <a:lstStyle/>
        <a:p>
          <a:endParaRPr lang="es-MX"/>
        </a:p>
      </dgm:t>
    </dgm:pt>
    <dgm:pt modelId="{CFD9D468-7AA1-4678-B948-AAF2276D085F}" type="pres">
      <dgm:prSet presAssocID="{E033B2A1-C558-4549-9A41-4870B96E222A}" presName="connTx" presStyleLbl="parChTrans1D2" presStyleIdx="2" presStyleCnt="3"/>
      <dgm:spPr/>
      <dgm:t>
        <a:bodyPr/>
        <a:lstStyle/>
        <a:p>
          <a:endParaRPr lang="es-MX"/>
        </a:p>
      </dgm:t>
    </dgm:pt>
    <dgm:pt modelId="{42E688EC-B1E0-49B8-8659-1D96DFB17651}" type="pres">
      <dgm:prSet presAssocID="{FF3F3A28-12D9-493B-B1C8-7EC4DAAFC617}" presName="root2" presStyleCnt="0"/>
      <dgm:spPr/>
    </dgm:pt>
    <dgm:pt modelId="{E6518B8B-0D9F-4D1A-8EBF-168D085A0421}" type="pres">
      <dgm:prSet presAssocID="{FF3F3A28-12D9-493B-B1C8-7EC4DAAFC617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7781F3A-20E9-457E-872F-88A81E631EA1}" type="pres">
      <dgm:prSet presAssocID="{FF3F3A28-12D9-493B-B1C8-7EC4DAAFC617}" presName="level3hierChild" presStyleCnt="0"/>
      <dgm:spPr/>
    </dgm:pt>
  </dgm:ptLst>
  <dgm:cxnLst>
    <dgm:cxn modelId="{F4F49D87-38EF-4044-A0A2-E68F19775A04}" type="presOf" srcId="{C9059AB7-1A60-478D-AF29-07757FE4F5BE}" destId="{19D89C95-2735-43B4-944A-1E1F73FEAC64}" srcOrd="0" destOrd="0" presId="urn:microsoft.com/office/officeart/2005/8/layout/hierarchy2"/>
    <dgm:cxn modelId="{D35C28FB-B518-4365-9F03-C91C9CBD7329}" type="presOf" srcId="{B537169A-C6C6-4D0D-AB4E-24285A060758}" destId="{882E9F89-FC2C-4338-ABA9-5FD8221ECB8B}" srcOrd="0" destOrd="0" presId="urn:microsoft.com/office/officeart/2005/8/layout/hierarchy2"/>
    <dgm:cxn modelId="{6548930C-78D8-4FEC-A9F3-4FF12D510643}" type="presOf" srcId="{853B6E7F-B60C-48A1-8989-E119C4230193}" destId="{9F118CF7-480E-402A-87B4-38C7B43AA53A}" srcOrd="0" destOrd="0" presId="urn:microsoft.com/office/officeart/2005/8/layout/hierarchy2"/>
    <dgm:cxn modelId="{55FA5882-A939-44C8-9583-7192E2A4D149}" srcId="{BF455E73-2750-4076-ADFA-4562B98B993F}" destId="{FF3F3A28-12D9-493B-B1C8-7EC4DAAFC617}" srcOrd="2" destOrd="0" parTransId="{E033B2A1-C558-4549-9A41-4870B96E222A}" sibTransId="{CB7BF249-198C-4217-BC2E-5BDACEAF3436}"/>
    <dgm:cxn modelId="{B514502A-1037-407E-889B-1622C359281F}" type="presOf" srcId="{B537169A-C6C6-4D0D-AB4E-24285A060758}" destId="{7E09B4EA-29EF-4730-95F1-1A18FAE30F5C}" srcOrd="1" destOrd="0" presId="urn:microsoft.com/office/officeart/2005/8/layout/hierarchy2"/>
    <dgm:cxn modelId="{259DA1E0-4D41-413A-A83E-B472477C276A}" srcId="{042C4D7E-E841-4C35-BA40-67A4CFD133F6}" destId="{2843BDF8-F4AA-43BC-88F0-008412B43642}" srcOrd="0" destOrd="0" parTransId="{237C9D75-46F5-4264-AE1A-262A4DAD6BAA}" sibTransId="{71696D79-BA73-4820-BE2A-49F2CD4602CB}"/>
    <dgm:cxn modelId="{8252DBB8-50F0-4DA3-BF55-B41969CBCF84}" srcId="{BF455E73-2750-4076-ADFA-4562B98B993F}" destId="{C9059AB7-1A60-478D-AF29-07757FE4F5BE}" srcOrd="0" destOrd="0" parTransId="{BC013772-EF62-418E-9973-BF48A4A2BED5}" sibTransId="{82C32D65-D0EF-473B-990E-8D721DFC9FA0}"/>
    <dgm:cxn modelId="{C123C30E-540F-408C-B3E5-0FA9350A481D}" type="presOf" srcId="{BC013772-EF62-418E-9973-BF48A4A2BED5}" destId="{F13AF747-99AC-4CEA-AD9C-ED7B740F1C32}" srcOrd="1" destOrd="0" presId="urn:microsoft.com/office/officeart/2005/8/layout/hierarchy2"/>
    <dgm:cxn modelId="{4B854842-9E51-4408-BBA6-99D8FCD13971}" type="presOf" srcId="{2843BDF8-F4AA-43BC-88F0-008412B43642}" destId="{5B89A5C7-2932-44EC-BAA2-BF58D1E0D815}" srcOrd="0" destOrd="0" presId="urn:microsoft.com/office/officeart/2005/8/layout/hierarchy2"/>
    <dgm:cxn modelId="{7EE522BC-8F4E-451E-A526-7FC7AD32EEDC}" srcId="{BF455E73-2750-4076-ADFA-4562B98B993F}" destId="{853B6E7F-B60C-48A1-8989-E119C4230193}" srcOrd="1" destOrd="0" parTransId="{B537169A-C6C6-4D0D-AB4E-24285A060758}" sibTransId="{D03352E4-D04F-46F7-847F-2DB57EE6DB68}"/>
    <dgm:cxn modelId="{9A0F11CB-864F-4811-A73B-A8DA5BFF8CDD}" type="presOf" srcId="{E033B2A1-C558-4549-9A41-4870B96E222A}" destId="{5DF93F3D-1F57-4A72-A508-59C5FC0BF346}" srcOrd="0" destOrd="0" presId="urn:microsoft.com/office/officeart/2005/8/layout/hierarchy2"/>
    <dgm:cxn modelId="{7EB7DCE7-E4D6-4E07-BE1B-67B95501E2C7}" type="presOf" srcId="{BC013772-EF62-418E-9973-BF48A4A2BED5}" destId="{790E1548-8A06-44B1-A372-78A016E4787C}" srcOrd="0" destOrd="0" presId="urn:microsoft.com/office/officeart/2005/8/layout/hierarchy2"/>
    <dgm:cxn modelId="{EBDE93F7-ADDC-4B4C-A4FB-0296F5B27F48}" type="presOf" srcId="{042C4D7E-E841-4C35-BA40-67A4CFD133F6}" destId="{0BCFC481-B7D1-4071-9F00-DF375C580C9F}" srcOrd="0" destOrd="0" presId="urn:microsoft.com/office/officeart/2005/8/layout/hierarchy2"/>
    <dgm:cxn modelId="{759B5155-1153-47C2-B2A5-41F2B26362E7}" type="presOf" srcId="{BF455E73-2750-4076-ADFA-4562B98B993F}" destId="{8C6DA9FB-EDE7-456B-B1D2-C99E4163E2FF}" srcOrd="0" destOrd="0" presId="urn:microsoft.com/office/officeart/2005/8/layout/hierarchy2"/>
    <dgm:cxn modelId="{328B1865-01D7-4972-A175-62343A06CD2B}" srcId="{042C4D7E-E841-4C35-BA40-67A4CFD133F6}" destId="{BF455E73-2750-4076-ADFA-4562B98B993F}" srcOrd="1" destOrd="0" parTransId="{71FEB181-8811-4998-B57F-90B4027E66B7}" sibTransId="{B91EA472-A4C7-4B2E-BC56-4C842FDA9EA0}"/>
    <dgm:cxn modelId="{882E24C5-175B-40A7-9F47-7A2ECC42C498}" type="presOf" srcId="{E033B2A1-C558-4549-9A41-4870B96E222A}" destId="{CFD9D468-7AA1-4678-B948-AAF2276D085F}" srcOrd="1" destOrd="0" presId="urn:microsoft.com/office/officeart/2005/8/layout/hierarchy2"/>
    <dgm:cxn modelId="{9BBECD47-3B88-4AE5-92F2-BC47D2D52A9C}" type="presOf" srcId="{FF3F3A28-12D9-493B-B1C8-7EC4DAAFC617}" destId="{E6518B8B-0D9F-4D1A-8EBF-168D085A0421}" srcOrd="0" destOrd="0" presId="urn:microsoft.com/office/officeart/2005/8/layout/hierarchy2"/>
    <dgm:cxn modelId="{A1DF8045-9710-448D-B725-184FD00DA842}" type="presParOf" srcId="{0BCFC481-B7D1-4071-9F00-DF375C580C9F}" destId="{58990605-9AC5-4E3E-AF4C-BD7A05F35F5E}" srcOrd="0" destOrd="0" presId="urn:microsoft.com/office/officeart/2005/8/layout/hierarchy2"/>
    <dgm:cxn modelId="{B5567F46-BC66-426D-A143-9DF8A0F60641}" type="presParOf" srcId="{58990605-9AC5-4E3E-AF4C-BD7A05F35F5E}" destId="{5B89A5C7-2932-44EC-BAA2-BF58D1E0D815}" srcOrd="0" destOrd="0" presId="urn:microsoft.com/office/officeart/2005/8/layout/hierarchy2"/>
    <dgm:cxn modelId="{B5D15AF0-F0E1-4C91-9FF5-EE36EB7C5D2F}" type="presParOf" srcId="{58990605-9AC5-4E3E-AF4C-BD7A05F35F5E}" destId="{2CA1DC1F-C7AD-40CD-9D67-CAEA2593DCDB}" srcOrd="1" destOrd="0" presId="urn:microsoft.com/office/officeart/2005/8/layout/hierarchy2"/>
    <dgm:cxn modelId="{4142B604-C8CD-4BD9-9856-05A89A139D81}" type="presParOf" srcId="{0BCFC481-B7D1-4071-9F00-DF375C580C9F}" destId="{3DD2F2D9-40DB-41B4-BEE3-1240F8957CB7}" srcOrd="1" destOrd="0" presId="urn:microsoft.com/office/officeart/2005/8/layout/hierarchy2"/>
    <dgm:cxn modelId="{5E9F9C26-438B-43DC-ACC1-971EEFD307F0}" type="presParOf" srcId="{3DD2F2D9-40DB-41B4-BEE3-1240F8957CB7}" destId="{8C6DA9FB-EDE7-456B-B1D2-C99E4163E2FF}" srcOrd="0" destOrd="0" presId="urn:microsoft.com/office/officeart/2005/8/layout/hierarchy2"/>
    <dgm:cxn modelId="{F7546B65-8D91-4C23-BE5C-0568A2F409FD}" type="presParOf" srcId="{3DD2F2D9-40DB-41B4-BEE3-1240F8957CB7}" destId="{23358F2E-C572-451D-A587-AB9FB681A48F}" srcOrd="1" destOrd="0" presId="urn:microsoft.com/office/officeart/2005/8/layout/hierarchy2"/>
    <dgm:cxn modelId="{A663DF47-A284-4089-8D47-82F14299A0F1}" type="presParOf" srcId="{23358F2E-C572-451D-A587-AB9FB681A48F}" destId="{790E1548-8A06-44B1-A372-78A016E4787C}" srcOrd="0" destOrd="0" presId="urn:microsoft.com/office/officeart/2005/8/layout/hierarchy2"/>
    <dgm:cxn modelId="{4AA5EA10-7E46-476B-B040-9A955E67A75B}" type="presParOf" srcId="{790E1548-8A06-44B1-A372-78A016E4787C}" destId="{F13AF747-99AC-4CEA-AD9C-ED7B740F1C32}" srcOrd="0" destOrd="0" presId="urn:microsoft.com/office/officeart/2005/8/layout/hierarchy2"/>
    <dgm:cxn modelId="{4660F8B4-ACFB-4156-AAAB-E8C25D6671DA}" type="presParOf" srcId="{23358F2E-C572-451D-A587-AB9FB681A48F}" destId="{FCC307AD-3FA9-428D-92E7-E0E23DB0FC00}" srcOrd="1" destOrd="0" presId="urn:microsoft.com/office/officeart/2005/8/layout/hierarchy2"/>
    <dgm:cxn modelId="{8408B26F-7836-4F6F-8851-F86CFAFCC541}" type="presParOf" srcId="{FCC307AD-3FA9-428D-92E7-E0E23DB0FC00}" destId="{19D89C95-2735-43B4-944A-1E1F73FEAC64}" srcOrd="0" destOrd="0" presId="urn:microsoft.com/office/officeart/2005/8/layout/hierarchy2"/>
    <dgm:cxn modelId="{A588E086-E6A5-4CCF-91E0-69006E1562FA}" type="presParOf" srcId="{FCC307AD-3FA9-428D-92E7-E0E23DB0FC00}" destId="{5F59DFD7-0DC7-4725-81FC-E51A15B826BA}" srcOrd="1" destOrd="0" presId="urn:microsoft.com/office/officeart/2005/8/layout/hierarchy2"/>
    <dgm:cxn modelId="{DEF911A8-CC5D-4DEE-B7F7-921459D1E002}" type="presParOf" srcId="{23358F2E-C572-451D-A587-AB9FB681A48F}" destId="{882E9F89-FC2C-4338-ABA9-5FD8221ECB8B}" srcOrd="2" destOrd="0" presId="urn:microsoft.com/office/officeart/2005/8/layout/hierarchy2"/>
    <dgm:cxn modelId="{A3F65585-295A-42F0-891F-EF54E661BC19}" type="presParOf" srcId="{882E9F89-FC2C-4338-ABA9-5FD8221ECB8B}" destId="{7E09B4EA-29EF-4730-95F1-1A18FAE30F5C}" srcOrd="0" destOrd="0" presId="urn:microsoft.com/office/officeart/2005/8/layout/hierarchy2"/>
    <dgm:cxn modelId="{0736D629-DB44-42D9-BEC5-39616B2A3D7F}" type="presParOf" srcId="{23358F2E-C572-451D-A587-AB9FB681A48F}" destId="{44301197-28F1-4ED0-8869-7FC00BEEC2D0}" srcOrd="3" destOrd="0" presId="urn:microsoft.com/office/officeart/2005/8/layout/hierarchy2"/>
    <dgm:cxn modelId="{4F24243C-46D3-4104-ACE9-AA7388DB1BE5}" type="presParOf" srcId="{44301197-28F1-4ED0-8869-7FC00BEEC2D0}" destId="{9F118CF7-480E-402A-87B4-38C7B43AA53A}" srcOrd="0" destOrd="0" presId="urn:microsoft.com/office/officeart/2005/8/layout/hierarchy2"/>
    <dgm:cxn modelId="{F5F2DFA4-5643-4B66-8982-D1D14F0415E2}" type="presParOf" srcId="{44301197-28F1-4ED0-8869-7FC00BEEC2D0}" destId="{2840CFB3-B324-45DD-85BE-7373EBEAA3A1}" srcOrd="1" destOrd="0" presId="urn:microsoft.com/office/officeart/2005/8/layout/hierarchy2"/>
    <dgm:cxn modelId="{CE467EDE-EA8F-4F49-B6F4-D29AAEBF0884}" type="presParOf" srcId="{23358F2E-C572-451D-A587-AB9FB681A48F}" destId="{5DF93F3D-1F57-4A72-A508-59C5FC0BF346}" srcOrd="4" destOrd="0" presId="urn:microsoft.com/office/officeart/2005/8/layout/hierarchy2"/>
    <dgm:cxn modelId="{A6695F5A-1988-4020-955B-6CE762B656AE}" type="presParOf" srcId="{5DF93F3D-1F57-4A72-A508-59C5FC0BF346}" destId="{CFD9D468-7AA1-4678-B948-AAF2276D085F}" srcOrd="0" destOrd="0" presId="urn:microsoft.com/office/officeart/2005/8/layout/hierarchy2"/>
    <dgm:cxn modelId="{047EB7AD-BB80-41DD-8A40-74FCB4414342}" type="presParOf" srcId="{23358F2E-C572-451D-A587-AB9FB681A48F}" destId="{42E688EC-B1E0-49B8-8659-1D96DFB17651}" srcOrd="5" destOrd="0" presId="urn:microsoft.com/office/officeart/2005/8/layout/hierarchy2"/>
    <dgm:cxn modelId="{3BB42C18-C4E6-4D27-BA7D-8827735A6A83}" type="presParOf" srcId="{42E688EC-B1E0-49B8-8659-1D96DFB17651}" destId="{E6518B8B-0D9F-4D1A-8EBF-168D085A0421}" srcOrd="0" destOrd="0" presId="urn:microsoft.com/office/officeart/2005/8/layout/hierarchy2"/>
    <dgm:cxn modelId="{593D450F-2E13-4A4A-8738-BCC374F113DE}" type="presParOf" srcId="{42E688EC-B1E0-49B8-8659-1D96DFB17651}" destId="{87781F3A-20E9-457E-872F-88A81E631EA1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417A9F00-6DF5-4219-8E41-72AC94B15131}" type="doc">
      <dgm:prSet loTypeId="urn:microsoft.com/office/officeart/2005/8/layout/radial6" loCatId="cycle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FFB5F7C4-D337-46BB-9D9F-20D76A865DEF}">
      <dgm:prSet/>
      <dgm:spPr/>
      <dgm:t>
        <a:bodyPr/>
        <a:lstStyle/>
        <a:p>
          <a:pPr rtl="0"/>
          <a:r>
            <a:rPr lang="es-MX" dirty="0" smtClean="0"/>
            <a:t>Riesgos protegidos</a:t>
          </a:r>
          <a:endParaRPr lang="es-MX" dirty="0"/>
        </a:p>
      </dgm:t>
    </dgm:pt>
    <dgm:pt modelId="{A2FF52A1-D646-4CEF-8B3B-F11C9F3CFC98}" type="parTrans" cxnId="{B8E8BE6B-A7C6-490C-9A8B-AB80A4E27B26}">
      <dgm:prSet/>
      <dgm:spPr/>
      <dgm:t>
        <a:bodyPr/>
        <a:lstStyle/>
        <a:p>
          <a:endParaRPr lang="es-MX"/>
        </a:p>
      </dgm:t>
    </dgm:pt>
    <dgm:pt modelId="{D845D49A-617B-40A0-B067-FE9E39A6080A}" type="sibTrans" cxnId="{B8E8BE6B-A7C6-490C-9A8B-AB80A4E27B26}">
      <dgm:prSet/>
      <dgm:spPr/>
      <dgm:t>
        <a:bodyPr/>
        <a:lstStyle/>
        <a:p>
          <a:endParaRPr lang="es-MX"/>
        </a:p>
      </dgm:t>
    </dgm:pt>
    <dgm:pt modelId="{D93446A6-4061-482C-9105-1A98AD15A08D}">
      <dgm:prSet/>
      <dgm:spPr/>
      <dgm:t>
        <a:bodyPr/>
        <a:lstStyle/>
        <a:p>
          <a:pPr rtl="0"/>
          <a:r>
            <a:rPr lang="es-MX" dirty="0" smtClean="0"/>
            <a:t>Retiro</a:t>
          </a:r>
          <a:endParaRPr lang="es-MX" dirty="0"/>
        </a:p>
      </dgm:t>
    </dgm:pt>
    <dgm:pt modelId="{C230A3AA-15FC-400C-868E-A70F0A77869A}" type="parTrans" cxnId="{A573977F-8795-4905-BFAD-783D359177F7}">
      <dgm:prSet/>
      <dgm:spPr/>
      <dgm:t>
        <a:bodyPr/>
        <a:lstStyle/>
        <a:p>
          <a:endParaRPr lang="es-MX"/>
        </a:p>
      </dgm:t>
    </dgm:pt>
    <dgm:pt modelId="{6FD767A4-49D6-4120-87A0-377A181B1E77}" type="sibTrans" cxnId="{A573977F-8795-4905-BFAD-783D359177F7}">
      <dgm:prSet/>
      <dgm:spPr/>
      <dgm:t>
        <a:bodyPr/>
        <a:lstStyle/>
        <a:p>
          <a:endParaRPr lang="es-MX"/>
        </a:p>
      </dgm:t>
    </dgm:pt>
    <dgm:pt modelId="{D1EAF4C5-742F-46CF-93ED-333898C57B25}">
      <dgm:prSet/>
      <dgm:spPr/>
      <dgm:t>
        <a:bodyPr/>
        <a:lstStyle/>
        <a:p>
          <a:pPr rtl="0"/>
          <a:r>
            <a:rPr lang="es-MX" dirty="0" smtClean="0"/>
            <a:t>Cesantía en edad avanzada</a:t>
          </a:r>
          <a:endParaRPr lang="es-MX" dirty="0"/>
        </a:p>
      </dgm:t>
    </dgm:pt>
    <dgm:pt modelId="{67434106-5267-41FB-93CF-F7D7EA0CFB0F}" type="parTrans" cxnId="{744A193B-7CC4-49AF-BD0C-5BD5DF1DA41E}">
      <dgm:prSet/>
      <dgm:spPr/>
      <dgm:t>
        <a:bodyPr/>
        <a:lstStyle/>
        <a:p>
          <a:endParaRPr lang="es-MX"/>
        </a:p>
      </dgm:t>
    </dgm:pt>
    <dgm:pt modelId="{459B6A3C-16EF-458D-922E-839294814203}" type="sibTrans" cxnId="{744A193B-7CC4-49AF-BD0C-5BD5DF1DA41E}">
      <dgm:prSet/>
      <dgm:spPr/>
      <dgm:t>
        <a:bodyPr/>
        <a:lstStyle/>
        <a:p>
          <a:endParaRPr lang="es-MX"/>
        </a:p>
      </dgm:t>
    </dgm:pt>
    <dgm:pt modelId="{49428C5D-8CAA-4CC4-B718-179EB475B143}">
      <dgm:prSet/>
      <dgm:spPr/>
      <dgm:t>
        <a:bodyPr/>
        <a:lstStyle/>
        <a:p>
          <a:pPr rtl="0"/>
          <a:r>
            <a:rPr lang="es-MX" dirty="0" smtClean="0"/>
            <a:t>Vejez</a:t>
          </a:r>
          <a:endParaRPr lang="es-MX" dirty="0"/>
        </a:p>
      </dgm:t>
    </dgm:pt>
    <dgm:pt modelId="{47FD1FBB-66CB-4938-B897-29DF03B05709}" type="parTrans" cxnId="{F03CE500-9275-4183-A7BB-21BEBB55463F}">
      <dgm:prSet/>
      <dgm:spPr/>
      <dgm:t>
        <a:bodyPr/>
        <a:lstStyle/>
        <a:p>
          <a:endParaRPr lang="es-MX"/>
        </a:p>
      </dgm:t>
    </dgm:pt>
    <dgm:pt modelId="{979F87F7-C44E-4B78-8CEF-3851EEDD37F3}" type="sibTrans" cxnId="{F03CE500-9275-4183-A7BB-21BEBB55463F}">
      <dgm:prSet/>
      <dgm:spPr/>
      <dgm:t>
        <a:bodyPr/>
        <a:lstStyle/>
        <a:p>
          <a:endParaRPr lang="es-MX"/>
        </a:p>
      </dgm:t>
    </dgm:pt>
    <dgm:pt modelId="{EC2BB947-6E0C-4D12-AB9C-D049F20D5D47}" type="pres">
      <dgm:prSet presAssocID="{417A9F00-6DF5-4219-8E41-72AC94B1513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F3240C5-A4A5-475B-A3E4-3587FA2486C8}" type="pres">
      <dgm:prSet presAssocID="{FFB5F7C4-D337-46BB-9D9F-20D76A865DEF}" presName="centerShape" presStyleLbl="node0" presStyleIdx="0" presStyleCnt="1"/>
      <dgm:spPr/>
      <dgm:t>
        <a:bodyPr/>
        <a:lstStyle/>
        <a:p>
          <a:endParaRPr lang="es-MX"/>
        </a:p>
      </dgm:t>
    </dgm:pt>
    <dgm:pt modelId="{32E4A3AC-7C72-4AC5-83CC-098656BE832A}" type="pres">
      <dgm:prSet presAssocID="{D93446A6-4061-482C-9105-1A98AD15A08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74340D3-A962-4B16-8B57-1558D0ABEBBF}" type="pres">
      <dgm:prSet presAssocID="{D93446A6-4061-482C-9105-1A98AD15A08D}" presName="dummy" presStyleCnt="0"/>
      <dgm:spPr/>
    </dgm:pt>
    <dgm:pt modelId="{9C24DE92-E108-472F-9FFB-EF7EBE3C6B7A}" type="pres">
      <dgm:prSet presAssocID="{6FD767A4-49D6-4120-87A0-377A181B1E77}" presName="sibTrans" presStyleLbl="sibTrans2D1" presStyleIdx="0" presStyleCnt="3"/>
      <dgm:spPr/>
      <dgm:t>
        <a:bodyPr/>
        <a:lstStyle/>
        <a:p>
          <a:endParaRPr lang="es-MX"/>
        </a:p>
      </dgm:t>
    </dgm:pt>
    <dgm:pt modelId="{53DA523B-045A-4310-9017-EB175DAC1D4F}" type="pres">
      <dgm:prSet presAssocID="{D1EAF4C5-742F-46CF-93ED-333898C57B2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9919CF9-54EE-47FB-A1BC-A54C80B5CAC1}" type="pres">
      <dgm:prSet presAssocID="{D1EAF4C5-742F-46CF-93ED-333898C57B25}" presName="dummy" presStyleCnt="0"/>
      <dgm:spPr/>
    </dgm:pt>
    <dgm:pt modelId="{F3CF4806-BB7E-4879-AC3A-D65209354138}" type="pres">
      <dgm:prSet presAssocID="{459B6A3C-16EF-458D-922E-839294814203}" presName="sibTrans" presStyleLbl="sibTrans2D1" presStyleIdx="1" presStyleCnt="3"/>
      <dgm:spPr/>
      <dgm:t>
        <a:bodyPr/>
        <a:lstStyle/>
        <a:p>
          <a:endParaRPr lang="es-MX"/>
        </a:p>
      </dgm:t>
    </dgm:pt>
    <dgm:pt modelId="{4568B9FE-3C87-42A1-922E-66816F0A3095}" type="pres">
      <dgm:prSet presAssocID="{49428C5D-8CAA-4CC4-B718-179EB475B14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9EE2361-1768-45B2-9010-2359BFF7EE5B}" type="pres">
      <dgm:prSet presAssocID="{49428C5D-8CAA-4CC4-B718-179EB475B143}" presName="dummy" presStyleCnt="0"/>
      <dgm:spPr/>
    </dgm:pt>
    <dgm:pt modelId="{6CA7D8DB-D960-42EB-AAAC-21B92251891F}" type="pres">
      <dgm:prSet presAssocID="{979F87F7-C44E-4B78-8CEF-3851EEDD37F3}" presName="sibTrans" presStyleLbl="sibTrans2D1" presStyleIdx="2" presStyleCnt="3"/>
      <dgm:spPr/>
      <dgm:t>
        <a:bodyPr/>
        <a:lstStyle/>
        <a:p>
          <a:endParaRPr lang="es-MX"/>
        </a:p>
      </dgm:t>
    </dgm:pt>
  </dgm:ptLst>
  <dgm:cxnLst>
    <dgm:cxn modelId="{B8E8BE6B-A7C6-490C-9A8B-AB80A4E27B26}" srcId="{417A9F00-6DF5-4219-8E41-72AC94B15131}" destId="{FFB5F7C4-D337-46BB-9D9F-20D76A865DEF}" srcOrd="0" destOrd="0" parTransId="{A2FF52A1-D646-4CEF-8B3B-F11C9F3CFC98}" sibTransId="{D845D49A-617B-40A0-B067-FE9E39A6080A}"/>
    <dgm:cxn modelId="{92B0DEB8-228C-4776-B2DA-9D5E196505B2}" type="presOf" srcId="{6FD767A4-49D6-4120-87A0-377A181B1E77}" destId="{9C24DE92-E108-472F-9FFB-EF7EBE3C6B7A}" srcOrd="0" destOrd="0" presId="urn:microsoft.com/office/officeart/2005/8/layout/radial6"/>
    <dgm:cxn modelId="{15E5B4E1-CA24-424F-A4FA-EB0CAE590C02}" type="presOf" srcId="{459B6A3C-16EF-458D-922E-839294814203}" destId="{F3CF4806-BB7E-4879-AC3A-D65209354138}" srcOrd="0" destOrd="0" presId="urn:microsoft.com/office/officeart/2005/8/layout/radial6"/>
    <dgm:cxn modelId="{F03CE500-9275-4183-A7BB-21BEBB55463F}" srcId="{FFB5F7C4-D337-46BB-9D9F-20D76A865DEF}" destId="{49428C5D-8CAA-4CC4-B718-179EB475B143}" srcOrd="2" destOrd="0" parTransId="{47FD1FBB-66CB-4938-B897-29DF03B05709}" sibTransId="{979F87F7-C44E-4B78-8CEF-3851EEDD37F3}"/>
    <dgm:cxn modelId="{5FBB7831-2147-462C-B9A2-AE105C1CC12C}" type="presOf" srcId="{FFB5F7C4-D337-46BB-9D9F-20D76A865DEF}" destId="{9F3240C5-A4A5-475B-A3E4-3587FA2486C8}" srcOrd="0" destOrd="0" presId="urn:microsoft.com/office/officeart/2005/8/layout/radial6"/>
    <dgm:cxn modelId="{A2DC0A6F-DC7B-4F92-9E6D-8FE5BD87CE4B}" type="presOf" srcId="{49428C5D-8CAA-4CC4-B718-179EB475B143}" destId="{4568B9FE-3C87-42A1-922E-66816F0A3095}" srcOrd="0" destOrd="0" presId="urn:microsoft.com/office/officeart/2005/8/layout/radial6"/>
    <dgm:cxn modelId="{744A193B-7CC4-49AF-BD0C-5BD5DF1DA41E}" srcId="{FFB5F7C4-D337-46BB-9D9F-20D76A865DEF}" destId="{D1EAF4C5-742F-46CF-93ED-333898C57B25}" srcOrd="1" destOrd="0" parTransId="{67434106-5267-41FB-93CF-F7D7EA0CFB0F}" sibTransId="{459B6A3C-16EF-458D-922E-839294814203}"/>
    <dgm:cxn modelId="{C02B4D7A-07F4-40FE-86BF-44A5A42A80A0}" type="presOf" srcId="{D1EAF4C5-742F-46CF-93ED-333898C57B25}" destId="{53DA523B-045A-4310-9017-EB175DAC1D4F}" srcOrd="0" destOrd="0" presId="urn:microsoft.com/office/officeart/2005/8/layout/radial6"/>
    <dgm:cxn modelId="{9D243C8A-59DA-4072-8204-BF2339403DE7}" type="presOf" srcId="{D93446A6-4061-482C-9105-1A98AD15A08D}" destId="{32E4A3AC-7C72-4AC5-83CC-098656BE832A}" srcOrd="0" destOrd="0" presId="urn:microsoft.com/office/officeart/2005/8/layout/radial6"/>
    <dgm:cxn modelId="{B87D5998-4A2E-4035-9959-0157F2DBF2AC}" type="presOf" srcId="{979F87F7-C44E-4B78-8CEF-3851EEDD37F3}" destId="{6CA7D8DB-D960-42EB-AAAC-21B92251891F}" srcOrd="0" destOrd="0" presId="urn:microsoft.com/office/officeart/2005/8/layout/radial6"/>
    <dgm:cxn modelId="{A573977F-8795-4905-BFAD-783D359177F7}" srcId="{FFB5F7C4-D337-46BB-9D9F-20D76A865DEF}" destId="{D93446A6-4061-482C-9105-1A98AD15A08D}" srcOrd="0" destOrd="0" parTransId="{C230A3AA-15FC-400C-868E-A70F0A77869A}" sibTransId="{6FD767A4-49D6-4120-87A0-377A181B1E77}"/>
    <dgm:cxn modelId="{B2E3FDF6-8348-4B8E-9909-A991B0782E7E}" type="presOf" srcId="{417A9F00-6DF5-4219-8E41-72AC94B15131}" destId="{EC2BB947-6E0C-4D12-AB9C-D049F20D5D47}" srcOrd="0" destOrd="0" presId="urn:microsoft.com/office/officeart/2005/8/layout/radial6"/>
    <dgm:cxn modelId="{B2E6C414-E1C6-465E-903E-95AE56C53754}" type="presParOf" srcId="{EC2BB947-6E0C-4D12-AB9C-D049F20D5D47}" destId="{9F3240C5-A4A5-475B-A3E4-3587FA2486C8}" srcOrd="0" destOrd="0" presId="urn:microsoft.com/office/officeart/2005/8/layout/radial6"/>
    <dgm:cxn modelId="{4E167966-BC39-4238-BD2C-2146B52CA686}" type="presParOf" srcId="{EC2BB947-6E0C-4D12-AB9C-D049F20D5D47}" destId="{32E4A3AC-7C72-4AC5-83CC-098656BE832A}" srcOrd="1" destOrd="0" presId="urn:microsoft.com/office/officeart/2005/8/layout/radial6"/>
    <dgm:cxn modelId="{6CFD59AC-F05D-47D3-AF5C-20926D1A805C}" type="presParOf" srcId="{EC2BB947-6E0C-4D12-AB9C-D049F20D5D47}" destId="{274340D3-A962-4B16-8B57-1558D0ABEBBF}" srcOrd="2" destOrd="0" presId="urn:microsoft.com/office/officeart/2005/8/layout/radial6"/>
    <dgm:cxn modelId="{6554EF9D-6B9C-4992-B83E-594623AAED22}" type="presParOf" srcId="{EC2BB947-6E0C-4D12-AB9C-D049F20D5D47}" destId="{9C24DE92-E108-472F-9FFB-EF7EBE3C6B7A}" srcOrd="3" destOrd="0" presId="urn:microsoft.com/office/officeart/2005/8/layout/radial6"/>
    <dgm:cxn modelId="{FE09F312-7489-419F-A10C-99C903B955BB}" type="presParOf" srcId="{EC2BB947-6E0C-4D12-AB9C-D049F20D5D47}" destId="{53DA523B-045A-4310-9017-EB175DAC1D4F}" srcOrd="4" destOrd="0" presId="urn:microsoft.com/office/officeart/2005/8/layout/radial6"/>
    <dgm:cxn modelId="{FA24208A-B36B-420B-9488-B385FBA8CD04}" type="presParOf" srcId="{EC2BB947-6E0C-4D12-AB9C-D049F20D5D47}" destId="{89919CF9-54EE-47FB-A1BC-A54C80B5CAC1}" srcOrd="5" destOrd="0" presId="urn:microsoft.com/office/officeart/2005/8/layout/radial6"/>
    <dgm:cxn modelId="{B8D602E5-3723-4D48-B108-589BAFA5B9AB}" type="presParOf" srcId="{EC2BB947-6E0C-4D12-AB9C-D049F20D5D47}" destId="{F3CF4806-BB7E-4879-AC3A-D65209354138}" srcOrd="6" destOrd="0" presId="urn:microsoft.com/office/officeart/2005/8/layout/radial6"/>
    <dgm:cxn modelId="{A04389ED-BA88-4010-986E-1E7E298CE73B}" type="presParOf" srcId="{EC2BB947-6E0C-4D12-AB9C-D049F20D5D47}" destId="{4568B9FE-3C87-42A1-922E-66816F0A3095}" srcOrd="7" destOrd="0" presId="urn:microsoft.com/office/officeart/2005/8/layout/radial6"/>
    <dgm:cxn modelId="{F9350275-D434-4136-A639-F1633EDBCF4A}" type="presParOf" srcId="{EC2BB947-6E0C-4D12-AB9C-D049F20D5D47}" destId="{19EE2361-1768-45B2-9010-2359BFF7EE5B}" srcOrd="8" destOrd="0" presId="urn:microsoft.com/office/officeart/2005/8/layout/radial6"/>
    <dgm:cxn modelId="{6060D278-B00A-4EAB-8426-2EA0384EF4E7}" type="presParOf" srcId="{EC2BB947-6E0C-4D12-AB9C-D049F20D5D47}" destId="{6CA7D8DB-D960-42EB-AAAC-21B92251891F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85909442-903A-4C19-9B0D-FFD3AF8CD42B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D526C34-6FEB-4482-A1BD-3D8D33371201}">
      <dgm:prSet/>
      <dgm:spPr/>
      <dgm:t>
        <a:bodyPr/>
        <a:lstStyle/>
        <a:p>
          <a:pPr rtl="0"/>
          <a:r>
            <a:rPr lang="es-MX" smtClean="0"/>
            <a:t>Cesantía = 60 años.</a:t>
          </a:r>
          <a:endParaRPr lang="es-MX"/>
        </a:p>
      </dgm:t>
    </dgm:pt>
    <dgm:pt modelId="{2B9417A2-2FFA-437E-B0F2-A59FDC460315}" type="parTrans" cxnId="{6D5DA3A5-0E2F-4E70-B217-1DC00C835A26}">
      <dgm:prSet/>
      <dgm:spPr/>
      <dgm:t>
        <a:bodyPr/>
        <a:lstStyle/>
        <a:p>
          <a:endParaRPr lang="es-MX"/>
        </a:p>
      </dgm:t>
    </dgm:pt>
    <dgm:pt modelId="{4BE5E7AB-0229-43C9-8CA3-237FDC98EB3C}" type="sibTrans" cxnId="{6D5DA3A5-0E2F-4E70-B217-1DC00C835A26}">
      <dgm:prSet/>
      <dgm:spPr/>
      <dgm:t>
        <a:bodyPr/>
        <a:lstStyle/>
        <a:p>
          <a:endParaRPr lang="es-MX"/>
        </a:p>
      </dgm:t>
    </dgm:pt>
    <dgm:pt modelId="{6F76828D-D9F8-4CFE-9CE7-81771AAA5734}">
      <dgm:prSet/>
      <dgm:spPr/>
      <dgm:t>
        <a:bodyPr/>
        <a:lstStyle/>
        <a:p>
          <a:pPr rtl="0"/>
          <a:r>
            <a:rPr lang="es-MX" smtClean="0"/>
            <a:t>Vejez = 65 años.</a:t>
          </a:r>
          <a:endParaRPr lang="es-MX"/>
        </a:p>
      </dgm:t>
    </dgm:pt>
    <dgm:pt modelId="{F1F45EFA-DB86-48F5-802C-C54E420F8719}" type="parTrans" cxnId="{A3695E1B-63FE-4334-B4B0-D0DEE94940B3}">
      <dgm:prSet/>
      <dgm:spPr/>
      <dgm:t>
        <a:bodyPr/>
        <a:lstStyle/>
        <a:p>
          <a:endParaRPr lang="es-MX"/>
        </a:p>
      </dgm:t>
    </dgm:pt>
    <dgm:pt modelId="{2F4D8CFF-5740-4881-81B7-0467DAD394FE}" type="sibTrans" cxnId="{A3695E1B-63FE-4334-B4B0-D0DEE94940B3}">
      <dgm:prSet/>
      <dgm:spPr/>
      <dgm:t>
        <a:bodyPr/>
        <a:lstStyle/>
        <a:p>
          <a:endParaRPr lang="es-MX"/>
        </a:p>
      </dgm:t>
    </dgm:pt>
    <dgm:pt modelId="{B96E4A1A-5537-4E23-AA65-0CF60C446BD4}">
      <dgm:prSet/>
      <dgm:spPr/>
      <dgm:t>
        <a:bodyPr/>
        <a:lstStyle/>
        <a:p>
          <a:pPr rtl="0"/>
          <a:r>
            <a:rPr lang="es-MX" dirty="0" smtClean="0"/>
            <a:t>Se requieren 1250 cotizaciones.</a:t>
          </a:r>
          <a:endParaRPr lang="es-MX" dirty="0"/>
        </a:p>
      </dgm:t>
    </dgm:pt>
    <dgm:pt modelId="{2EFC738A-DC9D-440B-9A53-A6AE3D81BF25}" type="parTrans" cxnId="{FBFCA2B6-1B6D-4F32-B469-59ED1F1E7FC6}">
      <dgm:prSet/>
      <dgm:spPr/>
      <dgm:t>
        <a:bodyPr/>
        <a:lstStyle/>
        <a:p>
          <a:endParaRPr lang="es-MX"/>
        </a:p>
      </dgm:t>
    </dgm:pt>
    <dgm:pt modelId="{13E39873-67D4-497D-9752-D3CAF6A9772C}" type="sibTrans" cxnId="{FBFCA2B6-1B6D-4F32-B469-59ED1F1E7FC6}">
      <dgm:prSet/>
      <dgm:spPr/>
      <dgm:t>
        <a:bodyPr/>
        <a:lstStyle/>
        <a:p>
          <a:endParaRPr lang="es-MX"/>
        </a:p>
      </dgm:t>
    </dgm:pt>
    <dgm:pt modelId="{9476B384-4E26-41CA-8743-E4986E75CC71}">
      <dgm:prSet/>
      <dgm:spPr/>
      <dgm:t>
        <a:bodyPr/>
        <a:lstStyle/>
        <a:p>
          <a:pPr rtl="0"/>
          <a:r>
            <a:rPr lang="es-MX" dirty="0" smtClean="0"/>
            <a:t>Si no reúne requisitos puede retirar saldo en una exhibición.</a:t>
          </a:r>
          <a:endParaRPr lang="es-MX" dirty="0"/>
        </a:p>
      </dgm:t>
    </dgm:pt>
    <dgm:pt modelId="{E6623D0C-B804-4F36-8A59-F76AB56E7739}" type="parTrans" cxnId="{07F92AE7-9FCB-4F34-BE45-759F05FF96B3}">
      <dgm:prSet/>
      <dgm:spPr/>
      <dgm:t>
        <a:bodyPr/>
        <a:lstStyle/>
        <a:p>
          <a:endParaRPr lang="es-MX"/>
        </a:p>
      </dgm:t>
    </dgm:pt>
    <dgm:pt modelId="{A5FC0F35-444F-4B4B-8770-9C1BA3950431}" type="sibTrans" cxnId="{07F92AE7-9FCB-4F34-BE45-759F05FF96B3}">
      <dgm:prSet/>
      <dgm:spPr/>
      <dgm:t>
        <a:bodyPr/>
        <a:lstStyle/>
        <a:p>
          <a:endParaRPr lang="es-MX"/>
        </a:p>
      </dgm:t>
    </dgm:pt>
    <dgm:pt modelId="{E0F7DE34-53CC-45EC-99C9-8037D79CEFD1}">
      <dgm:prSet/>
      <dgm:spPr/>
      <dgm:t>
        <a:bodyPr/>
        <a:lstStyle/>
        <a:p>
          <a:pPr rtl="0"/>
          <a:r>
            <a:rPr lang="es-MX" smtClean="0"/>
            <a:t>Con 750 cotizaciones recibe prestaciones del ramo de enfermedades y maternidad.</a:t>
          </a:r>
          <a:endParaRPr lang="es-MX"/>
        </a:p>
      </dgm:t>
    </dgm:pt>
    <dgm:pt modelId="{0B7555A5-8385-415C-A6FC-3BB36A593F45}" type="parTrans" cxnId="{51ACBDA9-2A3C-455C-9C4F-EB43F4D29DD3}">
      <dgm:prSet/>
      <dgm:spPr/>
      <dgm:t>
        <a:bodyPr/>
        <a:lstStyle/>
        <a:p>
          <a:endParaRPr lang="es-MX"/>
        </a:p>
      </dgm:t>
    </dgm:pt>
    <dgm:pt modelId="{A3CDAC84-0C20-4078-AFAF-0EFCD27ABC81}" type="sibTrans" cxnId="{51ACBDA9-2A3C-455C-9C4F-EB43F4D29DD3}">
      <dgm:prSet/>
      <dgm:spPr/>
      <dgm:t>
        <a:bodyPr/>
        <a:lstStyle/>
        <a:p>
          <a:endParaRPr lang="es-MX"/>
        </a:p>
      </dgm:t>
    </dgm:pt>
    <dgm:pt modelId="{E248BCE3-45D9-4ACD-B648-7FF30BC3323F}" type="pres">
      <dgm:prSet presAssocID="{85909442-903A-4C19-9B0D-FFD3AF8CD42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46BA967-F28C-449D-AB21-EB8D02EA5204}" type="pres">
      <dgm:prSet presAssocID="{85909442-903A-4C19-9B0D-FFD3AF8CD42B}" presName="tSp" presStyleCnt="0"/>
      <dgm:spPr/>
    </dgm:pt>
    <dgm:pt modelId="{6FA40953-811F-4F71-9E6A-E79390D8EC17}" type="pres">
      <dgm:prSet presAssocID="{85909442-903A-4C19-9B0D-FFD3AF8CD42B}" presName="bSp" presStyleCnt="0"/>
      <dgm:spPr/>
    </dgm:pt>
    <dgm:pt modelId="{CF756662-CF3D-4253-A36F-6323B565C186}" type="pres">
      <dgm:prSet presAssocID="{85909442-903A-4C19-9B0D-FFD3AF8CD42B}" presName="process" presStyleCnt="0"/>
      <dgm:spPr/>
    </dgm:pt>
    <dgm:pt modelId="{8EECFDA3-896F-405C-82E2-66B09665015F}" type="pres">
      <dgm:prSet presAssocID="{7D526C34-6FEB-4482-A1BD-3D8D33371201}" presName="composite1" presStyleCnt="0"/>
      <dgm:spPr/>
    </dgm:pt>
    <dgm:pt modelId="{AA327259-853E-4211-8B34-C0648A4B3F51}" type="pres">
      <dgm:prSet presAssocID="{7D526C34-6FEB-4482-A1BD-3D8D33371201}" presName="dummyNode1" presStyleLbl="node1" presStyleIdx="0" presStyleCnt="3"/>
      <dgm:spPr/>
    </dgm:pt>
    <dgm:pt modelId="{00C26D1F-9683-4CF9-9F34-F1C79AD22B66}" type="pres">
      <dgm:prSet presAssocID="{7D526C34-6FEB-4482-A1BD-3D8D33371201}" presName="childNode1" presStyleLbl="bgAcc1" presStyleIdx="0" presStyleCnt="3">
        <dgm:presLayoutVars>
          <dgm:bulletEnabled val="1"/>
        </dgm:presLayoutVars>
      </dgm:prSet>
      <dgm:spPr/>
    </dgm:pt>
    <dgm:pt modelId="{D2615704-73C6-4A12-A1B8-0AE30645FB0C}" type="pres">
      <dgm:prSet presAssocID="{7D526C34-6FEB-4482-A1BD-3D8D33371201}" presName="childNode1tx" presStyleLbl="bgAcc1" presStyleIdx="0" presStyleCnt="3">
        <dgm:presLayoutVars>
          <dgm:bulletEnabled val="1"/>
        </dgm:presLayoutVars>
      </dgm:prSet>
      <dgm:spPr/>
    </dgm:pt>
    <dgm:pt modelId="{45859F52-625F-4A8E-8396-93AEF29A49B5}" type="pres">
      <dgm:prSet presAssocID="{7D526C34-6FEB-4482-A1BD-3D8D33371201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8DFFE35-491E-4755-9C3B-E3464AD1B203}" type="pres">
      <dgm:prSet presAssocID="{7D526C34-6FEB-4482-A1BD-3D8D33371201}" presName="connSite1" presStyleCnt="0"/>
      <dgm:spPr/>
    </dgm:pt>
    <dgm:pt modelId="{0D761AB0-2177-4FE7-AB2E-ED116B0F1862}" type="pres">
      <dgm:prSet presAssocID="{4BE5E7AB-0229-43C9-8CA3-237FDC98EB3C}" presName="Name9" presStyleLbl="sibTrans2D1" presStyleIdx="0" presStyleCnt="2"/>
      <dgm:spPr/>
      <dgm:t>
        <a:bodyPr/>
        <a:lstStyle/>
        <a:p>
          <a:endParaRPr lang="es-MX"/>
        </a:p>
      </dgm:t>
    </dgm:pt>
    <dgm:pt modelId="{9FA26CFB-8D07-4887-AE39-138B085267B8}" type="pres">
      <dgm:prSet presAssocID="{6F76828D-D9F8-4CFE-9CE7-81771AAA5734}" presName="composite2" presStyleCnt="0"/>
      <dgm:spPr/>
    </dgm:pt>
    <dgm:pt modelId="{0014FAAD-DB75-4F0F-BAFF-D60E7FB22B54}" type="pres">
      <dgm:prSet presAssocID="{6F76828D-D9F8-4CFE-9CE7-81771AAA5734}" presName="dummyNode2" presStyleLbl="node1" presStyleIdx="0" presStyleCnt="3"/>
      <dgm:spPr/>
    </dgm:pt>
    <dgm:pt modelId="{0A2C62F8-5A37-4534-9C9B-884B0658D322}" type="pres">
      <dgm:prSet presAssocID="{6F76828D-D9F8-4CFE-9CE7-81771AAA5734}" presName="childNode2" presStyleLbl="bgAcc1" presStyleIdx="1" presStyleCnt="3">
        <dgm:presLayoutVars>
          <dgm:bulletEnabled val="1"/>
        </dgm:presLayoutVars>
      </dgm:prSet>
      <dgm:spPr/>
    </dgm:pt>
    <dgm:pt modelId="{0CA2FA74-0CA6-4D80-AF8C-BE320C163DD9}" type="pres">
      <dgm:prSet presAssocID="{6F76828D-D9F8-4CFE-9CE7-81771AAA5734}" presName="childNode2tx" presStyleLbl="bgAcc1" presStyleIdx="1" presStyleCnt="3">
        <dgm:presLayoutVars>
          <dgm:bulletEnabled val="1"/>
        </dgm:presLayoutVars>
      </dgm:prSet>
      <dgm:spPr/>
    </dgm:pt>
    <dgm:pt modelId="{06BA6818-3911-4629-B68C-02FEA0BCE175}" type="pres">
      <dgm:prSet presAssocID="{6F76828D-D9F8-4CFE-9CE7-81771AAA5734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CD45E5B-A4EB-4163-B220-1CF06877FB41}" type="pres">
      <dgm:prSet presAssocID="{6F76828D-D9F8-4CFE-9CE7-81771AAA5734}" presName="connSite2" presStyleCnt="0"/>
      <dgm:spPr/>
    </dgm:pt>
    <dgm:pt modelId="{3DD6E56F-5C19-4B0B-83C2-021E57369A19}" type="pres">
      <dgm:prSet presAssocID="{2F4D8CFF-5740-4881-81B7-0467DAD394FE}" presName="Name18" presStyleLbl="sibTrans2D1" presStyleIdx="1" presStyleCnt="2"/>
      <dgm:spPr/>
      <dgm:t>
        <a:bodyPr/>
        <a:lstStyle/>
        <a:p>
          <a:endParaRPr lang="es-MX"/>
        </a:p>
      </dgm:t>
    </dgm:pt>
    <dgm:pt modelId="{3868C448-85CD-43F8-B9F0-9BECC3FA633F}" type="pres">
      <dgm:prSet presAssocID="{B96E4A1A-5537-4E23-AA65-0CF60C446BD4}" presName="composite1" presStyleCnt="0"/>
      <dgm:spPr/>
    </dgm:pt>
    <dgm:pt modelId="{406C8895-48AA-4D22-A508-96B28B26D681}" type="pres">
      <dgm:prSet presAssocID="{B96E4A1A-5537-4E23-AA65-0CF60C446BD4}" presName="dummyNode1" presStyleLbl="node1" presStyleIdx="1" presStyleCnt="3"/>
      <dgm:spPr/>
    </dgm:pt>
    <dgm:pt modelId="{67D146D1-2ADB-49DB-9877-8C7DA1AFDC66}" type="pres">
      <dgm:prSet presAssocID="{B96E4A1A-5537-4E23-AA65-0CF60C446BD4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6E88BA6-F62B-41A7-AFA2-8D00C56DA51C}" type="pres">
      <dgm:prSet presAssocID="{B96E4A1A-5537-4E23-AA65-0CF60C446BD4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400E845-245E-48DC-8314-EB5AD9518B81}" type="pres">
      <dgm:prSet presAssocID="{B96E4A1A-5537-4E23-AA65-0CF60C446BD4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BE93CCB-5EC0-4E8F-98F2-E4B65A167911}" type="pres">
      <dgm:prSet presAssocID="{B96E4A1A-5537-4E23-AA65-0CF60C446BD4}" presName="connSite1" presStyleCnt="0"/>
      <dgm:spPr/>
    </dgm:pt>
  </dgm:ptLst>
  <dgm:cxnLst>
    <dgm:cxn modelId="{BE253D22-F9B2-43E6-849B-7092168A6908}" type="presOf" srcId="{9476B384-4E26-41CA-8743-E4986E75CC71}" destId="{67D146D1-2ADB-49DB-9877-8C7DA1AFDC66}" srcOrd="0" destOrd="0" presId="urn:microsoft.com/office/officeart/2005/8/layout/hProcess4"/>
    <dgm:cxn modelId="{E3E1A400-9911-4A05-B891-D2B08FAEF5C5}" type="presOf" srcId="{4BE5E7AB-0229-43C9-8CA3-237FDC98EB3C}" destId="{0D761AB0-2177-4FE7-AB2E-ED116B0F1862}" srcOrd="0" destOrd="0" presId="urn:microsoft.com/office/officeart/2005/8/layout/hProcess4"/>
    <dgm:cxn modelId="{51ACBDA9-2A3C-455C-9C4F-EB43F4D29DD3}" srcId="{B96E4A1A-5537-4E23-AA65-0CF60C446BD4}" destId="{E0F7DE34-53CC-45EC-99C9-8037D79CEFD1}" srcOrd="1" destOrd="0" parTransId="{0B7555A5-8385-415C-A6FC-3BB36A593F45}" sibTransId="{A3CDAC84-0C20-4078-AFAF-0EFCD27ABC81}"/>
    <dgm:cxn modelId="{3261A32D-822D-4B28-AF6E-0C31F8FBD17B}" type="presOf" srcId="{E0F7DE34-53CC-45EC-99C9-8037D79CEFD1}" destId="{46E88BA6-F62B-41A7-AFA2-8D00C56DA51C}" srcOrd="1" destOrd="1" presId="urn:microsoft.com/office/officeart/2005/8/layout/hProcess4"/>
    <dgm:cxn modelId="{9F60A81E-2FA8-4D59-8037-DC6356264C06}" type="presOf" srcId="{9476B384-4E26-41CA-8743-E4986E75CC71}" destId="{46E88BA6-F62B-41A7-AFA2-8D00C56DA51C}" srcOrd="1" destOrd="0" presId="urn:microsoft.com/office/officeart/2005/8/layout/hProcess4"/>
    <dgm:cxn modelId="{07F92AE7-9FCB-4F34-BE45-759F05FF96B3}" srcId="{B96E4A1A-5537-4E23-AA65-0CF60C446BD4}" destId="{9476B384-4E26-41CA-8743-E4986E75CC71}" srcOrd="0" destOrd="0" parTransId="{E6623D0C-B804-4F36-8A59-F76AB56E7739}" sibTransId="{A5FC0F35-444F-4B4B-8770-9C1BA3950431}"/>
    <dgm:cxn modelId="{FBFCA2B6-1B6D-4F32-B469-59ED1F1E7FC6}" srcId="{85909442-903A-4C19-9B0D-FFD3AF8CD42B}" destId="{B96E4A1A-5537-4E23-AA65-0CF60C446BD4}" srcOrd="2" destOrd="0" parTransId="{2EFC738A-DC9D-440B-9A53-A6AE3D81BF25}" sibTransId="{13E39873-67D4-497D-9752-D3CAF6A9772C}"/>
    <dgm:cxn modelId="{A0E0DC9C-DC19-48DF-AFAE-77F464B3F3CC}" type="presOf" srcId="{85909442-903A-4C19-9B0D-FFD3AF8CD42B}" destId="{E248BCE3-45D9-4ACD-B648-7FF30BC3323F}" srcOrd="0" destOrd="0" presId="urn:microsoft.com/office/officeart/2005/8/layout/hProcess4"/>
    <dgm:cxn modelId="{BDD40057-ED94-4A24-81D9-225D0FB671A7}" type="presOf" srcId="{2F4D8CFF-5740-4881-81B7-0467DAD394FE}" destId="{3DD6E56F-5C19-4B0B-83C2-021E57369A19}" srcOrd="0" destOrd="0" presId="urn:microsoft.com/office/officeart/2005/8/layout/hProcess4"/>
    <dgm:cxn modelId="{DDE475FF-1034-4E29-ACED-1FB421E6863B}" type="presOf" srcId="{E0F7DE34-53CC-45EC-99C9-8037D79CEFD1}" destId="{67D146D1-2ADB-49DB-9877-8C7DA1AFDC66}" srcOrd="0" destOrd="1" presId="urn:microsoft.com/office/officeart/2005/8/layout/hProcess4"/>
    <dgm:cxn modelId="{6D5DA3A5-0E2F-4E70-B217-1DC00C835A26}" srcId="{85909442-903A-4C19-9B0D-FFD3AF8CD42B}" destId="{7D526C34-6FEB-4482-A1BD-3D8D33371201}" srcOrd="0" destOrd="0" parTransId="{2B9417A2-2FFA-437E-B0F2-A59FDC460315}" sibTransId="{4BE5E7AB-0229-43C9-8CA3-237FDC98EB3C}"/>
    <dgm:cxn modelId="{A3695E1B-63FE-4334-B4B0-D0DEE94940B3}" srcId="{85909442-903A-4C19-9B0D-FFD3AF8CD42B}" destId="{6F76828D-D9F8-4CFE-9CE7-81771AAA5734}" srcOrd="1" destOrd="0" parTransId="{F1F45EFA-DB86-48F5-802C-C54E420F8719}" sibTransId="{2F4D8CFF-5740-4881-81B7-0467DAD394FE}"/>
    <dgm:cxn modelId="{FA07E4DF-43BD-4383-8ABF-9D46807E6711}" type="presOf" srcId="{7D526C34-6FEB-4482-A1BD-3D8D33371201}" destId="{45859F52-625F-4A8E-8396-93AEF29A49B5}" srcOrd="0" destOrd="0" presId="urn:microsoft.com/office/officeart/2005/8/layout/hProcess4"/>
    <dgm:cxn modelId="{25EDD71A-9B46-42BF-ACC1-70849DFB491C}" type="presOf" srcId="{B96E4A1A-5537-4E23-AA65-0CF60C446BD4}" destId="{9400E845-245E-48DC-8314-EB5AD9518B81}" srcOrd="0" destOrd="0" presId="urn:microsoft.com/office/officeart/2005/8/layout/hProcess4"/>
    <dgm:cxn modelId="{BE4DAA55-0B63-4BDC-868E-EDDF49965C8E}" type="presOf" srcId="{6F76828D-D9F8-4CFE-9CE7-81771AAA5734}" destId="{06BA6818-3911-4629-B68C-02FEA0BCE175}" srcOrd="0" destOrd="0" presId="urn:microsoft.com/office/officeart/2005/8/layout/hProcess4"/>
    <dgm:cxn modelId="{A1852EE1-E7F4-4C63-A950-B0740860BBF1}" type="presParOf" srcId="{E248BCE3-45D9-4ACD-B648-7FF30BC3323F}" destId="{546BA967-F28C-449D-AB21-EB8D02EA5204}" srcOrd="0" destOrd="0" presId="urn:microsoft.com/office/officeart/2005/8/layout/hProcess4"/>
    <dgm:cxn modelId="{1C215895-8B52-406A-983A-E8DA356C5CE3}" type="presParOf" srcId="{E248BCE3-45D9-4ACD-B648-7FF30BC3323F}" destId="{6FA40953-811F-4F71-9E6A-E79390D8EC17}" srcOrd="1" destOrd="0" presId="urn:microsoft.com/office/officeart/2005/8/layout/hProcess4"/>
    <dgm:cxn modelId="{B207C325-A991-4100-BCD9-39E46F039C25}" type="presParOf" srcId="{E248BCE3-45D9-4ACD-B648-7FF30BC3323F}" destId="{CF756662-CF3D-4253-A36F-6323B565C186}" srcOrd="2" destOrd="0" presId="urn:microsoft.com/office/officeart/2005/8/layout/hProcess4"/>
    <dgm:cxn modelId="{784A9A05-7ACD-4169-8507-6080F274DE7B}" type="presParOf" srcId="{CF756662-CF3D-4253-A36F-6323B565C186}" destId="{8EECFDA3-896F-405C-82E2-66B09665015F}" srcOrd="0" destOrd="0" presId="urn:microsoft.com/office/officeart/2005/8/layout/hProcess4"/>
    <dgm:cxn modelId="{5FE4A108-BF89-426D-A338-9618103EA6E5}" type="presParOf" srcId="{8EECFDA3-896F-405C-82E2-66B09665015F}" destId="{AA327259-853E-4211-8B34-C0648A4B3F51}" srcOrd="0" destOrd="0" presId="urn:microsoft.com/office/officeart/2005/8/layout/hProcess4"/>
    <dgm:cxn modelId="{FF631DFB-CF9C-4994-84E5-A36558DD1C54}" type="presParOf" srcId="{8EECFDA3-896F-405C-82E2-66B09665015F}" destId="{00C26D1F-9683-4CF9-9F34-F1C79AD22B66}" srcOrd="1" destOrd="0" presId="urn:microsoft.com/office/officeart/2005/8/layout/hProcess4"/>
    <dgm:cxn modelId="{C8FEAF59-F977-4FD3-AED3-B40114D5B662}" type="presParOf" srcId="{8EECFDA3-896F-405C-82E2-66B09665015F}" destId="{D2615704-73C6-4A12-A1B8-0AE30645FB0C}" srcOrd="2" destOrd="0" presId="urn:microsoft.com/office/officeart/2005/8/layout/hProcess4"/>
    <dgm:cxn modelId="{9BACF9C3-6609-4A7C-A6EA-C04FE12E1A2E}" type="presParOf" srcId="{8EECFDA3-896F-405C-82E2-66B09665015F}" destId="{45859F52-625F-4A8E-8396-93AEF29A49B5}" srcOrd="3" destOrd="0" presId="urn:microsoft.com/office/officeart/2005/8/layout/hProcess4"/>
    <dgm:cxn modelId="{2E6C1A5F-2342-42C8-BB1B-9497A8C334DE}" type="presParOf" srcId="{8EECFDA3-896F-405C-82E2-66B09665015F}" destId="{E8DFFE35-491E-4755-9C3B-E3464AD1B203}" srcOrd="4" destOrd="0" presId="urn:microsoft.com/office/officeart/2005/8/layout/hProcess4"/>
    <dgm:cxn modelId="{5767A05F-EA87-4113-BACF-6E66F81B5FBE}" type="presParOf" srcId="{CF756662-CF3D-4253-A36F-6323B565C186}" destId="{0D761AB0-2177-4FE7-AB2E-ED116B0F1862}" srcOrd="1" destOrd="0" presId="urn:microsoft.com/office/officeart/2005/8/layout/hProcess4"/>
    <dgm:cxn modelId="{94674532-0292-4FEF-969A-4231219103B9}" type="presParOf" srcId="{CF756662-CF3D-4253-A36F-6323B565C186}" destId="{9FA26CFB-8D07-4887-AE39-138B085267B8}" srcOrd="2" destOrd="0" presId="urn:microsoft.com/office/officeart/2005/8/layout/hProcess4"/>
    <dgm:cxn modelId="{38F72B16-D094-4545-A4CE-135B59FE325C}" type="presParOf" srcId="{9FA26CFB-8D07-4887-AE39-138B085267B8}" destId="{0014FAAD-DB75-4F0F-BAFF-D60E7FB22B54}" srcOrd="0" destOrd="0" presId="urn:microsoft.com/office/officeart/2005/8/layout/hProcess4"/>
    <dgm:cxn modelId="{7966B652-E0D4-4BDF-AF3A-668ABCE1612D}" type="presParOf" srcId="{9FA26CFB-8D07-4887-AE39-138B085267B8}" destId="{0A2C62F8-5A37-4534-9C9B-884B0658D322}" srcOrd="1" destOrd="0" presId="urn:microsoft.com/office/officeart/2005/8/layout/hProcess4"/>
    <dgm:cxn modelId="{32CBF3B1-483C-49BE-BA1E-B10C1637E00A}" type="presParOf" srcId="{9FA26CFB-8D07-4887-AE39-138B085267B8}" destId="{0CA2FA74-0CA6-4D80-AF8C-BE320C163DD9}" srcOrd="2" destOrd="0" presId="urn:microsoft.com/office/officeart/2005/8/layout/hProcess4"/>
    <dgm:cxn modelId="{06ED3939-FE49-4ECB-AF91-C5649B1E1069}" type="presParOf" srcId="{9FA26CFB-8D07-4887-AE39-138B085267B8}" destId="{06BA6818-3911-4629-B68C-02FEA0BCE175}" srcOrd="3" destOrd="0" presId="urn:microsoft.com/office/officeart/2005/8/layout/hProcess4"/>
    <dgm:cxn modelId="{3836EE88-15AD-4EB0-B2FB-1505A3265052}" type="presParOf" srcId="{9FA26CFB-8D07-4887-AE39-138B085267B8}" destId="{4CD45E5B-A4EB-4163-B220-1CF06877FB41}" srcOrd="4" destOrd="0" presId="urn:microsoft.com/office/officeart/2005/8/layout/hProcess4"/>
    <dgm:cxn modelId="{8D15BFD1-73E6-4986-88D0-302A3BCC701B}" type="presParOf" srcId="{CF756662-CF3D-4253-A36F-6323B565C186}" destId="{3DD6E56F-5C19-4B0B-83C2-021E57369A19}" srcOrd="3" destOrd="0" presId="urn:microsoft.com/office/officeart/2005/8/layout/hProcess4"/>
    <dgm:cxn modelId="{58F1414F-763D-4372-93B4-8610AEFC7843}" type="presParOf" srcId="{CF756662-CF3D-4253-A36F-6323B565C186}" destId="{3868C448-85CD-43F8-B9F0-9BECC3FA633F}" srcOrd="4" destOrd="0" presId="urn:microsoft.com/office/officeart/2005/8/layout/hProcess4"/>
    <dgm:cxn modelId="{89B45210-93A9-43B0-AEC2-A6FBDE8D2CBE}" type="presParOf" srcId="{3868C448-85CD-43F8-B9F0-9BECC3FA633F}" destId="{406C8895-48AA-4D22-A508-96B28B26D681}" srcOrd="0" destOrd="0" presId="urn:microsoft.com/office/officeart/2005/8/layout/hProcess4"/>
    <dgm:cxn modelId="{B9A0C5C4-ACE6-4605-8AE8-22BDE7AE5225}" type="presParOf" srcId="{3868C448-85CD-43F8-B9F0-9BECC3FA633F}" destId="{67D146D1-2ADB-49DB-9877-8C7DA1AFDC66}" srcOrd="1" destOrd="0" presId="urn:microsoft.com/office/officeart/2005/8/layout/hProcess4"/>
    <dgm:cxn modelId="{7CA92582-DA7A-410D-AA84-227D9F3D90D2}" type="presParOf" srcId="{3868C448-85CD-43F8-B9F0-9BECC3FA633F}" destId="{46E88BA6-F62B-41A7-AFA2-8D00C56DA51C}" srcOrd="2" destOrd="0" presId="urn:microsoft.com/office/officeart/2005/8/layout/hProcess4"/>
    <dgm:cxn modelId="{2B50C634-7FE4-4A83-97BA-F722FC1BD8E9}" type="presParOf" srcId="{3868C448-85CD-43F8-B9F0-9BECC3FA633F}" destId="{9400E845-245E-48DC-8314-EB5AD9518B81}" srcOrd="3" destOrd="0" presId="urn:microsoft.com/office/officeart/2005/8/layout/hProcess4"/>
    <dgm:cxn modelId="{F7449F8F-ED5C-4997-AB38-CC51CB0B48C3}" type="presParOf" srcId="{3868C448-85CD-43F8-B9F0-9BECC3FA633F}" destId="{9BE93CCB-5EC0-4E8F-98F2-E4B65A167911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71B4A3E1-FCC0-4166-9390-4B36D8C67E44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2C036E7-8CD1-4225-BB7C-0D928A6E7FD2}">
      <dgm:prSet/>
      <dgm:spPr/>
      <dgm:t>
        <a:bodyPr/>
        <a:lstStyle/>
        <a:p>
          <a:pPr rtl="0"/>
          <a:r>
            <a:rPr lang="es-MX" smtClean="0"/>
            <a:t>Prestaciones</a:t>
          </a:r>
          <a:endParaRPr lang="es-MX"/>
        </a:p>
      </dgm:t>
    </dgm:pt>
    <dgm:pt modelId="{1405A1FC-CB56-49D3-993E-3D25724563F9}" type="parTrans" cxnId="{0F65D370-568F-4D45-956A-EA61E5323E6E}">
      <dgm:prSet/>
      <dgm:spPr/>
      <dgm:t>
        <a:bodyPr/>
        <a:lstStyle/>
        <a:p>
          <a:endParaRPr lang="es-MX"/>
        </a:p>
      </dgm:t>
    </dgm:pt>
    <dgm:pt modelId="{A29EEB54-3B49-46E4-91F0-9066A0A13BA9}" type="sibTrans" cxnId="{0F65D370-568F-4D45-956A-EA61E5323E6E}">
      <dgm:prSet/>
      <dgm:spPr/>
      <dgm:t>
        <a:bodyPr/>
        <a:lstStyle/>
        <a:p>
          <a:endParaRPr lang="es-MX"/>
        </a:p>
      </dgm:t>
    </dgm:pt>
    <dgm:pt modelId="{E077D0A7-28B3-486A-89E7-3304D3302A30}">
      <dgm:prSet/>
      <dgm:spPr/>
      <dgm:t>
        <a:bodyPr/>
        <a:lstStyle/>
        <a:p>
          <a:pPr rtl="0"/>
          <a:r>
            <a:rPr lang="es-MX" dirty="0" smtClean="0"/>
            <a:t>Pensión</a:t>
          </a:r>
          <a:endParaRPr lang="es-MX" dirty="0"/>
        </a:p>
      </dgm:t>
    </dgm:pt>
    <dgm:pt modelId="{E96E993E-8EF6-47F0-A2E7-981C44B7690A}" type="parTrans" cxnId="{D0D50C59-45CA-45AC-8F8C-D606B7511C23}">
      <dgm:prSet/>
      <dgm:spPr/>
      <dgm:t>
        <a:bodyPr/>
        <a:lstStyle/>
        <a:p>
          <a:endParaRPr lang="es-MX"/>
        </a:p>
      </dgm:t>
    </dgm:pt>
    <dgm:pt modelId="{09C0ED5B-8D7B-4519-96F4-B55572A90CC9}" type="sibTrans" cxnId="{D0D50C59-45CA-45AC-8F8C-D606B7511C23}">
      <dgm:prSet/>
      <dgm:spPr/>
      <dgm:t>
        <a:bodyPr/>
        <a:lstStyle/>
        <a:p>
          <a:endParaRPr lang="es-MX"/>
        </a:p>
      </dgm:t>
    </dgm:pt>
    <dgm:pt modelId="{15B64687-3F31-4E6C-833A-1FD82110640C}">
      <dgm:prSet/>
      <dgm:spPr/>
      <dgm:t>
        <a:bodyPr/>
        <a:lstStyle/>
        <a:p>
          <a:pPr rtl="0"/>
          <a:r>
            <a:rPr lang="es-MX" dirty="0" smtClean="0"/>
            <a:t>Asistencia médica</a:t>
          </a:r>
          <a:endParaRPr lang="es-MX" dirty="0"/>
        </a:p>
      </dgm:t>
    </dgm:pt>
    <dgm:pt modelId="{C4B95EE9-CF04-4DE7-BD5E-D5D16F4B1DBE}" type="parTrans" cxnId="{3BF228D0-3A46-4A3B-9DFA-00CEF5AF0613}">
      <dgm:prSet/>
      <dgm:spPr/>
      <dgm:t>
        <a:bodyPr/>
        <a:lstStyle/>
        <a:p>
          <a:endParaRPr lang="es-MX"/>
        </a:p>
      </dgm:t>
    </dgm:pt>
    <dgm:pt modelId="{82F9BAAF-CD04-4BBC-8ECD-63BA5595A4B6}" type="sibTrans" cxnId="{3BF228D0-3A46-4A3B-9DFA-00CEF5AF0613}">
      <dgm:prSet/>
      <dgm:spPr/>
      <dgm:t>
        <a:bodyPr/>
        <a:lstStyle/>
        <a:p>
          <a:endParaRPr lang="es-MX"/>
        </a:p>
      </dgm:t>
    </dgm:pt>
    <dgm:pt modelId="{29BBC0BB-2D57-4FCA-9474-CEE34AF67AB8}">
      <dgm:prSet/>
      <dgm:spPr/>
      <dgm:t>
        <a:bodyPr/>
        <a:lstStyle/>
        <a:p>
          <a:pPr rtl="0"/>
          <a:r>
            <a:rPr lang="es-MX" dirty="0" smtClean="0"/>
            <a:t>Asignaciones familiares</a:t>
          </a:r>
          <a:endParaRPr lang="es-MX" dirty="0"/>
        </a:p>
      </dgm:t>
    </dgm:pt>
    <dgm:pt modelId="{B76DD32F-60B0-4022-803D-F2B208CC0655}" type="parTrans" cxnId="{B377C81A-05A1-4EEF-BCEF-6900F475B136}">
      <dgm:prSet/>
      <dgm:spPr/>
      <dgm:t>
        <a:bodyPr/>
        <a:lstStyle/>
        <a:p>
          <a:endParaRPr lang="es-MX"/>
        </a:p>
      </dgm:t>
    </dgm:pt>
    <dgm:pt modelId="{00463CA9-C783-490D-87BB-C5A220FDAA11}" type="sibTrans" cxnId="{B377C81A-05A1-4EEF-BCEF-6900F475B136}">
      <dgm:prSet/>
      <dgm:spPr/>
      <dgm:t>
        <a:bodyPr/>
        <a:lstStyle/>
        <a:p>
          <a:endParaRPr lang="es-MX"/>
        </a:p>
      </dgm:t>
    </dgm:pt>
    <dgm:pt modelId="{A44C5866-B9D6-4FBD-B594-95BCFA3E9ACB}">
      <dgm:prSet/>
      <dgm:spPr/>
      <dgm:t>
        <a:bodyPr/>
        <a:lstStyle/>
        <a:p>
          <a:pPr rtl="0"/>
          <a:r>
            <a:rPr lang="es-MX" dirty="0" smtClean="0"/>
            <a:t>Ayuda asistencial</a:t>
          </a:r>
          <a:endParaRPr lang="es-MX" dirty="0"/>
        </a:p>
      </dgm:t>
    </dgm:pt>
    <dgm:pt modelId="{7BA9AE9F-E9DE-4389-8808-716F4743FADD}" type="parTrans" cxnId="{FBFF635B-C05B-461D-BEA4-36D78343BE94}">
      <dgm:prSet/>
      <dgm:spPr/>
      <dgm:t>
        <a:bodyPr/>
        <a:lstStyle/>
        <a:p>
          <a:endParaRPr lang="es-MX"/>
        </a:p>
      </dgm:t>
    </dgm:pt>
    <dgm:pt modelId="{FA60954D-B733-4870-BA63-8D0997FFB410}" type="sibTrans" cxnId="{FBFF635B-C05B-461D-BEA4-36D78343BE94}">
      <dgm:prSet/>
      <dgm:spPr/>
      <dgm:t>
        <a:bodyPr/>
        <a:lstStyle/>
        <a:p>
          <a:endParaRPr lang="es-MX"/>
        </a:p>
      </dgm:t>
    </dgm:pt>
    <dgm:pt modelId="{4BEA2628-080C-4EFA-8B05-4B25708FA2BF}">
      <dgm:prSet/>
      <dgm:spPr/>
      <dgm:t>
        <a:bodyPr/>
        <a:lstStyle/>
        <a:p>
          <a:pPr rtl="0"/>
          <a:r>
            <a:rPr lang="es-MX" dirty="0" smtClean="0"/>
            <a:t>Opciones</a:t>
          </a:r>
          <a:endParaRPr lang="es-MX" dirty="0"/>
        </a:p>
      </dgm:t>
    </dgm:pt>
    <dgm:pt modelId="{56BC4741-E2E7-4DAB-B63B-8D3EA85A3C55}" type="parTrans" cxnId="{2B9FB9E5-E1BE-4CDD-898A-7291C83463DA}">
      <dgm:prSet/>
      <dgm:spPr/>
      <dgm:t>
        <a:bodyPr/>
        <a:lstStyle/>
        <a:p>
          <a:endParaRPr lang="es-MX"/>
        </a:p>
      </dgm:t>
    </dgm:pt>
    <dgm:pt modelId="{0E574480-8871-49DE-B581-BFA765748A24}" type="sibTrans" cxnId="{2B9FB9E5-E1BE-4CDD-898A-7291C83463DA}">
      <dgm:prSet/>
      <dgm:spPr/>
      <dgm:t>
        <a:bodyPr/>
        <a:lstStyle/>
        <a:p>
          <a:endParaRPr lang="es-MX"/>
        </a:p>
      </dgm:t>
    </dgm:pt>
    <dgm:pt modelId="{80045F37-EC3C-46F1-AE16-C7D1776663F5}">
      <dgm:prSet/>
      <dgm:spPr/>
      <dgm:t>
        <a:bodyPr/>
        <a:lstStyle/>
        <a:p>
          <a:pPr rtl="0"/>
          <a:r>
            <a:rPr lang="es-MX" smtClean="0"/>
            <a:t>Renta vitalicia con Institución de seguros</a:t>
          </a:r>
          <a:endParaRPr lang="es-MX"/>
        </a:p>
      </dgm:t>
    </dgm:pt>
    <dgm:pt modelId="{5FFEF2DC-57A5-4387-A363-90D0FCB99541}" type="parTrans" cxnId="{0168478F-5829-4680-B6F8-90CBB4888610}">
      <dgm:prSet/>
      <dgm:spPr/>
      <dgm:t>
        <a:bodyPr/>
        <a:lstStyle/>
        <a:p>
          <a:endParaRPr lang="es-MX"/>
        </a:p>
      </dgm:t>
    </dgm:pt>
    <dgm:pt modelId="{88CBC56F-AFD8-44C0-9CBE-4204B971CAE3}" type="sibTrans" cxnId="{0168478F-5829-4680-B6F8-90CBB4888610}">
      <dgm:prSet/>
      <dgm:spPr/>
      <dgm:t>
        <a:bodyPr/>
        <a:lstStyle/>
        <a:p>
          <a:endParaRPr lang="es-MX"/>
        </a:p>
      </dgm:t>
    </dgm:pt>
    <dgm:pt modelId="{46E2961D-BF52-4711-BBDF-B155584E659B}">
      <dgm:prSet/>
      <dgm:spPr/>
      <dgm:t>
        <a:bodyPr/>
        <a:lstStyle/>
        <a:p>
          <a:pPr rtl="0"/>
          <a:r>
            <a:rPr lang="es-MX" smtClean="0"/>
            <a:t>Retiros programados en Afore</a:t>
          </a:r>
          <a:endParaRPr lang="es-MX"/>
        </a:p>
      </dgm:t>
    </dgm:pt>
    <dgm:pt modelId="{F83674B7-7BB6-4969-9617-524E8C2149DC}" type="parTrans" cxnId="{4F1A4766-BF92-4427-AB4F-760FC170C333}">
      <dgm:prSet/>
      <dgm:spPr/>
      <dgm:t>
        <a:bodyPr/>
        <a:lstStyle/>
        <a:p>
          <a:endParaRPr lang="es-MX"/>
        </a:p>
      </dgm:t>
    </dgm:pt>
    <dgm:pt modelId="{7575379A-97C7-47BD-A8EA-F75D05C28555}" type="sibTrans" cxnId="{4F1A4766-BF92-4427-AB4F-760FC170C333}">
      <dgm:prSet/>
      <dgm:spPr/>
      <dgm:t>
        <a:bodyPr/>
        <a:lstStyle/>
        <a:p>
          <a:endParaRPr lang="es-MX"/>
        </a:p>
      </dgm:t>
    </dgm:pt>
    <dgm:pt modelId="{96123DB5-DD49-456A-987B-B41B29CB940A}" type="pres">
      <dgm:prSet presAssocID="{71B4A3E1-FCC0-4166-9390-4B36D8C67E4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C5C2573-9809-4E39-ACFF-E76490DE5C6D}" type="pres">
      <dgm:prSet presAssocID="{52C036E7-8CD1-4225-BB7C-0D928A6E7FD2}" presName="composite" presStyleCnt="0"/>
      <dgm:spPr/>
    </dgm:pt>
    <dgm:pt modelId="{518DB0CA-091B-4917-A19C-5648CEA57663}" type="pres">
      <dgm:prSet presAssocID="{52C036E7-8CD1-4225-BB7C-0D928A6E7FD2}" presName="parTx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AFBBAB1-1D6E-467B-87FC-AC2201BEC366}" type="pres">
      <dgm:prSet presAssocID="{52C036E7-8CD1-4225-BB7C-0D928A6E7FD2}" presName="parSh" presStyleLbl="node1" presStyleIdx="0" presStyleCnt="2"/>
      <dgm:spPr/>
      <dgm:t>
        <a:bodyPr/>
        <a:lstStyle/>
        <a:p>
          <a:endParaRPr lang="es-MX"/>
        </a:p>
      </dgm:t>
    </dgm:pt>
    <dgm:pt modelId="{98DA1E73-90ED-418D-8F68-961A784CFDD5}" type="pres">
      <dgm:prSet presAssocID="{52C036E7-8CD1-4225-BB7C-0D928A6E7FD2}" presName="desTx" presStyleLbl="fgAcc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AB0E139-4925-4323-9156-E5518A9D6B3D}" type="pres">
      <dgm:prSet presAssocID="{A29EEB54-3B49-46E4-91F0-9066A0A13BA9}" presName="sibTrans" presStyleLbl="sibTrans2D1" presStyleIdx="0" presStyleCnt="1"/>
      <dgm:spPr/>
      <dgm:t>
        <a:bodyPr/>
        <a:lstStyle/>
        <a:p>
          <a:endParaRPr lang="es-MX"/>
        </a:p>
      </dgm:t>
    </dgm:pt>
    <dgm:pt modelId="{D6EF569B-5399-4C66-AE7A-8B8D1C1A6A56}" type="pres">
      <dgm:prSet presAssocID="{A29EEB54-3B49-46E4-91F0-9066A0A13BA9}" presName="connTx" presStyleLbl="sibTrans2D1" presStyleIdx="0" presStyleCnt="1"/>
      <dgm:spPr/>
      <dgm:t>
        <a:bodyPr/>
        <a:lstStyle/>
        <a:p>
          <a:endParaRPr lang="es-MX"/>
        </a:p>
      </dgm:t>
    </dgm:pt>
    <dgm:pt modelId="{4CD8FB0F-BC2E-42E6-925A-EFD7D4760438}" type="pres">
      <dgm:prSet presAssocID="{4BEA2628-080C-4EFA-8B05-4B25708FA2BF}" presName="composite" presStyleCnt="0"/>
      <dgm:spPr/>
    </dgm:pt>
    <dgm:pt modelId="{851BB222-C8CC-4A20-A6E9-4AFDE860736E}" type="pres">
      <dgm:prSet presAssocID="{4BEA2628-080C-4EFA-8B05-4B25708FA2BF}" presName="parTx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FB162AB-BED6-479D-B990-86804623CCE1}" type="pres">
      <dgm:prSet presAssocID="{4BEA2628-080C-4EFA-8B05-4B25708FA2BF}" presName="parSh" presStyleLbl="node1" presStyleIdx="1" presStyleCnt="2"/>
      <dgm:spPr/>
      <dgm:t>
        <a:bodyPr/>
        <a:lstStyle/>
        <a:p>
          <a:endParaRPr lang="es-MX"/>
        </a:p>
      </dgm:t>
    </dgm:pt>
    <dgm:pt modelId="{A5A8F0A0-DD9D-4B39-8E46-70F717415040}" type="pres">
      <dgm:prSet presAssocID="{4BEA2628-080C-4EFA-8B05-4B25708FA2BF}" presName="desTx" presStyleLbl="fgAcc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60DA108-E18B-417C-9A02-BE254095EC12}" type="presOf" srcId="{71B4A3E1-FCC0-4166-9390-4B36D8C67E44}" destId="{96123DB5-DD49-456A-987B-B41B29CB940A}" srcOrd="0" destOrd="0" presId="urn:microsoft.com/office/officeart/2005/8/layout/process3"/>
    <dgm:cxn modelId="{B377C81A-05A1-4EEF-BCEF-6900F475B136}" srcId="{52C036E7-8CD1-4225-BB7C-0D928A6E7FD2}" destId="{29BBC0BB-2D57-4FCA-9474-CEE34AF67AB8}" srcOrd="2" destOrd="0" parTransId="{B76DD32F-60B0-4022-803D-F2B208CC0655}" sibTransId="{00463CA9-C783-490D-87BB-C5A220FDAA11}"/>
    <dgm:cxn modelId="{B2CAED3F-2AA4-4FAF-9E01-749FA65448C9}" type="presOf" srcId="{46E2961D-BF52-4711-BBDF-B155584E659B}" destId="{A5A8F0A0-DD9D-4B39-8E46-70F717415040}" srcOrd="0" destOrd="1" presId="urn:microsoft.com/office/officeart/2005/8/layout/process3"/>
    <dgm:cxn modelId="{5FB1410F-0D89-4705-8CEC-AA01371A7DC6}" type="presOf" srcId="{15B64687-3F31-4E6C-833A-1FD82110640C}" destId="{98DA1E73-90ED-418D-8F68-961A784CFDD5}" srcOrd="0" destOrd="1" presId="urn:microsoft.com/office/officeart/2005/8/layout/process3"/>
    <dgm:cxn modelId="{8469E8AB-1869-4A39-A2E3-A9D312DD1BEF}" type="presOf" srcId="{A44C5866-B9D6-4FBD-B594-95BCFA3E9ACB}" destId="{98DA1E73-90ED-418D-8F68-961A784CFDD5}" srcOrd="0" destOrd="3" presId="urn:microsoft.com/office/officeart/2005/8/layout/process3"/>
    <dgm:cxn modelId="{0F65D370-568F-4D45-956A-EA61E5323E6E}" srcId="{71B4A3E1-FCC0-4166-9390-4B36D8C67E44}" destId="{52C036E7-8CD1-4225-BB7C-0D928A6E7FD2}" srcOrd="0" destOrd="0" parTransId="{1405A1FC-CB56-49D3-993E-3D25724563F9}" sibTransId="{A29EEB54-3B49-46E4-91F0-9066A0A13BA9}"/>
    <dgm:cxn modelId="{0168478F-5829-4680-B6F8-90CBB4888610}" srcId="{4BEA2628-080C-4EFA-8B05-4B25708FA2BF}" destId="{80045F37-EC3C-46F1-AE16-C7D1776663F5}" srcOrd="0" destOrd="0" parTransId="{5FFEF2DC-57A5-4387-A363-90D0FCB99541}" sibTransId="{88CBC56F-AFD8-44C0-9CBE-4204B971CAE3}"/>
    <dgm:cxn modelId="{DF30F0CA-57CB-4511-AFB1-BBDDAECFB279}" type="presOf" srcId="{52C036E7-8CD1-4225-BB7C-0D928A6E7FD2}" destId="{EAFBBAB1-1D6E-467B-87FC-AC2201BEC366}" srcOrd="1" destOrd="0" presId="urn:microsoft.com/office/officeart/2005/8/layout/process3"/>
    <dgm:cxn modelId="{2B9FB9E5-E1BE-4CDD-898A-7291C83463DA}" srcId="{71B4A3E1-FCC0-4166-9390-4B36D8C67E44}" destId="{4BEA2628-080C-4EFA-8B05-4B25708FA2BF}" srcOrd="1" destOrd="0" parTransId="{56BC4741-E2E7-4DAB-B63B-8D3EA85A3C55}" sibTransId="{0E574480-8871-49DE-B581-BFA765748A24}"/>
    <dgm:cxn modelId="{3BF228D0-3A46-4A3B-9DFA-00CEF5AF0613}" srcId="{52C036E7-8CD1-4225-BB7C-0D928A6E7FD2}" destId="{15B64687-3F31-4E6C-833A-1FD82110640C}" srcOrd="1" destOrd="0" parTransId="{C4B95EE9-CF04-4DE7-BD5E-D5D16F4B1DBE}" sibTransId="{82F9BAAF-CD04-4BBC-8ECD-63BA5595A4B6}"/>
    <dgm:cxn modelId="{FBFF635B-C05B-461D-BEA4-36D78343BE94}" srcId="{52C036E7-8CD1-4225-BB7C-0D928A6E7FD2}" destId="{A44C5866-B9D6-4FBD-B594-95BCFA3E9ACB}" srcOrd="3" destOrd="0" parTransId="{7BA9AE9F-E9DE-4389-8808-716F4743FADD}" sibTransId="{FA60954D-B733-4870-BA63-8D0997FFB410}"/>
    <dgm:cxn modelId="{EAF08681-9A27-4F3E-800D-77DFF499AD7F}" type="presOf" srcId="{A29EEB54-3B49-46E4-91F0-9066A0A13BA9}" destId="{D6EF569B-5399-4C66-AE7A-8B8D1C1A6A56}" srcOrd="1" destOrd="0" presId="urn:microsoft.com/office/officeart/2005/8/layout/process3"/>
    <dgm:cxn modelId="{D0D50C59-45CA-45AC-8F8C-D606B7511C23}" srcId="{52C036E7-8CD1-4225-BB7C-0D928A6E7FD2}" destId="{E077D0A7-28B3-486A-89E7-3304D3302A30}" srcOrd="0" destOrd="0" parTransId="{E96E993E-8EF6-47F0-A2E7-981C44B7690A}" sibTransId="{09C0ED5B-8D7B-4519-96F4-B55572A90CC9}"/>
    <dgm:cxn modelId="{347AF48E-978E-4588-BF8E-C39FFCE0260C}" type="presOf" srcId="{A29EEB54-3B49-46E4-91F0-9066A0A13BA9}" destId="{8AB0E139-4925-4323-9156-E5518A9D6B3D}" srcOrd="0" destOrd="0" presId="urn:microsoft.com/office/officeart/2005/8/layout/process3"/>
    <dgm:cxn modelId="{D588D341-CBA5-47CB-BE92-076BACEEFC35}" type="presOf" srcId="{29BBC0BB-2D57-4FCA-9474-CEE34AF67AB8}" destId="{98DA1E73-90ED-418D-8F68-961A784CFDD5}" srcOrd="0" destOrd="2" presId="urn:microsoft.com/office/officeart/2005/8/layout/process3"/>
    <dgm:cxn modelId="{192E952D-FBE5-40C4-A5E7-672F1383BF20}" type="presOf" srcId="{4BEA2628-080C-4EFA-8B05-4B25708FA2BF}" destId="{5FB162AB-BED6-479D-B990-86804623CCE1}" srcOrd="1" destOrd="0" presId="urn:microsoft.com/office/officeart/2005/8/layout/process3"/>
    <dgm:cxn modelId="{4F1A4766-BF92-4427-AB4F-760FC170C333}" srcId="{4BEA2628-080C-4EFA-8B05-4B25708FA2BF}" destId="{46E2961D-BF52-4711-BBDF-B155584E659B}" srcOrd="1" destOrd="0" parTransId="{F83674B7-7BB6-4969-9617-524E8C2149DC}" sibTransId="{7575379A-97C7-47BD-A8EA-F75D05C28555}"/>
    <dgm:cxn modelId="{6ABF13F2-4ADB-4C0E-8EC2-AF7B166D285F}" type="presOf" srcId="{E077D0A7-28B3-486A-89E7-3304D3302A30}" destId="{98DA1E73-90ED-418D-8F68-961A784CFDD5}" srcOrd="0" destOrd="0" presId="urn:microsoft.com/office/officeart/2005/8/layout/process3"/>
    <dgm:cxn modelId="{3D85974F-F366-42BE-ACDD-432ED0F143DE}" type="presOf" srcId="{4BEA2628-080C-4EFA-8B05-4B25708FA2BF}" destId="{851BB222-C8CC-4A20-A6E9-4AFDE860736E}" srcOrd="0" destOrd="0" presId="urn:microsoft.com/office/officeart/2005/8/layout/process3"/>
    <dgm:cxn modelId="{F0BA3BD5-FE32-4EC3-A8EF-D2AB8CFE8B42}" type="presOf" srcId="{80045F37-EC3C-46F1-AE16-C7D1776663F5}" destId="{A5A8F0A0-DD9D-4B39-8E46-70F717415040}" srcOrd="0" destOrd="0" presId="urn:microsoft.com/office/officeart/2005/8/layout/process3"/>
    <dgm:cxn modelId="{68220005-C28A-4260-B40C-0E14E7AE0999}" type="presOf" srcId="{52C036E7-8CD1-4225-BB7C-0D928A6E7FD2}" destId="{518DB0CA-091B-4917-A19C-5648CEA57663}" srcOrd="0" destOrd="0" presId="urn:microsoft.com/office/officeart/2005/8/layout/process3"/>
    <dgm:cxn modelId="{6AC6E989-2347-4CE6-AC00-D90478FA5588}" type="presParOf" srcId="{96123DB5-DD49-456A-987B-B41B29CB940A}" destId="{6C5C2573-9809-4E39-ACFF-E76490DE5C6D}" srcOrd="0" destOrd="0" presId="urn:microsoft.com/office/officeart/2005/8/layout/process3"/>
    <dgm:cxn modelId="{293B98D0-57D6-4241-AD6E-FBB43ADCBFF0}" type="presParOf" srcId="{6C5C2573-9809-4E39-ACFF-E76490DE5C6D}" destId="{518DB0CA-091B-4917-A19C-5648CEA57663}" srcOrd="0" destOrd="0" presId="urn:microsoft.com/office/officeart/2005/8/layout/process3"/>
    <dgm:cxn modelId="{DB974838-FFA6-4B14-9D2F-A39D53656355}" type="presParOf" srcId="{6C5C2573-9809-4E39-ACFF-E76490DE5C6D}" destId="{EAFBBAB1-1D6E-467B-87FC-AC2201BEC366}" srcOrd="1" destOrd="0" presId="urn:microsoft.com/office/officeart/2005/8/layout/process3"/>
    <dgm:cxn modelId="{636ACD28-8076-443A-8A0E-9D404DF7E9AF}" type="presParOf" srcId="{6C5C2573-9809-4E39-ACFF-E76490DE5C6D}" destId="{98DA1E73-90ED-418D-8F68-961A784CFDD5}" srcOrd="2" destOrd="0" presId="urn:microsoft.com/office/officeart/2005/8/layout/process3"/>
    <dgm:cxn modelId="{68504C7D-FFBF-41AE-962B-AAB250C31357}" type="presParOf" srcId="{96123DB5-DD49-456A-987B-B41B29CB940A}" destId="{8AB0E139-4925-4323-9156-E5518A9D6B3D}" srcOrd="1" destOrd="0" presId="urn:microsoft.com/office/officeart/2005/8/layout/process3"/>
    <dgm:cxn modelId="{CBB00F45-BA54-462E-A7F9-2483FB6E445F}" type="presParOf" srcId="{8AB0E139-4925-4323-9156-E5518A9D6B3D}" destId="{D6EF569B-5399-4C66-AE7A-8B8D1C1A6A56}" srcOrd="0" destOrd="0" presId="urn:microsoft.com/office/officeart/2005/8/layout/process3"/>
    <dgm:cxn modelId="{D61D8ED0-909F-4629-A2EF-A9E85F03169E}" type="presParOf" srcId="{96123DB5-DD49-456A-987B-B41B29CB940A}" destId="{4CD8FB0F-BC2E-42E6-925A-EFD7D4760438}" srcOrd="2" destOrd="0" presId="urn:microsoft.com/office/officeart/2005/8/layout/process3"/>
    <dgm:cxn modelId="{7C10617F-BAF3-493D-BC37-DFFF0B0BE783}" type="presParOf" srcId="{4CD8FB0F-BC2E-42E6-925A-EFD7D4760438}" destId="{851BB222-C8CC-4A20-A6E9-4AFDE860736E}" srcOrd="0" destOrd="0" presId="urn:microsoft.com/office/officeart/2005/8/layout/process3"/>
    <dgm:cxn modelId="{09C130D0-246C-49A0-9637-1538A540EF38}" type="presParOf" srcId="{4CD8FB0F-BC2E-42E6-925A-EFD7D4760438}" destId="{5FB162AB-BED6-479D-B990-86804623CCE1}" srcOrd="1" destOrd="0" presId="urn:microsoft.com/office/officeart/2005/8/layout/process3"/>
    <dgm:cxn modelId="{631B40D4-F245-4B13-BA55-B26758811233}" type="presParOf" srcId="{4CD8FB0F-BC2E-42E6-925A-EFD7D4760438}" destId="{A5A8F0A0-DD9D-4B39-8E46-70F717415040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38120126-6E12-447B-A056-11E791A4C5AD}" type="doc">
      <dgm:prSet loTypeId="urn:microsoft.com/office/officeart/2009/layout/ReverseList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DF50418-648E-408A-B64A-610C18386BE9}">
      <dgm:prSet custT="1"/>
      <dgm:spPr/>
      <dgm:t>
        <a:bodyPr/>
        <a:lstStyle/>
        <a:p>
          <a:pPr rtl="0"/>
          <a:r>
            <a:rPr lang="es-MX" sz="1800" dirty="0" smtClean="0"/>
            <a:t>El asegurado podrá pensionarse antes de cumplir las edades establecidas, siempre y cuando la pensión que se calcule sea superior al 30% de la pensión garantizada.</a:t>
          </a:r>
        </a:p>
      </dgm:t>
    </dgm:pt>
    <dgm:pt modelId="{21425213-3F54-4A99-B73A-344DBA24A5E9}" type="parTrans" cxnId="{49CBD0FE-4580-4164-A700-F4D2A20F5133}">
      <dgm:prSet/>
      <dgm:spPr/>
      <dgm:t>
        <a:bodyPr/>
        <a:lstStyle/>
        <a:p>
          <a:endParaRPr lang="es-MX"/>
        </a:p>
      </dgm:t>
    </dgm:pt>
    <dgm:pt modelId="{3FD947C4-6D11-4AC0-9335-1C1D7306C2E6}" type="sibTrans" cxnId="{49CBD0FE-4580-4164-A700-F4D2A20F5133}">
      <dgm:prSet/>
      <dgm:spPr/>
      <dgm:t>
        <a:bodyPr/>
        <a:lstStyle/>
        <a:p>
          <a:endParaRPr lang="es-MX"/>
        </a:p>
      </dgm:t>
    </dgm:pt>
    <dgm:pt modelId="{2780AECF-1D62-48C5-A369-22E6BE96640F}">
      <dgm:prSet custT="1"/>
      <dgm:spPr/>
      <dgm:t>
        <a:bodyPr/>
        <a:lstStyle/>
        <a:p>
          <a:pPr rtl="0"/>
          <a:r>
            <a:rPr lang="es-MX" sz="1800" dirty="0" smtClean="0"/>
            <a:t>El pensionado que se encuentre disfrutando de una pensión de cesantía en edad avanzada, no tendrá derecho a una posterior de vejez o invalidez.</a:t>
          </a:r>
          <a:endParaRPr lang="es-MX" sz="1800" dirty="0"/>
        </a:p>
      </dgm:t>
    </dgm:pt>
    <dgm:pt modelId="{21566C87-2A38-42E0-804E-DDC5001E55D0}" type="parTrans" cxnId="{DA6D6746-F36E-4451-88CB-50F44C67F117}">
      <dgm:prSet/>
      <dgm:spPr/>
      <dgm:t>
        <a:bodyPr/>
        <a:lstStyle/>
        <a:p>
          <a:endParaRPr lang="es-MX"/>
        </a:p>
      </dgm:t>
    </dgm:pt>
    <dgm:pt modelId="{50136DAE-FF9F-4743-BF29-E0A589AC1796}" type="sibTrans" cxnId="{DA6D6746-F36E-4451-88CB-50F44C67F117}">
      <dgm:prSet/>
      <dgm:spPr/>
      <dgm:t>
        <a:bodyPr/>
        <a:lstStyle/>
        <a:p>
          <a:endParaRPr lang="es-MX"/>
        </a:p>
      </dgm:t>
    </dgm:pt>
    <dgm:pt modelId="{867C804A-E419-4543-BF02-B19200185B02}" type="pres">
      <dgm:prSet presAssocID="{38120126-6E12-447B-A056-11E791A4C5AD}" presName="Name0" presStyleCnt="0">
        <dgm:presLayoutVars>
          <dgm:chMax val="2"/>
          <dgm:chPref val="2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1A9C02B0-81E6-4971-BCCE-C515D1C7B5CB}" type="pres">
      <dgm:prSet presAssocID="{38120126-6E12-447B-A056-11E791A4C5AD}" presName="Lef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9A2F13A-831B-4A81-9FB7-2F26888417FD}" type="pres">
      <dgm:prSet presAssocID="{38120126-6E12-447B-A056-11E791A4C5AD}" presName="LeftNode" presStyleLbl="bgImgPlace1" presStyleIdx="0" presStyleCnt="2" custScaleX="134326" custLinFactNeighborX="-16850">
        <dgm:presLayoutVars>
          <dgm:chMax val="2"/>
          <dgm:chPref val="2"/>
        </dgm:presLayoutVars>
      </dgm:prSet>
      <dgm:spPr/>
      <dgm:t>
        <a:bodyPr/>
        <a:lstStyle/>
        <a:p>
          <a:endParaRPr lang="es-MX"/>
        </a:p>
      </dgm:t>
    </dgm:pt>
    <dgm:pt modelId="{9212E533-1ED5-436D-8AA0-808AA89694C9}" type="pres">
      <dgm:prSet presAssocID="{38120126-6E12-447B-A056-11E791A4C5AD}" presName="Righ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A3DD04E-CA69-4060-818C-F5A9BDE921E5}" type="pres">
      <dgm:prSet presAssocID="{38120126-6E12-447B-A056-11E791A4C5AD}" presName="RightNode" presStyleLbl="bgImgPlace1" presStyleIdx="1" presStyleCnt="2" custScaleX="134326" custLinFactNeighborX="12935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074F7D33-59EF-44AB-B126-A6C534DDE6E9}" type="pres">
      <dgm:prSet presAssocID="{38120126-6E12-447B-A056-11E791A4C5AD}" presName="TopArrow" presStyleLbl="node1" presStyleIdx="0" presStyleCnt="2"/>
      <dgm:spPr/>
    </dgm:pt>
    <dgm:pt modelId="{AA7ADD72-C3C9-4368-94BD-DCD858F38071}" type="pres">
      <dgm:prSet presAssocID="{38120126-6E12-447B-A056-11E791A4C5AD}" presName="BottomArrow" presStyleLbl="node1" presStyleIdx="1" presStyleCnt="2"/>
      <dgm:spPr/>
    </dgm:pt>
  </dgm:ptLst>
  <dgm:cxnLst>
    <dgm:cxn modelId="{BBE592E2-5C80-4263-BFE1-2526DCD2F3A0}" type="presOf" srcId="{5DF50418-648E-408A-B64A-610C18386BE9}" destId="{19A2F13A-831B-4A81-9FB7-2F26888417FD}" srcOrd="1" destOrd="0" presId="urn:microsoft.com/office/officeart/2009/layout/ReverseList"/>
    <dgm:cxn modelId="{72950D7B-F55C-4AF6-A974-7DCCF6E55C00}" type="presOf" srcId="{5DF50418-648E-408A-B64A-610C18386BE9}" destId="{1A9C02B0-81E6-4971-BCCE-C515D1C7B5CB}" srcOrd="0" destOrd="0" presId="urn:microsoft.com/office/officeart/2009/layout/ReverseList"/>
    <dgm:cxn modelId="{49CBD0FE-4580-4164-A700-F4D2A20F5133}" srcId="{38120126-6E12-447B-A056-11E791A4C5AD}" destId="{5DF50418-648E-408A-B64A-610C18386BE9}" srcOrd="0" destOrd="0" parTransId="{21425213-3F54-4A99-B73A-344DBA24A5E9}" sibTransId="{3FD947C4-6D11-4AC0-9335-1C1D7306C2E6}"/>
    <dgm:cxn modelId="{735F7250-027A-408A-B789-DF0D852C641E}" type="presOf" srcId="{38120126-6E12-447B-A056-11E791A4C5AD}" destId="{867C804A-E419-4543-BF02-B19200185B02}" srcOrd="0" destOrd="0" presId="urn:microsoft.com/office/officeart/2009/layout/ReverseList"/>
    <dgm:cxn modelId="{853B8728-C39F-48E5-B326-8928702BAAF9}" type="presOf" srcId="{2780AECF-1D62-48C5-A369-22E6BE96640F}" destId="{8A3DD04E-CA69-4060-818C-F5A9BDE921E5}" srcOrd="1" destOrd="0" presId="urn:microsoft.com/office/officeart/2009/layout/ReverseList"/>
    <dgm:cxn modelId="{0F4E2E21-155D-4D17-8583-41B8F7D59163}" type="presOf" srcId="{2780AECF-1D62-48C5-A369-22E6BE96640F}" destId="{9212E533-1ED5-436D-8AA0-808AA89694C9}" srcOrd="0" destOrd="0" presId="urn:microsoft.com/office/officeart/2009/layout/ReverseList"/>
    <dgm:cxn modelId="{DA6D6746-F36E-4451-88CB-50F44C67F117}" srcId="{38120126-6E12-447B-A056-11E791A4C5AD}" destId="{2780AECF-1D62-48C5-A369-22E6BE96640F}" srcOrd="1" destOrd="0" parTransId="{21566C87-2A38-42E0-804E-DDC5001E55D0}" sibTransId="{50136DAE-FF9F-4743-BF29-E0A589AC1796}"/>
    <dgm:cxn modelId="{884AD620-6EAF-49BC-9503-39A079A051A6}" type="presParOf" srcId="{867C804A-E419-4543-BF02-B19200185B02}" destId="{1A9C02B0-81E6-4971-BCCE-C515D1C7B5CB}" srcOrd="0" destOrd="0" presId="urn:microsoft.com/office/officeart/2009/layout/ReverseList"/>
    <dgm:cxn modelId="{A8B098CF-C875-44F6-8BA1-282B372D2212}" type="presParOf" srcId="{867C804A-E419-4543-BF02-B19200185B02}" destId="{19A2F13A-831B-4A81-9FB7-2F26888417FD}" srcOrd="1" destOrd="0" presId="urn:microsoft.com/office/officeart/2009/layout/ReverseList"/>
    <dgm:cxn modelId="{FEC2A9A6-0A70-4914-ABFB-4681A0568341}" type="presParOf" srcId="{867C804A-E419-4543-BF02-B19200185B02}" destId="{9212E533-1ED5-436D-8AA0-808AA89694C9}" srcOrd="2" destOrd="0" presId="urn:microsoft.com/office/officeart/2009/layout/ReverseList"/>
    <dgm:cxn modelId="{E9604FED-4172-4E86-9B7A-058A99E8CEBC}" type="presParOf" srcId="{867C804A-E419-4543-BF02-B19200185B02}" destId="{8A3DD04E-CA69-4060-818C-F5A9BDE921E5}" srcOrd="3" destOrd="0" presId="urn:microsoft.com/office/officeart/2009/layout/ReverseList"/>
    <dgm:cxn modelId="{03708E8F-2B17-43F3-A21C-CE4506EE3F8E}" type="presParOf" srcId="{867C804A-E419-4543-BF02-B19200185B02}" destId="{074F7D33-59EF-44AB-B126-A6C534DDE6E9}" srcOrd="4" destOrd="0" presId="urn:microsoft.com/office/officeart/2009/layout/ReverseList"/>
    <dgm:cxn modelId="{9C417066-098E-4D0F-AF82-2AD84F496E5A}" type="presParOf" srcId="{867C804A-E419-4543-BF02-B19200185B02}" destId="{AA7ADD72-C3C9-4368-94BD-DCD858F38071}" srcOrd="5" destOrd="0" presId="urn:microsoft.com/office/officeart/2009/layout/Revers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7022DFE1-BDEF-40AD-96A3-42C98558CA6B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B9B22BA-56B3-42EB-B486-DD57995DB7F6}">
      <dgm:prSet/>
      <dgm:spPr/>
      <dgm:t>
        <a:bodyPr/>
        <a:lstStyle/>
        <a:p>
          <a:pPr rtl="0"/>
          <a:r>
            <a:rPr lang="es-MX" dirty="0" smtClean="0"/>
            <a:t>Ayuda </a:t>
          </a:r>
          <a:r>
            <a:rPr lang="es-MX" baseline="0" dirty="0" smtClean="0"/>
            <a:t>para gastos de matrimonio 30 SM, se retira de la cuenta de Retiro, </a:t>
          </a:r>
          <a:r>
            <a:rPr lang="es-MX" dirty="0" smtClean="0"/>
            <a:t>C</a:t>
          </a:r>
          <a:r>
            <a:rPr lang="es-MX" baseline="0" dirty="0" smtClean="0"/>
            <a:t>esantía en Edad Avanzada y Vejez.</a:t>
          </a:r>
          <a:endParaRPr lang="es-MX" dirty="0"/>
        </a:p>
      </dgm:t>
    </dgm:pt>
    <dgm:pt modelId="{2742FB3D-A216-463A-89F8-A5F8FA4DB562}" type="parTrans" cxnId="{F1308875-E746-4562-A4C1-AC7A7973CB83}">
      <dgm:prSet/>
      <dgm:spPr/>
      <dgm:t>
        <a:bodyPr/>
        <a:lstStyle/>
        <a:p>
          <a:endParaRPr lang="es-MX"/>
        </a:p>
      </dgm:t>
    </dgm:pt>
    <dgm:pt modelId="{17D0BB29-E421-4406-8A73-30DBFD5F7755}" type="sibTrans" cxnId="{F1308875-E746-4562-A4C1-AC7A7973CB83}">
      <dgm:prSet/>
      <dgm:spPr/>
      <dgm:t>
        <a:bodyPr/>
        <a:lstStyle/>
        <a:p>
          <a:endParaRPr lang="es-MX"/>
        </a:p>
      </dgm:t>
    </dgm:pt>
    <dgm:pt modelId="{45DA430A-578F-4DB8-92E8-C19971693ABF}">
      <dgm:prSet/>
      <dgm:spPr/>
      <dgm:t>
        <a:bodyPr/>
        <a:lstStyle/>
        <a:p>
          <a:pPr rtl="0"/>
          <a:r>
            <a:rPr lang="es-MX" baseline="0" dirty="0" smtClean="0"/>
            <a:t>Requisito: acreditar 150 cotizaciones.</a:t>
          </a:r>
          <a:endParaRPr lang="es-MX" dirty="0"/>
        </a:p>
      </dgm:t>
    </dgm:pt>
    <dgm:pt modelId="{72E0207F-63B3-4C4E-BB4F-3DFE8D7478EB}" type="parTrans" cxnId="{2D7A3EBA-F193-432D-83BF-9DC8D8D2630D}">
      <dgm:prSet/>
      <dgm:spPr/>
      <dgm:t>
        <a:bodyPr/>
        <a:lstStyle/>
        <a:p>
          <a:endParaRPr lang="es-MX"/>
        </a:p>
      </dgm:t>
    </dgm:pt>
    <dgm:pt modelId="{FB38742E-B571-4161-AA01-4E75D51C205F}" type="sibTrans" cxnId="{2D7A3EBA-F193-432D-83BF-9DC8D8D2630D}">
      <dgm:prSet/>
      <dgm:spPr/>
      <dgm:t>
        <a:bodyPr/>
        <a:lstStyle/>
        <a:p>
          <a:endParaRPr lang="es-MX"/>
        </a:p>
      </dgm:t>
    </dgm:pt>
    <dgm:pt modelId="{9F8C49DC-F40D-469F-8C09-9174ECF839C0}">
      <dgm:prSet/>
      <dgm:spPr/>
      <dgm:t>
        <a:bodyPr/>
        <a:lstStyle/>
        <a:p>
          <a:pPr rtl="0"/>
          <a:r>
            <a:rPr lang="es-MX" baseline="0" smtClean="0"/>
            <a:t>Compruebe muerte o divorcio de la persona que registro como cónyuge.</a:t>
          </a:r>
          <a:endParaRPr lang="es-MX"/>
        </a:p>
      </dgm:t>
    </dgm:pt>
    <dgm:pt modelId="{62E0B074-E36C-48A5-AE72-86BC55EF65A5}" type="parTrans" cxnId="{70AC7704-F97C-43F8-B548-3397E2183D71}">
      <dgm:prSet/>
      <dgm:spPr/>
      <dgm:t>
        <a:bodyPr/>
        <a:lstStyle/>
        <a:p>
          <a:endParaRPr lang="es-MX"/>
        </a:p>
      </dgm:t>
    </dgm:pt>
    <dgm:pt modelId="{D965DCAF-49DD-4BFA-9993-F26892892F9B}" type="sibTrans" cxnId="{70AC7704-F97C-43F8-B548-3397E2183D71}">
      <dgm:prSet/>
      <dgm:spPr/>
      <dgm:t>
        <a:bodyPr/>
        <a:lstStyle/>
        <a:p>
          <a:endParaRPr lang="es-MX"/>
        </a:p>
      </dgm:t>
    </dgm:pt>
    <dgm:pt modelId="{D1292F9E-B99B-4490-86DB-68FB4F6DB572}">
      <dgm:prSet/>
      <dgm:spPr/>
      <dgm:t>
        <a:bodyPr/>
        <a:lstStyle/>
        <a:p>
          <a:pPr rtl="0"/>
          <a:r>
            <a:rPr lang="es-MX" baseline="0" smtClean="0"/>
            <a:t>Que el cónyuge no se haya registrado bajo esta calidad.</a:t>
          </a:r>
          <a:endParaRPr lang="es-MX"/>
        </a:p>
      </dgm:t>
    </dgm:pt>
    <dgm:pt modelId="{BF142654-BBBB-4A7C-9DC6-BA77EF02E042}" type="parTrans" cxnId="{762CE050-D23A-4CEB-9CEC-901242AEFB79}">
      <dgm:prSet/>
      <dgm:spPr/>
      <dgm:t>
        <a:bodyPr/>
        <a:lstStyle/>
        <a:p>
          <a:endParaRPr lang="es-MX"/>
        </a:p>
      </dgm:t>
    </dgm:pt>
    <dgm:pt modelId="{310C06AF-6E7F-4037-8CBE-5E5BB6C526FA}" type="sibTrans" cxnId="{762CE050-D23A-4CEB-9CEC-901242AEFB79}">
      <dgm:prSet/>
      <dgm:spPr/>
      <dgm:t>
        <a:bodyPr/>
        <a:lstStyle/>
        <a:p>
          <a:endParaRPr lang="es-MX"/>
        </a:p>
      </dgm:t>
    </dgm:pt>
    <dgm:pt modelId="{4F7B3A8E-3CA4-4651-920D-05A40E61837A}">
      <dgm:prSet/>
      <dgm:spPr/>
      <dgm:t>
        <a:bodyPr/>
        <a:lstStyle/>
        <a:p>
          <a:pPr rtl="0"/>
          <a:r>
            <a:rPr lang="es-MX" baseline="0" smtClean="0"/>
            <a:t>Este derecho se ejerce una sola vez.</a:t>
          </a:r>
          <a:endParaRPr lang="es-MX"/>
        </a:p>
      </dgm:t>
    </dgm:pt>
    <dgm:pt modelId="{2E201D00-2742-4A26-82F1-F5E0DCD65394}" type="parTrans" cxnId="{ED46A957-421A-44E2-9D2B-A5025EC22C1D}">
      <dgm:prSet/>
      <dgm:spPr/>
      <dgm:t>
        <a:bodyPr/>
        <a:lstStyle/>
        <a:p>
          <a:endParaRPr lang="es-MX"/>
        </a:p>
      </dgm:t>
    </dgm:pt>
    <dgm:pt modelId="{C3B1BD0B-C9C6-4D30-B315-6AE33F9683E2}" type="sibTrans" cxnId="{ED46A957-421A-44E2-9D2B-A5025EC22C1D}">
      <dgm:prSet/>
      <dgm:spPr/>
      <dgm:t>
        <a:bodyPr/>
        <a:lstStyle/>
        <a:p>
          <a:endParaRPr lang="es-MX"/>
        </a:p>
      </dgm:t>
    </dgm:pt>
    <dgm:pt modelId="{EBA98782-78CF-4848-9D84-7A72E63EF083}" type="pres">
      <dgm:prSet presAssocID="{7022DFE1-BDEF-40AD-96A3-42C98558CA6B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5CD51991-24D9-42E6-9740-9EFCEA031306}" type="pres">
      <dgm:prSet presAssocID="{7022DFE1-BDEF-40AD-96A3-42C98558CA6B}" presName="pyramid" presStyleLbl="node1" presStyleIdx="0" presStyleCnt="1"/>
      <dgm:spPr/>
    </dgm:pt>
    <dgm:pt modelId="{CB465B43-ACEB-4E8F-A2FB-EF0814F5E608}" type="pres">
      <dgm:prSet presAssocID="{7022DFE1-BDEF-40AD-96A3-42C98558CA6B}" presName="theList" presStyleCnt="0"/>
      <dgm:spPr/>
    </dgm:pt>
    <dgm:pt modelId="{3EA3940F-0C72-46C2-803C-F9E5A25F4DE3}" type="pres">
      <dgm:prSet presAssocID="{DB9B22BA-56B3-42EB-B486-DD57995DB7F6}" presName="aNode" presStyleLbl="fgAcc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BBFD79D-FFD5-4D3C-966B-87C025DFD2F8}" type="pres">
      <dgm:prSet presAssocID="{DB9B22BA-56B3-42EB-B486-DD57995DB7F6}" presName="aSpace" presStyleCnt="0"/>
      <dgm:spPr/>
    </dgm:pt>
    <dgm:pt modelId="{8DCF4D72-3810-4C00-B368-AA1C1418A8B1}" type="pres">
      <dgm:prSet presAssocID="{45DA430A-578F-4DB8-92E8-C19971693ABF}" presName="aNode" presStyleLbl="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ECED10D-1A13-4694-9828-34A3E0093F9C}" type="pres">
      <dgm:prSet presAssocID="{45DA430A-578F-4DB8-92E8-C19971693ABF}" presName="aSpace" presStyleCnt="0"/>
      <dgm:spPr/>
    </dgm:pt>
    <dgm:pt modelId="{CEC37EE8-DB08-44C5-B72B-1522CF4B1915}" type="pres">
      <dgm:prSet presAssocID="{9F8C49DC-F40D-469F-8C09-9174ECF839C0}" presName="aNode" presStyleLbl="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79AFB11-12DE-403F-9E0D-D8F487F033AC}" type="pres">
      <dgm:prSet presAssocID="{9F8C49DC-F40D-469F-8C09-9174ECF839C0}" presName="aSpace" presStyleCnt="0"/>
      <dgm:spPr/>
    </dgm:pt>
    <dgm:pt modelId="{EDF3E4C5-6543-4D22-B541-B8FDE1D6DB2B}" type="pres">
      <dgm:prSet presAssocID="{D1292F9E-B99B-4490-86DB-68FB4F6DB572}" presName="aNode" presStyleLbl="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6BCFF5A-7ECF-4579-BF68-DC8FAFEC25F5}" type="pres">
      <dgm:prSet presAssocID="{D1292F9E-B99B-4490-86DB-68FB4F6DB572}" presName="aSpace" presStyleCnt="0"/>
      <dgm:spPr/>
    </dgm:pt>
    <dgm:pt modelId="{43BA31A0-2C11-4615-99B3-9497F30CB08F}" type="pres">
      <dgm:prSet presAssocID="{4F7B3A8E-3CA4-4651-920D-05A40E61837A}" presName="aNode" presStyleLbl="fgAcc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1203027-5B92-4CB1-B5BF-095A6DE75BB5}" type="pres">
      <dgm:prSet presAssocID="{4F7B3A8E-3CA4-4651-920D-05A40E61837A}" presName="aSpace" presStyleCnt="0"/>
      <dgm:spPr/>
    </dgm:pt>
  </dgm:ptLst>
  <dgm:cxnLst>
    <dgm:cxn modelId="{C3A7DB29-344A-45EC-B342-5DFD9058F234}" type="presOf" srcId="{7022DFE1-BDEF-40AD-96A3-42C98558CA6B}" destId="{EBA98782-78CF-4848-9D84-7A72E63EF083}" srcOrd="0" destOrd="0" presId="urn:microsoft.com/office/officeart/2005/8/layout/pyramid2"/>
    <dgm:cxn modelId="{F1308875-E746-4562-A4C1-AC7A7973CB83}" srcId="{7022DFE1-BDEF-40AD-96A3-42C98558CA6B}" destId="{DB9B22BA-56B3-42EB-B486-DD57995DB7F6}" srcOrd="0" destOrd="0" parTransId="{2742FB3D-A216-463A-89F8-A5F8FA4DB562}" sibTransId="{17D0BB29-E421-4406-8A73-30DBFD5F7755}"/>
    <dgm:cxn modelId="{B12FDFAC-7CE5-4E60-A6E6-5BA9E30012C5}" type="presOf" srcId="{DB9B22BA-56B3-42EB-B486-DD57995DB7F6}" destId="{3EA3940F-0C72-46C2-803C-F9E5A25F4DE3}" srcOrd="0" destOrd="0" presId="urn:microsoft.com/office/officeart/2005/8/layout/pyramid2"/>
    <dgm:cxn modelId="{C818EA2D-69E6-4813-80AA-52EE2A9742F5}" type="presOf" srcId="{45DA430A-578F-4DB8-92E8-C19971693ABF}" destId="{8DCF4D72-3810-4C00-B368-AA1C1418A8B1}" srcOrd="0" destOrd="0" presId="urn:microsoft.com/office/officeart/2005/8/layout/pyramid2"/>
    <dgm:cxn modelId="{5D341A00-320B-48A7-8955-9F7E9F41300B}" type="presOf" srcId="{D1292F9E-B99B-4490-86DB-68FB4F6DB572}" destId="{EDF3E4C5-6543-4D22-B541-B8FDE1D6DB2B}" srcOrd="0" destOrd="0" presId="urn:microsoft.com/office/officeart/2005/8/layout/pyramid2"/>
    <dgm:cxn modelId="{7D37324F-132C-48D1-8F7B-3CFD17953527}" type="presOf" srcId="{4F7B3A8E-3CA4-4651-920D-05A40E61837A}" destId="{43BA31A0-2C11-4615-99B3-9497F30CB08F}" srcOrd="0" destOrd="0" presId="urn:microsoft.com/office/officeart/2005/8/layout/pyramid2"/>
    <dgm:cxn modelId="{2D7A3EBA-F193-432D-83BF-9DC8D8D2630D}" srcId="{7022DFE1-BDEF-40AD-96A3-42C98558CA6B}" destId="{45DA430A-578F-4DB8-92E8-C19971693ABF}" srcOrd="1" destOrd="0" parTransId="{72E0207F-63B3-4C4E-BB4F-3DFE8D7478EB}" sibTransId="{FB38742E-B571-4161-AA01-4E75D51C205F}"/>
    <dgm:cxn modelId="{762CE050-D23A-4CEB-9CEC-901242AEFB79}" srcId="{7022DFE1-BDEF-40AD-96A3-42C98558CA6B}" destId="{D1292F9E-B99B-4490-86DB-68FB4F6DB572}" srcOrd="3" destOrd="0" parTransId="{BF142654-BBBB-4A7C-9DC6-BA77EF02E042}" sibTransId="{310C06AF-6E7F-4037-8CBE-5E5BB6C526FA}"/>
    <dgm:cxn modelId="{ED46A957-421A-44E2-9D2B-A5025EC22C1D}" srcId="{7022DFE1-BDEF-40AD-96A3-42C98558CA6B}" destId="{4F7B3A8E-3CA4-4651-920D-05A40E61837A}" srcOrd="4" destOrd="0" parTransId="{2E201D00-2742-4A26-82F1-F5E0DCD65394}" sibTransId="{C3B1BD0B-C9C6-4D30-B315-6AE33F9683E2}"/>
    <dgm:cxn modelId="{70AC7704-F97C-43F8-B548-3397E2183D71}" srcId="{7022DFE1-BDEF-40AD-96A3-42C98558CA6B}" destId="{9F8C49DC-F40D-469F-8C09-9174ECF839C0}" srcOrd="2" destOrd="0" parTransId="{62E0B074-E36C-48A5-AE72-86BC55EF65A5}" sibTransId="{D965DCAF-49DD-4BFA-9993-F26892892F9B}"/>
    <dgm:cxn modelId="{56F6EF5E-2249-485D-91B1-8C602438E798}" type="presOf" srcId="{9F8C49DC-F40D-469F-8C09-9174ECF839C0}" destId="{CEC37EE8-DB08-44C5-B72B-1522CF4B1915}" srcOrd="0" destOrd="0" presId="urn:microsoft.com/office/officeart/2005/8/layout/pyramid2"/>
    <dgm:cxn modelId="{9890775F-4F18-4D90-84C5-658291F16F62}" type="presParOf" srcId="{EBA98782-78CF-4848-9D84-7A72E63EF083}" destId="{5CD51991-24D9-42E6-9740-9EFCEA031306}" srcOrd="0" destOrd="0" presId="urn:microsoft.com/office/officeart/2005/8/layout/pyramid2"/>
    <dgm:cxn modelId="{2ED5A8DB-5DB8-4A56-B4DE-7A1D8D5A9E64}" type="presParOf" srcId="{EBA98782-78CF-4848-9D84-7A72E63EF083}" destId="{CB465B43-ACEB-4E8F-A2FB-EF0814F5E608}" srcOrd="1" destOrd="0" presId="urn:microsoft.com/office/officeart/2005/8/layout/pyramid2"/>
    <dgm:cxn modelId="{A5075359-71B6-4F73-AE6B-EC41422431D4}" type="presParOf" srcId="{CB465B43-ACEB-4E8F-A2FB-EF0814F5E608}" destId="{3EA3940F-0C72-46C2-803C-F9E5A25F4DE3}" srcOrd="0" destOrd="0" presId="urn:microsoft.com/office/officeart/2005/8/layout/pyramid2"/>
    <dgm:cxn modelId="{04FC8C06-2BB1-464A-B0C7-481BBA2CCE4F}" type="presParOf" srcId="{CB465B43-ACEB-4E8F-A2FB-EF0814F5E608}" destId="{FBBFD79D-FFD5-4D3C-966B-87C025DFD2F8}" srcOrd="1" destOrd="0" presId="urn:microsoft.com/office/officeart/2005/8/layout/pyramid2"/>
    <dgm:cxn modelId="{18C51681-2185-48B7-A657-147D0927077F}" type="presParOf" srcId="{CB465B43-ACEB-4E8F-A2FB-EF0814F5E608}" destId="{8DCF4D72-3810-4C00-B368-AA1C1418A8B1}" srcOrd="2" destOrd="0" presId="urn:microsoft.com/office/officeart/2005/8/layout/pyramid2"/>
    <dgm:cxn modelId="{30D1977B-A00D-4EB0-A1FB-B3ED60084A50}" type="presParOf" srcId="{CB465B43-ACEB-4E8F-A2FB-EF0814F5E608}" destId="{5ECED10D-1A13-4694-9828-34A3E0093F9C}" srcOrd="3" destOrd="0" presId="urn:microsoft.com/office/officeart/2005/8/layout/pyramid2"/>
    <dgm:cxn modelId="{E5AAA4B8-C2F8-4ADB-BC53-EDDB3FDC0FB3}" type="presParOf" srcId="{CB465B43-ACEB-4E8F-A2FB-EF0814F5E608}" destId="{CEC37EE8-DB08-44C5-B72B-1522CF4B1915}" srcOrd="4" destOrd="0" presId="urn:microsoft.com/office/officeart/2005/8/layout/pyramid2"/>
    <dgm:cxn modelId="{DE7FE676-A485-4B86-B6B0-DAB920D90C59}" type="presParOf" srcId="{CB465B43-ACEB-4E8F-A2FB-EF0814F5E608}" destId="{B79AFB11-12DE-403F-9E0D-D8F487F033AC}" srcOrd="5" destOrd="0" presId="urn:microsoft.com/office/officeart/2005/8/layout/pyramid2"/>
    <dgm:cxn modelId="{7D0C2A1A-83BE-4AA3-BEFE-88BB71BD3956}" type="presParOf" srcId="{CB465B43-ACEB-4E8F-A2FB-EF0814F5E608}" destId="{EDF3E4C5-6543-4D22-B541-B8FDE1D6DB2B}" srcOrd="6" destOrd="0" presId="urn:microsoft.com/office/officeart/2005/8/layout/pyramid2"/>
    <dgm:cxn modelId="{F6396747-7199-4096-A1E6-7FF2513F9E6B}" type="presParOf" srcId="{CB465B43-ACEB-4E8F-A2FB-EF0814F5E608}" destId="{66BCFF5A-7ECF-4579-BF68-DC8FAFEC25F5}" srcOrd="7" destOrd="0" presId="urn:microsoft.com/office/officeart/2005/8/layout/pyramid2"/>
    <dgm:cxn modelId="{A49972BF-A212-467C-9160-052C14AB3995}" type="presParOf" srcId="{CB465B43-ACEB-4E8F-A2FB-EF0814F5E608}" destId="{43BA31A0-2C11-4615-99B3-9497F30CB08F}" srcOrd="8" destOrd="0" presId="urn:microsoft.com/office/officeart/2005/8/layout/pyramid2"/>
    <dgm:cxn modelId="{FB9FA34C-E5A6-4661-8526-CBB835B82BB8}" type="presParOf" srcId="{CB465B43-ACEB-4E8F-A2FB-EF0814F5E608}" destId="{B1203027-5B92-4CB1-B5BF-095A6DE75BB5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18B736C-FF35-49B6-9FE6-52B03AD3BB7A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CE66FA34-5C34-40D1-9162-E3E2869274C1}">
      <dgm:prSet/>
      <dgm:spPr/>
      <dgm:t>
        <a:bodyPr/>
        <a:lstStyle/>
        <a:p>
          <a:pPr rtl="0"/>
          <a:r>
            <a:rPr lang="es-MX" dirty="0" smtClean="0"/>
            <a:t>El asegurado, para gozar de las prestaciones en dinero, deberá someterse a los exámenes médicos y a los tratamientos que determine el Instituto, salvo cuando justifique la causa de no hacerlo.</a:t>
          </a:r>
          <a:endParaRPr lang="es-MX" dirty="0"/>
        </a:p>
      </dgm:t>
    </dgm:pt>
    <dgm:pt modelId="{13681048-73EA-411B-ACA9-91100EA31891}" type="parTrans" cxnId="{C59AF5EE-3290-42FA-9286-31588AAF0727}">
      <dgm:prSet/>
      <dgm:spPr/>
      <dgm:t>
        <a:bodyPr/>
        <a:lstStyle/>
        <a:p>
          <a:endParaRPr lang="es-MX"/>
        </a:p>
      </dgm:t>
    </dgm:pt>
    <dgm:pt modelId="{598D87B3-2567-4EED-B456-C7027C214D11}" type="sibTrans" cxnId="{C59AF5EE-3290-42FA-9286-31588AAF0727}">
      <dgm:prSet/>
      <dgm:spPr/>
      <dgm:t>
        <a:bodyPr/>
        <a:lstStyle/>
        <a:p>
          <a:endParaRPr lang="es-MX"/>
        </a:p>
      </dgm:t>
    </dgm:pt>
    <dgm:pt modelId="{EA6B613F-6556-4D7F-9855-84991A096086}">
      <dgm:prSet/>
      <dgm:spPr/>
      <dgm:t>
        <a:bodyPr/>
        <a:lstStyle/>
        <a:p>
          <a:pPr rtl="0"/>
          <a:r>
            <a:rPr lang="es-MX" dirty="0" smtClean="0"/>
            <a:t>El patrón deberá dar aviso al Instituto del accidente o enfermedad de trabajo.</a:t>
          </a:r>
        </a:p>
      </dgm:t>
    </dgm:pt>
    <dgm:pt modelId="{B18162C8-AF31-45EA-B269-A2D6F0D2C5C7}" type="parTrans" cxnId="{16C478CA-4E82-4D90-9D5A-CABCCF4BEBEE}">
      <dgm:prSet/>
      <dgm:spPr/>
      <dgm:t>
        <a:bodyPr/>
        <a:lstStyle/>
        <a:p>
          <a:endParaRPr lang="es-MX"/>
        </a:p>
      </dgm:t>
    </dgm:pt>
    <dgm:pt modelId="{A93F61FB-ABD9-4623-9611-4E71397F24C7}" type="sibTrans" cxnId="{16C478CA-4E82-4D90-9D5A-CABCCF4BEBEE}">
      <dgm:prSet/>
      <dgm:spPr/>
      <dgm:t>
        <a:bodyPr/>
        <a:lstStyle/>
        <a:p>
          <a:endParaRPr lang="es-MX"/>
        </a:p>
      </dgm:t>
    </dgm:pt>
    <dgm:pt modelId="{0B28CC4D-A0D0-438F-9AFE-A62FC529717A}" type="pres">
      <dgm:prSet presAssocID="{B18B736C-FF35-49B6-9FE6-52B03AD3BB7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B7D1CBA-8810-4EAA-BDCA-3A5C37B90DEA}" type="pres">
      <dgm:prSet presAssocID="{CE66FA34-5C34-40D1-9162-E3E2869274C1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E2F2C3C-1811-46AE-88E7-05294809CCBD}" type="pres">
      <dgm:prSet presAssocID="{598D87B3-2567-4EED-B456-C7027C214D11}" presName="sibTrans" presStyleLbl="sibTrans2D1" presStyleIdx="0" presStyleCnt="1"/>
      <dgm:spPr/>
      <dgm:t>
        <a:bodyPr/>
        <a:lstStyle/>
        <a:p>
          <a:endParaRPr lang="es-MX"/>
        </a:p>
      </dgm:t>
    </dgm:pt>
    <dgm:pt modelId="{593CF54F-C92E-4F5E-9F85-D28D8EC8FADF}" type="pres">
      <dgm:prSet presAssocID="{598D87B3-2567-4EED-B456-C7027C214D11}" presName="connectorText" presStyleLbl="sibTrans2D1" presStyleIdx="0" presStyleCnt="1"/>
      <dgm:spPr/>
      <dgm:t>
        <a:bodyPr/>
        <a:lstStyle/>
        <a:p>
          <a:endParaRPr lang="es-MX"/>
        </a:p>
      </dgm:t>
    </dgm:pt>
    <dgm:pt modelId="{F816DF55-581D-474C-ABEB-C1BB5E5B154A}" type="pres">
      <dgm:prSet presAssocID="{EA6B613F-6556-4D7F-9855-84991A096086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297D904-AB1D-4E8F-BB61-983C02E787F8}" type="presOf" srcId="{CE66FA34-5C34-40D1-9162-E3E2869274C1}" destId="{DB7D1CBA-8810-4EAA-BDCA-3A5C37B90DEA}" srcOrd="0" destOrd="0" presId="urn:microsoft.com/office/officeart/2005/8/layout/process1"/>
    <dgm:cxn modelId="{C59AF5EE-3290-42FA-9286-31588AAF0727}" srcId="{B18B736C-FF35-49B6-9FE6-52B03AD3BB7A}" destId="{CE66FA34-5C34-40D1-9162-E3E2869274C1}" srcOrd="0" destOrd="0" parTransId="{13681048-73EA-411B-ACA9-91100EA31891}" sibTransId="{598D87B3-2567-4EED-B456-C7027C214D11}"/>
    <dgm:cxn modelId="{D5AA44C0-4E66-4097-BDEF-EA4696A00078}" type="presOf" srcId="{598D87B3-2567-4EED-B456-C7027C214D11}" destId="{593CF54F-C92E-4F5E-9F85-D28D8EC8FADF}" srcOrd="1" destOrd="0" presId="urn:microsoft.com/office/officeart/2005/8/layout/process1"/>
    <dgm:cxn modelId="{4D6801E0-2A0A-4092-AB48-C6507F604F70}" type="presOf" srcId="{EA6B613F-6556-4D7F-9855-84991A096086}" destId="{F816DF55-581D-474C-ABEB-C1BB5E5B154A}" srcOrd="0" destOrd="0" presId="urn:microsoft.com/office/officeart/2005/8/layout/process1"/>
    <dgm:cxn modelId="{AFC87A51-5B2A-4F9A-9158-B1DE82BCD640}" type="presOf" srcId="{598D87B3-2567-4EED-B456-C7027C214D11}" destId="{5E2F2C3C-1811-46AE-88E7-05294809CCBD}" srcOrd="0" destOrd="0" presId="urn:microsoft.com/office/officeart/2005/8/layout/process1"/>
    <dgm:cxn modelId="{F7258DA8-6A74-4106-958A-1547C3D2475C}" type="presOf" srcId="{B18B736C-FF35-49B6-9FE6-52B03AD3BB7A}" destId="{0B28CC4D-A0D0-438F-9AFE-A62FC529717A}" srcOrd="0" destOrd="0" presId="urn:microsoft.com/office/officeart/2005/8/layout/process1"/>
    <dgm:cxn modelId="{16C478CA-4E82-4D90-9D5A-CABCCF4BEBEE}" srcId="{B18B736C-FF35-49B6-9FE6-52B03AD3BB7A}" destId="{EA6B613F-6556-4D7F-9855-84991A096086}" srcOrd="1" destOrd="0" parTransId="{B18162C8-AF31-45EA-B269-A2D6F0D2C5C7}" sibTransId="{A93F61FB-ABD9-4623-9611-4E71397F24C7}"/>
    <dgm:cxn modelId="{788FB84C-BCA3-446A-8BE7-576271BB1377}" type="presParOf" srcId="{0B28CC4D-A0D0-438F-9AFE-A62FC529717A}" destId="{DB7D1CBA-8810-4EAA-BDCA-3A5C37B90DEA}" srcOrd="0" destOrd="0" presId="urn:microsoft.com/office/officeart/2005/8/layout/process1"/>
    <dgm:cxn modelId="{FF3F5251-694B-4CCA-A7A4-09843E159F45}" type="presParOf" srcId="{0B28CC4D-A0D0-438F-9AFE-A62FC529717A}" destId="{5E2F2C3C-1811-46AE-88E7-05294809CCBD}" srcOrd="1" destOrd="0" presId="urn:microsoft.com/office/officeart/2005/8/layout/process1"/>
    <dgm:cxn modelId="{A8D937E0-C150-4ECE-895D-C9E1BDBEFCD3}" type="presParOf" srcId="{5E2F2C3C-1811-46AE-88E7-05294809CCBD}" destId="{593CF54F-C92E-4F5E-9F85-D28D8EC8FADF}" srcOrd="0" destOrd="0" presId="urn:microsoft.com/office/officeart/2005/8/layout/process1"/>
    <dgm:cxn modelId="{202A7A9E-3164-488C-903E-AE6B3BB80AF2}" type="presParOf" srcId="{0B28CC4D-A0D0-438F-9AFE-A62FC529717A}" destId="{F816DF55-581D-474C-ABEB-C1BB5E5B154A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8BD79FE3-5955-47CC-9B92-E1D84C26D382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0173A871-0088-4456-803B-4C67FD3F724B}">
      <dgm:prSet/>
      <dgm:spPr/>
      <dgm:t>
        <a:bodyPr/>
        <a:lstStyle/>
        <a:p>
          <a:pPr rtl="0"/>
          <a:r>
            <a:rPr lang="es-MX" b="1" smtClean="0"/>
            <a:t>Prestaciones en especie</a:t>
          </a:r>
          <a:endParaRPr lang="es-MX"/>
        </a:p>
      </dgm:t>
    </dgm:pt>
    <dgm:pt modelId="{3BDAAF30-8B43-4A75-B185-72641B6F59AA}" type="parTrans" cxnId="{94A8063E-7A4B-4E0B-93C5-5FD648CE552F}">
      <dgm:prSet/>
      <dgm:spPr/>
      <dgm:t>
        <a:bodyPr/>
        <a:lstStyle/>
        <a:p>
          <a:endParaRPr lang="es-MX"/>
        </a:p>
      </dgm:t>
    </dgm:pt>
    <dgm:pt modelId="{93DB8C86-B2C8-4392-AE79-74D14CE8E282}" type="sibTrans" cxnId="{94A8063E-7A4B-4E0B-93C5-5FD648CE552F}">
      <dgm:prSet/>
      <dgm:spPr/>
      <dgm:t>
        <a:bodyPr/>
        <a:lstStyle/>
        <a:p>
          <a:endParaRPr lang="es-MX"/>
        </a:p>
      </dgm:t>
    </dgm:pt>
    <dgm:pt modelId="{B1F23B8A-C75E-4EE3-9925-762DF623367D}">
      <dgm:prSet/>
      <dgm:spPr/>
      <dgm:t>
        <a:bodyPr/>
        <a:lstStyle/>
        <a:p>
          <a:pPr rtl="0"/>
          <a:r>
            <a:rPr lang="es-MX" smtClean="0"/>
            <a:t>Asistencia medica</a:t>
          </a:r>
          <a:endParaRPr lang="es-MX"/>
        </a:p>
      </dgm:t>
    </dgm:pt>
    <dgm:pt modelId="{6075C0BD-F756-4C98-8640-E8EF954B680F}" type="parTrans" cxnId="{59E089E1-5BD1-43BA-833D-9680F3DB84CB}">
      <dgm:prSet/>
      <dgm:spPr/>
      <dgm:t>
        <a:bodyPr/>
        <a:lstStyle/>
        <a:p>
          <a:endParaRPr lang="es-MX"/>
        </a:p>
      </dgm:t>
    </dgm:pt>
    <dgm:pt modelId="{42155764-BD10-4F4E-9969-5EAAE02D741F}" type="sibTrans" cxnId="{59E089E1-5BD1-43BA-833D-9680F3DB84CB}">
      <dgm:prSet/>
      <dgm:spPr/>
      <dgm:t>
        <a:bodyPr/>
        <a:lstStyle/>
        <a:p>
          <a:endParaRPr lang="es-MX"/>
        </a:p>
      </dgm:t>
    </dgm:pt>
    <dgm:pt modelId="{A1CC4D12-2277-4626-AEFB-5F9C0652662B}">
      <dgm:prSet/>
      <dgm:spPr/>
      <dgm:t>
        <a:bodyPr/>
        <a:lstStyle/>
        <a:p>
          <a:pPr rtl="0"/>
          <a:r>
            <a:rPr lang="es-MX" smtClean="0"/>
            <a:t>Asignaciones familiares.</a:t>
          </a:r>
          <a:endParaRPr lang="es-MX"/>
        </a:p>
      </dgm:t>
    </dgm:pt>
    <dgm:pt modelId="{54066D4F-C2DF-48FD-A95B-2184D6A72358}" type="parTrans" cxnId="{44F8D880-881F-4F34-B9AB-BB5B3E176006}">
      <dgm:prSet/>
      <dgm:spPr/>
      <dgm:t>
        <a:bodyPr/>
        <a:lstStyle/>
        <a:p>
          <a:endParaRPr lang="es-MX"/>
        </a:p>
      </dgm:t>
    </dgm:pt>
    <dgm:pt modelId="{6514BACE-17B8-404B-A57E-838A7E4CEF64}" type="sibTrans" cxnId="{44F8D880-881F-4F34-B9AB-BB5B3E176006}">
      <dgm:prSet/>
      <dgm:spPr/>
      <dgm:t>
        <a:bodyPr/>
        <a:lstStyle/>
        <a:p>
          <a:endParaRPr lang="es-MX"/>
        </a:p>
      </dgm:t>
    </dgm:pt>
    <dgm:pt modelId="{D2EF6CD0-7B08-4AA2-8707-FD094ABFBA77}">
      <dgm:prSet/>
      <dgm:spPr/>
      <dgm:t>
        <a:bodyPr/>
        <a:lstStyle/>
        <a:p>
          <a:pPr rtl="0"/>
          <a:r>
            <a:rPr lang="es-MX" smtClean="0"/>
            <a:t>Ayuda asistencial.</a:t>
          </a:r>
          <a:endParaRPr lang="es-MX"/>
        </a:p>
      </dgm:t>
    </dgm:pt>
    <dgm:pt modelId="{50BC3C83-F9D4-4F7B-910E-7077C8559AA2}" type="parTrans" cxnId="{1C12915E-3FE8-4D87-89A3-CA7D69155A51}">
      <dgm:prSet/>
      <dgm:spPr/>
      <dgm:t>
        <a:bodyPr/>
        <a:lstStyle/>
        <a:p>
          <a:endParaRPr lang="es-MX"/>
        </a:p>
      </dgm:t>
    </dgm:pt>
    <dgm:pt modelId="{851626D1-02D1-4589-B407-FEE58F5CB37C}" type="sibTrans" cxnId="{1C12915E-3FE8-4D87-89A3-CA7D69155A51}">
      <dgm:prSet/>
      <dgm:spPr/>
      <dgm:t>
        <a:bodyPr/>
        <a:lstStyle/>
        <a:p>
          <a:endParaRPr lang="es-MX"/>
        </a:p>
      </dgm:t>
    </dgm:pt>
    <dgm:pt modelId="{8C2FA59F-8927-4DC4-9C8E-8FDDB5E7060E}">
      <dgm:prSet/>
      <dgm:spPr/>
      <dgm:t>
        <a:bodyPr/>
        <a:lstStyle/>
        <a:p>
          <a:pPr rtl="0"/>
          <a:r>
            <a:rPr lang="es-MX" b="1" smtClean="0"/>
            <a:t>Prestaciones en dinero</a:t>
          </a:r>
          <a:endParaRPr lang="es-MX"/>
        </a:p>
      </dgm:t>
    </dgm:pt>
    <dgm:pt modelId="{CD3B1513-9B15-4421-9260-4071903D054A}" type="parTrans" cxnId="{71837353-4CDF-4D6F-9F5E-F6F3E3F05230}">
      <dgm:prSet/>
      <dgm:spPr/>
      <dgm:t>
        <a:bodyPr/>
        <a:lstStyle/>
        <a:p>
          <a:endParaRPr lang="es-MX"/>
        </a:p>
      </dgm:t>
    </dgm:pt>
    <dgm:pt modelId="{4CE3E0E0-89E4-4251-8187-5F4B410D6BDE}" type="sibTrans" cxnId="{71837353-4CDF-4D6F-9F5E-F6F3E3F05230}">
      <dgm:prSet/>
      <dgm:spPr/>
      <dgm:t>
        <a:bodyPr/>
        <a:lstStyle/>
        <a:p>
          <a:endParaRPr lang="es-MX"/>
        </a:p>
      </dgm:t>
    </dgm:pt>
    <dgm:pt modelId="{7ECFC65A-48A9-427E-B2C6-50497EEDB671}">
      <dgm:prSet/>
      <dgm:spPr/>
      <dgm:t>
        <a:bodyPr/>
        <a:lstStyle/>
        <a:p>
          <a:pPr rtl="0"/>
          <a:r>
            <a:rPr lang="es-MX" smtClean="0"/>
            <a:t>Pensión</a:t>
          </a:r>
          <a:endParaRPr lang="es-MX"/>
        </a:p>
      </dgm:t>
    </dgm:pt>
    <dgm:pt modelId="{489A9D3E-8F9F-4187-95F9-14C9FC29F4BA}" type="parTrans" cxnId="{182B7352-E26B-4805-92C2-75250F372581}">
      <dgm:prSet/>
      <dgm:spPr/>
      <dgm:t>
        <a:bodyPr/>
        <a:lstStyle/>
        <a:p>
          <a:endParaRPr lang="es-MX"/>
        </a:p>
      </dgm:t>
    </dgm:pt>
    <dgm:pt modelId="{F1FB1CF3-D498-490F-9FF9-D06743286C38}" type="sibTrans" cxnId="{182B7352-E26B-4805-92C2-75250F372581}">
      <dgm:prSet/>
      <dgm:spPr/>
      <dgm:t>
        <a:bodyPr/>
        <a:lstStyle/>
        <a:p>
          <a:endParaRPr lang="es-MX"/>
        </a:p>
      </dgm:t>
    </dgm:pt>
    <dgm:pt modelId="{72E41941-204B-4D5E-93BA-94D40CCD26BD}" type="pres">
      <dgm:prSet presAssocID="{8BD79FE3-5955-47CC-9B92-E1D84C26D38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4E985E9-F771-4FEC-A649-81F98B836D99}" type="pres">
      <dgm:prSet presAssocID="{0173A871-0088-4456-803B-4C67FD3F724B}" presName="vertFlow" presStyleCnt="0"/>
      <dgm:spPr/>
    </dgm:pt>
    <dgm:pt modelId="{A6A5FAE1-D18C-43F8-8DE5-0E66ECF371A6}" type="pres">
      <dgm:prSet presAssocID="{0173A871-0088-4456-803B-4C67FD3F724B}" presName="header" presStyleLbl="node1" presStyleIdx="0" presStyleCnt="2"/>
      <dgm:spPr/>
      <dgm:t>
        <a:bodyPr/>
        <a:lstStyle/>
        <a:p>
          <a:endParaRPr lang="es-MX"/>
        </a:p>
      </dgm:t>
    </dgm:pt>
    <dgm:pt modelId="{D7AC0F09-50DA-48EA-A39C-EC1E8D850AC7}" type="pres">
      <dgm:prSet presAssocID="{6075C0BD-F756-4C98-8640-E8EF954B680F}" presName="parTrans" presStyleLbl="sibTrans2D1" presStyleIdx="0" presStyleCnt="4"/>
      <dgm:spPr/>
      <dgm:t>
        <a:bodyPr/>
        <a:lstStyle/>
        <a:p>
          <a:endParaRPr lang="es-MX"/>
        </a:p>
      </dgm:t>
    </dgm:pt>
    <dgm:pt modelId="{138DD1FF-0DE1-4761-827C-7DEE36BB564F}" type="pres">
      <dgm:prSet presAssocID="{B1F23B8A-C75E-4EE3-9925-762DF623367D}" presName="child" presStyleLbl="alignAccFollow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7E9FB87-A059-46B4-A664-544F26C4D103}" type="pres">
      <dgm:prSet presAssocID="{42155764-BD10-4F4E-9969-5EAAE02D741F}" presName="sibTrans" presStyleLbl="sibTrans2D1" presStyleIdx="1" presStyleCnt="4"/>
      <dgm:spPr/>
      <dgm:t>
        <a:bodyPr/>
        <a:lstStyle/>
        <a:p>
          <a:endParaRPr lang="es-MX"/>
        </a:p>
      </dgm:t>
    </dgm:pt>
    <dgm:pt modelId="{805E9431-F7D0-4C3A-96AB-06AD3CB8F6B5}" type="pres">
      <dgm:prSet presAssocID="{A1CC4D12-2277-4626-AEFB-5F9C0652662B}" presName="child" presStyleLbl="alignAccFollow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8F16590-20FF-4DED-9357-01433673474C}" type="pres">
      <dgm:prSet presAssocID="{6514BACE-17B8-404B-A57E-838A7E4CEF64}" presName="sibTrans" presStyleLbl="sibTrans2D1" presStyleIdx="2" presStyleCnt="4"/>
      <dgm:spPr/>
      <dgm:t>
        <a:bodyPr/>
        <a:lstStyle/>
        <a:p>
          <a:endParaRPr lang="es-MX"/>
        </a:p>
      </dgm:t>
    </dgm:pt>
    <dgm:pt modelId="{B45975AA-5D5D-4FA6-B616-3B19AC0676E3}" type="pres">
      <dgm:prSet presAssocID="{D2EF6CD0-7B08-4AA2-8707-FD094ABFBA77}" presName="child" presStyleLbl="alignAccFollow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C88D5E9-53E2-47B0-B9FE-863D18279D1E}" type="pres">
      <dgm:prSet presAssocID="{0173A871-0088-4456-803B-4C67FD3F724B}" presName="hSp" presStyleCnt="0"/>
      <dgm:spPr/>
    </dgm:pt>
    <dgm:pt modelId="{F0190D56-8A88-4F04-9F29-073984719946}" type="pres">
      <dgm:prSet presAssocID="{8C2FA59F-8927-4DC4-9C8E-8FDDB5E7060E}" presName="vertFlow" presStyleCnt="0"/>
      <dgm:spPr/>
    </dgm:pt>
    <dgm:pt modelId="{348A8FE0-0A87-4643-BDDD-C3A1B3EB8940}" type="pres">
      <dgm:prSet presAssocID="{8C2FA59F-8927-4DC4-9C8E-8FDDB5E7060E}" presName="header" presStyleLbl="node1" presStyleIdx="1" presStyleCnt="2"/>
      <dgm:spPr/>
      <dgm:t>
        <a:bodyPr/>
        <a:lstStyle/>
        <a:p>
          <a:endParaRPr lang="es-MX"/>
        </a:p>
      </dgm:t>
    </dgm:pt>
    <dgm:pt modelId="{9AFCDE98-FD82-4B0B-AF17-D676E3DF1C22}" type="pres">
      <dgm:prSet presAssocID="{489A9D3E-8F9F-4187-95F9-14C9FC29F4BA}" presName="parTrans" presStyleLbl="sibTrans2D1" presStyleIdx="3" presStyleCnt="4"/>
      <dgm:spPr/>
      <dgm:t>
        <a:bodyPr/>
        <a:lstStyle/>
        <a:p>
          <a:endParaRPr lang="es-MX"/>
        </a:p>
      </dgm:t>
    </dgm:pt>
    <dgm:pt modelId="{F850E32A-E75D-4849-AF8F-62DB8047CAFF}" type="pres">
      <dgm:prSet presAssocID="{7ECFC65A-48A9-427E-B2C6-50497EEDB671}" presName="child" presStyleLbl="alignAccFollow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4ECB24F-02B3-4BB8-9D74-3E5A6BE964F9}" type="presOf" srcId="{6514BACE-17B8-404B-A57E-838A7E4CEF64}" destId="{38F16590-20FF-4DED-9357-01433673474C}" srcOrd="0" destOrd="0" presId="urn:microsoft.com/office/officeart/2005/8/layout/lProcess1"/>
    <dgm:cxn modelId="{182B7352-E26B-4805-92C2-75250F372581}" srcId="{8C2FA59F-8927-4DC4-9C8E-8FDDB5E7060E}" destId="{7ECFC65A-48A9-427E-B2C6-50497EEDB671}" srcOrd="0" destOrd="0" parTransId="{489A9D3E-8F9F-4187-95F9-14C9FC29F4BA}" sibTransId="{F1FB1CF3-D498-490F-9FF9-D06743286C38}"/>
    <dgm:cxn modelId="{59E089E1-5BD1-43BA-833D-9680F3DB84CB}" srcId="{0173A871-0088-4456-803B-4C67FD3F724B}" destId="{B1F23B8A-C75E-4EE3-9925-762DF623367D}" srcOrd="0" destOrd="0" parTransId="{6075C0BD-F756-4C98-8640-E8EF954B680F}" sibTransId="{42155764-BD10-4F4E-9969-5EAAE02D741F}"/>
    <dgm:cxn modelId="{66CB56E2-0B9C-40FB-87AE-82781629F2FC}" type="presOf" srcId="{D2EF6CD0-7B08-4AA2-8707-FD094ABFBA77}" destId="{B45975AA-5D5D-4FA6-B616-3B19AC0676E3}" srcOrd="0" destOrd="0" presId="urn:microsoft.com/office/officeart/2005/8/layout/lProcess1"/>
    <dgm:cxn modelId="{396253C3-8BE4-4B01-BF7C-FF6A9AC41E7B}" type="presOf" srcId="{8BD79FE3-5955-47CC-9B92-E1D84C26D382}" destId="{72E41941-204B-4D5E-93BA-94D40CCD26BD}" srcOrd="0" destOrd="0" presId="urn:microsoft.com/office/officeart/2005/8/layout/lProcess1"/>
    <dgm:cxn modelId="{94A8063E-7A4B-4E0B-93C5-5FD648CE552F}" srcId="{8BD79FE3-5955-47CC-9B92-E1D84C26D382}" destId="{0173A871-0088-4456-803B-4C67FD3F724B}" srcOrd="0" destOrd="0" parTransId="{3BDAAF30-8B43-4A75-B185-72641B6F59AA}" sibTransId="{93DB8C86-B2C8-4392-AE79-74D14CE8E282}"/>
    <dgm:cxn modelId="{44F8D880-881F-4F34-B9AB-BB5B3E176006}" srcId="{0173A871-0088-4456-803B-4C67FD3F724B}" destId="{A1CC4D12-2277-4626-AEFB-5F9C0652662B}" srcOrd="1" destOrd="0" parTransId="{54066D4F-C2DF-48FD-A95B-2184D6A72358}" sibTransId="{6514BACE-17B8-404B-A57E-838A7E4CEF64}"/>
    <dgm:cxn modelId="{DA78174F-9DA2-418E-BD7B-E3625D072411}" type="presOf" srcId="{489A9D3E-8F9F-4187-95F9-14C9FC29F4BA}" destId="{9AFCDE98-FD82-4B0B-AF17-D676E3DF1C22}" srcOrd="0" destOrd="0" presId="urn:microsoft.com/office/officeart/2005/8/layout/lProcess1"/>
    <dgm:cxn modelId="{A69A9FBD-BD99-4A26-AE61-5DD3B1EFD7C1}" type="presOf" srcId="{8C2FA59F-8927-4DC4-9C8E-8FDDB5E7060E}" destId="{348A8FE0-0A87-4643-BDDD-C3A1B3EB8940}" srcOrd="0" destOrd="0" presId="urn:microsoft.com/office/officeart/2005/8/layout/lProcess1"/>
    <dgm:cxn modelId="{FE88F5EB-BE3E-4E3F-9852-11A72F4006A9}" type="presOf" srcId="{7ECFC65A-48A9-427E-B2C6-50497EEDB671}" destId="{F850E32A-E75D-4849-AF8F-62DB8047CAFF}" srcOrd="0" destOrd="0" presId="urn:microsoft.com/office/officeart/2005/8/layout/lProcess1"/>
    <dgm:cxn modelId="{1BDA3726-3C24-4214-AFD7-0AE8E9DCCFFB}" type="presOf" srcId="{0173A871-0088-4456-803B-4C67FD3F724B}" destId="{A6A5FAE1-D18C-43F8-8DE5-0E66ECF371A6}" srcOrd="0" destOrd="0" presId="urn:microsoft.com/office/officeart/2005/8/layout/lProcess1"/>
    <dgm:cxn modelId="{1FA684DD-F45B-4D13-A794-AD07DB9B848B}" type="presOf" srcId="{A1CC4D12-2277-4626-AEFB-5F9C0652662B}" destId="{805E9431-F7D0-4C3A-96AB-06AD3CB8F6B5}" srcOrd="0" destOrd="0" presId="urn:microsoft.com/office/officeart/2005/8/layout/lProcess1"/>
    <dgm:cxn modelId="{16B2076F-D5C5-436B-8CF5-0215A000B289}" type="presOf" srcId="{6075C0BD-F756-4C98-8640-E8EF954B680F}" destId="{D7AC0F09-50DA-48EA-A39C-EC1E8D850AC7}" srcOrd="0" destOrd="0" presId="urn:microsoft.com/office/officeart/2005/8/layout/lProcess1"/>
    <dgm:cxn modelId="{71837353-4CDF-4D6F-9F5E-F6F3E3F05230}" srcId="{8BD79FE3-5955-47CC-9B92-E1D84C26D382}" destId="{8C2FA59F-8927-4DC4-9C8E-8FDDB5E7060E}" srcOrd="1" destOrd="0" parTransId="{CD3B1513-9B15-4421-9260-4071903D054A}" sibTransId="{4CE3E0E0-89E4-4251-8187-5F4B410D6BDE}"/>
    <dgm:cxn modelId="{A3004840-E479-4508-B5D6-1C6C414FF942}" type="presOf" srcId="{B1F23B8A-C75E-4EE3-9925-762DF623367D}" destId="{138DD1FF-0DE1-4761-827C-7DEE36BB564F}" srcOrd="0" destOrd="0" presId="urn:microsoft.com/office/officeart/2005/8/layout/lProcess1"/>
    <dgm:cxn modelId="{1C12915E-3FE8-4D87-89A3-CA7D69155A51}" srcId="{0173A871-0088-4456-803B-4C67FD3F724B}" destId="{D2EF6CD0-7B08-4AA2-8707-FD094ABFBA77}" srcOrd="2" destOrd="0" parTransId="{50BC3C83-F9D4-4F7B-910E-7077C8559AA2}" sibTransId="{851626D1-02D1-4589-B407-FEE58F5CB37C}"/>
    <dgm:cxn modelId="{FA893182-D05F-4BF7-A353-49C59DCDE9FA}" type="presOf" srcId="{42155764-BD10-4F4E-9969-5EAAE02D741F}" destId="{97E9FB87-A059-46B4-A664-544F26C4D103}" srcOrd="0" destOrd="0" presId="urn:microsoft.com/office/officeart/2005/8/layout/lProcess1"/>
    <dgm:cxn modelId="{1982C749-571C-4185-B2E5-4A0A66FDC1A8}" type="presParOf" srcId="{72E41941-204B-4D5E-93BA-94D40CCD26BD}" destId="{24E985E9-F771-4FEC-A649-81F98B836D99}" srcOrd="0" destOrd="0" presId="urn:microsoft.com/office/officeart/2005/8/layout/lProcess1"/>
    <dgm:cxn modelId="{43498CFC-91AC-422A-A204-2A596290494E}" type="presParOf" srcId="{24E985E9-F771-4FEC-A649-81F98B836D99}" destId="{A6A5FAE1-D18C-43F8-8DE5-0E66ECF371A6}" srcOrd="0" destOrd="0" presId="urn:microsoft.com/office/officeart/2005/8/layout/lProcess1"/>
    <dgm:cxn modelId="{AD6F94CF-7619-4D2E-A302-1EF11A247F51}" type="presParOf" srcId="{24E985E9-F771-4FEC-A649-81F98B836D99}" destId="{D7AC0F09-50DA-48EA-A39C-EC1E8D850AC7}" srcOrd="1" destOrd="0" presId="urn:microsoft.com/office/officeart/2005/8/layout/lProcess1"/>
    <dgm:cxn modelId="{2E5D65AF-7F49-4C20-9D54-0B8BDB2A436D}" type="presParOf" srcId="{24E985E9-F771-4FEC-A649-81F98B836D99}" destId="{138DD1FF-0DE1-4761-827C-7DEE36BB564F}" srcOrd="2" destOrd="0" presId="urn:microsoft.com/office/officeart/2005/8/layout/lProcess1"/>
    <dgm:cxn modelId="{D47D9F6A-B17B-41CF-94DE-8DFF06C4928D}" type="presParOf" srcId="{24E985E9-F771-4FEC-A649-81F98B836D99}" destId="{97E9FB87-A059-46B4-A664-544F26C4D103}" srcOrd="3" destOrd="0" presId="urn:microsoft.com/office/officeart/2005/8/layout/lProcess1"/>
    <dgm:cxn modelId="{962EB7B5-FCF2-4C3A-B59A-6F3483DCD2FA}" type="presParOf" srcId="{24E985E9-F771-4FEC-A649-81F98B836D99}" destId="{805E9431-F7D0-4C3A-96AB-06AD3CB8F6B5}" srcOrd="4" destOrd="0" presId="urn:microsoft.com/office/officeart/2005/8/layout/lProcess1"/>
    <dgm:cxn modelId="{F4D43BE0-11E5-44A5-87FF-E69B7E724038}" type="presParOf" srcId="{24E985E9-F771-4FEC-A649-81F98B836D99}" destId="{38F16590-20FF-4DED-9357-01433673474C}" srcOrd="5" destOrd="0" presId="urn:microsoft.com/office/officeart/2005/8/layout/lProcess1"/>
    <dgm:cxn modelId="{DB911DB7-0AB2-40DD-8F3C-472FE6D6A39C}" type="presParOf" srcId="{24E985E9-F771-4FEC-A649-81F98B836D99}" destId="{B45975AA-5D5D-4FA6-B616-3B19AC0676E3}" srcOrd="6" destOrd="0" presId="urn:microsoft.com/office/officeart/2005/8/layout/lProcess1"/>
    <dgm:cxn modelId="{69052BBC-1C3C-41F1-83C2-718A47760461}" type="presParOf" srcId="{72E41941-204B-4D5E-93BA-94D40CCD26BD}" destId="{BC88D5E9-53E2-47B0-B9FE-863D18279D1E}" srcOrd="1" destOrd="0" presId="urn:microsoft.com/office/officeart/2005/8/layout/lProcess1"/>
    <dgm:cxn modelId="{360584F1-C920-46AD-A2F1-47D9C6AAA3A4}" type="presParOf" srcId="{72E41941-204B-4D5E-93BA-94D40CCD26BD}" destId="{F0190D56-8A88-4F04-9F29-073984719946}" srcOrd="2" destOrd="0" presId="urn:microsoft.com/office/officeart/2005/8/layout/lProcess1"/>
    <dgm:cxn modelId="{7CD6B00E-082C-4A59-87A0-C65FAF28A124}" type="presParOf" srcId="{F0190D56-8A88-4F04-9F29-073984719946}" destId="{348A8FE0-0A87-4643-BDDD-C3A1B3EB8940}" srcOrd="0" destOrd="0" presId="urn:microsoft.com/office/officeart/2005/8/layout/lProcess1"/>
    <dgm:cxn modelId="{A47AE62B-0292-4C76-B583-DEAE308395C4}" type="presParOf" srcId="{F0190D56-8A88-4F04-9F29-073984719946}" destId="{9AFCDE98-FD82-4B0B-AF17-D676E3DF1C22}" srcOrd="1" destOrd="0" presId="urn:microsoft.com/office/officeart/2005/8/layout/lProcess1"/>
    <dgm:cxn modelId="{7D3A7616-AFB1-4F13-B091-0DDA0C566212}" type="presParOf" srcId="{F0190D56-8A88-4F04-9F29-073984719946}" destId="{F850E32A-E75D-4849-AF8F-62DB8047CAFF}" srcOrd="2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62243C5B-4B31-409F-957A-ABEB7241B5F8}" type="doc">
      <dgm:prSet loTypeId="urn:microsoft.com/office/officeart/2008/layout/HalfCircleOrganizationChart" loCatId="hierarchy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054BECFD-DE8E-4BFF-A912-9B63D0EFB79A}">
      <dgm:prSet/>
      <dgm:spPr/>
      <dgm:t>
        <a:bodyPr/>
        <a:lstStyle/>
        <a:p>
          <a:pPr rtl="0"/>
          <a:r>
            <a:rPr lang="es-MX" baseline="0" smtClean="0"/>
            <a:t>Retiro</a:t>
          </a:r>
          <a:endParaRPr lang="es-MX"/>
        </a:p>
      </dgm:t>
    </dgm:pt>
    <dgm:pt modelId="{142B3F9C-A51B-4DFB-B42E-03D96CDEEDAC}" type="parTrans" cxnId="{65BBDEDA-84B9-4D86-9B87-6B17A0EC81FB}">
      <dgm:prSet/>
      <dgm:spPr/>
      <dgm:t>
        <a:bodyPr/>
        <a:lstStyle/>
        <a:p>
          <a:endParaRPr lang="es-MX"/>
        </a:p>
      </dgm:t>
    </dgm:pt>
    <dgm:pt modelId="{B7DF3D2A-D4BC-4CBE-B23C-71886662D7DF}" type="sibTrans" cxnId="{65BBDEDA-84B9-4D86-9B87-6B17A0EC81FB}">
      <dgm:prSet/>
      <dgm:spPr/>
      <dgm:t>
        <a:bodyPr/>
        <a:lstStyle/>
        <a:p>
          <a:endParaRPr lang="es-MX"/>
        </a:p>
      </dgm:t>
    </dgm:pt>
    <dgm:pt modelId="{B3184DC0-9B12-411C-A99F-5CD70A1B14EA}">
      <dgm:prSet/>
      <dgm:spPr/>
      <dgm:t>
        <a:bodyPr/>
        <a:lstStyle/>
        <a:p>
          <a:pPr rtl="0"/>
          <a:r>
            <a:rPr lang="es-MX" smtClean="0"/>
            <a:t>Patrones = 2% del SBC.</a:t>
          </a:r>
          <a:endParaRPr lang="es-MX"/>
        </a:p>
      </dgm:t>
    </dgm:pt>
    <dgm:pt modelId="{C2D96870-D3D5-45A8-B2B5-F4E99850A4BE}" type="parTrans" cxnId="{6CC54AEA-C123-4732-9946-D912ED5FF263}">
      <dgm:prSet/>
      <dgm:spPr/>
      <dgm:t>
        <a:bodyPr/>
        <a:lstStyle/>
        <a:p>
          <a:endParaRPr lang="es-MX"/>
        </a:p>
      </dgm:t>
    </dgm:pt>
    <dgm:pt modelId="{646BA702-DFA4-4E32-9927-C5EC381C9F98}" type="sibTrans" cxnId="{6CC54AEA-C123-4732-9946-D912ED5FF263}">
      <dgm:prSet/>
      <dgm:spPr/>
      <dgm:t>
        <a:bodyPr/>
        <a:lstStyle/>
        <a:p>
          <a:endParaRPr lang="es-MX"/>
        </a:p>
      </dgm:t>
    </dgm:pt>
    <dgm:pt modelId="{03AB54FA-F7A4-4535-918F-376A3CA0181F}">
      <dgm:prSet/>
      <dgm:spPr/>
      <dgm:t>
        <a:bodyPr/>
        <a:lstStyle/>
        <a:p>
          <a:pPr rtl="0"/>
          <a:r>
            <a:rPr lang="es-MX" smtClean="0"/>
            <a:t>Cesantía en edad avanzada y vejez</a:t>
          </a:r>
          <a:endParaRPr lang="es-MX"/>
        </a:p>
      </dgm:t>
    </dgm:pt>
    <dgm:pt modelId="{099A47A4-5E6F-4A74-B8B2-E1DF5DBB0FB6}" type="parTrans" cxnId="{4B211D67-2019-4623-9A02-6B7F7214794E}">
      <dgm:prSet/>
      <dgm:spPr/>
      <dgm:t>
        <a:bodyPr/>
        <a:lstStyle/>
        <a:p>
          <a:endParaRPr lang="es-MX"/>
        </a:p>
      </dgm:t>
    </dgm:pt>
    <dgm:pt modelId="{2CD2FA16-8FB0-46FD-ABF5-55BDA972D47E}" type="sibTrans" cxnId="{4B211D67-2019-4623-9A02-6B7F7214794E}">
      <dgm:prSet/>
      <dgm:spPr/>
      <dgm:t>
        <a:bodyPr/>
        <a:lstStyle/>
        <a:p>
          <a:endParaRPr lang="es-MX"/>
        </a:p>
      </dgm:t>
    </dgm:pt>
    <dgm:pt modelId="{EC430D66-49E8-42F0-A980-DBB495E67BFB}">
      <dgm:prSet/>
      <dgm:spPr/>
      <dgm:t>
        <a:bodyPr/>
        <a:lstStyle/>
        <a:p>
          <a:pPr rtl="0"/>
          <a:r>
            <a:rPr lang="es-MX" smtClean="0"/>
            <a:t>Patrones = 3.150</a:t>
          </a:r>
          <a:r>
            <a:rPr lang="es-MX" baseline="0" smtClean="0"/>
            <a:t>%</a:t>
          </a:r>
          <a:r>
            <a:rPr lang="es-MX" smtClean="0"/>
            <a:t> del SBC.</a:t>
          </a:r>
          <a:endParaRPr lang="es-MX"/>
        </a:p>
      </dgm:t>
    </dgm:pt>
    <dgm:pt modelId="{33ADFCBD-E1F0-4403-9D22-09365E8DF715}" type="parTrans" cxnId="{E1408399-DD0A-46B3-846D-E7A00FE454EB}">
      <dgm:prSet/>
      <dgm:spPr/>
      <dgm:t>
        <a:bodyPr/>
        <a:lstStyle/>
        <a:p>
          <a:endParaRPr lang="es-MX"/>
        </a:p>
      </dgm:t>
    </dgm:pt>
    <dgm:pt modelId="{356D2FF3-113C-4ADC-AF8E-332346F86286}" type="sibTrans" cxnId="{E1408399-DD0A-46B3-846D-E7A00FE454EB}">
      <dgm:prSet/>
      <dgm:spPr/>
      <dgm:t>
        <a:bodyPr/>
        <a:lstStyle/>
        <a:p>
          <a:endParaRPr lang="es-MX"/>
        </a:p>
      </dgm:t>
    </dgm:pt>
    <dgm:pt modelId="{0D8489A9-BE22-4932-9540-74681D7182BE}">
      <dgm:prSet/>
      <dgm:spPr/>
      <dgm:t>
        <a:bodyPr/>
        <a:lstStyle/>
        <a:p>
          <a:pPr rtl="0"/>
          <a:r>
            <a:rPr lang="es-MX" smtClean="0"/>
            <a:t>Trabajadores = 1.125% del SBC.</a:t>
          </a:r>
          <a:endParaRPr lang="es-MX"/>
        </a:p>
      </dgm:t>
    </dgm:pt>
    <dgm:pt modelId="{813AE9BD-6C2D-41DF-A2FF-72FFF4926116}" type="parTrans" cxnId="{C81083C2-E17A-4DB0-9749-EF7B09E422D9}">
      <dgm:prSet/>
      <dgm:spPr/>
      <dgm:t>
        <a:bodyPr/>
        <a:lstStyle/>
        <a:p>
          <a:endParaRPr lang="es-MX"/>
        </a:p>
      </dgm:t>
    </dgm:pt>
    <dgm:pt modelId="{2802C52B-136E-449B-ACCB-14BD62686F21}" type="sibTrans" cxnId="{C81083C2-E17A-4DB0-9749-EF7B09E422D9}">
      <dgm:prSet/>
      <dgm:spPr/>
      <dgm:t>
        <a:bodyPr/>
        <a:lstStyle/>
        <a:p>
          <a:endParaRPr lang="es-MX"/>
        </a:p>
      </dgm:t>
    </dgm:pt>
    <dgm:pt modelId="{0AC5A1ED-121C-47B4-9153-27B3BD415CD3}" type="pres">
      <dgm:prSet presAssocID="{62243C5B-4B31-409F-957A-ABEB7241B5F8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216B5D77-583A-47A0-9C6A-8CE7086288E3}" type="pres">
      <dgm:prSet presAssocID="{054BECFD-DE8E-4BFF-A912-9B63D0EFB79A}" presName="hierRoot1" presStyleCnt="0">
        <dgm:presLayoutVars>
          <dgm:hierBranch val="init"/>
        </dgm:presLayoutVars>
      </dgm:prSet>
      <dgm:spPr/>
    </dgm:pt>
    <dgm:pt modelId="{8D6F127A-A1B8-4081-971C-414962FEC8A4}" type="pres">
      <dgm:prSet presAssocID="{054BECFD-DE8E-4BFF-A912-9B63D0EFB79A}" presName="rootComposite1" presStyleCnt="0"/>
      <dgm:spPr/>
    </dgm:pt>
    <dgm:pt modelId="{B37D1501-E2C9-42E2-9D2F-13F5BD3F3BD8}" type="pres">
      <dgm:prSet presAssocID="{054BECFD-DE8E-4BFF-A912-9B63D0EFB79A}" presName="rootText1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0C26F17-A829-48E5-8BB0-A64443B0C2BC}" type="pres">
      <dgm:prSet presAssocID="{054BECFD-DE8E-4BFF-A912-9B63D0EFB79A}" presName="topArc1" presStyleLbl="parChTrans1D1" presStyleIdx="0" presStyleCnt="10"/>
      <dgm:spPr/>
    </dgm:pt>
    <dgm:pt modelId="{94F35240-2FB4-4D4C-BF8C-76435C0209CA}" type="pres">
      <dgm:prSet presAssocID="{054BECFD-DE8E-4BFF-A912-9B63D0EFB79A}" presName="bottomArc1" presStyleLbl="parChTrans1D1" presStyleIdx="1" presStyleCnt="10"/>
      <dgm:spPr/>
    </dgm:pt>
    <dgm:pt modelId="{71421FDB-3249-400A-9F1C-B6B29EF006C2}" type="pres">
      <dgm:prSet presAssocID="{054BECFD-DE8E-4BFF-A912-9B63D0EFB79A}" presName="topConnNode1" presStyleLbl="node1" presStyleIdx="0" presStyleCnt="0"/>
      <dgm:spPr/>
      <dgm:t>
        <a:bodyPr/>
        <a:lstStyle/>
        <a:p>
          <a:endParaRPr lang="es-MX"/>
        </a:p>
      </dgm:t>
    </dgm:pt>
    <dgm:pt modelId="{0154E393-768C-4B0C-95FD-0E744BED1677}" type="pres">
      <dgm:prSet presAssocID="{054BECFD-DE8E-4BFF-A912-9B63D0EFB79A}" presName="hierChild2" presStyleCnt="0"/>
      <dgm:spPr/>
    </dgm:pt>
    <dgm:pt modelId="{2A28598C-9088-4119-BC61-DC0F336058A6}" type="pres">
      <dgm:prSet presAssocID="{C2D96870-D3D5-45A8-B2B5-F4E99850A4BE}" presName="Name28" presStyleLbl="parChTrans1D2" presStyleIdx="0" presStyleCnt="3"/>
      <dgm:spPr/>
      <dgm:t>
        <a:bodyPr/>
        <a:lstStyle/>
        <a:p>
          <a:endParaRPr lang="es-MX"/>
        </a:p>
      </dgm:t>
    </dgm:pt>
    <dgm:pt modelId="{70622562-2483-4C01-9713-D6A094397025}" type="pres">
      <dgm:prSet presAssocID="{B3184DC0-9B12-411C-A99F-5CD70A1B14EA}" presName="hierRoot2" presStyleCnt="0">
        <dgm:presLayoutVars>
          <dgm:hierBranch val="init"/>
        </dgm:presLayoutVars>
      </dgm:prSet>
      <dgm:spPr/>
    </dgm:pt>
    <dgm:pt modelId="{4C0B536A-2D79-4BA4-9C11-B2862D792E29}" type="pres">
      <dgm:prSet presAssocID="{B3184DC0-9B12-411C-A99F-5CD70A1B14EA}" presName="rootComposite2" presStyleCnt="0"/>
      <dgm:spPr/>
    </dgm:pt>
    <dgm:pt modelId="{EF55C472-90A1-4B3B-96DD-B83693904FCF}" type="pres">
      <dgm:prSet presAssocID="{B3184DC0-9B12-411C-A99F-5CD70A1B14EA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11C2A3D-91DD-4546-8144-8B981A8AA59B}" type="pres">
      <dgm:prSet presAssocID="{B3184DC0-9B12-411C-A99F-5CD70A1B14EA}" presName="topArc2" presStyleLbl="parChTrans1D1" presStyleIdx="2" presStyleCnt="10"/>
      <dgm:spPr/>
    </dgm:pt>
    <dgm:pt modelId="{D5E6501C-BF16-4A1F-8B85-7C61AF646C92}" type="pres">
      <dgm:prSet presAssocID="{B3184DC0-9B12-411C-A99F-5CD70A1B14EA}" presName="bottomArc2" presStyleLbl="parChTrans1D1" presStyleIdx="3" presStyleCnt="10"/>
      <dgm:spPr/>
    </dgm:pt>
    <dgm:pt modelId="{E16F965E-2EC9-42FE-BB44-3E2ACADD4207}" type="pres">
      <dgm:prSet presAssocID="{B3184DC0-9B12-411C-A99F-5CD70A1B14EA}" presName="topConnNode2" presStyleLbl="node2" presStyleIdx="0" presStyleCnt="0"/>
      <dgm:spPr/>
      <dgm:t>
        <a:bodyPr/>
        <a:lstStyle/>
        <a:p>
          <a:endParaRPr lang="es-MX"/>
        </a:p>
      </dgm:t>
    </dgm:pt>
    <dgm:pt modelId="{711DD99D-1D39-4C15-874C-8D5E48309455}" type="pres">
      <dgm:prSet presAssocID="{B3184DC0-9B12-411C-A99F-5CD70A1B14EA}" presName="hierChild4" presStyleCnt="0"/>
      <dgm:spPr/>
    </dgm:pt>
    <dgm:pt modelId="{8B9A6C00-B8C5-489A-A83A-C4C3C8065468}" type="pres">
      <dgm:prSet presAssocID="{B3184DC0-9B12-411C-A99F-5CD70A1B14EA}" presName="hierChild5" presStyleCnt="0"/>
      <dgm:spPr/>
    </dgm:pt>
    <dgm:pt modelId="{185F9EA8-B610-495F-A61F-EC48114A8F47}" type="pres">
      <dgm:prSet presAssocID="{054BECFD-DE8E-4BFF-A912-9B63D0EFB79A}" presName="hierChild3" presStyleCnt="0"/>
      <dgm:spPr/>
    </dgm:pt>
    <dgm:pt modelId="{367252F5-B089-4318-B00B-62C0FEA9787D}" type="pres">
      <dgm:prSet presAssocID="{03AB54FA-F7A4-4535-918F-376A3CA0181F}" presName="hierRoot1" presStyleCnt="0">
        <dgm:presLayoutVars>
          <dgm:hierBranch val="init"/>
        </dgm:presLayoutVars>
      </dgm:prSet>
      <dgm:spPr/>
    </dgm:pt>
    <dgm:pt modelId="{C2F68601-E498-4E04-AC0A-ED2660EDAD93}" type="pres">
      <dgm:prSet presAssocID="{03AB54FA-F7A4-4535-918F-376A3CA0181F}" presName="rootComposite1" presStyleCnt="0"/>
      <dgm:spPr/>
    </dgm:pt>
    <dgm:pt modelId="{7822CC57-1B6E-400D-9F5B-278F34CCAC65}" type="pres">
      <dgm:prSet presAssocID="{03AB54FA-F7A4-4535-918F-376A3CA0181F}" presName="rootText1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8C8AAE5-65CB-4329-9950-DAF26ADA4594}" type="pres">
      <dgm:prSet presAssocID="{03AB54FA-F7A4-4535-918F-376A3CA0181F}" presName="topArc1" presStyleLbl="parChTrans1D1" presStyleIdx="4" presStyleCnt="10"/>
      <dgm:spPr/>
    </dgm:pt>
    <dgm:pt modelId="{D517050D-F347-4604-8B27-E6F71DAC4114}" type="pres">
      <dgm:prSet presAssocID="{03AB54FA-F7A4-4535-918F-376A3CA0181F}" presName="bottomArc1" presStyleLbl="parChTrans1D1" presStyleIdx="5" presStyleCnt="10"/>
      <dgm:spPr/>
    </dgm:pt>
    <dgm:pt modelId="{3F931A02-1662-4C70-B614-C83DC9069A67}" type="pres">
      <dgm:prSet presAssocID="{03AB54FA-F7A4-4535-918F-376A3CA0181F}" presName="topConnNode1" presStyleLbl="node1" presStyleIdx="0" presStyleCnt="0"/>
      <dgm:spPr/>
      <dgm:t>
        <a:bodyPr/>
        <a:lstStyle/>
        <a:p>
          <a:endParaRPr lang="es-MX"/>
        </a:p>
      </dgm:t>
    </dgm:pt>
    <dgm:pt modelId="{EF2B033E-5223-43B3-85AE-B0026567CF8D}" type="pres">
      <dgm:prSet presAssocID="{03AB54FA-F7A4-4535-918F-376A3CA0181F}" presName="hierChild2" presStyleCnt="0"/>
      <dgm:spPr/>
    </dgm:pt>
    <dgm:pt modelId="{FE4EAC14-6C4F-49E5-93BC-1495E31FFBB1}" type="pres">
      <dgm:prSet presAssocID="{33ADFCBD-E1F0-4403-9D22-09365E8DF715}" presName="Name28" presStyleLbl="parChTrans1D2" presStyleIdx="1" presStyleCnt="3"/>
      <dgm:spPr/>
      <dgm:t>
        <a:bodyPr/>
        <a:lstStyle/>
        <a:p>
          <a:endParaRPr lang="es-MX"/>
        </a:p>
      </dgm:t>
    </dgm:pt>
    <dgm:pt modelId="{26910E6E-99FD-4C9E-BFB1-00D52B1B3D92}" type="pres">
      <dgm:prSet presAssocID="{EC430D66-49E8-42F0-A980-DBB495E67BFB}" presName="hierRoot2" presStyleCnt="0">
        <dgm:presLayoutVars>
          <dgm:hierBranch val="init"/>
        </dgm:presLayoutVars>
      </dgm:prSet>
      <dgm:spPr/>
    </dgm:pt>
    <dgm:pt modelId="{A1726DAD-1E13-450F-BC69-ED5FEE1E35A8}" type="pres">
      <dgm:prSet presAssocID="{EC430D66-49E8-42F0-A980-DBB495E67BFB}" presName="rootComposite2" presStyleCnt="0"/>
      <dgm:spPr/>
    </dgm:pt>
    <dgm:pt modelId="{CC4D4CA3-6730-4FCF-A35F-7C81C4B5F739}" type="pres">
      <dgm:prSet presAssocID="{EC430D66-49E8-42F0-A980-DBB495E67BFB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549BDD4-0E4E-484D-99AE-2B857797100A}" type="pres">
      <dgm:prSet presAssocID="{EC430D66-49E8-42F0-A980-DBB495E67BFB}" presName="topArc2" presStyleLbl="parChTrans1D1" presStyleIdx="6" presStyleCnt="10"/>
      <dgm:spPr/>
    </dgm:pt>
    <dgm:pt modelId="{06EEFA5C-B173-4DF7-8BAD-D17356E4A885}" type="pres">
      <dgm:prSet presAssocID="{EC430D66-49E8-42F0-A980-DBB495E67BFB}" presName="bottomArc2" presStyleLbl="parChTrans1D1" presStyleIdx="7" presStyleCnt="10"/>
      <dgm:spPr/>
    </dgm:pt>
    <dgm:pt modelId="{7D22A2D7-CBDC-49FE-BB2F-42B8711CA67A}" type="pres">
      <dgm:prSet presAssocID="{EC430D66-49E8-42F0-A980-DBB495E67BFB}" presName="topConnNode2" presStyleLbl="node2" presStyleIdx="0" presStyleCnt="0"/>
      <dgm:spPr/>
      <dgm:t>
        <a:bodyPr/>
        <a:lstStyle/>
        <a:p>
          <a:endParaRPr lang="es-MX"/>
        </a:p>
      </dgm:t>
    </dgm:pt>
    <dgm:pt modelId="{EA469624-C43E-40CC-97FE-5B3859E4CF8F}" type="pres">
      <dgm:prSet presAssocID="{EC430D66-49E8-42F0-A980-DBB495E67BFB}" presName="hierChild4" presStyleCnt="0"/>
      <dgm:spPr/>
    </dgm:pt>
    <dgm:pt modelId="{B66A9A92-7715-4336-9DC8-7F9EEF252598}" type="pres">
      <dgm:prSet presAssocID="{EC430D66-49E8-42F0-A980-DBB495E67BFB}" presName="hierChild5" presStyleCnt="0"/>
      <dgm:spPr/>
    </dgm:pt>
    <dgm:pt modelId="{1F1B676A-D868-42FF-A712-71B154E78E7E}" type="pres">
      <dgm:prSet presAssocID="{813AE9BD-6C2D-41DF-A2FF-72FFF4926116}" presName="Name28" presStyleLbl="parChTrans1D2" presStyleIdx="2" presStyleCnt="3"/>
      <dgm:spPr/>
      <dgm:t>
        <a:bodyPr/>
        <a:lstStyle/>
        <a:p>
          <a:endParaRPr lang="es-MX"/>
        </a:p>
      </dgm:t>
    </dgm:pt>
    <dgm:pt modelId="{2C0F8088-F2D6-431B-BB51-4ABC4E2DAA1E}" type="pres">
      <dgm:prSet presAssocID="{0D8489A9-BE22-4932-9540-74681D7182BE}" presName="hierRoot2" presStyleCnt="0">
        <dgm:presLayoutVars>
          <dgm:hierBranch val="init"/>
        </dgm:presLayoutVars>
      </dgm:prSet>
      <dgm:spPr/>
    </dgm:pt>
    <dgm:pt modelId="{5CFA3431-DF55-4C91-B2B4-56DC262A557E}" type="pres">
      <dgm:prSet presAssocID="{0D8489A9-BE22-4932-9540-74681D7182BE}" presName="rootComposite2" presStyleCnt="0"/>
      <dgm:spPr/>
    </dgm:pt>
    <dgm:pt modelId="{14FA3A95-B7C2-4DA4-BA9D-EF1D13517EB1}" type="pres">
      <dgm:prSet presAssocID="{0D8489A9-BE22-4932-9540-74681D7182BE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BA3B72A-30D6-4780-81A2-893924D58F4E}" type="pres">
      <dgm:prSet presAssocID="{0D8489A9-BE22-4932-9540-74681D7182BE}" presName="topArc2" presStyleLbl="parChTrans1D1" presStyleIdx="8" presStyleCnt="10"/>
      <dgm:spPr/>
    </dgm:pt>
    <dgm:pt modelId="{7AE5EE2F-9AF8-48BE-AFF4-9EC8D150651B}" type="pres">
      <dgm:prSet presAssocID="{0D8489A9-BE22-4932-9540-74681D7182BE}" presName="bottomArc2" presStyleLbl="parChTrans1D1" presStyleIdx="9" presStyleCnt="10"/>
      <dgm:spPr/>
    </dgm:pt>
    <dgm:pt modelId="{849F15B8-2BD2-491D-AD18-764A38634CEF}" type="pres">
      <dgm:prSet presAssocID="{0D8489A9-BE22-4932-9540-74681D7182BE}" presName="topConnNode2" presStyleLbl="node2" presStyleIdx="0" presStyleCnt="0"/>
      <dgm:spPr/>
      <dgm:t>
        <a:bodyPr/>
        <a:lstStyle/>
        <a:p>
          <a:endParaRPr lang="es-MX"/>
        </a:p>
      </dgm:t>
    </dgm:pt>
    <dgm:pt modelId="{19D8329C-A45E-4B8D-AD1E-6FCAAC4D2162}" type="pres">
      <dgm:prSet presAssocID="{0D8489A9-BE22-4932-9540-74681D7182BE}" presName="hierChild4" presStyleCnt="0"/>
      <dgm:spPr/>
    </dgm:pt>
    <dgm:pt modelId="{53B5CE06-DC8E-4D7A-AA6F-2BDF892E0A41}" type="pres">
      <dgm:prSet presAssocID="{0D8489A9-BE22-4932-9540-74681D7182BE}" presName="hierChild5" presStyleCnt="0"/>
      <dgm:spPr/>
    </dgm:pt>
    <dgm:pt modelId="{1982889B-B761-4744-BB5F-27AA203FA85B}" type="pres">
      <dgm:prSet presAssocID="{03AB54FA-F7A4-4535-918F-376A3CA0181F}" presName="hierChild3" presStyleCnt="0"/>
      <dgm:spPr/>
    </dgm:pt>
  </dgm:ptLst>
  <dgm:cxnLst>
    <dgm:cxn modelId="{E1408399-DD0A-46B3-846D-E7A00FE454EB}" srcId="{03AB54FA-F7A4-4535-918F-376A3CA0181F}" destId="{EC430D66-49E8-42F0-A980-DBB495E67BFB}" srcOrd="0" destOrd="0" parTransId="{33ADFCBD-E1F0-4403-9D22-09365E8DF715}" sibTransId="{356D2FF3-113C-4ADC-AF8E-332346F86286}"/>
    <dgm:cxn modelId="{C81083C2-E17A-4DB0-9749-EF7B09E422D9}" srcId="{03AB54FA-F7A4-4535-918F-376A3CA0181F}" destId="{0D8489A9-BE22-4932-9540-74681D7182BE}" srcOrd="1" destOrd="0" parTransId="{813AE9BD-6C2D-41DF-A2FF-72FFF4926116}" sibTransId="{2802C52B-136E-449B-ACCB-14BD62686F21}"/>
    <dgm:cxn modelId="{013969EE-FBFF-44B8-BB21-34A8A0C0A657}" type="presOf" srcId="{B3184DC0-9B12-411C-A99F-5CD70A1B14EA}" destId="{EF55C472-90A1-4B3B-96DD-B83693904FCF}" srcOrd="0" destOrd="0" presId="urn:microsoft.com/office/officeart/2008/layout/HalfCircleOrganizationChart"/>
    <dgm:cxn modelId="{7F7EFC6D-AD5F-4E3D-B2C9-66F04956B5CC}" type="presOf" srcId="{33ADFCBD-E1F0-4403-9D22-09365E8DF715}" destId="{FE4EAC14-6C4F-49E5-93BC-1495E31FFBB1}" srcOrd="0" destOrd="0" presId="urn:microsoft.com/office/officeart/2008/layout/HalfCircleOrganizationChart"/>
    <dgm:cxn modelId="{210EBBAD-FA6F-4CBA-88AE-8C226DB9153A}" type="presOf" srcId="{0D8489A9-BE22-4932-9540-74681D7182BE}" destId="{14FA3A95-B7C2-4DA4-BA9D-EF1D13517EB1}" srcOrd="0" destOrd="0" presId="urn:microsoft.com/office/officeart/2008/layout/HalfCircleOrganizationChart"/>
    <dgm:cxn modelId="{973162B0-E0C2-479F-B35B-BC6B07200CFF}" type="presOf" srcId="{EC430D66-49E8-42F0-A980-DBB495E67BFB}" destId="{CC4D4CA3-6730-4FCF-A35F-7C81C4B5F739}" srcOrd="0" destOrd="0" presId="urn:microsoft.com/office/officeart/2008/layout/HalfCircleOrganizationChart"/>
    <dgm:cxn modelId="{A025AD59-286E-47E0-AAC5-7FF2C0E505E7}" type="presOf" srcId="{C2D96870-D3D5-45A8-B2B5-F4E99850A4BE}" destId="{2A28598C-9088-4119-BC61-DC0F336058A6}" srcOrd="0" destOrd="0" presId="urn:microsoft.com/office/officeart/2008/layout/HalfCircleOrganizationChart"/>
    <dgm:cxn modelId="{DA2CA214-8906-4F08-8108-E87072E8907E}" type="presOf" srcId="{813AE9BD-6C2D-41DF-A2FF-72FFF4926116}" destId="{1F1B676A-D868-42FF-A712-71B154E78E7E}" srcOrd="0" destOrd="0" presId="urn:microsoft.com/office/officeart/2008/layout/HalfCircleOrganizationChart"/>
    <dgm:cxn modelId="{F9B0AE09-C0CF-4AB8-B13B-D12FB54453FC}" type="presOf" srcId="{03AB54FA-F7A4-4535-918F-376A3CA0181F}" destId="{3F931A02-1662-4C70-B614-C83DC9069A67}" srcOrd="1" destOrd="0" presId="urn:microsoft.com/office/officeart/2008/layout/HalfCircleOrganizationChart"/>
    <dgm:cxn modelId="{DFD221A7-48BD-4028-ACC6-FC785802AC89}" type="presOf" srcId="{054BECFD-DE8E-4BFF-A912-9B63D0EFB79A}" destId="{71421FDB-3249-400A-9F1C-B6B29EF006C2}" srcOrd="1" destOrd="0" presId="urn:microsoft.com/office/officeart/2008/layout/HalfCircleOrganizationChart"/>
    <dgm:cxn modelId="{813D1469-F2A9-4D5B-8154-8A1A63F8ECCB}" type="presOf" srcId="{62243C5B-4B31-409F-957A-ABEB7241B5F8}" destId="{0AC5A1ED-121C-47B4-9153-27B3BD415CD3}" srcOrd="0" destOrd="0" presId="urn:microsoft.com/office/officeart/2008/layout/HalfCircleOrganizationChart"/>
    <dgm:cxn modelId="{C516BF4B-8F2E-4499-9A08-3103C5517E64}" type="presOf" srcId="{EC430D66-49E8-42F0-A980-DBB495E67BFB}" destId="{7D22A2D7-CBDC-49FE-BB2F-42B8711CA67A}" srcOrd="1" destOrd="0" presId="urn:microsoft.com/office/officeart/2008/layout/HalfCircleOrganizationChart"/>
    <dgm:cxn modelId="{D928DD38-0A06-4E35-B0E3-E7066B063382}" type="presOf" srcId="{B3184DC0-9B12-411C-A99F-5CD70A1B14EA}" destId="{E16F965E-2EC9-42FE-BB44-3E2ACADD4207}" srcOrd="1" destOrd="0" presId="urn:microsoft.com/office/officeart/2008/layout/HalfCircleOrganizationChart"/>
    <dgm:cxn modelId="{6CC54AEA-C123-4732-9946-D912ED5FF263}" srcId="{054BECFD-DE8E-4BFF-A912-9B63D0EFB79A}" destId="{B3184DC0-9B12-411C-A99F-5CD70A1B14EA}" srcOrd="0" destOrd="0" parTransId="{C2D96870-D3D5-45A8-B2B5-F4E99850A4BE}" sibTransId="{646BA702-DFA4-4E32-9927-C5EC381C9F98}"/>
    <dgm:cxn modelId="{4B211D67-2019-4623-9A02-6B7F7214794E}" srcId="{62243C5B-4B31-409F-957A-ABEB7241B5F8}" destId="{03AB54FA-F7A4-4535-918F-376A3CA0181F}" srcOrd="1" destOrd="0" parTransId="{099A47A4-5E6F-4A74-B8B2-E1DF5DBB0FB6}" sibTransId="{2CD2FA16-8FB0-46FD-ABF5-55BDA972D47E}"/>
    <dgm:cxn modelId="{E092CC49-8189-4276-8C8A-C9AC0125BB67}" type="presOf" srcId="{0D8489A9-BE22-4932-9540-74681D7182BE}" destId="{849F15B8-2BD2-491D-AD18-764A38634CEF}" srcOrd="1" destOrd="0" presId="urn:microsoft.com/office/officeart/2008/layout/HalfCircleOrganizationChart"/>
    <dgm:cxn modelId="{A4934777-ED03-4826-B6AA-16AB2B756EEF}" type="presOf" srcId="{054BECFD-DE8E-4BFF-A912-9B63D0EFB79A}" destId="{B37D1501-E2C9-42E2-9D2F-13F5BD3F3BD8}" srcOrd="0" destOrd="0" presId="urn:microsoft.com/office/officeart/2008/layout/HalfCircleOrganizationChart"/>
    <dgm:cxn modelId="{6D0953E3-82A6-408B-BAA1-8E5B56E265A6}" type="presOf" srcId="{03AB54FA-F7A4-4535-918F-376A3CA0181F}" destId="{7822CC57-1B6E-400D-9F5B-278F34CCAC65}" srcOrd="0" destOrd="0" presId="urn:microsoft.com/office/officeart/2008/layout/HalfCircleOrganizationChart"/>
    <dgm:cxn modelId="{65BBDEDA-84B9-4D86-9B87-6B17A0EC81FB}" srcId="{62243C5B-4B31-409F-957A-ABEB7241B5F8}" destId="{054BECFD-DE8E-4BFF-A912-9B63D0EFB79A}" srcOrd="0" destOrd="0" parTransId="{142B3F9C-A51B-4DFB-B42E-03D96CDEEDAC}" sibTransId="{B7DF3D2A-D4BC-4CBE-B23C-71886662D7DF}"/>
    <dgm:cxn modelId="{50B73461-A5B6-4EF3-A4CD-9BEFDDF1C9B5}" type="presParOf" srcId="{0AC5A1ED-121C-47B4-9153-27B3BD415CD3}" destId="{216B5D77-583A-47A0-9C6A-8CE7086288E3}" srcOrd="0" destOrd="0" presId="urn:microsoft.com/office/officeart/2008/layout/HalfCircleOrganizationChart"/>
    <dgm:cxn modelId="{CA9D38A0-5E07-47B5-AAC4-92C0930AD9C5}" type="presParOf" srcId="{216B5D77-583A-47A0-9C6A-8CE7086288E3}" destId="{8D6F127A-A1B8-4081-971C-414962FEC8A4}" srcOrd="0" destOrd="0" presId="urn:microsoft.com/office/officeart/2008/layout/HalfCircleOrganizationChart"/>
    <dgm:cxn modelId="{D01F5E76-9395-4E6B-B8BA-8C9ED2B20996}" type="presParOf" srcId="{8D6F127A-A1B8-4081-971C-414962FEC8A4}" destId="{B37D1501-E2C9-42E2-9D2F-13F5BD3F3BD8}" srcOrd="0" destOrd="0" presId="urn:microsoft.com/office/officeart/2008/layout/HalfCircleOrganizationChart"/>
    <dgm:cxn modelId="{57DAD83E-C969-414D-AE24-DBF9F1C8EAF9}" type="presParOf" srcId="{8D6F127A-A1B8-4081-971C-414962FEC8A4}" destId="{00C26F17-A829-48E5-8BB0-A64443B0C2BC}" srcOrd="1" destOrd="0" presId="urn:microsoft.com/office/officeart/2008/layout/HalfCircleOrganizationChart"/>
    <dgm:cxn modelId="{A7D1695B-92F5-4E2C-B764-B82E83A45C17}" type="presParOf" srcId="{8D6F127A-A1B8-4081-971C-414962FEC8A4}" destId="{94F35240-2FB4-4D4C-BF8C-76435C0209CA}" srcOrd="2" destOrd="0" presId="urn:microsoft.com/office/officeart/2008/layout/HalfCircleOrganizationChart"/>
    <dgm:cxn modelId="{13E40363-DBD5-40B9-AE89-0B6B41B4741B}" type="presParOf" srcId="{8D6F127A-A1B8-4081-971C-414962FEC8A4}" destId="{71421FDB-3249-400A-9F1C-B6B29EF006C2}" srcOrd="3" destOrd="0" presId="urn:microsoft.com/office/officeart/2008/layout/HalfCircleOrganizationChart"/>
    <dgm:cxn modelId="{92013CB9-29D1-4332-87B8-723FD3A43AE9}" type="presParOf" srcId="{216B5D77-583A-47A0-9C6A-8CE7086288E3}" destId="{0154E393-768C-4B0C-95FD-0E744BED1677}" srcOrd="1" destOrd="0" presId="urn:microsoft.com/office/officeart/2008/layout/HalfCircleOrganizationChart"/>
    <dgm:cxn modelId="{FBE74BD9-FB24-4533-AFCF-A9575548F383}" type="presParOf" srcId="{0154E393-768C-4B0C-95FD-0E744BED1677}" destId="{2A28598C-9088-4119-BC61-DC0F336058A6}" srcOrd="0" destOrd="0" presId="urn:microsoft.com/office/officeart/2008/layout/HalfCircleOrganizationChart"/>
    <dgm:cxn modelId="{28217800-CAED-4406-A6FE-D655C4BA45E4}" type="presParOf" srcId="{0154E393-768C-4B0C-95FD-0E744BED1677}" destId="{70622562-2483-4C01-9713-D6A094397025}" srcOrd="1" destOrd="0" presId="urn:microsoft.com/office/officeart/2008/layout/HalfCircleOrganizationChart"/>
    <dgm:cxn modelId="{50BAD90F-18DE-4D80-84B6-DFD1262517A7}" type="presParOf" srcId="{70622562-2483-4C01-9713-D6A094397025}" destId="{4C0B536A-2D79-4BA4-9C11-B2862D792E29}" srcOrd="0" destOrd="0" presId="urn:microsoft.com/office/officeart/2008/layout/HalfCircleOrganizationChart"/>
    <dgm:cxn modelId="{95D9A500-2979-4208-B7F7-FF201B93A6F9}" type="presParOf" srcId="{4C0B536A-2D79-4BA4-9C11-B2862D792E29}" destId="{EF55C472-90A1-4B3B-96DD-B83693904FCF}" srcOrd="0" destOrd="0" presId="urn:microsoft.com/office/officeart/2008/layout/HalfCircleOrganizationChart"/>
    <dgm:cxn modelId="{19DD03E5-9969-4697-A542-D510C896C85C}" type="presParOf" srcId="{4C0B536A-2D79-4BA4-9C11-B2862D792E29}" destId="{911C2A3D-91DD-4546-8144-8B981A8AA59B}" srcOrd="1" destOrd="0" presId="urn:microsoft.com/office/officeart/2008/layout/HalfCircleOrganizationChart"/>
    <dgm:cxn modelId="{ACE856F3-80D9-406F-90F8-404F42D94431}" type="presParOf" srcId="{4C0B536A-2D79-4BA4-9C11-B2862D792E29}" destId="{D5E6501C-BF16-4A1F-8B85-7C61AF646C92}" srcOrd="2" destOrd="0" presId="urn:microsoft.com/office/officeart/2008/layout/HalfCircleOrganizationChart"/>
    <dgm:cxn modelId="{9B36EB64-F157-4438-8E53-50C24B996576}" type="presParOf" srcId="{4C0B536A-2D79-4BA4-9C11-B2862D792E29}" destId="{E16F965E-2EC9-42FE-BB44-3E2ACADD4207}" srcOrd="3" destOrd="0" presId="urn:microsoft.com/office/officeart/2008/layout/HalfCircleOrganizationChart"/>
    <dgm:cxn modelId="{09841545-8F75-40EB-BE3E-C5F1020DA946}" type="presParOf" srcId="{70622562-2483-4C01-9713-D6A094397025}" destId="{711DD99D-1D39-4C15-874C-8D5E48309455}" srcOrd="1" destOrd="0" presId="urn:microsoft.com/office/officeart/2008/layout/HalfCircleOrganizationChart"/>
    <dgm:cxn modelId="{31FACBEE-A00A-4B45-B9D2-F62575AEB1AD}" type="presParOf" srcId="{70622562-2483-4C01-9713-D6A094397025}" destId="{8B9A6C00-B8C5-489A-A83A-C4C3C8065468}" srcOrd="2" destOrd="0" presId="urn:microsoft.com/office/officeart/2008/layout/HalfCircleOrganizationChart"/>
    <dgm:cxn modelId="{0B2768C8-07AC-45B4-AB95-9E743B02D11E}" type="presParOf" srcId="{216B5D77-583A-47A0-9C6A-8CE7086288E3}" destId="{185F9EA8-B610-495F-A61F-EC48114A8F47}" srcOrd="2" destOrd="0" presId="urn:microsoft.com/office/officeart/2008/layout/HalfCircleOrganizationChart"/>
    <dgm:cxn modelId="{BC068695-3C0C-4AC8-8E8B-A93A922CD152}" type="presParOf" srcId="{0AC5A1ED-121C-47B4-9153-27B3BD415CD3}" destId="{367252F5-B089-4318-B00B-62C0FEA9787D}" srcOrd="1" destOrd="0" presId="urn:microsoft.com/office/officeart/2008/layout/HalfCircleOrganizationChart"/>
    <dgm:cxn modelId="{62036786-0500-4CB7-980E-D0F5AB74A07A}" type="presParOf" srcId="{367252F5-B089-4318-B00B-62C0FEA9787D}" destId="{C2F68601-E498-4E04-AC0A-ED2660EDAD93}" srcOrd="0" destOrd="0" presId="urn:microsoft.com/office/officeart/2008/layout/HalfCircleOrganizationChart"/>
    <dgm:cxn modelId="{DEA5B483-274F-4B66-902E-7A010BC8CD4B}" type="presParOf" srcId="{C2F68601-E498-4E04-AC0A-ED2660EDAD93}" destId="{7822CC57-1B6E-400D-9F5B-278F34CCAC65}" srcOrd="0" destOrd="0" presId="urn:microsoft.com/office/officeart/2008/layout/HalfCircleOrganizationChart"/>
    <dgm:cxn modelId="{CDA18F8B-9F71-42A3-98B5-677A125E204E}" type="presParOf" srcId="{C2F68601-E498-4E04-AC0A-ED2660EDAD93}" destId="{E8C8AAE5-65CB-4329-9950-DAF26ADA4594}" srcOrd="1" destOrd="0" presId="urn:microsoft.com/office/officeart/2008/layout/HalfCircleOrganizationChart"/>
    <dgm:cxn modelId="{1E508D80-828C-4DC7-9139-4B0F584DE41B}" type="presParOf" srcId="{C2F68601-E498-4E04-AC0A-ED2660EDAD93}" destId="{D517050D-F347-4604-8B27-E6F71DAC4114}" srcOrd="2" destOrd="0" presId="urn:microsoft.com/office/officeart/2008/layout/HalfCircleOrganizationChart"/>
    <dgm:cxn modelId="{97B946CD-3F2D-4E39-B09B-F74A1D73A2AC}" type="presParOf" srcId="{C2F68601-E498-4E04-AC0A-ED2660EDAD93}" destId="{3F931A02-1662-4C70-B614-C83DC9069A67}" srcOrd="3" destOrd="0" presId="urn:microsoft.com/office/officeart/2008/layout/HalfCircleOrganizationChart"/>
    <dgm:cxn modelId="{B50A5837-B369-468A-8A89-8879F9A208D2}" type="presParOf" srcId="{367252F5-B089-4318-B00B-62C0FEA9787D}" destId="{EF2B033E-5223-43B3-85AE-B0026567CF8D}" srcOrd="1" destOrd="0" presId="urn:microsoft.com/office/officeart/2008/layout/HalfCircleOrganizationChart"/>
    <dgm:cxn modelId="{6CD4BC73-47E2-4CB3-BF2D-2979B61C8C26}" type="presParOf" srcId="{EF2B033E-5223-43B3-85AE-B0026567CF8D}" destId="{FE4EAC14-6C4F-49E5-93BC-1495E31FFBB1}" srcOrd="0" destOrd="0" presId="urn:microsoft.com/office/officeart/2008/layout/HalfCircleOrganizationChart"/>
    <dgm:cxn modelId="{C465199D-3BC1-486E-BEE8-4DC3A7B8DA37}" type="presParOf" srcId="{EF2B033E-5223-43B3-85AE-B0026567CF8D}" destId="{26910E6E-99FD-4C9E-BFB1-00D52B1B3D92}" srcOrd="1" destOrd="0" presId="urn:microsoft.com/office/officeart/2008/layout/HalfCircleOrganizationChart"/>
    <dgm:cxn modelId="{6A90F8A0-7EEA-48DA-98B6-B714DC30FF3B}" type="presParOf" srcId="{26910E6E-99FD-4C9E-BFB1-00D52B1B3D92}" destId="{A1726DAD-1E13-450F-BC69-ED5FEE1E35A8}" srcOrd="0" destOrd="0" presId="urn:microsoft.com/office/officeart/2008/layout/HalfCircleOrganizationChart"/>
    <dgm:cxn modelId="{364DEF10-96C5-405A-B008-F9E04366BF2B}" type="presParOf" srcId="{A1726DAD-1E13-450F-BC69-ED5FEE1E35A8}" destId="{CC4D4CA3-6730-4FCF-A35F-7C81C4B5F739}" srcOrd="0" destOrd="0" presId="urn:microsoft.com/office/officeart/2008/layout/HalfCircleOrganizationChart"/>
    <dgm:cxn modelId="{D84D371A-5A54-4CD8-96E3-70FE80FACAA2}" type="presParOf" srcId="{A1726DAD-1E13-450F-BC69-ED5FEE1E35A8}" destId="{6549BDD4-0E4E-484D-99AE-2B857797100A}" srcOrd="1" destOrd="0" presId="urn:microsoft.com/office/officeart/2008/layout/HalfCircleOrganizationChart"/>
    <dgm:cxn modelId="{218E436D-DDE9-4E06-A800-E939E444AD12}" type="presParOf" srcId="{A1726DAD-1E13-450F-BC69-ED5FEE1E35A8}" destId="{06EEFA5C-B173-4DF7-8BAD-D17356E4A885}" srcOrd="2" destOrd="0" presId="urn:microsoft.com/office/officeart/2008/layout/HalfCircleOrganizationChart"/>
    <dgm:cxn modelId="{60F519B1-03B1-4FFD-94E1-47965D8958DE}" type="presParOf" srcId="{A1726DAD-1E13-450F-BC69-ED5FEE1E35A8}" destId="{7D22A2D7-CBDC-49FE-BB2F-42B8711CA67A}" srcOrd="3" destOrd="0" presId="urn:microsoft.com/office/officeart/2008/layout/HalfCircleOrganizationChart"/>
    <dgm:cxn modelId="{7063DF7D-9B67-4B0F-A407-825C52833AD6}" type="presParOf" srcId="{26910E6E-99FD-4C9E-BFB1-00D52B1B3D92}" destId="{EA469624-C43E-40CC-97FE-5B3859E4CF8F}" srcOrd="1" destOrd="0" presId="urn:microsoft.com/office/officeart/2008/layout/HalfCircleOrganizationChart"/>
    <dgm:cxn modelId="{5C8D5B19-F191-4020-985B-D7C803A8BBD4}" type="presParOf" srcId="{26910E6E-99FD-4C9E-BFB1-00D52B1B3D92}" destId="{B66A9A92-7715-4336-9DC8-7F9EEF252598}" srcOrd="2" destOrd="0" presId="urn:microsoft.com/office/officeart/2008/layout/HalfCircleOrganizationChart"/>
    <dgm:cxn modelId="{313C5E88-2AA7-4CC6-B671-555165B531F0}" type="presParOf" srcId="{EF2B033E-5223-43B3-85AE-B0026567CF8D}" destId="{1F1B676A-D868-42FF-A712-71B154E78E7E}" srcOrd="2" destOrd="0" presId="urn:microsoft.com/office/officeart/2008/layout/HalfCircleOrganizationChart"/>
    <dgm:cxn modelId="{2BF559D1-92DB-4951-823A-3CCB112060E6}" type="presParOf" srcId="{EF2B033E-5223-43B3-85AE-B0026567CF8D}" destId="{2C0F8088-F2D6-431B-BB51-4ABC4E2DAA1E}" srcOrd="3" destOrd="0" presId="urn:microsoft.com/office/officeart/2008/layout/HalfCircleOrganizationChart"/>
    <dgm:cxn modelId="{F451ADD1-4F35-4D43-9379-654D46198CBA}" type="presParOf" srcId="{2C0F8088-F2D6-431B-BB51-4ABC4E2DAA1E}" destId="{5CFA3431-DF55-4C91-B2B4-56DC262A557E}" srcOrd="0" destOrd="0" presId="urn:microsoft.com/office/officeart/2008/layout/HalfCircleOrganizationChart"/>
    <dgm:cxn modelId="{09557AFF-145C-44A9-82C9-BD9EAF9A96BD}" type="presParOf" srcId="{5CFA3431-DF55-4C91-B2B4-56DC262A557E}" destId="{14FA3A95-B7C2-4DA4-BA9D-EF1D13517EB1}" srcOrd="0" destOrd="0" presId="urn:microsoft.com/office/officeart/2008/layout/HalfCircleOrganizationChart"/>
    <dgm:cxn modelId="{0184CAD8-F4E3-4D22-AD93-31BF845F3E48}" type="presParOf" srcId="{5CFA3431-DF55-4C91-B2B4-56DC262A557E}" destId="{0BA3B72A-30D6-4780-81A2-893924D58F4E}" srcOrd="1" destOrd="0" presId="urn:microsoft.com/office/officeart/2008/layout/HalfCircleOrganizationChart"/>
    <dgm:cxn modelId="{F868F530-ECAC-41C9-9327-B21D5C73ACA1}" type="presParOf" srcId="{5CFA3431-DF55-4C91-B2B4-56DC262A557E}" destId="{7AE5EE2F-9AF8-48BE-AFF4-9EC8D150651B}" srcOrd="2" destOrd="0" presId="urn:microsoft.com/office/officeart/2008/layout/HalfCircleOrganizationChart"/>
    <dgm:cxn modelId="{A25FD7AC-7058-4C6A-9F19-8D8FACBED1C0}" type="presParOf" srcId="{5CFA3431-DF55-4C91-B2B4-56DC262A557E}" destId="{849F15B8-2BD2-491D-AD18-764A38634CEF}" srcOrd="3" destOrd="0" presId="urn:microsoft.com/office/officeart/2008/layout/HalfCircleOrganizationChart"/>
    <dgm:cxn modelId="{915ABB46-72F2-47A1-94B4-68AB0F38B88A}" type="presParOf" srcId="{2C0F8088-F2D6-431B-BB51-4ABC4E2DAA1E}" destId="{19D8329C-A45E-4B8D-AD1E-6FCAAC4D2162}" srcOrd="1" destOrd="0" presId="urn:microsoft.com/office/officeart/2008/layout/HalfCircleOrganizationChart"/>
    <dgm:cxn modelId="{440FCB78-DD91-4237-A3AA-BD1376557FFC}" type="presParOf" srcId="{2C0F8088-F2D6-431B-BB51-4ABC4E2DAA1E}" destId="{53B5CE06-DC8E-4D7A-AA6F-2BDF892E0A41}" srcOrd="2" destOrd="0" presId="urn:microsoft.com/office/officeart/2008/layout/HalfCircleOrganizationChart"/>
    <dgm:cxn modelId="{7D8B71C0-D34D-472E-B36B-7E3355E5064B}" type="presParOf" srcId="{367252F5-B089-4318-B00B-62C0FEA9787D}" destId="{1982889B-B761-4744-BB5F-27AA203FA85B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1CD20ACA-F2FF-44EB-8D94-688D871C0B80}" type="doc">
      <dgm:prSet loTypeId="urn:microsoft.com/office/officeart/2009/3/layout/DescendingProcess" loCatId="process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D4F79584-1BE6-4A3C-A0C6-CF6EA2766A0F}">
      <dgm:prSet/>
      <dgm:spPr/>
      <dgm:t>
        <a:bodyPr/>
        <a:lstStyle/>
        <a:p>
          <a:pPr rtl="0"/>
          <a:r>
            <a:rPr lang="es-MX" smtClean="0"/>
            <a:t>Los recursos de esta cuenta son del trabajador y son inembargables.</a:t>
          </a:r>
          <a:endParaRPr lang="es-MX"/>
        </a:p>
      </dgm:t>
    </dgm:pt>
    <dgm:pt modelId="{CF8B8762-4A5F-4A78-B86F-5C275C542072}" type="parTrans" cxnId="{6A386F6D-01C5-4CC7-8868-A61B16220E3E}">
      <dgm:prSet/>
      <dgm:spPr/>
      <dgm:t>
        <a:bodyPr/>
        <a:lstStyle/>
        <a:p>
          <a:endParaRPr lang="es-MX"/>
        </a:p>
      </dgm:t>
    </dgm:pt>
    <dgm:pt modelId="{AC2A351E-28D9-400F-8830-F45F9FBAA67B}" type="sibTrans" cxnId="{6A386F6D-01C5-4CC7-8868-A61B16220E3E}">
      <dgm:prSet/>
      <dgm:spPr/>
      <dgm:t>
        <a:bodyPr/>
        <a:lstStyle/>
        <a:p>
          <a:endParaRPr lang="es-MX"/>
        </a:p>
      </dgm:t>
    </dgm:pt>
    <dgm:pt modelId="{F214D69C-1D47-4FA5-92D5-986692E0E97D}">
      <dgm:prSet/>
      <dgm:spPr/>
      <dgm:t>
        <a:bodyPr/>
        <a:lstStyle/>
        <a:p>
          <a:pPr rtl="0"/>
          <a:r>
            <a:rPr lang="es-MX" dirty="0" smtClean="0"/>
            <a:t>Pensión garantizada es la que el Estado asegura y su monto mensual será un SMG.</a:t>
          </a:r>
          <a:endParaRPr lang="es-MX" dirty="0"/>
        </a:p>
      </dgm:t>
    </dgm:pt>
    <dgm:pt modelId="{12865E70-DE1D-4739-B3C1-4B667975A5C4}" type="parTrans" cxnId="{BA4205EA-1B23-4E57-9B3B-6E0B1AFD71A3}">
      <dgm:prSet/>
      <dgm:spPr/>
      <dgm:t>
        <a:bodyPr/>
        <a:lstStyle/>
        <a:p>
          <a:endParaRPr lang="es-MX"/>
        </a:p>
      </dgm:t>
    </dgm:pt>
    <dgm:pt modelId="{6D9711DA-1735-4137-B517-3D1C45CC042B}" type="sibTrans" cxnId="{BA4205EA-1B23-4E57-9B3B-6E0B1AFD71A3}">
      <dgm:prSet/>
      <dgm:spPr/>
      <dgm:t>
        <a:bodyPr/>
        <a:lstStyle/>
        <a:p>
          <a:endParaRPr lang="es-MX"/>
        </a:p>
      </dgm:t>
    </dgm:pt>
    <dgm:pt modelId="{DCAA2F86-D30C-4D5C-9F6E-0EC0D5ADB453}">
      <dgm:prSet/>
      <dgm:spPr/>
      <dgm:t>
        <a:bodyPr/>
        <a:lstStyle/>
        <a:p>
          <a:pPr rtl="0"/>
          <a:r>
            <a:rPr lang="es-MX" smtClean="0"/>
            <a:t>La</a:t>
          </a:r>
          <a:r>
            <a:rPr lang="es-MX" baseline="0" smtClean="0"/>
            <a:t> pensión de viudez será 90% de la que estuviese gozando el pensionado. </a:t>
          </a:r>
          <a:endParaRPr lang="es-MX"/>
        </a:p>
      </dgm:t>
    </dgm:pt>
    <dgm:pt modelId="{923B4F3D-4E69-47F9-B349-A8543B47E816}" type="parTrans" cxnId="{06FC0E89-B215-4E0F-A96B-AA1F4AFA8959}">
      <dgm:prSet/>
      <dgm:spPr/>
      <dgm:t>
        <a:bodyPr/>
        <a:lstStyle/>
        <a:p>
          <a:endParaRPr lang="es-MX"/>
        </a:p>
      </dgm:t>
    </dgm:pt>
    <dgm:pt modelId="{4C6A051D-4F5D-4292-B7B7-527D1C15B271}" type="sibTrans" cxnId="{06FC0E89-B215-4E0F-A96B-AA1F4AFA8959}">
      <dgm:prSet/>
      <dgm:spPr/>
      <dgm:t>
        <a:bodyPr/>
        <a:lstStyle/>
        <a:p>
          <a:endParaRPr lang="es-MX"/>
        </a:p>
      </dgm:t>
    </dgm:pt>
    <dgm:pt modelId="{3867BE1F-8BF9-482C-AB0E-35951F8674BC}">
      <dgm:prSet/>
      <dgm:spPr/>
      <dgm:t>
        <a:bodyPr/>
        <a:lstStyle/>
        <a:p>
          <a:pPr rtl="0"/>
          <a:r>
            <a:rPr lang="es-MX" dirty="0" smtClean="0"/>
            <a:t>P</a:t>
          </a:r>
          <a:r>
            <a:rPr lang="es-MX" baseline="0" dirty="0" smtClean="0"/>
            <a:t>ensión de orfandad</a:t>
          </a:r>
          <a:r>
            <a:rPr lang="es-MX" dirty="0" smtClean="0"/>
            <a:t> será</a:t>
          </a:r>
          <a:r>
            <a:rPr lang="es-MX" baseline="0" dirty="0" smtClean="0"/>
            <a:t> 20%  o del 30% si</a:t>
          </a:r>
          <a:r>
            <a:rPr lang="es-MX" dirty="0" smtClean="0"/>
            <a:t> fuera de ambos padres</a:t>
          </a:r>
          <a:r>
            <a:rPr lang="es-MX" baseline="0" dirty="0" smtClean="0"/>
            <a:t>.</a:t>
          </a:r>
          <a:endParaRPr lang="es-MX" dirty="0"/>
        </a:p>
      </dgm:t>
    </dgm:pt>
    <dgm:pt modelId="{1733F5BA-87DF-485C-97E7-7537513DF597}" type="parTrans" cxnId="{C7894A0A-C7BD-4C78-976F-9BCD79CACF7A}">
      <dgm:prSet/>
      <dgm:spPr/>
      <dgm:t>
        <a:bodyPr/>
        <a:lstStyle/>
        <a:p>
          <a:endParaRPr lang="es-MX"/>
        </a:p>
      </dgm:t>
    </dgm:pt>
    <dgm:pt modelId="{87230D43-3D20-4B89-9AA3-5D5826720FF2}" type="sibTrans" cxnId="{C7894A0A-C7BD-4C78-976F-9BCD79CACF7A}">
      <dgm:prSet/>
      <dgm:spPr/>
      <dgm:t>
        <a:bodyPr/>
        <a:lstStyle/>
        <a:p>
          <a:endParaRPr lang="es-MX"/>
        </a:p>
      </dgm:t>
    </dgm:pt>
    <dgm:pt modelId="{178BAEB6-9DBB-44FE-91A8-B9F24F56E7E0}">
      <dgm:prSet/>
      <dgm:spPr/>
      <dgm:t>
        <a:bodyPr/>
        <a:lstStyle/>
        <a:p>
          <a:pPr rtl="0"/>
          <a:r>
            <a:rPr lang="es-MX" baseline="0" smtClean="0"/>
            <a:t>Si no existieran beneficiarios la pensión pasa a los ascendientes.</a:t>
          </a:r>
          <a:endParaRPr lang="es-MX"/>
        </a:p>
      </dgm:t>
    </dgm:pt>
    <dgm:pt modelId="{FABDFAA6-A528-46CB-975D-C4A0EB82A569}" type="parTrans" cxnId="{4616DD3A-2741-4901-B9B0-EC06D84CF896}">
      <dgm:prSet/>
      <dgm:spPr/>
      <dgm:t>
        <a:bodyPr/>
        <a:lstStyle/>
        <a:p>
          <a:endParaRPr lang="es-MX"/>
        </a:p>
      </dgm:t>
    </dgm:pt>
    <dgm:pt modelId="{A85A20BF-89E3-4614-86A6-C82083173AA1}" type="sibTrans" cxnId="{4616DD3A-2741-4901-B9B0-EC06D84CF896}">
      <dgm:prSet/>
      <dgm:spPr/>
      <dgm:t>
        <a:bodyPr/>
        <a:lstStyle/>
        <a:p>
          <a:endParaRPr lang="es-MX"/>
        </a:p>
      </dgm:t>
    </dgm:pt>
    <dgm:pt modelId="{FBCDDF2D-62F9-459E-A89A-AD46112C95BB}" type="pres">
      <dgm:prSet presAssocID="{1CD20ACA-F2FF-44EB-8D94-688D871C0B80}" presName="Name0" presStyleCnt="0">
        <dgm:presLayoutVars>
          <dgm:chMax val="7"/>
          <dgm:chPref val="5"/>
        </dgm:presLayoutVars>
      </dgm:prSet>
      <dgm:spPr/>
      <dgm:t>
        <a:bodyPr/>
        <a:lstStyle/>
        <a:p>
          <a:endParaRPr lang="es-MX"/>
        </a:p>
      </dgm:t>
    </dgm:pt>
    <dgm:pt modelId="{E6A55315-0646-4E95-A8CB-B0AB1FB18840}" type="pres">
      <dgm:prSet presAssocID="{1CD20ACA-F2FF-44EB-8D94-688D871C0B80}" presName="arrowNode" presStyleLbl="node1" presStyleIdx="0" presStyleCnt="1"/>
      <dgm:spPr/>
    </dgm:pt>
    <dgm:pt modelId="{89C77670-69A8-4611-BC9B-7CC568D74142}" type="pres">
      <dgm:prSet presAssocID="{D4F79584-1BE6-4A3C-A0C6-CF6EA2766A0F}" presName="txNode1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E64C92C-FA32-4CF9-968F-5FBC98538CA8}" type="pres">
      <dgm:prSet presAssocID="{F214D69C-1D47-4FA5-92D5-986692E0E97D}" presName="txNode2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DB20186-7823-4809-8B06-2A56E7C179F0}" type="pres">
      <dgm:prSet presAssocID="{6D9711DA-1735-4137-B517-3D1C45CC042B}" presName="dotNode2" presStyleCnt="0"/>
      <dgm:spPr/>
    </dgm:pt>
    <dgm:pt modelId="{DD66A5B6-F08F-4018-9ACC-6130EED34350}" type="pres">
      <dgm:prSet presAssocID="{6D9711DA-1735-4137-B517-3D1C45CC042B}" presName="dotRepeatNode" presStyleLbl="fgShp" presStyleIdx="0" presStyleCnt="3"/>
      <dgm:spPr/>
      <dgm:t>
        <a:bodyPr/>
        <a:lstStyle/>
        <a:p>
          <a:endParaRPr lang="es-MX"/>
        </a:p>
      </dgm:t>
    </dgm:pt>
    <dgm:pt modelId="{4DFE1B87-A00E-4481-8F35-F8272C47B1A7}" type="pres">
      <dgm:prSet presAssocID="{DCAA2F86-D30C-4D5C-9F6E-0EC0D5ADB453}" presName="txNode3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4B8777D-7A50-42DC-9E53-7AEE48D7C8F2}" type="pres">
      <dgm:prSet presAssocID="{4C6A051D-4F5D-4292-B7B7-527D1C15B271}" presName="dotNode3" presStyleCnt="0"/>
      <dgm:spPr/>
    </dgm:pt>
    <dgm:pt modelId="{2E0093B1-EC29-4735-BADB-1FA7CB37F487}" type="pres">
      <dgm:prSet presAssocID="{4C6A051D-4F5D-4292-B7B7-527D1C15B271}" presName="dotRepeatNode" presStyleLbl="fgShp" presStyleIdx="1" presStyleCnt="3"/>
      <dgm:spPr/>
      <dgm:t>
        <a:bodyPr/>
        <a:lstStyle/>
        <a:p>
          <a:endParaRPr lang="es-MX"/>
        </a:p>
      </dgm:t>
    </dgm:pt>
    <dgm:pt modelId="{73961F78-BA00-4C26-8E2C-424057BD7533}" type="pres">
      <dgm:prSet presAssocID="{3867BE1F-8BF9-482C-AB0E-35951F8674BC}" presName="txNode4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B69616E-9CC3-4302-9573-6FCC7E15F527}" type="pres">
      <dgm:prSet presAssocID="{87230D43-3D20-4B89-9AA3-5D5826720FF2}" presName="dotNode4" presStyleCnt="0"/>
      <dgm:spPr/>
    </dgm:pt>
    <dgm:pt modelId="{34A59844-221C-4738-83F8-719894B3D667}" type="pres">
      <dgm:prSet presAssocID="{87230D43-3D20-4B89-9AA3-5D5826720FF2}" presName="dotRepeatNode" presStyleLbl="fgShp" presStyleIdx="2" presStyleCnt="3"/>
      <dgm:spPr/>
      <dgm:t>
        <a:bodyPr/>
        <a:lstStyle/>
        <a:p>
          <a:endParaRPr lang="es-MX"/>
        </a:p>
      </dgm:t>
    </dgm:pt>
    <dgm:pt modelId="{2513412C-1F8D-457A-AD07-1589E4FBABB5}" type="pres">
      <dgm:prSet presAssocID="{178BAEB6-9DBB-44FE-91A8-B9F24F56E7E0}" presName="txNode5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01BDBBF-FE07-44A8-8700-DD95BFFAB7F5}" type="presOf" srcId="{DCAA2F86-D30C-4D5C-9F6E-0EC0D5ADB453}" destId="{4DFE1B87-A00E-4481-8F35-F8272C47B1A7}" srcOrd="0" destOrd="0" presId="urn:microsoft.com/office/officeart/2009/3/layout/DescendingProcess"/>
    <dgm:cxn modelId="{60EFE360-52BE-4DC5-B583-51FF6B9AF6CD}" type="presOf" srcId="{D4F79584-1BE6-4A3C-A0C6-CF6EA2766A0F}" destId="{89C77670-69A8-4611-BC9B-7CC568D74142}" srcOrd="0" destOrd="0" presId="urn:microsoft.com/office/officeart/2009/3/layout/DescendingProcess"/>
    <dgm:cxn modelId="{4616DD3A-2741-4901-B9B0-EC06D84CF896}" srcId="{1CD20ACA-F2FF-44EB-8D94-688D871C0B80}" destId="{178BAEB6-9DBB-44FE-91A8-B9F24F56E7E0}" srcOrd="4" destOrd="0" parTransId="{FABDFAA6-A528-46CB-975D-C4A0EB82A569}" sibTransId="{A85A20BF-89E3-4614-86A6-C82083173AA1}"/>
    <dgm:cxn modelId="{3E5457B1-ED82-43B5-A4D0-660BF932D763}" type="presOf" srcId="{F214D69C-1D47-4FA5-92D5-986692E0E97D}" destId="{5E64C92C-FA32-4CF9-968F-5FBC98538CA8}" srcOrd="0" destOrd="0" presId="urn:microsoft.com/office/officeart/2009/3/layout/DescendingProcess"/>
    <dgm:cxn modelId="{A7A7101E-21D9-447A-A80B-E1E917DA0D68}" type="presOf" srcId="{3867BE1F-8BF9-482C-AB0E-35951F8674BC}" destId="{73961F78-BA00-4C26-8E2C-424057BD7533}" srcOrd="0" destOrd="0" presId="urn:microsoft.com/office/officeart/2009/3/layout/DescendingProcess"/>
    <dgm:cxn modelId="{8FFE6C6A-6A62-435D-819F-1276D2D6A26F}" type="presOf" srcId="{87230D43-3D20-4B89-9AA3-5D5826720FF2}" destId="{34A59844-221C-4738-83F8-719894B3D667}" srcOrd="0" destOrd="0" presId="urn:microsoft.com/office/officeart/2009/3/layout/DescendingProcess"/>
    <dgm:cxn modelId="{64C77AE3-E9AE-4615-9FE0-2773BF8CC159}" type="presOf" srcId="{1CD20ACA-F2FF-44EB-8D94-688D871C0B80}" destId="{FBCDDF2D-62F9-459E-A89A-AD46112C95BB}" srcOrd="0" destOrd="0" presId="urn:microsoft.com/office/officeart/2009/3/layout/DescendingProcess"/>
    <dgm:cxn modelId="{C7894A0A-C7BD-4C78-976F-9BCD79CACF7A}" srcId="{1CD20ACA-F2FF-44EB-8D94-688D871C0B80}" destId="{3867BE1F-8BF9-482C-AB0E-35951F8674BC}" srcOrd="3" destOrd="0" parTransId="{1733F5BA-87DF-485C-97E7-7537513DF597}" sibTransId="{87230D43-3D20-4B89-9AA3-5D5826720FF2}"/>
    <dgm:cxn modelId="{CEA91AE6-11B2-4D05-880D-707D0B2AC6ED}" type="presOf" srcId="{4C6A051D-4F5D-4292-B7B7-527D1C15B271}" destId="{2E0093B1-EC29-4735-BADB-1FA7CB37F487}" srcOrd="0" destOrd="0" presId="urn:microsoft.com/office/officeart/2009/3/layout/DescendingProcess"/>
    <dgm:cxn modelId="{075492A5-9077-47BF-92ED-8BF5DE4A2A38}" type="presOf" srcId="{178BAEB6-9DBB-44FE-91A8-B9F24F56E7E0}" destId="{2513412C-1F8D-457A-AD07-1589E4FBABB5}" srcOrd="0" destOrd="0" presId="urn:microsoft.com/office/officeart/2009/3/layout/DescendingProcess"/>
    <dgm:cxn modelId="{ED7F96A7-2F58-4CD2-BF03-D4722D0CE11B}" type="presOf" srcId="{6D9711DA-1735-4137-B517-3D1C45CC042B}" destId="{DD66A5B6-F08F-4018-9ACC-6130EED34350}" srcOrd="0" destOrd="0" presId="urn:microsoft.com/office/officeart/2009/3/layout/DescendingProcess"/>
    <dgm:cxn modelId="{BA4205EA-1B23-4E57-9B3B-6E0B1AFD71A3}" srcId="{1CD20ACA-F2FF-44EB-8D94-688D871C0B80}" destId="{F214D69C-1D47-4FA5-92D5-986692E0E97D}" srcOrd="1" destOrd="0" parTransId="{12865E70-DE1D-4739-B3C1-4B667975A5C4}" sibTransId="{6D9711DA-1735-4137-B517-3D1C45CC042B}"/>
    <dgm:cxn modelId="{6A386F6D-01C5-4CC7-8868-A61B16220E3E}" srcId="{1CD20ACA-F2FF-44EB-8D94-688D871C0B80}" destId="{D4F79584-1BE6-4A3C-A0C6-CF6EA2766A0F}" srcOrd="0" destOrd="0" parTransId="{CF8B8762-4A5F-4A78-B86F-5C275C542072}" sibTransId="{AC2A351E-28D9-400F-8830-F45F9FBAA67B}"/>
    <dgm:cxn modelId="{06FC0E89-B215-4E0F-A96B-AA1F4AFA8959}" srcId="{1CD20ACA-F2FF-44EB-8D94-688D871C0B80}" destId="{DCAA2F86-D30C-4D5C-9F6E-0EC0D5ADB453}" srcOrd="2" destOrd="0" parTransId="{923B4F3D-4E69-47F9-B349-A8543B47E816}" sibTransId="{4C6A051D-4F5D-4292-B7B7-527D1C15B271}"/>
    <dgm:cxn modelId="{4321A373-2742-46F8-803E-2A61D5AE4497}" type="presParOf" srcId="{FBCDDF2D-62F9-459E-A89A-AD46112C95BB}" destId="{E6A55315-0646-4E95-A8CB-B0AB1FB18840}" srcOrd="0" destOrd="0" presId="urn:microsoft.com/office/officeart/2009/3/layout/DescendingProcess"/>
    <dgm:cxn modelId="{0D8D02C7-9123-4A71-9BDA-F1AC4B8F3DA3}" type="presParOf" srcId="{FBCDDF2D-62F9-459E-A89A-AD46112C95BB}" destId="{89C77670-69A8-4611-BC9B-7CC568D74142}" srcOrd="1" destOrd="0" presId="urn:microsoft.com/office/officeart/2009/3/layout/DescendingProcess"/>
    <dgm:cxn modelId="{38EF87DF-BFC9-4B84-A431-C374C3C39742}" type="presParOf" srcId="{FBCDDF2D-62F9-459E-A89A-AD46112C95BB}" destId="{5E64C92C-FA32-4CF9-968F-5FBC98538CA8}" srcOrd="2" destOrd="0" presId="urn:microsoft.com/office/officeart/2009/3/layout/DescendingProcess"/>
    <dgm:cxn modelId="{F34D4691-2E49-4A94-9EA5-CDF43EDBE417}" type="presParOf" srcId="{FBCDDF2D-62F9-459E-A89A-AD46112C95BB}" destId="{EDB20186-7823-4809-8B06-2A56E7C179F0}" srcOrd="3" destOrd="0" presId="urn:microsoft.com/office/officeart/2009/3/layout/DescendingProcess"/>
    <dgm:cxn modelId="{39F93EF5-E964-4EE1-830C-53DA2CDA7FD0}" type="presParOf" srcId="{EDB20186-7823-4809-8B06-2A56E7C179F0}" destId="{DD66A5B6-F08F-4018-9ACC-6130EED34350}" srcOrd="0" destOrd="0" presId="urn:microsoft.com/office/officeart/2009/3/layout/DescendingProcess"/>
    <dgm:cxn modelId="{BEB7B9A2-3DF3-4434-B504-3506B28E111B}" type="presParOf" srcId="{FBCDDF2D-62F9-459E-A89A-AD46112C95BB}" destId="{4DFE1B87-A00E-4481-8F35-F8272C47B1A7}" srcOrd="4" destOrd="0" presId="urn:microsoft.com/office/officeart/2009/3/layout/DescendingProcess"/>
    <dgm:cxn modelId="{63C2CE06-3F3D-4590-A9D1-B9D669B0BB70}" type="presParOf" srcId="{FBCDDF2D-62F9-459E-A89A-AD46112C95BB}" destId="{14B8777D-7A50-42DC-9E53-7AEE48D7C8F2}" srcOrd="5" destOrd="0" presId="urn:microsoft.com/office/officeart/2009/3/layout/DescendingProcess"/>
    <dgm:cxn modelId="{6F90ABDB-24F0-4849-AC70-FBE091F50C20}" type="presParOf" srcId="{14B8777D-7A50-42DC-9E53-7AEE48D7C8F2}" destId="{2E0093B1-EC29-4735-BADB-1FA7CB37F487}" srcOrd="0" destOrd="0" presId="urn:microsoft.com/office/officeart/2009/3/layout/DescendingProcess"/>
    <dgm:cxn modelId="{3F6E66F0-1769-486D-B31B-F589375A6102}" type="presParOf" srcId="{FBCDDF2D-62F9-459E-A89A-AD46112C95BB}" destId="{73961F78-BA00-4C26-8E2C-424057BD7533}" srcOrd="6" destOrd="0" presId="urn:microsoft.com/office/officeart/2009/3/layout/DescendingProcess"/>
    <dgm:cxn modelId="{87656466-692B-4B23-BA07-9A85221EEECF}" type="presParOf" srcId="{FBCDDF2D-62F9-459E-A89A-AD46112C95BB}" destId="{8B69616E-9CC3-4302-9573-6FCC7E15F527}" srcOrd="7" destOrd="0" presId="urn:microsoft.com/office/officeart/2009/3/layout/DescendingProcess"/>
    <dgm:cxn modelId="{6987C88B-A4E8-4C9E-B78C-F90FE3550660}" type="presParOf" srcId="{8B69616E-9CC3-4302-9573-6FCC7E15F527}" destId="{34A59844-221C-4738-83F8-719894B3D667}" srcOrd="0" destOrd="0" presId="urn:microsoft.com/office/officeart/2009/3/layout/DescendingProcess"/>
    <dgm:cxn modelId="{0F3E7D25-9DF9-4D15-AD07-B086AC9A94DD}" type="presParOf" srcId="{FBCDDF2D-62F9-459E-A89A-AD46112C95BB}" destId="{2513412C-1F8D-457A-AD07-1589E4FBABB5}" srcOrd="8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30EB7B5F-061F-41B9-B501-1986A17D197A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5C4563B-48BE-435F-B76C-7A66FC8F1EBB}">
      <dgm:prSet/>
      <dgm:spPr/>
      <dgm:t>
        <a:bodyPr/>
        <a:lstStyle/>
        <a:p>
          <a:pPr rtl="0"/>
          <a:r>
            <a:rPr lang="es-MX" smtClean="0"/>
            <a:t>Cuando el trabajador deje de laborar tendrá derecho a:</a:t>
          </a:r>
          <a:endParaRPr lang="es-MX"/>
        </a:p>
      </dgm:t>
    </dgm:pt>
    <dgm:pt modelId="{C4830426-D5B0-4A9E-8C16-814EF737CAAC}" type="parTrans" cxnId="{6F8A88AD-5C87-47D6-A530-85D68C6BA64F}">
      <dgm:prSet/>
      <dgm:spPr/>
      <dgm:t>
        <a:bodyPr/>
        <a:lstStyle/>
        <a:p>
          <a:endParaRPr lang="es-MX"/>
        </a:p>
      </dgm:t>
    </dgm:pt>
    <dgm:pt modelId="{B455AA5F-BCCE-4F91-A372-05DE54DB3F53}" type="sibTrans" cxnId="{6F8A88AD-5C87-47D6-A530-85D68C6BA64F}">
      <dgm:prSet/>
      <dgm:spPr/>
      <dgm:t>
        <a:bodyPr/>
        <a:lstStyle/>
        <a:p>
          <a:endParaRPr lang="es-MX"/>
        </a:p>
      </dgm:t>
    </dgm:pt>
    <dgm:pt modelId="{7880D911-B797-4505-83B4-3648AD1A58D4}">
      <dgm:prSet/>
      <dgm:spPr/>
      <dgm:t>
        <a:bodyPr/>
        <a:lstStyle/>
        <a:p>
          <a:pPr rtl="0"/>
          <a:r>
            <a:rPr lang="es-MX" dirty="0" smtClean="0"/>
            <a:t>Realizar aportaciones a su cuenta individual.</a:t>
          </a:r>
          <a:endParaRPr lang="es-MX" dirty="0"/>
        </a:p>
      </dgm:t>
    </dgm:pt>
    <dgm:pt modelId="{6A05EB67-2F9A-48BE-B9CB-96E5C6302592}" type="parTrans" cxnId="{E1017F05-B303-4CFD-A6AD-5F14CBF1F034}">
      <dgm:prSet/>
      <dgm:spPr/>
      <dgm:t>
        <a:bodyPr/>
        <a:lstStyle/>
        <a:p>
          <a:endParaRPr lang="es-MX"/>
        </a:p>
      </dgm:t>
    </dgm:pt>
    <dgm:pt modelId="{1ACB6E24-FF9F-4203-B5F5-ED742ABD903A}" type="sibTrans" cxnId="{E1017F05-B303-4CFD-A6AD-5F14CBF1F034}">
      <dgm:prSet/>
      <dgm:spPr/>
      <dgm:t>
        <a:bodyPr/>
        <a:lstStyle/>
        <a:p>
          <a:endParaRPr lang="es-MX"/>
        </a:p>
      </dgm:t>
    </dgm:pt>
    <dgm:pt modelId="{20D94BF3-7EAF-45BA-8EDF-2C2B35EB3411}">
      <dgm:prSet/>
      <dgm:spPr/>
      <dgm:t>
        <a:bodyPr/>
        <a:lstStyle/>
        <a:p>
          <a:pPr rtl="0"/>
          <a:r>
            <a:rPr lang="es-MX" dirty="0" smtClean="0"/>
            <a:t>Retirar de su subcuenta ayuda por desempleo 65 días de su propio salario base de cotización o el 10% del saldo de su subcuenta.</a:t>
          </a:r>
          <a:endParaRPr lang="es-MX" dirty="0"/>
        </a:p>
      </dgm:t>
    </dgm:pt>
    <dgm:pt modelId="{B29BEF9C-8753-4C8A-B1F3-2ADFAB3F6699}" type="parTrans" cxnId="{F63BEFB3-2A75-4322-882A-5D14B41FAB91}">
      <dgm:prSet/>
      <dgm:spPr/>
      <dgm:t>
        <a:bodyPr/>
        <a:lstStyle/>
        <a:p>
          <a:endParaRPr lang="es-MX"/>
        </a:p>
      </dgm:t>
    </dgm:pt>
    <dgm:pt modelId="{07CB3A88-639A-40DF-99C4-2D5560FAE6A2}" type="sibTrans" cxnId="{F63BEFB3-2A75-4322-882A-5D14B41FAB91}">
      <dgm:prSet/>
      <dgm:spPr/>
      <dgm:t>
        <a:bodyPr/>
        <a:lstStyle/>
        <a:p>
          <a:endParaRPr lang="es-MX"/>
        </a:p>
      </dgm:t>
    </dgm:pt>
    <dgm:pt modelId="{CD3B9FD6-5D52-47A2-A529-1DBAB5DD1B17}" type="pres">
      <dgm:prSet presAssocID="{30EB7B5F-061F-41B9-B501-1986A17D197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366F777-9A31-44C1-94F8-9A00F4F88230}" type="pres">
      <dgm:prSet presAssocID="{25C4563B-48BE-435F-B76C-7A66FC8F1EB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D2614FE-524C-48A2-97A9-70A677D1C845}" type="pres">
      <dgm:prSet presAssocID="{B455AA5F-BCCE-4F91-A372-05DE54DB3F53}" presName="sibTrans" presStyleLbl="sibTrans2D1" presStyleIdx="0" presStyleCnt="3"/>
      <dgm:spPr/>
      <dgm:t>
        <a:bodyPr/>
        <a:lstStyle/>
        <a:p>
          <a:endParaRPr lang="es-MX"/>
        </a:p>
      </dgm:t>
    </dgm:pt>
    <dgm:pt modelId="{CE42C179-A61F-4DB5-8FA8-AEFBA70E37BD}" type="pres">
      <dgm:prSet presAssocID="{B455AA5F-BCCE-4F91-A372-05DE54DB3F53}" presName="connectorText" presStyleLbl="sibTrans2D1" presStyleIdx="0" presStyleCnt="3"/>
      <dgm:spPr/>
      <dgm:t>
        <a:bodyPr/>
        <a:lstStyle/>
        <a:p>
          <a:endParaRPr lang="es-MX"/>
        </a:p>
      </dgm:t>
    </dgm:pt>
    <dgm:pt modelId="{4CB5E3E3-4099-40F4-B075-3FB04EA64940}" type="pres">
      <dgm:prSet presAssocID="{7880D911-B797-4505-83B4-3648AD1A58D4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5CD9FBC-F967-42F8-8DAA-A29D49C222DF}" type="pres">
      <dgm:prSet presAssocID="{1ACB6E24-FF9F-4203-B5F5-ED742ABD903A}" presName="sibTrans" presStyleLbl="sibTrans2D1" presStyleIdx="1" presStyleCnt="3"/>
      <dgm:spPr/>
      <dgm:t>
        <a:bodyPr/>
        <a:lstStyle/>
        <a:p>
          <a:endParaRPr lang="es-MX"/>
        </a:p>
      </dgm:t>
    </dgm:pt>
    <dgm:pt modelId="{206E962C-0565-4CC8-B6BB-567E2AE91949}" type="pres">
      <dgm:prSet presAssocID="{1ACB6E24-FF9F-4203-B5F5-ED742ABD903A}" presName="connectorText" presStyleLbl="sibTrans2D1" presStyleIdx="1" presStyleCnt="3"/>
      <dgm:spPr/>
      <dgm:t>
        <a:bodyPr/>
        <a:lstStyle/>
        <a:p>
          <a:endParaRPr lang="es-MX"/>
        </a:p>
      </dgm:t>
    </dgm:pt>
    <dgm:pt modelId="{E99889B0-59CE-449E-942B-B44900EEA87D}" type="pres">
      <dgm:prSet presAssocID="{20D94BF3-7EAF-45BA-8EDF-2C2B35EB341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C686724-1D9F-4C1B-B273-01E1331B4882}" type="pres">
      <dgm:prSet presAssocID="{07CB3A88-639A-40DF-99C4-2D5560FAE6A2}" presName="sibTrans" presStyleLbl="sibTrans2D1" presStyleIdx="2" presStyleCnt="3"/>
      <dgm:spPr/>
      <dgm:t>
        <a:bodyPr/>
        <a:lstStyle/>
        <a:p>
          <a:endParaRPr lang="es-MX"/>
        </a:p>
      </dgm:t>
    </dgm:pt>
    <dgm:pt modelId="{BD375CE6-65DA-4B7D-8949-FA05224EB43A}" type="pres">
      <dgm:prSet presAssocID="{07CB3A88-639A-40DF-99C4-2D5560FAE6A2}" presName="connectorText" presStyleLbl="sibTrans2D1" presStyleIdx="2" presStyleCnt="3"/>
      <dgm:spPr/>
      <dgm:t>
        <a:bodyPr/>
        <a:lstStyle/>
        <a:p>
          <a:endParaRPr lang="es-MX"/>
        </a:p>
      </dgm:t>
    </dgm:pt>
  </dgm:ptLst>
  <dgm:cxnLst>
    <dgm:cxn modelId="{020B1FA4-9A72-4D28-8205-45414EB74FDF}" type="presOf" srcId="{B455AA5F-BCCE-4F91-A372-05DE54DB3F53}" destId="{FD2614FE-524C-48A2-97A9-70A677D1C845}" srcOrd="0" destOrd="0" presId="urn:microsoft.com/office/officeart/2005/8/layout/cycle7"/>
    <dgm:cxn modelId="{452F3BE1-87CE-4F34-B39C-C6305AE57C83}" type="presOf" srcId="{07CB3A88-639A-40DF-99C4-2D5560FAE6A2}" destId="{BD375CE6-65DA-4B7D-8949-FA05224EB43A}" srcOrd="1" destOrd="0" presId="urn:microsoft.com/office/officeart/2005/8/layout/cycle7"/>
    <dgm:cxn modelId="{47920F12-4165-49F5-A25E-921590F7A8B2}" type="presOf" srcId="{1ACB6E24-FF9F-4203-B5F5-ED742ABD903A}" destId="{D5CD9FBC-F967-42F8-8DAA-A29D49C222DF}" srcOrd="0" destOrd="0" presId="urn:microsoft.com/office/officeart/2005/8/layout/cycle7"/>
    <dgm:cxn modelId="{565BA1B5-66E4-45AF-9855-CDB3AB9B4779}" type="presOf" srcId="{1ACB6E24-FF9F-4203-B5F5-ED742ABD903A}" destId="{206E962C-0565-4CC8-B6BB-567E2AE91949}" srcOrd="1" destOrd="0" presId="urn:microsoft.com/office/officeart/2005/8/layout/cycle7"/>
    <dgm:cxn modelId="{DA73C60C-D87C-410A-9221-9051E71EC2BF}" type="presOf" srcId="{25C4563B-48BE-435F-B76C-7A66FC8F1EBB}" destId="{B366F777-9A31-44C1-94F8-9A00F4F88230}" srcOrd="0" destOrd="0" presId="urn:microsoft.com/office/officeart/2005/8/layout/cycle7"/>
    <dgm:cxn modelId="{E1017F05-B303-4CFD-A6AD-5F14CBF1F034}" srcId="{30EB7B5F-061F-41B9-B501-1986A17D197A}" destId="{7880D911-B797-4505-83B4-3648AD1A58D4}" srcOrd="1" destOrd="0" parTransId="{6A05EB67-2F9A-48BE-B9CB-96E5C6302592}" sibTransId="{1ACB6E24-FF9F-4203-B5F5-ED742ABD903A}"/>
    <dgm:cxn modelId="{E926996B-035C-4910-B7BE-A4FAFF6C4051}" type="presOf" srcId="{B455AA5F-BCCE-4F91-A372-05DE54DB3F53}" destId="{CE42C179-A61F-4DB5-8FA8-AEFBA70E37BD}" srcOrd="1" destOrd="0" presId="urn:microsoft.com/office/officeart/2005/8/layout/cycle7"/>
    <dgm:cxn modelId="{27F3F9A8-6BCB-4BB8-BA49-6026904E73E9}" type="presOf" srcId="{20D94BF3-7EAF-45BA-8EDF-2C2B35EB3411}" destId="{E99889B0-59CE-449E-942B-B44900EEA87D}" srcOrd="0" destOrd="0" presId="urn:microsoft.com/office/officeart/2005/8/layout/cycle7"/>
    <dgm:cxn modelId="{F63BEFB3-2A75-4322-882A-5D14B41FAB91}" srcId="{30EB7B5F-061F-41B9-B501-1986A17D197A}" destId="{20D94BF3-7EAF-45BA-8EDF-2C2B35EB3411}" srcOrd="2" destOrd="0" parTransId="{B29BEF9C-8753-4C8A-B1F3-2ADFAB3F6699}" sibTransId="{07CB3A88-639A-40DF-99C4-2D5560FAE6A2}"/>
    <dgm:cxn modelId="{C0197AA8-5B10-455C-BFE1-127BBC6BF074}" type="presOf" srcId="{30EB7B5F-061F-41B9-B501-1986A17D197A}" destId="{CD3B9FD6-5D52-47A2-A529-1DBAB5DD1B17}" srcOrd="0" destOrd="0" presId="urn:microsoft.com/office/officeart/2005/8/layout/cycle7"/>
    <dgm:cxn modelId="{FE839F39-0E79-4211-9DEE-19DCC1B0E3B3}" type="presOf" srcId="{7880D911-B797-4505-83B4-3648AD1A58D4}" destId="{4CB5E3E3-4099-40F4-B075-3FB04EA64940}" srcOrd="0" destOrd="0" presId="urn:microsoft.com/office/officeart/2005/8/layout/cycle7"/>
    <dgm:cxn modelId="{6F8A88AD-5C87-47D6-A530-85D68C6BA64F}" srcId="{30EB7B5F-061F-41B9-B501-1986A17D197A}" destId="{25C4563B-48BE-435F-B76C-7A66FC8F1EBB}" srcOrd="0" destOrd="0" parTransId="{C4830426-D5B0-4A9E-8C16-814EF737CAAC}" sibTransId="{B455AA5F-BCCE-4F91-A372-05DE54DB3F53}"/>
    <dgm:cxn modelId="{47D085A9-B36B-4C03-88DD-FCC499F1712F}" type="presOf" srcId="{07CB3A88-639A-40DF-99C4-2D5560FAE6A2}" destId="{EC686724-1D9F-4C1B-B273-01E1331B4882}" srcOrd="0" destOrd="0" presId="urn:microsoft.com/office/officeart/2005/8/layout/cycle7"/>
    <dgm:cxn modelId="{96A83F99-E63B-4B27-AF43-7025AC92C0B7}" type="presParOf" srcId="{CD3B9FD6-5D52-47A2-A529-1DBAB5DD1B17}" destId="{B366F777-9A31-44C1-94F8-9A00F4F88230}" srcOrd="0" destOrd="0" presId="urn:microsoft.com/office/officeart/2005/8/layout/cycle7"/>
    <dgm:cxn modelId="{D6108C8B-4E4D-4137-A91F-4606E208D086}" type="presParOf" srcId="{CD3B9FD6-5D52-47A2-A529-1DBAB5DD1B17}" destId="{FD2614FE-524C-48A2-97A9-70A677D1C845}" srcOrd="1" destOrd="0" presId="urn:microsoft.com/office/officeart/2005/8/layout/cycle7"/>
    <dgm:cxn modelId="{3F94CEE3-042B-401B-B1C4-A9B02FF2FECC}" type="presParOf" srcId="{FD2614FE-524C-48A2-97A9-70A677D1C845}" destId="{CE42C179-A61F-4DB5-8FA8-AEFBA70E37BD}" srcOrd="0" destOrd="0" presId="urn:microsoft.com/office/officeart/2005/8/layout/cycle7"/>
    <dgm:cxn modelId="{905A63CE-19BD-4FAF-A9F8-7225006A7052}" type="presParOf" srcId="{CD3B9FD6-5D52-47A2-A529-1DBAB5DD1B17}" destId="{4CB5E3E3-4099-40F4-B075-3FB04EA64940}" srcOrd="2" destOrd="0" presId="urn:microsoft.com/office/officeart/2005/8/layout/cycle7"/>
    <dgm:cxn modelId="{1BA801F6-6EB2-4EAD-A617-AA75045ADBB4}" type="presParOf" srcId="{CD3B9FD6-5D52-47A2-A529-1DBAB5DD1B17}" destId="{D5CD9FBC-F967-42F8-8DAA-A29D49C222DF}" srcOrd="3" destOrd="0" presId="urn:microsoft.com/office/officeart/2005/8/layout/cycle7"/>
    <dgm:cxn modelId="{CBBE8E93-2A8D-4C57-80E4-D8959B8415BD}" type="presParOf" srcId="{D5CD9FBC-F967-42F8-8DAA-A29D49C222DF}" destId="{206E962C-0565-4CC8-B6BB-567E2AE91949}" srcOrd="0" destOrd="0" presId="urn:microsoft.com/office/officeart/2005/8/layout/cycle7"/>
    <dgm:cxn modelId="{3642482D-E1CA-4FBB-A84A-857E9790A414}" type="presParOf" srcId="{CD3B9FD6-5D52-47A2-A529-1DBAB5DD1B17}" destId="{E99889B0-59CE-449E-942B-B44900EEA87D}" srcOrd="4" destOrd="0" presId="urn:microsoft.com/office/officeart/2005/8/layout/cycle7"/>
    <dgm:cxn modelId="{215BF84C-4E6D-4B43-B5B3-2A9946BF19EE}" type="presParOf" srcId="{CD3B9FD6-5D52-47A2-A529-1DBAB5DD1B17}" destId="{EC686724-1D9F-4C1B-B273-01E1331B4882}" srcOrd="5" destOrd="0" presId="urn:microsoft.com/office/officeart/2005/8/layout/cycle7"/>
    <dgm:cxn modelId="{58785706-4FBC-41E7-8D1B-ACBFA05CEE0E}" type="presParOf" srcId="{EC686724-1D9F-4C1B-B273-01E1331B4882}" destId="{BD375CE6-65DA-4B7D-8949-FA05224EB43A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2F10470A-4558-4BA7-9AD6-F1D38DFCB5AD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1490025-CC86-4FAF-9C50-7F4AF1D285B4}">
      <dgm:prSet/>
      <dgm:spPr/>
      <dgm:t>
        <a:bodyPr/>
        <a:lstStyle/>
        <a:p>
          <a:pPr rtl="0"/>
          <a:r>
            <a:rPr lang="es-MX" smtClean="0"/>
            <a:t>Guarderías</a:t>
          </a:r>
          <a:endParaRPr lang="es-MX"/>
        </a:p>
      </dgm:t>
    </dgm:pt>
    <dgm:pt modelId="{B46485D5-1881-4023-8849-88C5A8A47C1D}" type="parTrans" cxnId="{C9075BAE-A1E5-49B7-AAA0-07970B880351}">
      <dgm:prSet/>
      <dgm:spPr/>
      <dgm:t>
        <a:bodyPr/>
        <a:lstStyle/>
        <a:p>
          <a:endParaRPr lang="es-MX"/>
        </a:p>
      </dgm:t>
    </dgm:pt>
    <dgm:pt modelId="{2D0C00B4-6CA3-4DCB-886C-74EF042AC4A7}" type="sibTrans" cxnId="{C9075BAE-A1E5-49B7-AAA0-07970B880351}">
      <dgm:prSet/>
      <dgm:spPr/>
      <dgm:t>
        <a:bodyPr/>
        <a:lstStyle/>
        <a:p>
          <a:endParaRPr lang="es-MX"/>
        </a:p>
      </dgm:t>
    </dgm:pt>
    <dgm:pt modelId="{C1E763DD-8561-4C54-B3D2-14629919686B}">
      <dgm:prSet/>
      <dgm:spPr/>
      <dgm:t>
        <a:bodyPr/>
        <a:lstStyle/>
        <a:p>
          <a:pPr rtl="0"/>
          <a:r>
            <a:rPr lang="es-MX" dirty="0" smtClean="0"/>
            <a:t>Otorga al asegurado y sus beneficiarios los servicios de guarderías para sus hijos</a:t>
          </a:r>
          <a:endParaRPr lang="es-MX" dirty="0"/>
        </a:p>
      </dgm:t>
    </dgm:pt>
    <dgm:pt modelId="{537A024E-6D68-43D6-A077-E927F7C26C1E}" type="parTrans" cxnId="{97C07650-A34A-4C62-9F71-783919440C9A}">
      <dgm:prSet/>
      <dgm:spPr/>
      <dgm:t>
        <a:bodyPr/>
        <a:lstStyle/>
        <a:p>
          <a:endParaRPr lang="es-MX"/>
        </a:p>
      </dgm:t>
    </dgm:pt>
    <dgm:pt modelId="{EC424F52-D369-4A61-83EE-46FEA2414CEF}" type="sibTrans" cxnId="{97C07650-A34A-4C62-9F71-783919440C9A}">
      <dgm:prSet/>
      <dgm:spPr/>
      <dgm:t>
        <a:bodyPr/>
        <a:lstStyle/>
        <a:p>
          <a:endParaRPr lang="es-MX"/>
        </a:p>
      </dgm:t>
    </dgm:pt>
    <dgm:pt modelId="{DEB24BEF-FE3C-44AA-A09C-597051EE2983}">
      <dgm:prSet/>
      <dgm:spPr/>
      <dgm:t>
        <a:bodyPr/>
        <a:lstStyle/>
        <a:p>
          <a:pPr rtl="0"/>
          <a:r>
            <a:rPr lang="es-MX" dirty="0" smtClean="0"/>
            <a:t>Prestaciones sociales</a:t>
          </a:r>
          <a:endParaRPr lang="es-MX" dirty="0"/>
        </a:p>
      </dgm:t>
    </dgm:pt>
    <dgm:pt modelId="{DE05D2C4-FBE4-45DF-952B-D1591E907616}" type="parTrans" cxnId="{C9C66012-2F04-46D7-B0E9-D7D89E960CDD}">
      <dgm:prSet/>
      <dgm:spPr/>
      <dgm:t>
        <a:bodyPr/>
        <a:lstStyle/>
        <a:p>
          <a:endParaRPr lang="es-MX"/>
        </a:p>
      </dgm:t>
    </dgm:pt>
    <dgm:pt modelId="{98E405F7-431D-47BD-B991-379F816C54D4}" type="sibTrans" cxnId="{C9C66012-2F04-46D7-B0E9-D7D89E960CDD}">
      <dgm:prSet/>
      <dgm:spPr/>
      <dgm:t>
        <a:bodyPr/>
        <a:lstStyle/>
        <a:p>
          <a:endParaRPr lang="es-MX"/>
        </a:p>
      </dgm:t>
    </dgm:pt>
    <dgm:pt modelId="{874BEC53-FFF2-45E4-BC55-AE7366266F81}">
      <dgm:prSet/>
      <dgm:spPr/>
      <dgm:t>
        <a:bodyPr/>
        <a:lstStyle/>
        <a:p>
          <a:pPr rtl="0"/>
          <a:r>
            <a:rPr lang="es-MX" smtClean="0"/>
            <a:t>Tienen por finalidad fomentar la salud, prevenir enfermedades y accidentes y contribuir a la elevación general de los niveles de vida de la población </a:t>
          </a:r>
          <a:endParaRPr lang="es-MX"/>
        </a:p>
      </dgm:t>
    </dgm:pt>
    <dgm:pt modelId="{9812BEFE-55CE-43F0-83B6-D2EE8E227065}" type="parTrans" cxnId="{1E605B5B-399E-419D-A98A-0044A7C33AFD}">
      <dgm:prSet/>
      <dgm:spPr/>
      <dgm:t>
        <a:bodyPr/>
        <a:lstStyle/>
        <a:p>
          <a:endParaRPr lang="es-MX"/>
        </a:p>
      </dgm:t>
    </dgm:pt>
    <dgm:pt modelId="{2FC5A3B2-C7A4-41E3-88A5-6E56CC5662B6}" type="sibTrans" cxnId="{1E605B5B-399E-419D-A98A-0044A7C33AFD}">
      <dgm:prSet/>
      <dgm:spPr/>
      <dgm:t>
        <a:bodyPr/>
        <a:lstStyle/>
        <a:p>
          <a:endParaRPr lang="es-MX"/>
        </a:p>
      </dgm:t>
    </dgm:pt>
    <dgm:pt modelId="{13B76CE2-8B70-4A95-8800-2244D1777A25}" type="pres">
      <dgm:prSet presAssocID="{2F10470A-4558-4BA7-9AD6-F1D38DFCB5A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5722B4E4-A650-4360-89E6-031BD6A940ED}" type="pres">
      <dgm:prSet presAssocID="{E1490025-CC86-4FAF-9C50-7F4AF1D285B4}" presName="root" presStyleCnt="0"/>
      <dgm:spPr/>
    </dgm:pt>
    <dgm:pt modelId="{C267416D-A60B-48F7-8903-835BDF65A189}" type="pres">
      <dgm:prSet presAssocID="{E1490025-CC86-4FAF-9C50-7F4AF1D285B4}" presName="rootComposite" presStyleCnt="0"/>
      <dgm:spPr/>
    </dgm:pt>
    <dgm:pt modelId="{BC5E3465-D032-4852-9072-373163C37C76}" type="pres">
      <dgm:prSet presAssocID="{E1490025-CC86-4FAF-9C50-7F4AF1D285B4}" presName="rootText" presStyleLbl="node1" presStyleIdx="0" presStyleCnt="2" custScaleX="88669" custScaleY="61639"/>
      <dgm:spPr/>
      <dgm:t>
        <a:bodyPr/>
        <a:lstStyle/>
        <a:p>
          <a:endParaRPr lang="es-MX"/>
        </a:p>
      </dgm:t>
    </dgm:pt>
    <dgm:pt modelId="{9DFD679D-06FC-4B70-813F-60B2C3AFA00F}" type="pres">
      <dgm:prSet presAssocID="{E1490025-CC86-4FAF-9C50-7F4AF1D285B4}" presName="rootConnector" presStyleLbl="node1" presStyleIdx="0" presStyleCnt="2"/>
      <dgm:spPr/>
      <dgm:t>
        <a:bodyPr/>
        <a:lstStyle/>
        <a:p>
          <a:endParaRPr lang="es-MX"/>
        </a:p>
      </dgm:t>
    </dgm:pt>
    <dgm:pt modelId="{9C573C66-7644-4339-B8FF-8DBB25BEA546}" type="pres">
      <dgm:prSet presAssocID="{E1490025-CC86-4FAF-9C50-7F4AF1D285B4}" presName="childShape" presStyleCnt="0"/>
      <dgm:spPr/>
    </dgm:pt>
    <dgm:pt modelId="{A3821A63-3031-4F79-A276-F4FEBCBB625D}" type="pres">
      <dgm:prSet presAssocID="{537A024E-6D68-43D6-A077-E927F7C26C1E}" presName="Name13" presStyleLbl="parChTrans1D2" presStyleIdx="0" presStyleCnt="2"/>
      <dgm:spPr/>
      <dgm:t>
        <a:bodyPr/>
        <a:lstStyle/>
        <a:p>
          <a:endParaRPr lang="es-MX"/>
        </a:p>
      </dgm:t>
    </dgm:pt>
    <dgm:pt modelId="{85ADC489-545E-4E49-A3B3-B2ABD92E6C02}" type="pres">
      <dgm:prSet presAssocID="{C1E763DD-8561-4C54-B3D2-14629919686B}" presName="childText" presStyleLbl="bgAcc1" presStyleIdx="0" presStyleCnt="2" custScaleX="129778" custScaleY="18145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5FCA608-1C30-4F9A-A675-87A6D46C4A92}" type="pres">
      <dgm:prSet presAssocID="{DEB24BEF-FE3C-44AA-A09C-597051EE2983}" presName="root" presStyleCnt="0"/>
      <dgm:spPr/>
    </dgm:pt>
    <dgm:pt modelId="{CD891C08-BD48-4C7E-B522-206BE14487EB}" type="pres">
      <dgm:prSet presAssocID="{DEB24BEF-FE3C-44AA-A09C-597051EE2983}" presName="rootComposite" presStyleCnt="0"/>
      <dgm:spPr/>
    </dgm:pt>
    <dgm:pt modelId="{9A8A41FA-F980-4EAC-A0BA-8FE9AFDA9CA5}" type="pres">
      <dgm:prSet presAssocID="{DEB24BEF-FE3C-44AA-A09C-597051EE2983}" presName="rootText" presStyleLbl="node1" presStyleIdx="1" presStyleCnt="2" custScaleX="88669" custScaleY="61639"/>
      <dgm:spPr/>
      <dgm:t>
        <a:bodyPr/>
        <a:lstStyle/>
        <a:p>
          <a:endParaRPr lang="es-MX"/>
        </a:p>
      </dgm:t>
    </dgm:pt>
    <dgm:pt modelId="{391E2DEB-D1E0-4918-9F5B-934D104B88F1}" type="pres">
      <dgm:prSet presAssocID="{DEB24BEF-FE3C-44AA-A09C-597051EE2983}" presName="rootConnector" presStyleLbl="node1" presStyleIdx="1" presStyleCnt="2"/>
      <dgm:spPr/>
      <dgm:t>
        <a:bodyPr/>
        <a:lstStyle/>
        <a:p>
          <a:endParaRPr lang="es-MX"/>
        </a:p>
      </dgm:t>
    </dgm:pt>
    <dgm:pt modelId="{1DA16E10-280F-4AA7-9A91-DAD59C80C8C9}" type="pres">
      <dgm:prSet presAssocID="{DEB24BEF-FE3C-44AA-A09C-597051EE2983}" presName="childShape" presStyleCnt="0"/>
      <dgm:spPr/>
    </dgm:pt>
    <dgm:pt modelId="{35412107-71B8-473D-99A7-F0D0C04DF671}" type="pres">
      <dgm:prSet presAssocID="{9812BEFE-55CE-43F0-83B6-D2EE8E227065}" presName="Name13" presStyleLbl="parChTrans1D2" presStyleIdx="1" presStyleCnt="2"/>
      <dgm:spPr/>
      <dgm:t>
        <a:bodyPr/>
        <a:lstStyle/>
        <a:p>
          <a:endParaRPr lang="es-MX"/>
        </a:p>
      </dgm:t>
    </dgm:pt>
    <dgm:pt modelId="{8F2CBEFD-9923-4C8A-BA35-07C57D13672B}" type="pres">
      <dgm:prSet presAssocID="{874BEC53-FFF2-45E4-BC55-AE7366266F81}" presName="childText" presStyleLbl="bgAcc1" presStyleIdx="1" presStyleCnt="2" custScaleX="129778" custScaleY="18145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E8B4B38-F86A-4CD8-BE88-56A1D4C44DBC}" type="presOf" srcId="{9812BEFE-55CE-43F0-83B6-D2EE8E227065}" destId="{35412107-71B8-473D-99A7-F0D0C04DF671}" srcOrd="0" destOrd="0" presId="urn:microsoft.com/office/officeart/2005/8/layout/hierarchy3"/>
    <dgm:cxn modelId="{26FE68E5-21A4-4211-8D65-DB8221836F65}" type="presOf" srcId="{C1E763DD-8561-4C54-B3D2-14629919686B}" destId="{85ADC489-545E-4E49-A3B3-B2ABD92E6C02}" srcOrd="0" destOrd="0" presId="urn:microsoft.com/office/officeart/2005/8/layout/hierarchy3"/>
    <dgm:cxn modelId="{0384BF08-B3E6-4929-B742-13FD2413D2A3}" type="presOf" srcId="{537A024E-6D68-43D6-A077-E927F7C26C1E}" destId="{A3821A63-3031-4F79-A276-F4FEBCBB625D}" srcOrd="0" destOrd="0" presId="urn:microsoft.com/office/officeart/2005/8/layout/hierarchy3"/>
    <dgm:cxn modelId="{9A1716A6-DECA-4942-B7A6-032532E1AE7D}" type="presOf" srcId="{DEB24BEF-FE3C-44AA-A09C-597051EE2983}" destId="{391E2DEB-D1E0-4918-9F5B-934D104B88F1}" srcOrd="1" destOrd="0" presId="urn:microsoft.com/office/officeart/2005/8/layout/hierarchy3"/>
    <dgm:cxn modelId="{1E605B5B-399E-419D-A98A-0044A7C33AFD}" srcId="{DEB24BEF-FE3C-44AA-A09C-597051EE2983}" destId="{874BEC53-FFF2-45E4-BC55-AE7366266F81}" srcOrd="0" destOrd="0" parTransId="{9812BEFE-55CE-43F0-83B6-D2EE8E227065}" sibTransId="{2FC5A3B2-C7A4-41E3-88A5-6E56CC5662B6}"/>
    <dgm:cxn modelId="{7FF45FF2-56DA-49FD-A624-9C03A58E2EF6}" type="presOf" srcId="{874BEC53-FFF2-45E4-BC55-AE7366266F81}" destId="{8F2CBEFD-9923-4C8A-BA35-07C57D13672B}" srcOrd="0" destOrd="0" presId="urn:microsoft.com/office/officeart/2005/8/layout/hierarchy3"/>
    <dgm:cxn modelId="{A38E1018-7B85-448C-BDD9-C8161BE0D58E}" type="presOf" srcId="{E1490025-CC86-4FAF-9C50-7F4AF1D285B4}" destId="{9DFD679D-06FC-4B70-813F-60B2C3AFA00F}" srcOrd="1" destOrd="0" presId="urn:microsoft.com/office/officeart/2005/8/layout/hierarchy3"/>
    <dgm:cxn modelId="{5829683F-4DF7-4AF2-AC64-C1370D230D8A}" type="presOf" srcId="{E1490025-CC86-4FAF-9C50-7F4AF1D285B4}" destId="{BC5E3465-D032-4852-9072-373163C37C76}" srcOrd="0" destOrd="0" presId="urn:microsoft.com/office/officeart/2005/8/layout/hierarchy3"/>
    <dgm:cxn modelId="{C9075BAE-A1E5-49B7-AAA0-07970B880351}" srcId="{2F10470A-4558-4BA7-9AD6-F1D38DFCB5AD}" destId="{E1490025-CC86-4FAF-9C50-7F4AF1D285B4}" srcOrd="0" destOrd="0" parTransId="{B46485D5-1881-4023-8849-88C5A8A47C1D}" sibTransId="{2D0C00B4-6CA3-4DCB-886C-74EF042AC4A7}"/>
    <dgm:cxn modelId="{314B286C-9C3F-4BB3-A87D-788A48017EF8}" type="presOf" srcId="{DEB24BEF-FE3C-44AA-A09C-597051EE2983}" destId="{9A8A41FA-F980-4EAC-A0BA-8FE9AFDA9CA5}" srcOrd="0" destOrd="0" presId="urn:microsoft.com/office/officeart/2005/8/layout/hierarchy3"/>
    <dgm:cxn modelId="{DCC562F0-20BE-4925-AE4A-9ED684131C34}" type="presOf" srcId="{2F10470A-4558-4BA7-9AD6-F1D38DFCB5AD}" destId="{13B76CE2-8B70-4A95-8800-2244D1777A25}" srcOrd="0" destOrd="0" presId="urn:microsoft.com/office/officeart/2005/8/layout/hierarchy3"/>
    <dgm:cxn modelId="{97C07650-A34A-4C62-9F71-783919440C9A}" srcId="{E1490025-CC86-4FAF-9C50-7F4AF1D285B4}" destId="{C1E763DD-8561-4C54-B3D2-14629919686B}" srcOrd="0" destOrd="0" parTransId="{537A024E-6D68-43D6-A077-E927F7C26C1E}" sibTransId="{EC424F52-D369-4A61-83EE-46FEA2414CEF}"/>
    <dgm:cxn modelId="{C9C66012-2F04-46D7-B0E9-D7D89E960CDD}" srcId="{2F10470A-4558-4BA7-9AD6-F1D38DFCB5AD}" destId="{DEB24BEF-FE3C-44AA-A09C-597051EE2983}" srcOrd="1" destOrd="0" parTransId="{DE05D2C4-FBE4-45DF-952B-D1591E907616}" sibTransId="{98E405F7-431D-47BD-B991-379F816C54D4}"/>
    <dgm:cxn modelId="{9E3F1A35-9389-4E26-A941-7DFC7BE88B27}" type="presParOf" srcId="{13B76CE2-8B70-4A95-8800-2244D1777A25}" destId="{5722B4E4-A650-4360-89E6-031BD6A940ED}" srcOrd="0" destOrd="0" presId="urn:microsoft.com/office/officeart/2005/8/layout/hierarchy3"/>
    <dgm:cxn modelId="{95506FBD-6CE8-4BA5-8228-D324E5B8CC7A}" type="presParOf" srcId="{5722B4E4-A650-4360-89E6-031BD6A940ED}" destId="{C267416D-A60B-48F7-8903-835BDF65A189}" srcOrd="0" destOrd="0" presId="urn:microsoft.com/office/officeart/2005/8/layout/hierarchy3"/>
    <dgm:cxn modelId="{A86E3B86-4F35-464F-BF0E-B811AB0E98B6}" type="presParOf" srcId="{C267416D-A60B-48F7-8903-835BDF65A189}" destId="{BC5E3465-D032-4852-9072-373163C37C76}" srcOrd="0" destOrd="0" presId="urn:microsoft.com/office/officeart/2005/8/layout/hierarchy3"/>
    <dgm:cxn modelId="{A365D078-501A-4143-890C-9BAC111B43C7}" type="presParOf" srcId="{C267416D-A60B-48F7-8903-835BDF65A189}" destId="{9DFD679D-06FC-4B70-813F-60B2C3AFA00F}" srcOrd="1" destOrd="0" presId="urn:microsoft.com/office/officeart/2005/8/layout/hierarchy3"/>
    <dgm:cxn modelId="{5C549E85-9DC0-46DE-84EC-7AF162AD5324}" type="presParOf" srcId="{5722B4E4-A650-4360-89E6-031BD6A940ED}" destId="{9C573C66-7644-4339-B8FF-8DBB25BEA546}" srcOrd="1" destOrd="0" presId="urn:microsoft.com/office/officeart/2005/8/layout/hierarchy3"/>
    <dgm:cxn modelId="{0A5A5D54-F919-409B-83E1-153D73772686}" type="presParOf" srcId="{9C573C66-7644-4339-B8FF-8DBB25BEA546}" destId="{A3821A63-3031-4F79-A276-F4FEBCBB625D}" srcOrd="0" destOrd="0" presId="urn:microsoft.com/office/officeart/2005/8/layout/hierarchy3"/>
    <dgm:cxn modelId="{99A4EF91-9772-4EE5-9449-6AC824DE801D}" type="presParOf" srcId="{9C573C66-7644-4339-B8FF-8DBB25BEA546}" destId="{85ADC489-545E-4E49-A3B3-B2ABD92E6C02}" srcOrd="1" destOrd="0" presId="urn:microsoft.com/office/officeart/2005/8/layout/hierarchy3"/>
    <dgm:cxn modelId="{A96C761A-38DB-4212-ACCC-4378E80E84FC}" type="presParOf" srcId="{13B76CE2-8B70-4A95-8800-2244D1777A25}" destId="{25FCA608-1C30-4F9A-A675-87A6D46C4A92}" srcOrd="1" destOrd="0" presId="urn:microsoft.com/office/officeart/2005/8/layout/hierarchy3"/>
    <dgm:cxn modelId="{14689418-2298-4B29-A8ED-2483B7708F21}" type="presParOf" srcId="{25FCA608-1C30-4F9A-A675-87A6D46C4A92}" destId="{CD891C08-BD48-4C7E-B522-206BE14487EB}" srcOrd="0" destOrd="0" presId="urn:microsoft.com/office/officeart/2005/8/layout/hierarchy3"/>
    <dgm:cxn modelId="{0CD968D4-5E48-44F5-9C61-4EDB235A58B5}" type="presParOf" srcId="{CD891C08-BD48-4C7E-B522-206BE14487EB}" destId="{9A8A41FA-F980-4EAC-A0BA-8FE9AFDA9CA5}" srcOrd="0" destOrd="0" presId="urn:microsoft.com/office/officeart/2005/8/layout/hierarchy3"/>
    <dgm:cxn modelId="{4F91E2B4-4D6B-4A2B-B894-24CC68AD6CCF}" type="presParOf" srcId="{CD891C08-BD48-4C7E-B522-206BE14487EB}" destId="{391E2DEB-D1E0-4918-9F5B-934D104B88F1}" srcOrd="1" destOrd="0" presId="urn:microsoft.com/office/officeart/2005/8/layout/hierarchy3"/>
    <dgm:cxn modelId="{7836428D-9974-4A79-B62C-280B9EDFE6C1}" type="presParOf" srcId="{25FCA608-1C30-4F9A-A675-87A6D46C4A92}" destId="{1DA16E10-280F-4AA7-9A91-DAD59C80C8C9}" srcOrd="1" destOrd="0" presId="urn:microsoft.com/office/officeart/2005/8/layout/hierarchy3"/>
    <dgm:cxn modelId="{21801CD1-7FC6-4A45-BA6C-A3F7886EF279}" type="presParOf" srcId="{1DA16E10-280F-4AA7-9A91-DAD59C80C8C9}" destId="{35412107-71B8-473D-99A7-F0D0C04DF671}" srcOrd="0" destOrd="0" presId="urn:microsoft.com/office/officeart/2005/8/layout/hierarchy3"/>
    <dgm:cxn modelId="{5C449F9B-2CC6-4A92-AC65-6E513E35D726}" type="presParOf" srcId="{1DA16E10-280F-4AA7-9A91-DAD59C80C8C9}" destId="{8F2CBEFD-9923-4C8A-BA35-07C57D13672B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1E8DC03F-50C8-4403-AD13-8A50F6EEDF2A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F3962BC-D2A6-4CF3-903C-68E2725CD2E3}">
      <dgm:prSet/>
      <dgm:spPr/>
      <dgm:t>
        <a:bodyPr/>
        <a:lstStyle/>
        <a:p>
          <a:pPr rtl="0"/>
          <a:r>
            <a:rPr lang="es-MX" dirty="0" smtClean="0"/>
            <a:t>Cuidar y fortalecer la salud del niño y su buen desarrollo.</a:t>
          </a:r>
          <a:endParaRPr lang="es-MX" dirty="0"/>
        </a:p>
      </dgm:t>
    </dgm:pt>
    <dgm:pt modelId="{7881F2E3-CC13-4D6A-AA01-564E7CB12064}" type="parTrans" cxnId="{F7A37AA5-B4C2-44CC-86E1-780A3F0CA6BF}">
      <dgm:prSet/>
      <dgm:spPr/>
      <dgm:t>
        <a:bodyPr/>
        <a:lstStyle/>
        <a:p>
          <a:endParaRPr lang="es-MX"/>
        </a:p>
      </dgm:t>
    </dgm:pt>
    <dgm:pt modelId="{FAFEAC95-380B-4943-A24A-E261A49133E9}" type="sibTrans" cxnId="{F7A37AA5-B4C2-44CC-86E1-780A3F0CA6BF}">
      <dgm:prSet/>
      <dgm:spPr/>
      <dgm:t>
        <a:bodyPr/>
        <a:lstStyle/>
        <a:p>
          <a:endParaRPr lang="es-MX"/>
        </a:p>
      </dgm:t>
    </dgm:pt>
    <dgm:pt modelId="{1B9457FF-4007-4D6C-A73D-4950C6B6E2EC}">
      <dgm:prSet/>
      <dgm:spPr/>
      <dgm:t>
        <a:bodyPr/>
        <a:lstStyle/>
        <a:p>
          <a:pPr rtl="0"/>
          <a:r>
            <a:rPr lang="es-MX" smtClean="0"/>
            <a:t>Incluirán el aseo, la alimentación, el cuidado de la salud, la educación y la recreación.</a:t>
          </a:r>
          <a:endParaRPr lang="es-MX"/>
        </a:p>
      </dgm:t>
    </dgm:pt>
    <dgm:pt modelId="{FB10CCBE-9BD7-4CF1-8364-123577DECDE0}" type="parTrans" cxnId="{3E90F10E-FE78-4FF8-94B6-8A1C080DD1B4}">
      <dgm:prSet/>
      <dgm:spPr/>
      <dgm:t>
        <a:bodyPr/>
        <a:lstStyle/>
        <a:p>
          <a:endParaRPr lang="es-MX"/>
        </a:p>
      </dgm:t>
    </dgm:pt>
    <dgm:pt modelId="{4962941C-5849-412E-AD03-48949E9410FD}" type="sibTrans" cxnId="{3E90F10E-FE78-4FF8-94B6-8A1C080DD1B4}">
      <dgm:prSet/>
      <dgm:spPr/>
      <dgm:t>
        <a:bodyPr/>
        <a:lstStyle/>
        <a:p>
          <a:endParaRPr lang="es-MX"/>
        </a:p>
      </dgm:t>
    </dgm:pt>
    <dgm:pt modelId="{E1149572-C9A1-4D3A-B81A-995BC67741C1}">
      <dgm:prSet/>
      <dgm:spPr/>
      <dgm:t>
        <a:bodyPr/>
        <a:lstStyle/>
        <a:p>
          <a:pPr rtl="0"/>
          <a:r>
            <a:rPr lang="es-MX" smtClean="0"/>
            <a:t>Se proporcionarán a los menores desde la edad de cuarenta y tres días hasta que cumplan cuatro años.</a:t>
          </a:r>
          <a:endParaRPr lang="es-MX"/>
        </a:p>
      </dgm:t>
    </dgm:pt>
    <dgm:pt modelId="{D4E183B4-ADFC-4641-99BA-67F852301A45}" type="parTrans" cxnId="{9544893D-2D23-4AFD-BE29-E1A6101BB43E}">
      <dgm:prSet/>
      <dgm:spPr/>
      <dgm:t>
        <a:bodyPr/>
        <a:lstStyle/>
        <a:p>
          <a:endParaRPr lang="es-MX"/>
        </a:p>
      </dgm:t>
    </dgm:pt>
    <dgm:pt modelId="{6A0BF58F-54C0-431C-905A-3D9A54A80BB5}" type="sibTrans" cxnId="{9544893D-2D23-4AFD-BE29-E1A6101BB43E}">
      <dgm:prSet/>
      <dgm:spPr/>
      <dgm:t>
        <a:bodyPr/>
        <a:lstStyle/>
        <a:p>
          <a:endParaRPr lang="es-MX"/>
        </a:p>
      </dgm:t>
    </dgm:pt>
    <dgm:pt modelId="{4EE2F43A-6D6F-42BD-BE2A-43C3E1E23722}" type="pres">
      <dgm:prSet presAssocID="{1E8DC03F-50C8-4403-AD13-8A50F6EEDF2A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78DDEA7-B6EF-4D80-93E2-CD6DFAD4A9AA}" type="pres">
      <dgm:prSet presAssocID="{7F3962BC-D2A6-4CF3-903C-68E2725CD2E3}" presName="circ1" presStyleLbl="vennNode1" presStyleIdx="0" presStyleCnt="3"/>
      <dgm:spPr/>
      <dgm:t>
        <a:bodyPr/>
        <a:lstStyle/>
        <a:p>
          <a:endParaRPr lang="es-MX"/>
        </a:p>
      </dgm:t>
    </dgm:pt>
    <dgm:pt modelId="{98F8F9C4-8C07-47A4-8841-6599216DDA50}" type="pres">
      <dgm:prSet presAssocID="{7F3962BC-D2A6-4CF3-903C-68E2725CD2E3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1C07F4E-773F-47FB-925F-E5A90EA45265}" type="pres">
      <dgm:prSet presAssocID="{1B9457FF-4007-4D6C-A73D-4950C6B6E2EC}" presName="circ2" presStyleLbl="vennNode1" presStyleIdx="1" presStyleCnt="3"/>
      <dgm:spPr/>
      <dgm:t>
        <a:bodyPr/>
        <a:lstStyle/>
        <a:p>
          <a:endParaRPr lang="es-MX"/>
        </a:p>
      </dgm:t>
    </dgm:pt>
    <dgm:pt modelId="{6F55FDED-478A-4BFC-B8FE-9F5598735DEC}" type="pres">
      <dgm:prSet presAssocID="{1B9457FF-4007-4D6C-A73D-4950C6B6E2EC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EBA06FE-E77F-4C61-8E07-40C983002785}" type="pres">
      <dgm:prSet presAssocID="{E1149572-C9A1-4D3A-B81A-995BC67741C1}" presName="circ3" presStyleLbl="vennNode1" presStyleIdx="2" presStyleCnt="3"/>
      <dgm:spPr/>
      <dgm:t>
        <a:bodyPr/>
        <a:lstStyle/>
        <a:p>
          <a:endParaRPr lang="es-MX"/>
        </a:p>
      </dgm:t>
    </dgm:pt>
    <dgm:pt modelId="{583FB406-DF1F-421A-807F-B9977D7E7099}" type="pres">
      <dgm:prSet presAssocID="{E1149572-C9A1-4D3A-B81A-995BC67741C1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F6A5410-7C5A-4D58-9AB8-114F5530390E}" type="presOf" srcId="{7F3962BC-D2A6-4CF3-903C-68E2725CD2E3}" destId="{778DDEA7-B6EF-4D80-93E2-CD6DFAD4A9AA}" srcOrd="0" destOrd="0" presId="urn:microsoft.com/office/officeart/2005/8/layout/venn1"/>
    <dgm:cxn modelId="{5264C2CA-3565-4467-8ABC-F54DE4B0A90D}" type="presOf" srcId="{E1149572-C9A1-4D3A-B81A-995BC67741C1}" destId="{BEBA06FE-E77F-4C61-8E07-40C983002785}" srcOrd="0" destOrd="0" presId="urn:microsoft.com/office/officeart/2005/8/layout/venn1"/>
    <dgm:cxn modelId="{C9B6F3FB-63D2-45A3-A761-9AFC5ABAC3E9}" type="presOf" srcId="{7F3962BC-D2A6-4CF3-903C-68E2725CD2E3}" destId="{98F8F9C4-8C07-47A4-8841-6599216DDA50}" srcOrd="1" destOrd="0" presId="urn:microsoft.com/office/officeart/2005/8/layout/venn1"/>
    <dgm:cxn modelId="{593F44F5-2358-464A-89E8-58F43D9DB569}" type="presOf" srcId="{1B9457FF-4007-4D6C-A73D-4950C6B6E2EC}" destId="{41C07F4E-773F-47FB-925F-E5A90EA45265}" srcOrd="0" destOrd="0" presId="urn:microsoft.com/office/officeart/2005/8/layout/venn1"/>
    <dgm:cxn modelId="{F7A37AA5-B4C2-44CC-86E1-780A3F0CA6BF}" srcId="{1E8DC03F-50C8-4403-AD13-8A50F6EEDF2A}" destId="{7F3962BC-D2A6-4CF3-903C-68E2725CD2E3}" srcOrd="0" destOrd="0" parTransId="{7881F2E3-CC13-4D6A-AA01-564E7CB12064}" sibTransId="{FAFEAC95-380B-4943-A24A-E261A49133E9}"/>
    <dgm:cxn modelId="{A27EFA27-D99C-46FE-A20B-F1318B5D4F41}" type="presOf" srcId="{E1149572-C9A1-4D3A-B81A-995BC67741C1}" destId="{583FB406-DF1F-421A-807F-B9977D7E7099}" srcOrd="1" destOrd="0" presId="urn:microsoft.com/office/officeart/2005/8/layout/venn1"/>
    <dgm:cxn modelId="{29E11BB5-1FBD-4D05-9B55-0CE13ADCF19C}" type="presOf" srcId="{1E8DC03F-50C8-4403-AD13-8A50F6EEDF2A}" destId="{4EE2F43A-6D6F-42BD-BE2A-43C3E1E23722}" srcOrd="0" destOrd="0" presId="urn:microsoft.com/office/officeart/2005/8/layout/venn1"/>
    <dgm:cxn modelId="{3E90F10E-FE78-4FF8-94B6-8A1C080DD1B4}" srcId="{1E8DC03F-50C8-4403-AD13-8A50F6EEDF2A}" destId="{1B9457FF-4007-4D6C-A73D-4950C6B6E2EC}" srcOrd="1" destOrd="0" parTransId="{FB10CCBE-9BD7-4CF1-8364-123577DECDE0}" sibTransId="{4962941C-5849-412E-AD03-48949E9410FD}"/>
    <dgm:cxn modelId="{040323DA-DD89-4329-9EDD-D4A82D4A9137}" type="presOf" srcId="{1B9457FF-4007-4D6C-A73D-4950C6B6E2EC}" destId="{6F55FDED-478A-4BFC-B8FE-9F5598735DEC}" srcOrd="1" destOrd="0" presId="urn:microsoft.com/office/officeart/2005/8/layout/venn1"/>
    <dgm:cxn modelId="{9544893D-2D23-4AFD-BE29-E1A6101BB43E}" srcId="{1E8DC03F-50C8-4403-AD13-8A50F6EEDF2A}" destId="{E1149572-C9A1-4D3A-B81A-995BC67741C1}" srcOrd="2" destOrd="0" parTransId="{D4E183B4-ADFC-4641-99BA-67F852301A45}" sibTransId="{6A0BF58F-54C0-431C-905A-3D9A54A80BB5}"/>
    <dgm:cxn modelId="{85322857-58B7-498C-A9D6-C909C2650523}" type="presParOf" srcId="{4EE2F43A-6D6F-42BD-BE2A-43C3E1E23722}" destId="{778DDEA7-B6EF-4D80-93E2-CD6DFAD4A9AA}" srcOrd="0" destOrd="0" presId="urn:microsoft.com/office/officeart/2005/8/layout/venn1"/>
    <dgm:cxn modelId="{593F17F0-CE3B-4F4B-82EC-D98908AD1749}" type="presParOf" srcId="{4EE2F43A-6D6F-42BD-BE2A-43C3E1E23722}" destId="{98F8F9C4-8C07-47A4-8841-6599216DDA50}" srcOrd="1" destOrd="0" presId="urn:microsoft.com/office/officeart/2005/8/layout/venn1"/>
    <dgm:cxn modelId="{C7766D33-FFF7-4B07-9CAF-D1DAC57ACA58}" type="presParOf" srcId="{4EE2F43A-6D6F-42BD-BE2A-43C3E1E23722}" destId="{41C07F4E-773F-47FB-925F-E5A90EA45265}" srcOrd="2" destOrd="0" presId="urn:microsoft.com/office/officeart/2005/8/layout/venn1"/>
    <dgm:cxn modelId="{07AEC7C9-BD22-444C-A822-CD8B7D0F0541}" type="presParOf" srcId="{4EE2F43A-6D6F-42BD-BE2A-43C3E1E23722}" destId="{6F55FDED-478A-4BFC-B8FE-9F5598735DEC}" srcOrd="3" destOrd="0" presId="urn:microsoft.com/office/officeart/2005/8/layout/venn1"/>
    <dgm:cxn modelId="{D5F21141-D67F-415C-91B9-4A9FC0F52F06}" type="presParOf" srcId="{4EE2F43A-6D6F-42BD-BE2A-43C3E1E23722}" destId="{BEBA06FE-E77F-4C61-8E07-40C983002785}" srcOrd="4" destOrd="0" presId="urn:microsoft.com/office/officeart/2005/8/layout/venn1"/>
    <dgm:cxn modelId="{7E33752E-7A8F-4B94-87FB-A12573D9251A}" type="presParOf" srcId="{4EE2F43A-6D6F-42BD-BE2A-43C3E1E23722}" destId="{583FB406-DF1F-421A-807F-B9977D7E709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BA79735F-6FA1-438B-9B06-4F4FE35070A8}" type="doc">
      <dgm:prSet loTypeId="urn:microsoft.com/office/officeart/2005/8/layout/bProcess4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90FE739E-3F23-45A9-B83A-6B48F8D012AC}">
      <dgm:prSet/>
      <dgm:spPr/>
      <dgm:t>
        <a:bodyPr/>
        <a:lstStyle/>
        <a:p>
          <a:pPr rtl="0"/>
          <a:r>
            <a:rPr lang="es-MX" dirty="0" smtClean="0"/>
            <a:t>Cursos, conferencias y campañas de bienestar, cultura y deporte.</a:t>
          </a:r>
          <a:endParaRPr lang="es-MX" dirty="0"/>
        </a:p>
      </dgm:t>
    </dgm:pt>
    <dgm:pt modelId="{AF4867BD-EB75-4BFE-AFD0-E4CA10CC1EAB}" type="parTrans" cxnId="{46A52812-7E4D-4684-A039-210A36301B30}">
      <dgm:prSet/>
      <dgm:spPr/>
      <dgm:t>
        <a:bodyPr/>
        <a:lstStyle/>
        <a:p>
          <a:endParaRPr lang="es-MX"/>
        </a:p>
      </dgm:t>
    </dgm:pt>
    <dgm:pt modelId="{26C206C0-77F4-4BD8-A31B-6A4D4CDA83D8}" type="sibTrans" cxnId="{46A52812-7E4D-4684-A039-210A36301B30}">
      <dgm:prSet/>
      <dgm:spPr/>
      <dgm:t>
        <a:bodyPr/>
        <a:lstStyle/>
        <a:p>
          <a:endParaRPr lang="es-MX"/>
        </a:p>
      </dgm:t>
    </dgm:pt>
    <dgm:pt modelId="{07A4C1B8-F827-4C16-945C-DE521B0DFE66}">
      <dgm:prSet/>
      <dgm:spPr/>
      <dgm:t>
        <a:bodyPr/>
        <a:lstStyle/>
        <a:p>
          <a:pPr rtl="0"/>
          <a:r>
            <a:rPr lang="es-MX" dirty="0" smtClean="0"/>
            <a:t>Estrategias que propicien la equidad de género, la creatividad y la cohesión familiar.</a:t>
          </a:r>
          <a:endParaRPr lang="es-MX" dirty="0"/>
        </a:p>
      </dgm:t>
    </dgm:pt>
    <dgm:pt modelId="{6E626CC5-D18F-4DB1-B1A5-5995013112D1}" type="parTrans" cxnId="{78D789B9-4879-4264-91CA-453AA1BD4BC9}">
      <dgm:prSet/>
      <dgm:spPr/>
      <dgm:t>
        <a:bodyPr/>
        <a:lstStyle/>
        <a:p>
          <a:endParaRPr lang="es-MX"/>
        </a:p>
      </dgm:t>
    </dgm:pt>
    <dgm:pt modelId="{FE2C96E4-4AE4-4EDF-B75E-18754A451A34}" type="sibTrans" cxnId="{78D789B9-4879-4264-91CA-453AA1BD4BC9}">
      <dgm:prSet/>
      <dgm:spPr/>
      <dgm:t>
        <a:bodyPr/>
        <a:lstStyle/>
        <a:p>
          <a:endParaRPr lang="es-MX"/>
        </a:p>
      </dgm:t>
    </dgm:pt>
    <dgm:pt modelId="{1F10E510-B224-4846-ADDD-4F4155720B33}">
      <dgm:prSet/>
      <dgm:spPr/>
      <dgm:t>
        <a:bodyPr/>
        <a:lstStyle/>
        <a:p>
          <a:pPr rtl="0"/>
          <a:r>
            <a:rPr lang="es-MX" dirty="0" smtClean="0"/>
            <a:t>Impulso y desarrollo de actividades culturales y deportivas.</a:t>
          </a:r>
          <a:endParaRPr lang="es-MX" dirty="0"/>
        </a:p>
      </dgm:t>
    </dgm:pt>
    <dgm:pt modelId="{D36DE9D5-34ED-439E-B052-81F9DFB15A5D}" type="parTrans" cxnId="{DC50098C-82E0-4795-BA52-F3B4E96FBE5F}">
      <dgm:prSet/>
      <dgm:spPr/>
      <dgm:t>
        <a:bodyPr/>
        <a:lstStyle/>
        <a:p>
          <a:endParaRPr lang="es-MX"/>
        </a:p>
      </dgm:t>
    </dgm:pt>
    <dgm:pt modelId="{5F022312-DFD1-48CF-88AA-BAAB7D09B9B9}" type="sibTrans" cxnId="{DC50098C-82E0-4795-BA52-F3B4E96FBE5F}">
      <dgm:prSet/>
      <dgm:spPr/>
      <dgm:t>
        <a:bodyPr/>
        <a:lstStyle/>
        <a:p>
          <a:endParaRPr lang="es-MX"/>
        </a:p>
      </dgm:t>
    </dgm:pt>
    <dgm:pt modelId="{189ABE49-BAC2-4B98-9F78-AF37A31EDB60}">
      <dgm:prSet/>
      <dgm:spPr/>
      <dgm:t>
        <a:bodyPr/>
        <a:lstStyle/>
        <a:p>
          <a:pPr rtl="0"/>
          <a:r>
            <a:rPr lang="es-MX" dirty="0" smtClean="0"/>
            <a:t>Regularización del estado civil.</a:t>
          </a:r>
          <a:endParaRPr lang="es-MX" dirty="0"/>
        </a:p>
      </dgm:t>
    </dgm:pt>
    <dgm:pt modelId="{1852A1BA-9FBB-4849-B712-E03C2A80F357}" type="parTrans" cxnId="{69BAA2F6-7C95-44F6-BE6D-144EC2E3C585}">
      <dgm:prSet/>
      <dgm:spPr/>
      <dgm:t>
        <a:bodyPr/>
        <a:lstStyle/>
        <a:p>
          <a:endParaRPr lang="es-MX"/>
        </a:p>
      </dgm:t>
    </dgm:pt>
    <dgm:pt modelId="{23BDE5FF-0960-435D-81A5-F7DE78F9B287}" type="sibTrans" cxnId="{69BAA2F6-7C95-44F6-BE6D-144EC2E3C585}">
      <dgm:prSet/>
      <dgm:spPr/>
      <dgm:t>
        <a:bodyPr/>
        <a:lstStyle/>
        <a:p>
          <a:endParaRPr lang="es-MX"/>
        </a:p>
      </dgm:t>
    </dgm:pt>
    <dgm:pt modelId="{79BCFC45-3E31-4781-A667-84E0CEA145AD}">
      <dgm:prSet/>
      <dgm:spPr/>
      <dgm:t>
        <a:bodyPr/>
        <a:lstStyle/>
        <a:p>
          <a:pPr rtl="0"/>
          <a:r>
            <a:rPr lang="es-MX" dirty="0" smtClean="0"/>
            <a:t>Cursos de adiestramiento técnico y de capacitación para el trabajo.</a:t>
          </a:r>
          <a:endParaRPr lang="es-MX" dirty="0"/>
        </a:p>
      </dgm:t>
    </dgm:pt>
    <dgm:pt modelId="{21B22CEF-2574-4981-B0F6-892BF66EC2D9}" type="parTrans" cxnId="{D0EA16B5-06FE-4CDC-9EC6-2361F0A2020F}">
      <dgm:prSet/>
      <dgm:spPr/>
      <dgm:t>
        <a:bodyPr/>
        <a:lstStyle/>
        <a:p>
          <a:endParaRPr lang="es-MX"/>
        </a:p>
      </dgm:t>
    </dgm:pt>
    <dgm:pt modelId="{C9CE9A16-E336-4AC0-9222-90152CC76883}" type="sibTrans" cxnId="{D0EA16B5-06FE-4CDC-9EC6-2361F0A2020F}">
      <dgm:prSet/>
      <dgm:spPr/>
      <dgm:t>
        <a:bodyPr/>
        <a:lstStyle/>
        <a:p>
          <a:endParaRPr lang="es-MX"/>
        </a:p>
      </dgm:t>
    </dgm:pt>
    <dgm:pt modelId="{DF55CFA2-D6BF-4359-8629-2C00A8B1E477}">
      <dgm:prSet/>
      <dgm:spPr/>
      <dgm:t>
        <a:bodyPr/>
        <a:lstStyle/>
        <a:p>
          <a:pPr rtl="0"/>
          <a:r>
            <a:rPr lang="es-MX" dirty="0" smtClean="0"/>
            <a:t>Centros vacacionales.</a:t>
          </a:r>
          <a:endParaRPr lang="es-MX" dirty="0"/>
        </a:p>
      </dgm:t>
    </dgm:pt>
    <dgm:pt modelId="{DFC7F4A7-A67E-4C93-AC14-F53C5FE038B2}" type="parTrans" cxnId="{053C91D2-90F0-4B4D-B597-5BA4D91F217B}">
      <dgm:prSet/>
      <dgm:spPr/>
      <dgm:t>
        <a:bodyPr/>
        <a:lstStyle/>
        <a:p>
          <a:endParaRPr lang="es-MX"/>
        </a:p>
      </dgm:t>
    </dgm:pt>
    <dgm:pt modelId="{85CE8868-856B-4D9D-910E-0480722EAEC5}" type="sibTrans" cxnId="{053C91D2-90F0-4B4D-B597-5BA4D91F217B}">
      <dgm:prSet/>
      <dgm:spPr/>
      <dgm:t>
        <a:bodyPr/>
        <a:lstStyle/>
        <a:p>
          <a:endParaRPr lang="es-MX"/>
        </a:p>
      </dgm:t>
    </dgm:pt>
    <dgm:pt modelId="{FB9E897F-7770-4C21-8E19-A904806B1D38}">
      <dgm:prSet/>
      <dgm:spPr/>
      <dgm:t>
        <a:bodyPr/>
        <a:lstStyle/>
        <a:p>
          <a:pPr rtl="0"/>
          <a:r>
            <a:rPr lang="es-MX" dirty="0" smtClean="0"/>
            <a:t>Establecimiento y administración de velatorios.</a:t>
          </a:r>
          <a:endParaRPr lang="es-MX" dirty="0"/>
        </a:p>
      </dgm:t>
    </dgm:pt>
    <dgm:pt modelId="{D0E60609-CB22-439D-A970-CB17B9A59A6A}" type="parTrans" cxnId="{27A21418-1086-49EF-A4CD-F03AB9B49ED1}">
      <dgm:prSet/>
      <dgm:spPr/>
      <dgm:t>
        <a:bodyPr/>
        <a:lstStyle/>
        <a:p>
          <a:endParaRPr lang="es-MX"/>
        </a:p>
      </dgm:t>
    </dgm:pt>
    <dgm:pt modelId="{B3F1CFA6-B7EC-4036-AC29-CAE8BE0B3F22}" type="sibTrans" cxnId="{27A21418-1086-49EF-A4CD-F03AB9B49ED1}">
      <dgm:prSet/>
      <dgm:spPr/>
      <dgm:t>
        <a:bodyPr/>
        <a:lstStyle/>
        <a:p>
          <a:endParaRPr lang="es-MX"/>
        </a:p>
      </dgm:t>
    </dgm:pt>
    <dgm:pt modelId="{1E9600D5-258F-4D54-9FE9-58DFC37D8BD9}">
      <dgm:prSet/>
      <dgm:spPr/>
      <dgm:t>
        <a:bodyPr/>
        <a:lstStyle/>
        <a:p>
          <a:pPr rtl="0"/>
          <a:r>
            <a:rPr lang="es-MX" dirty="0" smtClean="0"/>
            <a:t>Educación higiénica, materno infantil, sanitaria y de primeros auxilios.</a:t>
          </a:r>
          <a:endParaRPr lang="es-MX" dirty="0"/>
        </a:p>
      </dgm:t>
    </dgm:pt>
    <dgm:pt modelId="{1B9B27A9-D19A-44B5-B3CF-2EEE21FEC895}" type="parTrans" cxnId="{6E57B313-7B25-45DE-9C8A-F41BC1FD385C}">
      <dgm:prSet/>
      <dgm:spPr/>
      <dgm:t>
        <a:bodyPr/>
        <a:lstStyle/>
        <a:p>
          <a:endParaRPr lang="es-MX"/>
        </a:p>
      </dgm:t>
    </dgm:pt>
    <dgm:pt modelId="{A710E88E-2D3C-48D5-8D16-6ADE908D88E7}" type="sibTrans" cxnId="{6E57B313-7B25-45DE-9C8A-F41BC1FD385C}">
      <dgm:prSet/>
      <dgm:spPr/>
      <dgm:t>
        <a:bodyPr/>
        <a:lstStyle/>
        <a:p>
          <a:endParaRPr lang="es-MX"/>
        </a:p>
      </dgm:t>
    </dgm:pt>
    <dgm:pt modelId="{E32B1FDF-8C00-4C36-8841-7175E13FC307}" type="pres">
      <dgm:prSet presAssocID="{BA79735F-6FA1-438B-9B06-4F4FE35070A8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303DF89C-72CC-4C35-A8FC-288B462A8071}" type="pres">
      <dgm:prSet presAssocID="{90FE739E-3F23-45A9-B83A-6B48F8D012AC}" presName="compNode" presStyleCnt="0"/>
      <dgm:spPr/>
    </dgm:pt>
    <dgm:pt modelId="{DE27322A-8945-4EEA-98AD-01394A980266}" type="pres">
      <dgm:prSet presAssocID="{90FE739E-3F23-45A9-B83A-6B48F8D012AC}" presName="dummyConnPt" presStyleCnt="0"/>
      <dgm:spPr/>
    </dgm:pt>
    <dgm:pt modelId="{1635B947-2FFA-48D3-A122-31A225A32153}" type="pres">
      <dgm:prSet presAssocID="{90FE739E-3F23-45A9-B83A-6B48F8D012AC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E5986DE-2060-4FF6-9287-966D243652D1}" type="pres">
      <dgm:prSet presAssocID="{26C206C0-77F4-4BD8-A31B-6A4D4CDA83D8}" presName="sibTrans" presStyleLbl="bgSibTrans2D1" presStyleIdx="0" presStyleCnt="7"/>
      <dgm:spPr/>
      <dgm:t>
        <a:bodyPr/>
        <a:lstStyle/>
        <a:p>
          <a:endParaRPr lang="es-MX"/>
        </a:p>
      </dgm:t>
    </dgm:pt>
    <dgm:pt modelId="{12384FDB-2F6B-4CC5-95DB-1D9AF77A8FDC}" type="pres">
      <dgm:prSet presAssocID="{1E9600D5-258F-4D54-9FE9-58DFC37D8BD9}" presName="compNode" presStyleCnt="0"/>
      <dgm:spPr/>
    </dgm:pt>
    <dgm:pt modelId="{0BACB835-9BC4-41EB-B35A-7F5E16C2345A}" type="pres">
      <dgm:prSet presAssocID="{1E9600D5-258F-4D54-9FE9-58DFC37D8BD9}" presName="dummyConnPt" presStyleCnt="0"/>
      <dgm:spPr/>
    </dgm:pt>
    <dgm:pt modelId="{25A72AFB-FECB-463C-A735-B05B7E74EED2}" type="pres">
      <dgm:prSet presAssocID="{1E9600D5-258F-4D54-9FE9-58DFC37D8BD9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1CC42BE-069F-43D3-A573-2EC294DEBC8A}" type="pres">
      <dgm:prSet presAssocID="{A710E88E-2D3C-48D5-8D16-6ADE908D88E7}" presName="sibTrans" presStyleLbl="bgSibTrans2D1" presStyleIdx="1" presStyleCnt="7"/>
      <dgm:spPr/>
      <dgm:t>
        <a:bodyPr/>
        <a:lstStyle/>
        <a:p>
          <a:endParaRPr lang="es-MX"/>
        </a:p>
      </dgm:t>
    </dgm:pt>
    <dgm:pt modelId="{081CDC21-304D-43DA-8B70-7975E4723DF2}" type="pres">
      <dgm:prSet presAssocID="{07A4C1B8-F827-4C16-945C-DE521B0DFE66}" presName="compNode" presStyleCnt="0"/>
      <dgm:spPr/>
    </dgm:pt>
    <dgm:pt modelId="{EC550908-0270-4C1E-8D68-5622F2AECF29}" type="pres">
      <dgm:prSet presAssocID="{07A4C1B8-F827-4C16-945C-DE521B0DFE66}" presName="dummyConnPt" presStyleCnt="0"/>
      <dgm:spPr/>
    </dgm:pt>
    <dgm:pt modelId="{DB765E4F-FB00-4BE1-9C84-D2753AC3E501}" type="pres">
      <dgm:prSet presAssocID="{07A4C1B8-F827-4C16-945C-DE521B0DFE66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C773E01-4716-4A8A-93E7-54D070F4F8B5}" type="pres">
      <dgm:prSet presAssocID="{FE2C96E4-4AE4-4EDF-B75E-18754A451A34}" presName="sibTrans" presStyleLbl="bgSibTrans2D1" presStyleIdx="2" presStyleCnt="7"/>
      <dgm:spPr/>
      <dgm:t>
        <a:bodyPr/>
        <a:lstStyle/>
        <a:p>
          <a:endParaRPr lang="es-MX"/>
        </a:p>
      </dgm:t>
    </dgm:pt>
    <dgm:pt modelId="{8A193081-262F-4294-B17B-A1D4597F658E}" type="pres">
      <dgm:prSet presAssocID="{1F10E510-B224-4846-ADDD-4F4155720B33}" presName="compNode" presStyleCnt="0"/>
      <dgm:spPr/>
    </dgm:pt>
    <dgm:pt modelId="{60CDC4B1-10F4-43C2-A094-34D31E1D9F24}" type="pres">
      <dgm:prSet presAssocID="{1F10E510-B224-4846-ADDD-4F4155720B33}" presName="dummyConnPt" presStyleCnt="0"/>
      <dgm:spPr/>
    </dgm:pt>
    <dgm:pt modelId="{5CB758C4-0168-43F6-872E-D56386C0DAE1}" type="pres">
      <dgm:prSet presAssocID="{1F10E510-B224-4846-ADDD-4F4155720B33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B051E0-C5F7-48BE-B72F-5039DB09427C}" type="pres">
      <dgm:prSet presAssocID="{5F022312-DFD1-48CF-88AA-BAAB7D09B9B9}" presName="sibTrans" presStyleLbl="bgSibTrans2D1" presStyleIdx="3" presStyleCnt="7"/>
      <dgm:spPr/>
      <dgm:t>
        <a:bodyPr/>
        <a:lstStyle/>
        <a:p>
          <a:endParaRPr lang="es-MX"/>
        </a:p>
      </dgm:t>
    </dgm:pt>
    <dgm:pt modelId="{99B059B8-CA0F-418A-A26B-CF9F3B78CF05}" type="pres">
      <dgm:prSet presAssocID="{189ABE49-BAC2-4B98-9F78-AF37A31EDB60}" presName="compNode" presStyleCnt="0"/>
      <dgm:spPr/>
    </dgm:pt>
    <dgm:pt modelId="{57FA69EA-8ED2-4378-BE40-552C3EB7EDB3}" type="pres">
      <dgm:prSet presAssocID="{189ABE49-BAC2-4B98-9F78-AF37A31EDB60}" presName="dummyConnPt" presStyleCnt="0"/>
      <dgm:spPr/>
    </dgm:pt>
    <dgm:pt modelId="{D457DB27-64AB-4A1C-9D6E-72DE7415DCF1}" type="pres">
      <dgm:prSet presAssocID="{189ABE49-BAC2-4B98-9F78-AF37A31EDB60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3647818-DEE8-4679-A703-953163A13CB0}" type="pres">
      <dgm:prSet presAssocID="{23BDE5FF-0960-435D-81A5-F7DE78F9B287}" presName="sibTrans" presStyleLbl="bgSibTrans2D1" presStyleIdx="4" presStyleCnt="7"/>
      <dgm:spPr/>
      <dgm:t>
        <a:bodyPr/>
        <a:lstStyle/>
        <a:p>
          <a:endParaRPr lang="es-MX"/>
        </a:p>
      </dgm:t>
    </dgm:pt>
    <dgm:pt modelId="{4F8BE6B9-73CF-4D1F-869E-DD682BBB541C}" type="pres">
      <dgm:prSet presAssocID="{79BCFC45-3E31-4781-A667-84E0CEA145AD}" presName="compNode" presStyleCnt="0"/>
      <dgm:spPr/>
    </dgm:pt>
    <dgm:pt modelId="{58D6A8CF-C8E9-4A92-9660-A30D451E9640}" type="pres">
      <dgm:prSet presAssocID="{79BCFC45-3E31-4781-A667-84E0CEA145AD}" presName="dummyConnPt" presStyleCnt="0"/>
      <dgm:spPr/>
    </dgm:pt>
    <dgm:pt modelId="{69744CA6-5931-4B71-B6A8-56C3EC5033B4}" type="pres">
      <dgm:prSet presAssocID="{79BCFC45-3E31-4781-A667-84E0CEA145AD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B0C5966-81E2-44BB-B320-431A42108E16}" type="pres">
      <dgm:prSet presAssocID="{C9CE9A16-E336-4AC0-9222-90152CC76883}" presName="sibTrans" presStyleLbl="bgSibTrans2D1" presStyleIdx="5" presStyleCnt="7"/>
      <dgm:spPr/>
      <dgm:t>
        <a:bodyPr/>
        <a:lstStyle/>
        <a:p>
          <a:endParaRPr lang="es-MX"/>
        </a:p>
      </dgm:t>
    </dgm:pt>
    <dgm:pt modelId="{05A12311-150F-4900-87FB-92B3EAE36436}" type="pres">
      <dgm:prSet presAssocID="{DF55CFA2-D6BF-4359-8629-2C00A8B1E477}" presName="compNode" presStyleCnt="0"/>
      <dgm:spPr/>
    </dgm:pt>
    <dgm:pt modelId="{F476459F-0C70-4C60-B3B0-D2DA0824AB60}" type="pres">
      <dgm:prSet presAssocID="{DF55CFA2-D6BF-4359-8629-2C00A8B1E477}" presName="dummyConnPt" presStyleCnt="0"/>
      <dgm:spPr/>
    </dgm:pt>
    <dgm:pt modelId="{A7031E92-E036-4BE3-81D6-839C8FFE4148}" type="pres">
      <dgm:prSet presAssocID="{DF55CFA2-D6BF-4359-8629-2C00A8B1E477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160A85C-AA6F-43C7-B523-EA1D7580B598}" type="pres">
      <dgm:prSet presAssocID="{85CE8868-856B-4D9D-910E-0480722EAEC5}" presName="sibTrans" presStyleLbl="bgSibTrans2D1" presStyleIdx="6" presStyleCnt="7"/>
      <dgm:spPr/>
      <dgm:t>
        <a:bodyPr/>
        <a:lstStyle/>
        <a:p>
          <a:endParaRPr lang="es-MX"/>
        </a:p>
      </dgm:t>
    </dgm:pt>
    <dgm:pt modelId="{A9D8706B-5C9B-493F-B43D-CD8E71B45363}" type="pres">
      <dgm:prSet presAssocID="{FB9E897F-7770-4C21-8E19-A904806B1D38}" presName="compNode" presStyleCnt="0"/>
      <dgm:spPr/>
    </dgm:pt>
    <dgm:pt modelId="{1285B4F3-2B73-4905-8D25-3C56DA2FD488}" type="pres">
      <dgm:prSet presAssocID="{FB9E897F-7770-4C21-8E19-A904806B1D38}" presName="dummyConnPt" presStyleCnt="0"/>
      <dgm:spPr/>
    </dgm:pt>
    <dgm:pt modelId="{8CAD1553-7DCE-4391-BC33-F4619929B9B1}" type="pres">
      <dgm:prSet presAssocID="{FB9E897F-7770-4C21-8E19-A904806B1D38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2580D93-695E-4E45-94AE-D709637775DE}" type="presOf" srcId="{79BCFC45-3E31-4781-A667-84E0CEA145AD}" destId="{69744CA6-5931-4B71-B6A8-56C3EC5033B4}" srcOrd="0" destOrd="0" presId="urn:microsoft.com/office/officeart/2005/8/layout/bProcess4"/>
    <dgm:cxn modelId="{BEC6AB85-1B1D-4F82-B8B1-94705B7C06FC}" type="presOf" srcId="{1F10E510-B224-4846-ADDD-4F4155720B33}" destId="{5CB758C4-0168-43F6-872E-D56386C0DAE1}" srcOrd="0" destOrd="0" presId="urn:microsoft.com/office/officeart/2005/8/layout/bProcess4"/>
    <dgm:cxn modelId="{F3181420-56C3-4193-BE17-E98D86183FD6}" type="presOf" srcId="{23BDE5FF-0960-435D-81A5-F7DE78F9B287}" destId="{23647818-DEE8-4679-A703-953163A13CB0}" srcOrd="0" destOrd="0" presId="urn:microsoft.com/office/officeart/2005/8/layout/bProcess4"/>
    <dgm:cxn modelId="{9B35F394-D311-42DE-AF00-A3CEA2FA3A3C}" type="presOf" srcId="{DF55CFA2-D6BF-4359-8629-2C00A8B1E477}" destId="{A7031E92-E036-4BE3-81D6-839C8FFE4148}" srcOrd="0" destOrd="0" presId="urn:microsoft.com/office/officeart/2005/8/layout/bProcess4"/>
    <dgm:cxn modelId="{27A21418-1086-49EF-A4CD-F03AB9B49ED1}" srcId="{BA79735F-6FA1-438B-9B06-4F4FE35070A8}" destId="{FB9E897F-7770-4C21-8E19-A904806B1D38}" srcOrd="7" destOrd="0" parTransId="{D0E60609-CB22-439D-A970-CB17B9A59A6A}" sibTransId="{B3F1CFA6-B7EC-4036-AC29-CAE8BE0B3F22}"/>
    <dgm:cxn modelId="{62283061-D7BC-415E-AE95-000C035D674C}" type="presOf" srcId="{189ABE49-BAC2-4B98-9F78-AF37A31EDB60}" destId="{D457DB27-64AB-4A1C-9D6E-72DE7415DCF1}" srcOrd="0" destOrd="0" presId="urn:microsoft.com/office/officeart/2005/8/layout/bProcess4"/>
    <dgm:cxn modelId="{69BAA2F6-7C95-44F6-BE6D-144EC2E3C585}" srcId="{BA79735F-6FA1-438B-9B06-4F4FE35070A8}" destId="{189ABE49-BAC2-4B98-9F78-AF37A31EDB60}" srcOrd="4" destOrd="0" parTransId="{1852A1BA-9FBB-4849-B712-E03C2A80F357}" sibTransId="{23BDE5FF-0960-435D-81A5-F7DE78F9B287}"/>
    <dgm:cxn modelId="{6E57B313-7B25-45DE-9C8A-F41BC1FD385C}" srcId="{BA79735F-6FA1-438B-9B06-4F4FE35070A8}" destId="{1E9600D5-258F-4D54-9FE9-58DFC37D8BD9}" srcOrd="1" destOrd="0" parTransId="{1B9B27A9-D19A-44B5-B3CF-2EEE21FEC895}" sibTransId="{A710E88E-2D3C-48D5-8D16-6ADE908D88E7}"/>
    <dgm:cxn modelId="{4ABB0CB8-7F08-4F2C-9885-BED8402FD870}" type="presOf" srcId="{A710E88E-2D3C-48D5-8D16-6ADE908D88E7}" destId="{61CC42BE-069F-43D3-A573-2EC294DEBC8A}" srcOrd="0" destOrd="0" presId="urn:microsoft.com/office/officeart/2005/8/layout/bProcess4"/>
    <dgm:cxn modelId="{0E90EE6E-1F71-4F55-B188-E68661EC9806}" type="presOf" srcId="{1E9600D5-258F-4D54-9FE9-58DFC37D8BD9}" destId="{25A72AFB-FECB-463C-A735-B05B7E74EED2}" srcOrd="0" destOrd="0" presId="urn:microsoft.com/office/officeart/2005/8/layout/bProcess4"/>
    <dgm:cxn modelId="{053C91D2-90F0-4B4D-B597-5BA4D91F217B}" srcId="{BA79735F-6FA1-438B-9B06-4F4FE35070A8}" destId="{DF55CFA2-D6BF-4359-8629-2C00A8B1E477}" srcOrd="6" destOrd="0" parTransId="{DFC7F4A7-A67E-4C93-AC14-F53C5FE038B2}" sibTransId="{85CE8868-856B-4D9D-910E-0480722EAEC5}"/>
    <dgm:cxn modelId="{67D99F39-0FBC-474F-A13F-68301E09D746}" type="presOf" srcId="{85CE8868-856B-4D9D-910E-0480722EAEC5}" destId="{3160A85C-AA6F-43C7-B523-EA1D7580B598}" srcOrd="0" destOrd="0" presId="urn:microsoft.com/office/officeart/2005/8/layout/bProcess4"/>
    <dgm:cxn modelId="{3543456D-5580-499A-8484-6D61E2A4CBA6}" type="presOf" srcId="{90FE739E-3F23-45A9-B83A-6B48F8D012AC}" destId="{1635B947-2FFA-48D3-A122-31A225A32153}" srcOrd="0" destOrd="0" presId="urn:microsoft.com/office/officeart/2005/8/layout/bProcess4"/>
    <dgm:cxn modelId="{DC50098C-82E0-4795-BA52-F3B4E96FBE5F}" srcId="{BA79735F-6FA1-438B-9B06-4F4FE35070A8}" destId="{1F10E510-B224-4846-ADDD-4F4155720B33}" srcOrd="3" destOrd="0" parTransId="{D36DE9D5-34ED-439E-B052-81F9DFB15A5D}" sibTransId="{5F022312-DFD1-48CF-88AA-BAAB7D09B9B9}"/>
    <dgm:cxn modelId="{727217C2-7CD4-4D30-AC76-DDD6245D3C63}" type="presOf" srcId="{5F022312-DFD1-48CF-88AA-BAAB7D09B9B9}" destId="{4EB051E0-C5F7-48BE-B72F-5039DB09427C}" srcOrd="0" destOrd="0" presId="urn:microsoft.com/office/officeart/2005/8/layout/bProcess4"/>
    <dgm:cxn modelId="{647A5986-2346-42BF-8C99-12D15763C198}" type="presOf" srcId="{FB9E897F-7770-4C21-8E19-A904806B1D38}" destId="{8CAD1553-7DCE-4391-BC33-F4619929B9B1}" srcOrd="0" destOrd="0" presId="urn:microsoft.com/office/officeart/2005/8/layout/bProcess4"/>
    <dgm:cxn modelId="{46A52812-7E4D-4684-A039-210A36301B30}" srcId="{BA79735F-6FA1-438B-9B06-4F4FE35070A8}" destId="{90FE739E-3F23-45A9-B83A-6B48F8D012AC}" srcOrd="0" destOrd="0" parTransId="{AF4867BD-EB75-4BFE-AFD0-E4CA10CC1EAB}" sibTransId="{26C206C0-77F4-4BD8-A31B-6A4D4CDA83D8}"/>
    <dgm:cxn modelId="{04E65629-92AA-4186-B322-5437F0EEEF52}" type="presOf" srcId="{26C206C0-77F4-4BD8-A31B-6A4D4CDA83D8}" destId="{5E5986DE-2060-4FF6-9287-966D243652D1}" srcOrd="0" destOrd="0" presId="urn:microsoft.com/office/officeart/2005/8/layout/bProcess4"/>
    <dgm:cxn modelId="{056537D4-EA86-4385-A611-4B5F5F1C0123}" type="presOf" srcId="{BA79735F-6FA1-438B-9B06-4F4FE35070A8}" destId="{E32B1FDF-8C00-4C36-8841-7175E13FC307}" srcOrd="0" destOrd="0" presId="urn:microsoft.com/office/officeart/2005/8/layout/bProcess4"/>
    <dgm:cxn modelId="{D0EA16B5-06FE-4CDC-9EC6-2361F0A2020F}" srcId="{BA79735F-6FA1-438B-9B06-4F4FE35070A8}" destId="{79BCFC45-3E31-4781-A667-84E0CEA145AD}" srcOrd="5" destOrd="0" parTransId="{21B22CEF-2574-4981-B0F6-892BF66EC2D9}" sibTransId="{C9CE9A16-E336-4AC0-9222-90152CC76883}"/>
    <dgm:cxn modelId="{78D789B9-4879-4264-91CA-453AA1BD4BC9}" srcId="{BA79735F-6FA1-438B-9B06-4F4FE35070A8}" destId="{07A4C1B8-F827-4C16-945C-DE521B0DFE66}" srcOrd="2" destOrd="0" parTransId="{6E626CC5-D18F-4DB1-B1A5-5995013112D1}" sibTransId="{FE2C96E4-4AE4-4EDF-B75E-18754A451A34}"/>
    <dgm:cxn modelId="{D1D1C5CD-E91C-4109-9881-F6A18C1F2F77}" type="presOf" srcId="{07A4C1B8-F827-4C16-945C-DE521B0DFE66}" destId="{DB765E4F-FB00-4BE1-9C84-D2753AC3E501}" srcOrd="0" destOrd="0" presId="urn:microsoft.com/office/officeart/2005/8/layout/bProcess4"/>
    <dgm:cxn modelId="{36004DD8-D1AF-4847-847A-0FAB72DFADD0}" type="presOf" srcId="{FE2C96E4-4AE4-4EDF-B75E-18754A451A34}" destId="{EC773E01-4716-4A8A-93E7-54D070F4F8B5}" srcOrd="0" destOrd="0" presId="urn:microsoft.com/office/officeart/2005/8/layout/bProcess4"/>
    <dgm:cxn modelId="{357BA1C7-E961-49B4-BCFB-C578935F5442}" type="presOf" srcId="{C9CE9A16-E336-4AC0-9222-90152CC76883}" destId="{9B0C5966-81E2-44BB-B320-431A42108E16}" srcOrd="0" destOrd="0" presId="urn:microsoft.com/office/officeart/2005/8/layout/bProcess4"/>
    <dgm:cxn modelId="{1CAF096A-50BF-499C-AF83-15EB4CDE5559}" type="presParOf" srcId="{E32B1FDF-8C00-4C36-8841-7175E13FC307}" destId="{303DF89C-72CC-4C35-A8FC-288B462A8071}" srcOrd="0" destOrd="0" presId="urn:microsoft.com/office/officeart/2005/8/layout/bProcess4"/>
    <dgm:cxn modelId="{A0D11E9A-E30D-4637-A6C6-CCC8547658E5}" type="presParOf" srcId="{303DF89C-72CC-4C35-A8FC-288B462A8071}" destId="{DE27322A-8945-4EEA-98AD-01394A980266}" srcOrd="0" destOrd="0" presId="urn:microsoft.com/office/officeart/2005/8/layout/bProcess4"/>
    <dgm:cxn modelId="{ED492AC7-13E5-494F-8F88-2ED4C92F34B8}" type="presParOf" srcId="{303DF89C-72CC-4C35-A8FC-288B462A8071}" destId="{1635B947-2FFA-48D3-A122-31A225A32153}" srcOrd="1" destOrd="0" presId="urn:microsoft.com/office/officeart/2005/8/layout/bProcess4"/>
    <dgm:cxn modelId="{B2BB77DD-5EA4-4B78-B382-0B599298AF68}" type="presParOf" srcId="{E32B1FDF-8C00-4C36-8841-7175E13FC307}" destId="{5E5986DE-2060-4FF6-9287-966D243652D1}" srcOrd="1" destOrd="0" presId="urn:microsoft.com/office/officeart/2005/8/layout/bProcess4"/>
    <dgm:cxn modelId="{2672FD50-64AA-4B78-B41B-38E118F06FE1}" type="presParOf" srcId="{E32B1FDF-8C00-4C36-8841-7175E13FC307}" destId="{12384FDB-2F6B-4CC5-95DB-1D9AF77A8FDC}" srcOrd="2" destOrd="0" presId="urn:microsoft.com/office/officeart/2005/8/layout/bProcess4"/>
    <dgm:cxn modelId="{7D4F5F1F-444E-4D36-8EF6-18B7B24F8418}" type="presParOf" srcId="{12384FDB-2F6B-4CC5-95DB-1D9AF77A8FDC}" destId="{0BACB835-9BC4-41EB-B35A-7F5E16C2345A}" srcOrd="0" destOrd="0" presId="urn:microsoft.com/office/officeart/2005/8/layout/bProcess4"/>
    <dgm:cxn modelId="{1F619CC9-FEDF-4669-BA8A-C829E1DDC129}" type="presParOf" srcId="{12384FDB-2F6B-4CC5-95DB-1D9AF77A8FDC}" destId="{25A72AFB-FECB-463C-A735-B05B7E74EED2}" srcOrd="1" destOrd="0" presId="urn:microsoft.com/office/officeart/2005/8/layout/bProcess4"/>
    <dgm:cxn modelId="{B6F00915-175C-4287-9231-FFCDD26B5D98}" type="presParOf" srcId="{E32B1FDF-8C00-4C36-8841-7175E13FC307}" destId="{61CC42BE-069F-43D3-A573-2EC294DEBC8A}" srcOrd="3" destOrd="0" presId="urn:microsoft.com/office/officeart/2005/8/layout/bProcess4"/>
    <dgm:cxn modelId="{29F72758-60A6-4D82-8B9B-51C19DD7480D}" type="presParOf" srcId="{E32B1FDF-8C00-4C36-8841-7175E13FC307}" destId="{081CDC21-304D-43DA-8B70-7975E4723DF2}" srcOrd="4" destOrd="0" presId="urn:microsoft.com/office/officeart/2005/8/layout/bProcess4"/>
    <dgm:cxn modelId="{F87D5C24-5786-4012-A051-D902BD668E4E}" type="presParOf" srcId="{081CDC21-304D-43DA-8B70-7975E4723DF2}" destId="{EC550908-0270-4C1E-8D68-5622F2AECF29}" srcOrd="0" destOrd="0" presId="urn:microsoft.com/office/officeart/2005/8/layout/bProcess4"/>
    <dgm:cxn modelId="{143AE6A9-E307-4A49-80DB-1D96416BC55A}" type="presParOf" srcId="{081CDC21-304D-43DA-8B70-7975E4723DF2}" destId="{DB765E4F-FB00-4BE1-9C84-D2753AC3E501}" srcOrd="1" destOrd="0" presId="urn:microsoft.com/office/officeart/2005/8/layout/bProcess4"/>
    <dgm:cxn modelId="{670E69F2-750F-402C-885F-E2AF7A39013C}" type="presParOf" srcId="{E32B1FDF-8C00-4C36-8841-7175E13FC307}" destId="{EC773E01-4716-4A8A-93E7-54D070F4F8B5}" srcOrd="5" destOrd="0" presId="urn:microsoft.com/office/officeart/2005/8/layout/bProcess4"/>
    <dgm:cxn modelId="{22607012-7EA3-4CE6-947E-A5D9AFC39DAD}" type="presParOf" srcId="{E32B1FDF-8C00-4C36-8841-7175E13FC307}" destId="{8A193081-262F-4294-B17B-A1D4597F658E}" srcOrd="6" destOrd="0" presId="urn:microsoft.com/office/officeart/2005/8/layout/bProcess4"/>
    <dgm:cxn modelId="{F5A0C14C-E0AD-4994-8B8A-641C2FA5E68B}" type="presParOf" srcId="{8A193081-262F-4294-B17B-A1D4597F658E}" destId="{60CDC4B1-10F4-43C2-A094-34D31E1D9F24}" srcOrd="0" destOrd="0" presId="urn:microsoft.com/office/officeart/2005/8/layout/bProcess4"/>
    <dgm:cxn modelId="{21064544-2A89-4E15-BAF2-E642C9647CE2}" type="presParOf" srcId="{8A193081-262F-4294-B17B-A1D4597F658E}" destId="{5CB758C4-0168-43F6-872E-D56386C0DAE1}" srcOrd="1" destOrd="0" presId="urn:microsoft.com/office/officeart/2005/8/layout/bProcess4"/>
    <dgm:cxn modelId="{14827089-64CA-4291-B634-DD5AE1CF94DA}" type="presParOf" srcId="{E32B1FDF-8C00-4C36-8841-7175E13FC307}" destId="{4EB051E0-C5F7-48BE-B72F-5039DB09427C}" srcOrd="7" destOrd="0" presId="urn:microsoft.com/office/officeart/2005/8/layout/bProcess4"/>
    <dgm:cxn modelId="{8439249D-A1D2-4A87-887C-5818568B187E}" type="presParOf" srcId="{E32B1FDF-8C00-4C36-8841-7175E13FC307}" destId="{99B059B8-CA0F-418A-A26B-CF9F3B78CF05}" srcOrd="8" destOrd="0" presId="urn:microsoft.com/office/officeart/2005/8/layout/bProcess4"/>
    <dgm:cxn modelId="{B431AB01-4666-4C23-BB32-F477F0F25F6E}" type="presParOf" srcId="{99B059B8-CA0F-418A-A26B-CF9F3B78CF05}" destId="{57FA69EA-8ED2-4378-BE40-552C3EB7EDB3}" srcOrd="0" destOrd="0" presId="urn:microsoft.com/office/officeart/2005/8/layout/bProcess4"/>
    <dgm:cxn modelId="{4C3EEC29-F6F8-4FF5-8307-A86A9A04204D}" type="presParOf" srcId="{99B059B8-CA0F-418A-A26B-CF9F3B78CF05}" destId="{D457DB27-64AB-4A1C-9D6E-72DE7415DCF1}" srcOrd="1" destOrd="0" presId="urn:microsoft.com/office/officeart/2005/8/layout/bProcess4"/>
    <dgm:cxn modelId="{EC9B98CE-8A8C-4450-BC43-E8B43AFF6707}" type="presParOf" srcId="{E32B1FDF-8C00-4C36-8841-7175E13FC307}" destId="{23647818-DEE8-4679-A703-953163A13CB0}" srcOrd="9" destOrd="0" presId="urn:microsoft.com/office/officeart/2005/8/layout/bProcess4"/>
    <dgm:cxn modelId="{49D4FD02-9ED1-487B-AF3E-095E1A54EA5D}" type="presParOf" srcId="{E32B1FDF-8C00-4C36-8841-7175E13FC307}" destId="{4F8BE6B9-73CF-4D1F-869E-DD682BBB541C}" srcOrd="10" destOrd="0" presId="urn:microsoft.com/office/officeart/2005/8/layout/bProcess4"/>
    <dgm:cxn modelId="{8D9A4C78-0746-4651-9633-ED7298FEC1D5}" type="presParOf" srcId="{4F8BE6B9-73CF-4D1F-869E-DD682BBB541C}" destId="{58D6A8CF-C8E9-4A92-9660-A30D451E9640}" srcOrd="0" destOrd="0" presId="urn:microsoft.com/office/officeart/2005/8/layout/bProcess4"/>
    <dgm:cxn modelId="{03C25CC3-43F4-4374-82D5-064ACB4D2D13}" type="presParOf" srcId="{4F8BE6B9-73CF-4D1F-869E-DD682BBB541C}" destId="{69744CA6-5931-4B71-B6A8-56C3EC5033B4}" srcOrd="1" destOrd="0" presId="urn:microsoft.com/office/officeart/2005/8/layout/bProcess4"/>
    <dgm:cxn modelId="{9CCB8C32-9968-44D8-928D-DFE725C015C9}" type="presParOf" srcId="{E32B1FDF-8C00-4C36-8841-7175E13FC307}" destId="{9B0C5966-81E2-44BB-B320-431A42108E16}" srcOrd="11" destOrd="0" presId="urn:microsoft.com/office/officeart/2005/8/layout/bProcess4"/>
    <dgm:cxn modelId="{9E4B6EC6-2072-4B73-9B8A-826364CE162B}" type="presParOf" srcId="{E32B1FDF-8C00-4C36-8841-7175E13FC307}" destId="{05A12311-150F-4900-87FB-92B3EAE36436}" srcOrd="12" destOrd="0" presId="urn:microsoft.com/office/officeart/2005/8/layout/bProcess4"/>
    <dgm:cxn modelId="{57A14EAC-1C29-4215-9831-881AE0A620B8}" type="presParOf" srcId="{05A12311-150F-4900-87FB-92B3EAE36436}" destId="{F476459F-0C70-4C60-B3B0-D2DA0824AB60}" srcOrd="0" destOrd="0" presId="urn:microsoft.com/office/officeart/2005/8/layout/bProcess4"/>
    <dgm:cxn modelId="{6D58CF59-94C6-4C14-AE3C-4416189FB11F}" type="presParOf" srcId="{05A12311-150F-4900-87FB-92B3EAE36436}" destId="{A7031E92-E036-4BE3-81D6-839C8FFE4148}" srcOrd="1" destOrd="0" presId="urn:microsoft.com/office/officeart/2005/8/layout/bProcess4"/>
    <dgm:cxn modelId="{045388A8-74A0-4E14-BB24-6100CA8808D1}" type="presParOf" srcId="{E32B1FDF-8C00-4C36-8841-7175E13FC307}" destId="{3160A85C-AA6F-43C7-B523-EA1D7580B598}" srcOrd="13" destOrd="0" presId="urn:microsoft.com/office/officeart/2005/8/layout/bProcess4"/>
    <dgm:cxn modelId="{AC9C0120-EDDB-444C-B8E2-81BEB10A8303}" type="presParOf" srcId="{E32B1FDF-8C00-4C36-8841-7175E13FC307}" destId="{A9D8706B-5C9B-493F-B43D-CD8E71B45363}" srcOrd="14" destOrd="0" presId="urn:microsoft.com/office/officeart/2005/8/layout/bProcess4"/>
    <dgm:cxn modelId="{32218E17-16C7-4DCF-9858-54562F038519}" type="presParOf" srcId="{A9D8706B-5C9B-493F-B43D-CD8E71B45363}" destId="{1285B4F3-2B73-4905-8D25-3C56DA2FD488}" srcOrd="0" destOrd="0" presId="urn:microsoft.com/office/officeart/2005/8/layout/bProcess4"/>
    <dgm:cxn modelId="{BC2EA0EB-A85F-4247-9E30-DB5B072C86FB}" type="presParOf" srcId="{A9D8706B-5C9B-493F-B43D-CD8E71B45363}" destId="{8CAD1553-7DCE-4391-BC33-F4619929B9B1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5976FC9C-DC36-4F40-9C62-898EF261B19E}" type="doc">
      <dgm:prSet loTypeId="urn:microsoft.com/office/officeart/2005/8/layout/hProcess9" loCatId="process" qsTypeId="urn:microsoft.com/office/officeart/2005/8/quickstyle/simple2" qsCatId="simple" csTypeId="urn:microsoft.com/office/officeart/2005/8/colors/accent1_1" csCatId="accent1"/>
      <dgm:spPr/>
      <dgm:t>
        <a:bodyPr/>
        <a:lstStyle/>
        <a:p>
          <a:endParaRPr lang="es-MX"/>
        </a:p>
      </dgm:t>
    </dgm:pt>
    <dgm:pt modelId="{9B2C3254-BD99-4751-B828-06F965F2E178}">
      <dgm:prSet/>
      <dgm:spPr/>
      <dgm:t>
        <a:bodyPr/>
        <a:lstStyle/>
        <a:p>
          <a:pPr rtl="0"/>
          <a:r>
            <a:rPr lang="es-MX" smtClean="0"/>
            <a:t>Acciones de salud comunitaria, asistencia médica, farmacéutica y hospitalaria.</a:t>
          </a:r>
          <a:endParaRPr lang="es-MX"/>
        </a:p>
      </dgm:t>
    </dgm:pt>
    <dgm:pt modelId="{D9F37E73-122D-4D3C-9D86-9AA78357673E}" type="parTrans" cxnId="{BF681CDC-BE42-4585-9B44-6F4A307C3AC5}">
      <dgm:prSet/>
      <dgm:spPr/>
      <dgm:t>
        <a:bodyPr/>
        <a:lstStyle/>
        <a:p>
          <a:endParaRPr lang="es-MX"/>
        </a:p>
      </dgm:t>
    </dgm:pt>
    <dgm:pt modelId="{0EE98148-BB9A-40D0-9045-7515A952065A}" type="sibTrans" cxnId="{BF681CDC-BE42-4585-9B44-6F4A307C3AC5}">
      <dgm:prSet/>
      <dgm:spPr/>
      <dgm:t>
        <a:bodyPr/>
        <a:lstStyle/>
        <a:p>
          <a:endParaRPr lang="es-MX"/>
        </a:p>
      </dgm:t>
    </dgm:pt>
    <dgm:pt modelId="{1E3F428D-4D44-48E4-A734-BEB28DFC32D4}">
      <dgm:prSet/>
      <dgm:spPr/>
      <dgm:t>
        <a:bodyPr/>
        <a:lstStyle/>
        <a:p>
          <a:pPr rtl="0"/>
          <a:r>
            <a:rPr lang="es-MX" smtClean="0"/>
            <a:t>Deberá atender a la población no derechohabiente en casos de:</a:t>
          </a:r>
          <a:endParaRPr lang="es-MX"/>
        </a:p>
      </dgm:t>
    </dgm:pt>
    <dgm:pt modelId="{D2FC024D-7A68-489F-AF02-7671342E9369}" type="parTrans" cxnId="{AA919F08-AA99-4474-80B2-0A32FD5AA170}">
      <dgm:prSet/>
      <dgm:spPr/>
      <dgm:t>
        <a:bodyPr/>
        <a:lstStyle/>
        <a:p>
          <a:endParaRPr lang="es-MX"/>
        </a:p>
      </dgm:t>
    </dgm:pt>
    <dgm:pt modelId="{E1948841-BE54-4D95-8788-1DB6D3BC5C37}" type="sibTrans" cxnId="{AA919F08-AA99-4474-80B2-0A32FD5AA170}">
      <dgm:prSet/>
      <dgm:spPr/>
      <dgm:t>
        <a:bodyPr/>
        <a:lstStyle/>
        <a:p>
          <a:endParaRPr lang="es-MX"/>
        </a:p>
      </dgm:t>
    </dgm:pt>
    <dgm:pt modelId="{5C28F951-E04F-4546-A962-E725CE58B099}">
      <dgm:prSet/>
      <dgm:spPr/>
      <dgm:t>
        <a:bodyPr/>
        <a:lstStyle/>
        <a:p>
          <a:pPr rtl="0"/>
          <a:r>
            <a:rPr lang="es-MX" smtClean="0"/>
            <a:t>Emergencia nacional, por siniestros.</a:t>
          </a:r>
          <a:endParaRPr lang="es-MX"/>
        </a:p>
      </dgm:t>
    </dgm:pt>
    <dgm:pt modelId="{24E8BCA5-D429-4973-B202-1E1688DCAF11}" type="parTrans" cxnId="{DC61C56F-4B37-4EFF-B207-D9428900B37C}">
      <dgm:prSet/>
      <dgm:spPr/>
      <dgm:t>
        <a:bodyPr/>
        <a:lstStyle/>
        <a:p>
          <a:endParaRPr lang="es-MX"/>
        </a:p>
      </dgm:t>
    </dgm:pt>
    <dgm:pt modelId="{0739CE23-52D2-404F-B33E-E684F727CFE3}" type="sibTrans" cxnId="{DC61C56F-4B37-4EFF-B207-D9428900B37C}">
      <dgm:prSet/>
      <dgm:spPr/>
      <dgm:t>
        <a:bodyPr/>
        <a:lstStyle/>
        <a:p>
          <a:endParaRPr lang="es-MX"/>
        </a:p>
      </dgm:t>
    </dgm:pt>
    <dgm:pt modelId="{01ECAE3F-DC9B-4B10-8B5B-4C7BB978887B}">
      <dgm:prSet/>
      <dgm:spPr/>
      <dgm:t>
        <a:bodyPr/>
        <a:lstStyle/>
        <a:p>
          <a:pPr rtl="0"/>
          <a:r>
            <a:rPr lang="es-MX" smtClean="0"/>
            <a:t>Campañas de vacunación.</a:t>
          </a:r>
          <a:endParaRPr lang="es-MX"/>
        </a:p>
      </dgm:t>
    </dgm:pt>
    <dgm:pt modelId="{9DD92D4A-A44D-44EF-A223-88457CCB22D3}" type="parTrans" cxnId="{2C90E4EE-012C-4D4C-98CF-98A7C40703CD}">
      <dgm:prSet/>
      <dgm:spPr/>
      <dgm:t>
        <a:bodyPr/>
        <a:lstStyle/>
        <a:p>
          <a:endParaRPr lang="es-MX"/>
        </a:p>
      </dgm:t>
    </dgm:pt>
    <dgm:pt modelId="{1702DB4D-BD1A-41A7-A4F8-78CF5F75C1BE}" type="sibTrans" cxnId="{2C90E4EE-012C-4D4C-98CF-98A7C40703CD}">
      <dgm:prSet/>
      <dgm:spPr/>
      <dgm:t>
        <a:bodyPr/>
        <a:lstStyle/>
        <a:p>
          <a:endParaRPr lang="es-MX"/>
        </a:p>
      </dgm:t>
    </dgm:pt>
    <dgm:pt modelId="{83433A81-BE97-4806-9254-78A53A371E98}">
      <dgm:prSet/>
      <dgm:spPr/>
      <dgm:t>
        <a:bodyPr/>
        <a:lstStyle/>
        <a:p>
          <a:pPr rtl="0"/>
          <a:r>
            <a:rPr lang="es-MX" smtClean="0"/>
            <a:t>Programas de combate a la marginación y pobreza.</a:t>
          </a:r>
          <a:endParaRPr lang="es-MX"/>
        </a:p>
      </dgm:t>
    </dgm:pt>
    <dgm:pt modelId="{D6CD8437-4210-4C76-A112-7CA8A5ED82D4}" type="parTrans" cxnId="{1BA5B382-A30C-445D-9B24-B27EB2B07AFE}">
      <dgm:prSet/>
      <dgm:spPr/>
      <dgm:t>
        <a:bodyPr/>
        <a:lstStyle/>
        <a:p>
          <a:endParaRPr lang="es-MX"/>
        </a:p>
      </dgm:t>
    </dgm:pt>
    <dgm:pt modelId="{950143C6-599F-415D-BCE9-C66D615DB10E}" type="sibTrans" cxnId="{1BA5B382-A30C-445D-9B24-B27EB2B07AFE}">
      <dgm:prSet/>
      <dgm:spPr/>
      <dgm:t>
        <a:bodyPr/>
        <a:lstStyle/>
        <a:p>
          <a:endParaRPr lang="es-MX"/>
        </a:p>
      </dgm:t>
    </dgm:pt>
    <dgm:pt modelId="{7ABD775A-9AEE-4F7C-A4D5-EA6FA3CE4EC2}" type="pres">
      <dgm:prSet presAssocID="{5976FC9C-DC36-4F40-9C62-898EF261B19E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2D7D925-9963-4840-9C65-800EC9199D49}" type="pres">
      <dgm:prSet presAssocID="{5976FC9C-DC36-4F40-9C62-898EF261B19E}" presName="arrow" presStyleLbl="bgShp" presStyleIdx="0" presStyleCnt="1"/>
      <dgm:spPr/>
    </dgm:pt>
    <dgm:pt modelId="{A51802B0-616A-4E0F-B89D-AD054B7E6250}" type="pres">
      <dgm:prSet presAssocID="{5976FC9C-DC36-4F40-9C62-898EF261B19E}" presName="linearProcess" presStyleCnt="0"/>
      <dgm:spPr/>
    </dgm:pt>
    <dgm:pt modelId="{64F63C28-F1DA-4C42-A667-DC3FB8DACCEE}" type="pres">
      <dgm:prSet presAssocID="{9B2C3254-BD99-4751-B828-06F965F2E178}" presName="text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85A8006-9002-40FC-830C-2973F85538F7}" type="pres">
      <dgm:prSet presAssocID="{0EE98148-BB9A-40D0-9045-7515A952065A}" presName="sibTrans" presStyleCnt="0"/>
      <dgm:spPr/>
    </dgm:pt>
    <dgm:pt modelId="{CB173821-8B4F-453B-982D-ECD0E397B7A4}" type="pres">
      <dgm:prSet presAssocID="{1E3F428D-4D44-48E4-A734-BEB28DFC32D4}" presName="text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BA5B382-A30C-445D-9B24-B27EB2B07AFE}" srcId="{1E3F428D-4D44-48E4-A734-BEB28DFC32D4}" destId="{83433A81-BE97-4806-9254-78A53A371E98}" srcOrd="2" destOrd="0" parTransId="{D6CD8437-4210-4C76-A112-7CA8A5ED82D4}" sibTransId="{950143C6-599F-415D-BCE9-C66D615DB10E}"/>
    <dgm:cxn modelId="{F4244842-1083-4F67-B672-981D16241B7F}" type="presOf" srcId="{5976FC9C-DC36-4F40-9C62-898EF261B19E}" destId="{7ABD775A-9AEE-4F7C-A4D5-EA6FA3CE4EC2}" srcOrd="0" destOrd="0" presId="urn:microsoft.com/office/officeart/2005/8/layout/hProcess9"/>
    <dgm:cxn modelId="{2C90E4EE-012C-4D4C-98CF-98A7C40703CD}" srcId="{1E3F428D-4D44-48E4-A734-BEB28DFC32D4}" destId="{01ECAE3F-DC9B-4B10-8B5B-4C7BB978887B}" srcOrd="1" destOrd="0" parTransId="{9DD92D4A-A44D-44EF-A223-88457CCB22D3}" sibTransId="{1702DB4D-BD1A-41A7-A4F8-78CF5F75C1BE}"/>
    <dgm:cxn modelId="{FCED5560-C786-497A-A695-D0C0B00786D7}" type="presOf" srcId="{1E3F428D-4D44-48E4-A734-BEB28DFC32D4}" destId="{CB173821-8B4F-453B-982D-ECD0E397B7A4}" srcOrd="0" destOrd="0" presId="urn:microsoft.com/office/officeart/2005/8/layout/hProcess9"/>
    <dgm:cxn modelId="{DC61C56F-4B37-4EFF-B207-D9428900B37C}" srcId="{1E3F428D-4D44-48E4-A734-BEB28DFC32D4}" destId="{5C28F951-E04F-4546-A962-E725CE58B099}" srcOrd="0" destOrd="0" parTransId="{24E8BCA5-D429-4973-B202-1E1688DCAF11}" sibTransId="{0739CE23-52D2-404F-B33E-E684F727CFE3}"/>
    <dgm:cxn modelId="{AA919F08-AA99-4474-80B2-0A32FD5AA170}" srcId="{5976FC9C-DC36-4F40-9C62-898EF261B19E}" destId="{1E3F428D-4D44-48E4-A734-BEB28DFC32D4}" srcOrd="1" destOrd="0" parTransId="{D2FC024D-7A68-489F-AF02-7671342E9369}" sibTransId="{E1948841-BE54-4D95-8788-1DB6D3BC5C37}"/>
    <dgm:cxn modelId="{56C04252-A434-46C6-924B-E047E57FB651}" type="presOf" srcId="{5C28F951-E04F-4546-A962-E725CE58B099}" destId="{CB173821-8B4F-453B-982D-ECD0E397B7A4}" srcOrd="0" destOrd="1" presId="urn:microsoft.com/office/officeart/2005/8/layout/hProcess9"/>
    <dgm:cxn modelId="{267B61FC-7BF4-4285-8E73-A8E8234564D2}" type="presOf" srcId="{9B2C3254-BD99-4751-B828-06F965F2E178}" destId="{64F63C28-F1DA-4C42-A667-DC3FB8DACCEE}" srcOrd="0" destOrd="0" presId="urn:microsoft.com/office/officeart/2005/8/layout/hProcess9"/>
    <dgm:cxn modelId="{DA26E819-BBAF-4777-9405-02232D0E9C6C}" type="presOf" srcId="{83433A81-BE97-4806-9254-78A53A371E98}" destId="{CB173821-8B4F-453B-982D-ECD0E397B7A4}" srcOrd="0" destOrd="3" presId="urn:microsoft.com/office/officeart/2005/8/layout/hProcess9"/>
    <dgm:cxn modelId="{BF681CDC-BE42-4585-9B44-6F4A307C3AC5}" srcId="{5976FC9C-DC36-4F40-9C62-898EF261B19E}" destId="{9B2C3254-BD99-4751-B828-06F965F2E178}" srcOrd="0" destOrd="0" parTransId="{D9F37E73-122D-4D3C-9D86-9AA78357673E}" sibTransId="{0EE98148-BB9A-40D0-9045-7515A952065A}"/>
    <dgm:cxn modelId="{6D2909A5-6546-46D5-BE82-44749A67DE19}" type="presOf" srcId="{01ECAE3F-DC9B-4B10-8B5B-4C7BB978887B}" destId="{CB173821-8B4F-453B-982D-ECD0E397B7A4}" srcOrd="0" destOrd="2" presId="urn:microsoft.com/office/officeart/2005/8/layout/hProcess9"/>
    <dgm:cxn modelId="{3D86E235-6FAC-4B4D-AFEA-DE53AD0F68DF}" type="presParOf" srcId="{7ABD775A-9AEE-4F7C-A4D5-EA6FA3CE4EC2}" destId="{12D7D925-9963-4840-9C65-800EC9199D49}" srcOrd="0" destOrd="0" presId="urn:microsoft.com/office/officeart/2005/8/layout/hProcess9"/>
    <dgm:cxn modelId="{8878428D-179F-4114-AAC9-40BDFC12318F}" type="presParOf" srcId="{7ABD775A-9AEE-4F7C-A4D5-EA6FA3CE4EC2}" destId="{A51802B0-616A-4E0F-B89D-AD054B7E6250}" srcOrd="1" destOrd="0" presId="urn:microsoft.com/office/officeart/2005/8/layout/hProcess9"/>
    <dgm:cxn modelId="{FCC03372-C29E-4A61-8851-D725BF7C0301}" type="presParOf" srcId="{A51802B0-616A-4E0F-B89D-AD054B7E6250}" destId="{64F63C28-F1DA-4C42-A667-DC3FB8DACCEE}" srcOrd="0" destOrd="0" presId="urn:microsoft.com/office/officeart/2005/8/layout/hProcess9"/>
    <dgm:cxn modelId="{EE35BB62-C11F-4D2D-869B-7D0B49B055E8}" type="presParOf" srcId="{A51802B0-616A-4E0F-B89D-AD054B7E6250}" destId="{B85A8006-9002-40FC-830C-2973F85538F7}" srcOrd="1" destOrd="0" presId="urn:microsoft.com/office/officeart/2005/8/layout/hProcess9"/>
    <dgm:cxn modelId="{E7EDD715-70EB-4F5E-A607-3F6D7438A0F0}" type="presParOf" srcId="{A51802B0-616A-4E0F-B89D-AD054B7E6250}" destId="{CB173821-8B4F-453B-982D-ECD0E397B7A4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8.xml><?xml version="1.0" encoding="utf-8"?>
<dgm:dataModel xmlns:dgm="http://schemas.openxmlformats.org/drawingml/2006/diagram" xmlns:a="http://schemas.openxmlformats.org/drawingml/2006/main">
  <dgm:ptLst>
    <dgm:pt modelId="{F607E6FB-90DB-465C-90FC-892E1780FFD7}" type="doc">
      <dgm:prSet loTypeId="urn:microsoft.com/office/officeart/2005/8/layout/process1" loCatId="process" qsTypeId="urn:microsoft.com/office/officeart/2005/8/quickstyle/simple2" qsCatId="simple" csTypeId="urn:microsoft.com/office/officeart/2005/8/colors/accent1_1" csCatId="accent1"/>
      <dgm:spPr/>
      <dgm:t>
        <a:bodyPr/>
        <a:lstStyle/>
        <a:p>
          <a:endParaRPr lang="es-MX"/>
        </a:p>
      </dgm:t>
    </dgm:pt>
    <dgm:pt modelId="{69701DD0-D04D-4788-BACF-E065392351F3}">
      <dgm:prSet/>
      <dgm:spPr/>
      <dgm:t>
        <a:bodyPr/>
        <a:lstStyle/>
        <a:p>
          <a:pPr rtl="0"/>
          <a:r>
            <a:rPr lang="es-MX" smtClean="0"/>
            <a:t>Los patrones cubrirán íntegramente la cuota. </a:t>
          </a:r>
          <a:endParaRPr lang="es-MX"/>
        </a:p>
      </dgm:t>
    </dgm:pt>
    <dgm:pt modelId="{2442DA3F-44D5-4EFD-84C3-36E9290184D1}" type="parTrans" cxnId="{AA0F36F0-3334-42A7-9159-F0098BB7D3C1}">
      <dgm:prSet/>
      <dgm:spPr/>
      <dgm:t>
        <a:bodyPr/>
        <a:lstStyle/>
        <a:p>
          <a:endParaRPr lang="es-MX"/>
        </a:p>
      </dgm:t>
    </dgm:pt>
    <dgm:pt modelId="{8E380556-7088-4914-8C40-F4E18270A51F}" type="sibTrans" cxnId="{AA0F36F0-3334-42A7-9159-F0098BB7D3C1}">
      <dgm:prSet/>
      <dgm:spPr/>
      <dgm:t>
        <a:bodyPr/>
        <a:lstStyle/>
        <a:p>
          <a:endParaRPr lang="es-MX"/>
        </a:p>
      </dgm:t>
    </dgm:pt>
    <dgm:pt modelId="{19B4B4CB-8174-48B6-9439-DF8899DF8153}">
      <dgm:prSet/>
      <dgm:spPr/>
      <dgm:t>
        <a:bodyPr/>
        <a:lstStyle/>
        <a:p>
          <a:pPr rtl="0"/>
          <a:r>
            <a:rPr lang="es-MX" smtClean="0"/>
            <a:t>El monto de la prima para este seguro es del 1% sobre SBC. Para prestaciones sociales se destinará el 20%. </a:t>
          </a:r>
          <a:endParaRPr lang="es-MX"/>
        </a:p>
      </dgm:t>
    </dgm:pt>
    <dgm:pt modelId="{2EF39F54-11E7-4AA6-BB7E-BAB23F08C58E}" type="parTrans" cxnId="{40034222-AD16-44D6-AA44-D311AD970D90}">
      <dgm:prSet/>
      <dgm:spPr/>
      <dgm:t>
        <a:bodyPr/>
        <a:lstStyle/>
        <a:p>
          <a:endParaRPr lang="es-MX"/>
        </a:p>
      </dgm:t>
    </dgm:pt>
    <dgm:pt modelId="{1A4A99CA-5AEE-4BAC-92B0-1DB05EA2C75D}" type="sibTrans" cxnId="{40034222-AD16-44D6-AA44-D311AD970D90}">
      <dgm:prSet/>
      <dgm:spPr/>
      <dgm:t>
        <a:bodyPr/>
        <a:lstStyle/>
        <a:p>
          <a:endParaRPr lang="es-MX"/>
        </a:p>
      </dgm:t>
    </dgm:pt>
    <dgm:pt modelId="{768B6AA1-2FE8-4948-B5D0-4D7D98C24CB5}" type="pres">
      <dgm:prSet presAssocID="{F607E6FB-90DB-465C-90FC-892E1780FFD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032A0B4-782A-447A-BC1F-DB82B6847E8A}" type="pres">
      <dgm:prSet presAssocID="{69701DD0-D04D-4788-BACF-E065392351F3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E12A908-9EA5-4A11-8DBB-FE627CC77B5F}" type="pres">
      <dgm:prSet presAssocID="{8E380556-7088-4914-8C40-F4E18270A51F}" presName="sibTrans" presStyleLbl="sibTrans2D1" presStyleIdx="0" presStyleCnt="1"/>
      <dgm:spPr/>
      <dgm:t>
        <a:bodyPr/>
        <a:lstStyle/>
        <a:p>
          <a:endParaRPr lang="es-MX"/>
        </a:p>
      </dgm:t>
    </dgm:pt>
    <dgm:pt modelId="{EBBF46D6-8696-4EEE-B72A-D5D2A0548A68}" type="pres">
      <dgm:prSet presAssocID="{8E380556-7088-4914-8C40-F4E18270A51F}" presName="connectorText" presStyleLbl="sibTrans2D1" presStyleIdx="0" presStyleCnt="1"/>
      <dgm:spPr/>
      <dgm:t>
        <a:bodyPr/>
        <a:lstStyle/>
        <a:p>
          <a:endParaRPr lang="es-MX"/>
        </a:p>
      </dgm:t>
    </dgm:pt>
    <dgm:pt modelId="{8DAA0E6E-2EC1-458B-B3C3-7BBB577B41E3}" type="pres">
      <dgm:prSet presAssocID="{19B4B4CB-8174-48B6-9439-DF8899DF8153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2B3D1F0-3553-418F-8007-CDB73800C26E}" type="presOf" srcId="{69701DD0-D04D-4788-BACF-E065392351F3}" destId="{2032A0B4-782A-447A-BC1F-DB82B6847E8A}" srcOrd="0" destOrd="0" presId="urn:microsoft.com/office/officeart/2005/8/layout/process1"/>
    <dgm:cxn modelId="{AA0F36F0-3334-42A7-9159-F0098BB7D3C1}" srcId="{F607E6FB-90DB-465C-90FC-892E1780FFD7}" destId="{69701DD0-D04D-4788-BACF-E065392351F3}" srcOrd="0" destOrd="0" parTransId="{2442DA3F-44D5-4EFD-84C3-36E9290184D1}" sibTransId="{8E380556-7088-4914-8C40-F4E18270A51F}"/>
    <dgm:cxn modelId="{FBAFAE5D-8EB3-4FD6-A872-3880BD3F6E7E}" type="presOf" srcId="{8E380556-7088-4914-8C40-F4E18270A51F}" destId="{EBBF46D6-8696-4EEE-B72A-D5D2A0548A68}" srcOrd="1" destOrd="0" presId="urn:microsoft.com/office/officeart/2005/8/layout/process1"/>
    <dgm:cxn modelId="{411CD1B6-E33D-40AD-B689-C978C9F8D2FC}" type="presOf" srcId="{19B4B4CB-8174-48B6-9439-DF8899DF8153}" destId="{8DAA0E6E-2EC1-458B-B3C3-7BBB577B41E3}" srcOrd="0" destOrd="0" presId="urn:microsoft.com/office/officeart/2005/8/layout/process1"/>
    <dgm:cxn modelId="{634B74F6-6102-4ED1-BFDB-E95FB20D82A4}" type="presOf" srcId="{F607E6FB-90DB-465C-90FC-892E1780FFD7}" destId="{768B6AA1-2FE8-4948-B5D0-4D7D98C24CB5}" srcOrd="0" destOrd="0" presId="urn:microsoft.com/office/officeart/2005/8/layout/process1"/>
    <dgm:cxn modelId="{40034222-AD16-44D6-AA44-D311AD970D90}" srcId="{F607E6FB-90DB-465C-90FC-892E1780FFD7}" destId="{19B4B4CB-8174-48B6-9439-DF8899DF8153}" srcOrd="1" destOrd="0" parTransId="{2EF39F54-11E7-4AA6-BB7E-BAB23F08C58E}" sibTransId="{1A4A99CA-5AEE-4BAC-92B0-1DB05EA2C75D}"/>
    <dgm:cxn modelId="{951DE496-0CBA-47C4-B79B-D402503AB3FE}" type="presOf" srcId="{8E380556-7088-4914-8C40-F4E18270A51F}" destId="{FE12A908-9EA5-4A11-8DBB-FE627CC77B5F}" srcOrd="0" destOrd="0" presId="urn:microsoft.com/office/officeart/2005/8/layout/process1"/>
    <dgm:cxn modelId="{5949938D-6210-4803-B46D-7F82CB1999BA}" type="presParOf" srcId="{768B6AA1-2FE8-4948-B5D0-4D7D98C24CB5}" destId="{2032A0B4-782A-447A-BC1F-DB82B6847E8A}" srcOrd="0" destOrd="0" presId="urn:microsoft.com/office/officeart/2005/8/layout/process1"/>
    <dgm:cxn modelId="{1097ABE9-3395-473F-85D1-2376998851A7}" type="presParOf" srcId="{768B6AA1-2FE8-4948-B5D0-4D7D98C24CB5}" destId="{FE12A908-9EA5-4A11-8DBB-FE627CC77B5F}" srcOrd="1" destOrd="0" presId="urn:microsoft.com/office/officeart/2005/8/layout/process1"/>
    <dgm:cxn modelId="{989F37B2-D9AF-400E-83E9-20F1EBB35591}" type="presParOf" srcId="{FE12A908-9EA5-4A11-8DBB-FE627CC77B5F}" destId="{EBBF46D6-8696-4EEE-B72A-D5D2A0548A68}" srcOrd="0" destOrd="0" presId="urn:microsoft.com/office/officeart/2005/8/layout/process1"/>
    <dgm:cxn modelId="{3A8D35EA-10ED-4C26-8CDE-6C2D0113A68A}" type="presParOf" srcId="{768B6AA1-2FE8-4948-B5D0-4D7D98C24CB5}" destId="{8DAA0E6E-2EC1-458B-B3C3-7BBB577B41E3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68ADC03-6E9B-4800-83D7-88F52E039D1F}" type="doc">
      <dgm:prSet loTypeId="urn:microsoft.com/office/officeart/2005/8/layout/radial2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27DAFCD3-75E2-4168-B0FC-B45F166A0CBA}">
      <dgm:prSet custT="1"/>
      <dgm:spPr>
        <a:xfrm>
          <a:off x="3716022" y="1491"/>
          <a:ext cx="2147022" cy="1286042"/>
        </a:xfrm>
        <a:prstGeom prst="ellipse">
          <a:avLst/>
        </a:prstGeom>
        <a:solidFill>
          <a:srgbClr val="92AA4C">
            <a:hueOff val="1602711"/>
            <a:satOff val="-3255"/>
            <a:lumOff val="2092"/>
            <a:alphaOff val="0"/>
          </a:srgbClr>
        </a:solidFill>
        <a:ln w="15875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rtl="0"/>
          <a:r>
            <a:rPr lang="es-ES" sz="1400" dirty="0" smtClean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Asistencia médica, quirúrgica y farmacéutica</a:t>
          </a:r>
          <a:endParaRPr lang="es-MX" sz="1400" dirty="0">
            <a:solidFill>
              <a:sysClr val="window" lastClr="FFFFFF"/>
            </a:solidFill>
            <a:latin typeface="Century Gothic" panose="020B0502020202020204"/>
            <a:ea typeface="+mn-ea"/>
            <a:cs typeface="+mn-cs"/>
          </a:endParaRPr>
        </a:p>
      </dgm:t>
    </dgm:pt>
    <dgm:pt modelId="{45CDFA08-FFB7-49BE-8D48-6C6CD7FA5148}" type="parTrans" cxnId="{08441A81-7B52-43DD-B558-B03E923F36CE}">
      <dgm:prSet/>
      <dgm:spPr>
        <a:xfrm rot="19846879">
          <a:off x="2612117" y="1422933"/>
          <a:ext cx="1487412" cy="46933"/>
        </a:xfrm>
        <a:custGeom>
          <a:avLst/>
          <a:gdLst/>
          <a:ahLst/>
          <a:cxnLst/>
          <a:rect l="0" t="0" r="0" b="0"/>
          <a:pathLst>
            <a:path>
              <a:moveTo>
                <a:pt x="0" y="23466"/>
              </a:moveTo>
              <a:lnTo>
                <a:pt x="1487412" y="23466"/>
              </a:lnTo>
            </a:path>
          </a:pathLst>
        </a:custGeom>
        <a:noFill/>
        <a:ln w="15875" cap="rnd" cmpd="sng" algn="ctr">
          <a:solidFill>
            <a:srgbClr val="92AA4C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s-MX"/>
        </a:p>
      </dgm:t>
    </dgm:pt>
    <dgm:pt modelId="{69D3B818-5A54-4FF0-9FF7-A85322EF2A79}" type="sibTrans" cxnId="{08441A81-7B52-43DD-B558-B03E923F36CE}">
      <dgm:prSet/>
      <dgm:spPr/>
      <dgm:t>
        <a:bodyPr/>
        <a:lstStyle/>
        <a:p>
          <a:endParaRPr lang="es-MX"/>
        </a:p>
      </dgm:t>
    </dgm:pt>
    <dgm:pt modelId="{24DF7D7F-06CE-4349-BC64-39CB3A8C230D}">
      <dgm:prSet custT="1"/>
      <dgm:spPr>
        <a:xfrm>
          <a:off x="4140591" y="1586003"/>
          <a:ext cx="2147022" cy="1286042"/>
        </a:xfrm>
        <a:prstGeom prst="ellipse">
          <a:avLst/>
        </a:prstGeom>
        <a:solidFill>
          <a:srgbClr val="92AA4C">
            <a:hueOff val="3205422"/>
            <a:satOff val="-6509"/>
            <a:lumOff val="4183"/>
            <a:alphaOff val="0"/>
          </a:srgbClr>
        </a:solidFill>
        <a:ln w="15875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rtl="0"/>
          <a:r>
            <a:rPr lang="es-ES" sz="1400" dirty="0" smtClean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Servicio de hospitalización</a:t>
          </a:r>
          <a:endParaRPr lang="es-MX" sz="1400" dirty="0">
            <a:solidFill>
              <a:sysClr val="window" lastClr="FFFFFF"/>
            </a:solidFill>
            <a:latin typeface="Century Gothic" panose="020B0502020202020204"/>
            <a:ea typeface="+mn-ea"/>
            <a:cs typeface="+mn-cs"/>
          </a:endParaRPr>
        </a:p>
      </dgm:t>
    </dgm:pt>
    <dgm:pt modelId="{E5EB41D4-676E-44EE-B107-176D905BF320}" type="parTrans" cxnId="{6DC364A2-5CCE-4FCA-A49A-56B8E0943BEF}">
      <dgm:prSet/>
      <dgm:spPr>
        <a:xfrm>
          <a:off x="2706744" y="2205558"/>
          <a:ext cx="1433847" cy="46933"/>
        </a:xfrm>
        <a:custGeom>
          <a:avLst/>
          <a:gdLst/>
          <a:ahLst/>
          <a:cxnLst/>
          <a:rect l="0" t="0" r="0" b="0"/>
          <a:pathLst>
            <a:path>
              <a:moveTo>
                <a:pt x="0" y="23466"/>
              </a:moveTo>
              <a:lnTo>
                <a:pt x="1433847" y="23466"/>
              </a:lnTo>
            </a:path>
          </a:pathLst>
        </a:custGeom>
        <a:noFill/>
        <a:ln w="15875" cap="rnd" cmpd="sng" algn="ctr">
          <a:solidFill>
            <a:srgbClr val="92AA4C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s-MX"/>
        </a:p>
      </dgm:t>
    </dgm:pt>
    <dgm:pt modelId="{D4316A89-FB84-4A8D-98D9-6DBA135B6057}" type="sibTrans" cxnId="{6DC364A2-5CCE-4FCA-A49A-56B8E0943BEF}">
      <dgm:prSet/>
      <dgm:spPr/>
      <dgm:t>
        <a:bodyPr/>
        <a:lstStyle/>
        <a:p>
          <a:endParaRPr lang="es-MX"/>
        </a:p>
      </dgm:t>
    </dgm:pt>
    <dgm:pt modelId="{C1300BED-3770-4E50-882B-7C30709FA3BB}">
      <dgm:prSet custT="1"/>
      <dgm:spPr>
        <a:xfrm>
          <a:off x="3716022" y="3170516"/>
          <a:ext cx="2147022" cy="1286042"/>
        </a:xfrm>
        <a:prstGeom prst="ellipse">
          <a:avLst/>
        </a:prstGeom>
        <a:solidFill>
          <a:srgbClr val="92AA4C">
            <a:hueOff val="4808133"/>
            <a:satOff val="-9764"/>
            <a:lumOff val="6275"/>
            <a:alphaOff val="0"/>
          </a:srgbClr>
        </a:solidFill>
        <a:ln w="15875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rtl="0"/>
          <a:r>
            <a:rPr lang="es-ES" sz="1400" dirty="0" smtClean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Aparatos de prótesis y ortopedia</a:t>
          </a:r>
          <a:endParaRPr lang="es-MX" sz="1400" dirty="0">
            <a:solidFill>
              <a:sysClr val="window" lastClr="FFFFFF"/>
            </a:solidFill>
            <a:latin typeface="Century Gothic" panose="020B0502020202020204"/>
            <a:ea typeface="+mn-ea"/>
            <a:cs typeface="+mn-cs"/>
          </a:endParaRPr>
        </a:p>
      </dgm:t>
    </dgm:pt>
    <dgm:pt modelId="{61050B66-6233-4EDF-B81F-C0006A71165E}" type="parTrans" cxnId="{160AD1D4-ACDC-42F3-AEB2-3385DA7F6483}">
      <dgm:prSet/>
      <dgm:spPr>
        <a:xfrm rot="1753121">
          <a:off x="2612117" y="2988183"/>
          <a:ext cx="1487412" cy="46933"/>
        </a:xfrm>
        <a:custGeom>
          <a:avLst/>
          <a:gdLst/>
          <a:ahLst/>
          <a:cxnLst/>
          <a:rect l="0" t="0" r="0" b="0"/>
          <a:pathLst>
            <a:path>
              <a:moveTo>
                <a:pt x="0" y="23466"/>
              </a:moveTo>
              <a:lnTo>
                <a:pt x="1487412" y="23466"/>
              </a:lnTo>
            </a:path>
          </a:pathLst>
        </a:custGeom>
        <a:noFill/>
        <a:ln w="15875" cap="rnd" cmpd="sng" algn="ctr">
          <a:solidFill>
            <a:srgbClr val="92AA4C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s-MX"/>
        </a:p>
      </dgm:t>
    </dgm:pt>
    <dgm:pt modelId="{A8D9C71A-393A-4141-BE10-3C4E78248330}" type="sibTrans" cxnId="{160AD1D4-ACDC-42F3-AEB2-3385DA7F6483}">
      <dgm:prSet/>
      <dgm:spPr/>
      <dgm:t>
        <a:bodyPr/>
        <a:lstStyle/>
        <a:p>
          <a:endParaRPr lang="es-MX"/>
        </a:p>
      </dgm:t>
    </dgm:pt>
    <dgm:pt modelId="{6D232645-8736-4D4A-8E5A-A601C3B1837C}">
      <dgm:prSet custT="1"/>
      <dgm:spPr>
        <a:xfrm>
          <a:off x="3716022" y="3170516"/>
          <a:ext cx="2147022" cy="1286042"/>
        </a:xfrm>
        <a:solidFill>
          <a:srgbClr val="92AA4C">
            <a:hueOff val="4808133"/>
            <a:satOff val="-9764"/>
            <a:lumOff val="6275"/>
            <a:alphaOff val="0"/>
          </a:srgbClr>
        </a:solidFill>
        <a:ln w="15875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rtl="0"/>
          <a:r>
            <a:rPr lang="es-MX" sz="1400" dirty="0" smtClean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Rehabilitación</a:t>
          </a:r>
          <a:endParaRPr lang="es-MX" sz="1400" dirty="0">
            <a:solidFill>
              <a:sysClr val="window" lastClr="FFFFFF"/>
            </a:solidFill>
            <a:latin typeface="Century Gothic" panose="020B0502020202020204"/>
            <a:ea typeface="+mn-ea"/>
            <a:cs typeface="+mn-cs"/>
          </a:endParaRPr>
        </a:p>
      </dgm:t>
    </dgm:pt>
    <dgm:pt modelId="{9AA55426-C0DC-49EE-9BF4-64B496DE50C8}" type="parTrans" cxnId="{FDE78B4D-92B8-4BA3-AD92-4576409CECBD}">
      <dgm:prSet/>
      <dgm:spPr/>
      <dgm:t>
        <a:bodyPr/>
        <a:lstStyle/>
        <a:p>
          <a:endParaRPr lang="es-MX"/>
        </a:p>
      </dgm:t>
    </dgm:pt>
    <dgm:pt modelId="{9C96FEFF-86B2-46E3-965F-ACC97C836890}" type="sibTrans" cxnId="{FDE78B4D-92B8-4BA3-AD92-4576409CECBD}">
      <dgm:prSet/>
      <dgm:spPr/>
      <dgm:t>
        <a:bodyPr/>
        <a:lstStyle/>
        <a:p>
          <a:endParaRPr lang="es-MX"/>
        </a:p>
      </dgm:t>
    </dgm:pt>
    <dgm:pt modelId="{9EF2519F-A52F-4416-B161-A680D38EB69E}" type="pres">
      <dgm:prSet presAssocID="{968ADC03-6E9B-4800-83D7-88F52E039D1F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1917BC0-F912-4950-B39C-208845AB2A40}" type="pres">
      <dgm:prSet presAssocID="{968ADC03-6E9B-4800-83D7-88F52E039D1F}" presName="cycle" presStyleCnt="0"/>
      <dgm:spPr/>
      <dgm:t>
        <a:bodyPr/>
        <a:lstStyle/>
        <a:p>
          <a:endParaRPr lang="es-MX"/>
        </a:p>
      </dgm:t>
    </dgm:pt>
    <dgm:pt modelId="{145DA4FD-025C-41A9-8EE2-46872C1D27A8}" type="pres">
      <dgm:prSet presAssocID="{968ADC03-6E9B-4800-83D7-88F52E039D1F}" presName="centerShape" presStyleCnt="0"/>
      <dgm:spPr/>
      <dgm:t>
        <a:bodyPr/>
        <a:lstStyle/>
        <a:p>
          <a:endParaRPr lang="es-MX"/>
        </a:p>
      </dgm:t>
    </dgm:pt>
    <dgm:pt modelId="{B72673AC-05F5-49D4-927B-C5AEAA3A58DF}" type="pres">
      <dgm:prSet presAssocID="{968ADC03-6E9B-4800-83D7-88F52E039D1F}" presName="connSite" presStyleLbl="node1" presStyleIdx="0" presStyleCnt="5"/>
      <dgm:spPr/>
      <dgm:t>
        <a:bodyPr/>
        <a:lstStyle/>
        <a:p>
          <a:endParaRPr lang="es-MX"/>
        </a:p>
      </dgm:t>
    </dgm:pt>
    <dgm:pt modelId="{1634E462-BED9-4FBD-8BD8-98A09A9F741C}" type="pres">
      <dgm:prSet presAssocID="{968ADC03-6E9B-4800-83D7-88F52E039D1F}" presName="visible" presStyleLbl="node1" presStyleIdx="0" presStyleCnt="5"/>
      <dgm:spPr>
        <a:xfrm>
          <a:off x="884850" y="1157322"/>
          <a:ext cx="2143404" cy="2143404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endParaRPr lang="es-MX"/>
        </a:p>
      </dgm:t>
    </dgm:pt>
    <dgm:pt modelId="{8C99B865-6EC1-488E-B965-75A2F7ACD620}" type="pres">
      <dgm:prSet presAssocID="{45CDFA08-FFB7-49BE-8D48-6C6CD7FA5148}" presName="Name25" presStyleLbl="parChTrans1D1" presStyleIdx="0" presStyleCnt="4"/>
      <dgm:spPr/>
      <dgm:t>
        <a:bodyPr/>
        <a:lstStyle/>
        <a:p>
          <a:endParaRPr lang="es-MX"/>
        </a:p>
      </dgm:t>
    </dgm:pt>
    <dgm:pt modelId="{4EB08B32-5F50-47FD-BB78-AE05104295BE}" type="pres">
      <dgm:prSet presAssocID="{27DAFCD3-75E2-4168-B0FC-B45F166A0CBA}" presName="node" presStyleCnt="0"/>
      <dgm:spPr/>
      <dgm:t>
        <a:bodyPr/>
        <a:lstStyle/>
        <a:p>
          <a:endParaRPr lang="es-MX"/>
        </a:p>
      </dgm:t>
    </dgm:pt>
    <dgm:pt modelId="{7247701C-E486-42D8-B1C7-996BC4E13EF8}" type="pres">
      <dgm:prSet presAssocID="{27DAFCD3-75E2-4168-B0FC-B45F166A0CBA}" presName="parentNode" presStyleLbl="node1" presStyleIdx="1" presStyleCnt="5" custScaleX="185855" custLinFactNeighborX="9525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C30FD87-FF3C-4185-A481-7D2DAF291C68}" type="pres">
      <dgm:prSet presAssocID="{27DAFCD3-75E2-4168-B0FC-B45F166A0CBA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F0A120D-8991-431B-8FCA-F3A0426D3F4B}" type="pres">
      <dgm:prSet presAssocID="{E5EB41D4-676E-44EE-B107-176D905BF320}" presName="Name25" presStyleLbl="parChTrans1D1" presStyleIdx="1" presStyleCnt="4"/>
      <dgm:spPr/>
      <dgm:t>
        <a:bodyPr/>
        <a:lstStyle/>
        <a:p>
          <a:endParaRPr lang="es-MX"/>
        </a:p>
      </dgm:t>
    </dgm:pt>
    <dgm:pt modelId="{BAD08CCF-6E8D-43E5-861F-1F1A98644615}" type="pres">
      <dgm:prSet presAssocID="{24DF7D7F-06CE-4349-BC64-39CB3A8C230D}" presName="node" presStyleCnt="0"/>
      <dgm:spPr/>
      <dgm:t>
        <a:bodyPr/>
        <a:lstStyle/>
        <a:p>
          <a:endParaRPr lang="es-MX"/>
        </a:p>
      </dgm:t>
    </dgm:pt>
    <dgm:pt modelId="{02E10339-A8DC-431D-8414-AABCF38D7BDA}" type="pres">
      <dgm:prSet presAssocID="{24DF7D7F-06CE-4349-BC64-39CB3A8C230D}" presName="parentNode" presStyleLbl="node1" presStyleIdx="2" presStyleCnt="5" custScaleX="203099" custLinFactNeighborX="9525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13CCF2E-3187-4F4B-A50B-628063852CC4}" type="pres">
      <dgm:prSet presAssocID="{24DF7D7F-06CE-4349-BC64-39CB3A8C230D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518F198-ABE6-495B-B8B6-9E1B82A6598C}" type="pres">
      <dgm:prSet presAssocID="{61050B66-6233-4EDF-B81F-C0006A71165E}" presName="Name25" presStyleLbl="parChTrans1D1" presStyleIdx="2" presStyleCnt="4"/>
      <dgm:spPr/>
      <dgm:t>
        <a:bodyPr/>
        <a:lstStyle/>
        <a:p>
          <a:endParaRPr lang="es-MX"/>
        </a:p>
      </dgm:t>
    </dgm:pt>
    <dgm:pt modelId="{6F4EF677-74C4-4E6D-8F44-FAEC6F8097D5}" type="pres">
      <dgm:prSet presAssocID="{C1300BED-3770-4E50-882B-7C30709FA3BB}" presName="node" presStyleCnt="0"/>
      <dgm:spPr/>
      <dgm:t>
        <a:bodyPr/>
        <a:lstStyle/>
        <a:p>
          <a:endParaRPr lang="es-MX"/>
        </a:p>
      </dgm:t>
    </dgm:pt>
    <dgm:pt modelId="{3A499C98-F8EB-44EB-8EE5-A85C05FBE0AA}" type="pres">
      <dgm:prSet presAssocID="{C1300BED-3770-4E50-882B-7C30709FA3BB}" presName="parentNode" presStyleLbl="node1" presStyleIdx="3" presStyleCnt="5" custScaleX="166948" custLinFactNeighborX="9525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DE9EA47-9089-41E4-A102-52FB16CF6495}" type="pres">
      <dgm:prSet presAssocID="{C1300BED-3770-4E50-882B-7C30709FA3BB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03D9F2C-019F-49E1-AA02-28A371A3E4E3}" type="pres">
      <dgm:prSet presAssocID="{9AA55426-C0DC-49EE-9BF4-64B496DE50C8}" presName="Name25" presStyleLbl="parChTrans1D1" presStyleIdx="3" presStyleCnt="4"/>
      <dgm:spPr/>
      <dgm:t>
        <a:bodyPr/>
        <a:lstStyle/>
        <a:p>
          <a:endParaRPr lang="es-MX"/>
        </a:p>
      </dgm:t>
    </dgm:pt>
    <dgm:pt modelId="{573F7207-3694-4FB2-A1FF-C6799663D4B5}" type="pres">
      <dgm:prSet presAssocID="{6D232645-8736-4D4A-8E5A-A601C3B1837C}" presName="node" presStyleCnt="0"/>
      <dgm:spPr/>
    </dgm:pt>
    <dgm:pt modelId="{72530DF8-A5ED-4765-8B9F-0818F5DAB7C5}" type="pres">
      <dgm:prSet presAssocID="{6D232645-8736-4D4A-8E5A-A601C3B1837C}" presName="parentNode" presStyleLbl="node1" presStyleIdx="4" presStyleCnt="5" custScaleX="184171">
        <dgm:presLayoutVars>
          <dgm:chMax val="1"/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s-MX"/>
        </a:p>
      </dgm:t>
    </dgm:pt>
    <dgm:pt modelId="{FDEC002B-3782-47EB-8BA7-72DB64958A04}" type="pres">
      <dgm:prSet presAssocID="{6D232645-8736-4D4A-8E5A-A601C3B1837C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C7DAEE4F-0666-4FBC-AF50-1002BC879A15}" type="presOf" srcId="{E5EB41D4-676E-44EE-B107-176D905BF320}" destId="{AF0A120D-8991-431B-8FCA-F3A0426D3F4B}" srcOrd="0" destOrd="0" presId="urn:microsoft.com/office/officeart/2005/8/layout/radial2"/>
    <dgm:cxn modelId="{160AD1D4-ACDC-42F3-AEB2-3385DA7F6483}" srcId="{968ADC03-6E9B-4800-83D7-88F52E039D1F}" destId="{C1300BED-3770-4E50-882B-7C30709FA3BB}" srcOrd="2" destOrd="0" parTransId="{61050B66-6233-4EDF-B81F-C0006A71165E}" sibTransId="{A8D9C71A-393A-4141-BE10-3C4E78248330}"/>
    <dgm:cxn modelId="{5C0B4ECD-135F-4447-8AC7-74B46E23E67B}" type="presOf" srcId="{61050B66-6233-4EDF-B81F-C0006A71165E}" destId="{8518F198-ABE6-495B-B8B6-9E1B82A6598C}" srcOrd="0" destOrd="0" presId="urn:microsoft.com/office/officeart/2005/8/layout/radial2"/>
    <dgm:cxn modelId="{5683B0B1-242C-4458-975A-32F6C2927D82}" type="presOf" srcId="{27DAFCD3-75E2-4168-B0FC-B45F166A0CBA}" destId="{7247701C-E486-42D8-B1C7-996BC4E13EF8}" srcOrd="0" destOrd="0" presId="urn:microsoft.com/office/officeart/2005/8/layout/radial2"/>
    <dgm:cxn modelId="{1EF27272-1B03-417D-82FC-044358BDE48A}" type="presOf" srcId="{968ADC03-6E9B-4800-83D7-88F52E039D1F}" destId="{9EF2519F-A52F-4416-B161-A680D38EB69E}" srcOrd="0" destOrd="0" presId="urn:microsoft.com/office/officeart/2005/8/layout/radial2"/>
    <dgm:cxn modelId="{FC2215B0-2DB1-4B82-81F0-0860831FC843}" type="presOf" srcId="{24DF7D7F-06CE-4349-BC64-39CB3A8C230D}" destId="{02E10339-A8DC-431D-8414-AABCF38D7BDA}" srcOrd="0" destOrd="0" presId="urn:microsoft.com/office/officeart/2005/8/layout/radial2"/>
    <dgm:cxn modelId="{BA27290D-269E-474F-BAB9-0C355F6C49DF}" type="presOf" srcId="{45CDFA08-FFB7-49BE-8D48-6C6CD7FA5148}" destId="{8C99B865-6EC1-488E-B965-75A2F7ACD620}" srcOrd="0" destOrd="0" presId="urn:microsoft.com/office/officeart/2005/8/layout/radial2"/>
    <dgm:cxn modelId="{DDDC05E5-40A2-4231-B8C6-112C2E755B89}" type="presOf" srcId="{9AA55426-C0DC-49EE-9BF4-64B496DE50C8}" destId="{403D9F2C-019F-49E1-AA02-28A371A3E4E3}" srcOrd="0" destOrd="0" presId="urn:microsoft.com/office/officeart/2005/8/layout/radial2"/>
    <dgm:cxn modelId="{08441A81-7B52-43DD-B558-B03E923F36CE}" srcId="{968ADC03-6E9B-4800-83D7-88F52E039D1F}" destId="{27DAFCD3-75E2-4168-B0FC-B45F166A0CBA}" srcOrd="0" destOrd="0" parTransId="{45CDFA08-FFB7-49BE-8D48-6C6CD7FA5148}" sibTransId="{69D3B818-5A54-4FF0-9FF7-A85322EF2A79}"/>
    <dgm:cxn modelId="{FDE78B4D-92B8-4BA3-AD92-4576409CECBD}" srcId="{968ADC03-6E9B-4800-83D7-88F52E039D1F}" destId="{6D232645-8736-4D4A-8E5A-A601C3B1837C}" srcOrd="3" destOrd="0" parTransId="{9AA55426-C0DC-49EE-9BF4-64B496DE50C8}" sibTransId="{9C96FEFF-86B2-46E3-965F-ACC97C836890}"/>
    <dgm:cxn modelId="{E0998E23-87CC-4F24-8DAF-6B8FB0C434CB}" type="presOf" srcId="{6D232645-8736-4D4A-8E5A-A601C3B1837C}" destId="{72530DF8-A5ED-4765-8B9F-0818F5DAB7C5}" srcOrd="0" destOrd="0" presId="urn:microsoft.com/office/officeart/2005/8/layout/radial2"/>
    <dgm:cxn modelId="{51D0D5BE-21C3-4ADF-873D-7AE758FFE4F2}" type="presOf" srcId="{C1300BED-3770-4E50-882B-7C30709FA3BB}" destId="{3A499C98-F8EB-44EB-8EE5-A85C05FBE0AA}" srcOrd="0" destOrd="0" presId="urn:microsoft.com/office/officeart/2005/8/layout/radial2"/>
    <dgm:cxn modelId="{6DC364A2-5CCE-4FCA-A49A-56B8E0943BEF}" srcId="{968ADC03-6E9B-4800-83D7-88F52E039D1F}" destId="{24DF7D7F-06CE-4349-BC64-39CB3A8C230D}" srcOrd="1" destOrd="0" parTransId="{E5EB41D4-676E-44EE-B107-176D905BF320}" sibTransId="{D4316A89-FB84-4A8D-98D9-6DBA135B6057}"/>
    <dgm:cxn modelId="{D84E138C-A936-42FA-83BC-507C4DA4FD28}" type="presParOf" srcId="{9EF2519F-A52F-4416-B161-A680D38EB69E}" destId="{41917BC0-F912-4950-B39C-208845AB2A40}" srcOrd="0" destOrd="0" presId="urn:microsoft.com/office/officeart/2005/8/layout/radial2"/>
    <dgm:cxn modelId="{AABC0490-9AB2-454A-917A-A30DA900F700}" type="presParOf" srcId="{41917BC0-F912-4950-B39C-208845AB2A40}" destId="{145DA4FD-025C-41A9-8EE2-46872C1D27A8}" srcOrd="0" destOrd="0" presId="urn:microsoft.com/office/officeart/2005/8/layout/radial2"/>
    <dgm:cxn modelId="{18FE3C97-8FF6-45AF-81E6-91A2B80D1D1A}" type="presParOf" srcId="{145DA4FD-025C-41A9-8EE2-46872C1D27A8}" destId="{B72673AC-05F5-49D4-927B-C5AEAA3A58DF}" srcOrd="0" destOrd="0" presId="urn:microsoft.com/office/officeart/2005/8/layout/radial2"/>
    <dgm:cxn modelId="{BC655856-FE9A-481E-8945-F1DAB1952D42}" type="presParOf" srcId="{145DA4FD-025C-41A9-8EE2-46872C1D27A8}" destId="{1634E462-BED9-4FBD-8BD8-98A09A9F741C}" srcOrd="1" destOrd="0" presId="urn:microsoft.com/office/officeart/2005/8/layout/radial2"/>
    <dgm:cxn modelId="{05704A65-988E-455D-8CDE-7788E537CCF3}" type="presParOf" srcId="{41917BC0-F912-4950-B39C-208845AB2A40}" destId="{8C99B865-6EC1-488E-B965-75A2F7ACD620}" srcOrd="1" destOrd="0" presId="urn:microsoft.com/office/officeart/2005/8/layout/radial2"/>
    <dgm:cxn modelId="{6DC84C24-0EAF-49F8-8689-EC01F2167207}" type="presParOf" srcId="{41917BC0-F912-4950-B39C-208845AB2A40}" destId="{4EB08B32-5F50-47FD-BB78-AE05104295BE}" srcOrd="2" destOrd="0" presId="urn:microsoft.com/office/officeart/2005/8/layout/radial2"/>
    <dgm:cxn modelId="{D97584B9-9070-40E3-A02A-0841AB05D1D4}" type="presParOf" srcId="{4EB08B32-5F50-47FD-BB78-AE05104295BE}" destId="{7247701C-E486-42D8-B1C7-996BC4E13EF8}" srcOrd="0" destOrd="0" presId="urn:microsoft.com/office/officeart/2005/8/layout/radial2"/>
    <dgm:cxn modelId="{7854EDFB-EB1D-4F65-9DAF-63FB885981DF}" type="presParOf" srcId="{4EB08B32-5F50-47FD-BB78-AE05104295BE}" destId="{5C30FD87-FF3C-4185-A481-7D2DAF291C68}" srcOrd="1" destOrd="0" presId="urn:microsoft.com/office/officeart/2005/8/layout/radial2"/>
    <dgm:cxn modelId="{A9DB8BA6-E71E-47F8-B3C2-0197E12CF556}" type="presParOf" srcId="{41917BC0-F912-4950-B39C-208845AB2A40}" destId="{AF0A120D-8991-431B-8FCA-F3A0426D3F4B}" srcOrd="3" destOrd="0" presId="urn:microsoft.com/office/officeart/2005/8/layout/radial2"/>
    <dgm:cxn modelId="{1111BCDF-39CF-41AF-999F-F20F787EE5CE}" type="presParOf" srcId="{41917BC0-F912-4950-B39C-208845AB2A40}" destId="{BAD08CCF-6E8D-43E5-861F-1F1A98644615}" srcOrd="4" destOrd="0" presId="urn:microsoft.com/office/officeart/2005/8/layout/radial2"/>
    <dgm:cxn modelId="{5B792623-55FE-47C4-A70C-EB0DC4E9CBB1}" type="presParOf" srcId="{BAD08CCF-6E8D-43E5-861F-1F1A98644615}" destId="{02E10339-A8DC-431D-8414-AABCF38D7BDA}" srcOrd="0" destOrd="0" presId="urn:microsoft.com/office/officeart/2005/8/layout/radial2"/>
    <dgm:cxn modelId="{420BAA1B-DE97-436A-B394-467C0B8AB53A}" type="presParOf" srcId="{BAD08CCF-6E8D-43E5-861F-1F1A98644615}" destId="{C13CCF2E-3187-4F4B-A50B-628063852CC4}" srcOrd="1" destOrd="0" presId="urn:microsoft.com/office/officeart/2005/8/layout/radial2"/>
    <dgm:cxn modelId="{EA52210E-EDDC-4E23-A4FC-C148106E14CA}" type="presParOf" srcId="{41917BC0-F912-4950-B39C-208845AB2A40}" destId="{8518F198-ABE6-495B-B8B6-9E1B82A6598C}" srcOrd="5" destOrd="0" presId="urn:microsoft.com/office/officeart/2005/8/layout/radial2"/>
    <dgm:cxn modelId="{17528B05-76A8-424D-95F6-A7A148F0E2E7}" type="presParOf" srcId="{41917BC0-F912-4950-B39C-208845AB2A40}" destId="{6F4EF677-74C4-4E6D-8F44-FAEC6F8097D5}" srcOrd="6" destOrd="0" presId="urn:microsoft.com/office/officeart/2005/8/layout/radial2"/>
    <dgm:cxn modelId="{EB0DBDC9-F4EF-44E4-8FE0-2228D6245E1F}" type="presParOf" srcId="{6F4EF677-74C4-4E6D-8F44-FAEC6F8097D5}" destId="{3A499C98-F8EB-44EB-8EE5-A85C05FBE0AA}" srcOrd="0" destOrd="0" presId="urn:microsoft.com/office/officeart/2005/8/layout/radial2"/>
    <dgm:cxn modelId="{15680CA6-162E-4C89-8448-C1E6102B74ED}" type="presParOf" srcId="{6F4EF677-74C4-4E6D-8F44-FAEC6F8097D5}" destId="{ADE9EA47-9089-41E4-A102-52FB16CF6495}" srcOrd="1" destOrd="0" presId="urn:microsoft.com/office/officeart/2005/8/layout/radial2"/>
    <dgm:cxn modelId="{EAEB5D71-3CEB-46DE-8BB9-438FDA9DDC93}" type="presParOf" srcId="{41917BC0-F912-4950-B39C-208845AB2A40}" destId="{403D9F2C-019F-49E1-AA02-28A371A3E4E3}" srcOrd="7" destOrd="0" presId="urn:microsoft.com/office/officeart/2005/8/layout/radial2"/>
    <dgm:cxn modelId="{63CB8AB1-B802-49F0-A87F-487A75F1FAA6}" type="presParOf" srcId="{41917BC0-F912-4950-B39C-208845AB2A40}" destId="{573F7207-3694-4FB2-A1FF-C6799663D4B5}" srcOrd="8" destOrd="0" presId="urn:microsoft.com/office/officeart/2005/8/layout/radial2"/>
    <dgm:cxn modelId="{D5A107B6-2C4C-402E-BA00-77417E6966CA}" type="presParOf" srcId="{573F7207-3694-4FB2-A1FF-C6799663D4B5}" destId="{72530DF8-A5ED-4765-8B9F-0818F5DAB7C5}" srcOrd="0" destOrd="0" presId="urn:microsoft.com/office/officeart/2005/8/layout/radial2"/>
    <dgm:cxn modelId="{D58EB09F-C9FC-45E7-85DC-A858A1AAB49C}" type="presParOf" srcId="{573F7207-3694-4FB2-A1FF-C6799663D4B5}" destId="{FDEC002B-3782-47EB-8BA7-72DB64958A04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11D7950-3C03-4904-85BD-38537B0C7ABB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90632273-A0A3-416A-86C0-5A9330742932}">
      <dgm:prSet/>
      <dgm:spPr/>
      <dgm:t>
        <a:bodyPr/>
        <a:lstStyle/>
        <a:p>
          <a:pPr rtl="0"/>
          <a:r>
            <a:rPr lang="es-MX" dirty="0" smtClean="0"/>
            <a:t>Incapacidad temporal</a:t>
          </a:r>
          <a:endParaRPr lang="es-MX" dirty="0"/>
        </a:p>
      </dgm:t>
    </dgm:pt>
    <dgm:pt modelId="{97D17FA6-C3E3-4766-A24D-761722E2A65E}" type="parTrans" cxnId="{CF65EE93-D47F-4A4B-BAED-F96932ADE9D7}">
      <dgm:prSet/>
      <dgm:spPr/>
      <dgm:t>
        <a:bodyPr/>
        <a:lstStyle/>
        <a:p>
          <a:endParaRPr lang="es-MX"/>
        </a:p>
      </dgm:t>
    </dgm:pt>
    <dgm:pt modelId="{B044BE1D-020A-40BB-93DF-87AC778EC6B5}" type="sibTrans" cxnId="{CF65EE93-D47F-4A4B-BAED-F96932ADE9D7}">
      <dgm:prSet/>
      <dgm:spPr/>
      <dgm:t>
        <a:bodyPr/>
        <a:lstStyle/>
        <a:p>
          <a:endParaRPr lang="es-MX"/>
        </a:p>
      </dgm:t>
    </dgm:pt>
    <dgm:pt modelId="{5F27475C-C9E5-4214-8334-5DA21FA60679}">
      <dgm:prSet/>
      <dgm:spPr/>
      <dgm:t>
        <a:bodyPr/>
        <a:lstStyle/>
        <a:p>
          <a:pPr rtl="0"/>
          <a:r>
            <a:rPr lang="es-MX" dirty="0" smtClean="0"/>
            <a:t>El salario al 100%.</a:t>
          </a:r>
          <a:endParaRPr lang="es-MX" dirty="0"/>
        </a:p>
      </dgm:t>
    </dgm:pt>
    <dgm:pt modelId="{29AC375E-CA1A-4379-BE6D-D67CC75D4AB6}" type="parTrans" cxnId="{C154B28E-5EB2-45B0-A2B9-061799A23495}">
      <dgm:prSet/>
      <dgm:spPr/>
      <dgm:t>
        <a:bodyPr/>
        <a:lstStyle/>
        <a:p>
          <a:endParaRPr lang="es-MX"/>
        </a:p>
      </dgm:t>
    </dgm:pt>
    <dgm:pt modelId="{D657432D-BF8E-4317-BCCF-E9704B1A90FE}" type="sibTrans" cxnId="{C154B28E-5EB2-45B0-A2B9-061799A23495}">
      <dgm:prSet/>
      <dgm:spPr/>
      <dgm:t>
        <a:bodyPr/>
        <a:lstStyle/>
        <a:p>
          <a:endParaRPr lang="es-MX"/>
        </a:p>
      </dgm:t>
    </dgm:pt>
    <dgm:pt modelId="{7A59706E-A606-4FCF-B4FC-E9D18F6EC90F}">
      <dgm:prSet/>
      <dgm:spPr/>
      <dgm:t>
        <a:bodyPr/>
        <a:lstStyle/>
        <a:p>
          <a:pPr rtl="0"/>
          <a:r>
            <a:rPr lang="es-MX" dirty="0" smtClean="0"/>
            <a:t>Incapacidad permanente total</a:t>
          </a:r>
          <a:endParaRPr lang="es-MX" dirty="0"/>
        </a:p>
      </dgm:t>
    </dgm:pt>
    <dgm:pt modelId="{4B008073-750A-4AC3-806B-890F842168EB}" type="parTrans" cxnId="{B737E5C2-7870-436B-9D04-2467B6FB0D70}">
      <dgm:prSet/>
      <dgm:spPr/>
      <dgm:t>
        <a:bodyPr/>
        <a:lstStyle/>
        <a:p>
          <a:endParaRPr lang="es-MX"/>
        </a:p>
      </dgm:t>
    </dgm:pt>
    <dgm:pt modelId="{5A773509-23A6-4602-B963-E0B043CDEC27}" type="sibTrans" cxnId="{B737E5C2-7870-436B-9D04-2467B6FB0D70}">
      <dgm:prSet/>
      <dgm:spPr/>
      <dgm:t>
        <a:bodyPr/>
        <a:lstStyle/>
        <a:p>
          <a:endParaRPr lang="es-MX"/>
        </a:p>
      </dgm:t>
    </dgm:pt>
    <dgm:pt modelId="{39BEE587-C89F-4F39-BDA0-72731D665D4D}">
      <dgm:prSet/>
      <dgm:spPr/>
      <dgm:t>
        <a:bodyPr/>
        <a:lstStyle/>
        <a:p>
          <a:pPr rtl="0"/>
          <a:r>
            <a:rPr lang="es-MX" dirty="0" smtClean="0"/>
            <a:t>Incapacidad permanente parcial</a:t>
          </a:r>
          <a:endParaRPr lang="es-MX" dirty="0"/>
        </a:p>
      </dgm:t>
    </dgm:pt>
    <dgm:pt modelId="{1C13248E-7E80-4F37-BE62-816B9C33EF8B}" type="parTrans" cxnId="{E315A60D-40FF-4247-9CA8-91901C43B7EE}">
      <dgm:prSet/>
      <dgm:spPr/>
      <dgm:t>
        <a:bodyPr/>
        <a:lstStyle/>
        <a:p>
          <a:endParaRPr lang="es-MX"/>
        </a:p>
      </dgm:t>
    </dgm:pt>
    <dgm:pt modelId="{9B7D435E-495F-43AF-966B-4BF7A7C6303D}" type="sibTrans" cxnId="{E315A60D-40FF-4247-9CA8-91901C43B7EE}">
      <dgm:prSet/>
      <dgm:spPr/>
      <dgm:t>
        <a:bodyPr/>
        <a:lstStyle/>
        <a:p>
          <a:endParaRPr lang="es-MX"/>
        </a:p>
      </dgm:t>
    </dgm:pt>
    <dgm:pt modelId="{FD372DC3-6880-4B4E-A4A1-0BC417906F21}">
      <dgm:prSet custT="1"/>
      <dgm:spPr/>
      <dgm:t>
        <a:bodyPr/>
        <a:lstStyle/>
        <a:p>
          <a:pPr rtl="0"/>
          <a:r>
            <a:rPr lang="es-MX" sz="1900" dirty="0" smtClean="0"/>
            <a:t>Pensión conforme  a la LFT.</a:t>
          </a:r>
          <a:endParaRPr lang="es-MX" sz="1900" dirty="0"/>
        </a:p>
      </dgm:t>
    </dgm:pt>
    <dgm:pt modelId="{C4E9EC51-ADE5-4EED-AA76-E9937E3F0598}" type="parTrans" cxnId="{FF7FCA36-5D82-4CC2-B009-8C8FF3EAE43A}">
      <dgm:prSet/>
      <dgm:spPr/>
      <dgm:t>
        <a:bodyPr/>
        <a:lstStyle/>
        <a:p>
          <a:endParaRPr lang="es-MX"/>
        </a:p>
      </dgm:t>
    </dgm:pt>
    <dgm:pt modelId="{CA091D79-B3A7-4826-B0E2-58FA4249E64F}" type="sibTrans" cxnId="{FF7FCA36-5D82-4CC2-B009-8C8FF3EAE43A}">
      <dgm:prSet/>
      <dgm:spPr/>
      <dgm:t>
        <a:bodyPr/>
        <a:lstStyle/>
        <a:p>
          <a:endParaRPr lang="es-MX"/>
        </a:p>
      </dgm:t>
    </dgm:pt>
    <dgm:pt modelId="{38B62DE8-2D39-4674-9C5C-54848C2A4951}">
      <dgm:prSet/>
      <dgm:spPr/>
      <dgm:t>
        <a:bodyPr/>
        <a:lstStyle/>
        <a:p>
          <a:pPr rtl="0"/>
          <a:r>
            <a:rPr lang="es-MX" dirty="0" smtClean="0"/>
            <a:t>Pensión definitiva al 60% del salario.</a:t>
          </a:r>
          <a:endParaRPr lang="es-MX" dirty="0"/>
        </a:p>
      </dgm:t>
    </dgm:pt>
    <dgm:pt modelId="{B7328155-418F-439C-92E6-E7A5C0618225}" type="parTrans" cxnId="{F3503602-9C86-44CF-80A4-00C7E5656749}">
      <dgm:prSet/>
      <dgm:spPr/>
      <dgm:t>
        <a:bodyPr/>
        <a:lstStyle/>
        <a:p>
          <a:endParaRPr lang="es-MX"/>
        </a:p>
      </dgm:t>
    </dgm:pt>
    <dgm:pt modelId="{2DB68D9E-4A5E-439C-A30F-20B711655636}" type="sibTrans" cxnId="{F3503602-9C86-44CF-80A4-00C7E5656749}">
      <dgm:prSet/>
      <dgm:spPr/>
      <dgm:t>
        <a:bodyPr/>
        <a:lstStyle/>
        <a:p>
          <a:endParaRPr lang="es-MX"/>
        </a:p>
      </dgm:t>
    </dgm:pt>
    <dgm:pt modelId="{530100A0-5044-4F66-88BB-F9265D25124A}" type="pres">
      <dgm:prSet presAssocID="{B11D7950-3C03-4904-85BD-38537B0C7ABB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3641B650-6DD7-4D25-AA24-5E06464BCA92}" type="pres">
      <dgm:prSet presAssocID="{90632273-A0A3-416A-86C0-5A9330742932}" presName="composite" presStyleCnt="0"/>
      <dgm:spPr/>
    </dgm:pt>
    <dgm:pt modelId="{B36B75DB-B71C-425C-8891-38E631AEBD3B}" type="pres">
      <dgm:prSet presAssocID="{90632273-A0A3-416A-86C0-5A9330742932}" presName="bentUpArrow1" presStyleLbl="alignImgPlace1" presStyleIdx="0" presStyleCnt="2"/>
      <dgm:spPr/>
    </dgm:pt>
    <dgm:pt modelId="{9056435A-3DB9-4C8F-BEE2-FB71C8E8561B}" type="pres">
      <dgm:prSet presAssocID="{90632273-A0A3-416A-86C0-5A9330742932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FE073B1-12A9-4C8E-B4F8-0DD7DF987282}" type="pres">
      <dgm:prSet presAssocID="{90632273-A0A3-416A-86C0-5A9330742932}" presName="ChildText" presStyleLbl="revTx" presStyleIdx="0" presStyleCnt="3" custScaleX="205375" custLinFactNeighborX="62397" custLinFactNeighborY="149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AEF34E8-89B0-4E77-9AE2-D1B86115DF43}" type="pres">
      <dgm:prSet presAssocID="{B044BE1D-020A-40BB-93DF-87AC778EC6B5}" presName="sibTrans" presStyleCnt="0"/>
      <dgm:spPr/>
    </dgm:pt>
    <dgm:pt modelId="{B55F6F82-FEB5-4EDA-9AEE-3D7BE12DA57F}" type="pres">
      <dgm:prSet presAssocID="{7A59706E-A606-4FCF-B4FC-E9D18F6EC90F}" presName="composite" presStyleCnt="0"/>
      <dgm:spPr/>
    </dgm:pt>
    <dgm:pt modelId="{C7A93E8D-C32D-44F3-82E6-C9BEEE61FBC6}" type="pres">
      <dgm:prSet presAssocID="{7A59706E-A606-4FCF-B4FC-E9D18F6EC90F}" presName="bentUpArrow1" presStyleLbl="alignImgPlace1" presStyleIdx="1" presStyleCnt="2"/>
      <dgm:spPr/>
    </dgm:pt>
    <dgm:pt modelId="{B5A54425-DB1D-4189-9C1A-E10495316CE1}" type="pres">
      <dgm:prSet presAssocID="{7A59706E-A606-4FCF-B4FC-E9D18F6EC90F}" presName="ParentText" presStyleLbl="node1" presStyleIdx="1" presStyleCnt="3" custLinFactNeighborX="-15839" custLinFactNeighborY="-388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52B6072-38DA-448A-B385-A8806A81B039}" type="pres">
      <dgm:prSet presAssocID="{7A59706E-A606-4FCF-B4FC-E9D18F6EC90F}" presName="ChildText" presStyleLbl="revTx" presStyleIdx="1" presStyleCnt="3" custScaleX="180988" custLinFactNeighborX="44541" custLinFactNeighborY="248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C8F236E-3EEB-417D-B30B-04D61DCA51F9}" type="pres">
      <dgm:prSet presAssocID="{5A773509-23A6-4602-B963-E0B043CDEC27}" presName="sibTrans" presStyleCnt="0"/>
      <dgm:spPr/>
    </dgm:pt>
    <dgm:pt modelId="{FECDDA8E-2F94-4311-86C4-4BB0AE71B11D}" type="pres">
      <dgm:prSet presAssocID="{39BEE587-C89F-4F39-BDA0-72731D665D4D}" presName="composite" presStyleCnt="0"/>
      <dgm:spPr/>
    </dgm:pt>
    <dgm:pt modelId="{F9360575-2FE0-4F38-ABC7-C603689A2B17}" type="pres">
      <dgm:prSet presAssocID="{39BEE587-C89F-4F39-BDA0-72731D665D4D}" presName="ParentText" presStyleLbl="node1" presStyleIdx="2" presStyleCnt="3" custLinFactNeighborX="-19958" custLinFactNeighborY="205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429C0A1-EC46-4861-800B-C4A5C7D01F51}" type="pres">
      <dgm:prSet presAssocID="{39BEE587-C89F-4F39-BDA0-72731D665D4D}" presName="FinalChildText" presStyleLbl="revTx" presStyleIdx="2" presStyleCnt="3" custScaleX="167011" custLinFactNeighborX="41532" custLinFactNeighborY="347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BE3CA91-A518-4C20-82CF-ADEA12321192}" type="presOf" srcId="{39BEE587-C89F-4F39-BDA0-72731D665D4D}" destId="{F9360575-2FE0-4F38-ABC7-C603689A2B17}" srcOrd="0" destOrd="0" presId="urn:microsoft.com/office/officeart/2005/8/layout/StepDownProcess"/>
    <dgm:cxn modelId="{A068662B-3803-4663-94DF-2E97AEFF53BB}" type="presOf" srcId="{38B62DE8-2D39-4674-9C5C-54848C2A4951}" destId="{252B6072-38DA-448A-B385-A8806A81B039}" srcOrd="0" destOrd="0" presId="urn:microsoft.com/office/officeart/2005/8/layout/StepDownProcess"/>
    <dgm:cxn modelId="{C4AD6489-C434-4286-9C88-1148D7E9AE31}" type="presOf" srcId="{7A59706E-A606-4FCF-B4FC-E9D18F6EC90F}" destId="{B5A54425-DB1D-4189-9C1A-E10495316CE1}" srcOrd="0" destOrd="0" presId="urn:microsoft.com/office/officeart/2005/8/layout/StepDownProcess"/>
    <dgm:cxn modelId="{FF7FCA36-5D82-4CC2-B009-8C8FF3EAE43A}" srcId="{39BEE587-C89F-4F39-BDA0-72731D665D4D}" destId="{FD372DC3-6880-4B4E-A4A1-0BC417906F21}" srcOrd="0" destOrd="0" parTransId="{C4E9EC51-ADE5-4EED-AA76-E9937E3F0598}" sibTransId="{CA091D79-B3A7-4826-B0E2-58FA4249E64F}"/>
    <dgm:cxn modelId="{CF65EE93-D47F-4A4B-BAED-F96932ADE9D7}" srcId="{B11D7950-3C03-4904-85BD-38537B0C7ABB}" destId="{90632273-A0A3-416A-86C0-5A9330742932}" srcOrd="0" destOrd="0" parTransId="{97D17FA6-C3E3-4766-A24D-761722E2A65E}" sibTransId="{B044BE1D-020A-40BB-93DF-87AC778EC6B5}"/>
    <dgm:cxn modelId="{E315A60D-40FF-4247-9CA8-91901C43B7EE}" srcId="{B11D7950-3C03-4904-85BD-38537B0C7ABB}" destId="{39BEE587-C89F-4F39-BDA0-72731D665D4D}" srcOrd="2" destOrd="0" parTransId="{1C13248E-7E80-4F37-BE62-816B9C33EF8B}" sibTransId="{9B7D435E-495F-43AF-966B-4BF7A7C6303D}"/>
    <dgm:cxn modelId="{6716CDAB-3AA7-43C5-ACE7-B4D0AB2CADB3}" type="presOf" srcId="{B11D7950-3C03-4904-85BD-38537B0C7ABB}" destId="{530100A0-5044-4F66-88BB-F9265D25124A}" srcOrd="0" destOrd="0" presId="urn:microsoft.com/office/officeart/2005/8/layout/StepDownProcess"/>
    <dgm:cxn modelId="{AC429383-AB93-4DD1-BA5B-1F9EDEC60D23}" type="presOf" srcId="{90632273-A0A3-416A-86C0-5A9330742932}" destId="{9056435A-3DB9-4C8F-BEE2-FB71C8E8561B}" srcOrd="0" destOrd="0" presId="urn:microsoft.com/office/officeart/2005/8/layout/StepDownProcess"/>
    <dgm:cxn modelId="{AAE49D32-9BBC-4F60-BD57-D575192A7B10}" type="presOf" srcId="{5F27475C-C9E5-4214-8334-5DA21FA60679}" destId="{4FE073B1-12A9-4C8E-B4F8-0DD7DF987282}" srcOrd="0" destOrd="0" presId="urn:microsoft.com/office/officeart/2005/8/layout/StepDownProcess"/>
    <dgm:cxn modelId="{F3503602-9C86-44CF-80A4-00C7E5656749}" srcId="{7A59706E-A606-4FCF-B4FC-E9D18F6EC90F}" destId="{38B62DE8-2D39-4674-9C5C-54848C2A4951}" srcOrd="0" destOrd="0" parTransId="{B7328155-418F-439C-92E6-E7A5C0618225}" sibTransId="{2DB68D9E-4A5E-439C-A30F-20B711655636}"/>
    <dgm:cxn modelId="{C154B28E-5EB2-45B0-A2B9-061799A23495}" srcId="{90632273-A0A3-416A-86C0-5A9330742932}" destId="{5F27475C-C9E5-4214-8334-5DA21FA60679}" srcOrd="0" destOrd="0" parTransId="{29AC375E-CA1A-4379-BE6D-D67CC75D4AB6}" sibTransId="{D657432D-BF8E-4317-BCCF-E9704B1A90FE}"/>
    <dgm:cxn modelId="{B737E5C2-7870-436B-9D04-2467B6FB0D70}" srcId="{B11D7950-3C03-4904-85BD-38537B0C7ABB}" destId="{7A59706E-A606-4FCF-B4FC-E9D18F6EC90F}" srcOrd="1" destOrd="0" parTransId="{4B008073-750A-4AC3-806B-890F842168EB}" sibTransId="{5A773509-23A6-4602-B963-E0B043CDEC27}"/>
    <dgm:cxn modelId="{B4DC5758-775E-48B7-AE53-D608FD15E24F}" type="presOf" srcId="{FD372DC3-6880-4B4E-A4A1-0BC417906F21}" destId="{C429C0A1-EC46-4861-800B-C4A5C7D01F51}" srcOrd="0" destOrd="0" presId="urn:microsoft.com/office/officeart/2005/8/layout/StepDownProcess"/>
    <dgm:cxn modelId="{DCB94BD7-9BD8-4362-BFC7-D7F4A89CA0C2}" type="presParOf" srcId="{530100A0-5044-4F66-88BB-F9265D25124A}" destId="{3641B650-6DD7-4D25-AA24-5E06464BCA92}" srcOrd="0" destOrd="0" presId="urn:microsoft.com/office/officeart/2005/8/layout/StepDownProcess"/>
    <dgm:cxn modelId="{F0F749AD-ACF6-4030-A340-4A647A62C788}" type="presParOf" srcId="{3641B650-6DD7-4D25-AA24-5E06464BCA92}" destId="{B36B75DB-B71C-425C-8891-38E631AEBD3B}" srcOrd="0" destOrd="0" presId="urn:microsoft.com/office/officeart/2005/8/layout/StepDownProcess"/>
    <dgm:cxn modelId="{51581173-FA83-485D-AC5F-C0975C0857EF}" type="presParOf" srcId="{3641B650-6DD7-4D25-AA24-5E06464BCA92}" destId="{9056435A-3DB9-4C8F-BEE2-FB71C8E8561B}" srcOrd="1" destOrd="0" presId="urn:microsoft.com/office/officeart/2005/8/layout/StepDownProcess"/>
    <dgm:cxn modelId="{E6DC2D73-24AE-4EDB-8647-5F53E11EF243}" type="presParOf" srcId="{3641B650-6DD7-4D25-AA24-5E06464BCA92}" destId="{4FE073B1-12A9-4C8E-B4F8-0DD7DF987282}" srcOrd="2" destOrd="0" presId="urn:microsoft.com/office/officeart/2005/8/layout/StepDownProcess"/>
    <dgm:cxn modelId="{C36DF6FF-F860-4ED0-A293-C1DAC736B748}" type="presParOf" srcId="{530100A0-5044-4F66-88BB-F9265D25124A}" destId="{3AEF34E8-89B0-4E77-9AE2-D1B86115DF43}" srcOrd="1" destOrd="0" presId="urn:microsoft.com/office/officeart/2005/8/layout/StepDownProcess"/>
    <dgm:cxn modelId="{B537BE2B-AF6C-48C2-A1EB-6C0DDC122FB9}" type="presParOf" srcId="{530100A0-5044-4F66-88BB-F9265D25124A}" destId="{B55F6F82-FEB5-4EDA-9AEE-3D7BE12DA57F}" srcOrd="2" destOrd="0" presId="urn:microsoft.com/office/officeart/2005/8/layout/StepDownProcess"/>
    <dgm:cxn modelId="{026A875B-7FB0-417C-B005-267986F59F8F}" type="presParOf" srcId="{B55F6F82-FEB5-4EDA-9AEE-3D7BE12DA57F}" destId="{C7A93E8D-C32D-44F3-82E6-C9BEEE61FBC6}" srcOrd="0" destOrd="0" presId="urn:microsoft.com/office/officeart/2005/8/layout/StepDownProcess"/>
    <dgm:cxn modelId="{0CC23AC9-C2BD-4D87-942F-115B0414B540}" type="presParOf" srcId="{B55F6F82-FEB5-4EDA-9AEE-3D7BE12DA57F}" destId="{B5A54425-DB1D-4189-9C1A-E10495316CE1}" srcOrd="1" destOrd="0" presId="urn:microsoft.com/office/officeart/2005/8/layout/StepDownProcess"/>
    <dgm:cxn modelId="{434074AA-182A-4717-ADBB-EEEBEC58EB46}" type="presParOf" srcId="{B55F6F82-FEB5-4EDA-9AEE-3D7BE12DA57F}" destId="{252B6072-38DA-448A-B385-A8806A81B039}" srcOrd="2" destOrd="0" presId="urn:microsoft.com/office/officeart/2005/8/layout/StepDownProcess"/>
    <dgm:cxn modelId="{C1FF5167-D662-4F8C-8E66-81D253A526F2}" type="presParOf" srcId="{530100A0-5044-4F66-88BB-F9265D25124A}" destId="{9C8F236E-3EEB-417D-B30B-04D61DCA51F9}" srcOrd="3" destOrd="0" presId="urn:microsoft.com/office/officeart/2005/8/layout/StepDownProcess"/>
    <dgm:cxn modelId="{A5239878-305B-4B85-BB8D-67EFF147368D}" type="presParOf" srcId="{530100A0-5044-4F66-88BB-F9265D25124A}" destId="{FECDDA8E-2F94-4311-86C4-4BB0AE71B11D}" srcOrd="4" destOrd="0" presId="urn:microsoft.com/office/officeart/2005/8/layout/StepDownProcess"/>
    <dgm:cxn modelId="{10D7FB76-DE73-41D5-A31F-C3CDD4494688}" type="presParOf" srcId="{FECDDA8E-2F94-4311-86C4-4BB0AE71B11D}" destId="{F9360575-2FE0-4F38-ABC7-C603689A2B17}" srcOrd="0" destOrd="0" presId="urn:microsoft.com/office/officeart/2005/8/layout/StepDownProcess"/>
    <dgm:cxn modelId="{0E026E37-3E50-4EC8-928E-ED59C8BD5052}" type="presParOf" srcId="{FECDDA8E-2F94-4311-86C4-4BB0AE71B11D}" destId="{C429C0A1-EC46-4861-800B-C4A5C7D01F51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0B343C6-A3AD-4D9E-94E4-97D5D4B555D2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9F84F05-F3D3-4A97-94B6-D71CA4BC7422}">
      <dgm:prSet/>
      <dgm:spPr/>
      <dgm:t>
        <a:bodyPr/>
        <a:lstStyle/>
        <a:p>
          <a:pPr rtl="0"/>
          <a:r>
            <a:rPr lang="es-ES" dirty="0" smtClean="0"/>
            <a:t>Ayuda para gastos de defunción de 60 días de SM.</a:t>
          </a:r>
          <a:endParaRPr lang="es-MX" dirty="0"/>
        </a:p>
      </dgm:t>
    </dgm:pt>
    <dgm:pt modelId="{793D1D72-0769-46A6-AC81-4E87881420DB}" type="parTrans" cxnId="{425556A6-81B3-42FC-A892-42098D2ED134}">
      <dgm:prSet/>
      <dgm:spPr/>
      <dgm:t>
        <a:bodyPr/>
        <a:lstStyle/>
        <a:p>
          <a:endParaRPr lang="es-MX"/>
        </a:p>
      </dgm:t>
    </dgm:pt>
    <dgm:pt modelId="{F01254E9-DD54-4E26-BA02-D2C36B4055C6}" type="sibTrans" cxnId="{425556A6-81B3-42FC-A892-42098D2ED134}">
      <dgm:prSet/>
      <dgm:spPr/>
      <dgm:t>
        <a:bodyPr/>
        <a:lstStyle/>
        <a:p>
          <a:endParaRPr lang="es-MX"/>
        </a:p>
      </dgm:t>
    </dgm:pt>
    <dgm:pt modelId="{C75692B7-957B-4830-87AB-51EA17CE2FA3}">
      <dgm:prSet/>
      <dgm:spPr/>
      <dgm:t>
        <a:bodyPr/>
        <a:lstStyle/>
        <a:p>
          <a:pPr rtl="0"/>
          <a:r>
            <a:rPr lang="es-ES" dirty="0" smtClean="0"/>
            <a:t>Pensión a viuda y huérfanos.</a:t>
          </a:r>
          <a:endParaRPr lang="es-MX" dirty="0"/>
        </a:p>
      </dgm:t>
    </dgm:pt>
    <dgm:pt modelId="{B7445DD8-C895-44CA-BE53-E8E9E9FC7B82}" type="parTrans" cxnId="{BD9FFD90-E483-485B-B588-4031EB4D2175}">
      <dgm:prSet/>
      <dgm:spPr/>
      <dgm:t>
        <a:bodyPr/>
        <a:lstStyle/>
        <a:p>
          <a:endParaRPr lang="es-MX"/>
        </a:p>
      </dgm:t>
    </dgm:pt>
    <dgm:pt modelId="{9C55D7B0-E5C0-4F0B-B996-47163F2AE860}" type="sibTrans" cxnId="{BD9FFD90-E483-485B-B588-4031EB4D2175}">
      <dgm:prSet/>
      <dgm:spPr/>
      <dgm:t>
        <a:bodyPr/>
        <a:lstStyle/>
        <a:p>
          <a:endParaRPr lang="es-MX"/>
        </a:p>
      </dgm:t>
    </dgm:pt>
    <dgm:pt modelId="{560D24DA-01F3-48AA-A9F0-69EEA698A019}" type="pres">
      <dgm:prSet presAssocID="{20B343C6-A3AD-4D9E-94E4-97D5D4B555D2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F9853A9-57C0-40B9-A7A0-DDA3C7D43E3F}" type="pres">
      <dgm:prSet presAssocID="{20B343C6-A3AD-4D9E-94E4-97D5D4B555D2}" presName="divider" presStyleLbl="fgShp" presStyleIdx="0" presStyleCnt="1"/>
      <dgm:spPr/>
    </dgm:pt>
    <dgm:pt modelId="{3BED3D4E-29C8-41C7-A4DF-C5576E6C52C5}" type="pres">
      <dgm:prSet presAssocID="{D9F84F05-F3D3-4A97-94B6-D71CA4BC7422}" presName="downArrow" presStyleLbl="node1" presStyleIdx="0" presStyleCnt="2"/>
      <dgm:spPr/>
    </dgm:pt>
    <dgm:pt modelId="{0F92B77C-F5CF-4FEE-9744-6EE9491B5F9C}" type="pres">
      <dgm:prSet presAssocID="{D9F84F05-F3D3-4A97-94B6-D71CA4BC7422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9CE82A0-807F-41F5-AA01-FDDFB6418855}" type="pres">
      <dgm:prSet presAssocID="{C75692B7-957B-4830-87AB-51EA17CE2FA3}" presName="upArrow" presStyleLbl="node1" presStyleIdx="1" presStyleCnt="2"/>
      <dgm:spPr/>
    </dgm:pt>
    <dgm:pt modelId="{858AE61C-0DDE-44FE-8015-CD11585D99CF}" type="pres">
      <dgm:prSet presAssocID="{C75692B7-957B-4830-87AB-51EA17CE2FA3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EB03A0B-CFA0-43EC-B295-792D3DE04030}" type="presOf" srcId="{20B343C6-A3AD-4D9E-94E4-97D5D4B555D2}" destId="{560D24DA-01F3-48AA-A9F0-69EEA698A019}" srcOrd="0" destOrd="0" presId="urn:microsoft.com/office/officeart/2005/8/layout/arrow3"/>
    <dgm:cxn modelId="{425556A6-81B3-42FC-A892-42098D2ED134}" srcId="{20B343C6-A3AD-4D9E-94E4-97D5D4B555D2}" destId="{D9F84F05-F3D3-4A97-94B6-D71CA4BC7422}" srcOrd="0" destOrd="0" parTransId="{793D1D72-0769-46A6-AC81-4E87881420DB}" sibTransId="{F01254E9-DD54-4E26-BA02-D2C36B4055C6}"/>
    <dgm:cxn modelId="{BD9FFD90-E483-485B-B588-4031EB4D2175}" srcId="{20B343C6-A3AD-4D9E-94E4-97D5D4B555D2}" destId="{C75692B7-957B-4830-87AB-51EA17CE2FA3}" srcOrd="1" destOrd="0" parTransId="{B7445DD8-C895-44CA-BE53-E8E9E9FC7B82}" sibTransId="{9C55D7B0-E5C0-4F0B-B996-47163F2AE860}"/>
    <dgm:cxn modelId="{81F496BA-01BE-4BFF-A07B-0F70B41B9657}" type="presOf" srcId="{C75692B7-957B-4830-87AB-51EA17CE2FA3}" destId="{858AE61C-0DDE-44FE-8015-CD11585D99CF}" srcOrd="0" destOrd="0" presId="urn:microsoft.com/office/officeart/2005/8/layout/arrow3"/>
    <dgm:cxn modelId="{4F5C2612-BFF7-4411-A8E2-8C97F22938CD}" type="presOf" srcId="{D9F84F05-F3D3-4A97-94B6-D71CA4BC7422}" destId="{0F92B77C-F5CF-4FEE-9744-6EE9491B5F9C}" srcOrd="0" destOrd="0" presId="urn:microsoft.com/office/officeart/2005/8/layout/arrow3"/>
    <dgm:cxn modelId="{A05A0F68-17EF-46C2-A7C3-D69E760D61C3}" type="presParOf" srcId="{560D24DA-01F3-48AA-A9F0-69EEA698A019}" destId="{9F9853A9-57C0-40B9-A7A0-DDA3C7D43E3F}" srcOrd="0" destOrd="0" presId="urn:microsoft.com/office/officeart/2005/8/layout/arrow3"/>
    <dgm:cxn modelId="{4BF1ACEC-754F-42B2-AFE3-497FD743FCF1}" type="presParOf" srcId="{560D24DA-01F3-48AA-A9F0-69EEA698A019}" destId="{3BED3D4E-29C8-41C7-A4DF-C5576E6C52C5}" srcOrd="1" destOrd="0" presId="urn:microsoft.com/office/officeart/2005/8/layout/arrow3"/>
    <dgm:cxn modelId="{8169D87E-FDB0-4098-8B3E-EB8EC76FBAC3}" type="presParOf" srcId="{560D24DA-01F3-48AA-A9F0-69EEA698A019}" destId="{0F92B77C-F5CF-4FEE-9744-6EE9491B5F9C}" srcOrd="2" destOrd="0" presId="urn:microsoft.com/office/officeart/2005/8/layout/arrow3"/>
    <dgm:cxn modelId="{FC0E5FCF-DCBF-4646-96DD-0FAC27DB36A7}" type="presParOf" srcId="{560D24DA-01F3-48AA-A9F0-69EEA698A019}" destId="{59CE82A0-807F-41F5-AA01-FDDFB6418855}" srcOrd="3" destOrd="0" presId="urn:microsoft.com/office/officeart/2005/8/layout/arrow3"/>
    <dgm:cxn modelId="{8F7A3FAC-85CF-4C00-BBA4-51F5884BD9E1}" type="presParOf" srcId="{560D24DA-01F3-48AA-A9F0-69EEA698A019}" destId="{858AE61C-0DDE-44FE-8015-CD11585D99CF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0C11ED3-D30C-47A8-A705-6710071DE135}" type="doc">
      <dgm:prSet loTypeId="urn:microsoft.com/office/officeart/2005/8/layout/process5" loCatId="process" qsTypeId="urn:microsoft.com/office/officeart/2005/8/quickstyle/simple1" qsCatId="simple" csTypeId="urn:microsoft.com/office/officeart/2005/8/colors/accent1_1" csCatId="accent1"/>
      <dgm:spPr/>
      <dgm:t>
        <a:bodyPr/>
        <a:lstStyle/>
        <a:p>
          <a:endParaRPr lang="es-MX"/>
        </a:p>
      </dgm:t>
    </dgm:pt>
    <dgm:pt modelId="{ACFF1365-6BD5-4850-84F2-6083C5161254}">
      <dgm:prSet/>
      <dgm:spPr/>
      <dgm:t>
        <a:bodyPr/>
        <a:lstStyle/>
        <a:p>
          <a:pPr rtl="0"/>
          <a:r>
            <a:rPr lang="es-MX" smtClean="0"/>
            <a:t>El asegurado</a:t>
          </a:r>
          <a:endParaRPr lang="es-MX"/>
        </a:p>
      </dgm:t>
    </dgm:pt>
    <dgm:pt modelId="{308F8161-01CB-412E-B122-C7870579DE35}" type="parTrans" cxnId="{AD721E06-C0D7-4144-B6A5-A7890FC251B3}">
      <dgm:prSet/>
      <dgm:spPr/>
      <dgm:t>
        <a:bodyPr/>
        <a:lstStyle/>
        <a:p>
          <a:endParaRPr lang="es-MX"/>
        </a:p>
      </dgm:t>
    </dgm:pt>
    <dgm:pt modelId="{7D06FAD6-FC83-4C59-83CA-BECB4E9DA4F8}" type="sibTrans" cxnId="{AD721E06-C0D7-4144-B6A5-A7890FC251B3}">
      <dgm:prSet/>
      <dgm:spPr/>
      <dgm:t>
        <a:bodyPr/>
        <a:lstStyle/>
        <a:p>
          <a:endParaRPr lang="es-MX"/>
        </a:p>
      </dgm:t>
    </dgm:pt>
    <dgm:pt modelId="{366A670A-6120-4F43-9F4B-42D53DF1577A}">
      <dgm:prSet/>
      <dgm:spPr/>
      <dgm:t>
        <a:bodyPr/>
        <a:lstStyle/>
        <a:p>
          <a:pPr rtl="0"/>
          <a:r>
            <a:rPr lang="es-MX" smtClean="0"/>
            <a:t>El pensionado</a:t>
          </a:r>
          <a:endParaRPr lang="es-MX"/>
        </a:p>
      </dgm:t>
    </dgm:pt>
    <dgm:pt modelId="{C3CC020C-A74E-47B9-A338-7E0CDDDF52A7}" type="parTrans" cxnId="{0C57CD31-C32E-455C-A08E-6F50C857C783}">
      <dgm:prSet/>
      <dgm:spPr/>
      <dgm:t>
        <a:bodyPr/>
        <a:lstStyle/>
        <a:p>
          <a:endParaRPr lang="es-MX"/>
        </a:p>
      </dgm:t>
    </dgm:pt>
    <dgm:pt modelId="{4B686A97-9E12-453C-9544-86042652B222}" type="sibTrans" cxnId="{0C57CD31-C32E-455C-A08E-6F50C857C783}">
      <dgm:prSet/>
      <dgm:spPr/>
      <dgm:t>
        <a:bodyPr/>
        <a:lstStyle/>
        <a:p>
          <a:endParaRPr lang="es-MX"/>
        </a:p>
      </dgm:t>
    </dgm:pt>
    <dgm:pt modelId="{124D0C88-C25E-4C1B-8EA2-CCADE412D277}">
      <dgm:prSet/>
      <dgm:spPr/>
      <dgm:t>
        <a:bodyPr/>
        <a:lstStyle/>
        <a:p>
          <a:pPr rtl="0"/>
          <a:r>
            <a:rPr lang="es-MX" smtClean="0"/>
            <a:t>La esposa o concubina</a:t>
          </a:r>
          <a:endParaRPr lang="es-MX"/>
        </a:p>
      </dgm:t>
    </dgm:pt>
    <dgm:pt modelId="{A3FF14FB-49A7-4000-9B84-435E67525F6D}" type="parTrans" cxnId="{A1346382-2A56-4BD3-A875-625826BCCB36}">
      <dgm:prSet/>
      <dgm:spPr/>
      <dgm:t>
        <a:bodyPr/>
        <a:lstStyle/>
        <a:p>
          <a:endParaRPr lang="es-MX"/>
        </a:p>
      </dgm:t>
    </dgm:pt>
    <dgm:pt modelId="{5695161D-4D5E-4AD8-816E-F3CB7CE12C04}" type="sibTrans" cxnId="{A1346382-2A56-4BD3-A875-625826BCCB36}">
      <dgm:prSet/>
      <dgm:spPr/>
      <dgm:t>
        <a:bodyPr/>
        <a:lstStyle/>
        <a:p>
          <a:endParaRPr lang="es-MX"/>
        </a:p>
      </dgm:t>
    </dgm:pt>
    <dgm:pt modelId="{4E4CE91D-BABC-4DA9-A820-F411E20AECC4}">
      <dgm:prSet/>
      <dgm:spPr/>
      <dgm:t>
        <a:bodyPr/>
        <a:lstStyle/>
        <a:p>
          <a:pPr rtl="0"/>
          <a:r>
            <a:rPr lang="es-MX" smtClean="0"/>
            <a:t>Los hijos menores de 16 años</a:t>
          </a:r>
          <a:endParaRPr lang="es-MX"/>
        </a:p>
      </dgm:t>
    </dgm:pt>
    <dgm:pt modelId="{3D064E30-C758-4462-84B1-8D40757BDFBB}" type="parTrans" cxnId="{F779DE78-274C-4C02-B3D1-34978AEE10AF}">
      <dgm:prSet/>
      <dgm:spPr/>
      <dgm:t>
        <a:bodyPr/>
        <a:lstStyle/>
        <a:p>
          <a:endParaRPr lang="es-MX"/>
        </a:p>
      </dgm:t>
    </dgm:pt>
    <dgm:pt modelId="{BCCB9ED0-1238-499D-8F9F-2A660AE70DFE}" type="sibTrans" cxnId="{F779DE78-274C-4C02-B3D1-34978AEE10AF}">
      <dgm:prSet/>
      <dgm:spPr/>
      <dgm:t>
        <a:bodyPr/>
        <a:lstStyle/>
        <a:p>
          <a:endParaRPr lang="es-MX"/>
        </a:p>
      </dgm:t>
    </dgm:pt>
    <dgm:pt modelId="{F7148917-8FF3-472C-A029-FD3838338B57}">
      <dgm:prSet/>
      <dgm:spPr/>
      <dgm:t>
        <a:bodyPr/>
        <a:lstStyle/>
        <a:p>
          <a:pPr rtl="0"/>
          <a:r>
            <a:rPr lang="es-MX" smtClean="0"/>
            <a:t>Hijos con discapacidad o que estudien (hasta 25 años)</a:t>
          </a:r>
          <a:endParaRPr lang="es-MX"/>
        </a:p>
      </dgm:t>
    </dgm:pt>
    <dgm:pt modelId="{6447194C-B95A-4EC0-B95F-A0915E496F6C}" type="parTrans" cxnId="{C4447381-2C03-4965-91ED-B35D6471A866}">
      <dgm:prSet/>
      <dgm:spPr/>
      <dgm:t>
        <a:bodyPr/>
        <a:lstStyle/>
        <a:p>
          <a:endParaRPr lang="es-MX"/>
        </a:p>
      </dgm:t>
    </dgm:pt>
    <dgm:pt modelId="{D5C0DB57-CAEE-42E7-A378-6863547138BA}" type="sibTrans" cxnId="{C4447381-2C03-4965-91ED-B35D6471A866}">
      <dgm:prSet/>
      <dgm:spPr/>
      <dgm:t>
        <a:bodyPr/>
        <a:lstStyle/>
        <a:p>
          <a:endParaRPr lang="es-MX"/>
        </a:p>
      </dgm:t>
    </dgm:pt>
    <dgm:pt modelId="{4503766D-F0DE-4564-940F-C1BCB13AB468}">
      <dgm:prSet/>
      <dgm:spPr/>
      <dgm:t>
        <a:bodyPr/>
        <a:lstStyle/>
        <a:p>
          <a:pPr rtl="0"/>
          <a:r>
            <a:rPr lang="es-MX" dirty="0" smtClean="0"/>
            <a:t>Padre o madre que dependa económicamente de éste</a:t>
          </a:r>
          <a:endParaRPr lang="es-MX" dirty="0"/>
        </a:p>
      </dgm:t>
    </dgm:pt>
    <dgm:pt modelId="{4DAE822C-DC08-4EE5-9615-A99FDF235E83}" type="parTrans" cxnId="{7A017A3E-E7E3-43E3-8665-EB04CD7AA90B}">
      <dgm:prSet/>
      <dgm:spPr/>
      <dgm:t>
        <a:bodyPr/>
        <a:lstStyle/>
        <a:p>
          <a:endParaRPr lang="es-MX"/>
        </a:p>
      </dgm:t>
    </dgm:pt>
    <dgm:pt modelId="{856F8782-F828-4FDB-9C64-E2E96C2936C4}" type="sibTrans" cxnId="{7A017A3E-E7E3-43E3-8665-EB04CD7AA90B}">
      <dgm:prSet/>
      <dgm:spPr/>
      <dgm:t>
        <a:bodyPr/>
        <a:lstStyle/>
        <a:p>
          <a:endParaRPr lang="es-MX"/>
        </a:p>
      </dgm:t>
    </dgm:pt>
    <dgm:pt modelId="{6874D7F5-1BB8-4C6B-BAB3-F6533C292F35}" type="pres">
      <dgm:prSet presAssocID="{70C11ED3-D30C-47A8-A705-6710071DE13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E8771C4-4310-4D5C-931B-B4938D932C6B}" type="pres">
      <dgm:prSet presAssocID="{ACFF1365-6BD5-4850-84F2-6083C5161254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A994238-8F48-4C4A-BA2F-8C67EDED5F7A}" type="pres">
      <dgm:prSet presAssocID="{7D06FAD6-FC83-4C59-83CA-BECB4E9DA4F8}" presName="sibTrans" presStyleLbl="sibTrans2D1" presStyleIdx="0" presStyleCnt="5"/>
      <dgm:spPr/>
      <dgm:t>
        <a:bodyPr/>
        <a:lstStyle/>
        <a:p>
          <a:endParaRPr lang="es-MX"/>
        </a:p>
      </dgm:t>
    </dgm:pt>
    <dgm:pt modelId="{5D259401-21BD-4801-9498-5D4F29EC3284}" type="pres">
      <dgm:prSet presAssocID="{7D06FAD6-FC83-4C59-83CA-BECB4E9DA4F8}" presName="connectorText" presStyleLbl="sibTrans2D1" presStyleIdx="0" presStyleCnt="5"/>
      <dgm:spPr/>
      <dgm:t>
        <a:bodyPr/>
        <a:lstStyle/>
        <a:p>
          <a:endParaRPr lang="es-MX"/>
        </a:p>
      </dgm:t>
    </dgm:pt>
    <dgm:pt modelId="{1FC60A04-3E82-4D70-9D16-EF93A529DD92}" type="pres">
      <dgm:prSet presAssocID="{366A670A-6120-4F43-9F4B-42D53DF1577A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0A322E8-C7E6-48FC-82DC-CEDB337AA02D}" type="pres">
      <dgm:prSet presAssocID="{4B686A97-9E12-453C-9544-86042652B222}" presName="sibTrans" presStyleLbl="sibTrans2D1" presStyleIdx="1" presStyleCnt="5"/>
      <dgm:spPr/>
      <dgm:t>
        <a:bodyPr/>
        <a:lstStyle/>
        <a:p>
          <a:endParaRPr lang="es-MX"/>
        </a:p>
      </dgm:t>
    </dgm:pt>
    <dgm:pt modelId="{A306D805-E89C-475A-BFC9-11633EFF9548}" type="pres">
      <dgm:prSet presAssocID="{4B686A97-9E12-453C-9544-86042652B222}" presName="connectorText" presStyleLbl="sibTrans2D1" presStyleIdx="1" presStyleCnt="5"/>
      <dgm:spPr/>
      <dgm:t>
        <a:bodyPr/>
        <a:lstStyle/>
        <a:p>
          <a:endParaRPr lang="es-MX"/>
        </a:p>
      </dgm:t>
    </dgm:pt>
    <dgm:pt modelId="{21F8C4C0-78C8-4E3C-A9B3-872719F312EC}" type="pres">
      <dgm:prSet presAssocID="{124D0C88-C25E-4C1B-8EA2-CCADE412D277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E1CD4E2-E235-4FC5-9887-1D451677E573}" type="pres">
      <dgm:prSet presAssocID="{5695161D-4D5E-4AD8-816E-F3CB7CE12C04}" presName="sibTrans" presStyleLbl="sibTrans2D1" presStyleIdx="2" presStyleCnt="5"/>
      <dgm:spPr/>
      <dgm:t>
        <a:bodyPr/>
        <a:lstStyle/>
        <a:p>
          <a:endParaRPr lang="es-MX"/>
        </a:p>
      </dgm:t>
    </dgm:pt>
    <dgm:pt modelId="{A246EBB9-088C-4B5C-823C-746D6DB96742}" type="pres">
      <dgm:prSet presAssocID="{5695161D-4D5E-4AD8-816E-F3CB7CE12C04}" presName="connectorText" presStyleLbl="sibTrans2D1" presStyleIdx="2" presStyleCnt="5"/>
      <dgm:spPr/>
      <dgm:t>
        <a:bodyPr/>
        <a:lstStyle/>
        <a:p>
          <a:endParaRPr lang="es-MX"/>
        </a:p>
      </dgm:t>
    </dgm:pt>
    <dgm:pt modelId="{11CCDF38-D6E9-4421-BFE0-5FD07FADFD3C}" type="pres">
      <dgm:prSet presAssocID="{4E4CE91D-BABC-4DA9-A820-F411E20AECC4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BEA6C51-D82E-42DA-9CE5-F5CFF6AD90E6}" type="pres">
      <dgm:prSet presAssocID="{BCCB9ED0-1238-499D-8F9F-2A660AE70DFE}" presName="sibTrans" presStyleLbl="sibTrans2D1" presStyleIdx="3" presStyleCnt="5"/>
      <dgm:spPr/>
      <dgm:t>
        <a:bodyPr/>
        <a:lstStyle/>
        <a:p>
          <a:endParaRPr lang="es-MX"/>
        </a:p>
      </dgm:t>
    </dgm:pt>
    <dgm:pt modelId="{7521FBAF-B8AD-4C33-85E6-EAEBEC4AC261}" type="pres">
      <dgm:prSet presAssocID="{BCCB9ED0-1238-499D-8F9F-2A660AE70DFE}" presName="connectorText" presStyleLbl="sibTrans2D1" presStyleIdx="3" presStyleCnt="5"/>
      <dgm:spPr/>
      <dgm:t>
        <a:bodyPr/>
        <a:lstStyle/>
        <a:p>
          <a:endParaRPr lang="es-MX"/>
        </a:p>
      </dgm:t>
    </dgm:pt>
    <dgm:pt modelId="{2368043A-1DCE-4838-8B05-62C2743F09A8}" type="pres">
      <dgm:prSet presAssocID="{F7148917-8FF3-472C-A029-FD3838338B57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A71B153-2518-42ED-A6F7-3C37A849AD42}" type="pres">
      <dgm:prSet presAssocID="{D5C0DB57-CAEE-42E7-A378-6863547138BA}" presName="sibTrans" presStyleLbl="sibTrans2D1" presStyleIdx="4" presStyleCnt="5"/>
      <dgm:spPr/>
      <dgm:t>
        <a:bodyPr/>
        <a:lstStyle/>
        <a:p>
          <a:endParaRPr lang="es-MX"/>
        </a:p>
      </dgm:t>
    </dgm:pt>
    <dgm:pt modelId="{84D19796-0A35-4E60-9C89-81B33F8ACEE1}" type="pres">
      <dgm:prSet presAssocID="{D5C0DB57-CAEE-42E7-A378-6863547138BA}" presName="connectorText" presStyleLbl="sibTrans2D1" presStyleIdx="4" presStyleCnt="5"/>
      <dgm:spPr/>
      <dgm:t>
        <a:bodyPr/>
        <a:lstStyle/>
        <a:p>
          <a:endParaRPr lang="es-MX"/>
        </a:p>
      </dgm:t>
    </dgm:pt>
    <dgm:pt modelId="{1706C949-CFBD-42DC-B08D-DCC8540FE16C}" type="pres">
      <dgm:prSet presAssocID="{4503766D-F0DE-4564-940F-C1BCB13AB468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35027D2-9B82-4664-AC01-02E30C5DF91B}" type="presOf" srcId="{7D06FAD6-FC83-4C59-83CA-BECB4E9DA4F8}" destId="{5D259401-21BD-4801-9498-5D4F29EC3284}" srcOrd="1" destOrd="0" presId="urn:microsoft.com/office/officeart/2005/8/layout/process5"/>
    <dgm:cxn modelId="{7A017A3E-E7E3-43E3-8665-EB04CD7AA90B}" srcId="{70C11ED3-D30C-47A8-A705-6710071DE135}" destId="{4503766D-F0DE-4564-940F-C1BCB13AB468}" srcOrd="5" destOrd="0" parTransId="{4DAE822C-DC08-4EE5-9615-A99FDF235E83}" sibTransId="{856F8782-F828-4FDB-9C64-E2E96C2936C4}"/>
    <dgm:cxn modelId="{AD721E06-C0D7-4144-B6A5-A7890FC251B3}" srcId="{70C11ED3-D30C-47A8-A705-6710071DE135}" destId="{ACFF1365-6BD5-4850-84F2-6083C5161254}" srcOrd="0" destOrd="0" parTransId="{308F8161-01CB-412E-B122-C7870579DE35}" sibTransId="{7D06FAD6-FC83-4C59-83CA-BECB4E9DA4F8}"/>
    <dgm:cxn modelId="{74A3F75C-FCB8-48D7-8560-FEDEC889E36D}" type="presOf" srcId="{5695161D-4D5E-4AD8-816E-F3CB7CE12C04}" destId="{9E1CD4E2-E235-4FC5-9887-1D451677E573}" srcOrd="0" destOrd="0" presId="urn:microsoft.com/office/officeart/2005/8/layout/process5"/>
    <dgm:cxn modelId="{191DF773-A8EE-4027-8CF4-A32E5B890210}" type="presOf" srcId="{4503766D-F0DE-4564-940F-C1BCB13AB468}" destId="{1706C949-CFBD-42DC-B08D-DCC8540FE16C}" srcOrd="0" destOrd="0" presId="urn:microsoft.com/office/officeart/2005/8/layout/process5"/>
    <dgm:cxn modelId="{A1346382-2A56-4BD3-A875-625826BCCB36}" srcId="{70C11ED3-D30C-47A8-A705-6710071DE135}" destId="{124D0C88-C25E-4C1B-8EA2-CCADE412D277}" srcOrd="2" destOrd="0" parTransId="{A3FF14FB-49A7-4000-9B84-435E67525F6D}" sibTransId="{5695161D-4D5E-4AD8-816E-F3CB7CE12C04}"/>
    <dgm:cxn modelId="{8DCF51DA-3F02-45F0-BFFC-BC89C388A908}" type="presOf" srcId="{7D06FAD6-FC83-4C59-83CA-BECB4E9DA4F8}" destId="{FA994238-8F48-4C4A-BA2F-8C67EDED5F7A}" srcOrd="0" destOrd="0" presId="urn:microsoft.com/office/officeart/2005/8/layout/process5"/>
    <dgm:cxn modelId="{083CB6CA-84E5-406F-87A9-1D654C31E9CD}" type="presOf" srcId="{4B686A97-9E12-453C-9544-86042652B222}" destId="{A306D805-E89C-475A-BFC9-11633EFF9548}" srcOrd="1" destOrd="0" presId="urn:microsoft.com/office/officeart/2005/8/layout/process5"/>
    <dgm:cxn modelId="{27931CE1-17E5-48AB-AEBB-352BB78F3140}" type="presOf" srcId="{70C11ED3-D30C-47A8-A705-6710071DE135}" destId="{6874D7F5-1BB8-4C6B-BAB3-F6533C292F35}" srcOrd="0" destOrd="0" presId="urn:microsoft.com/office/officeart/2005/8/layout/process5"/>
    <dgm:cxn modelId="{BD0804D5-9329-4E55-A7AD-12FB5FBDB205}" type="presOf" srcId="{ACFF1365-6BD5-4850-84F2-6083C5161254}" destId="{FE8771C4-4310-4D5C-931B-B4938D932C6B}" srcOrd="0" destOrd="0" presId="urn:microsoft.com/office/officeart/2005/8/layout/process5"/>
    <dgm:cxn modelId="{D765FA1A-0C71-47D3-88E2-F2F0841E4B7B}" type="presOf" srcId="{BCCB9ED0-1238-499D-8F9F-2A660AE70DFE}" destId="{7521FBAF-B8AD-4C33-85E6-EAEBEC4AC261}" srcOrd="1" destOrd="0" presId="urn:microsoft.com/office/officeart/2005/8/layout/process5"/>
    <dgm:cxn modelId="{4A11492B-37F4-4440-81E3-C4639E7E3DCC}" type="presOf" srcId="{366A670A-6120-4F43-9F4B-42D53DF1577A}" destId="{1FC60A04-3E82-4D70-9D16-EF93A529DD92}" srcOrd="0" destOrd="0" presId="urn:microsoft.com/office/officeart/2005/8/layout/process5"/>
    <dgm:cxn modelId="{0C57CD31-C32E-455C-A08E-6F50C857C783}" srcId="{70C11ED3-D30C-47A8-A705-6710071DE135}" destId="{366A670A-6120-4F43-9F4B-42D53DF1577A}" srcOrd="1" destOrd="0" parTransId="{C3CC020C-A74E-47B9-A338-7E0CDDDF52A7}" sibTransId="{4B686A97-9E12-453C-9544-86042652B222}"/>
    <dgm:cxn modelId="{E952C795-FE6E-460C-BCCB-1237218AF761}" type="presOf" srcId="{D5C0DB57-CAEE-42E7-A378-6863547138BA}" destId="{84D19796-0A35-4E60-9C89-81B33F8ACEE1}" srcOrd="1" destOrd="0" presId="urn:microsoft.com/office/officeart/2005/8/layout/process5"/>
    <dgm:cxn modelId="{C4447381-2C03-4965-91ED-B35D6471A866}" srcId="{70C11ED3-D30C-47A8-A705-6710071DE135}" destId="{F7148917-8FF3-472C-A029-FD3838338B57}" srcOrd="4" destOrd="0" parTransId="{6447194C-B95A-4EC0-B95F-A0915E496F6C}" sibTransId="{D5C0DB57-CAEE-42E7-A378-6863547138BA}"/>
    <dgm:cxn modelId="{CCF72FCD-1E0D-4148-AB30-2424BF5F9BD6}" type="presOf" srcId="{F7148917-8FF3-472C-A029-FD3838338B57}" destId="{2368043A-1DCE-4838-8B05-62C2743F09A8}" srcOrd="0" destOrd="0" presId="urn:microsoft.com/office/officeart/2005/8/layout/process5"/>
    <dgm:cxn modelId="{FD4B131A-2D7A-4736-9A37-3CD8BA52D4BB}" type="presOf" srcId="{5695161D-4D5E-4AD8-816E-F3CB7CE12C04}" destId="{A246EBB9-088C-4B5C-823C-746D6DB96742}" srcOrd="1" destOrd="0" presId="urn:microsoft.com/office/officeart/2005/8/layout/process5"/>
    <dgm:cxn modelId="{E8D0C1C0-CDE4-4F4E-ADF8-27C2B8A83513}" type="presOf" srcId="{4E4CE91D-BABC-4DA9-A820-F411E20AECC4}" destId="{11CCDF38-D6E9-4421-BFE0-5FD07FADFD3C}" srcOrd="0" destOrd="0" presId="urn:microsoft.com/office/officeart/2005/8/layout/process5"/>
    <dgm:cxn modelId="{F779DE78-274C-4C02-B3D1-34978AEE10AF}" srcId="{70C11ED3-D30C-47A8-A705-6710071DE135}" destId="{4E4CE91D-BABC-4DA9-A820-F411E20AECC4}" srcOrd="3" destOrd="0" parTransId="{3D064E30-C758-4462-84B1-8D40757BDFBB}" sibTransId="{BCCB9ED0-1238-499D-8F9F-2A660AE70DFE}"/>
    <dgm:cxn modelId="{F3AFC9AF-2700-4B9F-82E6-DFFBFD70C727}" type="presOf" srcId="{D5C0DB57-CAEE-42E7-A378-6863547138BA}" destId="{5A71B153-2518-42ED-A6F7-3C37A849AD42}" srcOrd="0" destOrd="0" presId="urn:microsoft.com/office/officeart/2005/8/layout/process5"/>
    <dgm:cxn modelId="{9E1D24DF-8AE4-438B-A96B-E75869C1F11D}" type="presOf" srcId="{124D0C88-C25E-4C1B-8EA2-CCADE412D277}" destId="{21F8C4C0-78C8-4E3C-A9B3-872719F312EC}" srcOrd="0" destOrd="0" presId="urn:microsoft.com/office/officeart/2005/8/layout/process5"/>
    <dgm:cxn modelId="{FF42486C-2FCB-4228-AFC2-57B1AC686019}" type="presOf" srcId="{4B686A97-9E12-453C-9544-86042652B222}" destId="{B0A322E8-C7E6-48FC-82DC-CEDB337AA02D}" srcOrd="0" destOrd="0" presId="urn:microsoft.com/office/officeart/2005/8/layout/process5"/>
    <dgm:cxn modelId="{55AF7550-B910-4C0A-A84D-5F2DEC5A040C}" type="presOf" srcId="{BCCB9ED0-1238-499D-8F9F-2A660AE70DFE}" destId="{7BEA6C51-D82E-42DA-9CE5-F5CFF6AD90E6}" srcOrd="0" destOrd="0" presId="urn:microsoft.com/office/officeart/2005/8/layout/process5"/>
    <dgm:cxn modelId="{A4EF3DA4-5C7C-437D-ADC3-8C5D1F1133F5}" type="presParOf" srcId="{6874D7F5-1BB8-4C6B-BAB3-F6533C292F35}" destId="{FE8771C4-4310-4D5C-931B-B4938D932C6B}" srcOrd="0" destOrd="0" presId="urn:microsoft.com/office/officeart/2005/8/layout/process5"/>
    <dgm:cxn modelId="{CDC097B9-D8B5-41C4-90E5-576FCAFC9610}" type="presParOf" srcId="{6874D7F5-1BB8-4C6B-BAB3-F6533C292F35}" destId="{FA994238-8F48-4C4A-BA2F-8C67EDED5F7A}" srcOrd="1" destOrd="0" presId="urn:microsoft.com/office/officeart/2005/8/layout/process5"/>
    <dgm:cxn modelId="{E315E5A2-1643-4E46-AED5-5BF69544C244}" type="presParOf" srcId="{FA994238-8F48-4C4A-BA2F-8C67EDED5F7A}" destId="{5D259401-21BD-4801-9498-5D4F29EC3284}" srcOrd="0" destOrd="0" presId="urn:microsoft.com/office/officeart/2005/8/layout/process5"/>
    <dgm:cxn modelId="{4485A82C-A185-4B22-A7CA-EB3593C70541}" type="presParOf" srcId="{6874D7F5-1BB8-4C6B-BAB3-F6533C292F35}" destId="{1FC60A04-3E82-4D70-9D16-EF93A529DD92}" srcOrd="2" destOrd="0" presId="urn:microsoft.com/office/officeart/2005/8/layout/process5"/>
    <dgm:cxn modelId="{C3A6E33C-8AA3-47C1-A5BA-60C364A675C8}" type="presParOf" srcId="{6874D7F5-1BB8-4C6B-BAB3-F6533C292F35}" destId="{B0A322E8-C7E6-48FC-82DC-CEDB337AA02D}" srcOrd="3" destOrd="0" presId="urn:microsoft.com/office/officeart/2005/8/layout/process5"/>
    <dgm:cxn modelId="{3DB303B8-73F7-4699-A526-14EFD61033AF}" type="presParOf" srcId="{B0A322E8-C7E6-48FC-82DC-CEDB337AA02D}" destId="{A306D805-E89C-475A-BFC9-11633EFF9548}" srcOrd="0" destOrd="0" presId="urn:microsoft.com/office/officeart/2005/8/layout/process5"/>
    <dgm:cxn modelId="{BC625B22-1B7A-4970-B46C-E68A28AB590D}" type="presParOf" srcId="{6874D7F5-1BB8-4C6B-BAB3-F6533C292F35}" destId="{21F8C4C0-78C8-4E3C-A9B3-872719F312EC}" srcOrd="4" destOrd="0" presId="urn:microsoft.com/office/officeart/2005/8/layout/process5"/>
    <dgm:cxn modelId="{297AA951-DF2C-456E-ADA4-9E17EF0BA5E9}" type="presParOf" srcId="{6874D7F5-1BB8-4C6B-BAB3-F6533C292F35}" destId="{9E1CD4E2-E235-4FC5-9887-1D451677E573}" srcOrd="5" destOrd="0" presId="urn:microsoft.com/office/officeart/2005/8/layout/process5"/>
    <dgm:cxn modelId="{5F13E360-FB3E-4197-80AC-03BE8E015235}" type="presParOf" srcId="{9E1CD4E2-E235-4FC5-9887-1D451677E573}" destId="{A246EBB9-088C-4B5C-823C-746D6DB96742}" srcOrd="0" destOrd="0" presId="urn:microsoft.com/office/officeart/2005/8/layout/process5"/>
    <dgm:cxn modelId="{9D01064D-0F21-4470-86E7-056AB84714F2}" type="presParOf" srcId="{6874D7F5-1BB8-4C6B-BAB3-F6533C292F35}" destId="{11CCDF38-D6E9-4421-BFE0-5FD07FADFD3C}" srcOrd="6" destOrd="0" presId="urn:microsoft.com/office/officeart/2005/8/layout/process5"/>
    <dgm:cxn modelId="{26049450-C31C-43B5-9318-0D47FD8C652F}" type="presParOf" srcId="{6874D7F5-1BB8-4C6B-BAB3-F6533C292F35}" destId="{7BEA6C51-D82E-42DA-9CE5-F5CFF6AD90E6}" srcOrd="7" destOrd="0" presId="urn:microsoft.com/office/officeart/2005/8/layout/process5"/>
    <dgm:cxn modelId="{67150B4B-131D-4CF5-B9EE-54498F1F63A9}" type="presParOf" srcId="{7BEA6C51-D82E-42DA-9CE5-F5CFF6AD90E6}" destId="{7521FBAF-B8AD-4C33-85E6-EAEBEC4AC261}" srcOrd="0" destOrd="0" presId="urn:microsoft.com/office/officeart/2005/8/layout/process5"/>
    <dgm:cxn modelId="{9E8A9348-5381-4F88-9712-4F6C8A77C188}" type="presParOf" srcId="{6874D7F5-1BB8-4C6B-BAB3-F6533C292F35}" destId="{2368043A-1DCE-4838-8B05-62C2743F09A8}" srcOrd="8" destOrd="0" presId="urn:microsoft.com/office/officeart/2005/8/layout/process5"/>
    <dgm:cxn modelId="{B76EA2AA-6DA9-433C-9312-389DAD8ACEB6}" type="presParOf" srcId="{6874D7F5-1BB8-4C6B-BAB3-F6533C292F35}" destId="{5A71B153-2518-42ED-A6F7-3C37A849AD42}" srcOrd="9" destOrd="0" presId="urn:microsoft.com/office/officeart/2005/8/layout/process5"/>
    <dgm:cxn modelId="{8BFBDF5A-7E01-41DD-813D-5502C9CE636D}" type="presParOf" srcId="{5A71B153-2518-42ED-A6F7-3C37A849AD42}" destId="{84D19796-0A35-4E60-9C89-81B33F8ACEE1}" srcOrd="0" destOrd="0" presId="urn:microsoft.com/office/officeart/2005/8/layout/process5"/>
    <dgm:cxn modelId="{0EEE67FE-3385-4101-85FC-EEC5DB7F7275}" type="presParOf" srcId="{6874D7F5-1BB8-4C6B-BAB3-F6533C292F35}" destId="{1706C949-CFBD-42DC-B08D-DCC8540FE16C}" srcOrd="10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6906B11-3AC6-4CBE-8370-A4084E445443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6E51AB3B-AE02-41AE-8798-E73CA4DA5B75}">
      <dgm:prSet/>
      <dgm:spPr/>
      <dgm:t>
        <a:bodyPr/>
        <a:lstStyle/>
        <a:p>
          <a:pPr rtl="0"/>
          <a:r>
            <a:rPr lang="es-MX" smtClean="0"/>
            <a:t>Para tener derecho a las prestaciones los derechohabientes deberán sujetarse a las prescripciones y tratamientos médicos indicados.</a:t>
          </a:r>
          <a:endParaRPr lang="es-MX"/>
        </a:p>
      </dgm:t>
    </dgm:pt>
    <dgm:pt modelId="{6032157D-1214-4A60-ADF5-5E9F3F4F125A}" type="parTrans" cxnId="{124DC31A-CA9B-47F7-A3C8-C8A977D413E0}">
      <dgm:prSet/>
      <dgm:spPr/>
      <dgm:t>
        <a:bodyPr/>
        <a:lstStyle/>
        <a:p>
          <a:endParaRPr lang="es-MX"/>
        </a:p>
      </dgm:t>
    </dgm:pt>
    <dgm:pt modelId="{D7784BF7-764F-4C88-8681-BCE000426932}" type="sibTrans" cxnId="{124DC31A-CA9B-47F7-A3C8-C8A977D413E0}">
      <dgm:prSet/>
      <dgm:spPr/>
      <dgm:t>
        <a:bodyPr/>
        <a:lstStyle/>
        <a:p>
          <a:endParaRPr lang="es-MX"/>
        </a:p>
      </dgm:t>
    </dgm:pt>
    <dgm:pt modelId="{82D6255D-933B-4003-80E0-735431CE390D}">
      <dgm:prSet/>
      <dgm:spPr/>
      <dgm:t>
        <a:bodyPr/>
        <a:lstStyle/>
        <a:p>
          <a:pPr rtl="0"/>
          <a:r>
            <a:rPr lang="es-MX" dirty="0" smtClean="0"/>
            <a:t>El Instituto determinará la hospitalización cuando lo exija la enfermedad y con previo consentimiento del enfermo.</a:t>
          </a:r>
          <a:endParaRPr lang="es-MX" dirty="0"/>
        </a:p>
      </dgm:t>
    </dgm:pt>
    <dgm:pt modelId="{F5C5FF1E-E00A-4EAB-9CB5-1E897FC4572F}" type="parTrans" cxnId="{445F6E5D-9574-441F-857A-98C52E44DD6E}">
      <dgm:prSet/>
      <dgm:spPr/>
      <dgm:t>
        <a:bodyPr/>
        <a:lstStyle/>
        <a:p>
          <a:endParaRPr lang="es-MX"/>
        </a:p>
      </dgm:t>
    </dgm:pt>
    <dgm:pt modelId="{733A7983-F70B-4F02-AB48-F0C26F934B91}" type="sibTrans" cxnId="{445F6E5D-9574-441F-857A-98C52E44DD6E}">
      <dgm:prSet/>
      <dgm:spPr/>
      <dgm:t>
        <a:bodyPr/>
        <a:lstStyle/>
        <a:p>
          <a:endParaRPr lang="es-MX"/>
        </a:p>
      </dgm:t>
    </dgm:pt>
    <dgm:pt modelId="{DCABBA0D-7127-4A98-A9AE-896C2003DB11}">
      <dgm:prSet/>
      <dgm:spPr/>
      <dgm:t>
        <a:bodyPr/>
        <a:lstStyle/>
        <a:p>
          <a:pPr rtl="0"/>
          <a:r>
            <a:rPr lang="es-MX" smtClean="0"/>
            <a:t>El patrón es responsable de los daños del asegurado y sus beneficiarios, cuando incumpla en inscribirlo o avisar las modificaciones salariales.</a:t>
          </a:r>
          <a:endParaRPr lang="es-MX"/>
        </a:p>
      </dgm:t>
    </dgm:pt>
    <dgm:pt modelId="{DF116D0C-3D9D-4EDB-B316-AF6C8E17A646}" type="parTrans" cxnId="{C2AAEC32-33BC-4ADB-AC39-07AB478C5731}">
      <dgm:prSet/>
      <dgm:spPr/>
      <dgm:t>
        <a:bodyPr/>
        <a:lstStyle/>
        <a:p>
          <a:endParaRPr lang="es-MX"/>
        </a:p>
      </dgm:t>
    </dgm:pt>
    <dgm:pt modelId="{F50049C9-7635-4A7E-9C59-A9C48E97C6EE}" type="sibTrans" cxnId="{C2AAEC32-33BC-4ADB-AC39-07AB478C5731}">
      <dgm:prSet/>
      <dgm:spPr/>
      <dgm:t>
        <a:bodyPr/>
        <a:lstStyle/>
        <a:p>
          <a:endParaRPr lang="es-MX"/>
        </a:p>
      </dgm:t>
    </dgm:pt>
    <dgm:pt modelId="{D9425DCA-030F-4424-A6E5-366AD72B93E0}">
      <dgm:prSet/>
      <dgm:spPr/>
      <dgm:t>
        <a:bodyPr/>
        <a:lstStyle/>
        <a:p>
          <a:pPr rtl="0"/>
          <a:r>
            <a:rPr lang="es-MX" smtClean="0"/>
            <a:t>El Instituto elaborará los cuadros básicos de medicamentos necesarios.</a:t>
          </a:r>
          <a:endParaRPr lang="es-MX"/>
        </a:p>
      </dgm:t>
    </dgm:pt>
    <dgm:pt modelId="{9322B525-5BD3-4584-8BBC-6357061D5E7F}" type="parTrans" cxnId="{265698C7-0FC1-43CC-A2CD-F468C2CD3697}">
      <dgm:prSet/>
      <dgm:spPr/>
      <dgm:t>
        <a:bodyPr/>
        <a:lstStyle/>
        <a:p>
          <a:endParaRPr lang="es-MX"/>
        </a:p>
      </dgm:t>
    </dgm:pt>
    <dgm:pt modelId="{C59FFD07-D55C-48F0-9ED7-E8EADE8F49A1}" type="sibTrans" cxnId="{265698C7-0FC1-43CC-A2CD-F468C2CD3697}">
      <dgm:prSet/>
      <dgm:spPr/>
      <dgm:t>
        <a:bodyPr/>
        <a:lstStyle/>
        <a:p>
          <a:endParaRPr lang="es-MX"/>
        </a:p>
      </dgm:t>
    </dgm:pt>
    <dgm:pt modelId="{2FD9B0A8-6EAE-4B67-AEAA-E1EAB76D41B5}" type="pres">
      <dgm:prSet presAssocID="{D6906B11-3AC6-4CBE-8370-A4084E445443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7692315-7703-459D-95F8-59C13752C57B}" type="pres">
      <dgm:prSet presAssocID="{6E51AB3B-AE02-41AE-8798-E73CA4DA5B75}" presName="circle1" presStyleLbl="node1" presStyleIdx="0" presStyleCnt="4"/>
      <dgm:spPr/>
    </dgm:pt>
    <dgm:pt modelId="{33BEB407-B354-4F4C-B241-879164DB66E8}" type="pres">
      <dgm:prSet presAssocID="{6E51AB3B-AE02-41AE-8798-E73CA4DA5B75}" presName="space" presStyleCnt="0"/>
      <dgm:spPr/>
    </dgm:pt>
    <dgm:pt modelId="{AC6F769D-C393-45CC-9D47-3464F6BA29DE}" type="pres">
      <dgm:prSet presAssocID="{6E51AB3B-AE02-41AE-8798-E73CA4DA5B75}" presName="rect1" presStyleLbl="alignAcc1" presStyleIdx="0" presStyleCnt="4"/>
      <dgm:spPr/>
      <dgm:t>
        <a:bodyPr/>
        <a:lstStyle/>
        <a:p>
          <a:endParaRPr lang="es-MX"/>
        </a:p>
      </dgm:t>
    </dgm:pt>
    <dgm:pt modelId="{E9F121FF-3654-4BF8-B756-95F9AABAA1A3}" type="pres">
      <dgm:prSet presAssocID="{82D6255D-933B-4003-80E0-735431CE390D}" presName="vertSpace2" presStyleLbl="node1" presStyleIdx="0" presStyleCnt="4"/>
      <dgm:spPr/>
    </dgm:pt>
    <dgm:pt modelId="{40685FA2-EEF0-4D85-9732-28C8B4C2DD6D}" type="pres">
      <dgm:prSet presAssocID="{82D6255D-933B-4003-80E0-735431CE390D}" presName="circle2" presStyleLbl="node1" presStyleIdx="1" presStyleCnt="4"/>
      <dgm:spPr/>
    </dgm:pt>
    <dgm:pt modelId="{A7E04625-2E11-42D1-95F0-47BBDAE674AE}" type="pres">
      <dgm:prSet presAssocID="{82D6255D-933B-4003-80E0-735431CE390D}" presName="rect2" presStyleLbl="alignAcc1" presStyleIdx="1" presStyleCnt="4"/>
      <dgm:spPr/>
      <dgm:t>
        <a:bodyPr/>
        <a:lstStyle/>
        <a:p>
          <a:endParaRPr lang="es-MX"/>
        </a:p>
      </dgm:t>
    </dgm:pt>
    <dgm:pt modelId="{F9D751E3-6740-4296-B456-6F57E9F3E352}" type="pres">
      <dgm:prSet presAssocID="{DCABBA0D-7127-4A98-A9AE-896C2003DB11}" presName="vertSpace3" presStyleLbl="node1" presStyleIdx="1" presStyleCnt="4"/>
      <dgm:spPr/>
    </dgm:pt>
    <dgm:pt modelId="{3CEB75E2-357C-41A6-B4BE-AD08FF2C863B}" type="pres">
      <dgm:prSet presAssocID="{DCABBA0D-7127-4A98-A9AE-896C2003DB11}" presName="circle3" presStyleLbl="node1" presStyleIdx="2" presStyleCnt="4"/>
      <dgm:spPr/>
    </dgm:pt>
    <dgm:pt modelId="{DDBAE938-78E1-4B16-9C01-AFFB05DFB678}" type="pres">
      <dgm:prSet presAssocID="{DCABBA0D-7127-4A98-A9AE-896C2003DB11}" presName="rect3" presStyleLbl="alignAcc1" presStyleIdx="2" presStyleCnt="4"/>
      <dgm:spPr/>
      <dgm:t>
        <a:bodyPr/>
        <a:lstStyle/>
        <a:p>
          <a:endParaRPr lang="es-MX"/>
        </a:p>
      </dgm:t>
    </dgm:pt>
    <dgm:pt modelId="{044BEE9B-CF4D-42E4-818D-EA82C92AE57B}" type="pres">
      <dgm:prSet presAssocID="{D9425DCA-030F-4424-A6E5-366AD72B93E0}" presName="vertSpace4" presStyleLbl="node1" presStyleIdx="2" presStyleCnt="4"/>
      <dgm:spPr/>
    </dgm:pt>
    <dgm:pt modelId="{3007F654-0066-4418-8551-53EE0CD555E9}" type="pres">
      <dgm:prSet presAssocID="{D9425DCA-030F-4424-A6E5-366AD72B93E0}" presName="circle4" presStyleLbl="node1" presStyleIdx="3" presStyleCnt="4"/>
      <dgm:spPr/>
    </dgm:pt>
    <dgm:pt modelId="{6B949A73-87C1-489E-B336-0B1FE66A059B}" type="pres">
      <dgm:prSet presAssocID="{D9425DCA-030F-4424-A6E5-366AD72B93E0}" presName="rect4" presStyleLbl="alignAcc1" presStyleIdx="3" presStyleCnt="4"/>
      <dgm:spPr/>
      <dgm:t>
        <a:bodyPr/>
        <a:lstStyle/>
        <a:p>
          <a:endParaRPr lang="es-MX"/>
        </a:p>
      </dgm:t>
    </dgm:pt>
    <dgm:pt modelId="{CEC472D5-574D-439B-8DF2-15BABE13D422}" type="pres">
      <dgm:prSet presAssocID="{6E51AB3B-AE02-41AE-8798-E73CA4DA5B75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AB8A0A8-1ACA-4390-998C-894BA40B4FE3}" type="pres">
      <dgm:prSet presAssocID="{82D6255D-933B-4003-80E0-735431CE390D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CF631FC-D43B-40DD-93C6-6536EBB1BE35}" type="pres">
      <dgm:prSet presAssocID="{DCABBA0D-7127-4A98-A9AE-896C2003DB11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2C4A35F-90A3-4A55-82A2-DA5F1809A441}" type="pres">
      <dgm:prSet presAssocID="{D9425DCA-030F-4424-A6E5-366AD72B93E0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3AE7244-7AB9-403F-A357-571B4E10C2CC}" type="presOf" srcId="{D6906B11-3AC6-4CBE-8370-A4084E445443}" destId="{2FD9B0A8-6EAE-4B67-AEAA-E1EAB76D41B5}" srcOrd="0" destOrd="0" presId="urn:microsoft.com/office/officeart/2005/8/layout/target3"/>
    <dgm:cxn modelId="{13CF6720-EFF9-417D-BD31-11131F3CED94}" type="presOf" srcId="{6E51AB3B-AE02-41AE-8798-E73CA4DA5B75}" destId="{CEC472D5-574D-439B-8DF2-15BABE13D422}" srcOrd="1" destOrd="0" presId="urn:microsoft.com/office/officeart/2005/8/layout/target3"/>
    <dgm:cxn modelId="{C2AAEC32-33BC-4ADB-AC39-07AB478C5731}" srcId="{D6906B11-3AC6-4CBE-8370-A4084E445443}" destId="{DCABBA0D-7127-4A98-A9AE-896C2003DB11}" srcOrd="2" destOrd="0" parTransId="{DF116D0C-3D9D-4EDB-B316-AF6C8E17A646}" sibTransId="{F50049C9-7635-4A7E-9C59-A9C48E97C6EE}"/>
    <dgm:cxn modelId="{F190DD22-BFBF-4E80-BAC4-0A58CEA71BE2}" type="presOf" srcId="{DCABBA0D-7127-4A98-A9AE-896C2003DB11}" destId="{BCF631FC-D43B-40DD-93C6-6536EBB1BE35}" srcOrd="1" destOrd="0" presId="urn:microsoft.com/office/officeart/2005/8/layout/target3"/>
    <dgm:cxn modelId="{7FB615F8-6C2F-43E6-8C17-8C962FBB1DA7}" type="presOf" srcId="{D9425DCA-030F-4424-A6E5-366AD72B93E0}" destId="{02C4A35F-90A3-4A55-82A2-DA5F1809A441}" srcOrd="1" destOrd="0" presId="urn:microsoft.com/office/officeart/2005/8/layout/target3"/>
    <dgm:cxn modelId="{C6CCEC3E-C05A-46B1-8044-43FA9557BE55}" type="presOf" srcId="{DCABBA0D-7127-4A98-A9AE-896C2003DB11}" destId="{DDBAE938-78E1-4B16-9C01-AFFB05DFB678}" srcOrd="0" destOrd="0" presId="urn:microsoft.com/office/officeart/2005/8/layout/target3"/>
    <dgm:cxn modelId="{124DC31A-CA9B-47F7-A3C8-C8A977D413E0}" srcId="{D6906B11-3AC6-4CBE-8370-A4084E445443}" destId="{6E51AB3B-AE02-41AE-8798-E73CA4DA5B75}" srcOrd="0" destOrd="0" parTransId="{6032157D-1214-4A60-ADF5-5E9F3F4F125A}" sibTransId="{D7784BF7-764F-4C88-8681-BCE000426932}"/>
    <dgm:cxn modelId="{9CD9DDE2-99BB-4149-AEDF-098378A571D9}" type="presOf" srcId="{82D6255D-933B-4003-80E0-735431CE390D}" destId="{1AB8A0A8-1ACA-4390-998C-894BA40B4FE3}" srcOrd="1" destOrd="0" presId="urn:microsoft.com/office/officeart/2005/8/layout/target3"/>
    <dgm:cxn modelId="{265698C7-0FC1-43CC-A2CD-F468C2CD3697}" srcId="{D6906B11-3AC6-4CBE-8370-A4084E445443}" destId="{D9425DCA-030F-4424-A6E5-366AD72B93E0}" srcOrd="3" destOrd="0" parTransId="{9322B525-5BD3-4584-8BBC-6357061D5E7F}" sibTransId="{C59FFD07-D55C-48F0-9ED7-E8EADE8F49A1}"/>
    <dgm:cxn modelId="{E409964F-0F93-4475-8BEC-CD54DF484ECB}" type="presOf" srcId="{D9425DCA-030F-4424-A6E5-366AD72B93E0}" destId="{6B949A73-87C1-489E-B336-0B1FE66A059B}" srcOrd="0" destOrd="0" presId="urn:microsoft.com/office/officeart/2005/8/layout/target3"/>
    <dgm:cxn modelId="{FA1FEC73-6AF0-48B1-884A-E920901E9AD8}" type="presOf" srcId="{6E51AB3B-AE02-41AE-8798-E73CA4DA5B75}" destId="{AC6F769D-C393-45CC-9D47-3464F6BA29DE}" srcOrd="0" destOrd="0" presId="urn:microsoft.com/office/officeart/2005/8/layout/target3"/>
    <dgm:cxn modelId="{54AD81C5-7AAE-408C-A799-353469CB8E24}" type="presOf" srcId="{82D6255D-933B-4003-80E0-735431CE390D}" destId="{A7E04625-2E11-42D1-95F0-47BBDAE674AE}" srcOrd="0" destOrd="0" presId="urn:microsoft.com/office/officeart/2005/8/layout/target3"/>
    <dgm:cxn modelId="{445F6E5D-9574-441F-857A-98C52E44DD6E}" srcId="{D6906B11-3AC6-4CBE-8370-A4084E445443}" destId="{82D6255D-933B-4003-80E0-735431CE390D}" srcOrd="1" destOrd="0" parTransId="{F5C5FF1E-E00A-4EAB-9CB5-1E897FC4572F}" sibTransId="{733A7983-F70B-4F02-AB48-F0C26F934B91}"/>
    <dgm:cxn modelId="{02C0E155-9DBA-4FD8-B30E-3319E16B0B03}" type="presParOf" srcId="{2FD9B0A8-6EAE-4B67-AEAA-E1EAB76D41B5}" destId="{17692315-7703-459D-95F8-59C13752C57B}" srcOrd="0" destOrd="0" presId="urn:microsoft.com/office/officeart/2005/8/layout/target3"/>
    <dgm:cxn modelId="{8AFB02F4-4241-4FCE-A245-545F39ABE001}" type="presParOf" srcId="{2FD9B0A8-6EAE-4B67-AEAA-E1EAB76D41B5}" destId="{33BEB407-B354-4F4C-B241-879164DB66E8}" srcOrd="1" destOrd="0" presId="urn:microsoft.com/office/officeart/2005/8/layout/target3"/>
    <dgm:cxn modelId="{EF0CBD76-3801-42C5-928F-C4EB76083D87}" type="presParOf" srcId="{2FD9B0A8-6EAE-4B67-AEAA-E1EAB76D41B5}" destId="{AC6F769D-C393-45CC-9D47-3464F6BA29DE}" srcOrd="2" destOrd="0" presId="urn:microsoft.com/office/officeart/2005/8/layout/target3"/>
    <dgm:cxn modelId="{B2A78574-078F-4BCE-8E27-9B36DB9F3246}" type="presParOf" srcId="{2FD9B0A8-6EAE-4B67-AEAA-E1EAB76D41B5}" destId="{E9F121FF-3654-4BF8-B756-95F9AABAA1A3}" srcOrd="3" destOrd="0" presId="urn:microsoft.com/office/officeart/2005/8/layout/target3"/>
    <dgm:cxn modelId="{BEE96A78-1924-4791-87F4-B6ECAA7D2C23}" type="presParOf" srcId="{2FD9B0A8-6EAE-4B67-AEAA-E1EAB76D41B5}" destId="{40685FA2-EEF0-4D85-9732-28C8B4C2DD6D}" srcOrd="4" destOrd="0" presId="urn:microsoft.com/office/officeart/2005/8/layout/target3"/>
    <dgm:cxn modelId="{C07FD6F7-A5A6-42B4-AF7F-99CE50676B29}" type="presParOf" srcId="{2FD9B0A8-6EAE-4B67-AEAA-E1EAB76D41B5}" destId="{A7E04625-2E11-42D1-95F0-47BBDAE674AE}" srcOrd="5" destOrd="0" presId="urn:microsoft.com/office/officeart/2005/8/layout/target3"/>
    <dgm:cxn modelId="{8C9A3843-0384-4A79-8E64-FD23FCB4DBF8}" type="presParOf" srcId="{2FD9B0A8-6EAE-4B67-AEAA-E1EAB76D41B5}" destId="{F9D751E3-6740-4296-B456-6F57E9F3E352}" srcOrd="6" destOrd="0" presId="urn:microsoft.com/office/officeart/2005/8/layout/target3"/>
    <dgm:cxn modelId="{DDB7335C-6129-4C44-991B-8EB60A45E1E9}" type="presParOf" srcId="{2FD9B0A8-6EAE-4B67-AEAA-E1EAB76D41B5}" destId="{3CEB75E2-357C-41A6-B4BE-AD08FF2C863B}" srcOrd="7" destOrd="0" presId="urn:microsoft.com/office/officeart/2005/8/layout/target3"/>
    <dgm:cxn modelId="{CB5046D6-1E1D-4EEE-9D03-E0CD0D791D80}" type="presParOf" srcId="{2FD9B0A8-6EAE-4B67-AEAA-E1EAB76D41B5}" destId="{DDBAE938-78E1-4B16-9C01-AFFB05DFB678}" srcOrd="8" destOrd="0" presId="urn:microsoft.com/office/officeart/2005/8/layout/target3"/>
    <dgm:cxn modelId="{BE8BB78D-A941-4FA7-B0EB-2431F8F4EA9C}" type="presParOf" srcId="{2FD9B0A8-6EAE-4B67-AEAA-E1EAB76D41B5}" destId="{044BEE9B-CF4D-42E4-818D-EA82C92AE57B}" srcOrd="9" destOrd="0" presId="urn:microsoft.com/office/officeart/2005/8/layout/target3"/>
    <dgm:cxn modelId="{E7AAD59D-1AD4-48FC-932B-E651E11F2C09}" type="presParOf" srcId="{2FD9B0A8-6EAE-4B67-AEAA-E1EAB76D41B5}" destId="{3007F654-0066-4418-8551-53EE0CD555E9}" srcOrd="10" destOrd="0" presId="urn:microsoft.com/office/officeart/2005/8/layout/target3"/>
    <dgm:cxn modelId="{D6718EDD-1BF5-481E-BBD7-4A13FF7BDD29}" type="presParOf" srcId="{2FD9B0A8-6EAE-4B67-AEAA-E1EAB76D41B5}" destId="{6B949A73-87C1-489E-B336-0B1FE66A059B}" srcOrd="11" destOrd="0" presId="urn:microsoft.com/office/officeart/2005/8/layout/target3"/>
    <dgm:cxn modelId="{5F1988EB-6EED-4803-8240-0F99716BE5A7}" type="presParOf" srcId="{2FD9B0A8-6EAE-4B67-AEAA-E1EAB76D41B5}" destId="{CEC472D5-574D-439B-8DF2-15BABE13D422}" srcOrd="12" destOrd="0" presId="urn:microsoft.com/office/officeart/2005/8/layout/target3"/>
    <dgm:cxn modelId="{C483AADA-50E1-437C-AA47-E0A7F8ADB917}" type="presParOf" srcId="{2FD9B0A8-6EAE-4B67-AEAA-E1EAB76D41B5}" destId="{1AB8A0A8-1ACA-4390-998C-894BA40B4FE3}" srcOrd="13" destOrd="0" presId="urn:microsoft.com/office/officeart/2005/8/layout/target3"/>
    <dgm:cxn modelId="{4EC9D169-C612-4CC9-B724-FEB68DFB0282}" type="presParOf" srcId="{2FD9B0A8-6EAE-4B67-AEAA-E1EAB76D41B5}" destId="{BCF631FC-D43B-40DD-93C6-6536EBB1BE35}" srcOrd="14" destOrd="0" presId="urn:microsoft.com/office/officeart/2005/8/layout/target3"/>
    <dgm:cxn modelId="{A4A72696-D040-49B1-AF5B-F7B5671CA196}" type="presParOf" srcId="{2FD9B0A8-6EAE-4B67-AEAA-E1EAB76D41B5}" destId="{02C4A35F-90A3-4A55-82A2-DA5F1809A441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B4A5AA2-F28E-4189-968D-CBC50338BCF4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8A91598-258B-46C6-8A7A-8D90305F86D9}">
      <dgm:prSet phldrT="[Texto]" custT="1"/>
      <dgm:spPr/>
      <dgm:t>
        <a:bodyPr/>
        <a:lstStyle/>
        <a:p>
          <a:pPr algn="ctr"/>
          <a:r>
            <a:rPr lang="es-MX" sz="2000" dirty="0" smtClean="0"/>
            <a:t>Por enfermedad:</a:t>
          </a:r>
        </a:p>
      </dgm:t>
    </dgm:pt>
    <dgm:pt modelId="{869F64D2-9A0B-46F5-8DF6-519938616431}" type="parTrans" cxnId="{287B0E1E-34ED-4FBA-A1BB-7B2ABDA0BD05}">
      <dgm:prSet/>
      <dgm:spPr/>
      <dgm:t>
        <a:bodyPr/>
        <a:lstStyle/>
        <a:p>
          <a:endParaRPr lang="es-MX"/>
        </a:p>
      </dgm:t>
    </dgm:pt>
    <dgm:pt modelId="{BC0D7BA4-7080-4659-A5CD-7476B6FBDCE2}" type="sibTrans" cxnId="{287B0E1E-34ED-4FBA-A1BB-7B2ABDA0BD05}">
      <dgm:prSet/>
      <dgm:spPr/>
      <dgm:t>
        <a:bodyPr/>
        <a:lstStyle/>
        <a:p>
          <a:endParaRPr lang="es-MX"/>
        </a:p>
      </dgm:t>
    </dgm:pt>
    <dgm:pt modelId="{FA107AC6-B479-47B4-BC5D-D1616B834418}">
      <dgm:prSet phldrT="[Texto]" custT="1"/>
      <dgm:spPr/>
      <dgm:t>
        <a:bodyPr/>
        <a:lstStyle/>
        <a:p>
          <a:pPr algn="l"/>
          <a:r>
            <a:rPr lang="es-MX" sz="1600" dirty="0" smtClean="0"/>
            <a:t>Existe una prorroga de 52 semanas más, previo dictamen medico.</a:t>
          </a:r>
          <a:endParaRPr lang="es-MX" sz="1600" dirty="0"/>
        </a:p>
      </dgm:t>
    </dgm:pt>
    <dgm:pt modelId="{0F02713E-2C72-4701-9C15-7FF36B02C452}" type="parTrans" cxnId="{F97DAB56-DF4A-466D-B0C2-18EA5ABAD25B}">
      <dgm:prSet/>
      <dgm:spPr/>
      <dgm:t>
        <a:bodyPr/>
        <a:lstStyle/>
        <a:p>
          <a:endParaRPr lang="es-MX"/>
        </a:p>
      </dgm:t>
    </dgm:pt>
    <dgm:pt modelId="{3E63782E-AA6D-491E-BA92-5F3E26F681ED}" type="sibTrans" cxnId="{F97DAB56-DF4A-466D-B0C2-18EA5ABAD25B}">
      <dgm:prSet/>
      <dgm:spPr/>
      <dgm:t>
        <a:bodyPr/>
        <a:lstStyle/>
        <a:p>
          <a:endParaRPr lang="es-MX"/>
        </a:p>
      </dgm:t>
    </dgm:pt>
    <dgm:pt modelId="{92FAF77A-F290-42E5-9816-DC1DA9A7EAE8}">
      <dgm:prSet phldrT="[Texto]" custT="1"/>
      <dgm:spPr/>
      <dgm:t>
        <a:bodyPr/>
        <a:lstStyle/>
        <a:p>
          <a:r>
            <a:rPr lang="es-MX" sz="2000" dirty="0" smtClean="0"/>
            <a:t>En caso de maternidad:</a:t>
          </a:r>
        </a:p>
      </dgm:t>
    </dgm:pt>
    <dgm:pt modelId="{47772027-4BCB-42EC-9732-F1DFAB8712C5}" type="parTrans" cxnId="{CD5553E7-787D-4EE5-A486-3EE6A8898D4E}">
      <dgm:prSet/>
      <dgm:spPr/>
      <dgm:t>
        <a:bodyPr/>
        <a:lstStyle/>
        <a:p>
          <a:endParaRPr lang="es-MX"/>
        </a:p>
      </dgm:t>
    </dgm:pt>
    <dgm:pt modelId="{50E3002B-D644-4C35-9E39-38DB3DA6DCD3}" type="sibTrans" cxnId="{CD5553E7-787D-4EE5-A486-3EE6A8898D4E}">
      <dgm:prSet/>
      <dgm:spPr/>
      <dgm:t>
        <a:bodyPr/>
        <a:lstStyle/>
        <a:p>
          <a:endParaRPr lang="es-MX"/>
        </a:p>
      </dgm:t>
    </dgm:pt>
    <dgm:pt modelId="{A5541A4A-2365-402C-8AA0-E9FDEC54836A}">
      <dgm:prSet phldrT="[Texto]" custT="1"/>
      <dgm:spPr/>
      <dgm:t>
        <a:bodyPr/>
        <a:lstStyle/>
        <a:p>
          <a:r>
            <a:rPr lang="es-MX" sz="1600" dirty="0" smtClean="0"/>
            <a:t>Asistencia obstétrica</a:t>
          </a:r>
        </a:p>
      </dgm:t>
    </dgm:pt>
    <dgm:pt modelId="{9CA76755-01BB-4760-8178-6F6B0F6E96B5}" type="parTrans" cxnId="{860339A7-5B70-43E7-A6E7-06283598E640}">
      <dgm:prSet/>
      <dgm:spPr/>
      <dgm:t>
        <a:bodyPr/>
        <a:lstStyle/>
        <a:p>
          <a:endParaRPr lang="es-MX"/>
        </a:p>
      </dgm:t>
    </dgm:pt>
    <dgm:pt modelId="{166F8E9D-6614-477B-9CB0-D7C2A031257A}" type="sibTrans" cxnId="{860339A7-5B70-43E7-A6E7-06283598E640}">
      <dgm:prSet/>
      <dgm:spPr/>
      <dgm:t>
        <a:bodyPr/>
        <a:lstStyle/>
        <a:p>
          <a:endParaRPr lang="es-MX"/>
        </a:p>
      </dgm:t>
    </dgm:pt>
    <dgm:pt modelId="{1BAB753A-9F58-4EF6-B57E-EED9443031DE}">
      <dgm:prSet phldrT="[Texto]" custT="1"/>
      <dgm:spPr/>
      <dgm:t>
        <a:bodyPr/>
        <a:lstStyle/>
        <a:p>
          <a:r>
            <a:rPr lang="es-MX" sz="1600" dirty="0" smtClean="0"/>
            <a:t>Ayuda 6 meses para lactancia</a:t>
          </a:r>
        </a:p>
      </dgm:t>
    </dgm:pt>
    <dgm:pt modelId="{23090ACC-8A3D-4DB9-9BA4-665008DE89F0}" type="parTrans" cxnId="{D51BFC19-34F1-4F22-B0BA-F383552CD3FC}">
      <dgm:prSet/>
      <dgm:spPr/>
      <dgm:t>
        <a:bodyPr/>
        <a:lstStyle/>
        <a:p>
          <a:endParaRPr lang="es-MX"/>
        </a:p>
      </dgm:t>
    </dgm:pt>
    <dgm:pt modelId="{53415163-07DC-4EC4-9C1C-F1BC4E57CFDF}" type="sibTrans" cxnId="{D51BFC19-34F1-4F22-B0BA-F383552CD3FC}">
      <dgm:prSet/>
      <dgm:spPr/>
      <dgm:t>
        <a:bodyPr/>
        <a:lstStyle/>
        <a:p>
          <a:endParaRPr lang="es-MX"/>
        </a:p>
      </dgm:t>
    </dgm:pt>
    <dgm:pt modelId="{7C5AFAD0-91A2-4820-97A2-65220FF75624}">
      <dgm:prSet phldrT="[Texto]" custT="1"/>
      <dgm:spPr/>
      <dgm:t>
        <a:bodyPr/>
        <a:lstStyle/>
        <a:p>
          <a:r>
            <a:rPr lang="es-MX" sz="1600" dirty="0" smtClean="0"/>
            <a:t>Una hora diaria para amamantar</a:t>
          </a:r>
        </a:p>
      </dgm:t>
    </dgm:pt>
    <dgm:pt modelId="{AB4B999A-3588-4316-BEAE-B7133FE9678D}" type="parTrans" cxnId="{12A10266-710D-4E33-B70F-95DD5725FF5A}">
      <dgm:prSet/>
      <dgm:spPr/>
      <dgm:t>
        <a:bodyPr/>
        <a:lstStyle/>
        <a:p>
          <a:endParaRPr lang="es-MX"/>
        </a:p>
      </dgm:t>
    </dgm:pt>
    <dgm:pt modelId="{C970E1B3-B51A-4911-86B9-8CE74935674D}" type="sibTrans" cxnId="{12A10266-710D-4E33-B70F-95DD5725FF5A}">
      <dgm:prSet/>
      <dgm:spPr/>
      <dgm:t>
        <a:bodyPr/>
        <a:lstStyle/>
        <a:p>
          <a:endParaRPr lang="es-MX"/>
        </a:p>
      </dgm:t>
    </dgm:pt>
    <dgm:pt modelId="{E9428198-39A9-44FA-AD5D-640E4DF1D305}">
      <dgm:prSet phldrT="[Texto]" custT="1"/>
      <dgm:spPr/>
      <dgm:t>
        <a:bodyPr/>
        <a:lstStyle/>
        <a:p>
          <a:r>
            <a:rPr lang="es-MX" sz="1600" dirty="0" smtClean="0"/>
            <a:t>Una canastilla </a:t>
          </a:r>
        </a:p>
      </dgm:t>
    </dgm:pt>
    <dgm:pt modelId="{EA590933-ED7B-4C6F-8E63-D8ED246D095F}" type="parTrans" cxnId="{BCABEA34-6D33-49D4-894E-08B5F552ED4B}">
      <dgm:prSet/>
      <dgm:spPr/>
      <dgm:t>
        <a:bodyPr/>
        <a:lstStyle/>
        <a:p>
          <a:endParaRPr lang="es-MX"/>
        </a:p>
      </dgm:t>
    </dgm:pt>
    <dgm:pt modelId="{06DCC9AB-EA93-4945-BC39-59D96A15638B}" type="sibTrans" cxnId="{BCABEA34-6D33-49D4-894E-08B5F552ED4B}">
      <dgm:prSet/>
      <dgm:spPr/>
      <dgm:t>
        <a:bodyPr/>
        <a:lstStyle/>
        <a:p>
          <a:endParaRPr lang="es-MX"/>
        </a:p>
      </dgm:t>
    </dgm:pt>
    <dgm:pt modelId="{2A9432C6-85EC-4376-BE67-F2C6BA02E34B}">
      <dgm:prSet phldrT="[Texto]" custT="1"/>
      <dgm:spPr/>
      <dgm:t>
        <a:bodyPr/>
        <a:lstStyle/>
        <a:p>
          <a:pPr algn="l"/>
          <a:r>
            <a:rPr lang="es-MX" sz="1600" dirty="0" smtClean="0"/>
            <a:t>Asistencia quirúrgica, farmacéutica y hospitalaria por 52 semanas.</a:t>
          </a:r>
        </a:p>
      </dgm:t>
    </dgm:pt>
    <dgm:pt modelId="{759DA38D-8120-4A03-9201-24BBC0B88652}" type="parTrans" cxnId="{95B95715-AC0A-4605-A60D-57C5F25A90AC}">
      <dgm:prSet/>
      <dgm:spPr/>
      <dgm:t>
        <a:bodyPr/>
        <a:lstStyle/>
        <a:p>
          <a:endParaRPr lang="es-MX"/>
        </a:p>
      </dgm:t>
    </dgm:pt>
    <dgm:pt modelId="{97C9AA4D-BBCB-4CBB-8339-4F7734C5B34C}" type="sibTrans" cxnId="{95B95715-AC0A-4605-A60D-57C5F25A90AC}">
      <dgm:prSet/>
      <dgm:spPr/>
      <dgm:t>
        <a:bodyPr/>
        <a:lstStyle/>
        <a:p>
          <a:endParaRPr lang="es-MX"/>
        </a:p>
      </dgm:t>
    </dgm:pt>
    <dgm:pt modelId="{C0279BC5-35D0-470F-A38A-715EE03E7768}" type="pres">
      <dgm:prSet presAssocID="{0B4A5AA2-F28E-4189-968D-CBC50338BCF4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5ED6771B-95A2-4AD7-8B7C-1B9D67D37DEA}" type="pres">
      <dgm:prSet presAssocID="{B8A91598-258B-46C6-8A7A-8D90305F86D9}" presName="composite" presStyleCnt="0"/>
      <dgm:spPr/>
    </dgm:pt>
    <dgm:pt modelId="{C2752073-20B0-495E-859A-49F3FBD34DB9}" type="pres">
      <dgm:prSet presAssocID="{B8A91598-258B-46C6-8A7A-8D90305F86D9}" presName="bentUpArrow1" presStyleLbl="alignImgPlace1" presStyleIdx="0" presStyleCnt="1" custScaleX="80932" custScaleY="105595" custLinFactNeighborX="24758" custLinFactNeighborY="-18724"/>
      <dgm:spPr/>
    </dgm:pt>
    <dgm:pt modelId="{3EFFD308-19AD-4DE9-AA98-BD21DAA58859}" type="pres">
      <dgm:prSet presAssocID="{B8A91598-258B-46C6-8A7A-8D90305F86D9}" presName="ParentText" presStyleLbl="node1" presStyleIdx="0" presStyleCnt="2" custScaleX="84206" custScaleY="64779" custLinFactNeighborX="-24027" custLinFactNeighborY="-170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BD516D0-C9EA-4F81-9E98-3E43D9983381}" type="pres">
      <dgm:prSet presAssocID="{B8A91598-258B-46C6-8A7A-8D90305F86D9}" presName="ChildText" presStyleLbl="revTx" presStyleIdx="0" presStyleCnt="2" custScaleX="185154" custScaleY="61447" custLinFactNeighborX="34818" custLinFactNeighborY="-179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F8157E3-8E0E-41E2-9A4D-86D7D6D02D71}" type="pres">
      <dgm:prSet presAssocID="{BC0D7BA4-7080-4659-A5CD-7476B6FBDCE2}" presName="sibTrans" presStyleCnt="0"/>
      <dgm:spPr/>
    </dgm:pt>
    <dgm:pt modelId="{891F42CF-BCE2-4A89-9BD5-D3A9EBBE7280}" type="pres">
      <dgm:prSet presAssocID="{92FAF77A-F290-42E5-9816-DC1DA9A7EAE8}" presName="composite" presStyleCnt="0"/>
      <dgm:spPr/>
    </dgm:pt>
    <dgm:pt modelId="{FAB32187-80B7-4A5F-BE5A-06619431D90F}" type="pres">
      <dgm:prSet presAssocID="{92FAF77A-F290-42E5-9816-DC1DA9A7EAE8}" presName="ParentText" presStyleLbl="node1" presStyleIdx="1" presStyleCnt="2" custScaleX="83834" custScaleY="64779" custLinFactNeighborX="-10203" custLinFactNeighborY="-37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75FD2DF-8B8F-42C4-B11A-C2CB7D1397C7}" type="pres">
      <dgm:prSet presAssocID="{92FAF77A-F290-42E5-9816-DC1DA9A7EAE8}" presName="FinalChildText" presStyleLbl="revTx" presStyleIdx="1" presStyleCnt="2" custScaleX="141507" custScaleY="79593" custLinFactNeighborX="-2076" custLinFactNeighborY="14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87B0E1E-34ED-4FBA-A1BB-7B2ABDA0BD05}" srcId="{0B4A5AA2-F28E-4189-968D-CBC50338BCF4}" destId="{B8A91598-258B-46C6-8A7A-8D90305F86D9}" srcOrd="0" destOrd="0" parTransId="{869F64D2-9A0B-46F5-8DF6-519938616431}" sibTransId="{BC0D7BA4-7080-4659-A5CD-7476B6FBDCE2}"/>
    <dgm:cxn modelId="{BCABEA34-6D33-49D4-894E-08B5F552ED4B}" srcId="{92FAF77A-F290-42E5-9816-DC1DA9A7EAE8}" destId="{E9428198-39A9-44FA-AD5D-640E4DF1D305}" srcOrd="3" destOrd="0" parTransId="{EA590933-ED7B-4C6F-8E63-D8ED246D095F}" sibTransId="{06DCC9AB-EA93-4945-BC39-59D96A15638B}"/>
    <dgm:cxn modelId="{CD5553E7-787D-4EE5-A486-3EE6A8898D4E}" srcId="{0B4A5AA2-F28E-4189-968D-CBC50338BCF4}" destId="{92FAF77A-F290-42E5-9816-DC1DA9A7EAE8}" srcOrd="1" destOrd="0" parTransId="{47772027-4BCB-42EC-9732-F1DFAB8712C5}" sibTransId="{50E3002B-D644-4C35-9E39-38DB3DA6DCD3}"/>
    <dgm:cxn modelId="{F97DAB56-DF4A-466D-B0C2-18EA5ABAD25B}" srcId="{B8A91598-258B-46C6-8A7A-8D90305F86D9}" destId="{FA107AC6-B479-47B4-BC5D-D1616B834418}" srcOrd="1" destOrd="0" parTransId="{0F02713E-2C72-4701-9C15-7FF36B02C452}" sibTransId="{3E63782E-AA6D-491E-BA92-5F3E26F681ED}"/>
    <dgm:cxn modelId="{9219F0BE-84FC-4937-BE04-B0B9938406A6}" type="presOf" srcId="{B8A91598-258B-46C6-8A7A-8D90305F86D9}" destId="{3EFFD308-19AD-4DE9-AA98-BD21DAA58859}" srcOrd="0" destOrd="0" presId="urn:microsoft.com/office/officeart/2005/8/layout/StepDownProcess"/>
    <dgm:cxn modelId="{858CC742-17D5-41E5-99F5-7A2A22A630A6}" type="presOf" srcId="{7C5AFAD0-91A2-4820-97A2-65220FF75624}" destId="{775FD2DF-8B8F-42C4-B11A-C2CB7D1397C7}" srcOrd="0" destOrd="2" presId="urn:microsoft.com/office/officeart/2005/8/layout/StepDownProcess"/>
    <dgm:cxn modelId="{860339A7-5B70-43E7-A6E7-06283598E640}" srcId="{92FAF77A-F290-42E5-9816-DC1DA9A7EAE8}" destId="{A5541A4A-2365-402C-8AA0-E9FDEC54836A}" srcOrd="0" destOrd="0" parTransId="{9CA76755-01BB-4760-8178-6F6B0F6E96B5}" sibTransId="{166F8E9D-6614-477B-9CB0-D7C2A031257A}"/>
    <dgm:cxn modelId="{C87CB1F2-EB5D-4BE6-BC7F-A6312DAA254A}" type="presOf" srcId="{1BAB753A-9F58-4EF6-B57E-EED9443031DE}" destId="{775FD2DF-8B8F-42C4-B11A-C2CB7D1397C7}" srcOrd="0" destOrd="1" presId="urn:microsoft.com/office/officeart/2005/8/layout/StepDownProcess"/>
    <dgm:cxn modelId="{D51BFC19-34F1-4F22-B0BA-F383552CD3FC}" srcId="{92FAF77A-F290-42E5-9816-DC1DA9A7EAE8}" destId="{1BAB753A-9F58-4EF6-B57E-EED9443031DE}" srcOrd="1" destOrd="0" parTransId="{23090ACC-8A3D-4DB9-9BA4-665008DE89F0}" sibTransId="{53415163-07DC-4EC4-9C1C-F1BC4E57CFDF}"/>
    <dgm:cxn modelId="{C8B0D10F-7289-4D80-A5A7-682FCCC9B697}" type="presOf" srcId="{2A9432C6-85EC-4376-BE67-F2C6BA02E34B}" destId="{7BD516D0-C9EA-4F81-9E98-3E43D9983381}" srcOrd="0" destOrd="0" presId="urn:microsoft.com/office/officeart/2005/8/layout/StepDownProcess"/>
    <dgm:cxn modelId="{41EF8E37-91DE-4BC2-8526-E00947A164ED}" type="presOf" srcId="{92FAF77A-F290-42E5-9816-DC1DA9A7EAE8}" destId="{FAB32187-80B7-4A5F-BE5A-06619431D90F}" srcOrd="0" destOrd="0" presId="urn:microsoft.com/office/officeart/2005/8/layout/StepDownProcess"/>
    <dgm:cxn modelId="{EEC79165-F3DE-4420-A842-1067C4244F68}" type="presOf" srcId="{0B4A5AA2-F28E-4189-968D-CBC50338BCF4}" destId="{C0279BC5-35D0-470F-A38A-715EE03E7768}" srcOrd="0" destOrd="0" presId="urn:microsoft.com/office/officeart/2005/8/layout/StepDownProcess"/>
    <dgm:cxn modelId="{5C51F11C-0D17-45C9-9587-61FDA7995464}" type="presOf" srcId="{A5541A4A-2365-402C-8AA0-E9FDEC54836A}" destId="{775FD2DF-8B8F-42C4-B11A-C2CB7D1397C7}" srcOrd="0" destOrd="0" presId="urn:microsoft.com/office/officeart/2005/8/layout/StepDownProcess"/>
    <dgm:cxn modelId="{14EF1895-25AD-46E9-9936-6BFF47973DCA}" type="presOf" srcId="{E9428198-39A9-44FA-AD5D-640E4DF1D305}" destId="{775FD2DF-8B8F-42C4-B11A-C2CB7D1397C7}" srcOrd="0" destOrd="3" presId="urn:microsoft.com/office/officeart/2005/8/layout/StepDownProcess"/>
    <dgm:cxn modelId="{12A10266-710D-4E33-B70F-95DD5725FF5A}" srcId="{92FAF77A-F290-42E5-9816-DC1DA9A7EAE8}" destId="{7C5AFAD0-91A2-4820-97A2-65220FF75624}" srcOrd="2" destOrd="0" parTransId="{AB4B999A-3588-4316-BEAE-B7133FE9678D}" sibTransId="{C970E1B3-B51A-4911-86B9-8CE74935674D}"/>
    <dgm:cxn modelId="{95B95715-AC0A-4605-A60D-57C5F25A90AC}" srcId="{B8A91598-258B-46C6-8A7A-8D90305F86D9}" destId="{2A9432C6-85EC-4376-BE67-F2C6BA02E34B}" srcOrd="0" destOrd="0" parTransId="{759DA38D-8120-4A03-9201-24BBC0B88652}" sibTransId="{97C9AA4D-BBCB-4CBB-8339-4F7734C5B34C}"/>
    <dgm:cxn modelId="{B28E5A83-76AD-436B-8E97-E469EB3E3D4B}" type="presOf" srcId="{FA107AC6-B479-47B4-BC5D-D1616B834418}" destId="{7BD516D0-C9EA-4F81-9E98-3E43D9983381}" srcOrd="0" destOrd="1" presId="urn:microsoft.com/office/officeart/2005/8/layout/StepDownProcess"/>
    <dgm:cxn modelId="{E036F33E-79D8-465E-B208-30F257D8EE7F}" type="presParOf" srcId="{C0279BC5-35D0-470F-A38A-715EE03E7768}" destId="{5ED6771B-95A2-4AD7-8B7C-1B9D67D37DEA}" srcOrd="0" destOrd="0" presId="urn:microsoft.com/office/officeart/2005/8/layout/StepDownProcess"/>
    <dgm:cxn modelId="{425C9AFC-BCC5-4AC7-A6ED-4D905BEF04A5}" type="presParOf" srcId="{5ED6771B-95A2-4AD7-8B7C-1B9D67D37DEA}" destId="{C2752073-20B0-495E-859A-49F3FBD34DB9}" srcOrd="0" destOrd="0" presId="urn:microsoft.com/office/officeart/2005/8/layout/StepDownProcess"/>
    <dgm:cxn modelId="{8DF5AA79-9EED-4CFC-B8BC-0CF66B2B1E7E}" type="presParOf" srcId="{5ED6771B-95A2-4AD7-8B7C-1B9D67D37DEA}" destId="{3EFFD308-19AD-4DE9-AA98-BD21DAA58859}" srcOrd="1" destOrd="0" presId="urn:microsoft.com/office/officeart/2005/8/layout/StepDownProcess"/>
    <dgm:cxn modelId="{A4B0CA6D-B249-4DD3-A59C-3386100F70ED}" type="presParOf" srcId="{5ED6771B-95A2-4AD7-8B7C-1B9D67D37DEA}" destId="{7BD516D0-C9EA-4F81-9E98-3E43D9983381}" srcOrd="2" destOrd="0" presId="urn:microsoft.com/office/officeart/2005/8/layout/StepDownProcess"/>
    <dgm:cxn modelId="{4DE63210-8BFC-4D30-8BFA-C6B9862A1D59}" type="presParOf" srcId="{C0279BC5-35D0-470F-A38A-715EE03E7768}" destId="{AF8157E3-8E0E-41E2-9A4D-86D7D6D02D71}" srcOrd="1" destOrd="0" presId="urn:microsoft.com/office/officeart/2005/8/layout/StepDownProcess"/>
    <dgm:cxn modelId="{97374374-220C-4C30-B826-50A9815AEE9F}" type="presParOf" srcId="{C0279BC5-35D0-470F-A38A-715EE03E7768}" destId="{891F42CF-BCE2-4A89-9BD5-D3A9EBBE7280}" srcOrd="2" destOrd="0" presId="urn:microsoft.com/office/officeart/2005/8/layout/StepDownProcess"/>
    <dgm:cxn modelId="{A320B2D4-345B-4E9E-A44F-92382FAC10E7}" type="presParOf" srcId="{891F42CF-BCE2-4A89-9BD5-D3A9EBBE7280}" destId="{FAB32187-80B7-4A5F-BE5A-06619431D90F}" srcOrd="0" destOrd="0" presId="urn:microsoft.com/office/officeart/2005/8/layout/StepDownProcess"/>
    <dgm:cxn modelId="{FF3DC285-68AA-4245-9EAF-410B110CA63D}" type="presParOf" srcId="{891F42CF-BCE2-4A89-9BD5-D3A9EBBE7280}" destId="{775FD2DF-8B8F-42C4-B11A-C2CB7D1397C7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61AA7B-4BFC-4CEE-95CE-983331D71F72}">
      <dsp:nvSpPr>
        <dsp:cNvPr id="0" name=""/>
        <dsp:cNvSpPr/>
      </dsp:nvSpPr>
      <dsp:spPr>
        <a:xfrm>
          <a:off x="-4965981" y="-760907"/>
          <a:ext cx="5914303" cy="5914303"/>
        </a:xfrm>
        <a:prstGeom prst="blockArc">
          <a:avLst>
            <a:gd name="adj1" fmla="val 18900000"/>
            <a:gd name="adj2" fmla="val 2700000"/>
            <a:gd name="adj3" fmla="val 365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A2BC2E-F08D-4E22-903C-6905837DBD1F}">
      <dsp:nvSpPr>
        <dsp:cNvPr id="0" name=""/>
        <dsp:cNvSpPr/>
      </dsp:nvSpPr>
      <dsp:spPr>
        <a:xfrm>
          <a:off x="353836" y="231308"/>
          <a:ext cx="7600257" cy="462441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367063" tIns="63500" rIns="63500" bIns="6350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>
              <a:solidFill>
                <a:schemeClr val="tx1"/>
              </a:solidFill>
              <a:hlinkClick xmlns:r="http://schemas.openxmlformats.org/officeDocument/2006/relationships" r:id="" action="ppaction://hlinksldjump"/>
            </a:rPr>
            <a:t>Riesgo de trabajo</a:t>
          </a:r>
          <a:endParaRPr lang="es-MX" sz="2500" kern="1200" dirty="0">
            <a:solidFill>
              <a:schemeClr val="tx1"/>
            </a:solidFill>
          </a:endParaRPr>
        </a:p>
      </dsp:txBody>
      <dsp:txXfrm>
        <a:off x="353836" y="231308"/>
        <a:ext cx="7600257" cy="462441"/>
      </dsp:txXfrm>
    </dsp:sp>
    <dsp:sp modelId="{FAC47062-560E-4291-94B7-C205DB05A0CF}">
      <dsp:nvSpPr>
        <dsp:cNvPr id="0" name=""/>
        <dsp:cNvSpPr/>
      </dsp:nvSpPr>
      <dsp:spPr>
        <a:xfrm>
          <a:off x="64811" y="173503"/>
          <a:ext cx="578051" cy="57805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724ED1-7037-449D-8452-4C87BB17AFC0}">
      <dsp:nvSpPr>
        <dsp:cNvPr id="0" name=""/>
        <dsp:cNvSpPr/>
      </dsp:nvSpPr>
      <dsp:spPr>
        <a:xfrm>
          <a:off x="734226" y="924882"/>
          <a:ext cx="7219867" cy="462441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367063" tIns="63500" rIns="63500" bIns="6350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>
              <a:solidFill>
                <a:schemeClr val="tx1"/>
              </a:solidFill>
              <a:hlinkClick xmlns:r="http://schemas.openxmlformats.org/officeDocument/2006/relationships" r:id="" action="ppaction://hlinksldjump"/>
            </a:rPr>
            <a:t>Enfermedades y maternidad</a:t>
          </a:r>
          <a:endParaRPr lang="es-MX" sz="2500" kern="1200" dirty="0">
            <a:solidFill>
              <a:schemeClr val="tx1"/>
            </a:solidFill>
          </a:endParaRPr>
        </a:p>
      </dsp:txBody>
      <dsp:txXfrm>
        <a:off x="734226" y="924882"/>
        <a:ext cx="7219867" cy="462441"/>
      </dsp:txXfrm>
    </dsp:sp>
    <dsp:sp modelId="{0D59E041-7D4D-489C-B6F2-F1FE46D07E42}">
      <dsp:nvSpPr>
        <dsp:cNvPr id="0" name=""/>
        <dsp:cNvSpPr/>
      </dsp:nvSpPr>
      <dsp:spPr>
        <a:xfrm>
          <a:off x="445200" y="867077"/>
          <a:ext cx="578051" cy="57805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BA6146-61F9-4F50-AD6F-DE02E8EBF027}">
      <dsp:nvSpPr>
        <dsp:cNvPr id="0" name=""/>
        <dsp:cNvSpPr/>
      </dsp:nvSpPr>
      <dsp:spPr>
        <a:xfrm>
          <a:off x="908168" y="1618456"/>
          <a:ext cx="7045925" cy="462441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367063" tIns="63500" rIns="63500" bIns="6350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>
              <a:solidFill>
                <a:schemeClr val="tx1"/>
              </a:solidFill>
              <a:hlinkClick xmlns:r="http://schemas.openxmlformats.org/officeDocument/2006/relationships" r:id="" action="ppaction://hlinksldjump"/>
            </a:rPr>
            <a:t>Invalidez y vida</a:t>
          </a:r>
          <a:endParaRPr lang="es-MX" sz="2500" kern="1200" dirty="0">
            <a:solidFill>
              <a:schemeClr val="tx1"/>
            </a:solidFill>
          </a:endParaRPr>
        </a:p>
      </dsp:txBody>
      <dsp:txXfrm>
        <a:off x="908168" y="1618456"/>
        <a:ext cx="7045925" cy="462441"/>
      </dsp:txXfrm>
    </dsp:sp>
    <dsp:sp modelId="{C2439A6B-3DB9-427B-8610-5C3C9725694B}">
      <dsp:nvSpPr>
        <dsp:cNvPr id="0" name=""/>
        <dsp:cNvSpPr/>
      </dsp:nvSpPr>
      <dsp:spPr>
        <a:xfrm>
          <a:off x="619143" y="1560650"/>
          <a:ext cx="578051" cy="57805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798E84-85DE-4CA2-8579-D4A5EA40E8DA}">
      <dsp:nvSpPr>
        <dsp:cNvPr id="0" name=""/>
        <dsp:cNvSpPr/>
      </dsp:nvSpPr>
      <dsp:spPr>
        <a:xfrm>
          <a:off x="908168" y="2311590"/>
          <a:ext cx="7045925" cy="462441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367063" tIns="63500" rIns="63500" bIns="6350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>
              <a:solidFill>
                <a:schemeClr val="tx1"/>
              </a:solidFill>
              <a:hlinkClick xmlns:r="http://schemas.openxmlformats.org/officeDocument/2006/relationships" r:id="" action="ppaction://hlinksldjump"/>
            </a:rPr>
            <a:t>Retiro, cesantía en edad avanzada y vejez</a:t>
          </a:r>
          <a:endParaRPr lang="es-MX" sz="2500" kern="1200" dirty="0">
            <a:solidFill>
              <a:schemeClr val="tx1"/>
            </a:solidFill>
          </a:endParaRPr>
        </a:p>
      </dsp:txBody>
      <dsp:txXfrm>
        <a:off x="908168" y="2311590"/>
        <a:ext cx="7045925" cy="462441"/>
      </dsp:txXfrm>
    </dsp:sp>
    <dsp:sp modelId="{412D4E3F-4F90-4366-BA77-E4CB208906A9}">
      <dsp:nvSpPr>
        <dsp:cNvPr id="0" name=""/>
        <dsp:cNvSpPr/>
      </dsp:nvSpPr>
      <dsp:spPr>
        <a:xfrm>
          <a:off x="619143" y="2253785"/>
          <a:ext cx="578051" cy="57805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617003-E7CA-453F-B625-6E55461D383E}">
      <dsp:nvSpPr>
        <dsp:cNvPr id="0" name=""/>
        <dsp:cNvSpPr/>
      </dsp:nvSpPr>
      <dsp:spPr>
        <a:xfrm>
          <a:off x="734226" y="3005164"/>
          <a:ext cx="7219867" cy="462441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367063" tIns="63500" rIns="63500" bIns="6350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>
              <a:solidFill>
                <a:schemeClr val="tx1"/>
              </a:solidFill>
              <a:hlinkClick xmlns:r="http://schemas.openxmlformats.org/officeDocument/2006/relationships" r:id="" action="ppaction://hlinksldjump"/>
            </a:rPr>
            <a:t>Guarderías y prestaciones sociales</a:t>
          </a:r>
          <a:endParaRPr lang="es-MX" sz="2500" kern="1200" dirty="0">
            <a:solidFill>
              <a:schemeClr val="tx1"/>
            </a:solidFill>
          </a:endParaRPr>
        </a:p>
      </dsp:txBody>
      <dsp:txXfrm>
        <a:off x="734226" y="3005164"/>
        <a:ext cx="7219867" cy="462441"/>
      </dsp:txXfrm>
    </dsp:sp>
    <dsp:sp modelId="{3409A9F8-8FAA-4CE8-A381-C25B5E845A06}">
      <dsp:nvSpPr>
        <dsp:cNvPr id="0" name=""/>
        <dsp:cNvSpPr/>
      </dsp:nvSpPr>
      <dsp:spPr>
        <a:xfrm>
          <a:off x="445200" y="2947359"/>
          <a:ext cx="578051" cy="57805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AD36E6-4413-4DE5-B8A3-E3490AF97FEE}">
      <dsp:nvSpPr>
        <dsp:cNvPr id="0" name=""/>
        <dsp:cNvSpPr/>
      </dsp:nvSpPr>
      <dsp:spPr>
        <a:xfrm>
          <a:off x="353836" y="3698738"/>
          <a:ext cx="7600257" cy="462441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367063" tIns="63500" rIns="63500" bIns="6350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>
              <a:solidFill>
                <a:schemeClr val="tx1"/>
              </a:solidFill>
              <a:hlinkClick xmlns:r="http://schemas.openxmlformats.org/officeDocument/2006/relationships" r:id="" action="ppaction://hlinksldjump"/>
            </a:rPr>
            <a:t>Bibliografía</a:t>
          </a:r>
          <a:endParaRPr lang="es-MX" sz="2500" kern="1200" dirty="0">
            <a:solidFill>
              <a:schemeClr val="tx1"/>
            </a:solidFill>
          </a:endParaRPr>
        </a:p>
      </dsp:txBody>
      <dsp:txXfrm>
        <a:off x="353836" y="3698738"/>
        <a:ext cx="7600257" cy="462441"/>
      </dsp:txXfrm>
    </dsp:sp>
    <dsp:sp modelId="{DF3EE312-4443-429D-A47C-538985CDC3D6}">
      <dsp:nvSpPr>
        <dsp:cNvPr id="0" name=""/>
        <dsp:cNvSpPr/>
      </dsp:nvSpPr>
      <dsp:spPr>
        <a:xfrm>
          <a:off x="64811" y="3640933"/>
          <a:ext cx="578051" cy="57805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57E515-77EF-4302-8B14-505F4EBC1A37}">
      <dsp:nvSpPr>
        <dsp:cNvPr id="0" name=""/>
        <dsp:cNvSpPr/>
      </dsp:nvSpPr>
      <dsp:spPr>
        <a:xfrm>
          <a:off x="3105" y="845652"/>
          <a:ext cx="4001318" cy="4707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FE91DA-565C-4D00-BD4F-602122394061}">
      <dsp:nvSpPr>
        <dsp:cNvPr id="0" name=""/>
        <dsp:cNvSpPr/>
      </dsp:nvSpPr>
      <dsp:spPr>
        <a:xfrm>
          <a:off x="3105" y="1022444"/>
          <a:ext cx="293951" cy="29395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14E77E-7EC0-4960-85A5-9AD02E4FC796}">
      <dsp:nvSpPr>
        <dsp:cNvPr id="0" name=""/>
        <dsp:cNvSpPr/>
      </dsp:nvSpPr>
      <dsp:spPr>
        <a:xfrm>
          <a:off x="3105" y="0"/>
          <a:ext cx="4001318" cy="8456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Por enfermedad:</a:t>
          </a:r>
        </a:p>
      </dsp:txBody>
      <dsp:txXfrm>
        <a:off x="3105" y="0"/>
        <a:ext cx="4001318" cy="845652"/>
      </dsp:txXfrm>
    </dsp:sp>
    <dsp:sp modelId="{E1BBD399-BB59-4622-9A27-1B7A8CB06A36}">
      <dsp:nvSpPr>
        <dsp:cNvPr id="0" name=""/>
        <dsp:cNvSpPr/>
      </dsp:nvSpPr>
      <dsp:spPr>
        <a:xfrm>
          <a:off x="3105" y="1707636"/>
          <a:ext cx="293944" cy="29394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1804F2-257F-4A09-BBD3-23BCB0DFD0A2}">
      <dsp:nvSpPr>
        <dsp:cNvPr id="0" name=""/>
        <dsp:cNvSpPr/>
      </dsp:nvSpPr>
      <dsp:spPr>
        <a:xfrm>
          <a:off x="283197" y="1512016"/>
          <a:ext cx="3721225" cy="6851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/>
            <a:t>Subsidio en </a:t>
          </a:r>
          <a:r>
            <a:rPr lang="es-MX" sz="1600" kern="1200" dirty="0" smtClean="0"/>
            <a:t>dinero a partir del 4° día y hasta 52 semanas.</a:t>
          </a:r>
        </a:p>
      </dsp:txBody>
      <dsp:txXfrm>
        <a:off x="283197" y="1512016"/>
        <a:ext cx="3721225" cy="685184"/>
      </dsp:txXfrm>
    </dsp:sp>
    <dsp:sp modelId="{BA336FE9-CF90-4010-BF5E-C9D03A62BB2F}">
      <dsp:nvSpPr>
        <dsp:cNvPr id="0" name=""/>
        <dsp:cNvSpPr/>
      </dsp:nvSpPr>
      <dsp:spPr>
        <a:xfrm>
          <a:off x="3105" y="2392820"/>
          <a:ext cx="293944" cy="29394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D358C1-9AF1-4D62-8E44-13439441AAE2}">
      <dsp:nvSpPr>
        <dsp:cNvPr id="0" name=""/>
        <dsp:cNvSpPr/>
      </dsp:nvSpPr>
      <dsp:spPr>
        <a:xfrm>
          <a:off x="283197" y="2197200"/>
          <a:ext cx="3721225" cy="6851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Prorroga de subsidio hasta por 26 semanas más.</a:t>
          </a:r>
          <a:endParaRPr lang="es-MX" sz="1600" kern="1200" dirty="0"/>
        </a:p>
      </dsp:txBody>
      <dsp:txXfrm>
        <a:off x="283197" y="2197200"/>
        <a:ext cx="3721225" cy="685184"/>
      </dsp:txXfrm>
    </dsp:sp>
    <dsp:sp modelId="{69E64CFF-D387-489B-AC42-A00945AFDDB6}">
      <dsp:nvSpPr>
        <dsp:cNvPr id="0" name=""/>
        <dsp:cNvSpPr/>
      </dsp:nvSpPr>
      <dsp:spPr>
        <a:xfrm>
          <a:off x="3105" y="3078004"/>
          <a:ext cx="293944" cy="29394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EB283C-10C1-49A1-A97B-AB59F69AB1A9}">
      <dsp:nvSpPr>
        <dsp:cNvPr id="0" name=""/>
        <dsp:cNvSpPr/>
      </dsp:nvSpPr>
      <dsp:spPr>
        <a:xfrm>
          <a:off x="283197" y="2882384"/>
          <a:ext cx="3721225" cy="6851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Es requisito tener cubiertas por lo menos 4 cotizaciones semanales anteriores.</a:t>
          </a:r>
          <a:endParaRPr lang="es-MX" sz="1600" kern="1200" dirty="0"/>
        </a:p>
      </dsp:txBody>
      <dsp:txXfrm>
        <a:off x="283197" y="2882384"/>
        <a:ext cx="3721225" cy="685184"/>
      </dsp:txXfrm>
    </dsp:sp>
    <dsp:sp modelId="{A5F42FEA-57E2-4767-BA7A-0672CB93E4D1}">
      <dsp:nvSpPr>
        <dsp:cNvPr id="0" name=""/>
        <dsp:cNvSpPr/>
      </dsp:nvSpPr>
      <dsp:spPr>
        <a:xfrm>
          <a:off x="3105" y="3763189"/>
          <a:ext cx="293944" cy="29394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DABA57-F200-4AF1-A09C-08C9047C9153}">
      <dsp:nvSpPr>
        <dsp:cNvPr id="0" name=""/>
        <dsp:cNvSpPr/>
      </dsp:nvSpPr>
      <dsp:spPr>
        <a:xfrm>
          <a:off x="283197" y="3567569"/>
          <a:ext cx="3721225" cy="6851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El subsidio en dinero será del 60% del SBC.</a:t>
          </a:r>
          <a:endParaRPr lang="es-MX" sz="1600" kern="1200" dirty="0"/>
        </a:p>
      </dsp:txBody>
      <dsp:txXfrm>
        <a:off x="283197" y="3567569"/>
        <a:ext cx="3721225" cy="685184"/>
      </dsp:txXfrm>
    </dsp:sp>
    <dsp:sp modelId="{54B43F32-0C31-42DA-AC2B-FB2B8CBDC56A}">
      <dsp:nvSpPr>
        <dsp:cNvPr id="0" name=""/>
        <dsp:cNvSpPr/>
      </dsp:nvSpPr>
      <dsp:spPr>
        <a:xfrm>
          <a:off x="4204488" y="845652"/>
          <a:ext cx="4001318" cy="4707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67748D-1C3B-465E-A6D6-8CBEFCAC8522}">
      <dsp:nvSpPr>
        <dsp:cNvPr id="0" name=""/>
        <dsp:cNvSpPr/>
      </dsp:nvSpPr>
      <dsp:spPr>
        <a:xfrm>
          <a:off x="4204488" y="1022444"/>
          <a:ext cx="293951" cy="29395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5F3BC5-20E6-4D0D-A011-74BCDC498680}">
      <dsp:nvSpPr>
        <dsp:cNvPr id="0" name=""/>
        <dsp:cNvSpPr/>
      </dsp:nvSpPr>
      <dsp:spPr>
        <a:xfrm>
          <a:off x="4204488" y="0"/>
          <a:ext cx="4001318" cy="8456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En caso de maternidad:</a:t>
          </a:r>
        </a:p>
      </dsp:txBody>
      <dsp:txXfrm>
        <a:off x="4204488" y="0"/>
        <a:ext cx="4001318" cy="845652"/>
      </dsp:txXfrm>
    </dsp:sp>
    <dsp:sp modelId="{BB47EDDE-698D-4046-B188-67C156B711F4}">
      <dsp:nvSpPr>
        <dsp:cNvPr id="0" name=""/>
        <dsp:cNvSpPr/>
      </dsp:nvSpPr>
      <dsp:spPr>
        <a:xfrm>
          <a:off x="4204488" y="1707636"/>
          <a:ext cx="293944" cy="29394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369BB3-461A-44EC-9B22-7FCFC8975AC1}">
      <dsp:nvSpPr>
        <dsp:cNvPr id="0" name=""/>
        <dsp:cNvSpPr/>
      </dsp:nvSpPr>
      <dsp:spPr>
        <a:xfrm>
          <a:off x="4484581" y="1512016"/>
          <a:ext cx="3721225" cy="6851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Subsidio del 100% del SBC 42 días antes y después del parto.</a:t>
          </a:r>
        </a:p>
      </dsp:txBody>
      <dsp:txXfrm>
        <a:off x="4484581" y="1512016"/>
        <a:ext cx="3721225" cy="685184"/>
      </dsp:txXfrm>
    </dsp:sp>
    <dsp:sp modelId="{5F50C6CF-E062-4C86-B8B1-9AAA4D4EBF2E}">
      <dsp:nvSpPr>
        <dsp:cNvPr id="0" name=""/>
        <dsp:cNvSpPr/>
      </dsp:nvSpPr>
      <dsp:spPr>
        <a:xfrm>
          <a:off x="4204488" y="2392820"/>
          <a:ext cx="293944" cy="29394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F70F30-1930-46D0-8E0C-0AA125722F0E}">
      <dsp:nvSpPr>
        <dsp:cNvPr id="0" name=""/>
        <dsp:cNvSpPr/>
      </dsp:nvSpPr>
      <dsp:spPr>
        <a:xfrm>
          <a:off x="4484581" y="2197200"/>
          <a:ext cx="3721225" cy="6851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Es requisito tener 30 cotizaciones semanales en los últimos 12 meses.</a:t>
          </a:r>
        </a:p>
      </dsp:txBody>
      <dsp:txXfrm>
        <a:off x="4484581" y="2197200"/>
        <a:ext cx="3721225" cy="685184"/>
      </dsp:txXfrm>
    </dsp:sp>
    <dsp:sp modelId="{AB82F6F5-D4BA-45A4-9BBE-60FA4E890342}">
      <dsp:nvSpPr>
        <dsp:cNvPr id="0" name=""/>
        <dsp:cNvSpPr/>
      </dsp:nvSpPr>
      <dsp:spPr>
        <a:xfrm>
          <a:off x="4204488" y="3078004"/>
          <a:ext cx="293944" cy="29394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1CE362-A64F-46A1-8E93-53765A3D9728}">
      <dsp:nvSpPr>
        <dsp:cNvPr id="0" name=""/>
        <dsp:cNvSpPr/>
      </dsp:nvSpPr>
      <dsp:spPr>
        <a:xfrm>
          <a:off x="4484581" y="2882384"/>
          <a:ext cx="3721225" cy="6851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Otro requisito es que se certifique el embarazo por el Instituto y la fecha probable de parto.</a:t>
          </a:r>
        </a:p>
      </dsp:txBody>
      <dsp:txXfrm>
        <a:off x="4484581" y="2882384"/>
        <a:ext cx="3721225" cy="685184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7F3A98-2997-43F9-9905-94244EB1BAEC}">
      <dsp:nvSpPr>
        <dsp:cNvPr id="0" name=""/>
        <dsp:cNvSpPr/>
      </dsp:nvSpPr>
      <dsp:spPr>
        <a:xfrm>
          <a:off x="599466" y="0"/>
          <a:ext cx="6793954" cy="4577308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D380926-A8AA-4F29-AB4A-B88BCEFC3085}">
      <dsp:nvSpPr>
        <dsp:cNvPr id="0" name=""/>
        <dsp:cNvSpPr/>
      </dsp:nvSpPr>
      <dsp:spPr>
        <a:xfrm>
          <a:off x="4345" y="1373192"/>
          <a:ext cx="3369943" cy="183092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Los subsidios eximen al patrón de la obligación del pago del salario íntegro.</a:t>
          </a:r>
          <a:endParaRPr lang="es-MX" sz="1700" kern="1200"/>
        </a:p>
      </dsp:txBody>
      <dsp:txXfrm>
        <a:off x="93723" y="1462570"/>
        <a:ext cx="3191187" cy="1652167"/>
      </dsp:txXfrm>
    </dsp:sp>
    <dsp:sp modelId="{46515B6D-2934-41DF-A396-2338163EEAFA}">
      <dsp:nvSpPr>
        <dsp:cNvPr id="0" name=""/>
        <dsp:cNvSpPr/>
      </dsp:nvSpPr>
      <dsp:spPr>
        <a:xfrm>
          <a:off x="3594015" y="1373192"/>
          <a:ext cx="4394527" cy="183092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Cuando fallezca un pensionado o asegurado que tenga reconocidas cuando menos 12 cotizaciones semanales en los 9 meses anteriores al fallecimiento, se pagará una </a:t>
          </a:r>
          <a:r>
            <a:rPr lang="es-MX" sz="1700" b="1" kern="1200" dirty="0" smtClean="0"/>
            <a:t>ayuda para gastos de defunción</a:t>
          </a:r>
          <a:r>
            <a:rPr lang="es-MX" sz="1700" kern="1200" dirty="0" smtClean="0"/>
            <a:t> de 2 meses de salario mínimo.</a:t>
          </a:r>
          <a:endParaRPr lang="es-MX" sz="1700" kern="1200" dirty="0"/>
        </a:p>
      </dsp:txBody>
      <dsp:txXfrm>
        <a:off x="3683393" y="1462570"/>
        <a:ext cx="4215771" cy="1652167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A05F23-03D8-46B2-9D14-6F13B1A2A3D0}">
      <dsp:nvSpPr>
        <dsp:cNvPr id="0" name=""/>
        <dsp:cNvSpPr/>
      </dsp:nvSpPr>
      <dsp:spPr>
        <a:xfrm>
          <a:off x="257386" y="37584"/>
          <a:ext cx="1817058" cy="1670589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046005-FC7A-4C79-8853-020DDCA9EB9B}">
      <dsp:nvSpPr>
        <dsp:cNvPr id="0" name=""/>
        <dsp:cNvSpPr/>
      </dsp:nvSpPr>
      <dsp:spPr>
        <a:xfrm>
          <a:off x="2327331" y="67734"/>
          <a:ext cx="3553660" cy="16705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0" rIns="135128" bIns="135128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Los recursos se obtendrán de las cuotas tripartitas.</a:t>
          </a:r>
          <a:endParaRPr lang="es-MX" sz="1900" kern="1200" dirty="0"/>
        </a:p>
      </dsp:txBody>
      <dsp:txXfrm>
        <a:off x="2327331" y="67734"/>
        <a:ext cx="3553660" cy="1670589"/>
      </dsp:txXfrm>
    </dsp:sp>
    <dsp:sp modelId="{8F81A988-5137-4279-B6BB-7EEB8837490F}">
      <dsp:nvSpPr>
        <dsp:cNvPr id="0" name=""/>
        <dsp:cNvSpPr/>
      </dsp:nvSpPr>
      <dsp:spPr>
        <a:xfrm>
          <a:off x="1044421" y="1972678"/>
          <a:ext cx="1939641" cy="2723100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C0430D-EA3C-4CE5-876B-6B9A752A1BD8}">
      <dsp:nvSpPr>
        <dsp:cNvPr id="0" name=""/>
        <dsp:cNvSpPr/>
      </dsp:nvSpPr>
      <dsp:spPr>
        <a:xfrm>
          <a:off x="3512951" y="1972678"/>
          <a:ext cx="4798613" cy="27231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0" rIns="135128" bIns="135128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Las prestaciones en especie, se financiarán:</a:t>
          </a:r>
          <a:endParaRPr lang="es-MX" sz="19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kern="1200" dirty="0" smtClean="0"/>
            <a:t>I. Por cada asegurado se pagará una cuota diaria patronal del 20.4% del SMG;</a:t>
          </a:r>
          <a:endParaRPr lang="es-MX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kern="1200" dirty="0" smtClean="0"/>
            <a:t>II. Para los asegurados con SBC mayor a 3 veces el SMG se cubrirá una cuota adicional patronal del 1.10% y obrera del .40%, de la cantidad que resulte de la diferencia entre el SBC y 3 veces el SMG.</a:t>
          </a:r>
          <a:endParaRPr lang="es-MX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kern="1200" dirty="0" smtClean="0"/>
            <a:t>III. El Gobierno Federal cubrirá mensualmente una cuota diaria del 13.9% del SMG.</a:t>
          </a:r>
          <a:endParaRPr lang="es-MX" sz="1500" kern="1200" dirty="0"/>
        </a:p>
      </dsp:txBody>
      <dsp:txXfrm>
        <a:off x="3512951" y="1972678"/>
        <a:ext cx="4798613" cy="2723100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B478EA-E1AF-4C6A-937B-0FD82B4005CB}">
      <dsp:nvSpPr>
        <dsp:cNvPr id="0" name=""/>
        <dsp:cNvSpPr/>
      </dsp:nvSpPr>
      <dsp:spPr>
        <a:xfrm>
          <a:off x="2558764" y="257999"/>
          <a:ext cx="1956486" cy="9782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Los patrones deben pagar el 70%</a:t>
          </a:r>
          <a:endParaRPr lang="es-MX" sz="1600" kern="1200" dirty="0"/>
        </a:p>
      </dsp:txBody>
      <dsp:txXfrm>
        <a:off x="2587416" y="286651"/>
        <a:ext cx="1899182" cy="920939"/>
      </dsp:txXfrm>
    </dsp:sp>
    <dsp:sp modelId="{C5C90592-EB3A-4327-9DD0-02051F47D2F9}">
      <dsp:nvSpPr>
        <dsp:cNvPr id="0" name=""/>
        <dsp:cNvSpPr/>
      </dsp:nvSpPr>
      <dsp:spPr>
        <a:xfrm rot="3469126">
          <a:off x="3826583" y="1847768"/>
          <a:ext cx="1021526" cy="34238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/>
        </a:p>
      </dsp:txBody>
      <dsp:txXfrm>
        <a:off x="3929299" y="1916245"/>
        <a:ext cx="816095" cy="205431"/>
      </dsp:txXfrm>
    </dsp:sp>
    <dsp:sp modelId="{C01B9F66-4B9B-4F2B-ABCB-C0F7DF5FB29A}">
      <dsp:nvSpPr>
        <dsp:cNvPr id="0" name=""/>
        <dsp:cNvSpPr/>
      </dsp:nvSpPr>
      <dsp:spPr>
        <a:xfrm>
          <a:off x="4159442" y="2801679"/>
          <a:ext cx="1956486" cy="9782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El Gobierno Federal debe pagar 5%</a:t>
          </a:r>
          <a:endParaRPr lang="es-MX" sz="1600" kern="1200" dirty="0"/>
        </a:p>
      </dsp:txBody>
      <dsp:txXfrm>
        <a:off x="4188094" y="2830331"/>
        <a:ext cx="1899182" cy="920939"/>
      </dsp:txXfrm>
    </dsp:sp>
    <dsp:sp modelId="{B1FF88BB-A837-436D-AFA6-624645B6AABA}">
      <dsp:nvSpPr>
        <dsp:cNvPr id="0" name=""/>
        <dsp:cNvSpPr/>
      </dsp:nvSpPr>
      <dsp:spPr>
        <a:xfrm rot="10800000">
          <a:off x="3010224" y="3119608"/>
          <a:ext cx="1021526" cy="34238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/>
        </a:p>
      </dsp:txBody>
      <dsp:txXfrm rot="10800000">
        <a:off x="3112939" y="3188085"/>
        <a:ext cx="816095" cy="205431"/>
      </dsp:txXfrm>
    </dsp:sp>
    <dsp:sp modelId="{C746B174-3B13-4207-9A3B-7CFB95DAF36B}">
      <dsp:nvSpPr>
        <dsp:cNvPr id="0" name=""/>
        <dsp:cNvSpPr/>
      </dsp:nvSpPr>
      <dsp:spPr>
        <a:xfrm>
          <a:off x="926047" y="2801679"/>
          <a:ext cx="1956486" cy="9782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Los trabajadores deben pagar 25%</a:t>
          </a:r>
          <a:endParaRPr lang="es-MX" sz="1600" kern="1200" dirty="0"/>
        </a:p>
      </dsp:txBody>
      <dsp:txXfrm>
        <a:off x="954699" y="2830331"/>
        <a:ext cx="1899182" cy="920939"/>
      </dsp:txXfrm>
    </dsp:sp>
    <dsp:sp modelId="{C478709D-7347-4FD6-90AE-CE5DB38FB809}">
      <dsp:nvSpPr>
        <dsp:cNvPr id="0" name=""/>
        <dsp:cNvSpPr/>
      </dsp:nvSpPr>
      <dsp:spPr>
        <a:xfrm rot="18161717">
          <a:off x="2209886" y="1847768"/>
          <a:ext cx="1021526" cy="34238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/>
        </a:p>
      </dsp:txBody>
      <dsp:txXfrm>
        <a:off x="2312602" y="1916245"/>
        <a:ext cx="816095" cy="205431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C5F384-8172-4350-ABCB-48C75B63DA2D}">
      <dsp:nvSpPr>
        <dsp:cNvPr id="0" name=""/>
        <dsp:cNvSpPr/>
      </dsp:nvSpPr>
      <dsp:spPr>
        <a:xfrm>
          <a:off x="201875" y="2211818"/>
          <a:ext cx="2974815" cy="9803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En caso de despido el trabajador y sus beneficiarios tendrán derecho a conservar durante 8 semanas la asistencia médica.</a:t>
          </a:r>
          <a:endParaRPr lang="es-MX" sz="1500" kern="1200" dirty="0"/>
        </a:p>
      </dsp:txBody>
      <dsp:txXfrm>
        <a:off x="201875" y="2211818"/>
        <a:ext cx="2974815" cy="980336"/>
      </dsp:txXfrm>
    </dsp:sp>
    <dsp:sp modelId="{7E63DBBF-B37B-464F-8601-C552CE836D4F}">
      <dsp:nvSpPr>
        <dsp:cNvPr id="0" name=""/>
        <dsp:cNvSpPr/>
      </dsp:nvSpPr>
      <dsp:spPr>
        <a:xfrm>
          <a:off x="198494" y="1913660"/>
          <a:ext cx="236633" cy="2366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A3ED66-88D7-46F9-B173-79041E8B1F22}">
      <dsp:nvSpPr>
        <dsp:cNvPr id="0" name=""/>
        <dsp:cNvSpPr/>
      </dsp:nvSpPr>
      <dsp:spPr>
        <a:xfrm>
          <a:off x="364137" y="1582374"/>
          <a:ext cx="236633" cy="2366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162F8D-C6DC-4DC6-8DEB-EE4F0D37277B}">
      <dsp:nvSpPr>
        <dsp:cNvPr id="0" name=""/>
        <dsp:cNvSpPr/>
      </dsp:nvSpPr>
      <dsp:spPr>
        <a:xfrm>
          <a:off x="761681" y="1648631"/>
          <a:ext cx="371851" cy="37185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2E509C-F2D6-4F7B-8898-DAEE0D2A23DF}">
      <dsp:nvSpPr>
        <dsp:cNvPr id="0" name=""/>
        <dsp:cNvSpPr/>
      </dsp:nvSpPr>
      <dsp:spPr>
        <a:xfrm>
          <a:off x="1092967" y="1284216"/>
          <a:ext cx="236633" cy="2366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DF0A30-4C8A-40C0-B7FD-CE69DE0C7587}">
      <dsp:nvSpPr>
        <dsp:cNvPr id="0" name=""/>
        <dsp:cNvSpPr/>
      </dsp:nvSpPr>
      <dsp:spPr>
        <a:xfrm>
          <a:off x="1523639" y="1151702"/>
          <a:ext cx="236633" cy="2366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92A943-8144-4FC0-8FC6-DC0814A783D4}">
      <dsp:nvSpPr>
        <dsp:cNvPr id="0" name=""/>
        <dsp:cNvSpPr/>
      </dsp:nvSpPr>
      <dsp:spPr>
        <a:xfrm>
          <a:off x="2053697" y="1383602"/>
          <a:ext cx="236633" cy="2366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5BC39D-9761-4518-A127-4A067963B031}">
      <dsp:nvSpPr>
        <dsp:cNvPr id="0" name=""/>
        <dsp:cNvSpPr/>
      </dsp:nvSpPr>
      <dsp:spPr>
        <a:xfrm>
          <a:off x="2384983" y="1549245"/>
          <a:ext cx="371851" cy="37185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119574-B91C-432E-B17B-56E84D3559B2}">
      <dsp:nvSpPr>
        <dsp:cNvPr id="0" name=""/>
        <dsp:cNvSpPr/>
      </dsp:nvSpPr>
      <dsp:spPr>
        <a:xfrm>
          <a:off x="2848784" y="1913660"/>
          <a:ext cx="236633" cy="2366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F8BA93-B4C7-4143-9682-029A32BBA04A}">
      <dsp:nvSpPr>
        <dsp:cNvPr id="0" name=""/>
        <dsp:cNvSpPr/>
      </dsp:nvSpPr>
      <dsp:spPr>
        <a:xfrm>
          <a:off x="3047556" y="2278075"/>
          <a:ext cx="236633" cy="2366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9ED09D-6C26-42A7-B3D3-251D8463F4D0}">
      <dsp:nvSpPr>
        <dsp:cNvPr id="0" name=""/>
        <dsp:cNvSpPr/>
      </dsp:nvSpPr>
      <dsp:spPr>
        <a:xfrm>
          <a:off x="1324867" y="1582374"/>
          <a:ext cx="608484" cy="60848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8F88B0-C1B1-4ADE-908D-4FCBB5D0AC35}">
      <dsp:nvSpPr>
        <dsp:cNvPr id="0" name=""/>
        <dsp:cNvSpPr/>
      </dsp:nvSpPr>
      <dsp:spPr>
        <a:xfrm>
          <a:off x="32851" y="2841262"/>
          <a:ext cx="236633" cy="2366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576100-3FB2-41CA-A2BD-CDC175F2C397}">
      <dsp:nvSpPr>
        <dsp:cNvPr id="0" name=""/>
        <dsp:cNvSpPr/>
      </dsp:nvSpPr>
      <dsp:spPr>
        <a:xfrm>
          <a:off x="231623" y="3139419"/>
          <a:ext cx="371851" cy="37185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4FDBF0-8CE3-4AE9-9E35-B8A2FDD89650}">
      <dsp:nvSpPr>
        <dsp:cNvPr id="0" name=""/>
        <dsp:cNvSpPr/>
      </dsp:nvSpPr>
      <dsp:spPr>
        <a:xfrm>
          <a:off x="728552" y="3404448"/>
          <a:ext cx="540875" cy="5408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5E764E-ED35-4DCA-B776-20DBC9CA3098}">
      <dsp:nvSpPr>
        <dsp:cNvPr id="0" name=""/>
        <dsp:cNvSpPr/>
      </dsp:nvSpPr>
      <dsp:spPr>
        <a:xfrm>
          <a:off x="1424253" y="3835120"/>
          <a:ext cx="236633" cy="2366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5DA9D6-16BE-448F-B747-F8FA2A131E78}">
      <dsp:nvSpPr>
        <dsp:cNvPr id="0" name=""/>
        <dsp:cNvSpPr/>
      </dsp:nvSpPr>
      <dsp:spPr>
        <a:xfrm>
          <a:off x="1556768" y="3404448"/>
          <a:ext cx="371851" cy="37185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A45B62-020F-4ECB-90B1-B173282ADFC0}">
      <dsp:nvSpPr>
        <dsp:cNvPr id="0" name=""/>
        <dsp:cNvSpPr/>
      </dsp:nvSpPr>
      <dsp:spPr>
        <a:xfrm>
          <a:off x="1888054" y="3868249"/>
          <a:ext cx="236633" cy="2366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FF4775-CC67-40E8-8A21-9C41BB3B98E4}">
      <dsp:nvSpPr>
        <dsp:cNvPr id="0" name=""/>
        <dsp:cNvSpPr/>
      </dsp:nvSpPr>
      <dsp:spPr>
        <a:xfrm>
          <a:off x="2186212" y="3338191"/>
          <a:ext cx="540875" cy="5408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8595C5-412F-49B6-9120-7A306CAD4DEA}">
      <dsp:nvSpPr>
        <dsp:cNvPr id="0" name=""/>
        <dsp:cNvSpPr/>
      </dsp:nvSpPr>
      <dsp:spPr>
        <a:xfrm>
          <a:off x="2915041" y="3205677"/>
          <a:ext cx="371851" cy="37185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B7A916-42B7-4223-9B09-EE003B9241FA}">
      <dsp:nvSpPr>
        <dsp:cNvPr id="0" name=""/>
        <dsp:cNvSpPr/>
      </dsp:nvSpPr>
      <dsp:spPr>
        <a:xfrm>
          <a:off x="3286893" y="1648080"/>
          <a:ext cx="1092076" cy="2084892"/>
        </a:xfrm>
        <a:prstGeom prst="chevron">
          <a:avLst>
            <a:gd name="adj" fmla="val 6231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4A3343-DBB6-4A04-BBC4-E23ED5D80D60}">
      <dsp:nvSpPr>
        <dsp:cNvPr id="0" name=""/>
        <dsp:cNvSpPr/>
      </dsp:nvSpPr>
      <dsp:spPr>
        <a:xfrm>
          <a:off x="4180410" y="1648080"/>
          <a:ext cx="1092076" cy="2084892"/>
        </a:xfrm>
        <a:prstGeom prst="chevron">
          <a:avLst>
            <a:gd name="adj" fmla="val 6231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920A56-20C6-41F0-9E5B-6C448B7E7106}">
      <dsp:nvSpPr>
        <dsp:cNvPr id="0" name=""/>
        <dsp:cNvSpPr/>
      </dsp:nvSpPr>
      <dsp:spPr>
        <a:xfrm>
          <a:off x="5391622" y="1475780"/>
          <a:ext cx="2531630" cy="253163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El Instituto debe realizar campañas para proteger la salud y prevenir enfermedades. </a:t>
          </a:r>
          <a:endParaRPr lang="es-MX" sz="1500" kern="1200"/>
        </a:p>
      </dsp:txBody>
      <dsp:txXfrm>
        <a:off x="5762371" y="1846529"/>
        <a:ext cx="1790132" cy="1790132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E3D472-BF81-48A3-B26D-EEAE8F7FD4ED}">
      <dsp:nvSpPr>
        <dsp:cNvPr id="0" name=""/>
        <dsp:cNvSpPr/>
      </dsp:nvSpPr>
      <dsp:spPr>
        <a:xfrm>
          <a:off x="4040480" y="1995035"/>
          <a:ext cx="91440" cy="50174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17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F9000B-8F6C-4FCF-9156-13F3FBAC05B5}">
      <dsp:nvSpPr>
        <dsp:cNvPr id="0" name=""/>
        <dsp:cNvSpPr/>
      </dsp:nvSpPr>
      <dsp:spPr>
        <a:xfrm>
          <a:off x="548" y="800400"/>
          <a:ext cx="2389269" cy="119463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Protege contra la invalidez y muerte que se derivan de una enfermedad o accidente no profesional.</a:t>
          </a:r>
          <a:endParaRPr lang="es-MX" sz="1700" kern="1200" dirty="0"/>
        </a:p>
      </dsp:txBody>
      <dsp:txXfrm>
        <a:off x="548" y="800400"/>
        <a:ext cx="2389269" cy="1194634"/>
      </dsp:txXfrm>
    </dsp:sp>
    <dsp:sp modelId="{C667C73A-D13C-47EB-AD24-7A4761CEF7A6}">
      <dsp:nvSpPr>
        <dsp:cNvPr id="0" name=""/>
        <dsp:cNvSpPr/>
      </dsp:nvSpPr>
      <dsp:spPr>
        <a:xfrm>
          <a:off x="2891565" y="800400"/>
          <a:ext cx="2389269" cy="119463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Permite al asegurado adquirir una pensión por invalidez.</a:t>
          </a:r>
          <a:endParaRPr lang="es-MX" sz="1700" kern="1200"/>
        </a:p>
      </dsp:txBody>
      <dsp:txXfrm>
        <a:off x="2891565" y="800400"/>
        <a:ext cx="2389269" cy="1194634"/>
      </dsp:txXfrm>
    </dsp:sp>
    <dsp:sp modelId="{7D920024-B7DD-479E-9F40-0D55797D4CBD}">
      <dsp:nvSpPr>
        <dsp:cNvPr id="0" name=""/>
        <dsp:cNvSpPr/>
      </dsp:nvSpPr>
      <dsp:spPr>
        <a:xfrm>
          <a:off x="2891565" y="2496781"/>
          <a:ext cx="2389269" cy="119463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No debiendo desempeñar ningún trabajo igual al que desarrollaba.</a:t>
          </a:r>
          <a:endParaRPr lang="es-MX" sz="1700" kern="1200" dirty="0"/>
        </a:p>
      </dsp:txBody>
      <dsp:txXfrm>
        <a:off x="2891565" y="2496781"/>
        <a:ext cx="2389269" cy="1194634"/>
      </dsp:txXfrm>
    </dsp:sp>
    <dsp:sp modelId="{44F180E6-A55F-4F01-AE91-2819AD5D93DC}">
      <dsp:nvSpPr>
        <dsp:cNvPr id="0" name=""/>
        <dsp:cNvSpPr/>
      </dsp:nvSpPr>
      <dsp:spPr>
        <a:xfrm>
          <a:off x="5782581" y="800400"/>
          <a:ext cx="2389269" cy="119463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Si el pensionado traslada su domicilio al extranjero podrá continuar recibiendo su pensión.</a:t>
          </a:r>
          <a:endParaRPr lang="es-MX" sz="1700" kern="1200"/>
        </a:p>
      </dsp:txBody>
      <dsp:txXfrm>
        <a:off x="5782581" y="800400"/>
        <a:ext cx="2389269" cy="1194634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40B870-0F7B-4028-A75A-7CA68E32F4FA}">
      <dsp:nvSpPr>
        <dsp:cNvPr id="0" name=""/>
        <dsp:cNvSpPr/>
      </dsp:nvSpPr>
      <dsp:spPr>
        <a:xfrm>
          <a:off x="0" y="1101722"/>
          <a:ext cx="7920880" cy="1468963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56B12A-864D-4CAC-9FCA-1E00A4E5EC2B}">
      <dsp:nvSpPr>
        <dsp:cNvPr id="0" name=""/>
        <dsp:cNvSpPr/>
      </dsp:nvSpPr>
      <dsp:spPr>
        <a:xfrm>
          <a:off x="3132" y="0"/>
          <a:ext cx="1369716" cy="14689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b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Pensión temporal</a:t>
          </a:r>
          <a:endParaRPr lang="es-MX" sz="1500" kern="1200"/>
        </a:p>
      </dsp:txBody>
      <dsp:txXfrm>
        <a:off x="3132" y="0"/>
        <a:ext cx="1369716" cy="1468963"/>
      </dsp:txXfrm>
    </dsp:sp>
    <dsp:sp modelId="{68E32C41-8C22-4BA9-BDED-AFF4DED9B3FC}">
      <dsp:nvSpPr>
        <dsp:cNvPr id="0" name=""/>
        <dsp:cNvSpPr/>
      </dsp:nvSpPr>
      <dsp:spPr>
        <a:xfrm>
          <a:off x="504370" y="1652583"/>
          <a:ext cx="367240" cy="3672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138942-6907-44A2-A1E0-2E1843FBF2E9}">
      <dsp:nvSpPr>
        <dsp:cNvPr id="0" name=""/>
        <dsp:cNvSpPr/>
      </dsp:nvSpPr>
      <dsp:spPr>
        <a:xfrm>
          <a:off x="1441335" y="2203444"/>
          <a:ext cx="1369716" cy="14689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Pensión definitiva</a:t>
          </a:r>
          <a:endParaRPr lang="es-MX" sz="1500" kern="1200"/>
        </a:p>
      </dsp:txBody>
      <dsp:txXfrm>
        <a:off x="1441335" y="2203444"/>
        <a:ext cx="1369716" cy="1468963"/>
      </dsp:txXfrm>
    </dsp:sp>
    <dsp:sp modelId="{A8552047-CAC5-4D3D-A344-C791F15BA180}">
      <dsp:nvSpPr>
        <dsp:cNvPr id="0" name=""/>
        <dsp:cNvSpPr/>
      </dsp:nvSpPr>
      <dsp:spPr>
        <a:xfrm>
          <a:off x="1942573" y="1652583"/>
          <a:ext cx="367240" cy="3672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264020-1000-40BD-BEDF-CDB890DAE956}">
      <dsp:nvSpPr>
        <dsp:cNvPr id="0" name=""/>
        <dsp:cNvSpPr/>
      </dsp:nvSpPr>
      <dsp:spPr>
        <a:xfrm>
          <a:off x="2879537" y="0"/>
          <a:ext cx="1369716" cy="14689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b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Asistencia médica</a:t>
          </a:r>
          <a:endParaRPr lang="es-MX" sz="1500" kern="1200"/>
        </a:p>
      </dsp:txBody>
      <dsp:txXfrm>
        <a:off x="2879537" y="0"/>
        <a:ext cx="1369716" cy="1468963"/>
      </dsp:txXfrm>
    </dsp:sp>
    <dsp:sp modelId="{1209AD95-698E-4A42-BD81-59A9E747D38F}">
      <dsp:nvSpPr>
        <dsp:cNvPr id="0" name=""/>
        <dsp:cNvSpPr/>
      </dsp:nvSpPr>
      <dsp:spPr>
        <a:xfrm>
          <a:off x="3380775" y="1652583"/>
          <a:ext cx="367240" cy="3672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3CF3BA-5083-4A97-BF1A-E4C36D97BB5D}">
      <dsp:nvSpPr>
        <dsp:cNvPr id="0" name=""/>
        <dsp:cNvSpPr/>
      </dsp:nvSpPr>
      <dsp:spPr>
        <a:xfrm>
          <a:off x="4317740" y="2203444"/>
          <a:ext cx="1369716" cy="14689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Asignaciones familiares</a:t>
          </a:r>
          <a:endParaRPr lang="es-MX" sz="1500" kern="1200"/>
        </a:p>
      </dsp:txBody>
      <dsp:txXfrm>
        <a:off x="4317740" y="2203444"/>
        <a:ext cx="1369716" cy="1468963"/>
      </dsp:txXfrm>
    </dsp:sp>
    <dsp:sp modelId="{932456C8-F56D-44BD-AF77-B77788578E98}">
      <dsp:nvSpPr>
        <dsp:cNvPr id="0" name=""/>
        <dsp:cNvSpPr/>
      </dsp:nvSpPr>
      <dsp:spPr>
        <a:xfrm>
          <a:off x="4818978" y="1652583"/>
          <a:ext cx="367240" cy="3672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072E87-67CE-4D18-8278-EDE05BB6DB33}">
      <dsp:nvSpPr>
        <dsp:cNvPr id="0" name=""/>
        <dsp:cNvSpPr/>
      </dsp:nvSpPr>
      <dsp:spPr>
        <a:xfrm>
          <a:off x="5755942" y="0"/>
          <a:ext cx="1369716" cy="14689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b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Ayuda asistencial</a:t>
          </a:r>
          <a:endParaRPr lang="es-MX" sz="1500" kern="1200"/>
        </a:p>
      </dsp:txBody>
      <dsp:txXfrm>
        <a:off x="5755942" y="0"/>
        <a:ext cx="1369716" cy="1468963"/>
      </dsp:txXfrm>
    </dsp:sp>
    <dsp:sp modelId="{AF0B93A2-AE32-4F53-A597-10CBE60AB5A4}">
      <dsp:nvSpPr>
        <dsp:cNvPr id="0" name=""/>
        <dsp:cNvSpPr/>
      </dsp:nvSpPr>
      <dsp:spPr>
        <a:xfrm>
          <a:off x="6257180" y="1652583"/>
          <a:ext cx="367240" cy="3672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CAA480-885C-4A30-A05A-35E9D00FF252}">
      <dsp:nvSpPr>
        <dsp:cNvPr id="0" name=""/>
        <dsp:cNvSpPr/>
      </dsp:nvSpPr>
      <dsp:spPr>
        <a:xfrm>
          <a:off x="949192" y="931"/>
          <a:ext cx="1823581" cy="9117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Pensión:</a:t>
          </a:r>
          <a:endParaRPr lang="es-MX" sz="1200" kern="1200" dirty="0"/>
        </a:p>
      </dsp:txBody>
      <dsp:txXfrm>
        <a:off x="975897" y="27636"/>
        <a:ext cx="1770171" cy="858380"/>
      </dsp:txXfrm>
    </dsp:sp>
    <dsp:sp modelId="{2DAD5C22-DA50-46B1-830D-E71ED3A069B0}">
      <dsp:nvSpPr>
        <dsp:cNvPr id="0" name=""/>
        <dsp:cNvSpPr/>
      </dsp:nvSpPr>
      <dsp:spPr>
        <a:xfrm>
          <a:off x="1131550" y="912722"/>
          <a:ext cx="182358" cy="6838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3843"/>
              </a:lnTo>
              <a:lnTo>
                <a:pt x="182358" y="68384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36C57F-B410-4871-AC5D-17000D3A38D3}">
      <dsp:nvSpPr>
        <dsp:cNvPr id="0" name=""/>
        <dsp:cNvSpPr/>
      </dsp:nvSpPr>
      <dsp:spPr>
        <a:xfrm>
          <a:off x="1313908" y="1140670"/>
          <a:ext cx="1458865" cy="9117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Temporal: por periodos renovables, si existe posibilidad de recuperación.</a:t>
          </a:r>
          <a:endParaRPr lang="es-MX" sz="1200" kern="1200" dirty="0"/>
        </a:p>
      </dsp:txBody>
      <dsp:txXfrm>
        <a:off x="1340613" y="1167375"/>
        <a:ext cx="1405455" cy="858380"/>
      </dsp:txXfrm>
    </dsp:sp>
    <dsp:sp modelId="{494E95B0-8BE8-4F9B-BD55-5426A4D6D9EA}">
      <dsp:nvSpPr>
        <dsp:cNvPr id="0" name=""/>
        <dsp:cNvSpPr/>
      </dsp:nvSpPr>
      <dsp:spPr>
        <a:xfrm>
          <a:off x="1131550" y="912722"/>
          <a:ext cx="182358" cy="18235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23581"/>
              </a:lnTo>
              <a:lnTo>
                <a:pt x="182358" y="182358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BDF271-F654-4C4D-BFA5-E2AD7045A23C}">
      <dsp:nvSpPr>
        <dsp:cNvPr id="0" name=""/>
        <dsp:cNvSpPr/>
      </dsp:nvSpPr>
      <dsp:spPr>
        <a:xfrm>
          <a:off x="1313908" y="2280408"/>
          <a:ext cx="1458865" cy="9117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Definitiva: permanente</a:t>
          </a:r>
          <a:endParaRPr lang="es-MX" sz="1200" kern="1200" dirty="0"/>
        </a:p>
      </dsp:txBody>
      <dsp:txXfrm>
        <a:off x="1340613" y="2307113"/>
        <a:ext cx="1405455" cy="858380"/>
      </dsp:txXfrm>
    </dsp:sp>
    <dsp:sp modelId="{06270EA6-C1E6-4D60-915D-1B39E0FFE5D1}">
      <dsp:nvSpPr>
        <dsp:cNvPr id="0" name=""/>
        <dsp:cNvSpPr/>
      </dsp:nvSpPr>
      <dsp:spPr>
        <a:xfrm>
          <a:off x="1131550" y="912722"/>
          <a:ext cx="182358" cy="29633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63319"/>
              </a:lnTo>
              <a:lnTo>
                <a:pt x="182358" y="296331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C8F818-6430-4363-9AA6-EA032916EC5C}">
      <dsp:nvSpPr>
        <dsp:cNvPr id="0" name=""/>
        <dsp:cNvSpPr/>
      </dsp:nvSpPr>
      <dsp:spPr>
        <a:xfrm>
          <a:off x="1313908" y="3420147"/>
          <a:ext cx="1458865" cy="9117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Se requiere tener acreditadas 250 semanas cotizadas.</a:t>
          </a:r>
          <a:endParaRPr lang="es-MX" sz="1200" kern="1200" dirty="0"/>
        </a:p>
      </dsp:txBody>
      <dsp:txXfrm>
        <a:off x="1340613" y="3446852"/>
        <a:ext cx="1405455" cy="858380"/>
      </dsp:txXfrm>
    </dsp:sp>
    <dsp:sp modelId="{9EDBEDEA-F10C-4B0E-A22E-294CC5F528C0}">
      <dsp:nvSpPr>
        <dsp:cNvPr id="0" name=""/>
        <dsp:cNvSpPr/>
      </dsp:nvSpPr>
      <dsp:spPr>
        <a:xfrm>
          <a:off x="1131550" y="912722"/>
          <a:ext cx="182358" cy="41030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03058"/>
              </a:lnTo>
              <a:lnTo>
                <a:pt x="182358" y="41030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80D50A-2C84-48BA-ACEE-0C9E9FBC1935}">
      <dsp:nvSpPr>
        <dsp:cNvPr id="0" name=""/>
        <dsp:cNvSpPr/>
      </dsp:nvSpPr>
      <dsp:spPr>
        <a:xfrm>
          <a:off x="1313908" y="4559885"/>
          <a:ext cx="1458865" cy="9117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/>
            <a:t>Con invalidez mayor al 75% solo se requieren 150 semanas cotizadas.</a:t>
          </a:r>
          <a:endParaRPr lang="es-MX" sz="1200" kern="1200"/>
        </a:p>
      </dsp:txBody>
      <dsp:txXfrm>
        <a:off x="1340613" y="4586590"/>
        <a:ext cx="1405455" cy="858380"/>
      </dsp:txXfrm>
    </dsp:sp>
    <dsp:sp modelId="{4F7058E1-280C-4B05-9F5B-7A9FB65B9A8B}">
      <dsp:nvSpPr>
        <dsp:cNvPr id="0" name=""/>
        <dsp:cNvSpPr/>
      </dsp:nvSpPr>
      <dsp:spPr>
        <a:xfrm>
          <a:off x="3228669" y="931"/>
          <a:ext cx="1823581" cy="9117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/>
            <a:t>No se tiene derecho a la pensión cuando:</a:t>
          </a:r>
          <a:endParaRPr lang="es-MX" sz="1200" kern="1200"/>
        </a:p>
      </dsp:txBody>
      <dsp:txXfrm>
        <a:off x="3255374" y="27636"/>
        <a:ext cx="1770171" cy="858380"/>
      </dsp:txXfrm>
    </dsp:sp>
    <dsp:sp modelId="{5E1A1FF4-5D57-4FB2-ABB9-D5CC4168037F}">
      <dsp:nvSpPr>
        <dsp:cNvPr id="0" name=""/>
        <dsp:cNvSpPr/>
      </dsp:nvSpPr>
      <dsp:spPr>
        <a:xfrm>
          <a:off x="3411027" y="912722"/>
          <a:ext cx="182358" cy="6838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3843"/>
              </a:lnTo>
              <a:lnTo>
                <a:pt x="182358" y="68384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02DCC3-95FE-4BA5-A6BB-F2DE617FBE4C}">
      <dsp:nvSpPr>
        <dsp:cNvPr id="0" name=""/>
        <dsp:cNvSpPr/>
      </dsp:nvSpPr>
      <dsp:spPr>
        <a:xfrm>
          <a:off x="3593385" y="1140670"/>
          <a:ext cx="1458865" cy="9117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/>
            <a:t>Se haya provocado la invalidez.</a:t>
          </a:r>
          <a:endParaRPr lang="es-MX" sz="1200" kern="1200"/>
        </a:p>
      </dsp:txBody>
      <dsp:txXfrm>
        <a:off x="3620090" y="1167375"/>
        <a:ext cx="1405455" cy="858380"/>
      </dsp:txXfrm>
    </dsp:sp>
    <dsp:sp modelId="{0567C4FF-64E5-4C1D-8B80-055D4D1BB07C}">
      <dsp:nvSpPr>
        <dsp:cNvPr id="0" name=""/>
        <dsp:cNvSpPr/>
      </dsp:nvSpPr>
      <dsp:spPr>
        <a:xfrm>
          <a:off x="3411027" y="912722"/>
          <a:ext cx="182358" cy="18235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23581"/>
              </a:lnTo>
              <a:lnTo>
                <a:pt x="182358" y="182358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FE3BEC-D172-473D-944F-690C8EEDDBA2}">
      <dsp:nvSpPr>
        <dsp:cNvPr id="0" name=""/>
        <dsp:cNvSpPr/>
      </dsp:nvSpPr>
      <dsp:spPr>
        <a:xfrm>
          <a:off x="3593385" y="2280408"/>
          <a:ext cx="1458865" cy="9117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/>
            <a:t>Sea responsable del delito que originó la invalidez.</a:t>
          </a:r>
          <a:endParaRPr lang="es-MX" sz="1200" kern="1200"/>
        </a:p>
      </dsp:txBody>
      <dsp:txXfrm>
        <a:off x="3620090" y="2307113"/>
        <a:ext cx="1405455" cy="858380"/>
      </dsp:txXfrm>
    </dsp:sp>
    <dsp:sp modelId="{C3DA28A1-FB54-4ACF-8379-E0F48665F5D8}">
      <dsp:nvSpPr>
        <dsp:cNvPr id="0" name=""/>
        <dsp:cNvSpPr/>
      </dsp:nvSpPr>
      <dsp:spPr>
        <a:xfrm>
          <a:off x="3411027" y="912722"/>
          <a:ext cx="182358" cy="29633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63319"/>
              </a:lnTo>
              <a:lnTo>
                <a:pt x="182358" y="296331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A0F9D0-412D-4C4E-A465-837DF4B2A919}">
      <dsp:nvSpPr>
        <dsp:cNvPr id="0" name=""/>
        <dsp:cNvSpPr/>
      </dsp:nvSpPr>
      <dsp:spPr>
        <a:xfrm>
          <a:off x="3593385" y="3420147"/>
          <a:ext cx="1458865" cy="9117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Padecía un estado de invalidez anterior a su afiliación.</a:t>
          </a:r>
          <a:endParaRPr lang="es-MX" sz="1200" kern="1200" dirty="0"/>
        </a:p>
      </dsp:txBody>
      <dsp:txXfrm>
        <a:off x="3620090" y="3446852"/>
        <a:ext cx="1405455" cy="858380"/>
      </dsp:txXfrm>
    </dsp:sp>
    <dsp:sp modelId="{8E0CD2CC-277A-46D6-B159-67792FD80AF9}">
      <dsp:nvSpPr>
        <dsp:cNvPr id="0" name=""/>
        <dsp:cNvSpPr/>
      </dsp:nvSpPr>
      <dsp:spPr>
        <a:xfrm>
          <a:off x="5508146" y="931"/>
          <a:ext cx="1823581" cy="9117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Deben sujetarse a los estudios e investigaciones de carácter médico para comprobar la invalidez.</a:t>
          </a:r>
          <a:endParaRPr lang="es-MX" sz="1200" kern="1200" dirty="0"/>
        </a:p>
      </dsp:txBody>
      <dsp:txXfrm>
        <a:off x="5534851" y="27636"/>
        <a:ext cx="1770171" cy="858380"/>
      </dsp:txXfrm>
    </dsp:sp>
    <dsp:sp modelId="{69ED0485-EDAE-45EB-B09C-6BA1CFE3751D}">
      <dsp:nvSpPr>
        <dsp:cNvPr id="0" name=""/>
        <dsp:cNvSpPr/>
      </dsp:nvSpPr>
      <dsp:spPr>
        <a:xfrm>
          <a:off x="5690504" y="912722"/>
          <a:ext cx="182358" cy="6838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3843"/>
              </a:lnTo>
              <a:lnTo>
                <a:pt x="182358" y="68384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CB8EB0-A5BC-4EBE-AAA4-CED8C5D31A1E}">
      <dsp:nvSpPr>
        <dsp:cNvPr id="0" name=""/>
        <dsp:cNvSpPr/>
      </dsp:nvSpPr>
      <dsp:spPr>
        <a:xfrm>
          <a:off x="5872862" y="1140670"/>
          <a:ext cx="1458865" cy="9117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/>
            <a:t>De no hacerlo se puede ordenar la suspensión de la pensión.</a:t>
          </a:r>
          <a:endParaRPr lang="es-MX" sz="1200" kern="1200"/>
        </a:p>
      </dsp:txBody>
      <dsp:txXfrm>
        <a:off x="5899567" y="1167375"/>
        <a:ext cx="1405455" cy="858380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538BB8-C518-44BF-90CF-22AFFB9E1172}">
      <dsp:nvSpPr>
        <dsp:cNvPr id="0" name=""/>
        <dsp:cNvSpPr/>
      </dsp:nvSpPr>
      <dsp:spPr>
        <a:xfrm>
          <a:off x="4223851" y="34502"/>
          <a:ext cx="1153007" cy="11530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smtClean="0"/>
            <a:t>Pensión de viudez</a:t>
          </a:r>
          <a:endParaRPr lang="es-MX" sz="1400" kern="1200"/>
        </a:p>
      </dsp:txBody>
      <dsp:txXfrm>
        <a:off x="4223851" y="34502"/>
        <a:ext cx="1153007" cy="1153007"/>
      </dsp:txXfrm>
    </dsp:sp>
    <dsp:sp modelId="{886D254A-FB63-448B-9F61-AACCEE463981}">
      <dsp:nvSpPr>
        <dsp:cNvPr id="0" name=""/>
        <dsp:cNvSpPr/>
      </dsp:nvSpPr>
      <dsp:spPr>
        <a:xfrm>
          <a:off x="1509857" y="941"/>
          <a:ext cx="4325100" cy="4325100"/>
        </a:xfrm>
        <a:prstGeom prst="circularArrow">
          <a:avLst>
            <a:gd name="adj1" fmla="val 5198"/>
            <a:gd name="adj2" fmla="val 335786"/>
            <a:gd name="adj3" fmla="val 21293762"/>
            <a:gd name="adj4" fmla="val 19765784"/>
            <a:gd name="adj5" fmla="val 6065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B7D8B76-C4FD-4A39-8D6D-742D510D6E1A}">
      <dsp:nvSpPr>
        <dsp:cNvPr id="0" name=""/>
        <dsp:cNvSpPr/>
      </dsp:nvSpPr>
      <dsp:spPr>
        <a:xfrm>
          <a:off x="4920960" y="2179985"/>
          <a:ext cx="1153007" cy="11530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smtClean="0"/>
            <a:t>Pensión de orfandad</a:t>
          </a:r>
          <a:endParaRPr lang="es-MX" sz="1400" kern="1200"/>
        </a:p>
      </dsp:txBody>
      <dsp:txXfrm>
        <a:off x="4920960" y="2179985"/>
        <a:ext cx="1153007" cy="1153007"/>
      </dsp:txXfrm>
    </dsp:sp>
    <dsp:sp modelId="{4499AAF1-3DBA-45BC-9A51-97BCD1BE74DA}">
      <dsp:nvSpPr>
        <dsp:cNvPr id="0" name=""/>
        <dsp:cNvSpPr/>
      </dsp:nvSpPr>
      <dsp:spPr>
        <a:xfrm>
          <a:off x="1509857" y="941"/>
          <a:ext cx="4325100" cy="4325100"/>
        </a:xfrm>
        <a:prstGeom prst="circularArrow">
          <a:avLst>
            <a:gd name="adj1" fmla="val 5198"/>
            <a:gd name="adj2" fmla="val 335786"/>
            <a:gd name="adj3" fmla="val 4015237"/>
            <a:gd name="adj4" fmla="val 2252938"/>
            <a:gd name="adj5" fmla="val 6065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5560410-4E1A-400D-9C88-4341AB1F8CB4}">
      <dsp:nvSpPr>
        <dsp:cNvPr id="0" name=""/>
        <dsp:cNvSpPr/>
      </dsp:nvSpPr>
      <dsp:spPr>
        <a:xfrm>
          <a:off x="3095904" y="3505966"/>
          <a:ext cx="1153007" cy="11530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smtClean="0"/>
            <a:t>Pensión a ascendientes</a:t>
          </a:r>
          <a:endParaRPr lang="es-MX" sz="1400" kern="1200"/>
        </a:p>
      </dsp:txBody>
      <dsp:txXfrm>
        <a:off x="3095904" y="3505966"/>
        <a:ext cx="1153007" cy="1153007"/>
      </dsp:txXfrm>
    </dsp:sp>
    <dsp:sp modelId="{725D8DDE-5255-433D-AAD4-2674F933F9F3}">
      <dsp:nvSpPr>
        <dsp:cNvPr id="0" name=""/>
        <dsp:cNvSpPr/>
      </dsp:nvSpPr>
      <dsp:spPr>
        <a:xfrm>
          <a:off x="1509857" y="941"/>
          <a:ext cx="4325100" cy="4325100"/>
        </a:xfrm>
        <a:prstGeom prst="circularArrow">
          <a:avLst>
            <a:gd name="adj1" fmla="val 5198"/>
            <a:gd name="adj2" fmla="val 335786"/>
            <a:gd name="adj3" fmla="val 8211277"/>
            <a:gd name="adj4" fmla="val 6448978"/>
            <a:gd name="adj5" fmla="val 6065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C2502F0-4CA3-4FFC-BEA3-D15DEA0E74B2}">
      <dsp:nvSpPr>
        <dsp:cNvPr id="0" name=""/>
        <dsp:cNvSpPr/>
      </dsp:nvSpPr>
      <dsp:spPr>
        <a:xfrm>
          <a:off x="1270848" y="2179985"/>
          <a:ext cx="1153007" cy="11530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smtClean="0"/>
            <a:t>Ayuda asistencial a la viuda</a:t>
          </a:r>
          <a:endParaRPr lang="es-MX" sz="1400" kern="1200"/>
        </a:p>
      </dsp:txBody>
      <dsp:txXfrm>
        <a:off x="1270848" y="2179985"/>
        <a:ext cx="1153007" cy="1153007"/>
      </dsp:txXfrm>
    </dsp:sp>
    <dsp:sp modelId="{A5640E8F-2C8E-4FD6-AD19-926EEAE8C489}">
      <dsp:nvSpPr>
        <dsp:cNvPr id="0" name=""/>
        <dsp:cNvSpPr/>
      </dsp:nvSpPr>
      <dsp:spPr>
        <a:xfrm>
          <a:off x="1509857" y="941"/>
          <a:ext cx="4325100" cy="4325100"/>
        </a:xfrm>
        <a:prstGeom prst="circularArrow">
          <a:avLst>
            <a:gd name="adj1" fmla="val 5198"/>
            <a:gd name="adj2" fmla="val 335786"/>
            <a:gd name="adj3" fmla="val 12298431"/>
            <a:gd name="adj4" fmla="val 10770453"/>
            <a:gd name="adj5" fmla="val 6065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BC8EA33-32E5-414D-BB12-6530CDAAA307}">
      <dsp:nvSpPr>
        <dsp:cNvPr id="0" name=""/>
        <dsp:cNvSpPr/>
      </dsp:nvSpPr>
      <dsp:spPr>
        <a:xfrm>
          <a:off x="1967957" y="34502"/>
          <a:ext cx="1153007" cy="11530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smtClean="0"/>
            <a:t>Asistencia médica</a:t>
          </a:r>
          <a:endParaRPr lang="es-MX" sz="1400" kern="1200"/>
        </a:p>
      </dsp:txBody>
      <dsp:txXfrm>
        <a:off x="1967957" y="34502"/>
        <a:ext cx="1153007" cy="1153007"/>
      </dsp:txXfrm>
    </dsp:sp>
    <dsp:sp modelId="{64B21D60-CE86-475D-AC11-2F716A6C4353}">
      <dsp:nvSpPr>
        <dsp:cNvPr id="0" name=""/>
        <dsp:cNvSpPr/>
      </dsp:nvSpPr>
      <dsp:spPr>
        <a:xfrm>
          <a:off x="1509857" y="941"/>
          <a:ext cx="4325100" cy="4325100"/>
        </a:xfrm>
        <a:prstGeom prst="circularArrow">
          <a:avLst>
            <a:gd name="adj1" fmla="val 5198"/>
            <a:gd name="adj2" fmla="val 335786"/>
            <a:gd name="adj3" fmla="val 16866224"/>
            <a:gd name="adj4" fmla="val 15197991"/>
            <a:gd name="adj5" fmla="val 6065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9E2231-1555-4D2C-AFF0-ABCC20C546A0}">
      <dsp:nvSpPr>
        <dsp:cNvPr id="0" name=""/>
        <dsp:cNvSpPr/>
      </dsp:nvSpPr>
      <dsp:spPr>
        <a:xfrm>
          <a:off x="2138" y="0"/>
          <a:ext cx="1283199" cy="1891872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F39322-212B-48A8-8123-9E14CC289DE7}">
      <dsp:nvSpPr>
        <dsp:cNvPr id="0" name=""/>
        <dsp:cNvSpPr/>
      </dsp:nvSpPr>
      <dsp:spPr>
        <a:xfrm>
          <a:off x="1323833" y="0"/>
          <a:ext cx="2177549" cy="18918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0" rIns="142240" bIns="14224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s-MX" sz="2000" b="1" kern="1200" dirty="0" smtClean="0"/>
            <a:t>150 </a:t>
          </a:r>
          <a:r>
            <a:rPr lang="en-US" altLang="es-MX" sz="2000" b="1" kern="1200" dirty="0" err="1" smtClean="0"/>
            <a:t>semanas</a:t>
          </a:r>
          <a:r>
            <a:rPr lang="en-US" altLang="es-MX" sz="2000" b="1" kern="1200" dirty="0" smtClean="0"/>
            <a:t> </a:t>
          </a:r>
          <a:r>
            <a:rPr lang="en-US" altLang="es-MX" sz="2000" b="1" kern="1200" dirty="0" err="1" smtClean="0"/>
            <a:t>cotizadas</a:t>
          </a:r>
          <a:endParaRPr lang="es-MX" sz="2000" kern="1200" dirty="0"/>
        </a:p>
      </dsp:txBody>
      <dsp:txXfrm>
        <a:off x="1323833" y="0"/>
        <a:ext cx="2177549" cy="1891872"/>
      </dsp:txXfrm>
    </dsp:sp>
    <dsp:sp modelId="{6394DFBA-C06E-4229-B4EF-104C30B63DBA}">
      <dsp:nvSpPr>
        <dsp:cNvPr id="0" name=""/>
        <dsp:cNvSpPr/>
      </dsp:nvSpPr>
      <dsp:spPr>
        <a:xfrm>
          <a:off x="387098" y="2049527"/>
          <a:ext cx="1283199" cy="1891872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96C80B-CC69-49A1-8DFE-B0B0954AD9BC}">
      <dsp:nvSpPr>
        <dsp:cNvPr id="0" name=""/>
        <dsp:cNvSpPr/>
      </dsp:nvSpPr>
      <dsp:spPr>
        <a:xfrm>
          <a:off x="1708793" y="2049527"/>
          <a:ext cx="2177549" cy="18918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0" rIns="142240" bIns="14224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s-MX" sz="2000" b="1" kern="1200" dirty="0" smtClean="0"/>
            <a:t>No se </a:t>
          </a:r>
          <a:r>
            <a:rPr lang="en-US" altLang="es-MX" sz="2000" b="1" kern="1200" dirty="0" err="1" smtClean="0"/>
            <a:t>deba</a:t>
          </a:r>
          <a:r>
            <a:rPr lang="en-US" altLang="es-MX" sz="2000" b="1" kern="1200" dirty="0" smtClean="0"/>
            <a:t> a un </a:t>
          </a:r>
          <a:r>
            <a:rPr lang="en-US" altLang="es-MX" sz="2000" b="1" kern="1200" dirty="0" err="1" smtClean="0"/>
            <a:t>riesgo</a:t>
          </a:r>
          <a:r>
            <a:rPr lang="en-US" altLang="es-MX" sz="2000" b="1" kern="1200" dirty="0" smtClean="0"/>
            <a:t> de </a:t>
          </a:r>
          <a:r>
            <a:rPr lang="en-US" altLang="es-MX" sz="2000" b="1" kern="1200" dirty="0" err="1" smtClean="0"/>
            <a:t>trabajo</a:t>
          </a:r>
          <a:endParaRPr lang="es-MX" sz="2000" kern="1200" dirty="0"/>
        </a:p>
      </dsp:txBody>
      <dsp:txXfrm>
        <a:off x="1708793" y="2049527"/>
        <a:ext cx="2177549" cy="189187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DE0B84-AF79-48DF-AD34-D502E7A4B29A}">
      <dsp:nvSpPr>
        <dsp:cNvPr id="0" name=""/>
        <dsp:cNvSpPr/>
      </dsp:nvSpPr>
      <dsp:spPr>
        <a:xfrm>
          <a:off x="2834319" y="59703"/>
          <a:ext cx="2865760" cy="286576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Accidentes y enfermedades a los que está expuesto el trabajador.</a:t>
          </a:r>
          <a:endParaRPr lang="es-MX" sz="1900" kern="1200" dirty="0"/>
        </a:p>
      </dsp:txBody>
      <dsp:txXfrm>
        <a:off x="3216421" y="561211"/>
        <a:ext cx="2101557" cy="1289592"/>
      </dsp:txXfrm>
    </dsp:sp>
    <dsp:sp modelId="{1ECE8FA2-7613-4486-8DC1-8D202DEA1DD2}">
      <dsp:nvSpPr>
        <dsp:cNvPr id="0" name=""/>
        <dsp:cNvSpPr/>
      </dsp:nvSpPr>
      <dsp:spPr>
        <a:xfrm>
          <a:off x="3868381" y="1850803"/>
          <a:ext cx="2865760" cy="286576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Accidente: lesión o muerte producida con motivo del trabajo.</a:t>
          </a:r>
          <a:endParaRPr lang="es-MX" sz="1900" kern="1200" dirty="0"/>
        </a:p>
      </dsp:txBody>
      <dsp:txXfrm>
        <a:off x="4744826" y="2591124"/>
        <a:ext cx="1719456" cy="1576168"/>
      </dsp:txXfrm>
    </dsp:sp>
    <dsp:sp modelId="{BC388631-A860-4140-9266-53E060DEC47A}">
      <dsp:nvSpPr>
        <dsp:cNvPr id="0" name=""/>
        <dsp:cNvSpPr/>
      </dsp:nvSpPr>
      <dsp:spPr>
        <a:xfrm>
          <a:off x="1800258" y="1850803"/>
          <a:ext cx="2865760" cy="286576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Enfermedad: estado patológico derivado del trabajo.</a:t>
          </a:r>
          <a:endParaRPr lang="es-MX" sz="1900" kern="1200" dirty="0"/>
        </a:p>
      </dsp:txBody>
      <dsp:txXfrm>
        <a:off x="2070117" y="2591124"/>
        <a:ext cx="1719456" cy="1576168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656652-DD3E-4310-956D-D4B893DB49DB}">
      <dsp:nvSpPr>
        <dsp:cNvPr id="0" name=""/>
        <dsp:cNvSpPr/>
      </dsp:nvSpPr>
      <dsp:spPr>
        <a:xfrm>
          <a:off x="0" y="2426"/>
          <a:ext cx="79208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257930-D735-4399-92C3-688DBDDBE322}">
      <dsp:nvSpPr>
        <dsp:cNvPr id="0" name=""/>
        <dsp:cNvSpPr/>
      </dsp:nvSpPr>
      <dsp:spPr>
        <a:xfrm>
          <a:off x="0" y="2426"/>
          <a:ext cx="1584176" cy="16545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/>
            <a:t>Pensión por viudez:</a:t>
          </a:r>
          <a:endParaRPr lang="es-MX" sz="2100" kern="1200"/>
        </a:p>
      </dsp:txBody>
      <dsp:txXfrm>
        <a:off x="0" y="2426"/>
        <a:ext cx="1584176" cy="1654566"/>
      </dsp:txXfrm>
    </dsp:sp>
    <dsp:sp modelId="{030B7BC0-F05C-4004-B976-97DBAE9E4A25}">
      <dsp:nvSpPr>
        <dsp:cNvPr id="0" name=""/>
        <dsp:cNvSpPr/>
      </dsp:nvSpPr>
      <dsp:spPr>
        <a:xfrm>
          <a:off x="1702989" y="28278"/>
          <a:ext cx="6217890" cy="5170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Gozará de ella la que fue esposa.</a:t>
          </a:r>
          <a:endParaRPr lang="es-MX" sz="1400" kern="1200" dirty="0"/>
        </a:p>
      </dsp:txBody>
      <dsp:txXfrm>
        <a:off x="1702989" y="28278"/>
        <a:ext cx="6217890" cy="517051"/>
      </dsp:txXfrm>
    </dsp:sp>
    <dsp:sp modelId="{7BDDD2EB-13B2-4BCA-BFEC-92D70580B45C}">
      <dsp:nvSpPr>
        <dsp:cNvPr id="0" name=""/>
        <dsp:cNvSpPr/>
      </dsp:nvSpPr>
      <dsp:spPr>
        <a:xfrm>
          <a:off x="1584175" y="545330"/>
          <a:ext cx="633670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C7F7E8-146E-41DC-911E-C9682BE8F296}">
      <dsp:nvSpPr>
        <dsp:cNvPr id="0" name=""/>
        <dsp:cNvSpPr/>
      </dsp:nvSpPr>
      <dsp:spPr>
        <a:xfrm>
          <a:off x="1702989" y="571183"/>
          <a:ext cx="6217890" cy="5170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La mujer con quién haya vivido 5 años antes de la muerte o con quien tuvo hijos.</a:t>
          </a:r>
          <a:endParaRPr lang="es-MX" sz="1400" kern="1200" dirty="0"/>
        </a:p>
      </dsp:txBody>
      <dsp:txXfrm>
        <a:off x="1702989" y="571183"/>
        <a:ext cx="6217890" cy="517051"/>
      </dsp:txXfrm>
    </dsp:sp>
    <dsp:sp modelId="{0DB16892-11B8-4F72-BD31-6B7607CC6CD1}">
      <dsp:nvSpPr>
        <dsp:cNvPr id="0" name=""/>
        <dsp:cNvSpPr/>
      </dsp:nvSpPr>
      <dsp:spPr>
        <a:xfrm>
          <a:off x="1584175" y="1088235"/>
          <a:ext cx="633670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369279-77E1-43DF-8D2A-27CFEB62F24E}">
      <dsp:nvSpPr>
        <dsp:cNvPr id="0" name=""/>
        <dsp:cNvSpPr/>
      </dsp:nvSpPr>
      <dsp:spPr>
        <a:xfrm>
          <a:off x="1702989" y="1114087"/>
          <a:ext cx="6217890" cy="5170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Será igual al 90% de la que hubiera correspondido al asegurado en el caso de invalidez</a:t>
          </a:r>
          <a:endParaRPr lang="es-MX" sz="1400" kern="1200" dirty="0"/>
        </a:p>
      </dsp:txBody>
      <dsp:txXfrm>
        <a:off x="1702989" y="1114087"/>
        <a:ext cx="6217890" cy="517051"/>
      </dsp:txXfrm>
    </dsp:sp>
    <dsp:sp modelId="{0403DAD2-A1F7-499B-9B8C-3D208E5E68B6}">
      <dsp:nvSpPr>
        <dsp:cNvPr id="0" name=""/>
        <dsp:cNvSpPr/>
      </dsp:nvSpPr>
      <dsp:spPr>
        <a:xfrm>
          <a:off x="1584175" y="1631139"/>
          <a:ext cx="633670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63898D-8F59-4AE6-8EE5-35F838F9C40F}">
      <dsp:nvSpPr>
        <dsp:cNvPr id="0" name=""/>
        <dsp:cNvSpPr/>
      </dsp:nvSpPr>
      <dsp:spPr>
        <a:xfrm>
          <a:off x="0" y="1656992"/>
          <a:ext cx="79208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88E2AA-C6A5-4D2A-87DA-14480A03DF1A}">
      <dsp:nvSpPr>
        <dsp:cNvPr id="0" name=""/>
        <dsp:cNvSpPr/>
      </dsp:nvSpPr>
      <dsp:spPr>
        <a:xfrm>
          <a:off x="0" y="1656992"/>
          <a:ext cx="1584176" cy="16545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No se tendrá derecho a la pensión de viudez:</a:t>
          </a:r>
          <a:endParaRPr lang="es-MX" sz="2100" kern="1200" dirty="0"/>
        </a:p>
      </dsp:txBody>
      <dsp:txXfrm>
        <a:off x="0" y="1656992"/>
        <a:ext cx="1584176" cy="1654566"/>
      </dsp:txXfrm>
    </dsp:sp>
    <dsp:sp modelId="{AF27913C-2EBC-4C01-AA9B-2D6DFD1204C9}">
      <dsp:nvSpPr>
        <dsp:cNvPr id="0" name=""/>
        <dsp:cNvSpPr/>
      </dsp:nvSpPr>
      <dsp:spPr>
        <a:xfrm>
          <a:off x="1702989" y="1682844"/>
          <a:ext cx="6217890" cy="5170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Antes de cumplir seis meses de matrimonio.</a:t>
          </a:r>
          <a:endParaRPr lang="es-MX" sz="1400" kern="1200" dirty="0"/>
        </a:p>
      </dsp:txBody>
      <dsp:txXfrm>
        <a:off x="1702989" y="1682844"/>
        <a:ext cx="6217890" cy="517051"/>
      </dsp:txXfrm>
    </dsp:sp>
    <dsp:sp modelId="{48027A71-1069-47AF-BB27-2FDA7065FAFA}">
      <dsp:nvSpPr>
        <dsp:cNvPr id="0" name=""/>
        <dsp:cNvSpPr/>
      </dsp:nvSpPr>
      <dsp:spPr>
        <a:xfrm>
          <a:off x="1584175" y="2199896"/>
          <a:ext cx="633670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629E84-E6D3-49AF-92A0-9930C7B67544}">
      <dsp:nvSpPr>
        <dsp:cNvPr id="0" name=""/>
        <dsp:cNvSpPr/>
      </dsp:nvSpPr>
      <dsp:spPr>
        <a:xfrm>
          <a:off x="1702989" y="2225749"/>
          <a:ext cx="6217890" cy="5170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Se casarón después de cumplir el asegurado 55 años, a menos que lleven un año.</a:t>
          </a:r>
          <a:endParaRPr lang="es-MX" sz="1400" kern="1200" dirty="0"/>
        </a:p>
      </dsp:txBody>
      <dsp:txXfrm>
        <a:off x="1702989" y="2225749"/>
        <a:ext cx="6217890" cy="517051"/>
      </dsp:txXfrm>
    </dsp:sp>
    <dsp:sp modelId="{6E4826F6-59D9-4DF2-92A8-D2DA5337E8C5}">
      <dsp:nvSpPr>
        <dsp:cNvPr id="0" name=""/>
        <dsp:cNvSpPr/>
      </dsp:nvSpPr>
      <dsp:spPr>
        <a:xfrm>
          <a:off x="1584175" y="2742801"/>
          <a:ext cx="633670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97DD75-0709-4817-9C65-21F4F51AAB5B}">
      <dsp:nvSpPr>
        <dsp:cNvPr id="0" name=""/>
        <dsp:cNvSpPr/>
      </dsp:nvSpPr>
      <dsp:spPr>
        <a:xfrm>
          <a:off x="1702989" y="2768654"/>
          <a:ext cx="6217890" cy="5170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Se casarón cuando recibió una pensión de invalidez, a menos que lleven un año.</a:t>
          </a:r>
          <a:endParaRPr lang="es-MX" sz="1400" kern="1200" dirty="0"/>
        </a:p>
      </dsp:txBody>
      <dsp:txXfrm>
        <a:off x="1702989" y="2768654"/>
        <a:ext cx="6217890" cy="517051"/>
      </dsp:txXfrm>
    </dsp:sp>
    <dsp:sp modelId="{EB151193-E218-4A9A-B8B4-E0F42734B271}">
      <dsp:nvSpPr>
        <dsp:cNvPr id="0" name=""/>
        <dsp:cNvSpPr/>
      </dsp:nvSpPr>
      <dsp:spPr>
        <a:xfrm>
          <a:off x="1584175" y="3285706"/>
          <a:ext cx="633670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D08E0C-BBF1-436C-A126-6AE9CE40FF6C}">
      <dsp:nvSpPr>
        <dsp:cNvPr id="0" name=""/>
        <dsp:cNvSpPr/>
      </dsp:nvSpPr>
      <dsp:spPr>
        <a:xfrm>
          <a:off x="0" y="3311558"/>
          <a:ext cx="79208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5E38E9-EBFB-42F9-877A-4CA3E688C83E}">
      <dsp:nvSpPr>
        <dsp:cNvPr id="0" name=""/>
        <dsp:cNvSpPr/>
      </dsp:nvSpPr>
      <dsp:spPr>
        <a:xfrm>
          <a:off x="0" y="3311558"/>
          <a:ext cx="7920880" cy="16545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100" kern="1200" dirty="0" smtClean="0"/>
        </a:p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La viuda que contraiga matrimonio recibe tres anualidades de la cuantía de pensión como finiquito.</a:t>
          </a:r>
          <a:endParaRPr lang="es-MX" sz="2100" kern="1200" dirty="0"/>
        </a:p>
      </dsp:txBody>
      <dsp:txXfrm>
        <a:off x="0" y="3311558"/>
        <a:ext cx="7920880" cy="1654566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DF2F40-191A-4CD5-AFAA-A8AB0BB8AD3B}">
      <dsp:nvSpPr>
        <dsp:cNvPr id="0" name=""/>
        <dsp:cNvSpPr/>
      </dsp:nvSpPr>
      <dsp:spPr>
        <a:xfrm>
          <a:off x="2982666" y="1301659"/>
          <a:ext cx="1667515" cy="166771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4C8700BD-2013-4D35-B21F-2FEFA22C9DC1}">
      <dsp:nvSpPr>
        <dsp:cNvPr id="0" name=""/>
        <dsp:cNvSpPr/>
      </dsp:nvSpPr>
      <dsp:spPr>
        <a:xfrm>
          <a:off x="2861076" y="0"/>
          <a:ext cx="1910694" cy="102251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/>
            <a:t>Pensión por orfandad:</a:t>
          </a:r>
          <a:endParaRPr lang="es-MX" sz="1600" b="1" kern="1200" dirty="0"/>
        </a:p>
      </dsp:txBody>
      <dsp:txXfrm>
        <a:off x="2861076" y="0"/>
        <a:ext cx="1910694" cy="1022513"/>
      </dsp:txXfrm>
    </dsp:sp>
    <dsp:sp modelId="{8ABCE756-BB13-4A8E-A0B6-5A19875D5F69}">
      <dsp:nvSpPr>
        <dsp:cNvPr id="0" name=""/>
        <dsp:cNvSpPr/>
      </dsp:nvSpPr>
      <dsp:spPr>
        <a:xfrm>
          <a:off x="3471804" y="1536837"/>
          <a:ext cx="1667515" cy="166771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15E5F4B-F886-4B98-85E2-B76FB24C1E1D}">
      <dsp:nvSpPr>
        <dsp:cNvPr id="0" name=""/>
        <dsp:cNvSpPr/>
      </dsp:nvSpPr>
      <dsp:spPr>
        <a:xfrm>
          <a:off x="5344979" y="971387"/>
          <a:ext cx="1806474" cy="112476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Hijos menores de 16 años.</a:t>
          </a:r>
          <a:endParaRPr lang="es-MX" sz="1600" kern="1200" dirty="0"/>
        </a:p>
      </dsp:txBody>
      <dsp:txXfrm>
        <a:off x="5344979" y="971387"/>
        <a:ext cx="1806474" cy="1124764"/>
      </dsp:txXfrm>
    </dsp:sp>
    <dsp:sp modelId="{FFD3CA5C-C77D-4018-B37E-D13D50E8BF49}">
      <dsp:nvSpPr>
        <dsp:cNvPr id="0" name=""/>
        <dsp:cNvSpPr/>
      </dsp:nvSpPr>
      <dsp:spPr>
        <a:xfrm>
          <a:off x="3592004" y="2065988"/>
          <a:ext cx="1667515" cy="166771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4F3A965-A205-488C-BEA9-3C6230E7773B}">
      <dsp:nvSpPr>
        <dsp:cNvPr id="0" name=""/>
        <dsp:cNvSpPr/>
      </dsp:nvSpPr>
      <dsp:spPr>
        <a:xfrm>
          <a:off x="5518679" y="2402906"/>
          <a:ext cx="1771734" cy="120145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/>
            <a:t>Hasta los 25 años si están estudiando.</a:t>
          </a:r>
          <a:endParaRPr lang="es-MX" sz="1600" kern="1200"/>
        </a:p>
      </dsp:txBody>
      <dsp:txXfrm>
        <a:off x="5518679" y="2402906"/>
        <a:ext cx="1771734" cy="1201453"/>
      </dsp:txXfrm>
    </dsp:sp>
    <dsp:sp modelId="{04C8FC56-FC43-498D-AE76-AF6F92311160}">
      <dsp:nvSpPr>
        <dsp:cNvPr id="0" name=""/>
        <dsp:cNvSpPr/>
      </dsp:nvSpPr>
      <dsp:spPr>
        <a:xfrm>
          <a:off x="3253637" y="2490331"/>
          <a:ext cx="1667515" cy="166771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5338487-B249-47F0-8DFB-A7C1DF127F64}">
      <dsp:nvSpPr>
        <dsp:cNvPr id="0" name=""/>
        <dsp:cNvSpPr/>
      </dsp:nvSpPr>
      <dsp:spPr>
        <a:xfrm>
          <a:off x="4754401" y="4013365"/>
          <a:ext cx="1910694" cy="109920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/>
            <a:t>Mayores de 16 años si están discapacitados.</a:t>
          </a:r>
          <a:endParaRPr lang="es-MX" sz="1600" kern="1200"/>
        </a:p>
      </dsp:txBody>
      <dsp:txXfrm>
        <a:off x="4754401" y="4013365"/>
        <a:ext cx="1910694" cy="1099202"/>
      </dsp:txXfrm>
    </dsp:sp>
    <dsp:sp modelId="{5A6A6056-B69A-4689-9172-196E861D8445}">
      <dsp:nvSpPr>
        <dsp:cNvPr id="0" name=""/>
        <dsp:cNvSpPr/>
      </dsp:nvSpPr>
      <dsp:spPr>
        <a:xfrm>
          <a:off x="2711695" y="2490331"/>
          <a:ext cx="1667515" cy="166771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FB078F9-152D-43A7-BE45-BC15C7B28DF8}">
      <dsp:nvSpPr>
        <dsp:cNvPr id="0" name=""/>
        <dsp:cNvSpPr/>
      </dsp:nvSpPr>
      <dsp:spPr>
        <a:xfrm>
          <a:off x="967752" y="4013365"/>
          <a:ext cx="1910694" cy="109920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/>
            <a:t>Será del 20% de la pensión de invalidez, o del 30% si fuera huérfano de ambos padres.</a:t>
          </a:r>
          <a:endParaRPr lang="es-MX" sz="1600" kern="1200"/>
        </a:p>
      </dsp:txBody>
      <dsp:txXfrm>
        <a:off x="967752" y="4013365"/>
        <a:ext cx="1910694" cy="1099202"/>
      </dsp:txXfrm>
    </dsp:sp>
    <dsp:sp modelId="{ECC7D819-37CA-4DF7-8E3C-32E4F0F97EEC}">
      <dsp:nvSpPr>
        <dsp:cNvPr id="0" name=""/>
        <dsp:cNvSpPr/>
      </dsp:nvSpPr>
      <dsp:spPr>
        <a:xfrm>
          <a:off x="2373328" y="2065988"/>
          <a:ext cx="1667515" cy="166771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98FCADA-6654-4AE0-9E17-E146B1A5A7B5}">
      <dsp:nvSpPr>
        <dsp:cNvPr id="0" name=""/>
        <dsp:cNvSpPr/>
      </dsp:nvSpPr>
      <dsp:spPr>
        <a:xfrm>
          <a:off x="342434" y="2402906"/>
          <a:ext cx="1771734" cy="120145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/>
            <a:t>En la última mensualidad se le dará un finiquito de tres mensualidades.</a:t>
          </a:r>
          <a:endParaRPr lang="es-MX" sz="1600" kern="1200"/>
        </a:p>
      </dsp:txBody>
      <dsp:txXfrm>
        <a:off x="342434" y="2402906"/>
        <a:ext cx="1771734" cy="1201453"/>
      </dsp:txXfrm>
    </dsp:sp>
    <dsp:sp modelId="{F50AD8DB-1427-497E-B3B2-B3CB95D52C4E}">
      <dsp:nvSpPr>
        <dsp:cNvPr id="0" name=""/>
        <dsp:cNvSpPr/>
      </dsp:nvSpPr>
      <dsp:spPr>
        <a:xfrm>
          <a:off x="2493528" y="1536837"/>
          <a:ext cx="1667515" cy="166771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20ADA510-1363-4E0C-AF58-46E8A1CC57B8}">
      <dsp:nvSpPr>
        <dsp:cNvPr id="0" name=""/>
        <dsp:cNvSpPr/>
      </dsp:nvSpPr>
      <dsp:spPr>
        <a:xfrm>
          <a:off x="481393" y="971387"/>
          <a:ext cx="1806474" cy="112476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/>
            <a:t>Si no hubiera viuda o huérfanos la pensión se dará a los ascendientes.</a:t>
          </a:r>
          <a:endParaRPr lang="es-MX" sz="1600" kern="1200"/>
        </a:p>
      </dsp:txBody>
      <dsp:txXfrm>
        <a:off x="481393" y="971387"/>
        <a:ext cx="1806474" cy="1124764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9013A2-B3F0-4931-AF06-F47D85337E7A}">
      <dsp:nvSpPr>
        <dsp:cNvPr id="0" name=""/>
        <dsp:cNvSpPr/>
      </dsp:nvSpPr>
      <dsp:spPr>
        <a:xfrm>
          <a:off x="1404156" y="0"/>
          <a:ext cx="4752528" cy="4752528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1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EBD4065-0DCB-4D78-BF8F-4F3940D324D2}">
      <dsp:nvSpPr>
        <dsp:cNvPr id="0" name=""/>
        <dsp:cNvSpPr/>
      </dsp:nvSpPr>
      <dsp:spPr>
        <a:xfrm>
          <a:off x="1713070" y="308914"/>
          <a:ext cx="1901011" cy="1901011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/>
            <a:t>La pensión por invalidez será del 35% del promedio de las últimas 500 cotizaciones.</a:t>
          </a:r>
          <a:endParaRPr lang="es-MX" sz="1600" kern="1200"/>
        </a:p>
      </dsp:txBody>
      <dsp:txXfrm>
        <a:off x="1805870" y="401714"/>
        <a:ext cx="1715411" cy="1715411"/>
      </dsp:txXfrm>
    </dsp:sp>
    <dsp:sp modelId="{63839513-4090-4FFE-9624-2928463BD004}">
      <dsp:nvSpPr>
        <dsp:cNvPr id="0" name=""/>
        <dsp:cNvSpPr/>
      </dsp:nvSpPr>
      <dsp:spPr>
        <a:xfrm>
          <a:off x="3946758" y="308914"/>
          <a:ext cx="1901011" cy="1901011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-111639"/>
                <a:satOff val="-7859"/>
                <a:lumOff val="22534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-111639"/>
                <a:satOff val="-7859"/>
                <a:lumOff val="22534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-111639"/>
                <a:satOff val="-7859"/>
                <a:lumOff val="2253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/>
            <a:t>Además se incluirán asignaciones familiares: 15% para la esposa y 10% por cada hijo.</a:t>
          </a:r>
          <a:endParaRPr lang="es-MX" sz="1600" kern="1200"/>
        </a:p>
      </dsp:txBody>
      <dsp:txXfrm>
        <a:off x="4039558" y="401714"/>
        <a:ext cx="1715411" cy="1715411"/>
      </dsp:txXfrm>
    </dsp:sp>
    <dsp:sp modelId="{2E204682-DA89-4A69-91D9-396AB84F8DD2}">
      <dsp:nvSpPr>
        <dsp:cNvPr id="0" name=""/>
        <dsp:cNvSpPr/>
      </dsp:nvSpPr>
      <dsp:spPr>
        <a:xfrm>
          <a:off x="1713070" y="2542602"/>
          <a:ext cx="1901011" cy="1901011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-223279"/>
                <a:satOff val="-15718"/>
                <a:lumOff val="45068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-223279"/>
                <a:satOff val="-15718"/>
                <a:lumOff val="45068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-223279"/>
                <a:satOff val="-15718"/>
                <a:lumOff val="4506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/>
            <a:t>El importe de la pensión y asignaciones no pude exceder el 100% del salario promedio.</a:t>
          </a:r>
          <a:endParaRPr lang="es-MX" sz="1600" kern="1200"/>
        </a:p>
      </dsp:txBody>
      <dsp:txXfrm>
        <a:off x="1805870" y="2635402"/>
        <a:ext cx="1715411" cy="1715411"/>
      </dsp:txXfrm>
    </dsp:sp>
    <dsp:sp modelId="{ECFF0AF0-A216-4BA3-BD89-92A455982FA6}">
      <dsp:nvSpPr>
        <dsp:cNvPr id="0" name=""/>
        <dsp:cNvSpPr/>
      </dsp:nvSpPr>
      <dsp:spPr>
        <a:xfrm>
          <a:off x="3946758" y="2542602"/>
          <a:ext cx="1901011" cy="1901011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-111639"/>
                <a:satOff val="-7859"/>
                <a:lumOff val="22534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-111639"/>
                <a:satOff val="-7859"/>
                <a:lumOff val="22534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-111639"/>
                <a:satOff val="-7859"/>
                <a:lumOff val="2253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Si no tuviera los recursos suficientes el Estado aportará la diferencia para garantizar una pensión vitalicia.</a:t>
          </a:r>
          <a:endParaRPr lang="es-MX" sz="1600" kern="1200" dirty="0"/>
        </a:p>
      </dsp:txBody>
      <dsp:txXfrm>
        <a:off x="4039558" y="2635402"/>
        <a:ext cx="1715411" cy="1715411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2CAD1D-B57B-4ABC-B67B-B268FCAFDBD4}">
      <dsp:nvSpPr>
        <dsp:cNvPr id="0" name=""/>
        <dsp:cNvSpPr/>
      </dsp:nvSpPr>
      <dsp:spPr>
        <a:xfrm>
          <a:off x="2772870" y="1443"/>
          <a:ext cx="2087106" cy="10435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Patrón: 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1.75% SBC</a:t>
          </a:r>
          <a:endParaRPr lang="es-MX" sz="2000" kern="1200" dirty="0"/>
        </a:p>
      </dsp:txBody>
      <dsp:txXfrm>
        <a:off x="2803435" y="32008"/>
        <a:ext cx="2025976" cy="982423"/>
      </dsp:txXfrm>
    </dsp:sp>
    <dsp:sp modelId="{1D051A23-4B74-439A-AFA2-E240EC5B74AB}">
      <dsp:nvSpPr>
        <dsp:cNvPr id="0" name=""/>
        <dsp:cNvSpPr/>
      </dsp:nvSpPr>
      <dsp:spPr>
        <a:xfrm rot="3600000">
          <a:off x="4134075" y="1833602"/>
          <a:ext cx="1088669" cy="365243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/>
        </a:p>
      </dsp:txBody>
      <dsp:txXfrm>
        <a:off x="4243648" y="1906651"/>
        <a:ext cx="869523" cy="219145"/>
      </dsp:txXfrm>
    </dsp:sp>
    <dsp:sp modelId="{70C1F863-9397-45D9-B2F6-672261700953}">
      <dsp:nvSpPr>
        <dsp:cNvPr id="0" name=""/>
        <dsp:cNvSpPr/>
      </dsp:nvSpPr>
      <dsp:spPr>
        <a:xfrm>
          <a:off x="4496842" y="2987450"/>
          <a:ext cx="2087106" cy="10435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Trabajador: 0.625% SBC</a:t>
          </a:r>
          <a:endParaRPr lang="es-MX" sz="2000" kern="1200"/>
        </a:p>
      </dsp:txBody>
      <dsp:txXfrm>
        <a:off x="4527407" y="3018015"/>
        <a:ext cx="2025976" cy="982423"/>
      </dsp:txXfrm>
    </dsp:sp>
    <dsp:sp modelId="{6D53042F-9FC0-4C42-B2DB-A28FC1E0BFBC}">
      <dsp:nvSpPr>
        <dsp:cNvPr id="0" name=""/>
        <dsp:cNvSpPr/>
      </dsp:nvSpPr>
      <dsp:spPr>
        <a:xfrm rot="10800000">
          <a:off x="3272089" y="3326605"/>
          <a:ext cx="1088669" cy="365243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/>
        </a:p>
      </dsp:txBody>
      <dsp:txXfrm rot="10800000">
        <a:off x="3381662" y="3399654"/>
        <a:ext cx="869523" cy="219145"/>
      </dsp:txXfrm>
    </dsp:sp>
    <dsp:sp modelId="{3992C3F4-A340-4E9F-8DEE-F6261FB82277}">
      <dsp:nvSpPr>
        <dsp:cNvPr id="0" name=""/>
        <dsp:cNvSpPr/>
      </dsp:nvSpPr>
      <dsp:spPr>
        <a:xfrm>
          <a:off x="1048898" y="2987450"/>
          <a:ext cx="2087106" cy="10435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Estado: 7.143% Cuota patronal</a:t>
          </a:r>
          <a:endParaRPr lang="es-MX" sz="2000" kern="1200"/>
        </a:p>
      </dsp:txBody>
      <dsp:txXfrm>
        <a:off x="1079463" y="3018015"/>
        <a:ext cx="2025976" cy="982423"/>
      </dsp:txXfrm>
    </dsp:sp>
    <dsp:sp modelId="{4F2CE6EA-0ECB-4E1F-9904-BAFD98B9D841}">
      <dsp:nvSpPr>
        <dsp:cNvPr id="0" name=""/>
        <dsp:cNvSpPr/>
      </dsp:nvSpPr>
      <dsp:spPr>
        <a:xfrm rot="18000000">
          <a:off x="2410102" y="1833602"/>
          <a:ext cx="1088669" cy="365243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/>
        </a:p>
      </dsp:txBody>
      <dsp:txXfrm>
        <a:off x="2519675" y="1906651"/>
        <a:ext cx="869523" cy="219145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89A5C7-2932-44EC-BAA2-BF58D1E0D815}">
      <dsp:nvSpPr>
        <dsp:cNvPr id="0" name=""/>
        <dsp:cNvSpPr/>
      </dsp:nvSpPr>
      <dsp:spPr>
        <a:xfrm>
          <a:off x="886598" y="1968"/>
          <a:ext cx="2441521" cy="12207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Si causa baja conserva el derecho por la cuarta parte de sus cotizaciones.</a:t>
          </a:r>
          <a:endParaRPr lang="es-MX" sz="1700" kern="1200"/>
        </a:p>
      </dsp:txBody>
      <dsp:txXfrm>
        <a:off x="922353" y="37723"/>
        <a:ext cx="2370011" cy="1149250"/>
      </dsp:txXfrm>
    </dsp:sp>
    <dsp:sp modelId="{8C6DA9FB-EDE7-456B-B1D2-C99E4163E2FF}">
      <dsp:nvSpPr>
        <dsp:cNvPr id="0" name=""/>
        <dsp:cNvSpPr/>
      </dsp:nvSpPr>
      <dsp:spPr>
        <a:xfrm>
          <a:off x="886598" y="1405843"/>
          <a:ext cx="2441521" cy="12207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Si reingresa se le reconocerán sus cotizaciones anteriores, de acuerdo a:</a:t>
          </a:r>
          <a:endParaRPr lang="es-MX" sz="1700" kern="1200"/>
        </a:p>
      </dsp:txBody>
      <dsp:txXfrm>
        <a:off x="922353" y="1441598"/>
        <a:ext cx="2370011" cy="1149250"/>
      </dsp:txXfrm>
    </dsp:sp>
    <dsp:sp modelId="{790E1548-8A06-44B1-A372-78A016E4787C}">
      <dsp:nvSpPr>
        <dsp:cNvPr id="0" name=""/>
        <dsp:cNvSpPr/>
      </dsp:nvSpPr>
      <dsp:spPr>
        <a:xfrm rot="18289469">
          <a:off x="2961346" y="1287040"/>
          <a:ext cx="1710154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710154" y="272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00" kern="1200"/>
        </a:p>
      </dsp:txBody>
      <dsp:txXfrm>
        <a:off x="3773670" y="1271532"/>
        <a:ext cx="85507" cy="85507"/>
      </dsp:txXfrm>
    </dsp:sp>
    <dsp:sp modelId="{19D89C95-2735-43B4-944A-1E1F73FEAC64}">
      <dsp:nvSpPr>
        <dsp:cNvPr id="0" name=""/>
        <dsp:cNvSpPr/>
      </dsp:nvSpPr>
      <dsp:spPr>
        <a:xfrm>
          <a:off x="4304728" y="1968"/>
          <a:ext cx="2441521" cy="12207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Interrupción &lt; 3 años, todas.</a:t>
          </a:r>
          <a:endParaRPr lang="es-MX" sz="1700" kern="1200"/>
        </a:p>
      </dsp:txBody>
      <dsp:txXfrm>
        <a:off x="4340483" y="37723"/>
        <a:ext cx="2370011" cy="1149250"/>
      </dsp:txXfrm>
    </dsp:sp>
    <dsp:sp modelId="{882E9F89-FC2C-4338-ABA9-5FD8221ECB8B}">
      <dsp:nvSpPr>
        <dsp:cNvPr id="0" name=""/>
        <dsp:cNvSpPr/>
      </dsp:nvSpPr>
      <dsp:spPr>
        <a:xfrm>
          <a:off x="3328119" y="1988977"/>
          <a:ext cx="976608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976608" y="272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792008" y="1991808"/>
        <a:ext cx="48830" cy="48830"/>
      </dsp:txXfrm>
    </dsp:sp>
    <dsp:sp modelId="{9F118CF7-480E-402A-87B4-38C7B43AA53A}">
      <dsp:nvSpPr>
        <dsp:cNvPr id="0" name=""/>
        <dsp:cNvSpPr/>
      </dsp:nvSpPr>
      <dsp:spPr>
        <a:xfrm>
          <a:off x="4304728" y="1405843"/>
          <a:ext cx="2441521" cy="12207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Interrupción &gt; 3 y &lt; 6, todas si cotiza 26 semanas nuevas.</a:t>
          </a:r>
          <a:endParaRPr lang="es-MX" sz="1700" kern="1200"/>
        </a:p>
      </dsp:txBody>
      <dsp:txXfrm>
        <a:off x="4340483" y="1441598"/>
        <a:ext cx="2370011" cy="1149250"/>
      </dsp:txXfrm>
    </dsp:sp>
    <dsp:sp modelId="{5DF93F3D-1F57-4A72-A508-59C5FC0BF346}">
      <dsp:nvSpPr>
        <dsp:cNvPr id="0" name=""/>
        <dsp:cNvSpPr/>
      </dsp:nvSpPr>
      <dsp:spPr>
        <a:xfrm rot="3310531">
          <a:off x="2961346" y="2690915"/>
          <a:ext cx="1710154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710154" y="272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00" kern="1200"/>
        </a:p>
      </dsp:txBody>
      <dsp:txXfrm>
        <a:off x="3773670" y="2675407"/>
        <a:ext cx="85507" cy="85507"/>
      </dsp:txXfrm>
    </dsp:sp>
    <dsp:sp modelId="{E6518B8B-0D9F-4D1A-8EBF-168D085A0421}">
      <dsp:nvSpPr>
        <dsp:cNvPr id="0" name=""/>
        <dsp:cNvSpPr/>
      </dsp:nvSpPr>
      <dsp:spPr>
        <a:xfrm>
          <a:off x="4304728" y="2809718"/>
          <a:ext cx="2441521" cy="12207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Interrupción &gt; 6 años, todas al cubrir 52 semanas nuevas.</a:t>
          </a:r>
          <a:endParaRPr lang="es-MX" sz="1700" kern="1200"/>
        </a:p>
      </dsp:txBody>
      <dsp:txXfrm>
        <a:off x="4340483" y="2845473"/>
        <a:ext cx="2370011" cy="1149250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A7D8DB-D960-42EB-AAAC-21B92251891F}">
      <dsp:nvSpPr>
        <dsp:cNvPr id="0" name=""/>
        <dsp:cNvSpPr/>
      </dsp:nvSpPr>
      <dsp:spPr>
        <a:xfrm>
          <a:off x="2396699" y="506062"/>
          <a:ext cx="3379000" cy="3379000"/>
        </a:xfrm>
        <a:prstGeom prst="blockArc">
          <a:avLst>
            <a:gd name="adj1" fmla="val 9000000"/>
            <a:gd name="adj2" fmla="val 16200000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3CF4806-BB7E-4879-AC3A-D65209354138}">
      <dsp:nvSpPr>
        <dsp:cNvPr id="0" name=""/>
        <dsp:cNvSpPr/>
      </dsp:nvSpPr>
      <dsp:spPr>
        <a:xfrm>
          <a:off x="2396699" y="506062"/>
          <a:ext cx="3379000" cy="3379000"/>
        </a:xfrm>
        <a:prstGeom prst="blockArc">
          <a:avLst>
            <a:gd name="adj1" fmla="val 1800000"/>
            <a:gd name="adj2" fmla="val 9000000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C24DE92-E108-472F-9FFB-EF7EBE3C6B7A}">
      <dsp:nvSpPr>
        <dsp:cNvPr id="0" name=""/>
        <dsp:cNvSpPr/>
      </dsp:nvSpPr>
      <dsp:spPr>
        <a:xfrm>
          <a:off x="2396699" y="506062"/>
          <a:ext cx="3379000" cy="3379000"/>
        </a:xfrm>
        <a:prstGeom prst="blockArc">
          <a:avLst>
            <a:gd name="adj1" fmla="val 16200000"/>
            <a:gd name="adj2" fmla="val 1800000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F3240C5-A4A5-475B-A3E4-3587FA2486C8}">
      <dsp:nvSpPr>
        <dsp:cNvPr id="0" name=""/>
        <dsp:cNvSpPr/>
      </dsp:nvSpPr>
      <dsp:spPr>
        <a:xfrm>
          <a:off x="3308066" y="1417428"/>
          <a:ext cx="1556267" cy="155626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Riesgos protegidos</a:t>
          </a:r>
          <a:endParaRPr lang="es-MX" sz="1700" kern="1200" dirty="0"/>
        </a:p>
      </dsp:txBody>
      <dsp:txXfrm>
        <a:off x="3535976" y="1645338"/>
        <a:ext cx="1100447" cy="1100447"/>
      </dsp:txXfrm>
    </dsp:sp>
    <dsp:sp modelId="{32E4A3AC-7C72-4AC5-83CC-098656BE832A}">
      <dsp:nvSpPr>
        <dsp:cNvPr id="0" name=""/>
        <dsp:cNvSpPr/>
      </dsp:nvSpPr>
      <dsp:spPr>
        <a:xfrm>
          <a:off x="3541506" y="586"/>
          <a:ext cx="1089387" cy="10893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Retiro</a:t>
          </a:r>
          <a:endParaRPr lang="es-MX" sz="1300" kern="1200" dirty="0"/>
        </a:p>
      </dsp:txBody>
      <dsp:txXfrm>
        <a:off x="3701043" y="160123"/>
        <a:ext cx="770313" cy="770313"/>
      </dsp:txXfrm>
    </dsp:sp>
    <dsp:sp modelId="{53DA523B-045A-4310-9017-EB175DAC1D4F}">
      <dsp:nvSpPr>
        <dsp:cNvPr id="0" name=""/>
        <dsp:cNvSpPr/>
      </dsp:nvSpPr>
      <dsp:spPr>
        <a:xfrm>
          <a:off x="4970692" y="2476009"/>
          <a:ext cx="1089387" cy="10893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Cesantía en edad avanzada</a:t>
          </a:r>
          <a:endParaRPr lang="es-MX" sz="1300" kern="1200" dirty="0"/>
        </a:p>
      </dsp:txBody>
      <dsp:txXfrm>
        <a:off x="5130229" y="2635546"/>
        <a:ext cx="770313" cy="770313"/>
      </dsp:txXfrm>
    </dsp:sp>
    <dsp:sp modelId="{4568B9FE-3C87-42A1-922E-66816F0A3095}">
      <dsp:nvSpPr>
        <dsp:cNvPr id="0" name=""/>
        <dsp:cNvSpPr/>
      </dsp:nvSpPr>
      <dsp:spPr>
        <a:xfrm>
          <a:off x="2112320" y="2476009"/>
          <a:ext cx="1089387" cy="10893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Vejez</a:t>
          </a:r>
          <a:endParaRPr lang="es-MX" sz="1300" kern="1200" dirty="0"/>
        </a:p>
      </dsp:txBody>
      <dsp:txXfrm>
        <a:off x="2271857" y="2635546"/>
        <a:ext cx="770313" cy="770313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C26D1F-9683-4CF9-9F34-F1C79AD22B66}">
      <dsp:nvSpPr>
        <dsp:cNvPr id="0" name=""/>
        <dsp:cNvSpPr/>
      </dsp:nvSpPr>
      <dsp:spPr>
        <a:xfrm>
          <a:off x="331" y="1737438"/>
          <a:ext cx="2247497" cy="18537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761AB0-2177-4FE7-AB2E-ED116B0F1862}">
      <dsp:nvSpPr>
        <dsp:cNvPr id="0" name=""/>
        <dsp:cNvSpPr/>
      </dsp:nvSpPr>
      <dsp:spPr>
        <a:xfrm>
          <a:off x="1289384" y="2272383"/>
          <a:ext cx="2340522" cy="2340522"/>
        </a:xfrm>
        <a:prstGeom prst="leftCircularArrow">
          <a:avLst>
            <a:gd name="adj1" fmla="val 2569"/>
            <a:gd name="adj2" fmla="val 311803"/>
            <a:gd name="adj3" fmla="val 2087314"/>
            <a:gd name="adj4" fmla="val 9024489"/>
            <a:gd name="adj5" fmla="val 299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859F52-625F-4A8E-8396-93AEF29A49B5}">
      <dsp:nvSpPr>
        <dsp:cNvPr id="0" name=""/>
        <dsp:cNvSpPr/>
      </dsp:nvSpPr>
      <dsp:spPr>
        <a:xfrm>
          <a:off x="499775" y="3193928"/>
          <a:ext cx="1997775" cy="7944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Cesantía = 60 años.</a:t>
          </a:r>
          <a:endParaRPr lang="es-MX" sz="1800" kern="1200"/>
        </a:p>
      </dsp:txBody>
      <dsp:txXfrm>
        <a:off x="523044" y="3217197"/>
        <a:ext cx="1951237" cy="747911"/>
      </dsp:txXfrm>
    </dsp:sp>
    <dsp:sp modelId="{0A2C62F8-5A37-4534-9C9B-884B0658D322}">
      <dsp:nvSpPr>
        <dsp:cNvPr id="0" name=""/>
        <dsp:cNvSpPr/>
      </dsp:nvSpPr>
      <dsp:spPr>
        <a:xfrm>
          <a:off x="2783838" y="1737438"/>
          <a:ext cx="2247497" cy="18537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D6E56F-5C19-4B0B-83C2-021E57369A19}">
      <dsp:nvSpPr>
        <dsp:cNvPr id="0" name=""/>
        <dsp:cNvSpPr/>
      </dsp:nvSpPr>
      <dsp:spPr>
        <a:xfrm>
          <a:off x="4054162" y="643003"/>
          <a:ext cx="2627702" cy="2627702"/>
        </a:xfrm>
        <a:prstGeom prst="circularArrow">
          <a:avLst>
            <a:gd name="adj1" fmla="val 2288"/>
            <a:gd name="adj2" fmla="val 275928"/>
            <a:gd name="adj3" fmla="val 19548561"/>
            <a:gd name="adj4" fmla="val 12575511"/>
            <a:gd name="adj5" fmla="val 26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BA6818-3911-4629-B68C-02FEA0BCE175}">
      <dsp:nvSpPr>
        <dsp:cNvPr id="0" name=""/>
        <dsp:cNvSpPr/>
      </dsp:nvSpPr>
      <dsp:spPr>
        <a:xfrm>
          <a:off x="3283282" y="1340213"/>
          <a:ext cx="1997775" cy="7944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Vejez = 65 años.</a:t>
          </a:r>
          <a:endParaRPr lang="es-MX" sz="1800" kern="1200"/>
        </a:p>
      </dsp:txBody>
      <dsp:txXfrm>
        <a:off x="3306551" y="1363482"/>
        <a:ext cx="1951237" cy="747911"/>
      </dsp:txXfrm>
    </dsp:sp>
    <dsp:sp modelId="{67D146D1-2ADB-49DB-9877-8C7DA1AFDC66}">
      <dsp:nvSpPr>
        <dsp:cNvPr id="0" name=""/>
        <dsp:cNvSpPr/>
      </dsp:nvSpPr>
      <dsp:spPr>
        <a:xfrm>
          <a:off x="5567345" y="1737438"/>
          <a:ext cx="2247497" cy="18537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24765" rIns="24765" bIns="24765" numCol="1" spcCol="1270" anchor="t" anchorCtr="0">
          <a:noAutofit/>
        </a:bodyPr>
        <a:lstStyle/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300" kern="1200" dirty="0" smtClean="0"/>
            <a:t>Si no reúne requisitos puede retirar saldo en una exhibición.</a:t>
          </a:r>
          <a:endParaRPr lang="es-MX" sz="1300" kern="1200" dirty="0"/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300" kern="1200" smtClean="0"/>
            <a:t>Con 750 cotizaciones recibe prestaciones del ramo de enfermedades y maternidad.</a:t>
          </a:r>
          <a:endParaRPr lang="es-MX" sz="1300" kern="1200"/>
        </a:p>
      </dsp:txBody>
      <dsp:txXfrm>
        <a:off x="5610004" y="1780097"/>
        <a:ext cx="2162179" cy="1371172"/>
      </dsp:txXfrm>
    </dsp:sp>
    <dsp:sp modelId="{9400E845-245E-48DC-8314-EB5AD9518B81}">
      <dsp:nvSpPr>
        <dsp:cNvPr id="0" name=""/>
        <dsp:cNvSpPr/>
      </dsp:nvSpPr>
      <dsp:spPr>
        <a:xfrm>
          <a:off x="6066789" y="3193928"/>
          <a:ext cx="1997775" cy="7944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Se requieren 1250 cotizaciones.</a:t>
          </a:r>
          <a:endParaRPr lang="es-MX" sz="1800" kern="1200" dirty="0"/>
        </a:p>
      </dsp:txBody>
      <dsp:txXfrm>
        <a:off x="6090058" y="3217197"/>
        <a:ext cx="1951237" cy="747911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FBBAB1-1D6E-467B-87FC-AC2201BEC366}">
      <dsp:nvSpPr>
        <dsp:cNvPr id="0" name=""/>
        <dsp:cNvSpPr/>
      </dsp:nvSpPr>
      <dsp:spPr>
        <a:xfrm>
          <a:off x="3407" y="659099"/>
          <a:ext cx="2925003" cy="11664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02870" numCol="1" spcCol="1270" anchor="t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smtClean="0"/>
            <a:t>Prestaciones</a:t>
          </a:r>
          <a:endParaRPr lang="es-MX" sz="2700" kern="1200"/>
        </a:p>
      </dsp:txBody>
      <dsp:txXfrm>
        <a:off x="3407" y="659099"/>
        <a:ext cx="2925003" cy="777600"/>
      </dsp:txXfrm>
    </dsp:sp>
    <dsp:sp modelId="{98DA1E73-90ED-418D-8F68-961A784CFDD5}">
      <dsp:nvSpPr>
        <dsp:cNvPr id="0" name=""/>
        <dsp:cNvSpPr/>
      </dsp:nvSpPr>
      <dsp:spPr>
        <a:xfrm>
          <a:off x="602504" y="1436699"/>
          <a:ext cx="2925003" cy="3304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t" anchorCtr="0">
          <a:noAutofit/>
        </a:bodyPr>
        <a:lstStyle/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700" kern="1200" dirty="0" smtClean="0"/>
            <a:t>Pensión</a:t>
          </a:r>
          <a:endParaRPr lang="es-MX" sz="2700" kern="1200" dirty="0"/>
        </a:p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700" kern="1200" dirty="0" smtClean="0"/>
            <a:t>Asistencia médica</a:t>
          </a:r>
          <a:endParaRPr lang="es-MX" sz="2700" kern="1200" dirty="0"/>
        </a:p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700" kern="1200" dirty="0" smtClean="0"/>
            <a:t>Asignaciones familiares</a:t>
          </a:r>
          <a:endParaRPr lang="es-MX" sz="2700" kern="1200" dirty="0"/>
        </a:p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700" kern="1200" dirty="0" smtClean="0"/>
            <a:t>Ayuda asistencial</a:t>
          </a:r>
          <a:endParaRPr lang="es-MX" sz="2700" kern="1200" dirty="0"/>
        </a:p>
      </dsp:txBody>
      <dsp:txXfrm>
        <a:off x="688174" y="1522369"/>
        <a:ext cx="2753663" cy="3133460"/>
      </dsp:txXfrm>
    </dsp:sp>
    <dsp:sp modelId="{8AB0E139-4925-4323-9156-E5518A9D6B3D}">
      <dsp:nvSpPr>
        <dsp:cNvPr id="0" name=""/>
        <dsp:cNvSpPr/>
      </dsp:nvSpPr>
      <dsp:spPr>
        <a:xfrm>
          <a:off x="3371831" y="683779"/>
          <a:ext cx="940050" cy="7282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200" kern="1200"/>
        </a:p>
      </dsp:txBody>
      <dsp:txXfrm>
        <a:off x="3371831" y="829427"/>
        <a:ext cx="721578" cy="436945"/>
      </dsp:txXfrm>
    </dsp:sp>
    <dsp:sp modelId="{5FB162AB-BED6-479D-B990-86804623CCE1}">
      <dsp:nvSpPr>
        <dsp:cNvPr id="0" name=""/>
        <dsp:cNvSpPr/>
      </dsp:nvSpPr>
      <dsp:spPr>
        <a:xfrm>
          <a:off x="4702091" y="659099"/>
          <a:ext cx="2925003" cy="11664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02870" numCol="1" spcCol="1270" anchor="t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Opciones</a:t>
          </a:r>
          <a:endParaRPr lang="es-MX" sz="2700" kern="1200" dirty="0"/>
        </a:p>
      </dsp:txBody>
      <dsp:txXfrm>
        <a:off x="4702091" y="659099"/>
        <a:ext cx="2925003" cy="777600"/>
      </dsp:txXfrm>
    </dsp:sp>
    <dsp:sp modelId="{A5A8F0A0-DD9D-4B39-8E46-70F717415040}">
      <dsp:nvSpPr>
        <dsp:cNvPr id="0" name=""/>
        <dsp:cNvSpPr/>
      </dsp:nvSpPr>
      <dsp:spPr>
        <a:xfrm>
          <a:off x="5301188" y="1436699"/>
          <a:ext cx="2925003" cy="3304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t" anchorCtr="0">
          <a:noAutofit/>
        </a:bodyPr>
        <a:lstStyle/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700" kern="1200" smtClean="0"/>
            <a:t>Renta vitalicia con Institución de seguros</a:t>
          </a:r>
          <a:endParaRPr lang="es-MX" sz="2700" kern="1200"/>
        </a:p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700" kern="1200" smtClean="0"/>
            <a:t>Retiros programados en Afore</a:t>
          </a:r>
          <a:endParaRPr lang="es-MX" sz="2700" kern="1200"/>
        </a:p>
      </dsp:txBody>
      <dsp:txXfrm>
        <a:off x="5386858" y="1522369"/>
        <a:ext cx="2753663" cy="3133460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A2F13A-831B-4A81-9FB7-2F26888417FD}">
      <dsp:nvSpPr>
        <dsp:cNvPr id="0" name=""/>
        <dsp:cNvSpPr/>
      </dsp:nvSpPr>
      <dsp:spPr>
        <a:xfrm rot="16200000">
          <a:off x="1292855" y="1105445"/>
          <a:ext cx="3009106" cy="2470097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114300" rIns="102870" bIns="11430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El asegurado podrá pensionarse antes de cumplir las edades establecidas, siempre y cuando la pensión que se calcule sea superior al 30% de la pensión garantizada.</a:t>
          </a:r>
        </a:p>
      </dsp:txBody>
      <dsp:txXfrm rot="5400000">
        <a:off x="1682961" y="956543"/>
        <a:ext cx="2349495" cy="2767902"/>
      </dsp:txXfrm>
    </dsp:sp>
    <dsp:sp modelId="{8A3DD04E-CA69-4060-818C-F5A9BDE921E5}">
      <dsp:nvSpPr>
        <dsp:cNvPr id="0" name=""/>
        <dsp:cNvSpPr/>
      </dsp:nvSpPr>
      <dsp:spPr>
        <a:xfrm rot="5400000">
          <a:off x="3762949" y="1105445"/>
          <a:ext cx="3009106" cy="2470097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14300" rIns="68580" bIns="11430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El pensionado que se encuentre disfrutando de una pensión de cesantía en edad avanzada, no tendrá derecho a una posterior de vejez o invalidez.</a:t>
          </a:r>
          <a:endParaRPr lang="es-MX" sz="1800" kern="1200" dirty="0"/>
        </a:p>
      </dsp:txBody>
      <dsp:txXfrm rot="-5400000">
        <a:off x="4032453" y="956543"/>
        <a:ext cx="2349495" cy="2767902"/>
      </dsp:txXfrm>
    </dsp:sp>
    <dsp:sp modelId="{074F7D33-59EF-44AB-B126-A6C534DDE6E9}">
      <dsp:nvSpPr>
        <dsp:cNvPr id="0" name=""/>
        <dsp:cNvSpPr/>
      </dsp:nvSpPr>
      <dsp:spPr>
        <a:xfrm>
          <a:off x="3107072" y="0"/>
          <a:ext cx="1922382" cy="1922289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7ADD72-C3C9-4368-94BD-DCD858F38071}">
      <dsp:nvSpPr>
        <dsp:cNvPr id="0" name=""/>
        <dsp:cNvSpPr/>
      </dsp:nvSpPr>
      <dsp:spPr>
        <a:xfrm rot="10800000">
          <a:off x="3107072" y="2758230"/>
          <a:ext cx="1922382" cy="1922289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D51991-24D9-42E6-9740-9EFCEA031306}">
      <dsp:nvSpPr>
        <dsp:cNvPr id="0" name=""/>
        <dsp:cNvSpPr/>
      </dsp:nvSpPr>
      <dsp:spPr>
        <a:xfrm>
          <a:off x="1197579" y="0"/>
          <a:ext cx="5073427" cy="5073427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A3940F-0C72-46C2-803C-F9E5A25F4DE3}">
      <dsp:nvSpPr>
        <dsp:cNvPr id="0" name=""/>
        <dsp:cNvSpPr/>
      </dsp:nvSpPr>
      <dsp:spPr>
        <a:xfrm>
          <a:off x="3734292" y="507838"/>
          <a:ext cx="3297727" cy="72137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Ayuda </a:t>
          </a:r>
          <a:r>
            <a:rPr lang="es-MX" sz="1300" kern="1200" baseline="0" dirty="0" smtClean="0"/>
            <a:t>para gastos de matrimonio 30 SM, se retira de la cuenta de Retiro, </a:t>
          </a:r>
          <a:r>
            <a:rPr lang="es-MX" sz="1300" kern="1200" dirty="0" smtClean="0"/>
            <a:t>C</a:t>
          </a:r>
          <a:r>
            <a:rPr lang="es-MX" sz="1300" kern="1200" baseline="0" dirty="0" smtClean="0"/>
            <a:t>esantía en Edad Avanzada y Vejez.</a:t>
          </a:r>
          <a:endParaRPr lang="es-MX" sz="1300" kern="1200" dirty="0"/>
        </a:p>
      </dsp:txBody>
      <dsp:txXfrm>
        <a:off x="3769507" y="543053"/>
        <a:ext cx="3227297" cy="650947"/>
      </dsp:txXfrm>
    </dsp:sp>
    <dsp:sp modelId="{8DCF4D72-3810-4C00-B368-AA1C1418A8B1}">
      <dsp:nvSpPr>
        <dsp:cNvPr id="0" name=""/>
        <dsp:cNvSpPr/>
      </dsp:nvSpPr>
      <dsp:spPr>
        <a:xfrm>
          <a:off x="3734292" y="1319388"/>
          <a:ext cx="3297727" cy="72137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baseline="0" dirty="0" smtClean="0"/>
            <a:t>Requisito: acreditar 150 cotizaciones.</a:t>
          </a:r>
          <a:endParaRPr lang="es-MX" sz="1300" kern="1200" dirty="0"/>
        </a:p>
      </dsp:txBody>
      <dsp:txXfrm>
        <a:off x="3769507" y="1354603"/>
        <a:ext cx="3227297" cy="650947"/>
      </dsp:txXfrm>
    </dsp:sp>
    <dsp:sp modelId="{CEC37EE8-DB08-44C5-B72B-1522CF4B1915}">
      <dsp:nvSpPr>
        <dsp:cNvPr id="0" name=""/>
        <dsp:cNvSpPr/>
      </dsp:nvSpPr>
      <dsp:spPr>
        <a:xfrm>
          <a:off x="3734292" y="2130938"/>
          <a:ext cx="3297727" cy="72137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baseline="0" smtClean="0"/>
            <a:t>Compruebe muerte o divorcio de la persona que registro como cónyuge.</a:t>
          </a:r>
          <a:endParaRPr lang="es-MX" sz="1300" kern="1200"/>
        </a:p>
      </dsp:txBody>
      <dsp:txXfrm>
        <a:off x="3769507" y="2166153"/>
        <a:ext cx="3227297" cy="650947"/>
      </dsp:txXfrm>
    </dsp:sp>
    <dsp:sp modelId="{EDF3E4C5-6543-4D22-B541-B8FDE1D6DB2B}">
      <dsp:nvSpPr>
        <dsp:cNvPr id="0" name=""/>
        <dsp:cNvSpPr/>
      </dsp:nvSpPr>
      <dsp:spPr>
        <a:xfrm>
          <a:off x="3734292" y="2942488"/>
          <a:ext cx="3297727" cy="72137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baseline="0" smtClean="0"/>
            <a:t>Que el cónyuge no se haya registrado bajo esta calidad.</a:t>
          </a:r>
          <a:endParaRPr lang="es-MX" sz="1300" kern="1200"/>
        </a:p>
      </dsp:txBody>
      <dsp:txXfrm>
        <a:off x="3769507" y="2977703"/>
        <a:ext cx="3227297" cy="650947"/>
      </dsp:txXfrm>
    </dsp:sp>
    <dsp:sp modelId="{43BA31A0-2C11-4615-99B3-9497F30CB08F}">
      <dsp:nvSpPr>
        <dsp:cNvPr id="0" name=""/>
        <dsp:cNvSpPr/>
      </dsp:nvSpPr>
      <dsp:spPr>
        <a:xfrm>
          <a:off x="3734292" y="3754038"/>
          <a:ext cx="3297727" cy="72137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baseline="0" smtClean="0"/>
            <a:t>Este derecho se ejerce una sola vez.</a:t>
          </a:r>
          <a:endParaRPr lang="es-MX" sz="1300" kern="1200"/>
        </a:p>
      </dsp:txBody>
      <dsp:txXfrm>
        <a:off x="3769507" y="3789253"/>
        <a:ext cx="3227297" cy="65094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7D1CBA-8810-4EAA-BDCA-3A5C37B90DEA}">
      <dsp:nvSpPr>
        <dsp:cNvPr id="0" name=""/>
        <dsp:cNvSpPr/>
      </dsp:nvSpPr>
      <dsp:spPr>
        <a:xfrm>
          <a:off x="1547" y="753694"/>
          <a:ext cx="3299077" cy="21650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El asegurado, para gozar de las prestaciones en dinero, deberá someterse a los exámenes médicos y a los tratamientos que determine el Instituto, salvo cuando justifique la causa de no hacerlo.</a:t>
          </a:r>
          <a:endParaRPr lang="es-MX" sz="1800" kern="1200" dirty="0"/>
        </a:p>
      </dsp:txBody>
      <dsp:txXfrm>
        <a:off x="64958" y="817105"/>
        <a:ext cx="3172255" cy="2038197"/>
      </dsp:txXfrm>
    </dsp:sp>
    <dsp:sp modelId="{5E2F2C3C-1811-46AE-88E7-05294809CCBD}">
      <dsp:nvSpPr>
        <dsp:cNvPr id="0" name=""/>
        <dsp:cNvSpPr/>
      </dsp:nvSpPr>
      <dsp:spPr>
        <a:xfrm>
          <a:off x="3630532" y="1427118"/>
          <a:ext cx="699404" cy="81817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>
        <a:off x="3630532" y="1590752"/>
        <a:ext cx="489583" cy="490903"/>
      </dsp:txXfrm>
    </dsp:sp>
    <dsp:sp modelId="{F816DF55-581D-474C-ABEB-C1BB5E5B154A}">
      <dsp:nvSpPr>
        <dsp:cNvPr id="0" name=""/>
        <dsp:cNvSpPr/>
      </dsp:nvSpPr>
      <dsp:spPr>
        <a:xfrm>
          <a:off x="4620255" y="753694"/>
          <a:ext cx="3299077" cy="21650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El patrón deberá dar aviso al Instituto del accidente o enfermedad de trabajo.</a:t>
          </a:r>
        </a:p>
      </dsp:txBody>
      <dsp:txXfrm>
        <a:off x="4683666" y="817105"/>
        <a:ext cx="3172255" cy="2038197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A5FAE1-D18C-43F8-8DE5-0E66ECF371A6}">
      <dsp:nvSpPr>
        <dsp:cNvPr id="0" name=""/>
        <dsp:cNvSpPr/>
      </dsp:nvSpPr>
      <dsp:spPr>
        <a:xfrm>
          <a:off x="279355" y="248"/>
          <a:ext cx="3584527" cy="8961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b="1" kern="1200" smtClean="0"/>
            <a:t>Prestaciones en especie</a:t>
          </a:r>
          <a:endParaRPr lang="es-MX" sz="2900" kern="1200"/>
        </a:p>
      </dsp:txBody>
      <dsp:txXfrm>
        <a:off x="305602" y="26495"/>
        <a:ext cx="3532033" cy="843637"/>
      </dsp:txXfrm>
    </dsp:sp>
    <dsp:sp modelId="{D7AC0F09-50DA-48EA-A39C-EC1E8D850AC7}">
      <dsp:nvSpPr>
        <dsp:cNvPr id="0" name=""/>
        <dsp:cNvSpPr/>
      </dsp:nvSpPr>
      <dsp:spPr>
        <a:xfrm rot="5400000">
          <a:off x="1993207" y="974791"/>
          <a:ext cx="156823" cy="156823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8DD1FF-0DE1-4761-827C-7DEE36BB564F}">
      <dsp:nvSpPr>
        <dsp:cNvPr id="0" name=""/>
        <dsp:cNvSpPr/>
      </dsp:nvSpPr>
      <dsp:spPr>
        <a:xfrm>
          <a:off x="279355" y="1210026"/>
          <a:ext cx="3584527" cy="896131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smtClean="0"/>
            <a:t>Asistencia medica</a:t>
          </a:r>
          <a:endParaRPr lang="es-MX" sz="2900" kern="1200"/>
        </a:p>
      </dsp:txBody>
      <dsp:txXfrm>
        <a:off x="305602" y="1236273"/>
        <a:ext cx="3532033" cy="843637"/>
      </dsp:txXfrm>
    </dsp:sp>
    <dsp:sp modelId="{97E9FB87-A059-46B4-A664-544F26C4D103}">
      <dsp:nvSpPr>
        <dsp:cNvPr id="0" name=""/>
        <dsp:cNvSpPr/>
      </dsp:nvSpPr>
      <dsp:spPr>
        <a:xfrm rot="5400000">
          <a:off x="1993207" y="2184569"/>
          <a:ext cx="156823" cy="156823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5E9431-F7D0-4C3A-96AB-06AD3CB8F6B5}">
      <dsp:nvSpPr>
        <dsp:cNvPr id="0" name=""/>
        <dsp:cNvSpPr/>
      </dsp:nvSpPr>
      <dsp:spPr>
        <a:xfrm>
          <a:off x="279355" y="2419804"/>
          <a:ext cx="3584527" cy="896131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smtClean="0"/>
            <a:t>Asignaciones familiares.</a:t>
          </a:r>
          <a:endParaRPr lang="es-MX" sz="2900" kern="1200"/>
        </a:p>
      </dsp:txBody>
      <dsp:txXfrm>
        <a:off x="305602" y="2446051"/>
        <a:ext cx="3532033" cy="843637"/>
      </dsp:txXfrm>
    </dsp:sp>
    <dsp:sp modelId="{38F16590-20FF-4DED-9357-01433673474C}">
      <dsp:nvSpPr>
        <dsp:cNvPr id="0" name=""/>
        <dsp:cNvSpPr/>
      </dsp:nvSpPr>
      <dsp:spPr>
        <a:xfrm rot="5400000">
          <a:off x="1993207" y="3394347"/>
          <a:ext cx="156823" cy="156823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5975AA-5D5D-4FA6-B616-3B19AC0676E3}">
      <dsp:nvSpPr>
        <dsp:cNvPr id="0" name=""/>
        <dsp:cNvSpPr/>
      </dsp:nvSpPr>
      <dsp:spPr>
        <a:xfrm>
          <a:off x="279355" y="3629582"/>
          <a:ext cx="3584527" cy="896131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smtClean="0"/>
            <a:t>Ayuda asistencial.</a:t>
          </a:r>
          <a:endParaRPr lang="es-MX" sz="2900" kern="1200"/>
        </a:p>
      </dsp:txBody>
      <dsp:txXfrm>
        <a:off x="305602" y="3655829"/>
        <a:ext cx="3532033" cy="843637"/>
      </dsp:txXfrm>
    </dsp:sp>
    <dsp:sp modelId="{348A8FE0-0A87-4643-BDDD-C3A1B3EB8940}">
      <dsp:nvSpPr>
        <dsp:cNvPr id="0" name=""/>
        <dsp:cNvSpPr/>
      </dsp:nvSpPr>
      <dsp:spPr>
        <a:xfrm>
          <a:off x="4365716" y="248"/>
          <a:ext cx="3584527" cy="8961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b="1" kern="1200" smtClean="0"/>
            <a:t>Prestaciones en dinero</a:t>
          </a:r>
          <a:endParaRPr lang="es-MX" sz="2900" kern="1200"/>
        </a:p>
      </dsp:txBody>
      <dsp:txXfrm>
        <a:off x="4391963" y="26495"/>
        <a:ext cx="3532033" cy="843637"/>
      </dsp:txXfrm>
    </dsp:sp>
    <dsp:sp modelId="{9AFCDE98-FD82-4B0B-AF17-D676E3DF1C22}">
      <dsp:nvSpPr>
        <dsp:cNvPr id="0" name=""/>
        <dsp:cNvSpPr/>
      </dsp:nvSpPr>
      <dsp:spPr>
        <a:xfrm rot="5400000">
          <a:off x="6079569" y="974791"/>
          <a:ext cx="156823" cy="156823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50E32A-E75D-4849-AF8F-62DB8047CAFF}">
      <dsp:nvSpPr>
        <dsp:cNvPr id="0" name=""/>
        <dsp:cNvSpPr/>
      </dsp:nvSpPr>
      <dsp:spPr>
        <a:xfrm>
          <a:off x="4365716" y="1210026"/>
          <a:ext cx="3584527" cy="896131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smtClean="0"/>
            <a:t>Pensión</a:t>
          </a:r>
          <a:endParaRPr lang="es-MX" sz="2900" kern="1200"/>
        </a:p>
      </dsp:txBody>
      <dsp:txXfrm>
        <a:off x="4391963" y="1236273"/>
        <a:ext cx="3532033" cy="843637"/>
      </dsp:txXfrm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1B676A-D868-42FF-A712-71B154E78E7E}">
      <dsp:nvSpPr>
        <dsp:cNvPr id="0" name=""/>
        <dsp:cNvSpPr/>
      </dsp:nvSpPr>
      <dsp:spPr>
        <a:xfrm>
          <a:off x="4978537" y="1826442"/>
          <a:ext cx="1300957" cy="4515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785"/>
              </a:lnTo>
              <a:lnTo>
                <a:pt x="1300957" y="225785"/>
              </a:lnTo>
              <a:lnTo>
                <a:pt x="1300957" y="4515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4EAC14-6C4F-49E5-93BC-1495E31FFBB1}">
      <dsp:nvSpPr>
        <dsp:cNvPr id="0" name=""/>
        <dsp:cNvSpPr/>
      </dsp:nvSpPr>
      <dsp:spPr>
        <a:xfrm>
          <a:off x="3677580" y="1826442"/>
          <a:ext cx="1300957" cy="451571"/>
        </a:xfrm>
        <a:custGeom>
          <a:avLst/>
          <a:gdLst/>
          <a:ahLst/>
          <a:cxnLst/>
          <a:rect l="0" t="0" r="0" b="0"/>
          <a:pathLst>
            <a:path>
              <a:moveTo>
                <a:pt x="1300957" y="0"/>
              </a:moveTo>
              <a:lnTo>
                <a:pt x="1300957" y="225785"/>
              </a:lnTo>
              <a:lnTo>
                <a:pt x="0" y="225785"/>
              </a:lnTo>
              <a:lnTo>
                <a:pt x="0" y="4515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28598C-9088-4119-BC61-DC0F336058A6}">
      <dsp:nvSpPr>
        <dsp:cNvPr id="0" name=""/>
        <dsp:cNvSpPr/>
      </dsp:nvSpPr>
      <dsp:spPr>
        <a:xfrm>
          <a:off x="1029945" y="1826442"/>
          <a:ext cx="91440" cy="45157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15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C26F17-A829-48E5-8BB0-A64443B0C2BC}">
      <dsp:nvSpPr>
        <dsp:cNvPr id="0" name=""/>
        <dsp:cNvSpPr/>
      </dsp:nvSpPr>
      <dsp:spPr>
        <a:xfrm>
          <a:off x="538079" y="751270"/>
          <a:ext cx="1075171" cy="1075171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F35240-2FB4-4D4C-BF8C-76435C0209CA}">
      <dsp:nvSpPr>
        <dsp:cNvPr id="0" name=""/>
        <dsp:cNvSpPr/>
      </dsp:nvSpPr>
      <dsp:spPr>
        <a:xfrm>
          <a:off x="538079" y="751270"/>
          <a:ext cx="1075171" cy="1075171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7D1501-E2C9-42E2-9D2F-13F5BD3F3BD8}">
      <dsp:nvSpPr>
        <dsp:cNvPr id="0" name=""/>
        <dsp:cNvSpPr/>
      </dsp:nvSpPr>
      <dsp:spPr>
        <a:xfrm>
          <a:off x="493" y="944801"/>
          <a:ext cx="2150342" cy="688109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baseline="0" smtClean="0"/>
            <a:t>Retiro</a:t>
          </a:r>
          <a:endParaRPr lang="es-MX" sz="2100" kern="1200"/>
        </a:p>
      </dsp:txBody>
      <dsp:txXfrm>
        <a:off x="493" y="944801"/>
        <a:ext cx="2150342" cy="688109"/>
      </dsp:txXfrm>
    </dsp:sp>
    <dsp:sp modelId="{911C2A3D-91DD-4546-8144-8B981A8AA59B}">
      <dsp:nvSpPr>
        <dsp:cNvPr id="0" name=""/>
        <dsp:cNvSpPr/>
      </dsp:nvSpPr>
      <dsp:spPr>
        <a:xfrm>
          <a:off x="538079" y="2278013"/>
          <a:ext cx="1075171" cy="1075171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E6501C-BF16-4A1F-8B85-7C61AF646C92}">
      <dsp:nvSpPr>
        <dsp:cNvPr id="0" name=""/>
        <dsp:cNvSpPr/>
      </dsp:nvSpPr>
      <dsp:spPr>
        <a:xfrm>
          <a:off x="538079" y="2278013"/>
          <a:ext cx="1075171" cy="1075171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55C472-90A1-4B3B-96DD-B83693904FCF}">
      <dsp:nvSpPr>
        <dsp:cNvPr id="0" name=""/>
        <dsp:cNvSpPr/>
      </dsp:nvSpPr>
      <dsp:spPr>
        <a:xfrm>
          <a:off x="493" y="2471544"/>
          <a:ext cx="2150342" cy="688109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/>
            <a:t>Patrones = 2% del SBC.</a:t>
          </a:r>
          <a:endParaRPr lang="es-MX" sz="2100" kern="1200"/>
        </a:p>
      </dsp:txBody>
      <dsp:txXfrm>
        <a:off x="493" y="2471544"/>
        <a:ext cx="2150342" cy="688109"/>
      </dsp:txXfrm>
    </dsp:sp>
    <dsp:sp modelId="{E8C8AAE5-65CB-4329-9950-DAF26ADA4594}">
      <dsp:nvSpPr>
        <dsp:cNvPr id="0" name=""/>
        <dsp:cNvSpPr/>
      </dsp:nvSpPr>
      <dsp:spPr>
        <a:xfrm>
          <a:off x="4440951" y="751270"/>
          <a:ext cx="1075171" cy="1075171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17050D-F347-4604-8B27-E6F71DAC4114}">
      <dsp:nvSpPr>
        <dsp:cNvPr id="0" name=""/>
        <dsp:cNvSpPr/>
      </dsp:nvSpPr>
      <dsp:spPr>
        <a:xfrm>
          <a:off x="4440951" y="751270"/>
          <a:ext cx="1075171" cy="1075171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22CC57-1B6E-400D-9F5B-278F34CCAC65}">
      <dsp:nvSpPr>
        <dsp:cNvPr id="0" name=""/>
        <dsp:cNvSpPr/>
      </dsp:nvSpPr>
      <dsp:spPr>
        <a:xfrm>
          <a:off x="3903365" y="944801"/>
          <a:ext cx="2150342" cy="688109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/>
            <a:t>Cesantía en edad avanzada y vejez</a:t>
          </a:r>
          <a:endParaRPr lang="es-MX" sz="2100" kern="1200"/>
        </a:p>
      </dsp:txBody>
      <dsp:txXfrm>
        <a:off x="3903365" y="944801"/>
        <a:ext cx="2150342" cy="688109"/>
      </dsp:txXfrm>
    </dsp:sp>
    <dsp:sp modelId="{6549BDD4-0E4E-484D-99AE-2B857797100A}">
      <dsp:nvSpPr>
        <dsp:cNvPr id="0" name=""/>
        <dsp:cNvSpPr/>
      </dsp:nvSpPr>
      <dsp:spPr>
        <a:xfrm>
          <a:off x="3139994" y="2278013"/>
          <a:ext cx="1075171" cy="1075171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EEFA5C-B173-4DF7-8BAD-D17356E4A885}">
      <dsp:nvSpPr>
        <dsp:cNvPr id="0" name=""/>
        <dsp:cNvSpPr/>
      </dsp:nvSpPr>
      <dsp:spPr>
        <a:xfrm>
          <a:off x="3139994" y="2278013"/>
          <a:ext cx="1075171" cy="1075171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4D4CA3-6730-4FCF-A35F-7C81C4B5F739}">
      <dsp:nvSpPr>
        <dsp:cNvPr id="0" name=""/>
        <dsp:cNvSpPr/>
      </dsp:nvSpPr>
      <dsp:spPr>
        <a:xfrm>
          <a:off x="2602408" y="2471544"/>
          <a:ext cx="2150342" cy="688109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/>
            <a:t>Patrones = 3.150</a:t>
          </a:r>
          <a:r>
            <a:rPr lang="es-MX" sz="2100" kern="1200" baseline="0" smtClean="0"/>
            <a:t>%</a:t>
          </a:r>
          <a:r>
            <a:rPr lang="es-MX" sz="2100" kern="1200" smtClean="0"/>
            <a:t> del SBC.</a:t>
          </a:r>
          <a:endParaRPr lang="es-MX" sz="2100" kern="1200"/>
        </a:p>
      </dsp:txBody>
      <dsp:txXfrm>
        <a:off x="2602408" y="2471544"/>
        <a:ext cx="2150342" cy="688109"/>
      </dsp:txXfrm>
    </dsp:sp>
    <dsp:sp modelId="{0BA3B72A-30D6-4780-81A2-893924D58F4E}">
      <dsp:nvSpPr>
        <dsp:cNvPr id="0" name=""/>
        <dsp:cNvSpPr/>
      </dsp:nvSpPr>
      <dsp:spPr>
        <a:xfrm>
          <a:off x="5741909" y="2278013"/>
          <a:ext cx="1075171" cy="1075171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E5EE2F-9AF8-48BE-AFF4-9EC8D150651B}">
      <dsp:nvSpPr>
        <dsp:cNvPr id="0" name=""/>
        <dsp:cNvSpPr/>
      </dsp:nvSpPr>
      <dsp:spPr>
        <a:xfrm>
          <a:off x="5741909" y="2278013"/>
          <a:ext cx="1075171" cy="1075171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FA3A95-B7C2-4DA4-BA9D-EF1D13517EB1}">
      <dsp:nvSpPr>
        <dsp:cNvPr id="0" name=""/>
        <dsp:cNvSpPr/>
      </dsp:nvSpPr>
      <dsp:spPr>
        <a:xfrm>
          <a:off x="5204323" y="2471544"/>
          <a:ext cx="2150342" cy="688109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/>
            <a:t>Trabajadores = 1.125% del SBC.</a:t>
          </a:r>
          <a:endParaRPr lang="es-MX" sz="2100" kern="1200"/>
        </a:p>
      </dsp:txBody>
      <dsp:txXfrm>
        <a:off x="5204323" y="2471544"/>
        <a:ext cx="2150342" cy="688109"/>
      </dsp:txXfrm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A55315-0646-4E95-A8CB-B0AB1FB18840}">
      <dsp:nvSpPr>
        <dsp:cNvPr id="0" name=""/>
        <dsp:cNvSpPr/>
      </dsp:nvSpPr>
      <dsp:spPr>
        <a:xfrm rot="4396374">
          <a:off x="1662612" y="988702"/>
          <a:ext cx="4289147" cy="2991145"/>
        </a:xfrm>
        <a:prstGeom prst="swooshArrow">
          <a:avLst>
            <a:gd name="adj1" fmla="val 16310"/>
            <a:gd name="adj2" fmla="val 313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D66A5B6-F08F-4018-9ACC-6130EED34350}">
      <dsp:nvSpPr>
        <dsp:cNvPr id="0" name=""/>
        <dsp:cNvSpPr/>
      </dsp:nvSpPr>
      <dsp:spPr>
        <a:xfrm>
          <a:off x="3269340" y="1379269"/>
          <a:ext cx="108314" cy="108314"/>
        </a:xfrm>
        <a:prstGeom prst="ellipse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  <dsp:sp modelId="{2E0093B1-EC29-4735-BADB-1FA7CB37F487}">
      <dsp:nvSpPr>
        <dsp:cNvPr id="0" name=""/>
        <dsp:cNvSpPr/>
      </dsp:nvSpPr>
      <dsp:spPr>
        <a:xfrm>
          <a:off x="4010996" y="1977483"/>
          <a:ext cx="108314" cy="108314"/>
        </a:xfrm>
        <a:prstGeom prst="ellipse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  <dsp:sp modelId="{34A59844-221C-4738-83F8-719894B3D667}">
      <dsp:nvSpPr>
        <dsp:cNvPr id="0" name=""/>
        <dsp:cNvSpPr/>
      </dsp:nvSpPr>
      <dsp:spPr>
        <a:xfrm>
          <a:off x="4566827" y="2677055"/>
          <a:ext cx="108314" cy="108314"/>
        </a:xfrm>
        <a:prstGeom prst="ellipse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  <dsp:sp modelId="{89C77670-69A8-4611-BC9B-7CC568D74142}">
      <dsp:nvSpPr>
        <dsp:cNvPr id="0" name=""/>
        <dsp:cNvSpPr/>
      </dsp:nvSpPr>
      <dsp:spPr>
        <a:xfrm>
          <a:off x="1375080" y="0"/>
          <a:ext cx="2022200" cy="7949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b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smtClean="0"/>
            <a:t>Los recursos de esta cuenta son del trabajador y son inembargables.</a:t>
          </a:r>
          <a:endParaRPr lang="es-MX" sz="1400" kern="1200"/>
        </a:p>
      </dsp:txBody>
      <dsp:txXfrm>
        <a:off x="1375080" y="0"/>
        <a:ext cx="2022200" cy="794968"/>
      </dsp:txXfrm>
    </dsp:sp>
    <dsp:sp modelId="{5E64C92C-FA32-4CF9-968F-5FBC98538CA8}">
      <dsp:nvSpPr>
        <dsp:cNvPr id="0" name=""/>
        <dsp:cNvSpPr/>
      </dsp:nvSpPr>
      <dsp:spPr>
        <a:xfrm>
          <a:off x="3889167" y="1035942"/>
          <a:ext cx="2951319" cy="7949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Pensión garantizada es la que el Estado asegura y su monto mensual será un SMG.</a:t>
          </a:r>
          <a:endParaRPr lang="es-MX" sz="1400" kern="1200" dirty="0"/>
        </a:p>
      </dsp:txBody>
      <dsp:txXfrm>
        <a:off x="3889167" y="1035942"/>
        <a:ext cx="2951319" cy="794968"/>
      </dsp:txXfrm>
    </dsp:sp>
    <dsp:sp modelId="{4DFE1B87-A00E-4481-8F35-F8272C47B1A7}">
      <dsp:nvSpPr>
        <dsp:cNvPr id="0" name=""/>
        <dsp:cNvSpPr/>
      </dsp:nvSpPr>
      <dsp:spPr>
        <a:xfrm>
          <a:off x="1375080" y="1634156"/>
          <a:ext cx="2350124" cy="7949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smtClean="0"/>
            <a:t>La</a:t>
          </a:r>
          <a:r>
            <a:rPr lang="es-MX" sz="1400" kern="1200" baseline="0" smtClean="0"/>
            <a:t> pensión de viudez será 90% de la que estuviese gozando el pensionado. </a:t>
          </a:r>
          <a:endParaRPr lang="es-MX" sz="1400" kern="1200"/>
        </a:p>
      </dsp:txBody>
      <dsp:txXfrm>
        <a:off x="1375080" y="1634156"/>
        <a:ext cx="2350124" cy="794968"/>
      </dsp:txXfrm>
    </dsp:sp>
    <dsp:sp modelId="{73961F78-BA00-4C26-8E2C-424057BD7533}">
      <dsp:nvSpPr>
        <dsp:cNvPr id="0" name=""/>
        <dsp:cNvSpPr/>
      </dsp:nvSpPr>
      <dsp:spPr>
        <a:xfrm>
          <a:off x="5036902" y="2333728"/>
          <a:ext cx="1803584" cy="7949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P</a:t>
          </a:r>
          <a:r>
            <a:rPr lang="es-MX" sz="1400" kern="1200" baseline="0" dirty="0" smtClean="0"/>
            <a:t>ensión de orfandad</a:t>
          </a:r>
          <a:r>
            <a:rPr lang="es-MX" sz="1400" kern="1200" dirty="0" smtClean="0"/>
            <a:t> será</a:t>
          </a:r>
          <a:r>
            <a:rPr lang="es-MX" sz="1400" kern="1200" baseline="0" dirty="0" smtClean="0"/>
            <a:t> 20%  o del 30% si</a:t>
          </a:r>
          <a:r>
            <a:rPr lang="es-MX" sz="1400" kern="1200" dirty="0" smtClean="0"/>
            <a:t> fuera de ambos padres</a:t>
          </a:r>
          <a:r>
            <a:rPr lang="es-MX" sz="1400" kern="1200" baseline="0" dirty="0" smtClean="0"/>
            <a:t>.</a:t>
          </a:r>
          <a:endParaRPr lang="es-MX" sz="1400" kern="1200" dirty="0"/>
        </a:p>
      </dsp:txBody>
      <dsp:txXfrm>
        <a:off x="5036902" y="2333728"/>
        <a:ext cx="1803584" cy="794968"/>
      </dsp:txXfrm>
    </dsp:sp>
    <dsp:sp modelId="{2513412C-1F8D-457A-AD07-1589E4FBABB5}">
      <dsp:nvSpPr>
        <dsp:cNvPr id="0" name=""/>
        <dsp:cNvSpPr/>
      </dsp:nvSpPr>
      <dsp:spPr>
        <a:xfrm>
          <a:off x="4107783" y="4173582"/>
          <a:ext cx="2732703" cy="7949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t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baseline="0" smtClean="0"/>
            <a:t>Si no existieran beneficiarios la pensión pasa a los ascendientes.</a:t>
          </a:r>
          <a:endParaRPr lang="es-MX" sz="1400" kern="1200"/>
        </a:p>
      </dsp:txBody>
      <dsp:txXfrm>
        <a:off x="4107783" y="4173582"/>
        <a:ext cx="2732703" cy="794968"/>
      </dsp:txXfrm>
    </dsp:sp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66F777-9A31-44C1-94F8-9A00F4F88230}">
      <dsp:nvSpPr>
        <dsp:cNvPr id="0" name=""/>
        <dsp:cNvSpPr/>
      </dsp:nvSpPr>
      <dsp:spPr>
        <a:xfrm>
          <a:off x="2644042" y="21"/>
          <a:ext cx="2571130" cy="12855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Cuando el trabajador deje de laborar tendrá derecho a:</a:t>
          </a:r>
          <a:endParaRPr lang="es-MX" sz="1500" kern="1200"/>
        </a:p>
      </dsp:txBody>
      <dsp:txXfrm>
        <a:off x="2681695" y="37674"/>
        <a:ext cx="2495824" cy="1210259"/>
      </dsp:txXfrm>
    </dsp:sp>
    <dsp:sp modelId="{FD2614FE-524C-48A2-97A9-70A677D1C845}">
      <dsp:nvSpPr>
        <dsp:cNvPr id="0" name=""/>
        <dsp:cNvSpPr/>
      </dsp:nvSpPr>
      <dsp:spPr>
        <a:xfrm rot="3600000">
          <a:off x="4320155" y="2259301"/>
          <a:ext cx="1345252" cy="449947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>
        <a:off x="4455139" y="2349290"/>
        <a:ext cx="1075284" cy="269969"/>
      </dsp:txXfrm>
    </dsp:sp>
    <dsp:sp modelId="{4CB5E3E3-4099-40F4-B075-3FB04EA64940}">
      <dsp:nvSpPr>
        <dsp:cNvPr id="0" name=""/>
        <dsp:cNvSpPr/>
      </dsp:nvSpPr>
      <dsp:spPr>
        <a:xfrm>
          <a:off x="4770390" y="3682964"/>
          <a:ext cx="2571130" cy="12855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Realizar aportaciones a su cuenta individual.</a:t>
          </a:r>
          <a:endParaRPr lang="es-MX" sz="1500" kern="1200" dirty="0"/>
        </a:p>
      </dsp:txBody>
      <dsp:txXfrm>
        <a:off x="4808043" y="3720617"/>
        <a:ext cx="2495824" cy="1210259"/>
      </dsp:txXfrm>
    </dsp:sp>
    <dsp:sp modelId="{D5CD9FBC-F967-42F8-8DAA-A29D49C222DF}">
      <dsp:nvSpPr>
        <dsp:cNvPr id="0" name=""/>
        <dsp:cNvSpPr/>
      </dsp:nvSpPr>
      <dsp:spPr>
        <a:xfrm rot="10800000">
          <a:off x="3256981" y="4100773"/>
          <a:ext cx="1345252" cy="449947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 rot="10800000">
        <a:off x="3391965" y="4190762"/>
        <a:ext cx="1075284" cy="269969"/>
      </dsp:txXfrm>
    </dsp:sp>
    <dsp:sp modelId="{E99889B0-59CE-449E-942B-B44900EEA87D}">
      <dsp:nvSpPr>
        <dsp:cNvPr id="0" name=""/>
        <dsp:cNvSpPr/>
      </dsp:nvSpPr>
      <dsp:spPr>
        <a:xfrm>
          <a:off x="517694" y="3682964"/>
          <a:ext cx="2571130" cy="12855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Retirar de su subcuenta ayuda por desempleo 65 días de su propio salario base de cotización o el 10% del saldo de su subcuenta.</a:t>
          </a:r>
          <a:endParaRPr lang="es-MX" sz="1500" kern="1200" dirty="0"/>
        </a:p>
      </dsp:txBody>
      <dsp:txXfrm>
        <a:off x="555347" y="3720617"/>
        <a:ext cx="2495824" cy="1210259"/>
      </dsp:txXfrm>
    </dsp:sp>
    <dsp:sp modelId="{EC686724-1D9F-4C1B-B273-01E1331B4882}">
      <dsp:nvSpPr>
        <dsp:cNvPr id="0" name=""/>
        <dsp:cNvSpPr/>
      </dsp:nvSpPr>
      <dsp:spPr>
        <a:xfrm rot="18000000">
          <a:off x="2193807" y="2259301"/>
          <a:ext cx="1345252" cy="449947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>
        <a:off x="2328791" y="2349290"/>
        <a:ext cx="1075284" cy="269969"/>
      </dsp:txXfrm>
    </dsp:sp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5E3465-D032-4852-9072-373163C37C76}">
      <dsp:nvSpPr>
        <dsp:cNvPr id="0" name=""/>
        <dsp:cNvSpPr/>
      </dsp:nvSpPr>
      <dsp:spPr>
        <a:xfrm>
          <a:off x="3632" y="321567"/>
          <a:ext cx="2186944" cy="7601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Guarderías</a:t>
          </a:r>
          <a:endParaRPr lang="es-MX" sz="2400" kern="1200"/>
        </a:p>
      </dsp:txBody>
      <dsp:txXfrm>
        <a:off x="25896" y="343831"/>
        <a:ext cx="2142416" cy="715608"/>
      </dsp:txXfrm>
    </dsp:sp>
    <dsp:sp modelId="{A3821A63-3031-4F79-A276-F4FEBCBB625D}">
      <dsp:nvSpPr>
        <dsp:cNvPr id="0" name=""/>
        <dsp:cNvSpPr/>
      </dsp:nvSpPr>
      <dsp:spPr>
        <a:xfrm>
          <a:off x="222327" y="1081704"/>
          <a:ext cx="218694" cy="14271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7159"/>
              </a:lnTo>
              <a:lnTo>
                <a:pt x="218694" y="14271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ADC489-545E-4E49-A3B3-B2ABD92E6C02}">
      <dsp:nvSpPr>
        <dsp:cNvPr id="0" name=""/>
        <dsp:cNvSpPr/>
      </dsp:nvSpPr>
      <dsp:spPr>
        <a:xfrm>
          <a:off x="441021" y="1390005"/>
          <a:ext cx="2560689" cy="22377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Otorga al asegurado y sus beneficiarios los servicios de guarderías para sus hijos</a:t>
          </a:r>
          <a:endParaRPr lang="es-MX" sz="1800" kern="1200" dirty="0"/>
        </a:p>
      </dsp:txBody>
      <dsp:txXfrm>
        <a:off x="506561" y="1455545"/>
        <a:ext cx="2429609" cy="2106635"/>
      </dsp:txXfrm>
    </dsp:sp>
    <dsp:sp modelId="{9A8A41FA-F980-4EAC-A0BA-8FE9AFDA9CA5}">
      <dsp:nvSpPr>
        <dsp:cNvPr id="0" name=""/>
        <dsp:cNvSpPr/>
      </dsp:nvSpPr>
      <dsp:spPr>
        <a:xfrm>
          <a:off x="3180926" y="321567"/>
          <a:ext cx="2186944" cy="7601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Prestaciones sociales</a:t>
          </a:r>
          <a:endParaRPr lang="es-MX" sz="2400" kern="1200" dirty="0"/>
        </a:p>
      </dsp:txBody>
      <dsp:txXfrm>
        <a:off x="3203190" y="343831"/>
        <a:ext cx="2142416" cy="715608"/>
      </dsp:txXfrm>
    </dsp:sp>
    <dsp:sp modelId="{35412107-71B8-473D-99A7-F0D0C04DF671}">
      <dsp:nvSpPr>
        <dsp:cNvPr id="0" name=""/>
        <dsp:cNvSpPr/>
      </dsp:nvSpPr>
      <dsp:spPr>
        <a:xfrm>
          <a:off x="3399620" y="1081704"/>
          <a:ext cx="218694" cy="14271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7159"/>
              </a:lnTo>
              <a:lnTo>
                <a:pt x="218694" y="14271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2CBEFD-9923-4C8A-BA35-07C57D13672B}">
      <dsp:nvSpPr>
        <dsp:cNvPr id="0" name=""/>
        <dsp:cNvSpPr/>
      </dsp:nvSpPr>
      <dsp:spPr>
        <a:xfrm>
          <a:off x="3618315" y="1390005"/>
          <a:ext cx="2560689" cy="22377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Tienen por finalidad fomentar la salud, prevenir enfermedades y accidentes y contribuir a la elevación general de los niveles de vida de la población </a:t>
          </a:r>
          <a:endParaRPr lang="es-MX" sz="1800" kern="1200"/>
        </a:p>
      </dsp:txBody>
      <dsp:txXfrm>
        <a:off x="3683855" y="1455545"/>
        <a:ext cx="2429609" cy="2106635"/>
      </dsp:txXfrm>
    </dsp:sp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8DDEA7-B6EF-4D80-93E2-CD6DFAD4A9AA}">
      <dsp:nvSpPr>
        <dsp:cNvPr id="0" name=""/>
        <dsp:cNvSpPr/>
      </dsp:nvSpPr>
      <dsp:spPr>
        <a:xfrm>
          <a:off x="2546870" y="59406"/>
          <a:ext cx="2851516" cy="285151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Cuidar y fortalecer la salud del niño y su buen desarrollo.</a:t>
          </a:r>
          <a:endParaRPr lang="es-MX" sz="1600" kern="1200" dirty="0"/>
        </a:p>
      </dsp:txBody>
      <dsp:txXfrm>
        <a:off x="2927072" y="558422"/>
        <a:ext cx="2091112" cy="1283182"/>
      </dsp:txXfrm>
    </dsp:sp>
    <dsp:sp modelId="{41C07F4E-773F-47FB-925F-E5A90EA45265}">
      <dsp:nvSpPr>
        <dsp:cNvPr id="0" name=""/>
        <dsp:cNvSpPr/>
      </dsp:nvSpPr>
      <dsp:spPr>
        <a:xfrm>
          <a:off x="3575792" y="1841604"/>
          <a:ext cx="2851516" cy="285151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/>
            <a:t>Incluirán el aseo, la alimentación, el cuidado de la salud, la educación y la recreación.</a:t>
          </a:r>
          <a:endParaRPr lang="es-MX" sz="1600" kern="1200"/>
        </a:p>
      </dsp:txBody>
      <dsp:txXfrm>
        <a:off x="4447881" y="2578246"/>
        <a:ext cx="1710910" cy="1568334"/>
      </dsp:txXfrm>
    </dsp:sp>
    <dsp:sp modelId="{BEBA06FE-E77F-4C61-8E07-40C983002785}">
      <dsp:nvSpPr>
        <dsp:cNvPr id="0" name=""/>
        <dsp:cNvSpPr/>
      </dsp:nvSpPr>
      <dsp:spPr>
        <a:xfrm>
          <a:off x="1517947" y="1841604"/>
          <a:ext cx="2851516" cy="285151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/>
            <a:t>Se proporcionarán a los menores desde la edad de cuarenta y tres días hasta que cumplan cuatro años.</a:t>
          </a:r>
          <a:endParaRPr lang="es-MX" sz="1600" kern="1200"/>
        </a:p>
      </dsp:txBody>
      <dsp:txXfrm>
        <a:off x="1786465" y="2578246"/>
        <a:ext cx="1710910" cy="1568334"/>
      </dsp:txXfrm>
    </dsp:sp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5986DE-2060-4FF6-9287-966D243652D1}">
      <dsp:nvSpPr>
        <dsp:cNvPr id="0" name=""/>
        <dsp:cNvSpPr/>
      </dsp:nvSpPr>
      <dsp:spPr>
        <a:xfrm rot="5400000">
          <a:off x="-354329" y="1009914"/>
          <a:ext cx="1567449" cy="189273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635B947-2FFA-48D3-A122-31A225A32153}">
      <dsp:nvSpPr>
        <dsp:cNvPr id="0" name=""/>
        <dsp:cNvSpPr/>
      </dsp:nvSpPr>
      <dsp:spPr>
        <a:xfrm>
          <a:off x="3875" y="6059"/>
          <a:ext cx="2103034" cy="12618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Cursos, conferencias y campañas de bienestar, cultura y deporte.</a:t>
          </a:r>
          <a:endParaRPr lang="es-MX" sz="1600" kern="1200" dirty="0"/>
        </a:p>
      </dsp:txBody>
      <dsp:txXfrm>
        <a:off x="40832" y="43016"/>
        <a:ext cx="2029120" cy="1187906"/>
      </dsp:txXfrm>
    </dsp:sp>
    <dsp:sp modelId="{61CC42BE-069F-43D3-A573-2EC294DEBC8A}">
      <dsp:nvSpPr>
        <dsp:cNvPr id="0" name=""/>
        <dsp:cNvSpPr/>
      </dsp:nvSpPr>
      <dsp:spPr>
        <a:xfrm rot="5400000">
          <a:off x="-354329" y="2587190"/>
          <a:ext cx="1567449" cy="189273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5A72AFB-FECB-463C-A735-B05B7E74EED2}">
      <dsp:nvSpPr>
        <dsp:cNvPr id="0" name=""/>
        <dsp:cNvSpPr/>
      </dsp:nvSpPr>
      <dsp:spPr>
        <a:xfrm>
          <a:off x="3875" y="1583335"/>
          <a:ext cx="2103034" cy="12618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Educación higiénica, materno infantil, sanitaria y de primeros auxilios.</a:t>
          </a:r>
          <a:endParaRPr lang="es-MX" sz="1600" kern="1200" dirty="0"/>
        </a:p>
      </dsp:txBody>
      <dsp:txXfrm>
        <a:off x="40832" y="1620292"/>
        <a:ext cx="2029120" cy="1187906"/>
      </dsp:txXfrm>
    </dsp:sp>
    <dsp:sp modelId="{EC773E01-4716-4A8A-93E7-54D070F4F8B5}">
      <dsp:nvSpPr>
        <dsp:cNvPr id="0" name=""/>
        <dsp:cNvSpPr/>
      </dsp:nvSpPr>
      <dsp:spPr>
        <a:xfrm>
          <a:off x="434308" y="3375828"/>
          <a:ext cx="2787209" cy="189273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B765E4F-FB00-4BE1-9C84-D2753AC3E501}">
      <dsp:nvSpPr>
        <dsp:cNvPr id="0" name=""/>
        <dsp:cNvSpPr/>
      </dsp:nvSpPr>
      <dsp:spPr>
        <a:xfrm>
          <a:off x="3875" y="3160611"/>
          <a:ext cx="2103034" cy="12618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Estrategias que propicien la equidad de género, la creatividad y la cohesión familiar.</a:t>
          </a:r>
          <a:endParaRPr lang="es-MX" sz="1600" kern="1200" dirty="0"/>
        </a:p>
      </dsp:txBody>
      <dsp:txXfrm>
        <a:off x="40832" y="3197568"/>
        <a:ext cx="2029120" cy="1187906"/>
      </dsp:txXfrm>
    </dsp:sp>
    <dsp:sp modelId="{4EB051E0-C5F7-48BE-B72F-5039DB09427C}">
      <dsp:nvSpPr>
        <dsp:cNvPr id="0" name=""/>
        <dsp:cNvSpPr/>
      </dsp:nvSpPr>
      <dsp:spPr>
        <a:xfrm rot="16200000">
          <a:off x="2442706" y="2587190"/>
          <a:ext cx="1567449" cy="189273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CB758C4-0168-43F6-872E-D56386C0DAE1}">
      <dsp:nvSpPr>
        <dsp:cNvPr id="0" name=""/>
        <dsp:cNvSpPr/>
      </dsp:nvSpPr>
      <dsp:spPr>
        <a:xfrm>
          <a:off x="2800911" y="3160611"/>
          <a:ext cx="2103034" cy="12618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Impulso y desarrollo de actividades culturales y deportivas.</a:t>
          </a:r>
          <a:endParaRPr lang="es-MX" sz="1600" kern="1200" dirty="0"/>
        </a:p>
      </dsp:txBody>
      <dsp:txXfrm>
        <a:off x="2837868" y="3197568"/>
        <a:ext cx="2029120" cy="1187906"/>
      </dsp:txXfrm>
    </dsp:sp>
    <dsp:sp modelId="{23647818-DEE8-4679-A703-953163A13CB0}">
      <dsp:nvSpPr>
        <dsp:cNvPr id="0" name=""/>
        <dsp:cNvSpPr/>
      </dsp:nvSpPr>
      <dsp:spPr>
        <a:xfrm rot="16200000">
          <a:off x="2442706" y="1009914"/>
          <a:ext cx="1567449" cy="189273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457DB27-64AB-4A1C-9D6E-72DE7415DCF1}">
      <dsp:nvSpPr>
        <dsp:cNvPr id="0" name=""/>
        <dsp:cNvSpPr/>
      </dsp:nvSpPr>
      <dsp:spPr>
        <a:xfrm>
          <a:off x="2800911" y="1583335"/>
          <a:ext cx="2103034" cy="12618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Regularización del estado civil.</a:t>
          </a:r>
          <a:endParaRPr lang="es-MX" sz="1600" kern="1200" dirty="0"/>
        </a:p>
      </dsp:txBody>
      <dsp:txXfrm>
        <a:off x="2837868" y="1620292"/>
        <a:ext cx="2029120" cy="1187906"/>
      </dsp:txXfrm>
    </dsp:sp>
    <dsp:sp modelId="{9B0C5966-81E2-44BB-B320-431A42108E16}">
      <dsp:nvSpPr>
        <dsp:cNvPr id="0" name=""/>
        <dsp:cNvSpPr/>
      </dsp:nvSpPr>
      <dsp:spPr>
        <a:xfrm>
          <a:off x="3231344" y="221276"/>
          <a:ext cx="2787209" cy="189273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9744CA6-5931-4B71-B6A8-56C3EC5033B4}">
      <dsp:nvSpPr>
        <dsp:cNvPr id="0" name=""/>
        <dsp:cNvSpPr/>
      </dsp:nvSpPr>
      <dsp:spPr>
        <a:xfrm>
          <a:off x="2800911" y="6059"/>
          <a:ext cx="2103034" cy="12618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Cursos de adiestramiento técnico y de capacitación para el trabajo.</a:t>
          </a:r>
          <a:endParaRPr lang="es-MX" sz="1600" kern="1200" dirty="0"/>
        </a:p>
      </dsp:txBody>
      <dsp:txXfrm>
        <a:off x="2837868" y="43016"/>
        <a:ext cx="2029120" cy="1187906"/>
      </dsp:txXfrm>
    </dsp:sp>
    <dsp:sp modelId="{3160A85C-AA6F-43C7-B523-EA1D7580B598}">
      <dsp:nvSpPr>
        <dsp:cNvPr id="0" name=""/>
        <dsp:cNvSpPr/>
      </dsp:nvSpPr>
      <dsp:spPr>
        <a:xfrm rot="5400000">
          <a:off x="5239742" y="1009914"/>
          <a:ext cx="1567449" cy="189273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7031E92-E036-4BE3-81D6-839C8FFE4148}">
      <dsp:nvSpPr>
        <dsp:cNvPr id="0" name=""/>
        <dsp:cNvSpPr/>
      </dsp:nvSpPr>
      <dsp:spPr>
        <a:xfrm>
          <a:off x="5597947" y="6059"/>
          <a:ext cx="2103034" cy="12618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Centros vacacionales.</a:t>
          </a:r>
          <a:endParaRPr lang="es-MX" sz="1600" kern="1200" dirty="0"/>
        </a:p>
      </dsp:txBody>
      <dsp:txXfrm>
        <a:off x="5634904" y="43016"/>
        <a:ext cx="2029120" cy="1187906"/>
      </dsp:txXfrm>
    </dsp:sp>
    <dsp:sp modelId="{8CAD1553-7DCE-4391-BC33-F4619929B9B1}">
      <dsp:nvSpPr>
        <dsp:cNvPr id="0" name=""/>
        <dsp:cNvSpPr/>
      </dsp:nvSpPr>
      <dsp:spPr>
        <a:xfrm>
          <a:off x="5597947" y="1583335"/>
          <a:ext cx="2103034" cy="12618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Establecimiento y administración de velatorios.</a:t>
          </a:r>
          <a:endParaRPr lang="es-MX" sz="1600" kern="1200" dirty="0"/>
        </a:p>
      </dsp:txBody>
      <dsp:txXfrm>
        <a:off x="5634904" y="1620292"/>
        <a:ext cx="2029120" cy="1187906"/>
      </dsp:txXfrm>
    </dsp:sp>
  </dsp:spTree>
</dsp:drawing>
</file>

<file path=ppt/diagrams/drawing3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D7D925-9963-4840-9C65-800EC9199D49}">
      <dsp:nvSpPr>
        <dsp:cNvPr id="0" name=""/>
        <dsp:cNvSpPr/>
      </dsp:nvSpPr>
      <dsp:spPr>
        <a:xfrm>
          <a:off x="577864" y="0"/>
          <a:ext cx="6549128" cy="4428492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F63C28-F1DA-4C42-A667-DC3FB8DACCEE}">
      <dsp:nvSpPr>
        <dsp:cNvPr id="0" name=""/>
        <dsp:cNvSpPr/>
      </dsp:nvSpPr>
      <dsp:spPr>
        <a:xfrm>
          <a:off x="94" y="1328547"/>
          <a:ext cx="3758375" cy="177139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Acciones de salud comunitaria, asistencia médica, farmacéutica y hospitalaria.</a:t>
          </a:r>
          <a:endParaRPr lang="es-MX" sz="1800" kern="1200"/>
        </a:p>
      </dsp:txBody>
      <dsp:txXfrm>
        <a:off x="86566" y="1415019"/>
        <a:ext cx="3585431" cy="1598452"/>
      </dsp:txXfrm>
    </dsp:sp>
    <dsp:sp modelId="{CB173821-8B4F-453B-982D-ECD0E397B7A4}">
      <dsp:nvSpPr>
        <dsp:cNvPr id="0" name=""/>
        <dsp:cNvSpPr/>
      </dsp:nvSpPr>
      <dsp:spPr>
        <a:xfrm>
          <a:off x="3946387" y="1328547"/>
          <a:ext cx="3758375" cy="177139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Deberá atender a la población no derechohabiente en casos de:</a:t>
          </a:r>
          <a:endParaRPr lang="es-MX" sz="1800" kern="120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smtClean="0"/>
            <a:t>Emergencia nacional, por siniestros.</a:t>
          </a:r>
          <a:endParaRPr lang="es-MX" sz="1400" kern="120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smtClean="0"/>
            <a:t>Campañas de vacunación.</a:t>
          </a:r>
          <a:endParaRPr lang="es-MX" sz="1400" kern="120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smtClean="0"/>
            <a:t>Programas de combate a la marginación y pobreza.</a:t>
          </a:r>
          <a:endParaRPr lang="es-MX" sz="1400" kern="1200"/>
        </a:p>
      </dsp:txBody>
      <dsp:txXfrm>
        <a:off x="4032859" y="1415019"/>
        <a:ext cx="3585431" cy="1598452"/>
      </dsp:txXfrm>
    </dsp:sp>
  </dsp:spTree>
</dsp:drawing>
</file>

<file path=ppt/diagrams/drawing3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32A0B4-782A-447A-BC1F-DB82B6847E8A}">
      <dsp:nvSpPr>
        <dsp:cNvPr id="0" name=""/>
        <dsp:cNvSpPr/>
      </dsp:nvSpPr>
      <dsp:spPr>
        <a:xfrm>
          <a:off x="1307" y="776155"/>
          <a:ext cx="2789220" cy="167353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smtClean="0"/>
            <a:t>Los patrones cubrirán íntegramente la cuota. </a:t>
          </a:r>
          <a:endParaRPr lang="es-MX" sz="1900" kern="1200"/>
        </a:p>
      </dsp:txBody>
      <dsp:txXfrm>
        <a:off x="50323" y="825171"/>
        <a:ext cx="2691188" cy="1575500"/>
      </dsp:txXfrm>
    </dsp:sp>
    <dsp:sp modelId="{FE12A908-9EA5-4A11-8DBB-FE627CC77B5F}">
      <dsp:nvSpPr>
        <dsp:cNvPr id="0" name=""/>
        <dsp:cNvSpPr/>
      </dsp:nvSpPr>
      <dsp:spPr>
        <a:xfrm>
          <a:off x="3069449" y="1267058"/>
          <a:ext cx="591314" cy="6917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/>
        </a:p>
      </dsp:txBody>
      <dsp:txXfrm>
        <a:off x="3069449" y="1405403"/>
        <a:ext cx="413920" cy="415036"/>
      </dsp:txXfrm>
    </dsp:sp>
    <dsp:sp modelId="{8DAA0E6E-2EC1-458B-B3C3-7BBB577B41E3}">
      <dsp:nvSpPr>
        <dsp:cNvPr id="0" name=""/>
        <dsp:cNvSpPr/>
      </dsp:nvSpPr>
      <dsp:spPr>
        <a:xfrm>
          <a:off x="3906216" y="776155"/>
          <a:ext cx="2789220" cy="167353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smtClean="0"/>
            <a:t>El monto de la prima para este seguro es del 1% sobre SBC. Para prestaciones sociales se destinará el 20%. </a:t>
          </a:r>
          <a:endParaRPr lang="es-MX" sz="1900" kern="1200"/>
        </a:p>
      </dsp:txBody>
      <dsp:txXfrm>
        <a:off x="3955232" y="825171"/>
        <a:ext cx="2691188" cy="15755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3D9F2C-019F-49E1-AA02-28A371A3E4E3}">
      <dsp:nvSpPr>
        <dsp:cNvPr id="0" name=""/>
        <dsp:cNvSpPr/>
      </dsp:nvSpPr>
      <dsp:spPr>
        <a:xfrm rot="3844347">
          <a:off x="2442982" y="3127884"/>
          <a:ext cx="761104" cy="35947"/>
        </a:xfrm>
        <a:custGeom>
          <a:avLst/>
          <a:gdLst/>
          <a:ahLst/>
          <a:cxnLst/>
          <a:rect l="0" t="0" r="0" b="0"/>
          <a:pathLst>
            <a:path>
              <a:moveTo>
                <a:pt x="0" y="17973"/>
              </a:moveTo>
              <a:lnTo>
                <a:pt x="761104" y="1797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18F198-ABE6-495B-B8B6-9E1B82A6598C}">
      <dsp:nvSpPr>
        <dsp:cNvPr id="0" name=""/>
        <dsp:cNvSpPr/>
      </dsp:nvSpPr>
      <dsp:spPr>
        <a:xfrm rot="876056">
          <a:off x="2933867" y="2505259"/>
          <a:ext cx="1146671" cy="35947"/>
        </a:xfrm>
        <a:custGeom>
          <a:avLst/>
          <a:gdLst/>
          <a:ahLst/>
          <a:cxnLst/>
          <a:rect l="0" t="0" r="0" b="0"/>
          <a:pathLst>
            <a:path>
              <a:moveTo>
                <a:pt x="0" y="23466"/>
              </a:moveTo>
              <a:lnTo>
                <a:pt x="1487412" y="23466"/>
              </a:lnTo>
            </a:path>
          </a:pathLst>
        </a:custGeom>
        <a:noFill/>
        <a:ln w="15875" cap="rnd" cmpd="sng" algn="ctr">
          <a:solidFill>
            <a:srgbClr val="92AA4C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0A120D-8991-431B-8FCA-F3A0426D3F4B}">
      <dsp:nvSpPr>
        <dsp:cNvPr id="0" name=""/>
        <dsp:cNvSpPr/>
      </dsp:nvSpPr>
      <dsp:spPr>
        <a:xfrm rot="20708368">
          <a:off x="2936144" y="1934066"/>
          <a:ext cx="971070" cy="35947"/>
        </a:xfrm>
        <a:custGeom>
          <a:avLst/>
          <a:gdLst/>
          <a:ahLst/>
          <a:cxnLst/>
          <a:rect l="0" t="0" r="0" b="0"/>
          <a:pathLst>
            <a:path>
              <a:moveTo>
                <a:pt x="0" y="23466"/>
              </a:moveTo>
              <a:lnTo>
                <a:pt x="1433847" y="23466"/>
              </a:lnTo>
            </a:path>
          </a:pathLst>
        </a:custGeom>
        <a:noFill/>
        <a:ln w="15875" cap="rnd" cmpd="sng" algn="ctr">
          <a:solidFill>
            <a:srgbClr val="92AA4C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99B865-6EC1-488E-B965-75A2F7ACD620}">
      <dsp:nvSpPr>
        <dsp:cNvPr id="0" name=""/>
        <dsp:cNvSpPr/>
      </dsp:nvSpPr>
      <dsp:spPr>
        <a:xfrm rot="18943542">
          <a:off x="2801077" y="1278909"/>
          <a:ext cx="1065561" cy="35947"/>
        </a:xfrm>
        <a:custGeom>
          <a:avLst/>
          <a:gdLst/>
          <a:ahLst/>
          <a:cxnLst/>
          <a:rect l="0" t="0" r="0" b="0"/>
          <a:pathLst>
            <a:path>
              <a:moveTo>
                <a:pt x="0" y="23466"/>
              </a:moveTo>
              <a:lnTo>
                <a:pt x="1487412" y="23466"/>
              </a:lnTo>
            </a:path>
          </a:pathLst>
        </a:custGeom>
        <a:noFill/>
        <a:ln w="15875" cap="rnd" cmpd="sng" algn="ctr">
          <a:solidFill>
            <a:srgbClr val="92AA4C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34E462-BED9-4FBD-8BD8-98A09A9F741C}">
      <dsp:nvSpPr>
        <dsp:cNvPr id="0" name=""/>
        <dsp:cNvSpPr/>
      </dsp:nvSpPr>
      <dsp:spPr>
        <a:xfrm>
          <a:off x="1556963" y="1408189"/>
          <a:ext cx="1641670" cy="1641670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47701C-E486-42D8-B1C7-996BC4E13EF8}">
      <dsp:nvSpPr>
        <dsp:cNvPr id="0" name=""/>
        <dsp:cNvSpPr/>
      </dsp:nvSpPr>
      <dsp:spPr>
        <a:xfrm>
          <a:off x="3242255" y="1251"/>
          <a:ext cx="1830676" cy="985002"/>
        </a:xfrm>
        <a:prstGeom prst="ellipse">
          <a:avLst/>
        </a:prstGeom>
        <a:solidFill>
          <a:srgbClr val="92AA4C">
            <a:hueOff val="1602711"/>
            <a:satOff val="-3255"/>
            <a:lumOff val="2092"/>
            <a:alphaOff val="0"/>
          </a:srgbClr>
        </a:solidFill>
        <a:ln w="15875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Asistencia médica, quirúrgica y farmacéutica</a:t>
          </a:r>
          <a:endParaRPr lang="es-MX" sz="1400" kern="1200" dirty="0">
            <a:solidFill>
              <a:sysClr val="window" lastClr="FFFFFF"/>
            </a:solidFill>
            <a:latin typeface="Century Gothic" panose="020B0502020202020204"/>
            <a:ea typeface="+mn-ea"/>
            <a:cs typeface="+mn-cs"/>
          </a:endParaRPr>
        </a:p>
      </dsp:txBody>
      <dsp:txXfrm>
        <a:off x="3510351" y="145501"/>
        <a:ext cx="1294484" cy="696502"/>
      </dsp:txXfrm>
    </dsp:sp>
    <dsp:sp modelId="{02E10339-A8DC-431D-8414-AABCF38D7BDA}">
      <dsp:nvSpPr>
        <dsp:cNvPr id="0" name=""/>
        <dsp:cNvSpPr/>
      </dsp:nvSpPr>
      <dsp:spPr>
        <a:xfrm>
          <a:off x="3771250" y="1101370"/>
          <a:ext cx="2000530" cy="985002"/>
        </a:xfrm>
        <a:prstGeom prst="ellipse">
          <a:avLst/>
        </a:prstGeom>
        <a:solidFill>
          <a:srgbClr val="92AA4C">
            <a:hueOff val="3205422"/>
            <a:satOff val="-6509"/>
            <a:lumOff val="4183"/>
            <a:alphaOff val="0"/>
          </a:srgbClr>
        </a:solidFill>
        <a:ln w="15875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Servicio de hospitalización</a:t>
          </a:r>
          <a:endParaRPr lang="es-MX" sz="1400" kern="1200" dirty="0">
            <a:solidFill>
              <a:sysClr val="window" lastClr="FFFFFF"/>
            </a:solidFill>
            <a:latin typeface="Century Gothic" panose="020B0502020202020204"/>
            <a:ea typeface="+mn-ea"/>
            <a:cs typeface="+mn-cs"/>
          </a:endParaRPr>
        </a:p>
      </dsp:txBody>
      <dsp:txXfrm>
        <a:off x="4064221" y="1245620"/>
        <a:ext cx="1414588" cy="696502"/>
      </dsp:txXfrm>
    </dsp:sp>
    <dsp:sp modelId="{3A499C98-F8EB-44EB-8EE5-A85C05FBE0AA}">
      <dsp:nvSpPr>
        <dsp:cNvPr id="0" name=""/>
        <dsp:cNvSpPr/>
      </dsp:nvSpPr>
      <dsp:spPr>
        <a:xfrm>
          <a:off x="3993805" y="2371677"/>
          <a:ext cx="1644442" cy="985002"/>
        </a:xfrm>
        <a:prstGeom prst="ellipse">
          <a:avLst/>
        </a:prstGeom>
        <a:solidFill>
          <a:srgbClr val="92AA4C">
            <a:hueOff val="4808133"/>
            <a:satOff val="-9764"/>
            <a:lumOff val="6275"/>
            <a:alphaOff val="0"/>
          </a:srgbClr>
        </a:solidFill>
        <a:ln w="15875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Aparatos de prótesis y ortopedia</a:t>
          </a:r>
          <a:endParaRPr lang="es-MX" sz="1400" kern="1200" dirty="0">
            <a:solidFill>
              <a:sysClr val="window" lastClr="FFFFFF"/>
            </a:solidFill>
            <a:latin typeface="Century Gothic" panose="020B0502020202020204"/>
            <a:ea typeface="+mn-ea"/>
            <a:cs typeface="+mn-cs"/>
          </a:endParaRPr>
        </a:p>
      </dsp:txBody>
      <dsp:txXfrm>
        <a:off x="4234628" y="2515927"/>
        <a:ext cx="1162796" cy="696502"/>
      </dsp:txXfrm>
    </dsp:sp>
    <dsp:sp modelId="{72530DF8-A5ED-4765-8B9F-0818F5DAB7C5}">
      <dsp:nvSpPr>
        <dsp:cNvPr id="0" name=""/>
        <dsp:cNvSpPr/>
      </dsp:nvSpPr>
      <dsp:spPr>
        <a:xfrm>
          <a:off x="2314388" y="3471795"/>
          <a:ext cx="1814089" cy="985002"/>
        </a:xfrm>
        <a:prstGeom prst="ellipse">
          <a:avLst/>
        </a:prstGeom>
        <a:solidFill>
          <a:srgbClr val="92AA4C">
            <a:hueOff val="4808133"/>
            <a:satOff val="-9764"/>
            <a:lumOff val="6275"/>
            <a:alphaOff val="0"/>
          </a:srgbClr>
        </a:solidFill>
        <a:ln w="15875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Rehabilitación</a:t>
          </a:r>
          <a:endParaRPr lang="es-MX" sz="1400" kern="1200" dirty="0">
            <a:solidFill>
              <a:sysClr val="window" lastClr="FFFFFF"/>
            </a:solidFill>
            <a:latin typeface="Century Gothic" panose="020B0502020202020204"/>
            <a:ea typeface="+mn-ea"/>
            <a:cs typeface="+mn-cs"/>
          </a:endParaRPr>
        </a:p>
      </dsp:txBody>
      <dsp:txXfrm>
        <a:off x="2580055" y="3616045"/>
        <a:ext cx="1282755" cy="69650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6B75DB-B71C-425C-8891-38E631AEBD3B}">
      <dsp:nvSpPr>
        <dsp:cNvPr id="0" name=""/>
        <dsp:cNvSpPr/>
      </dsp:nvSpPr>
      <dsp:spPr>
        <a:xfrm rot="5400000">
          <a:off x="514567" y="1283349"/>
          <a:ext cx="1135012" cy="129217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56435A-3DB9-4C8F-BEE2-FB71C8E8561B}">
      <dsp:nvSpPr>
        <dsp:cNvPr id="0" name=""/>
        <dsp:cNvSpPr/>
      </dsp:nvSpPr>
      <dsp:spPr>
        <a:xfrm>
          <a:off x="213858" y="25165"/>
          <a:ext cx="1910692" cy="1337422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Incapacidad temporal</a:t>
          </a:r>
          <a:endParaRPr lang="es-MX" sz="2300" kern="1200" dirty="0"/>
        </a:p>
      </dsp:txBody>
      <dsp:txXfrm>
        <a:off x="279157" y="90464"/>
        <a:ext cx="1780094" cy="1206824"/>
      </dsp:txXfrm>
    </dsp:sp>
    <dsp:sp modelId="{4FE073B1-12A9-4C8E-B4F8-0DD7DF987282}">
      <dsp:nvSpPr>
        <dsp:cNvPr id="0" name=""/>
        <dsp:cNvSpPr/>
      </dsp:nvSpPr>
      <dsp:spPr>
        <a:xfrm>
          <a:off x="2259478" y="168869"/>
          <a:ext cx="2854004" cy="10809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El salario al 100%.</a:t>
          </a:r>
          <a:endParaRPr lang="es-MX" sz="1800" kern="1200" dirty="0"/>
        </a:p>
      </dsp:txBody>
      <dsp:txXfrm>
        <a:off x="2259478" y="168869"/>
        <a:ext cx="2854004" cy="1080963"/>
      </dsp:txXfrm>
    </dsp:sp>
    <dsp:sp modelId="{C7A93E8D-C32D-44F3-82E6-C9BEEE61FBC6}">
      <dsp:nvSpPr>
        <dsp:cNvPr id="0" name=""/>
        <dsp:cNvSpPr/>
      </dsp:nvSpPr>
      <dsp:spPr>
        <a:xfrm rot="5400000">
          <a:off x="2450178" y="2785716"/>
          <a:ext cx="1135012" cy="129217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A54425-DB1D-4189-9C1A-E10495316CE1}">
      <dsp:nvSpPr>
        <dsp:cNvPr id="0" name=""/>
        <dsp:cNvSpPr/>
      </dsp:nvSpPr>
      <dsp:spPr>
        <a:xfrm>
          <a:off x="1846834" y="1475587"/>
          <a:ext cx="1910692" cy="1337422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Incapacidad permanente total</a:t>
          </a:r>
          <a:endParaRPr lang="es-MX" sz="2300" kern="1200" dirty="0"/>
        </a:p>
      </dsp:txBody>
      <dsp:txXfrm>
        <a:off x="1912133" y="1540886"/>
        <a:ext cx="1780094" cy="1206824"/>
      </dsp:txXfrm>
    </dsp:sp>
    <dsp:sp modelId="{252B6072-38DA-448A-B385-A8806A81B039}">
      <dsp:nvSpPr>
        <dsp:cNvPr id="0" name=""/>
        <dsp:cNvSpPr/>
      </dsp:nvSpPr>
      <dsp:spPr>
        <a:xfrm>
          <a:off x="4116400" y="1681915"/>
          <a:ext cx="2515109" cy="10809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Pensión definitiva al 60% del salario.</a:t>
          </a:r>
          <a:endParaRPr lang="es-MX" sz="1800" kern="1200" dirty="0"/>
        </a:p>
      </dsp:txBody>
      <dsp:txXfrm>
        <a:off x="4116400" y="1681915"/>
        <a:ext cx="2515109" cy="1080963"/>
      </dsp:txXfrm>
    </dsp:sp>
    <dsp:sp modelId="{F9360575-2FE0-4F38-ABC7-C603689A2B17}">
      <dsp:nvSpPr>
        <dsp:cNvPr id="0" name=""/>
        <dsp:cNvSpPr/>
      </dsp:nvSpPr>
      <dsp:spPr>
        <a:xfrm>
          <a:off x="3703743" y="3055065"/>
          <a:ext cx="1910692" cy="1337422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Incapacidad permanente parcial</a:t>
          </a:r>
          <a:endParaRPr lang="es-MX" sz="2300" kern="1200" dirty="0"/>
        </a:p>
      </dsp:txBody>
      <dsp:txXfrm>
        <a:off x="3769042" y="3120364"/>
        <a:ext cx="1780094" cy="1206824"/>
      </dsp:txXfrm>
    </dsp:sp>
    <dsp:sp modelId="{C429C0A1-EC46-4861-800B-C4A5C7D01F51}">
      <dsp:nvSpPr>
        <dsp:cNvPr id="0" name=""/>
        <dsp:cNvSpPr/>
      </dsp:nvSpPr>
      <dsp:spPr>
        <a:xfrm>
          <a:off x="5744018" y="3194962"/>
          <a:ext cx="2320877" cy="10809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/>
            <a:t>Pensión conforme  a la LFT.</a:t>
          </a:r>
          <a:endParaRPr lang="es-MX" sz="1900" kern="1200" dirty="0"/>
        </a:p>
      </dsp:txBody>
      <dsp:txXfrm>
        <a:off x="5744018" y="3194962"/>
        <a:ext cx="2320877" cy="108096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9853A9-57C0-40B9-A7A0-DDA3C7D43E3F}">
      <dsp:nvSpPr>
        <dsp:cNvPr id="0" name=""/>
        <dsp:cNvSpPr/>
      </dsp:nvSpPr>
      <dsp:spPr>
        <a:xfrm rot="21300000">
          <a:off x="130830" y="1258472"/>
          <a:ext cx="7226576" cy="632243"/>
        </a:xfrm>
        <a:prstGeom prst="mathMin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ED3D4E-29C8-41C7-A4DF-C5576E6C52C5}">
      <dsp:nvSpPr>
        <dsp:cNvPr id="0" name=""/>
        <dsp:cNvSpPr/>
      </dsp:nvSpPr>
      <dsp:spPr>
        <a:xfrm>
          <a:off x="898588" y="157459"/>
          <a:ext cx="2246471" cy="1259675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92B77C-F5CF-4FEE-9744-6EE9491B5F9C}">
      <dsp:nvSpPr>
        <dsp:cNvPr id="0" name=""/>
        <dsp:cNvSpPr/>
      </dsp:nvSpPr>
      <dsp:spPr>
        <a:xfrm>
          <a:off x="3968765" y="0"/>
          <a:ext cx="2396235" cy="13226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Ayuda para gastos de defunción de 60 días de SM.</a:t>
          </a:r>
          <a:endParaRPr lang="es-MX" sz="1900" kern="1200" dirty="0"/>
        </a:p>
      </dsp:txBody>
      <dsp:txXfrm>
        <a:off x="3968765" y="0"/>
        <a:ext cx="2396235" cy="1322658"/>
      </dsp:txXfrm>
    </dsp:sp>
    <dsp:sp modelId="{59CE82A0-807F-41F5-AA01-FDDFB6418855}">
      <dsp:nvSpPr>
        <dsp:cNvPr id="0" name=""/>
        <dsp:cNvSpPr/>
      </dsp:nvSpPr>
      <dsp:spPr>
        <a:xfrm>
          <a:off x="4343177" y="1732053"/>
          <a:ext cx="2246471" cy="1259675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8AE61C-0DDE-44FE-8015-CD11585D99CF}">
      <dsp:nvSpPr>
        <dsp:cNvPr id="0" name=""/>
        <dsp:cNvSpPr/>
      </dsp:nvSpPr>
      <dsp:spPr>
        <a:xfrm>
          <a:off x="1123235" y="1826529"/>
          <a:ext cx="2396235" cy="13226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Pensión a viuda y huérfanos.</a:t>
          </a:r>
          <a:endParaRPr lang="es-MX" sz="1900" kern="1200" dirty="0"/>
        </a:p>
      </dsp:txBody>
      <dsp:txXfrm>
        <a:off x="1123235" y="1826529"/>
        <a:ext cx="2396235" cy="132265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8771C4-4310-4D5C-931B-B4938D932C6B}">
      <dsp:nvSpPr>
        <dsp:cNvPr id="0" name=""/>
        <dsp:cNvSpPr/>
      </dsp:nvSpPr>
      <dsp:spPr>
        <a:xfrm>
          <a:off x="424182" y="1507"/>
          <a:ext cx="1927377" cy="115642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El asegurado</a:t>
          </a:r>
          <a:endParaRPr lang="es-MX" sz="1700" kern="1200"/>
        </a:p>
      </dsp:txBody>
      <dsp:txXfrm>
        <a:off x="458053" y="35378"/>
        <a:ext cx="1859635" cy="1088684"/>
      </dsp:txXfrm>
    </dsp:sp>
    <dsp:sp modelId="{FA994238-8F48-4C4A-BA2F-8C67EDED5F7A}">
      <dsp:nvSpPr>
        <dsp:cNvPr id="0" name=""/>
        <dsp:cNvSpPr/>
      </dsp:nvSpPr>
      <dsp:spPr>
        <a:xfrm>
          <a:off x="2521169" y="340726"/>
          <a:ext cx="408604" cy="4779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>
        <a:off x="2521169" y="436324"/>
        <a:ext cx="286023" cy="286793"/>
      </dsp:txXfrm>
    </dsp:sp>
    <dsp:sp modelId="{1FC60A04-3E82-4D70-9D16-EF93A529DD92}">
      <dsp:nvSpPr>
        <dsp:cNvPr id="0" name=""/>
        <dsp:cNvSpPr/>
      </dsp:nvSpPr>
      <dsp:spPr>
        <a:xfrm>
          <a:off x="3122511" y="1507"/>
          <a:ext cx="1927377" cy="115642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El pensionado</a:t>
          </a:r>
          <a:endParaRPr lang="es-MX" sz="1700" kern="1200"/>
        </a:p>
      </dsp:txBody>
      <dsp:txXfrm>
        <a:off x="3156382" y="35378"/>
        <a:ext cx="1859635" cy="1088684"/>
      </dsp:txXfrm>
    </dsp:sp>
    <dsp:sp modelId="{B0A322E8-C7E6-48FC-82DC-CEDB337AA02D}">
      <dsp:nvSpPr>
        <dsp:cNvPr id="0" name=""/>
        <dsp:cNvSpPr/>
      </dsp:nvSpPr>
      <dsp:spPr>
        <a:xfrm>
          <a:off x="5219497" y="340726"/>
          <a:ext cx="408604" cy="4779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>
        <a:off x="5219497" y="436324"/>
        <a:ext cx="286023" cy="286793"/>
      </dsp:txXfrm>
    </dsp:sp>
    <dsp:sp modelId="{21F8C4C0-78C8-4E3C-A9B3-872719F312EC}">
      <dsp:nvSpPr>
        <dsp:cNvPr id="0" name=""/>
        <dsp:cNvSpPr/>
      </dsp:nvSpPr>
      <dsp:spPr>
        <a:xfrm>
          <a:off x="5820839" y="1507"/>
          <a:ext cx="1927377" cy="115642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La esposa o concubina</a:t>
          </a:r>
          <a:endParaRPr lang="es-MX" sz="1700" kern="1200"/>
        </a:p>
      </dsp:txBody>
      <dsp:txXfrm>
        <a:off x="5854710" y="35378"/>
        <a:ext cx="1859635" cy="1088684"/>
      </dsp:txXfrm>
    </dsp:sp>
    <dsp:sp modelId="{9E1CD4E2-E235-4FC5-9887-1D451677E573}">
      <dsp:nvSpPr>
        <dsp:cNvPr id="0" name=""/>
        <dsp:cNvSpPr/>
      </dsp:nvSpPr>
      <dsp:spPr>
        <a:xfrm rot="5400000">
          <a:off x="6580226" y="1292850"/>
          <a:ext cx="408604" cy="4779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 rot="-5400000">
        <a:off x="6641132" y="1327543"/>
        <a:ext cx="286793" cy="286023"/>
      </dsp:txXfrm>
    </dsp:sp>
    <dsp:sp modelId="{11CCDF38-D6E9-4421-BFE0-5FD07FADFD3C}">
      <dsp:nvSpPr>
        <dsp:cNvPr id="0" name=""/>
        <dsp:cNvSpPr/>
      </dsp:nvSpPr>
      <dsp:spPr>
        <a:xfrm>
          <a:off x="5820839" y="1928885"/>
          <a:ext cx="1927377" cy="115642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Los hijos menores de 16 años</a:t>
          </a:r>
          <a:endParaRPr lang="es-MX" sz="1700" kern="1200"/>
        </a:p>
      </dsp:txBody>
      <dsp:txXfrm>
        <a:off x="5854710" y="1962756"/>
        <a:ext cx="1859635" cy="1088684"/>
      </dsp:txXfrm>
    </dsp:sp>
    <dsp:sp modelId="{7BEA6C51-D82E-42DA-9CE5-F5CFF6AD90E6}">
      <dsp:nvSpPr>
        <dsp:cNvPr id="0" name=""/>
        <dsp:cNvSpPr/>
      </dsp:nvSpPr>
      <dsp:spPr>
        <a:xfrm rot="10800000">
          <a:off x="5242626" y="2268103"/>
          <a:ext cx="408604" cy="4779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 rot="10800000">
        <a:off x="5365207" y="2363701"/>
        <a:ext cx="286023" cy="286793"/>
      </dsp:txXfrm>
    </dsp:sp>
    <dsp:sp modelId="{2368043A-1DCE-4838-8B05-62C2743F09A8}">
      <dsp:nvSpPr>
        <dsp:cNvPr id="0" name=""/>
        <dsp:cNvSpPr/>
      </dsp:nvSpPr>
      <dsp:spPr>
        <a:xfrm>
          <a:off x="3122511" y="1928885"/>
          <a:ext cx="1927377" cy="115642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Hijos con discapacidad o que estudien (hasta 25 años)</a:t>
          </a:r>
          <a:endParaRPr lang="es-MX" sz="1700" kern="1200"/>
        </a:p>
      </dsp:txBody>
      <dsp:txXfrm>
        <a:off x="3156382" y="1962756"/>
        <a:ext cx="1859635" cy="1088684"/>
      </dsp:txXfrm>
    </dsp:sp>
    <dsp:sp modelId="{5A71B153-2518-42ED-A6F7-3C37A849AD42}">
      <dsp:nvSpPr>
        <dsp:cNvPr id="0" name=""/>
        <dsp:cNvSpPr/>
      </dsp:nvSpPr>
      <dsp:spPr>
        <a:xfrm rot="10800000">
          <a:off x="2544297" y="2268103"/>
          <a:ext cx="408604" cy="4779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 rot="10800000">
        <a:off x="2666878" y="2363701"/>
        <a:ext cx="286023" cy="286793"/>
      </dsp:txXfrm>
    </dsp:sp>
    <dsp:sp modelId="{1706C949-CFBD-42DC-B08D-DCC8540FE16C}">
      <dsp:nvSpPr>
        <dsp:cNvPr id="0" name=""/>
        <dsp:cNvSpPr/>
      </dsp:nvSpPr>
      <dsp:spPr>
        <a:xfrm>
          <a:off x="424182" y="1928885"/>
          <a:ext cx="1927377" cy="115642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Padre o madre que dependa económicamente de éste</a:t>
          </a:r>
          <a:endParaRPr lang="es-MX" sz="1700" kern="1200" dirty="0"/>
        </a:p>
      </dsp:txBody>
      <dsp:txXfrm>
        <a:off x="458053" y="1962756"/>
        <a:ext cx="1859635" cy="108868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692315-7703-459D-95F8-59C13752C57B}">
      <dsp:nvSpPr>
        <dsp:cNvPr id="0" name=""/>
        <dsp:cNvSpPr/>
      </dsp:nvSpPr>
      <dsp:spPr>
        <a:xfrm>
          <a:off x="0" y="0"/>
          <a:ext cx="4392488" cy="439248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6F769D-C393-45CC-9D47-3464F6BA29DE}">
      <dsp:nvSpPr>
        <dsp:cNvPr id="0" name=""/>
        <dsp:cNvSpPr/>
      </dsp:nvSpPr>
      <dsp:spPr>
        <a:xfrm>
          <a:off x="2196244" y="0"/>
          <a:ext cx="5508612" cy="439248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Para tener derecho a las prestaciones los derechohabientes deberán sujetarse a las prescripciones y tratamientos médicos indicados.</a:t>
          </a:r>
          <a:endParaRPr lang="es-MX" sz="1800" kern="1200"/>
        </a:p>
      </dsp:txBody>
      <dsp:txXfrm>
        <a:off x="2196244" y="0"/>
        <a:ext cx="5508612" cy="933403"/>
      </dsp:txXfrm>
    </dsp:sp>
    <dsp:sp modelId="{40685FA2-EEF0-4D85-9732-28C8B4C2DD6D}">
      <dsp:nvSpPr>
        <dsp:cNvPr id="0" name=""/>
        <dsp:cNvSpPr/>
      </dsp:nvSpPr>
      <dsp:spPr>
        <a:xfrm>
          <a:off x="576514" y="933403"/>
          <a:ext cx="3239459" cy="3239459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E04625-2E11-42D1-95F0-47BBDAE674AE}">
      <dsp:nvSpPr>
        <dsp:cNvPr id="0" name=""/>
        <dsp:cNvSpPr/>
      </dsp:nvSpPr>
      <dsp:spPr>
        <a:xfrm>
          <a:off x="2196244" y="933403"/>
          <a:ext cx="5508612" cy="323945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El Instituto determinará la hospitalización cuando lo exija la enfermedad y con previo consentimiento del enfermo.</a:t>
          </a:r>
          <a:endParaRPr lang="es-MX" sz="1800" kern="1200" dirty="0"/>
        </a:p>
      </dsp:txBody>
      <dsp:txXfrm>
        <a:off x="2196244" y="933403"/>
        <a:ext cx="5508612" cy="933403"/>
      </dsp:txXfrm>
    </dsp:sp>
    <dsp:sp modelId="{3CEB75E2-357C-41A6-B4BE-AD08FF2C863B}">
      <dsp:nvSpPr>
        <dsp:cNvPr id="0" name=""/>
        <dsp:cNvSpPr/>
      </dsp:nvSpPr>
      <dsp:spPr>
        <a:xfrm>
          <a:off x="1153028" y="1866807"/>
          <a:ext cx="2086431" cy="2086431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BAE938-78E1-4B16-9C01-AFFB05DFB678}">
      <dsp:nvSpPr>
        <dsp:cNvPr id="0" name=""/>
        <dsp:cNvSpPr/>
      </dsp:nvSpPr>
      <dsp:spPr>
        <a:xfrm>
          <a:off x="2196244" y="1866807"/>
          <a:ext cx="5508612" cy="208643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El patrón es responsable de los daños del asegurado y sus beneficiarios, cuando incumpla en inscribirlo o avisar las modificaciones salariales.</a:t>
          </a:r>
          <a:endParaRPr lang="es-MX" sz="1800" kern="1200"/>
        </a:p>
      </dsp:txBody>
      <dsp:txXfrm>
        <a:off x="2196244" y="1866807"/>
        <a:ext cx="5508612" cy="933403"/>
      </dsp:txXfrm>
    </dsp:sp>
    <dsp:sp modelId="{3007F654-0066-4418-8551-53EE0CD555E9}">
      <dsp:nvSpPr>
        <dsp:cNvPr id="0" name=""/>
        <dsp:cNvSpPr/>
      </dsp:nvSpPr>
      <dsp:spPr>
        <a:xfrm>
          <a:off x="1729542" y="2800211"/>
          <a:ext cx="933403" cy="933403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949A73-87C1-489E-B336-0B1FE66A059B}">
      <dsp:nvSpPr>
        <dsp:cNvPr id="0" name=""/>
        <dsp:cNvSpPr/>
      </dsp:nvSpPr>
      <dsp:spPr>
        <a:xfrm>
          <a:off x="2196244" y="2800211"/>
          <a:ext cx="5508612" cy="93340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El Instituto elaborará los cuadros básicos de medicamentos necesarios.</a:t>
          </a:r>
          <a:endParaRPr lang="es-MX" sz="1800" kern="1200"/>
        </a:p>
      </dsp:txBody>
      <dsp:txXfrm>
        <a:off x="2196244" y="2800211"/>
        <a:ext cx="5508612" cy="93340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752073-20B0-495E-859A-49F3FBD34DB9}">
      <dsp:nvSpPr>
        <dsp:cNvPr id="0" name=""/>
        <dsp:cNvSpPr/>
      </dsp:nvSpPr>
      <dsp:spPr>
        <a:xfrm rot="5400000">
          <a:off x="691039" y="2025630"/>
          <a:ext cx="1879171" cy="163969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FFD308-19AD-4DE9-AA98-BD21DAA58859}">
      <dsp:nvSpPr>
        <dsp:cNvPr id="0" name=""/>
        <dsp:cNvSpPr/>
      </dsp:nvSpPr>
      <dsp:spPr>
        <a:xfrm>
          <a:off x="0" y="526552"/>
          <a:ext cx="2522646" cy="1358393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Por enfermedad:</a:t>
          </a:r>
        </a:p>
      </dsp:txBody>
      <dsp:txXfrm>
        <a:off x="66323" y="592875"/>
        <a:ext cx="2390000" cy="1225747"/>
      </dsp:txXfrm>
    </dsp:sp>
    <dsp:sp modelId="{7BD516D0-C9EA-4F81-9E98-3E43D9983381}">
      <dsp:nvSpPr>
        <dsp:cNvPr id="0" name=""/>
        <dsp:cNvSpPr/>
      </dsp:nvSpPr>
      <dsp:spPr>
        <a:xfrm>
          <a:off x="2594482" y="689203"/>
          <a:ext cx="4034251" cy="1041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Asistencia quirúrgica, farmacéutica y hospitalaria por 52 semanas.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Existe una prorroga de 52 semanas más, previo dictamen medico.</a:t>
          </a:r>
          <a:endParaRPr lang="es-MX" sz="1600" kern="1200" dirty="0"/>
        </a:p>
      </dsp:txBody>
      <dsp:txXfrm>
        <a:off x="2594482" y="689203"/>
        <a:ext cx="4034251" cy="1041440"/>
      </dsp:txXfrm>
    </dsp:sp>
    <dsp:sp modelId="{FAB32187-80B7-4A5F-BE5A-06619431D90F}">
      <dsp:nvSpPr>
        <dsp:cNvPr id="0" name=""/>
        <dsp:cNvSpPr/>
      </dsp:nvSpPr>
      <dsp:spPr>
        <a:xfrm>
          <a:off x="2514228" y="2590567"/>
          <a:ext cx="2511502" cy="1358393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En caso de maternidad:</a:t>
          </a:r>
        </a:p>
      </dsp:txBody>
      <dsp:txXfrm>
        <a:off x="2580551" y="2656890"/>
        <a:ext cx="2378856" cy="1225747"/>
      </dsp:txXfrm>
    </dsp:sp>
    <dsp:sp modelId="{775FD2DF-8B8F-42C4-B11A-C2CB7D1397C7}">
      <dsp:nvSpPr>
        <dsp:cNvPr id="0" name=""/>
        <dsp:cNvSpPr/>
      </dsp:nvSpPr>
      <dsp:spPr>
        <a:xfrm>
          <a:off x="5076120" y="2627306"/>
          <a:ext cx="3083242" cy="13489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Asistencia obstétrica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Ayuda 6 meses para lactancia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Una hora diaria para amamantar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Una canastilla </a:t>
          </a:r>
        </a:p>
      </dsp:txBody>
      <dsp:txXfrm>
        <a:off x="5076120" y="2627306"/>
        <a:ext cx="3083242" cy="13489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9/layout/ReverseList">
  <dgm:title val=""/>
  <dgm:desc val=""/>
  <dgm:catLst>
    <dgm:cat type="relationship" pri="38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clrData>
  <dgm:layoutNode name="Name0">
    <dgm:varLst>
      <dgm:chMax val="2"/>
      <dgm:chPref val="2"/>
      <dgm:animLvl val="lvl"/>
    </dgm:varLst>
    <dgm:choose name="Name1">
      <dgm:if name="Name2" axis="ch" ptType="node" func="cnt" op="lte" val="1">
        <dgm:alg type="composite">
          <dgm:param type="ar" val="0.9993"/>
        </dgm:alg>
      </dgm:if>
      <dgm:else name="Name3">
        <dgm:alg type="composite">
          <dgm:param type="ar" val="0.8036"/>
        </dgm:alg>
      </dgm:else>
    </dgm:choose>
    <dgm:shape xmlns:r="http://schemas.openxmlformats.org/officeDocument/2006/relationships" r:blip="">
      <dgm:adjLst/>
    </dgm:shape>
    <dgm:choose name="Name4">
      <dgm:if name="Name5" axis="ch" ptType="node" func="cnt" op="lte" val="1">
        <dgm:constrLst>
          <dgm:constr type="primFontSz" for="des" ptType="node" op="equ" val="65"/>
          <dgm:constr type="l" for="ch" forName="LeftNode" refType="w" fact="0"/>
          <dgm:constr type="t" for="ch" forName="LeftNode" refType="h" fact="0.25"/>
          <dgm:constr type="w" for="ch" forName="LeftNode" refType="w" fact="0.5"/>
          <dgm:constr type="h" for="ch" forName="LeftNode" refType="h"/>
          <dgm:constr type="l" for="ch" forName="LeftText" refType="w" fact="0"/>
          <dgm:constr type="t" for="ch" forName="LeftText" refType="h" fact="0.25"/>
          <dgm:constr type="w" for="ch" forName="LeftText" refType="w" fact="0.5"/>
          <dgm:constr type="h" for="ch" forName="LeftText" refType="h"/>
        </dgm:constrLst>
      </dgm:if>
      <dgm:else name="Name6">
        <dgm:constrLst>
          <dgm:constr type="primFontSz" for="des" ptType="node" op="equ" val="65"/>
          <dgm:constr type="l" for="ch" forName="LeftNode" refType="w" fact="0"/>
          <dgm:constr type="t" for="ch" forName="LeftNode" refType="h" fact="0.1786"/>
          <dgm:constr type="w" for="ch" forName="LeftNode" refType="w" fact="0.4889"/>
          <dgm:constr type="h" for="ch" forName="LeftNode" refType="h" fact="0.6429"/>
          <dgm:constr type="l" for="ch" forName="LeftText" refType="w" fact="0"/>
          <dgm:constr type="t" for="ch" forName="LeftText" refType="h" fact="0.1786"/>
          <dgm:constr type="w" for="ch" forName="LeftText" refType="w" fact="0.4889"/>
          <dgm:constr type="h" for="ch" forName="LeftText" refType="h" fact="0.6429"/>
          <dgm:constr type="l" for="ch" forName="RightNode" refType="w" fact="0.5111"/>
          <dgm:constr type="t" for="ch" forName="RightNode" refType="h" fact="0.1786"/>
          <dgm:constr type="w" for="ch" forName="RightNode" refType="w" fact="0.4889"/>
          <dgm:constr type="h" for="ch" forName="RightNode" refType="h" fact="0.6429"/>
          <dgm:constr type="l" for="ch" forName="RightText" refType="w" fact="0.5111"/>
          <dgm:constr type="t" for="ch" forName="RightText" refType="h" fact="0.1786"/>
          <dgm:constr type="w" for="ch" forName="RightText" refType="w" fact="0.4889"/>
          <dgm:constr type="h" for="ch" forName="RightText" refType="h" fact="0.6429"/>
          <dgm:constr type="l" for="ch" forName="TopArrow" refType="w" fact="0.2444"/>
          <dgm:constr type="t" for="ch" forName="TopArrow" refType="h" fact="0"/>
          <dgm:constr type="w" for="ch" forName="TopArrow" refType="w" fact="0.5111"/>
          <dgm:constr type="h" for="ch" forName="TopArrow" refType="h" fact="0.4107"/>
          <dgm:constr type="l" for="ch" forName="BottomArrow" refType="w" fact="0.2444"/>
          <dgm:constr type="t" for="ch" forName="BottomArrow" refType="h" fact="0.5893"/>
          <dgm:constr type="w" for="ch" forName="BottomArrow" refType="w" fact="0.5111"/>
          <dgm:constr type="h" for="ch" forName="BottomArrow" refType="h" fact="0.4107"/>
        </dgm:constrLst>
      </dgm:else>
    </dgm:choose>
    <dgm:choose name="Name7">
      <dgm:if name="Name8" axis="ch" ptType="node" func="cnt" op="gte" val="1">
        <dgm:layoutNode name="LeftText" styleLbl="revTx" moveWith="LeftNode">
          <dgm:varLst>
            <dgm:bulletEnabled val="1"/>
          </dgm:varLst>
          <dgm:alg type="tx">
            <dgm:param type="txAnchorVert" val="t"/>
            <dgm:param type="parTxLTRAlign" val="l"/>
          </dgm:alg>
          <dgm:choose name="Name9">
            <dgm:if name="Name10" axis="ch" ptType="node" func="cnt" op="lte" val="1">
              <dgm:shape xmlns:r="http://schemas.openxmlformats.org/officeDocument/2006/relationships" type="round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5"/>
                <dgm:constr type="bMarg" refType="primFontSz" fact="0.5"/>
              </dgm:constrLst>
            </dgm:if>
            <dgm:else name="Name11">
              <dgm:shape xmlns:r="http://schemas.openxmlformats.org/officeDocument/2006/relationships" rot="27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45"/>
                <dgm:constr type="tMarg" refType="primFontSz" fact="0.5"/>
                <dgm:constr type="bMarg" refType="primFontSz" fact="0.5"/>
              </dgm:constrLst>
            </dgm:else>
          </dgm:choose>
          <dgm:ruleLst>
            <dgm:rule type="primFontSz" val="5" fact="NaN" max="NaN"/>
          </dgm:ruleLst>
        </dgm:layoutNode>
        <dgm:layoutNode name="LeftNode" styleLbl="bgImgPlace1">
          <dgm:varLst>
            <dgm:chMax val="2"/>
            <dgm:chPref val="2"/>
          </dgm:varLst>
          <dgm:alg type="sp"/>
          <dgm:choose name="Name12">
            <dgm:if name="Name13" axis="ch" ptType="node" func="cnt" op="lte" val="1">
              <dgm:shape xmlns:r="http://schemas.openxmlformats.org/officeDocument/2006/relationships" type="roundRect" r:blip="">
                <dgm:adjLst>
                  <dgm:adj idx="1" val="0.1667"/>
                  <dgm:adj idx="2" val="0"/>
                </dgm:adjLst>
              </dgm:shape>
            </dgm:if>
            <dgm:else name="Name14">
              <dgm:shape xmlns:r="http://schemas.openxmlformats.org/officeDocument/2006/relationships" rot="270" type="round2SameRect" r:blip="">
                <dgm:adjLst>
                  <dgm:adj idx="1" val="0.1667"/>
                  <dgm:adj idx="2" val="0"/>
                </dgm:adjLst>
              </dgm:shape>
            </dgm:else>
          </dgm:choose>
          <dgm:presOf axis="ch desOrSelf" ptType="node node" st="1 1" cnt="1 0"/>
        </dgm:layoutNode>
        <dgm:choose name="Name15">
          <dgm:if name="Name16" axis="ch" ptType="node" func="cnt" op="gte" val="2">
            <dgm:layoutNode name="RightText" styleLbl="revTx" moveWith="RightNode">
              <dgm:varLst>
                <dgm:bulletEnabled val="1"/>
              </dgm:varLst>
              <dgm:alg type="tx">
                <dgm:param type="txAnchorVert" val="t"/>
                <dgm:param type="parTxLTRAlign" val="l"/>
              </dgm:alg>
              <dgm:shape xmlns:r="http://schemas.openxmlformats.org/officeDocument/2006/relationships" rot="9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  <dgm:constrLst>
                <dgm:constr type="lMarg" refType="primFontSz" fact="0.45"/>
                <dgm:constr type="rMarg" refType="primFontSz" fact="0.3"/>
                <dgm:constr type="tMarg" refType="primFontSz" fact="0.5"/>
                <dgm:constr type="bMarg" refType="primFontSz" fact="0.5"/>
              </dgm:constrLst>
              <dgm:ruleLst>
                <dgm:rule type="primFontSz" val="5" fact="NaN" max="NaN"/>
              </dgm:ruleLst>
            </dgm:layoutNode>
            <dgm:layoutNode name="RightNode" styleLbl="bgImgPlace1">
              <dgm:varLst>
                <dgm:chMax val="0"/>
                <dgm:chPref val="0"/>
              </dgm:varLst>
              <dgm:alg type="sp"/>
              <dgm:shape xmlns:r="http://schemas.openxmlformats.org/officeDocument/2006/relationships" rot="90" type="round2SameRect" r:blip="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</dgm:layoutNode>
            <dgm:layoutNode name="TopArrow">
              <dgm:alg type="sp"/>
              <dgm:shape xmlns:r="http://schemas.openxmlformats.org/officeDocument/2006/relationships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  <dgm:layoutNode name="BottomArrow">
              <dgm:alg type="sp"/>
              <dgm:shape xmlns:r="http://schemas.openxmlformats.org/officeDocument/2006/relationships" rot="180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</dgm:if>
          <dgm:else name="Name17"/>
        </dgm:choose>
      </dgm:if>
      <dgm:else name="Name18"/>
    </dgm:choose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noProof="0" smtClean="0"/>
              <a:t>Haga clic para modificar el estilo de texto del patrón</a:t>
            </a:r>
          </a:p>
          <a:p>
            <a:pPr lvl="1"/>
            <a:r>
              <a:rPr lang="es-ES" altLang="es-MX" noProof="0" smtClean="0"/>
              <a:t>Segundo nivel</a:t>
            </a:r>
          </a:p>
          <a:p>
            <a:pPr lvl="2"/>
            <a:r>
              <a:rPr lang="es-ES" altLang="es-MX" noProof="0" smtClean="0"/>
              <a:t>Tercer nivel</a:t>
            </a:r>
          </a:p>
          <a:p>
            <a:pPr lvl="3"/>
            <a:r>
              <a:rPr lang="es-ES" altLang="es-MX" noProof="0" smtClean="0"/>
              <a:t>Cuarto nivel</a:t>
            </a:r>
          </a:p>
          <a:p>
            <a:pPr lvl="4"/>
            <a:r>
              <a:rPr lang="es-ES" altLang="es-MX" noProof="0" smtClean="0"/>
              <a:t>Quinto nivel</a:t>
            </a:r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33014BB-7511-4676-9420-D72B0A81ED4C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11141318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CE23FBE-63BE-40DB-8809-09465C34F200}" type="slidenum">
              <a:rPr lang="es-ES" altLang="es-MX" smtClean="0"/>
              <a:pPr>
                <a:spcBef>
                  <a:spcPct val="0"/>
                </a:spcBef>
              </a:pPr>
              <a:t>1</a:t>
            </a:fld>
            <a:endParaRPr lang="es-ES" altLang="es-MX" smtClean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/>
          <a:lstStyle/>
          <a:p>
            <a:pPr eaLnBrk="1" hangingPunct="1"/>
            <a:endParaRPr lang="es-MX" altLang="es-MX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0971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1600200"/>
            <a:ext cx="7772400" cy="4530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8BB84-E5DC-4297-A1C0-DB6F2B118AA2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143430926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DA56F-A28A-4345-85FD-EE40B8465C08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86868042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52991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02860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6550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305A4-B698-4BDA-98D5-CB7B6E1C6507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057736129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5F110F-A063-414A-826B-2BFFB7B1AD94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1764950521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A83C20-0F21-432E-98F0-169340D1AB16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4109236536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D6FC43-7E93-48A9-A02C-631C5410E3FD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060191811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2828809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8C0566-6819-4D4B-BD28-4DCC858811F9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1763878561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06C76-B243-4FA2-9364-BD1805CA282C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926905223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400" y="1600200"/>
            <a:ext cx="7772400" cy="4530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BFD7F1-2DCB-4EEC-8E37-613FF7E56535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785843576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53008" y="0"/>
            <a:ext cx="9090026" cy="4876800"/>
            <a:chOff x="0" y="0"/>
            <a:chExt cx="5726" cy="3072"/>
          </a:xfrm>
        </p:grpSpPr>
        <p:sp>
          <p:nvSpPr>
            <p:cNvPr id="103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s-MX" altLang="es-MX" sz="2400" smtClean="0">
                <a:latin typeface="Times New Roman" pitchFamily="18" charset="0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358" y="367"/>
              <a:ext cx="5368" cy="115"/>
              <a:chOff x="358" y="367"/>
              <a:chExt cx="5368" cy="115"/>
            </a:xfrm>
          </p:grpSpPr>
          <p:sp>
            <p:nvSpPr>
              <p:cNvPr id="1035" name="Rectangle 5"/>
              <p:cNvSpPr>
                <a:spLocks noChangeArrowheads="1"/>
              </p:cNvSpPr>
              <p:nvPr/>
            </p:nvSpPr>
            <p:spPr bwMode="auto">
              <a:xfrm>
                <a:off x="4574" y="367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defRPr/>
                </a:pPr>
                <a:endParaRPr lang="es-MX" altLang="es-MX" sz="2400" smtClean="0">
                  <a:latin typeface="Times New Roman" pitchFamily="18" charset="0"/>
                </a:endParaRPr>
              </a:p>
            </p:txBody>
          </p:sp>
          <p:sp>
            <p:nvSpPr>
              <p:cNvPr id="1036" name="Line 6"/>
              <p:cNvSpPr>
                <a:spLocks noChangeShapeType="1"/>
              </p:cNvSpPr>
              <p:nvPr/>
            </p:nvSpPr>
            <p:spPr bwMode="auto">
              <a:xfrm>
                <a:off x="358" y="420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</p:grpSp>
      </p:grp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pic>
        <p:nvPicPr>
          <p:cNvPr id="13" name="Imagen 12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296836" y="-171400"/>
            <a:ext cx="7803556" cy="944962"/>
          </a:xfrm>
          <a:prstGeom prst="rect">
            <a:avLst/>
          </a:prstGeom>
        </p:spPr>
      </p:pic>
      <p:sp>
        <p:nvSpPr>
          <p:cNvPr id="15" name="bk object 17"/>
          <p:cNvSpPr/>
          <p:nvPr userDrawn="1"/>
        </p:nvSpPr>
        <p:spPr>
          <a:xfrm>
            <a:off x="-53008" y="0"/>
            <a:ext cx="567042" cy="6858000"/>
          </a:xfrm>
          <a:custGeom>
            <a:avLst/>
            <a:gdLst/>
            <a:ahLst/>
            <a:cxnLst/>
            <a:rect l="l" t="t" r="r" b="b"/>
            <a:pathLst>
              <a:path w="550545" h="6858000">
                <a:moveTo>
                  <a:pt x="0" y="6858000"/>
                </a:moveTo>
                <a:lnTo>
                  <a:pt x="550164" y="6858000"/>
                </a:lnTo>
                <a:lnTo>
                  <a:pt x="550164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C523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bk object 19"/>
          <p:cNvSpPr/>
          <p:nvPr userDrawn="1"/>
        </p:nvSpPr>
        <p:spPr>
          <a:xfrm>
            <a:off x="513652" y="0"/>
            <a:ext cx="108585" cy="6858000"/>
          </a:xfrm>
          <a:custGeom>
            <a:avLst/>
            <a:gdLst/>
            <a:ahLst/>
            <a:cxnLst/>
            <a:rect l="l" t="t" r="r" b="b"/>
            <a:pathLst>
              <a:path w="108584" h="6858000">
                <a:moveTo>
                  <a:pt x="0" y="6858000"/>
                </a:moveTo>
                <a:lnTo>
                  <a:pt x="108203" y="6858000"/>
                </a:lnTo>
                <a:lnTo>
                  <a:pt x="108203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978034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7" name="Grupo 16"/>
          <p:cNvGrpSpPr/>
          <p:nvPr userDrawn="1"/>
        </p:nvGrpSpPr>
        <p:grpSpPr>
          <a:xfrm>
            <a:off x="138988" y="5512765"/>
            <a:ext cx="355091" cy="1247088"/>
            <a:chOff x="138988" y="5512765"/>
            <a:chExt cx="355091" cy="1247088"/>
          </a:xfrm>
        </p:grpSpPr>
        <p:sp>
          <p:nvSpPr>
            <p:cNvPr id="18" name="object 3"/>
            <p:cNvSpPr/>
            <p:nvPr userDrawn="1"/>
          </p:nvSpPr>
          <p:spPr>
            <a:xfrm>
              <a:off x="138988" y="6000902"/>
              <a:ext cx="355091" cy="758951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4"/>
            <p:cNvSpPr/>
            <p:nvPr userDrawn="1"/>
          </p:nvSpPr>
          <p:spPr>
            <a:xfrm>
              <a:off x="138988" y="5512765"/>
              <a:ext cx="355091" cy="741121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bk object 17"/>
          <p:cNvSpPr/>
          <p:nvPr userDrawn="1"/>
        </p:nvSpPr>
        <p:spPr>
          <a:xfrm rot="5400000">
            <a:off x="8022950" y="-240504"/>
            <a:ext cx="199336" cy="1828801"/>
          </a:xfrm>
          <a:custGeom>
            <a:avLst/>
            <a:gdLst/>
            <a:ahLst/>
            <a:cxnLst/>
            <a:rect l="l" t="t" r="r" b="b"/>
            <a:pathLst>
              <a:path w="550545" h="6858000">
                <a:moveTo>
                  <a:pt x="0" y="6858000"/>
                </a:moveTo>
                <a:lnTo>
                  <a:pt x="550164" y="6858000"/>
                </a:lnTo>
                <a:lnTo>
                  <a:pt x="550164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C5235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1" r:id="rId1"/>
    <p:sldLayoutId id="2147483912" r:id="rId2"/>
    <p:sldLayoutId id="2147483913" r:id="rId3"/>
    <p:sldLayoutId id="2147483914" r:id="rId4"/>
    <p:sldLayoutId id="2147483915" r:id="rId5"/>
    <p:sldLayoutId id="2147483916" r:id="rId6"/>
    <p:sldLayoutId id="2147483917" r:id="rId7"/>
    <p:sldLayoutId id="2147483918" r:id="rId8"/>
    <p:sldLayoutId id="2147483919" r:id="rId9"/>
    <p:sldLayoutId id="2147483920" r:id="rId10"/>
    <p:sldLayoutId id="2147483983" r:id="rId11"/>
    <p:sldLayoutId id="2147483990" r:id="rId12"/>
    <p:sldLayoutId id="2147484004" r:id="rId13"/>
  </p:sldLayoutIdLst>
  <p:transition spd="slow"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anose="05000000000000000000" pitchFamily="2" charset="2"/>
        <a:buChar char="n"/>
        <a:defRPr sz="23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9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10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11.jpe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7" Type="http://schemas.openxmlformats.org/officeDocument/2006/relationships/image" Target="../media/image12.pn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7" Type="http://schemas.openxmlformats.org/officeDocument/2006/relationships/slide" Target="slide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7" Type="http://schemas.openxmlformats.org/officeDocument/2006/relationships/image" Target="../media/image13.jpeg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7" Type="http://schemas.openxmlformats.org/officeDocument/2006/relationships/image" Target="../media/image14.jpeg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7" Type="http://schemas.openxmlformats.org/officeDocument/2006/relationships/image" Target="../media/image15.jpeg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7" Type="http://schemas.openxmlformats.org/officeDocument/2006/relationships/image" Target="../media/image16.png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7" Type="http://schemas.openxmlformats.org/officeDocument/2006/relationships/slide" Target="slide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5.xml"/><Relationship Id="rId7" Type="http://schemas.microsoft.com/office/2007/relationships/diagramDrawing" Target="../diagrams/drawing25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25.xml"/><Relationship Id="rId5" Type="http://schemas.openxmlformats.org/officeDocument/2006/relationships/diagramQuickStyle" Target="../diagrams/quickStyle25.xml"/><Relationship Id="rId4" Type="http://schemas.openxmlformats.org/officeDocument/2006/relationships/diagramLayout" Target="../diagrams/layout25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diagramLayout" Target="../diagrams/layout26.xml"/><Relationship Id="rId7" Type="http://schemas.openxmlformats.org/officeDocument/2006/relationships/image" Target="../media/image18.jpeg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7.xml"/><Relationship Id="rId7" Type="http://schemas.microsoft.com/office/2007/relationships/diagramDrawing" Target="../diagrams/drawing27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7.xml"/><Relationship Id="rId5" Type="http://schemas.openxmlformats.org/officeDocument/2006/relationships/diagramQuickStyle" Target="../diagrams/quickStyle27.xml"/><Relationship Id="rId4" Type="http://schemas.openxmlformats.org/officeDocument/2006/relationships/diagramLayout" Target="../diagrams/layout2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8.xml"/><Relationship Id="rId7" Type="http://schemas.microsoft.com/office/2007/relationships/diagramDrawing" Target="../diagrams/drawing28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8.xml"/><Relationship Id="rId5" Type="http://schemas.openxmlformats.org/officeDocument/2006/relationships/diagramQuickStyle" Target="../diagrams/quickStyle28.xml"/><Relationship Id="rId4" Type="http://schemas.openxmlformats.org/officeDocument/2006/relationships/diagramLayout" Target="../diagrams/layout2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9.xml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9.xml"/><Relationship Id="rId5" Type="http://schemas.openxmlformats.org/officeDocument/2006/relationships/diagramColors" Target="../diagrams/colors29.xml"/><Relationship Id="rId4" Type="http://schemas.openxmlformats.org/officeDocument/2006/relationships/diagramQuickStyle" Target="../diagrams/quickStyle2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0.xml"/><Relationship Id="rId2" Type="http://schemas.openxmlformats.org/officeDocument/2006/relationships/diagramData" Target="../diagrams/data30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0.xml"/><Relationship Id="rId5" Type="http://schemas.openxmlformats.org/officeDocument/2006/relationships/diagramColors" Target="../diagrams/colors30.xml"/><Relationship Id="rId4" Type="http://schemas.openxmlformats.org/officeDocument/2006/relationships/diagramQuickStyle" Target="../diagrams/quickStyle30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1.xml"/><Relationship Id="rId7" Type="http://schemas.openxmlformats.org/officeDocument/2006/relationships/image" Target="../media/image22.gif"/><Relationship Id="rId2" Type="http://schemas.openxmlformats.org/officeDocument/2006/relationships/diagramData" Target="../diagrams/data3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1.xml"/><Relationship Id="rId5" Type="http://schemas.openxmlformats.org/officeDocument/2006/relationships/diagramColors" Target="../diagrams/colors31.xml"/><Relationship Id="rId4" Type="http://schemas.openxmlformats.org/officeDocument/2006/relationships/diagramQuickStyle" Target="../diagrams/quickStyle3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2.xml"/><Relationship Id="rId2" Type="http://schemas.openxmlformats.org/officeDocument/2006/relationships/diagramData" Target="../diagrams/data3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2.xml"/><Relationship Id="rId5" Type="http://schemas.openxmlformats.org/officeDocument/2006/relationships/diagramColors" Target="../diagrams/colors32.xml"/><Relationship Id="rId4" Type="http://schemas.openxmlformats.org/officeDocument/2006/relationships/diagramQuickStyle" Target="../diagrams/quickStyle3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diagramLayout" Target="../diagrams/layout33.xml"/><Relationship Id="rId7" Type="http://schemas.openxmlformats.org/officeDocument/2006/relationships/image" Target="../media/image23.jpeg"/><Relationship Id="rId2" Type="http://schemas.openxmlformats.org/officeDocument/2006/relationships/diagramData" Target="../diagrams/data3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3.xml"/><Relationship Id="rId5" Type="http://schemas.openxmlformats.org/officeDocument/2006/relationships/diagramColors" Target="../diagrams/colors33.xml"/><Relationship Id="rId4" Type="http://schemas.openxmlformats.org/officeDocument/2006/relationships/diagramQuickStyle" Target="../diagrams/quickStyle3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4.xml"/><Relationship Id="rId7" Type="http://schemas.microsoft.com/office/2007/relationships/diagramDrawing" Target="../diagrams/drawing34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34.xml"/><Relationship Id="rId5" Type="http://schemas.openxmlformats.org/officeDocument/2006/relationships/diagramQuickStyle" Target="../diagrams/quickStyle34.xml"/><Relationship Id="rId4" Type="http://schemas.openxmlformats.org/officeDocument/2006/relationships/diagramLayout" Target="../diagrams/layout3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5.xml"/><Relationship Id="rId2" Type="http://schemas.openxmlformats.org/officeDocument/2006/relationships/diagramData" Target="../diagrams/data35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35.xml"/><Relationship Id="rId5" Type="http://schemas.openxmlformats.org/officeDocument/2006/relationships/diagramColors" Target="../diagrams/colors35.xml"/><Relationship Id="rId4" Type="http://schemas.openxmlformats.org/officeDocument/2006/relationships/diagramQuickStyle" Target="../diagrams/quickStyle3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6.xml"/><Relationship Id="rId2" Type="http://schemas.openxmlformats.org/officeDocument/2006/relationships/diagramData" Target="../diagrams/data36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36.xml"/><Relationship Id="rId5" Type="http://schemas.openxmlformats.org/officeDocument/2006/relationships/diagramColors" Target="../diagrams/colors36.xml"/><Relationship Id="rId4" Type="http://schemas.openxmlformats.org/officeDocument/2006/relationships/diagramQuickStyle" Target="../diagrams/quickStyle3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7.xml"/><Relationship Id="rId2" Type="http://schemas.openxmlformats.org/officeDocument/2006/relationships/diagramData" Target="../diagrams/data37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37.xml"/><Relationship Id="rId5" Type="http://schemas.openxmlformats.org/officeDocument/2006/relationships/diagramColors" Target="../diagrams/colors37.xml"/><Relationship Id="rId4" Type="http://schemas.openxmlformats.org/officeDocument/2006/relationships/diagramQuickStyle" Target="../diagrams/quickStyle3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8.xml"/><Relationship Id="rId7" Type="http://schemas.openxmlformats.org/officeDocument/2006/relationships/slide" Target="slide4.xml"/><Relationship Id="rId2" Type="http://schemas.openxmlformats.org/officeDocument/2006/relationships/diagramData" Target="../diagrams/data3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8.xml"/><Relationship Id="rId5" Type="http://schemas.openxmlformats.org/officeDocument/2006/relationships/diagramColors" Target="../diagrams/colors38.xml"/><Relationship Id="rId4" Type="http://schemas.openxmlformats.org/officeDocument/2006/relationships/diagramQuickStyle" Target="../diagrams/quickStyle38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hyperlink" Target="http://www.imss.org.mx/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7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5"/>
          <p:cNvSpPr txBox="1">
            <a:spLocks noChangeArrowheads="1"/>
          </p:cNvSpPr>
          <p:nvPr/>
        </p:nvSpPr>
        <p:spPr bwMode="auto">
          <a:xfrm>
            <a:off x="827584" y="1052736"/>
            <a:ext cx="7704137" cy="527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/>
              <a:t>CENTRO UNIVERSITARIO UAEM VALLE DE TEOTIHUACÁN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1800" b="1" dirty="0" smtClean="0"/>
              <a:t>LICENCIATURA </a:t>
            </a:r>
            <a:r>
              <a:rPr lang="es-ES" altLang="es-MX" sz="1800" b="1" dirty="0"/>
              <a:t>EN </a:t>
            </a:r>
            <a:r>
              <a:rPr lang="es-ES" altLang="es-MX" sz="1800" b="1" dirty="0" smtClean="0"/>
              <a:t>CONTADURÍA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9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400" b="1" dirty="0"/>
          </a:p>
          <a:p>
            <a:pPr algn="ctr">
              <a:spcBef>
                <a:spcPts val="0"/>
              </a:spcBef>
              <a:buClrTx/>
              <a:buSzTx/>
              <a:buFontTx/>
              <a:buNone/>
            </a:pPr>
            <a:r>
              <a:rPr lang="es-ES" altLang="es-MX" sz="1800" b="1" dirty="0"/>
              <a:t>DIAPOSITIVAS DE:</a:t>
            </a:r>
          </a:p>
          <a:p>
            <a:pPr algn="ctr">
              <a:spcBef>
                <a:spcPts val="0"/>
              </a:spcBef>
              <a:buClrTx/>
              <a:buSzTx/>
              <a:buFontTx/>
              <a:buNone/>
            </a:pPr>
            <a:r>
              <a:rPr lang="es-ES" altLang="es-MX" sz="1800" b="1" dirty="0" smtClean="0"/>
              <a:t>RAMOS DEL RÉGIMEN OBLIGATORIO DEL IMSS</a:t>
            </a:r>
          </a:p>
          <a:p>
            <a:pPr algn="ctr">
              <a:spcBef>
                <a:spcPts val="0"/>
              </a:spcBef>
              <a:buClrTx/>
              <a:buSzTx/>
              <a:buFontTx/>
              <a:buNone/>
            </a:pPr>
            <a:endParaRPr lang="es-ES" altLang="es-MX" sz="1200" b="1" dirty="0"/>
          </a:p>
          <a:p>
            <a:pPr algn="ctr">
              <a:spcBef>
                <a:spcPts val="0"/>
              </a:spcBef>
              <a:buClrTx/>
              <a:buSzTx/>
              <a:buFontTx/>
              <a:buNone/>
            </a:pPr>
            <a:r>
              <a:rPr lang="es-ES" altLang="es-MX" sz="1800" b="1" dirty="0" smtClean="0"/>
              <a:t>UNIDAD DE APRENDIZAJE</a:t>
            </a:r>
            <a:endParaRPr lang="es-ES" altLang="es-MX" sz="1800" b="1" dirty="0"/>
          </a:p>
          <a:p>
            <a:pPr algn="ctr">
              <a:spcBef>
                <a:spcPts val="0"/>
              </a:spcBef>
              <a:buClrTx/>
              <a:buSzTx/>
              <a:buFontTx/>
              <a:buNone/>
            </a:pPr>
            <a:r>
              <a:rPr lang="es-ES" altLang="es-MX" sz="1800" b="1" dirty="0" smtClean="0"/>
              <a:t>SEGURIDAD SOCIAL E IMPUESTOS ESPECIALES</a:t>
            </a:r>
            <a:endParaRPr lang="es-ES" altLang="es-MX" sz="18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400" b="1" dirty="0" smtClean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4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400" b="1" dirty="0" smtClean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0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1800" b="1" dirty="0" smtClean="0"/>
              <a:t>ELABORADO </a:t>
            </a:r>
            <a:r>
              <a:rPr lang="es-ES" altLang="es-MX" sz="1800" b="1" dirty="0"/>
              <a:t>POR: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1800" b="1" dirty="0"/>
              <a:t>M. EN IMP. SENDY JANET SANDOVAL TRUJILLO</a:t>
            </a:r>
          </a:p>
          <a:p>
            <a:pPr algn="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800" b="1" dirty="0" smtClean="0"/>
          </a:p>
          <a:p>
            <a:pPr algn="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1800" b="1" dirty="0" smtClean="0"/>
              <a:t>OCTUBRE </a:t>
            </a:r>
            <a:r>
              <a:rPr lang="es-ES" altLang="es-MX" sz="1800" b="1" dirty="0" smtClean="0"/>
              <a:t>2017.</a:t>
            </a:r>
            <a:endParaRPr lang="es-ES" altLang="es-MX" sz="2000" b="1" dirty="0"/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8327435"/>
              </p:ext>
            </p:extLst>
          </p:nvPr>
        </p:nvGraphicFramePr>
        <p:xfrm>
          <a:off x="1259632" y="3573016"/>
          <a:ext cx="6984776" cy="7918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49279"/>
                <a:gridCol w="920863"/>
                <a:gridCol w="1009278"/>
                <a:gridCol w="830201"/>
                <a:gridCol w="1032506"/>
                <a:gridCol w="743284"/>
                <a:gridCol w="763100"/>
                <a:gridCol w="936265"/>
              </a:tblGrid>
              <a:tr h="4013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>
                          <a:effectLst/>
                        </a:rPr>
                        <a:t>Clave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HT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>
                          <a:effectLst/>
                        </a:rPr>
                        <a:t>HP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>
                          <a:effectLst/>
                        </a:rPr>
                        <a:t>TH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Tipo de U.A.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Carácter de U.A.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Créditos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Núcleo de U.A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905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 smtClean="0">
                          <a:effectLst/>
                        </a:rPr>
                        <a:t>L30123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 smtClean="0">
                          <a:effectLst/>
                        </a:rPr>
                        <a:t>3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 smtClean="0">
                          <a:effectLst/>
                        </a:rPr>
                        <a:t>1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>
                          <a:effectLst/>
                        </a:rPr>
                        <a:t>4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CTP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Optativa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 smtClean="0">
                          <a:effectLst/>
                        </a:rPr>
                        <a:t>7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>
                          <a:effectLst/>
                        </a:rPr>
                        <a:t>Integral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477442456"/>
              </p:ext>
            </p:extLst>
          </p:nvPr>
        </p:nvGraphicFramePr>
        <p:xfrm>
          <a:off x="755576" y="1412776"/>
          <a:ext cx="8064896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971600" y="764704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/>
              <a:t>Prestaciones en dinero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391313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1" name="Rectangle 4"/>
          <p:cNvSpPr>
            <a:spLocks noChangeArrowheads="1"/>
          </p:cNvSpPr>
          <p:nvPr/>
        </p:nvSpPr>
        <p:spPr bwMode="auto">
          <a:xfrm>
            <a:off x="827584" y="1052736"/>
            <a:ext cx="74882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s-ES" sz="2800" b="1" dirty="0" smtClean="0"/>
              <a:t>En caso de muerte</a:t>
            </a: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439322707"/>
              </p:ext>
            </p:extLst>
          </p:nvPr>
        </p:nvGraphicFramePr>
        <p:xfrm>
          <a:off x="467544" y="2358462"/>
          <a:ext cx="7488237" cy="31491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C:\Documents and Settings\ORBA\Configuración local\Archivos temporales de Internet\Content.IE5\KBJKYI43\MC900440391[1]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0928" y="1343268"/>
            <a:ext cx="27432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163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899592" y="1700808"/>
            <a:ext cx="756084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dirty="0" smtClean="0"/>
              <a:t>Las prestaciones de este ramo serán cubiertas por cuotas patronales, de acuerdo al salario base de cotización y la prima correspondiente a los riesgos de la actividad de la negociación.</a:t>
            </a:r>
          </a:p>
          <a:p>
            <a:pPr algn="just"/>
            <a:endParaRPr lang="es-MX" sz="2000" dirty="0"/>
          </a:p>
          <a:p>
            <a:pPr algn="just"/>
            <a:r>
              <a:rPr lang="es-MX" sz="2000" dirty="0" smtClean="0"/>
              <a:t>La prima de riesgo de trabajo se calcula con la siguiente formula:</a:t>
            </a:r>
          </a:p>
          <a:p>
            <a:endParaRPr lang="es-MX" sz="2000" dirty="0" smtClean="0"/>
          </a:p>
          <a:p>
            <a:pPr algn="ctr"/>
            <a:r>
              <a:rPr lang="es-MX" sz="2000" dirty="0" smtClean="0"/>
              <a:t>Prima </a:t>
            </a:r>
            <a:r>
              <a:rPr lang="es-MX" sz="2000" dirty="0"/>
              <a:t>= [(S/365)+V * (I + D)] * (F/N) + M </a:t>
            </a:r>
            <a:endParaRPr lang="es-MX" sz="2000" dirty="0" smtClean="0"/>
          </a:p>
          <a:p>
            <a:pPr algn="ctr"/>
            <a:endParaRPr lang="es-MX" sz="2000" dirty="0" smtClean="0"/>
          </a:p>
          <a:p>
            <a:pPr algn="just"/>
            <a:r>
              <a:rPr lang="es-MX" sz="2000" dirty="0" smtClean="0"/>
              <a:t>Al inscribirse por primera vez cubrirán la prima media de la clase que les corresponda conforme al reglamento de afiliación, clasificación de empresas, recaudación y fiscalización.</a:t>
            </a:r>
            <a:endParaRPr lang="es-MX" sz="2000" dirty="0"/>
          </a:p>
        </p:txBody>
      </p:sp>
      <p:sp>
        <p:nvSpPr>
          <p:cNvPr id="3" name="CuadroTexto 2"/>
          <p:cNvSpPr txBox="1"/>
          <p:nvPr/>
        </p:nvSpPr>
        <p:spPr>
          <a:xfrm>
            <a:off x="755576" y="908720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/>
              <a:t>Régimen financiero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166434814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803113" y="889556"/>
            <a:ext cx="74882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s-ES" sz="2800" b="1" dirty="0" smtClean="0"/>
              <a:t>Clases de riesgo de trabajo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1547664" y="4870901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Debe revisarse en el mes de febrero de cada año, no puede aumentar o disminuir en más de un punto.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971600" y="1519316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El artículo 73 de la ley del IMSS establece las siguientes primas medias para cada clase:</a:t>
            </a:r>
            <a:endParaRPr lang="es-MX" dirty="0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6330352"/>
              </p:ext>
            </p:extLst>
          </p:nvPr>
        </p:nvGraphicFramePr>
        <p:xfrm>
          <a:off x="2267744" y="2348880"/>
          <a:ext cx="4176464" cy="20822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2160240"/>
              </a:tblGrid>
              <a:tr h="347037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Prima media</a:t>
                      </a:r>
                      <a:endParaRPr lang="es-MX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En por cientos</a:t>
                      </a:r>
                      <a:endParaRPr lang="es-MX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47037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Clase I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0.54355</a:t>
                      </a:r>
                      <a:endParaRPr lang="es-MX" sz="1600" dirty="0"/>
                    </a:p>
                  </a:txBody>
                  <a:tcPr/>
                </a:tc>
              </a:tr>
              <a:tr h="347037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Clase I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1.13065</a:t>
                      </a:r>
                      <a:endParaRPr lang="es-MX" sz="1600" dirty="0"/>
                    </a:p>
                  </a:txBody>
                  <a:tcPr/>
                </a:tc>
              </a:tr>
              <a:tr h="347037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Clase I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2.59840</a:t>
                      </a:r>
                      <a:endParaRPr lang="es-MX" sz="1600" dirty="0"/>
                    </a:p>
                  </a:txBody>
                  <a:tcPr/>
                </a:tc>
              </a:tr>
              <a:tr h="347037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Clase I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4.65325</a:t>
                      </a:r>
                      <a:endParaRPr lang="es-MX" sz="1600" dirty="0"/>
                    </a:p>
                  </a:txBody>
                  <a:tcPr/>
                </a:tc>
              </a:tr>
              <a:tr h="347037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Clase I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7.58875</a:t>
                      </a:r>
                      <a:endParaRPr lang="es-MX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3 Botón de acción: Inicio">
            <a:hlinkClick r:id="rId2" action="ppaction://hlinksldjump" highlightClick="1"/>
          </p:cNvPr>
          <p:cNvSpPr/>
          <p:nvPr/>
        </p:nvSpPr>
        <p:spPr>
          <a:xfrm>
            <a:off x="8532440" y="6309320"/>
            <a:ext cx="500066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4230532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/>
          </p:cNvSpPr>
          <p:nvPr>
            <p:ph type="title" idx="4294967295"/>
          </p:nvPr>
        </p:nvSpPr>
        <p:spPr>
          <a:xfrm>
            <a:off x="539552" y="836712"/>
            <a:ext cx="8534400" cy="764767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s-ES" sz="3600" b="1" dirty="0" smtClean="0">
                <a:latin typeface="+mn-lt"/>
              </a:rPr>
              <a:t>ENFERMEDADES Y MATERNIDAD</a:t>
            </a: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382737152"/>
              </p:ext>
            </p:extLst>
          </p:nvPr>
        </p:nvGraphicFramePr>
        <p:xfrm>
          <a:off x="971600" y="2348880"/>
          <a:ext cx="8172400" cy="30868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ángulo 4"/>
          <p:cNvSpPr/>
          <p:nvPr/>
        </p:nvSpPr>
        <p:spPr>
          <a:xfrm>
            <a:off x="1052568" y="1671191"/>
            <a:ext cx="4113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MX" sz="2000" dirty="0"/>
              <a:t>Están amparados por este seguro: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64088" y="3042675"/>
            <a:ext cx="1707060" cy="1699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78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742854285"/>
              </p:ext>
            </p:extLst>
          </p:nvPr>
        </p:nvGraphicFramePr>
        <p:xfrm>
          <a:off x="899592" y="1196752"/>
          <a:ext cx="7704856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968" y="2368763"/>
            <a:ext cx="2262871" cy="178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53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2869256141"/>
              </p:ext>
            </p:extLst>
          </p:nvPr>
        </p:nvGraphicFramePr>
        <p:xfrm>
          <a:off x="753375" y="1315084"/>
          <a:ext cx="8208912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55576" y="764704"/>
            <a:ext cx="74882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s-ES" sz="2800" b="1" dirty="0" smtClean="0"/>
              <a:t>Prestaciones en especie</a:t>
            </a:r>
          </a:p>
        </p:txBody>
      </p:sp>
    </p:spTree>
    <p:extLst>
      <p:ext uri="{BB962C8B-B14F-4D97-AF65-F5344CB8AC3E}">
        <p14:creationId xmlns:p14="http://schemas.microsoft.com/office/powerpoint/2010/main" val="9775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353197269"/>
              </p:ext>
            </p:extLst>
          </p:nvPr>
        </p:nvGraphicFramePr>
        <p:xfrm>
          <a:off x="753375" y="1315084"/>
          <a:ext cx="8208912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55576" y="764704"/>
            <a:ext cx="74882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s-ES" sz="2800" b="1" dirty="0" smtClean="0"/>
              <a:t>Prestaciones en dinero</a:t>
            </a:r>
          </a:p>
        </p:txBody>
      </p:sp>
    </p:spTree>
    <p:extLst>
      <p:ext uri="{BB962C8B-B14F-4D97-AF65-F5344CB8AC3E}">
        <p14:creationId xmlns:p14="http://schemas.microsoft.com/office/powerpoint/2010/main" val="59335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Marcador de contenido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232891682"/>
              </p:ext>
            </p:extLst>
          </p:nvPr>
        </p:nvGraphicFramePr>
        <p:xfrm>
          <a:off x="683568" y="980728"/>
          <a:ext cx="7992888" cy="45773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547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752403233"/>
              </p:ext>
            </p:extLst>
          </p:nvPr>
        </p:nvGraphicFramePr>
        <p:xfrm>
          <a:off x="395536" y="1287924"/>
          <a:ext cx="8568952" cy="47333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55576" y="817548"/>
            <a:ext cx="74882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s-ES" sz="2800" b="1" dirty="0" smtClean="0"/>
              <a:t>Régimen financiero</a:t>
            </a:r>
          </a:p>
        </p:txBody>
      </p:sp>
      <p:pic>
        <p:nvPicPr>
          <p:cNvPr id="8" name="Picture 2" descr="C:\Documents and Settings\ORBA\Configuración local\Archivos temporales de Internet\Content.IE5\M3T2C2YF\MC900440394[1]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087190"/>
            <a:ext cx="2232248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91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260350"/>
            <a:ext cx="7772400" cy="1143000"/>
          </a:xfrm>
          <a:prstGeom prst="rect">
            <a:avLst/>
          </a:prstGeom>
        </p:spPr>
        <p:txBody>
          <a:bodyPr anchor="b"/>
          <a:lstStyle/>
          <a:p>
            <a:pPr algn="ctr" eaLnBrk="1" hangingPunct="1"/>
            <a:r>
              <a:rPr lang="es-ES" altLang="es-MX" sz="3000" b="1" smtClean="0">
                <a:solidFill>
                  <a:schemeClr val="tx1"/>
                </a:solidFill>
                <a:latin typeface="Arial" panose="020B0604020202020204" pitchFamily="34" charset="0"/>
              </a:rPr>
              <a:t>JUSTIFICACIÓN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87623" y="2060848"/>
            <a:ext cx="7268989" cy="3600176"/>
          </a:xfrm>
          <a:prstGeom prst="rect">
            <a:avLst/>
          </a:prstGeom>
        </p:spPr>
        <p:txBody>
          <a:bodyPr/>
          <a:lstStyle/>
          <a:p>
            <a:pPr algn="just" eaLnBrk="1" hangingPunct="1">
              <a:buNone/>
            </a:pPr>
            <a:r>
              <a:rPr lang="es-ES" altLang="es-MX" dirty="0" smtClean="0"/>
              <a:t>	Que </a:t>
            </a:r>
            <a:r>
              <a:rPr lang="es-MX" altLang="es-MX" dirty="0" smtClean="0"/>
              <a:t>sirva </a:t>
            </a:r>
            <a:r>
              <a:rPr lang="es-MX" altLang="es-MX" dirty="0"/>
              <a:t>de ayuda a los alumnos del séptimo semestre de la carrera de Contaduría para </a:t>
            </a:r>
            <a:r>
              <a:rPr lang="es-MX" altLang="es-MX" dirty="0" smtClean="0"/>
              <a:t>identificar las características de cada uno de los ramos del régimen obligatorio del IMSS.</a:t>
            </a:r>
            <a:endParaRPr lang="es-MX" altLang="es-MX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3568" y="903858"/>
            <a:ext cx="7859216" cy="1012974"/>
          </a:xfrm>
        </p:spPr>
        <p:txBody>
          <a:bodyPr>
            <a:noAutofit/>
          </a:bodyPr>
          <a:lstStyle/>
          <a:p>
            <a:r>
              <a:rPr lang="es-MX" sz="2400" dirty="0">
                <a:latin typeface="+mn-lt"/>
              </a:rPr>
              <a:t>Las prestaciones en dinero </a:t>
            </a:r>
            <a:r>
              <a:rPr lang="es-MX" sz="2400" dirty="0" smtClean="0">
                <a:latin typeface="+mn-lt"/>
              </a:rPr>
              <a:t>se </a:t>
            </a:r>
            <a:r>
              <a:rPr lang="es-MX" sz="2400" dirty="0">
                <a:latin typeface="+mn-lt"/>
              </a:rPr>
              <a:t>financiarán </a:t>
            </a:r>
            <a:r>
              <a:rPr lang="es-MX" sz="2400" dirty="0" smtClean="0">
                <a:latin typeface="+mn-lt"/>
              </a:rPr>
              <a:t>con </a:t>
            </a:r>
            <a:r>
              <a:rPr lang="es-MX" sz="2400" dirty="0">
                <a:latin typeface="+mn-lt"/>
              </a:rPr>
              <a:t>una cuota del </a:t>
            </a:r>
            <a:r>
              <a:rPr lang="es-MX" sz="2400" dirty="0" smtClean="0">
                <a:latin typeface="+mn-lt"/>
              </a:rPr>
              <a:t>1% </a:t>
            </a:r>
            <a:r>
              <a:rPr lang="es-MX" sz="2400" dirty="0">
                <a:latin typeface="+mn-lt"/>
              </a:rPr>
              <a:t>sobre el </a:t>
            </a:r>
            <a:r>
              <a:rPr lang="es-MX" sz="2400" dirty="0" smtClean="0">
                <a:latin typeface="+mn-lt"/>
              </a:rPr>
              <a:t>SBC, de la siguiente manera:</a:t>
            </a:r>
            <a:endParaRPr lang="es-MX" sz="2400" dirty="0">
              <a:latin typeface="+mn-lt"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024009957"/>
              </p:ext>
            </p:extLst>
          </p:nvPr>
        </p:nvGraphicFramePr>
        <p:xfrm>
          <a:off x="1187624" y="1916832"/>
          <a:ext cx="7041976" cy="37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0670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4584898"/>
              </p:ext>
            </p:extLst>
          </p:nvPr>
        </p:nvGraphicFramePr>
        <p:xfrm>
          <a:off x="611560" y="692696"/>
          <a:ext cx="8075240" cy="52565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3 Botón de acción: Inicio">
            <a:hlinkClick r:id="rId7" action="ppaction://hlinksldjump" highlightClick="1"/>
          </p:cNvPr>
          <p:cNvSpPr/>
          <p:nvPr/>
        </p:nvSpPr>
        <p:spPr>
          <a:xfrm>
            <a:off x="8532440" y="6309320"/>
            <a:ext cx="500066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8315455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/>
          </p:cNvSpPr>
          <p:nvPr>
            <p:ph type="title" idx="4294967295"/>
          </p:nvPr>
        </p:nvSpPr>
        <p:spPr>
          <a:xfrm>
            <a:off x="590809" y="792025"/>
            <a:ext cx="8534400" cy="764767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s-ES" sz="3600" b="1" dirty="0" smtClean="0">
                <a:latin typeface="+mn-lt"/>
              </a:rPr>
              <a:t>INVALIDEZ Y VIDA</a:t>
            </a: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720667447"/>
              </p:ext>
            </p:extLst>
          </p:nvPr>
        </p:nvGraphicFramePr>
        <p:xfrm>
          <a:off x="771809" y="1268760"/>
          <a:ext cx="8172400" cy="44918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3489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755576" y="730649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/>
              <a:t>Ramo de invalidez</a:t>
            </a:r>
            <a:endParaRPr lang="es-MX" sz="2800" b="1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597215453"/>
              </p:ext>
            </p:extLst>
          </p:nvPr>
        </p:nvGraphicFramePr>
        <p:xfrm>
          <a:off x="982291" y="2132856"/>
          <a:ext cx="7920880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827583" y="1763524"/>
            <a:ext cx="4320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Otorga las siguientes prestaciones:</a:t>
            </a:r>
            <a:endParaRPr lang="es-MX" dirty="0"/>
          </a:p>
        </p:txBody>
      </p:sp>
      <p:pic>
        <p:nvPicPr>
          <p:cNvPr id="8" name="picture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1219410"/>
            <a:ext cx="2448272" cy="163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09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538458590"/>
              </p:ext>
            </p:extLst>
          </p:nvPr>
        </p:nvGraphicFramePr>
        <p:xfrm>
          <a:off x="539552" y="764704"/>
          <a:ext cx="8280920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4890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827584" y="836712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/>
              <a:t>Ramo de vida</a:t>
            </a:r>
            <a:endParaRPr lang="es-MX" sz="2800" b="1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522488263"/>
              </p:ext>
            </p:extLst>
          </p:nvPr>
        </p:nvGraphicFramePr>
        <p:xfrm>
          <a:off x="1043608" y="1359932"/>
          <a:ext cx="7344816" cy="46613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3455876" y="2996952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En caso de muerte del asegurado, otorgara estas prestaciones: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8857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280975676"/>
              </p:ext>
            </p:extLst>
          </p:nvPr>
        </p:nvGraphicFramePr>
        <p:xfrm>
          <a:off x="971550" y="2007880"/>
          <a:ext cx="3888482" cy="394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ángulo 1"/>
          <p:cNvSpPr/>
          <p:nvPr/>
        </p:nvSpPr>
        <p:spPr>
          <a:xfrm>
            <a:off x="971550" y="980728"/>
            <a:ext cx="20882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b="1" dirty="0" smtClean="0"/>
              <a:t>Requisitos:</a:t>
            </a:r>
            <a:endParaRPr lang="es-ES" sz="2400" b="1" dirty="0"/>
          </a:p>
        </p:txBody>
      </p:sp>
      <p:pic>
        <p:nvPicPr>
          <p:cNvPr id="5" name="Picture 2" descr="Resultado de imagen para financiera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420888"/>
            <a:ext cx="3333750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894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043608" y="1340768"/>
            <a:ext cx="7416824" cy="4320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624342487"/>
              </p:ext>
            </p:extLst>
          </p:nvPr>
        </p:nvGraphicFramePr>
        <p:xfrm>
          <a:off x="791580" y="1340769"/>
          <a:ext cx="7920880" cy="49685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7827909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479877113"/>
              </p:ext>
            </p:extLst>
          </p:nvPr>
        </p:nvGraphicFramePr>
        <p:xfrm>
          <a:off x="899592" y="764704"/>
          <a:ext cx="7632848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8" name="Picture 4" descr="Resultado de imagen para imagenes de huerfanos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0273" y="2318425"/>
            <a:ext cx="3011486" cy="2005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32476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871211395"/>
              </p:ext>
            </p:extLst>
          </p:nvPr>
        </p:nvGraphicFramePr>
        <p:xfrm>
          <a:off x="899592" y="908720"/>
          <a:ext cx="7560840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3480492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11188" y="260350"/>
            <a:ext cx="7772400" cy="1143000"/>
          </a:xfrm>
          <a:prstGeom prst="rect">
            <a:avLst/>
          </a:prstGeom>
        </p:spPr>
        <p:txBody>
          <a:bodyPr anchor="b"/>
          <a:lstStyle/>
          <a:p>
            <a:pPr algn="ctr" eaLnBrk="1" hangingPunct="1"/>
            <a:r>
              <a:rPr lang="es-ES" altLang="es-MX" sz="3000" b="1" smtClean="0">
                <a:solidFill>
                  <a:schemeClr val="tx1"/>
                </a:solidFill>
                <a:latin typeface="Arial" panose="020B0604020202020204" pitchFamily="34" charset="0"/>
              </a:rPr>
              <a:t>OBJETIVO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55650" y="1773238"/>
            <a:ext cx="7848600" cy="3311525"/>
          </a:xfrm>
          <a:prstGeom prst="rect">
            <a:avLst/>
          </a:prstGeom>
        </p:spPr>
        <p:txBody>
          <a:bodyPr/>
          <a:lstStyle/>
          <a:p>
            <a:pPr algn="just" eaLnBrk="1" hangingPunct="1">
              <a:buFont typeface="Wingdings" panose="05000000000000000000" pitchFamily="2" charset="2"/>
              <a:buNone/>
            </a:pPr>
            <a:endParaRPr lang="es-MX" altLang="es-MX" dirty="0" smtClean="0"/>
          </a:p>
          <a:p>
            <a:pPr algn="just" eaLnBrk="1" hangingPunct="1">
              <a:buNone/>
            </a:pPr>
            <a:r>
              <a:rPr lang="es-MX" altLang="es-MX" dirty="0" smtClean="0"/>
              <a:t>	Identificar </a:t>
            </a:r>
            <a:r>
              <a:rPr lang="es-MX" altLang="es-MX" dirty="0"/>
              <a:t>las características de cada uno de los ramos del régimen obligatorio del </a:t>
            </a:r>
            <a:r>
              <a:rPr lang="es-MX" altLang="es-MX" dirty="0" smtClean="0"/>
              <a:t>Instituto Mexicano del Seguro Social (IMSS).</a:t>
            </a:r>
            <a:endParaRPr lang="es-ES" altLang="es-MX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827584" y="836712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/>
              <a:t>Régimen financiero</a:t>
            </a:r>
            <a:endParaRPr lang="es-MX" sz="2800" b="1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151213500"/>
              </p:ext>
            </p:extLst>
          </p:nvPr>
        </p:nvGraphicFramePr>
        <p:xfrm>
          <a:off x="1187624" y="1561875"/>
          <a:ext cx="7632848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8" r="29247"/>
          <a:stretch>
            <a:fillRect/>
          </a:stretch>
        </p:blipFill>
        <p:spPr bwMode="auto">
          <a:xfrm>
            <a:off x="1331640" y="1561875"/>
            <a:ext cx="1666875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151678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827584" y="836712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/>
              <a:t>Conservación de derechos</a:t>
            </a:r>
            <a:endParaRPr lang="es-MX" sz="2800" b="1" dirty="0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2233210009"/>
              </p:ext>
            </p:extLst>
          </p:nvPr>
        </p:nvGraphicFramePr>
        <p:xfrm>
          <a:off x="827584" y="1628800"/>
          <a:ext cx="7632848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Botón de acción: Inicio">
            <a:hlinkClick r:id="rId7" action="ppaction://hlinksldjump" highlightClick="1"/>
          </p:cNvPr>
          <p:cNvSpPr/>
          <p:nvPr/>
        </p:nvSpPr>
        <p:spPr>
          <a:xfrm>
            <a:off x="8532440" y="6309320"/>
            <a:ext cx="500066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7874425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4128" y="1964983"/>
            <a:ext cx="2572298" cy="1926850"/>
          </a:xfrm>
          <a:prstGeom prst="rect">
            <a:avLst/>
          </a:prstGeom>
        </p:spPr>
      </p:pic>
      <p:sp>
        <p:nvSpPr>
          <p:cNvPr id="122882" name="Rectangle 2"/>
          <p:cNvSpPr>
            <a:spLocks noGrp="1"/>
          </p:cNvSpPr>
          <p:nvPr>
            <p:ph type="title" idx="4294967295"/>
          </p:nvPr>
        </p:nvSpPr>
        <p:spPr>
          <a:xfrm>
            <a:off x="590809" y="692696"/>
            <a:ext cx="8534400" cy="1268823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s-ES" sz="3600" b="1" dirty="0" smtClean="0">
                <a:latin typeface="+mn-lt"/>
              </a:rPr>
              <a:t>RETIRO, CESANTÍA EN EDAD AVANZADA Y VEJEZ</a:t>
            </a: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3723308515"/>
              </p:ext>
            </p:extLst>
          </p:nvPr>
        </p:nvGraphicFramePr>
        <p:xfrm>
          <a:off x="-10050" y="1927983"/>
          <a:ext cx="8172400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34037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710589525"/>
              </p:ext>
            </p:extLst>
          </p:nvPr>
        </p:nvGraphicFramePr>
        <p:xfrm>
          <a:off x="827584" y="1052736"/>
          <a:ext cx="8064896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Resultado de imagen para pensión por cesantía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819466"/>
            <a:ext cx="1984351" cy="1488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Resultado de imagen para pensión por cesantía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140968"/>
            <a:ext cx="2160240" cy="1423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27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3928" y="2708920"/>
            <a:ext cx="2280127" cy="1512168"/>
          </a:xfrm>
          <a:prstGeom prst="rect">
            <a:avLst/>
          </a:prstGeom>
        </p:spPr>
      </p:pic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5328797"/>
              </p:ext>
            </p:extLst>
          </p:nvPr>
        </p:nvGraphicFramePr>
        <p:xfrm>
          <a:off x="611560" y="620688"/>
          <a:ext cx="8229600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5521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836712"/>
            <a:ext cx="2448272" cy="1623680"/>
          </a:xfrm>
          <a:prstGeom prst="rect">
            <a:avLst/>
          </a:prstGeom>
        </p:spPr>
      </p:pic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4055549946"/>
              </p:ext>
            </p:extLst>
          </p:nvPr>
        </p:nvGraphicFramePr>
        <p:xfrm>
          <a:off x="1007096" y="1196752"/>
          <a:ext cx="8136904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2979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0320595"/>
              </p:ext>
            </p:extLst>
          </p:nvPr>
        </p:nvGraphicFramePr>
        <p:xfrm>
          <a:off x="457200" y="1052736"/>
          <a:ext cx="8229600" cy="50734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79193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1716701"/>
              </p:ext>
            </p:extLst>
          </p:nvPr>
        </p:nvGraphicFramePr>
        <p:xfrm>
          <a:off x="539552" y="1052736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7959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8" y="890464"/>
            <a:ext cx="8229600" cy="594320"/>
          </a:xfrm>
        </p:spPr>
        <p:txBody>
          <a:bodyPr/>
          <a:lstStyle/>
          <a:p>
            <a:r>
              <a:rPr lang="es-MX" sz="2800" b="1" dirty="0" smtClean="0">
                <a:latin typeface="+mn-lt"/>
              </a:rPr>
              <a:t>Régimen financiero</a:t>
            </a:r>
            <a:endParaRPr lang="es-MX" sz="2800" b="1" dirty="0">
              <a:latin typeface="+mn-lt"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6741559"/>
              </p:ext>
            </p:extLst>
          </p:nvPr>
        </p:nvGraphicFramePr>
        <p:xfrm>
          <a:off x="827584" y="1484784"/>
          <a:ext cx="7355160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5" descr="j0283209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89039" y="1628800"/>
            <a:ext cx="2016125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0643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8" y="764704"/>
            <a:ext cx="8229600" cy="504056"/>
          </a:xfrm>
        </p:spPr>
        <p:txBody>
          <a:bodyPr>
            <a:noAutofit/>
          </a:bodyPr>
          <a:lstStyle/>
          <a:p>
            <a:r>
              <a:rPr lang="es-MX" sz="2800" b="1" dirty="0" smtClean="0">
                <a:latin typeface="+mn-lt"/>
              </a:rPr>
              <a:t>Otras características</a:t>
            </a:r>
            <a:endParaRPr lang="es-MX" sz="2800" b="1" dirty="0">
              <a:latin typeface="+mn-lt"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6252161"/>
              </p:ext>
            </p:extLst>
          </p:nvPr>
        </p:nvGraphicFramePr>
        <p:xfrm>
          <a:off x="611560" y="1556792"/>
          <a:ext cx="8215567" cy="49685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7502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739329" y="941656"/>
            <a:ext cx="7886700" cy="759152"/>
          </a:xfrm>
        </p:spPr>
        <p:txBody>
          <a:bodyPr>
            <a:normAutofit/>
          </a:bodyPr>
          <a:lstStyle/>
          <a:p>
            <a:pPr algn="ctr"/>
            <a:r>
              <a:rPr lang="en-US" altLang="es-MX" sz="4000" b="1" dirty="0" smtClean="0">
                <a:latin typeface="+mn-lt"/>
                <a:cs typeface="Arial" panose="020B0604020202020204" pitchFamily="34" charset="0"/>
              </a:rPr>
              <a:t>ÍNDICE</a:t>
            </a:r>
            <a:endParaRPr lang="en-US" altLang="es-MX" sz="4000" b="1" dirty="0">
              <a:solidFill>
                <a:schemeClr val="accent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88067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MX" altLang="es-MX"/>
          </a:p>
        </p:txBody>
      </p:sp>
      <p:pic>
        <p:nvPicPr>
          <p:cNvPr id="53" name="Imagen 5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1106" y="941656"/>
            <a:ext cx="1658256" cy="1231499"/>
          </a:xfrm>
          <a:prstGeom prst="rect">
            <a:avLst/>
          </a:prstGeom>
        </p:spPr>
      </p:pic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010884927"/>
              </p:ext>
            </p:extLst>
          </p:nvPr>
        </p:nvGraphicFramePr>
        <p:xfrm>
          <a:off x="611560" y="1700808"/>
          <a:ext cx="8014469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54947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6674026"/>
              </p:ext>
            </p:extLst>
          </p:nvPr>
        </p:nvGraphicFramePr>
        <p:xfrm>
          <a:off x="827584" y="908720"/>
          <a:ext cx="7859216" cy="49685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Imagen relacionad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245" y="1628800"/>
            <a:ext cx="2532134" cy="2064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3 Botón de acción: Inicio">
            <a:hlinkClick r:id="rId8" action="ppaction://hlinksldjump" highlightClick="1"/>
          </p:cNvPr>
          <p:cNvSpPr/>
          <p:nvPr/>
        </p:nvSpPr>
        <p:spPr>
          <a:xfrm>
            <a:off x="8532440" y="6309320"/>
            <a:ext cx="500066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1041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/>
          </p:cNvSpPr>
          <p:nvPr>
            <p:ph type="title" idx="4294967295"/>
          </p:nvPr>
        </p:nvSpPr>
        <p:spPr>
          <a:xfrm>
            <a:off x="590809" y="692696"/>
            <a:ext cx="8534400" cy="1268823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s-ES" sz="3600" b="1" dirty="0" smtClean="0">
                <a:latin typeface="+mn-lt"/>
              </a:rPr>
              <a:t>GUARDERÍAS Y PRESTACIONES SOCIALES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0580" y="1700808"/>
            <a:ext cx="2372160" cy="1584176"/>
          </a:xfrm>
          <a:prstGeom prst="rect">
            <a:avLst/>
          </a:prstGeom>
        </p:spPr>
      </p:pic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347195915"/>
              </p:ext>
            </p:extLst>
          </p:nvPr>
        </p:nvGraphicFramePr>
        <p:xfrm>
          <a:off x="1115616" y="1961519"/>
          <a:ext cx="6182638" cy="39492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8336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755575" y="944724"/>
            <a:ext cx="7945257" cy="504056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r>
              <a:rPr lang="es-MX" sz="2800" b="1" kern="0" dirty="0" smtClean="0">
                <a:latin typeface="+mn-lt"/>
              </a:rPr>
              <a:t>Guarderías</a:t>
            </a:r>
            <a:endParaRPr lang="es-MX" sz="2800" b="1" kern="0" dirty="0">
              <a:latin typeface="+mn-lt"/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030138244"/>
              </p:ext>
            </p:extLst>
          </p:nvPr>
        </p:nvGraphicFramePr>
        <p:xfrm>
          <a:off x="755575" y="1196752"/>
          <a:ext cx="7945257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9618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755575" y="836712"/>
            <a:ext cx="7945257" cy="504056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r>
              <a:rPr lang="es-MX" sz="2800" b="1" kern="0" dirty="0" smtClean="0">
                <a:latin typeface="+mn-lt"/>
              </a:rPr>
              <a:t>Prestaciones sociales institucionales</a:t>
            </a:r>
            <a:endParaRPr lang="es-MX" sz="2800" b="1" kern="0" dirty="0">
              <a:latin typeface="+mn-lt"/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920311031"/>
              </p:ext>
            </p:extLst>
          </p:nvPr>
        </p:nvGraphicFramePr>
        <p:xfrm>
          <a:off x="755575" y="1448780"/>
          <a:ext cx="7704857" cy="44284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9500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755575" y="836712"/>
            <a:ext cx="7945257" cy="504056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r>
              <a:rPr lang="es-MX" sz="2800" b="1" kern="0" dirty="0" smtClean="0">
                <a:latin typeface="+mn-lt"/>
              </a:rPr>
              <a:t>Prestaciones de solidaridad social</a:t>
            </a:r>
            <a:endParaRPr lang="es-MX" sz="2800" b="1" kern="0" dirty="0">
              <a:latin typeface="+mn-lt"/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4184758793"/>
              </p:ext>
            </p:extLst>
          </p:nvPr>
        </p:nvGraphicFramePr>
        <p:xfrm>
          <a:off x="755575" y="1448780"/>
          <a:ext cx="7704857" cy="44284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693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827584" y="908720"/>
            <a:ext cx="7945257" cy="504056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r>
              <a:rPr lang="es-MX" sz="2800" b="1" kern="0" dirty="0" smtClean="0">
                <a:latin typeface="+mn-lt"/>
              </a:rPr>
              <a:t>Régimen financiero</a:t>
            </a:r>
            <a:endParaRPr lang="es-MX" sz="2800" b="1" kern="0" dirty="0">
              <a:latin typeface="+mn-lt"/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804028109"/>
              </p:ext>
            </p:extLst>
          </p:nvPr>
        </p:nvGraphicFramePr>
        <p:xfrm>
          <a:off x="1187624" y="1772816"/>
          <a:ext cx="6696744" cy="32258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3 Botón de acción: Inicio">
            <a:hlinkClick r:id="rId7" action="ppaction://hlinksldjump" highlightClick="1"/>
          </p:cNvPr>
          <p:cNvSpPr/>
          <p:nvPr/>
        </p:nvSpPr>
        <p:spPr>
          <a:xfrm>
            <a:off x="8522808" y="6309320"/>
            <a:ext cx="500066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3647578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2484" y="962006"/>
            <a:ext cx="8229600" cy="1143000"/>
          </a:xfrm>
        </p:spPr>
        <p:txBody>
          <a:bodyPr/>
          <a:lstStyle/>
          <a:p>
            <a:pPr algn="ctr"/>
            <a:r>
              <a:rPr lang="es-ES" sz="2800" b="1" dirty="0" smtClean="0">
                <a:solidFill>
                  <a:schemeClr val="tx1"/>
                </a:solidFill>
                <a:latin typeface="+mn-lt"/>
              </a:rPr>
              <a:t>BIBLIOGRAFÍA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idx="1"/>
          </p:nvPr>
        </p:nvSpPr>
        <p:spPr>
          <a:xfrm>
            <a:off x="899592" y="1844825"/>
            <a:ext cx="7792492" cy="3588236"/>
          </a:xfrm>
        </p:spPr>
        <p:txBody>
          <a:bodyPr>
            <a:normAutofit/>
          </a:bodyPr>
          <a:lstStyle/>
          <a:p>
            <a:pPr lvl="0"/>
            <a:r>
              <a:rPr lang="es-ES" sz="2400" dirty="0"/>
              <a:t>Ley del Instituto Mexicano del Seguro Social, (</a:t>
            </a:r>
            <a:r>
              <a:rPr lang="es-ES" sz="2400" dirty="0" smtClean="0"/>
              <a:t>2017), </a:t>
            </a:r>
            <a:r>
              <a:rPr lang="es-ES" sz="2400" dirty="0"/>
              <a:t>México. </a:t>
            </a:r>
            <a:endParaRPr lang="es-ES" sz="2400" dirty="0" smtClean="0"/>
          </a:p>
          <a:p>
            <a:r>
              <a:rPr lang="es-ES" sz="2400" dirty="0"/>
              <a:t>Reglamento de la Ley del Instituto Mexicano del Seguro Social en materia de afiliación y clasificación de empresas, recaudación y fiscalización. (</a:t>
            </a:r>
            <a:r>
              <a:rPr lang="es-ES" sz="2400" dirty="0" smtClean="0"/>
              <a:t>2017), </a:t>
            </a:r>
            <a:r>
              <a:rPr lang="es-ES" sz="2400" dirty="0"/>
              <a:t>México</a:t>
            </a:r>
            <a:r>
              <a:rPr lang="es-ES" sz="2400" dirty="0" smtClean="0"/>
              <a:t>.</a:t>
            </a:r>
          </a:p>
          <a:p>
            <a:r>
              <a:rPr lang="es-ES" sz="2400" dirty="0" smtClean="0">
                <a:hlinkClick r:id="rId2"/>
              </a:rPr>
              <a:t>www.imss.gob.mx</a:t>
            </a:r>
            <a:endParaRPr lang="es-ES" sz="2400" dirty="0" smtClean="0"/>
          </a:p>
          <a:p>
            <a:endParaRPr lang="es-MX" sz="2400" dirty="0"/>
          </a:p>
          <a:p>
            <a:pPr marL="0" lvl="0" indent="0">
              <a:buNone/>
            </a:pPr>
            <a:endParaRPr lang="es-MX" sz="2400" dirty="0"/>
          </a:p>
        </p:txBody>
      </p:sp>
      <p:sp>
        <p:nvSpPr>
          <p:cNvPr id="4" name="3 Botón de acción: Inicio">
            <a:hlinkClick r:id="rId3" action="ppaction://hlinksldjump" highlightClick="1"/>
          </p:cNvPr>
          <p:cNvSpPr/>
          <p:nvPr/>
        </p:nvSpPr>
        <p:spPr>
          <a:xfrm>
            <a:off x="8532440" y="6315468"/>
            <a:ext cx="500066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1636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072" y="1379513"/>
            <a:ext cx="2895851" cy="1585097"/>
          </a:xfrm>
          <a:prstGeom prst="rect">
            <a:avLst/>
          </a:prstGeom>
        </p:spPr>
      </p:pic>
      <p:sp>
        <p:nvSpPr>
          <p:cNvPr id="122882" name="Rectangle 2"/>
          <p:cNvSpPr>
            <a:spLocks noGrp="1"/>
          </p:cNvSpPr>
          <p:nvPr>
            <p:ph type="title" idx="4294967295"/>
          </p:nvPr>
        </p:nvSpPr>
        <p:spPr>
          <a:xfrm>
            <a:off x="539552" y="620688"/>
            <a:ext cx="8534400" cy="7588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s-ES" sz="3600" b="1" dirty="0" smtClean="0">
                <a:latin typeface="+mn-lt"/>
              </a:rPr>
              <a:t>RIESGO DE TRABAJO</a:t>
            </a: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354028"/>
              </p:ext>
            </p:extLst>
          </p:nvPr>
        </p:nvGraphicFramePr>
        <p:xfrm>
          <a:off x="718120" y="1379513"/>
          <a:ext cx="8534400" cy="47762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5912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8774" y="5151536"/>
            <a:ext cx="2700762" cy="1688738"/>
          </a:xfrm>
          <a:prstGeom prst="rect">
            <a:avLst/>
          </a:prstGeom>
        </p:spPr>
      </p:pic>
      <p:sp>
        <p:nvSpPr>
          <p:cNvPr id="5" name="Llamada de flecha hacia abajo 4"/>
          <p:cNvSpPr/>
          <p:nvPr/>
        </p:nvSpPr>
        <p:spPr>
          <a:xfrm>
            <a:off x="3419067" y="1438807"/>
            <a:ext cx="2332140" cy="2143125"/>
          </a:xfrm>
          <a:prstGeom prst="downArrow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rgbClr val="002060"/>
                </a:solidFill>
              </a:rPr>
              <a:t>Artículo 46</a:t>
            </a:r>
          </a:p>
          <a:p>
            <a:pPr algn="ctr"/>
            <a:r>
              <a:rPr lang="es-MX" b="1" dirty="0" smtClean="0">
                <a:solidFill>
                  <a:srgbClr val="002060"/>
                </a:solidFill>
              </a:rPr>
              <a:t>No se puede considerar Riesgo de trabajo:</a:t>
            </a:r>
            <a:endParaRPr lang="es-MX" b="1" dirty="0">
              <a:solidFill>
                <a:srgbClr val="002060"/>
              </a:solidFill>
            </a:endParaRPr>
          </a:p>
        </p:txBody>
      </p:sp>
      <p:grpSp>
        <p:nvGrpSpPr>
          <p:cNvPr id="6" name="Grupo 5"/>
          <p:cNvGrpSpPr/>
          <p:nvPr/>
        </p:nvGrpSpPr>
        <p:grpSpPr>
          <a:xfrm>
            <a:off x="733882" y="1489471"/>
            <a:ext cx="1819139" cy="1757363"/>
            <a:chOff x="2109777" y="859"/>
            <a:chExt cx="1519605" cy="1065410"/>
          </a:xfrm>
        </p:grpSpPr>
        <p:sp>
          <p:nvSpPr>
            <p:cNvPr id="7" name="Elipse 6"/>
            <p:cNvSpPr/>
            <p:nvPr/>
          </p:nvSpPr>
          <p:spPr>
            <a:xfrm>
              <a:off x="2109777" y="859"/>
              <a:ext cx="1519605" cy="1065410"/>
            </a:xfrm>
            <a:prstGeom prst="ellipse">
              <a:avLst/>
            </a:prstGeom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rgbClr r="0" g="0" b="0"/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8" name="Elipse 4"/>
            <p:cNvSpPr/>
            <p:nvPr/>
          </p:nvSpPr>
          <p:spPr>
            <a:xfrm>
              <a:off x="2332318" y="156885"/>
              <a:ext cx="1074523" cy="7533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43975" tIns="9525" rIns="43975" bIns="9525" numCol="1" spcCol="1270" anchor="ctr" anchorCtr="0">
              <a:noAutofit/>
            </a:bodyPr>
            <a:lstStyle/>
            <a:p>
              <a:pPr algn="ctr" defTabSz="333375">
                <a:lnSpc>
                  <a:spcPct val="90000"/>
                </a:lnSpc>
                <a:spcAft>
                  <a:spcPct val="35000"/>
                </a:spcAft>
              </a:pPr>
              <a:endParaRPr lang="es-MX" sz="7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" name="Rectángulo 8"/>
          <p:cNvSpPr/>
          <p:nvPr/>
        </p:nvSpPr>
        <p:spPr>
          <a:xfrm>
            <a:off x="733882" y="1921103"/>
            <a:ext cx="18244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200" dirty="0">
                <a:solidFill>
                  <a:srgbClr val="000000"/>
                </a:solidFill>
              </a:rPr>
              <a:t>Si el accidente ocurre encontrándose el trabajador en estado de </a:t>
            </a:r>
            <a:r>
              <a:rPr lang="es-MX" sz="1200" dirty="0" smtClean="0">
                <a:solidFill>
                  <a:srgbClr val="000000"/>
                </a:solidFill>
              </a:rPr>
              <a:t>embriaguez. </a:t>
            </a:r>
            <a:endParaRPr lang="es-MX" sz="1200" dirty="0"/>
          </a:p>
        </p:txBody>
      </p:sp>
      <p:grpSp>
        <p:nvGrpSpPr>
          <p:cNvPr id="22" name="Grupo 21"/>
          <p:cNvGrpSpPr/>
          <p:nvPr/>
        </p:nvGrpSpPr>
        <p:grpSpPr>
          <a:xfrm>
            <a:off x="2304271" y="3886996"/>
            <a:ext cx="1698566" cy="1663973"/>
            <a:chOff x="2109777" y="859"/>
            <a:chExt cx="1519605" cy="1065410"/>
          </a:xfrm>
        </p:grpSpPr>
        <p:sp>
          <p:nvSpPr>
            <p:cNvPr id="23" name="Elipse 22"/>
            <p:cNvSpPr/>
            <p:nvPr/>
          </p:nvSpPr>
          <p:spPr>
            <a:xfrm>
              <a:off x="2109777" y="859"/>
              <a:ext cx="1519605" cy="1065410"/>
            </a:xfrm>
            <a:prstGeom prst="ellipse">
              <a:avLst/>
            </a:prstGeom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rgbClr r="0" g="0" b="0"/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24" name="Elipse 4"/>
            <p:cNvSpPr/>
            <p:nvPr/>
          </p:nvSpPr>
          <p:spPr>
            <a:xfrm>
              <a:off x="2332318" y="156885"/>
              <a:ext cx="1074523" cy="7533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43975" tIns="9525" rIns="43975" bIns="9525" numCol="1" spcCol="1270" anchor="ctr" anchorCtr="0">
              <a:noAutofit/>
            </a:bodyPr>
            <a:lstStyle/>
            <a:p>
              <a:pPr algn="ctr" defTabSz="333375">
                <a:lnSpc>
                  <a:spcPct val="90000"/>
                </a:lnSpc>
                <a:spcAft>
                  <a:spcPct val="35000"/>
                </a:spcAft>
              </a:pPr>
              <a:endParaRPr lang="es-MX" sz="7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upo 24"/>
          <p:cNvGrpSpPr/>
          <p:nvPr/>
        </p:nvGrpSpPr>
        <p:grpSpPr>
          <a:xfrm>
            <a:off x="5165239" y="3876280"/>
            <a:ext cx="1777509" cy="1663973"/>
            <a:chOff x="1951455" y="-82497"/>
            <a:chExt cx="1590231" cy="1065410"/>
          </a:xfrm>
        </p:grpSpPr>
        <p:sp>
          <p:nvSpPr>
            <p:cNvPr id="26" name="Elipse 25"/>
            <p:cNvSpPr/>
            <p:nvPr/>
          </p:nvSpPr>
          <p:spPr>
            <a:xfrm>
              <a:off x="1951455" y="-82497"/>
              <a:ext cx="1590231" cy="1065410"/>
            </a:xfrm>
            <a:prstGeom prst="ellipse">
              <a:avLst/>
            </a:prstGeom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rgbClr r="0" g="0" b="0"/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/>
            <a:lstStyle/>
            <a:p>
              <a:r>
                <a:rPr lang="es-MX" sz="1200" dirty="0"/>
                <a:t> </a:t>
              </a:r>
            </a:p>
          </p:txBody>
        </p:sp>
        <p:sp>
          <p:nvSpPr>
            <p:cNvPr id="27" name="Elipse 4"/>
            <p:cNvSpPr/>
            <p:nvPr/>
          </p:nvSpPr>
          <p:spPr>
            <a:xfrm>
              <a:off x="2332318" y="156885"/>
              <a:ext cx="1074523" cy="7533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43975" tIns="9525" rIns="43975" bIns="9525" numCol="1" spcCol="1270" anchor="ctr" anchorCtr="0">
              <a:noAutofit/>
            </a:bodyPr>
            <a:lstStyle/>
            <a:p>
              <a:pPr algn="ctr" defTabSz="333375">
                <a:lnSpc>
                  <a:spcPct val="90000"/>
                </a:lnSpc>
                <a:spcAft>
                  <a:spcPct val="35000"/>
                </a:spcAft>
              </a:pPr>
              <a:endParaRPr lang="es-MX" sz="7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upo 27"/>
          <p:cNvGrpSpPr/>
          <p:nvPr/>
        </p:nvGrpSpPr>
        <p:grpSpPr>
          <a:xfrm>
            <a:off x="6693998" y="1489471"/>
            <a:ext cx="1698566" cy="1663973"/>
            <a:chOff x="2109777" y="859"/>
            <a:chExt cx="1519605" cy="1065410"/>
          </a:xfrm>
        </p:grpSpPr>
        <p:sp>
          <p:nvSpPr>
            <p:cNvPr id="29" name="Elipse 28"/>
            <p:cNvSpPr/>
            <p:nvPr/>
          </p:nvSpPr>
          <p:spPr>
            <a:xfrm>
              <a:off x="2109777" y="859"/>
              <a:ext cx="1519605" cy="1065410"/>
            </a:xfrm>
            <a:prstGeom prst="ellipse">
              <a:avLst/>
            </a:prstGeom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rgbClr r="0" g="0" b="0"/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30" name="Elipse 4"/>
            <p:cNvSpPr/>
            <p:nvPr/>
          </p:nvSpPr>
          <p:spPr>
            <a:xfrm>
              <a:off x="2332318" y="156885"/>
              <a:ext cx="1074523" cy="7533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43975" tIns="9525" rIns="43975" bIns="9525" numCol="1" spcCol="1270" anchor="ctr" anchorCtr="0">
              <a:noAutofit/>
            </a:bodyPr>
            <a:lstStyle/>
            <a:p>
              <a:pPr algn="ctr" defTabSz="333375">
                <a:lnSpc>
                  <a:spcPct val="90000"/>
                </a:lnSpc>
                <a:spcAft>
                  <a:spcPct val="35000"/>
                </a:spcAft>
              </a:pPr>
              <a:endParaRPr lang="es-MX" sz="7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Rectángulo 36"/>
          <p:cNvSpPr/>
          <p:nvPr/>
        </p:nvSpPr>
        <p:spPr>
          <a:xfrm>
            <a:off x="2248290" y="4342608"/>
            <a:ext cx="17601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200" dirty="0">
                <a:solidFill>
                  <a:srgbClr val="000000"/>
                </a:solidFill>
              </a:rPr>
              <a:t>Si el trabajador se ocasiona intencionalmente una </a:t>
            </a:r>
            <a:r>
              <a:rPr lang="es-MX" sz="1200" dirty="0" smtClean="0">
                <a:solidFill>
                  <a:srgbClr val="000000"/>
                </a:solidFill>
              </a:rPr>
              <a:t>incapacidad.</a:t>
            </a:r>
            <a:endParaRPr lang="es-MX" sz="1200" dirty="0"/>
          </a:p>
        </p:txBody>
      </p:sp>
      <p:sp>
        <p:nvSpPr>
          <p:cNvPr id="38" name="Rectángulo 37"/>
          <p:cNvSpPr/>
          <p:nvPr/>
        </p:nvSpPr>
        <p:spPr>
          <a:xfrm>
            <a:off x="5092999" y="4342607"/>
            <a:ext cx="1921988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050" dirty="0">
                <a:solidFill>
                  <a:srgbClr val="000000"/>
                </a:solidFill>
              </a:rPr>
              <a:t>Si el accidente ocurre encontrándose el trabajador bajo la acción de algún psicotrópico, narcótico o droga </a:t>
            </a:r>
            <a:r>
              <a:rPr lang="es-MX" sz="1050" dirty="0" smtClean="0">
                <a:solidFill>
                  <a:srgbClr val="000000"/>
                </a:solidFill>
              </a:rPr>
              <a:t>enervante.</a:t>
            </a:r>
            <a:endParaRPr lang="es-MX" sz="1050" dirty="0"/>
          </a:p>
        </p:txBody>
      </p:sp>
      <p:sp>
        <p:nvSpPr>
          <p:cNvPr id="39" name="Rectángulo 38"/>
          <p:cNvSpPr/>
          <p:nvPr/>
        </p:nvSpPr>
        <p:spPr>
          <a:xfrm>
            <a:off x="6603910" y="2096731"/>
            <a:ext cx="18787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200" dirty="0">
                <a:solidFill>
                  <a:srgbClr val="000000"/>
                </a:solidFill>
              </a:rPr>
              <a:t>Si la incapacidad o siniestro es el resultado de alguna riña </a:t>
            </a:r>
            <a:endParaRPr lang="es-MX" sz="1200" dirty="0"/>
          </a:p>
        </p:txBody>
      </p:sp>
      <p:sp>
        <p:nvSpPr>
          <p:cNvPr id="40" name="Flecha derecha 39"/>
          <p:cNvSpPr/>
          <p:nvPr/>
        </p:nvSpPr>
        <p:spPr>
          <a:xfrm>
            <a:off x="5936456" y="2014538"/>
            <a:ext cx="482204" cy="3938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1" name="Flecha derecha 40"/>
          <p:cNvSpPr/>
          <p:nvPr/>
        </p:nvSpPr>
        <p:spPr>
          <a:xfrm rot="3918527">
            <a:off x="5590955" y="3261753"/>
            <a:ext cx="482204" cy="3938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2" name="Flecha derecha 41"/>
          <p:cNvSpPr/>
          <p:nvPr/>
        </p:nvSpPr>
        <p:spPr>
          <a:xfrm rot="10800000">
            <a:off x="2706570" y="2089986"/>
            <a:ext cx="482204" cy="3938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3" name="Flecha derecha 42"/>
          <p:cNvSpPr/>
          <p:nvPr/>
        </p:nvSpPr>
        <p:spPr>
          <a:xfrm rot="6686710">
            <a:off x="3045091" y="3234474"/>
            <a:ext cx="482204" cy="3938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5486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971600" y="1034733"/>
            <a:ext cx="64807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/>
              <a:t>¿Qué se debe hacer en caso de un riesgo de trabajo?</a:t>
            </a:r>
            <a:endParaRPr lang="es-MX" sz="2800" b="1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733232852"/>
              </p:ext>
            </p:extLst>
          </p:nvPr>
        </p:nvGraphicFramePr>
        <p:xfrm>
          <a:off x="755576" y="1412776"/>
          <a:ext cx="7920880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Imagen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87824" y="4437112"/>
            <a:ext cx="2926334" cy="1566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42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rganization Chart 5"/>
          <p:cNvGrpSpPr>
            <a:grpSpLocks noChangeAspect="1"/>
          </p:cNvGrpSpPr>
          <p:nvPr/>
        </p:nvGrpSpPr>
        <p:grpSpPr bwMode="auto">
          <a:xfrm>
            <a:off x="1475656" y="1556792"/>
            <a:ext cx="6840760" cy="3528392"/>
            <a:chOff x="1134" y="1270"/>
            <a:chExt cx="1440" cy="2016"/>
          </a:xfrm>
        </p:grpSpPr>
        <p:cxnSp>
          <p:nvCxnSpPr>
            <p:cNvPr id="8197" name="_s8197"/>
            <p:cNvCxnSpPr>
              <a:cxnSpLocks noChangeShapeType="1"/>
              <a:stCxn id="10" idx="1"/>
              <a:endCxn id="3" idx="2"/>
            </p:cNvCxnSpPr>
            <p:nvPr/>
          </p:nvCxnSpPr>
          <p:spPr bwMode="auto">
            <a:xfrm rot="10800000">
              <a:off x="1566" y="1558"/>
              <a:ext cx="144" cy="1584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199" name="_s8199"/>
            <p:cNvCxnSpPr>
              <a:cxnSpLocks noChangeShapeType="1"/>
              <a:endCxn id="3" idx="2"/>
            </p:cNvCxnSpPr>
            <p:nvPr/>
          </p:nvCxnSpPr>
          <p:spPr bwMode="auto">
            <a:xfrm rot="10800000">
              <a:off x="1566" y="1557"/>
              <a:ext cx="144" cy="1586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200" name="_s8200"/>
            <p:cNvCxnSpPr>
              <a:cxnSpLocks noChangeShapeType="1"/>
              <a:stCxn id="7" idx="1"/>
              <a:endCxn id="3" idx="2"/>
            </p:cNvCxnSpPr>
            <p:nvPr/>
          </p:nvCxnSpPr>
          <p:spPr bwMode="auto">
            <a:xfrm rot="10800000">
              <a:off x="1566" y="1557"/>
              <a:ext cx="144" cy="1154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201" name="_s8201"/>
            <p:cNvCxnSpPr>
              <a:cxnSpLocks noChangeShapeType="1"/>
              <a:stCxn id="6" idx="1"/>
              <a:endCxn id="3" idx="2"/>
            </p:cNvCxnSpPr>
            <p:nvPr/>
          </p:nvCxnSpPr>
          <p:spPr bwMode="auto">
            <a:xfrm rot="10800000">
              <a:off x="1566" y="1557"/>
              <a:ext cx="144" cy="721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202" name="_s8202"/>
            <p:cNvCxnSpPr>
              <a:cxnSpLocks noChangeShapeType="1"/>
              <a:stCxn id="5" idx="1"/>
              <a:endCxn id="3" idx="2"/>
            </p:cNvCxnSpPr>
            <p:nvPr/>
          </p:nvCxnSpPr>
          <p:spPr bwMode="auto">
            <a:xfrm rot="10800000">
              <a:off x="1566" y="1557"/>
              <a:ext cx="144" cy="289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" name="_s8203"/>
            <p:cNvSpPr>
              <a:spLocks noChangeArrowheads="1"/>
            </p:cNvSpPr>
            <p:nvPr/>
          </p:nvSpPr>
          <p:spPr bwMode="auto">
            <a:xfrm>
              <a:off x="1134" y="1270"/>
              <a:ext cx="864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/>
                </a:gs>
                <a:gs pos="50000">
                  <a:schemeClr val="accent1">
                    <a:alpha val="89999"/>
                  </a:schemeClr>
                </a:gs>
                <a:gs pos="100000">
                  <a:srgbClr val="FFFFFF"/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altLang="es-MX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Los riesgos</a:t>
              </a:r>
              <a:r>
                <a:rPr kumimoji="0" lang="es-ES" altLang="es-MX" sz="1400" b="1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 de trabajo pueden producir</a:t>
              </a:r>
              <a:endParaRPr kumimoji="0" lang="es-ES" altLang="es-MX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" name="_s8204"/>
            <p:cNvSpPr>
              <a:spLocks noChangeArrowheads="1"/>
            </p:cNvSpPr>
            <p:nvPr/>
          </p:nvSpPr>
          <p:spPr bwMode="auto">
            <a:xfrm>
              <a:off x="1710" y="1702"/>
              <a:ext cx="864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rgbClr val="FFFFFF"/>
                </a:gs>
                <a:gs pos="100000">
                  <a:schemeClr val="accent1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altLang="es-MX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Incapacidad temporal</a:t>
              </a:r>
            </a:p>
          </p:txBody>
        </p:sp>
        <p:sp>
          <p:nvSpPr>
            <p:cNvPr id="6" name="_s8205"/>
            <p:cNvSpPr>
              <a:spLocks noChangeArrowheads="1"/>
            </p:cNvSpPr>
            <p:nvPr/>
          </p:nvSpPr>
          <p:spPr bwMode="auto">
            <a:xfrm>
              <a:off x="1710" y="2134"/>
              <a:ext cx="864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/>
                </a:gs>
                <a:gs pos="50000">
                  <a:schemeClr val="accent1"/>
                </a:gs>
                <a:gs pos="100000">
                  <a:srgbClr val="FFFFFF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s-ES" altLang="es-MX" sz="1400" dirty="0" smtClean="0"/>
                <a:t>Incapacidad permanente parcial</a:t>
              </a:r>
              <a:endParaRPr kumimoji="0" lang="es-ES" altLang="es-MX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_s8206"/>
            <p:cNvSpPr>
              <a:spLocks noChangeArrowheads="1"/>
            </p:cNvSpPr>
            <p:nvPr/>
          </p:nvSpPr>
          <p:spPr bwMode="auto">
            <a:xfrm>
              <a:off x="1710" y="2566"/>
              <a:ext cx="864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altLang="es-MX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Incapacidad permanente total</a:t>
              </a:r>
            </a:p>
          </p:txBody>
        </p:sp>
        <p:sp>
          <p:nvSpPr>
            <p:cNvPr id="10" name="_s8209"/>
            <p:cNvSpPr>
              <a:spLocks noChangeArrowheads="1"/>
            </p:cNvSpPr>
            <p:nvPr/>
          </p:nvSpPr>
          <p:spPr bwMode="auto">
            <a:xfrm>
              <a:off x="1710" y="2998"/>
              <a:ext cx="864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/>
                </a:gs>
                <a:gs pos="50000">
                  <a:schemeClr val="accent1"/>
                </a:gs>
                <a:gs pos="100000">
                  <a:srgbClr val="FFFFFF"/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altLang="es-MX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Muerte</a:t>
              </a:r>
            </a:p>
          </p:txBody>
        </p:sp>
      </p:grpSp>
      <p:pic>
        <p:nvPicPr>
          <p:cNvPr id="13" name="Imagen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6665" y="2921780"/>
            <a:ext cx="1969179" cy="2310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98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Marcador de contenid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4707551"/>
              </p:ext>
            </p:extLst>
          </p:nvPr>
        </p:nvGraphicFramePr>
        <p:xfrm>
          <a:off x="948688" y="1419222"/>
          <a:ext cx="8220396" cy="44580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CuadroTexto 10"/>
          <p:cNvSpPr txBox="1"/>
          <p:nvPr/>
        </p:nvSpPr>
        <p:spPr>
          <a:xfrm>
            <a:off x="934500" y="896002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/>
              <a:t>Prestaciones en especie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3640091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pas">
  <a:themeElements>
    <a:clrScheme name="Capas 7">
      <a:dk1>
        <a:srgbClr val="000000"/>
      </a:dk1>
      <a:lt1>
        <a:srgbClr val="FFFFFF"/>
      </a:lt1>
      <a:dk2>
        <a:srgbClr val="000000"/>
      </a:dk2>
      <a:lt2>
        <a:srgbClr val="891411"/>
      </a:lt2>
      <a:accent1>
        <a:srgbClr val="4F917E"/>
      </a:accent1>
      <a:accent2>
        <a:srgbClr val="CC9900"/>
      </a:accent2>
      <a:accent3>
        <a:srgbClr val="FFFFFF"/>
      </a:accent3>
      <a:accent4>
        <a:srgbClr val="000000"/>
      </a:accent4>
      <a:accent5>
        <a:srgbClr val="B2C7C0"/>
      </a:accent5>
      <a:accent6>
        <a:srgbClr val="B98A00"/>
      </a:accent6>
      <a:hlink>
        <a:srgbClr val="5A84D8"/>
      </a:hlink>
      <a:folHlink>
        <a:srgbClr val="A0C6BA"/>
      </a:folHlink>
    </a:clrScheme>
    <a:fontScheme name="Capas">
      <a:majorFont>
        <a:latin typeface="Times New Roman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apa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3110</TotalTime>
  <Words>2161</Words>
  <Application>Microsoft Office PowerPoint</Application>
  <PresentationFormat>Presentación en pantalla (4:3)</PresentationFormat>
  <Paragraphs>290</Paragraphs>
  <Slides>46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46</vt:i4>
      </vt:variant>
    </vt:vector>
  </HeadingPairs>
  <TitlesOfParts>
    <vt:vector size="52" baseType="lpstr">
      <vt:lpstr>Arial</vt:lpstr>
      <vt:lpstr>Calibri</vt:lpstr>
      <vt:lpstr>Century Gothic</vt:lpstr>
      <vt:lpstr>Times New Roman</vt:lpstr>
      <vt:lpstr>Wingdings</vt:lpstr>
      <vt:lpstr>Capas</vt:lpstr>
      <vt:lpstr>Presentación de PowerPoint</vt:lpstr>
      <vt:lpstr>JUSTIFICACIÓN</vt:lpstr>
      <vt:lpstr>OBJETIVO</vt:lpstr>
      <vt:lpstr>ÍNDICE</vt:lpstr>
      <vt:lpstr>RIESGO DE TRABAJO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ENFERMEDADES Y MATERNIDAD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Las prestaciones en dinero se financiarán con una cuota del 1% sobre el SBC, de la siguiente manera:</vt:lpstr>
      <vt:lpstr>Presentación de PowerPoint</vt:lpstr>
      <vt:lpstr>INVALIDEZ Y VIDA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RETIRO, CESANTÍA EN EDAD AVANZADA Y VEJEZ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Régimen financiero</vt:lpstr>
      <vt:lpstr>Otras características</vt:lpstr>
      <vt:lpstr>Presentación de PowerPoint</vt:lpstr>
      <vt:lpstr>GUARDERÍAS Y PRESTACIONES SOCIALES</vt:lpstr>
      <vt:lpstr>Presentación de PowerPoint</vt:lpstr>
      <vt:lpstr>Presentación de PowerPoint</vt:lpstr>
      <vt:lpstr>Presentación de PowerPoint</vt:lpstr>
      <vt:lpstr>Presentación de PowerPoint</vt:lpstr>
      <vt:lpstr>BIBLIOGRAFÍA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UNIDAD I</dc:title>
  <dc:creator>Sendy Sandoval</dc:creator>
  <cp:lastModifiedBy>PRUEBA</cp:lastModifiedBy>
  <cp:revision>239</cp:revision>
  <dcterms:created xsi:type="dcterms:W3CDTF">2009-08-20T03:47:11Z</dcterms:created>
  <dcterms:modified xsi:type="dcterms:W3CDTF">2017-09-27T19:26:21Z</dcterms:modified>
</cp:coreProperties>
</file>