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notesMasterIdLst>
    <p:notesMasterId r:id="rId39"/>
  </p:notesMasterIdLst>
  <p:sldIdLst>
    <p:sldId id="275" r:id="rId3"/>
    <p:sldId id="276" r:id="rId4"/>
    <p:sldId id="277" r:id="rId5"/>
    <p:sldId id="278" r:id="rId6"/>
    <p:sldId id="328" r:id="rId7"/>
    <p:sldId id="329" r:id="rId8"/>
    <p:sldId id="330" r:id="rId9"/>
    <p:sldId id="359" r:id="rId10"/>
    <p:sldId id="331" r:id="rId11"/>
    <p:sldId id="332" r:id="rId12"/>
    <p:sldId id="333" r:id="rId13"/>
    <p:sldId id="356" r:id="rId14"/>
    <p:sldId id="357" r:id="rId15"/>
    <p:sldId id="358" r:id="rId16"/>
    <p:sldId id="355" r:id="rId17"/>
    <p:sldId id="360" r:id="rId18"/>
    <p:sldId id="334" r:id="rId19"/>
    <p:sldId id="367" r:id="rId20"/>
    <p:sldId id="368" r:id="rId21"/>
    <p:sldId id="369" r:id="rId22"/>
    <p:sldId id="365" r:id="rId23"/>
    <p:sldId id="366" r:id="rId24"/>
    <p:sldId id="370" r:id="rId25"/>
    <p:sldId id="371" r:id="rId26"/>
    <p:sldId id="372" r:id="rId27"/>
    <p:sldId id="373" r:id="rId28"/>
    <p:sldId id="374" r:id="rId29"/>
    <p:sldId id="375" r:id="rId30"/>
    <p:sldId id="376" r:id="rId31"/>
    <p:sldId id="377" r:id="rId32"/>
    <p:sldId id="378" r:id="rId33"/>
    <p:sldId id="379" r:id="rId34"/>
    <p:sldId id="380" r:id="rId35"/>
    <p:sldId id="381" r:id="rId36"/>
    <p:sldId id="382" r:id="rId37"/>
    <p:sldId id="320" r:id="rId3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03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20" y="45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6.xml"/><Relationship Id="rId2" Type="http://schemas.openxmlformats.org/officeDocument/2006/relationships/slide" Target="../slides/slide11.xml"/><Relationship Id="rId1" Type="http://schemas.openxmlformats.org/officeDocument/2006/relationships/slide" Target="../slides/slide5.xml"/><Relationship Id="rId5" Type="http://schemas.openxmlformats.org/officeDocument/2006/relationships/slide" Target="../slides/slide28.xml"/><Relationship Id="rId4" Type="http://schemas.openxmlformats.org/officeDocument/2006/relationships/slide" Target="../slides/slide1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1BDEAF-A287-41F1-8CC9-CC43D5663C40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C99E567D-13F1-49FD-926C-FAC9AA93229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1" action="ppaction://hlinksldjump"/>
            </a:rPr>
            <a:t>Obligaciones de las personas morales</a:t>
          </a:r>
          <a:endParaRPr lang="es-MX" dirty="0"/>
        </a:p>
      </dgm:t>
    </dgm:pt>
    <dgm:pt modelId="{7FA53AFE-B897-44C0-8C29-56037EB1F325}" type="parTrans" cxnId="{8CC7854E-8E06-46C5-9C1A-EA1A03026361}">
      <dgm:prSet/>
      <dgm:spPr/>
      <dgm:t>
        <a:bodyPr/>
        <a:lstStyle/>
        <a:p>
          <a:endParaRPr lang="es-MX"/>
        </a:p>
      </dgm:t>
    </dgm:pt>
    <dgm:pt modelId="{4FD7555E-C0C4-4B93-9248-8AFBDD68BF0E}" type="sibTrans" cxnId="{8CC7854E-8E06-46C5-9C1A-EA1A03026361}">
      <dgm:prSet/>
      <dgm:spPr/>
      <dgm:t>
        <a:bodyPr/>
        <a:lstStyle/>
        <a:p>
          <a:endParaRPr lang="es-MX"/>
        </a:p>
      </dgm:t>
    </dgm:pt>
    <dgm:pt modelId="{B809D8A5-26F5-4571-BF9F-BB8A21D212B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2" action="ppaction://hlinksldjump"/>
            </a:rPr>
            <a:t>Facultades de la autoridad</a:t>
          </a:r>
          <a:endParaRPr lang="es-MX" dirty="0"/>
        </a:p>
      </dgm:t>
    </dgm:pt>
    <dgm:pt modelId="{4BA38082-6716-413F-B771-E83A0A0005D7}" type="parTrans" cxnId="{10499612-C45B-44E3-BBCE-DADBF5AE34BD}">
      <dgm:prSet/>
      <dgm:spPr/>
      <dgm:t>
        <a:bodyPr/>
        <a:lstStyle/>
        <a:p>
          <a:endParaRPr lang="es-MX"/>
        </a:p>
      </dgm:t>
    </dgm:pt>
    <dgm:pt modelId="{9BDF8596-F0E4-4911-AC59-13454C1F57BC}" type="sibTrans" cxnId="{10499612-C45B-44E3-BBCE-DADBF5AE34BD}">
      <dgm:prSet/>
      <dgm:spPr/>
      <dgm:t>
        <a:bodyPr/>
        <a:lstStyle/>
        <a:p>
          <a:endParaRPr lang="es-MX"/>
        </a:p>
      </dgm:t>
    </dgm:pt>
    <dgm:pt modelId="{934294A3-FD1D-45B6-90FF-A42BF1280CBE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3" action="ppaction://hlinksldjump"/>
            </a:rPr>
            <a:t>Bibliografía</a:t>
          </a:r>
          <a:endParaRPr lang="es-MX" dirty="0"/>
        </a:p>
      </dgm:t>
    </dgm:pt>
    <dgm:pt modelId="{D58B39E8-27E1-4429-8453-1F53EFD4CFE6}" type="parTrans" cxnId="{8A672984-4852-4C2E-A571-1EF78FDD1F3F}">
      <dgm:prSet/>
      <dgm:spPr/>
      <dgm:t>
        <a:bodyPr/>
        <a:lstStyle/>
        <a:p>
          <a:endParaRPr lang="es-MX"/>
        </a:p>
      </dgm:t>
    </dgm:pt>
    <dgm:pt modelId="{E8DABCEB-CE9B-499A-88EF-84F4606B2543}" type="sibTrans" cxnId="{8A672984-4852-4C2E-A571-1EF78FDD1F3F}">
      <dgm:prSet/>
      <dgm:spPr/>
      <dgm:t>
        <a:bodyPr/>
        <a:lstStyle/>
        <a:p>
          <a:endParaRPr lang="es-MX"/>
        </a:p>
      </dgm:t>
    </dgm:pt>
    <dgm:pt modelId="{691AD199-62C1-48F4-964C-E7C3AC95F936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4" action="ppaction://hlinksldjump"/>
            </a:rPr>
            <a:t>Visita domiciliaria</a:t>
          </a:r>
          <a:endParaRPr lang="es-MX" dirty="0"/>
        </a:p>
      </dgm:t>
    </dgm:pt>
    <dgm:pt modelId="{F6D9DC38-81B6-4C0D-BA03-39D3A80D334B}" type="parTrans" cxnId="{953A8973-D43B-4CD0-9D02-39088822D7C3}">
      <dgm:prSet/>
      <dgm:spPr/>
      <dgm:t>
        <a:bodyPr/>
        <a:lstStyle/>
        <a:p>
          <a:endParaRPr lang="es-MX"/>
        </a:p>
      </dgm:t>
    </dgm:pt>
    <dgm:pt modelId="{BC1B0497-6141-4B81-8675-2A5118F1E5BA}" type="sibTrans" cxnId="{953A8973-D43B-4CD0-9D02-39088822D7C3}">
      <dgm:prSet/>
      <dgm:spPr/>
      <dgm:t>
        <a:bodyPr/>
        <a:lstStyle/>
        <a:p>
          <a:endParaRPr lang="es-MX"/>
        </a:p>
      </dgm:t>
    </dgm:pt>
    <dgm:pt modelId="{3754C68B-F09A-4AE9-AD6A-BA7163697DA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5" action="ppaction://hlinksldjump"/>
            </a:rPr>
            <a:t>Determinación presuntiva</a:t>
          </a:r>
          <a:endParaRPr lang="es-MX" dirty="0"/>
        </a:p>
      </dgm:t>
    </dgm:pt>
    <dgm:pt modelId="{FFD1923F-D396-41DE-8DDE-2AEDF153FB26}" type="parTrans" cxnId="{1744E37D-20AC-4077-9E5D-ADE33A6B3E69}">
      <dgm:prSet/>
      <dgm:spPr/>
      <dgm:t>
        <a:bodyPr/>
        <a:lstStyle/>
        <a:p>
          <a:endParaRPr lang="es-MX"/>
        </a:p>
      </dgm:t>
    </dgm:pt>
    <dgm:pt modelId="{682C681E-E45A-47FB-9F78-5C2800168CF1}" type="sibTrans" cxnId="{1744E37D-20AC-4077-9E5D-ADE33A6B3E69}">
      <dgm:prSet/>
      <dgm:spPr/>
      <dgm:t>
        <a:bodyPr/>
        <a:lstStyle/>
        <a:p>
          <a:endParaRPr lang="es-MX"/>
        </a:p>
      </dgm:t>
    </dgm:pt>
    <dgm:pt modelId="{AC144ED7-CAB0-4CD6-890B-4C28843ED31C}" type="pres">
      <dgm:prSet presAssocID="{B21BDEAF-A287-41F1-8CC9-CC43D5663C4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A3C0ACD0-CC7F-4275-97E7-3A890DA5E50A}" type="pres">
      <dgm:prSet presAssocID="{B21BDEAF-A287-41F1-8CC9-CC43D5663C40}" presName="Name1" presStyleCnt="0"/>
      <dgm:spPr/>
      <dgm:t>
        <a:bodyPr/>
        <a:lstStyle/>
        <a:p>
          <a:endParaRPr lang="es-MX"/>
        </a:p>
      </dgm:t>
    </dgm:pt>
    <dgm:pt modelId="{A7FAE9F9-8F3C-4CF7-B073-0CC70B9E40E5}" type="pres">
      <dgm:prSet presAssocID="{B21BDEAF-A287-41F1-8CC9-CC43D5663C40}" presName="cycle" presStyleCnt="0"/>
      <dgm:spPr/>
      <dgm:t>
        <a:bodyPr/>
        <a:lstStyle/>
        <a:p>
          <a:endParaRPr lang="es-MX"/>
        </a:p>
      </dgm:t>
    </dgm:pt>
    <dgm:pt modelId="{DEF14CEB-8D36-4D51-8EDC-98EC99D5081A}" type="pres">
      <dgm:prSet presAssocID="{B21BDEAF-A287-41F1-8CC9-CC43D5663C40}" presName="srcNode" presStyleLbl="node1" presStyleIdx="0" presStyleCnt="5"/>
      <dgm:spPr/>
      <dgm:t>
        <a:bodyPr/>
        <a:lstStyle/>
        <a:p>
          <a:endParaRPr lang="es-MX"/>
        </a:p>
      </dgm:t>
    </dgm:pt>
    <dgm:pt modelId="{05039510-780A-489B-AC84-42894FB90535}" type="pres">
      <dgm:prSet presAssocID="{B21BDEAF-A287-41F1-8CC9-CC43D5663C40}" presName="conn" presStyleLbl="parChTrans1D2" presStyleIdx="0" presStyleCnt="1"/>
      <dgm:spPr/>
      <dgm:t>
        <a:bodyPr/>
        <a:lstStyle/>
        <a:p>
          <a:endParaRPr lang="es-MX"/>
        </a:p>
      </dgm:t>
    </dgm:pt>
    <dgm:pt modelId="{490313B2-09D7-4BE1-9A11-51AFC8A83BAC}" type="pres">
      <dgm:prSet presAssocID="{B21BDEAF-A287-41F1-8CC9-CC43D5663C40}" presName="extraNode" presStyleLbl="node1" presStyleIdx="0" presStyleCnt="5"/>
      <dgm:spPr/>
      <dgm:t>
        <a:bodyPr/>
        <a:lstStyle/>
        <a:p>
          <a:endParaRPr lang="es-MX"/>
        </a:p>
      </dgm:t>
    </dgm:pt>
    <dgm:pt modelId="{139CF2D3-08C5-4564-94DF-31901E2E62B5}" type="pres">
      <dgm:prSet presAssocID="{B21BDEAF-A287-41F1-8CC9-CC43D5663C40}" presName="dstNode" presStyleLbl="node1" presStyleIdx="0" presStyleCnt="5"/>
      <dgm:spPr/>
      <dgm:t>
        <a:bodyPr/>
        <a:lstStyle/>
        <a:p>
          <a:endParaRPr lang="es-MX"/>
        </a:p>
      </dgm:t>
    </dgm:pt>
    <dgm:pt modelId="{C358866B-989E-4D95-B117-2380D51B9162}" type="pres">
      <dgm:prSet presAssocID="{C99E567D-13F1-49FD-926C-FAC9AA932294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B4D3A0-B124-431B-8664-EC9043519414}" type="pres">
      <dgm:prSet presAssocID="{C99E567D-13F1-49FD-926C-FAC9AA932294}" presName="accent_1" presStyleCnt="0"/>
      <dgm:spPr/>
      <dgm:t>
        <a:bodyPr/>
        <a:lstStyle/>
        <a:p>
          <a:endParaRPr lang="es-MX"/>
        </a:p>
      </dgm:t>
    </dgm:pt>
    <dgm:pt modelId="{2CFB79B4-2FBC-4E1E-BA63-C7A21E084231}" type="pres">
      <dgm:prSet presAssocID="{C99E567D-13F1-49FD-926C-FAC9AA932294}" presName="accentRepeatNode" presStyleLbl="solidFgAcc1" presStyleIdx="0" presStyleCnt="5"/>
      <dgm:spPr/>
      <dgm:t>
        <a:bodyPr/>
        <a:lstStyle/>
        <a:p>
          <a:endParaRPr lang="es-MX"/>
        </a:p>
      </dgm:t>
    </dgm:pt>
    <dgm:pt modelId="{30815DA5-C6DE-4787-B24C-2E86A76063D6}" type="pres">
      <dgm:prSet presAssocID="{B809D8A5-26F5-4571-BF9F-BB8A21D212B4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DDEE62-8905-4AF7-866E-69FAE95390B8}" type="pres">
      <dgm:prSet presAssocID="{B809D8A5-26F5-4571-BF9F-BB8A21D212B4}" presName="accent_2" presStyleCnt="0"/>
      <dgm:spPr/>
      <dgm:t>
        <a:bodyPr/>
        <a:lstStyle/>
        <a:p>
          <a:endParaRPr lang="es-MX"/>
        </a:p>
      </dgm:t>
    </dgm:pt>
    <dgm:pt modelId="{8E72FCC8-965E-4598-8416-F046E7A605FE}" type="pres">
      <dgm:prSet presAssocID="{B809D8A5-26F5-4571-BF9F-BB8A21D212B4}" presName="accentRepeatNode" presStyleLbl="solidFgAcc1" presStyleIdx="1" presStyleCnt="5"/>
      <dgm:spPr/>
      <dgm:t>
        <a:bodyPr/>
        <a:lstStyle/>
        <a:p>
          <a:endParaRPr lang="es-MX"/>
        </a:p>
      </dgm:t>
    </dgm:pt>
    <dgm:pt modelId="{2BBA709B-ABBA-402F-B3C9-2D0B524E718E}" type="pres">
      <dgm:prSet presAssocID="{691AD199-62C1-48F4-964C-E7C3AC95F936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94564B-88CE-4159-B0BE-87C77963B997}" type="pres">
      <dgm:prSet presAssocID="{691AD199-62C1-48F4-964C-E7C3AC95F936}" presName="accent_3" presStyleCnt="0"/>
      <dgm:spPr/>
      <dgm:t>
        <a:bodyPr/>
        <a:lstStyle/>
        <a:p>
          <a:endParaRPr lang="es-MX"/>
        </a:p>
      </dgm:t>
    </dgm:pt>
    <dgm:pt modelId="{B007066B-22F1-4C41-916D-E0F6F1F96C44}" type="pres">
      <dgm:prSet presAssocID="{691AD199-62C1-48F4-964C-E7C3AC95F936}" presName="accentRepeatNode" presStyleLbl="solidFgAcc1" presStyleIdx="2" presStyleCnt="5"/>
      <dgm:spPr/>
      <dgm:t>
        <a:bodyPr/>
        <a:lstStyle/>
        <a:p>
          <a:endParaRPr lang="es-MX"/>
        </a:p>
      </dgm:t>
    </dgm:pt>
    <dgm:pt modelId="{C63AAE1F-A303-4F44-84DA-5C80948D81D5}" type="pres">
      <dgm:prSet presAssocID="{3754C68B-F09A-4AE9-AD6A-BA7163697DA4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348517-4918-4506-99FB-9B03C5029DC7}" type="pres">
      <dgm:prSet presAssocID="{3754C68B-F09A-4AE9-AD6A-BA7163697DA4}" presName="accent_4" presStyleCnt="0"/>
      <dgm:spPr/>
      <dgm:t>
        <a:bodyPr/>
        <a:lstStyle/>
        <a:p>
          <a:endParaRPr lang="es-MX"/>
        </a:p>
      </dgm:t>
    </dgm:pt>
    <dgm:pt modelId="{7CEE6450-1E7E-4474-AA0F-3F383E81BFA9}" type="pres">
      <dgm:prSet presAssocID="{3754C68B-F09A-4AE9-AD6A-BA7163697DA4}" presName="accentRepeatNode" presStyleLbl="solidFgAcc1" presStyleIdx="3" presStyleCnt="5"/>
      <dgm:spPr/>
      <dgm:t>
        <a:bodyPr/>
        <a:lstStyle/>
        <a:p>
          <a:endParaRPr lang="es-MX"/>
        </a:p>
      </dgm:t>
    </dgm:pt>
    <dgm:pt modelId="{4D2D9AF2-CB86-49E5-BEB3-DCA774E04E05}" type="pres">
      <dgm:prSet presAssocID="{934294A3-FD1D-45B6-90FF-A42BF1280CBE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C871A1-F634-46B9-9D27-9AFF01FEF65F}" type="pres">
      <dgm:prSet presAssocID="{934294A3-FD1D-45B6-90FF-A42BF1280CBE}" presName="accent_5" presStyleCnt="0"/>
      <dgm:spPr/>
      <dgm:t>
        <a:bodyPr/>
        <a:lstStyle/>
        <a:p>
          <a:endParaRPr lang="es-MX"/>
        </a:p>
      </dgm:t>
    </dgm:pt>
    <dgm:pt modelId="{6837E91E-A5CC-4FB8-B06E-4DAA7698CD88}" type="pres">
      <dgm:prSet presAssocID="{934294A3-FD1D-45B6-90FF-A42BF1280CBE}" presName="accentRepeatNode" presStyleLbl="solidFgAcc1" presStyleIdx="4" presStyleCnt="5"/>
      <dgm:spPr/>
      <dgm:t>
        <a:bodyPr/>
        <a:lstStyle/>
        <a:p>
          <a:endParaRPr lang="es-MX"/>
        </a:p>
      </dgm:t>
    </dgm:pt>
  </dgm:ptLst>
  <dgm:cxnLst>
    <dgm:cxn modelId="{86FB8043-2A15-4111-AFB0-CAF3A8303702}" type="presOf" srcId="{B21BDEAF-A287-41F1-8CC9-CC43D5663C40}" destId="{AC144ED7-CAB0-4CD6-890B-4C28843ED31C}" srcOrd="0" destOrd="0" presId="urn:microsoft.com/office/officeart/2008/layout/VerticalCurvedList"/>
    <dgm:cxn modelId="{8A672984-4852-4C2E-A571-1EF78FDD1F3F}" srcId="{B21BDEAF-A287-41F1-8CC9-CC43D5663C40}" destId="{934294A3-FD1D-45B6-90FF-A42BF1280CBE}" srcOrd="4" destOrd="0" parTransId="{D58B39E8-27E1-4429-8453-1F53EFD4CFE6}" sibTransId="{E8DABCEB-CE9B-499A-88EF-84F4606B2543}"/>
    <dgm:cxn modelId="{22052573-C820-46D5-A8B3-BF482C04531E}" type="presOf" srcId="{4FD7555E-C0C4-4B93-9248-8AFBDD68BF0E}" destId="{05039510-780A-489B-AC84-42894FB90535}" srcOrd="0" destOrd="0" presId="urn:microsoft.com/office/officeart/2008/layout/VerticalCurvedList"/>
    <dgm:cxn modelId="{8CC7854E-8E06-46C5-9C1A-EA1A03026361}" srcId="{B21BDEAF-A287-41F1-8CC9-CC43D5663C40}" destId="{C99E567D-13F1-49FD-926C-FAC9AA932294}" srcOrd="0" destOrd="0" parTransId="{7FA53AFE-B897-44C0-8C29-56037EB1F325}" sibTransId="{4FD7555E-C0C4-4B93-9248-8AFBDD68BF0E}"/>
    <dgm:cxn modelId="{10499612-C45B-44E3-BBCE-DADBF5AE34BD}" srcId="{B21BDEAF-A287-41F1-8CC9-CC43D5663C40}" destId="{B809D8A5-26F5-4571-BF9F-BB8A21D212B4}" srcOrd="1" destOrd="0" parTransId="{4BA38082-6716-413F-B771-E83A0A0005D7}" sibTransId="{9BDF8596-F0E4-4911-AC59-13454C1F57BC}"/>
    <dgm:cxn modelId="{B21F732A-C85D-4447-B55F-384C13376FCD}" type="presOf" srcId="{C99E567D-13F1-49FD-926C-FAC9AA932294}" destId="{C358866B-989E-4D95-B117-2380D51B9162}" srcOrd="0" destOrd="0" presId="urn:microsoft.com/office/officeart/2008/layout/VerticalCurvedList"/>
    <dgm:cxn modelId="{1744E37D-20AC-4077-9E5D-ADE33A6B3E69}" srcId="{B21BDEAF-A287-41F1-8CC9-CC43D5663C40}" destId="{3754C68B-F09A-4AE9-AD6A-BA7163697DA4}" srcOrd="3" destOrd="0" parTransId="{FFD1923F-D396-41DE-8DDE-2AEDF153FB26}" sibTransId="{682C681E-E45A-47FB-9F78-5C2800168CF1}"/>
    <dgm:cxn modelId="{D62832D4-BAE1-409A-9CD3-90A6EB72CC90}" type="presOf" srcId="{691AD199-62C1-48F4-964C-E7C3AC95F936}" destId="{2BBA709B-ABBA-402F-B3C9-2D0B524E718E}" srcOrd="0" destOrd="0" presId="urn:microsoft.com/office/officeart/2008/layout/VerticalCurvedList"/>
    <dgm:cxn modelId="{3FC68EF1-5754-46FD-B284-D7CA88A5B9CA}" type="presOf" srcId="{B809D8A5-26F5-4571-BF9F-BB8A21D212B4}" destId="{30815DA5-C6DE-4787-B24C-2E86A76063D6}" srcOrd="0" destOrd="0" presId="urn:microsoft.com/office/officeart/2008/layout/VerticalCurvedList"/>
    <dgm:cxn modelId="{64BD42A4-91A8-48BF-ABF5-165E7F7E3350}" type="presOf" srcId="{3754C68B-F09A-4AE9-AD6A-BA7163697DA4}" destId="{C63AAE1F-A303-4F44-84DA-5C80948D81D5}" srcOrd="0" destOrd="0" presId="urn:microsoft.com/office/officeart/2008/layout/VerticalCurvedList"/>
    <dgm:cxn modelId="{61281AC0-C201-4906-B63F-C92446082E06}" type="presOf" srcId="{934294A3-FD1D-45B6-90FF-A42BF1280CBE}" destId="{4D2D9AF2-CB86-49E5-BEB3-DCA774E04E05}" srcOrd="0" destOrd="0" presId="urn:microsoft.com/office/officeart/2008/layout/VerticalCurvedList"/>
    <dgm:cxn modelId="{953A8973-D43B-4CD0-9D02-39088822D7C3}" srcId="{B21BDEAF-A287-41F1-8CC9-CC43D5663C40}" destId="{691AD199-62C1-48F4-964C-E7C3AC95F936}" srcOrd="2" destOrd="0" parTransId="{F6D9DC38-81B6-4C0D-BA03-39D3A80D334B}" sibTransId="{BC1B0497-6141-4B81-8675-2A5118F1E5BA}"/>
    <dgm:cxn modelId="{19239CC5-1A76-43A8-BB39-E67C58AEFC01}" type="presParOf" srcId="{AC144ED7-CAB0-4CD6-890B-4C28843ED31C}" destId="{A3C0ACD0-CC7F-4275-97E7-3A890DA5E50A}" srcOrd="0" destOrd="0" presId="urn:microsoft.com/office/officeart/2008/layout/VerticalCurvedList"/>
    <dgm:cxn modelId="{5FACB33E-953A-4A9C-80F9-016B01E160D8}" type="presParOf" srcId="{A3C0ACD0-CC7F-4275-97E7-3A890DA5E50A}" destId="{A7FAE9F9-8F3C-4CF7-B073-0CC70B9E40E5}" srcOrd="0" destOrd="0" presId="urn:microsoft.com/office/officeart/2008/layout/VerticalCurvedList"/>
    <dgm:cxn modelId="{EF95B130-EB46-4991-AFDB-9C97F1626157}" type="presParOf" srcId="{A7FAE9F9-8F3C-4CF7-B073-0CC70B9E40E5}" destId="{DEF14CEB-8D36-4D51-8EDC-98EC99D5081A}" srcOrd="0" destOrd="0" presId="urn:microsoft.com/office/officeart/2008/layout/VerticalCurvedList"/>
    <dgm:cxn modelId="{CB46D62B-100A-4D7F-B48C-DF9147EBAD34}" type="presParOf" srcId="{A7FAE9F9-8F3C-4CF7-B073-0CC70B9E40E5}" destId="{05039510-780A-489B-AC84-42894FB90535}" srcOrd="1" destOrd="0" presId="urn:microsoft.com/office/officeart/2008/layout/VerticalCurvedList"/>
    <dgm:cxn modelId="{7C541230-A0A1-465F-9869-C42FBEDD02C6}" type="presParOf" srcId="{A7FAE9F9-8F3C-4CF7-B073-0CC70B9E40E5}" destId="{490313B2-09D7-4BE1-9A11-51AFC8A83BAC}" srcOrd="2" destOrd="0" presId="urn:microsoft.com/office/officeart/2008/layout/VerticalCurvedList"/>
    <dgm:cxn modelId="{956758A1-D34F-4B4B-95B2-D26E77376A50}" type="presParOf" srcId="{A7FAE9F9-8F3C-4CF7-B073-0CC70B9E40E5}" destId="{139CF2D3-08C5-4564-94DF-31901E2E62B5}" srcOrd="3" destOrd="0" presId="urn:microsoft.com/office/officeart/2008/layout/VerticalCurvedList"/>
    <dgm:cxn modelId="{5387AE8B-FDEB-4894-95E6-7C54AEAB5279}" type="presParOf" srcId="{A3C0ACD0-CC7F-4275-97E7-3A890DA5E50A}" destId="{C358866B-989E-4D95-B117-2380D51B9162}" srcOrd="1" destOrd="0" presId="urn:microsoft.com/office/officeart/2008/layout/VerticalCurvedList"/>
    <dgm:cxn modelId="{A8C9AB79-8407-4402-8842-E5835792D658}" type="presParOf" srcId="{A3C0ACD0-CC7F-4275-97E7-3A890DA5E50A}" destId="{79B4D3A0-B124-431B-8664-EC9043519414}" srcOrd="2" destOrd="0" presId="urn:microsoft.com/office/officeart/2008/layout/VerticalCurvedList"/>
    <dgm:cxn modelId="{E058F21E-753D-4853-8CE6-EA53E70FE12C}" type="presParOf" srcId="{79B4D3A0-B124-431B-8664-EC9043519414}" destId="{2CFB79B4-2FBC-4E1E-BA63-C7A21E084231}" srcOrd="0" destOrd="0" presId="urn:microsoft.com/office/officeart/2008/layout/VerticalCurvedList"/>
    <dgm:cxn modelId="{FCB232A3-F4A4-4A23-ABEE-4C490BF5C1DA}" type="presParOf" srcId="{A3C0ACD0-CC7F-4275-97E7-3A890DA5E50A}" destId="{30815DA5-C6DE-4787-B24C-2E86A76063D6}" srcOrd="3" destOrd="0" presId="urn:microsoft.com/office/officeart/2008/layout/VerticalCurvedList"/>
    <dgm:cxn modelId="{BF9F9781-A8F6-4BDA-B50B-6E62CFF18443}" type="presParOf" srcId="{A3C0ACD0-CC7F-4275-97E7-3A890DA5E50A}" destId="{5BDDEE62-8905-4AF7-866E-69FAE95390B8}" srcOrd="4" destOrd="0" presId="urn:microsoft.com/office/officeart/2008/layout/VerticalCurvedList"/>
    <dgm:cxn modelId="{7B5A4E4E-7697-442D-8AB8-4B7E52EE7539}" type="presParOf" srcId="{5BDDEE62-8905-4AF7-866E-69FAE95390B8}" destId="{8E72FCC8-965E-4598-8416-F046E7A605FE}" srcOrd="0" destOrd="0" presId="urn:microsoft.com/office/officeart/2008/layout/VerticalCurvedList"/>
    <dgm:cxn modelId="{7CB522DC-C253-4506-8CA9-D137ABE09550}" type="presParOf" srcId="{A3C0ACD0-CC7F-4275-97E7-3A890DA5E50A}" destId="{2BBA709B-ABBA-402F-B3C9-2D0B524E718E}" srcOrd="5" destOrd="0" presId="urn:microsoft.com/office/officeart/2008/layout/VerticalCurvedList"/>
    <dgm:cxn modelId="{74DC2A68-F354-4435-92CA-4E7E99D7C89E}" type="presParOf" srcId="{A3C0ACD0-CC7F-4275-97E7-3A890DA5E50A}" destId="{4E94564B-88CE-4159-B0BE-87C77963B997}" srcOrd="6" destOrd="0" presId="urn:microsoft.com/office/officeart/2008/layout/VerticalCurvedList"/>
    <dgm:cxn modelId="{9B59077F-6933-4946-BE42-16DF817CE19B}" type="presParOf" srcId="{4E94564B-88CE-4159-B0BE-87C77963B997}" destId="{B007066B-22F1-4C41-916D-E0F6F1F96C44}" srcOrd="0" destOrd="0" presId="urn:microsoft.com/office/officeart/2008/layout/VerticalCurvedList"/>
    <dgm:cxn modelId="{AE00F405-8C2B-41E4-9848-626B3069CD24}" type="presParOf" srcId="{A3C0ACD0-CC7F-4275-97E7-3A890DA5E50A}" destId="{C63AAE1F-A303-4F44-84DA-5C80948D81D5}" srcOrd="7" destOrd="0" presId="urn:microsoft.com/office/officeart/2008/layout/VerticalCurvedList"/>
    <dgm:cxn modelId="{FC6652D5-A88B-46B0-A8D5-65904273F8C3}" type="presParOf" srcId="{A3C0ACD0-CC7F-4275-97E7-3A890DA5E50A}" destId="{3A348517-4918-4506-99FB-9B03C5029DC7}" srcOrd="8" destOrd="0" presId="urn:microsoft.com/office/officeart/2008/layout/VerticalCurvedList"/>
    <dgm:cxn modelId="{1455A3BC-0BF5-45A0-B909-947B83A7EB65}" type="presParOf" srcId="{3A348517-4918-4506-99FB-9B03C5029DC7}" destId="{7CEE6450-1E7E-4474-AA0F-3F383E81BFA9}" srcOrd="0" destOrd="0" presId="urn:microsoft.com/office/officeart/2008/layout/VerticalCurvedList"/>
    <dgm:cxn modelId="{2E315449-FBEC-4A39-8E55-A498BA5303B0}" type="presParOf" srcId="{A3C0ACD0-CC7F-4275-97E7-3A890DA5E50A}" destId="{4D2D9AF2-CB86-49E5-BEB3-DCA774E04E05}" srcOrd="9" destOrd="0" presId="urn:microsoft.com/office/officeart/2008/layout/VerticalCurvedList"/>
    <dgm:cxn modelId="{D3CEB056-150C-402D-8702-449F68838909}" type="presParOf" srcId="{A3C0ACD0-CC7F-4275-97E7-3A890DA5E50A}" destId="{96C871A1-F634-46B9-9D27-9AFF01FEF65F}" srcOrd="10" destOrd="0" presId="urn:microsoft.com/office/officeart/2008/layout/VerticalCurvedList"/>
    <dgm:cxn modelId="{BC5BDCC7-9D04-472A-BACA-613E36372AD4}" type="presParOf" srcId="{96C871A1-F634-46B9-9D27-9AFF01FEF65F}" destId="{6837E91E-A5CC-4FB8-B06E-4DAA7698CD8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97361F3-8BC1-41DC-8F58-47A7EA56BEE4}" type="doc">
      <dgm:prSet loTypeId="urn:microsoft.com/office/officeart/2005/8/layout/cycle6" loCatId="relationship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A2757CB6-B1D3-4BD6-B097-4862608B9C4D}">
      <dgm:prSet custT="1"/>
      <dgm:spPr/>
      <dgm:t>
        <a:bodyPr/>
        <a:lstStyle/>
        <a:p>
          <a:pPr rtl="0"/>
          <a:r>
            <a:rPr lang="es-MX" sz="1400" dirty="0" smtClean="0">
              <a:solidFill>
                <a:schemeClr val="tx1"/>
              </a:solidFill>
            </a:rPr>
            <a:t>Constar por escrito </a:t>
          </a:r>
          <a:endParaRPr lang="es-MX" sz="1400" dirty="0">
            <a:solidFill>
              <a:schemeClr val="tx1"/>
            </a:solidFill>
          </a:endParaRPr>
        </a:p>
      </dgm:t>
    </dgm:pt>
    <dgm:pt modelId="{19FEE510-CA38-4DFE-ADC3-3E578CAEEE55}" type="parTrans" cxnId="{5BB2DD2C-19C7-4385-9068-3BB3AF8E280B}">
      <dgm:prSet/>
      <dgm:spPr/>
      <dgm:t>
        <a:bodyPr/>
        <a:lstStyle/>
        <a:p>
          <a:endParaRPr lang="es-MX" sz="2400"/>
        </a:p>
      </dgm:t>
    </dgm:pt>
    <dgm:pt modelId="{DDF7A149-EF98-40F5-8D61-FDC487E46F1C}" type="sibTrans" cxnId="{5BB2DD2C-19C7-4385-9068-3BB3AF8E280B}">
      <dgm:prSet/>
      <dgm:spPr/>
      <dgm:t>
        <a:bodyPr/>
        <a:lstStyle/>
        <a:p>
          <a:endParaRPr lang="es-MX" sz="2400"/>
        </a:p>
      </dgm:t>
    </dgm:pt>
    <dgm:pt modelId="{6DF2305F-3A6D-41A0-8E7F-81E77BA9F16C}">
      <dgm:prSet custT="1"/>
      <dgm:spPr/>
      <dgm:t>
        <a:bodyPr/>
        <a:lstStyle/>
        <a:p>
          <a:pPr rtl="0"/>
          <a:r>
            <a:rPr lang="es-MX" sz="1400" dirty="0" smtClean="0">
              <a:solidFill>
                <a:schemeClr val="tx1"/>
              </a:solidFill>
            </a:rPr>
            <a:t>Lugar y fecha de emisión</a:t>
          </a:r>
          <a:endParaRPr lang="es-MX" sz="1400" dirty="0">
            <a:solidFill>
              <a:schemeClr val="tx1"/>
            </a:solidFill>
          </a:endParaRPr>
        </a:p>
      </dgm:t>
    </dgm:pt>
    <dgm:pt modelId="{19D6D649-338A-4918-8B84-EA859601DD1A}" type="parTrans" cxnId="{502B9350-00B4-4BC9-83EB-823E7A30BF27}">
      <dgm:prSet/>
      <dgm:spPr/>
      <dgm:t>
        <a:bodyPr/>
        <a:lstStyle/>
        <a:p>
          <a:endParaRPr lang="es-MX" sz="2400"/>
        </a:p>
      </dgm:t>
    </dgm:pt>
    <dgm:pt modelId="{D9FE57AD-F516-40A2-9910-95503B6F6A50}" type="sibTrans" cxnId="{502B9350-00B4-4BC9-83EB-823E7A30BF27}">
      <dgm:prSet/>
      <dgm:spPr/>
      <dgm:t>
        <a:bodyPr/>
        <a:lstStyle/>
        <a:p>
          <a:endParaRPr lang="es-MX" sz="2400"/>
        </a:p>
      </dgm:t>
    </dgm:pt>
    <dgm:pt modelId="{A175302C-583D-4105-866C-432063BC1689}">
      <dgm:prSet custT="1"/>
      <dgm:spPr/>
      <dgm:t>
        <a:bodyPr/>
        <a:lstStyle/>
        <a:p>
          <a:pPr rtl="0"/>
          <a:r>
            <a:rPr lang="es-MX" sz="1400" dirty="0" smtClean="0">
              <a:solidFill>
                <a:schemeClr val="tx1"/>
              </a:solidFill>
            </a:rPr>
            <a:t>Estar fundado, motivado y expresar la resolución</a:t>
          </a:r>
          <a:endParaRPr lang="es-MX" sz="1400" dirty="0">
            <a:solidFill>
              <a:schemeClr val="tx1"/>
            </a:solidFill>
          </a:endParaRPr>
        </a:p>
      </dgm:t>
    </dgm:pt>
    <dgm:pt modelId="{462F336F-C646-43FD-BB01-5307EA4EE18F}" type="parTrans" cxnId="{9855CE31-55D0-43E2-B6BD-7757F0B62C04}">
      <dgm:prSet/>
      <dgm:spPr/>
      <dgm:t>
        <a:bodyPr/>
        <a:lstStyle/>
        <a:p>
          <a:endParaRPr lang="es-MX" sz="2400"/>
        </a:p>
      </dgm:t>
    </dgm:pt>
    <dgm:pt modelId="{3BC709AA-498E-4A14-98F6-754B6F79E5FC}" type="sibTrans" cxnId="{9855CE31-55D0-43E2-B6BD-7757F0B62C04}">
      <dgm:prSet/>
      <dgm:spPr/>
      <dgm:t>
        <a:bodyPr/>
        <a:lstStyle/>
        <a:p>
          <a:endParaRPr lang="es-MX" sz="2400"/>
        </a:p>
      </dgm:t>
    </dgm:pt>
    <dgm:pt modelId="{A88E4AE2-8274-483F-BDDD-F64BFC4EF12E}">
      <dgm:prSet custT="1"/>
      <dgm:spPr/>
      <dgm:t>
        <a:bodyPr/>
        <a:lstStyle/>
        <a:p>
          <a:pPr rtl="0"/>
          <a:r>
            <a:rPr lang="es-MX" sz="1400" dirty="0" smtClean="0">
              <a:solidFill>
                <a:schemeClr val="tx1"/>
              </a:solidFill>
            </a:rPr>
            <a:t>Ostentar firma del funcionario</a:t>
          </a:r>
          <a:endParaRPr lang="es-MX" sz="1400" dirty="0">
            <a:solidFill>
              <a:schemeClr val="tx1"/>
            </a:solidFill>
          </a:endParaRPr>
        </a:p>
      </dgm:t>
    </dgm:pt>
    <dgm:pt modelId="{4748A9F0-9405-42FC-9337-83A881282181}" type="parTrans" cxnId="{49EE2840-5B67-45A2-A4EF-A2D2BD933946}">
      <dgm:prSet/>
      <dgm:spPr/>
      <dgm:t>
        <a:bodyPr/>
        <a:lstStyle/>
        <a:p>
          <a:endParaRPr lang="es-MX" sz="2400"/>
        </a:p>
      </dgm:t>
    </dgm:pt>
    <dgm:pt modelId="{FC7333DF-3B91-44FD-8446-824F9C08B197}" type="sibTrans" cxnId="{49EE2840-5B67-45A2-A4EF-A2D2BD933946}">
      <dgm:prSet/>
      <dgm:spPr/>
      <dgm:t>
        <a:bodyPr/>
        <a:lstStyle/>
        <a:p>
          <a:endParaRPr lang="es-MX" sz="2400"/>
        </a:p>
      </dgm:t>
    </dgm:pt>
    <dgm:pt modelId="{507A1D50-3048-4E2C-BB9F-C94731CC4C49}">
      <dgm:prSet custT="1"/>
      <dgm:spPr/>
      <dgm:t>
        <a:bodyPr/>
        <a:lstStyle/>
        <a:p>
          <a:pPr rtl="0"/>
          <a:r>
            <a:rPr lang="es-MX" sz="1400" dirty="0" smtClean="0">
              <a:solidFill>
                <a:schemeClr val="tx1"/>
              </a:solidFill>
            </a:rPr>
            <a:t>Nombre de la persona a la que va dirigido</a:t>
          </a:r>
          <a:endParaRPr lang="es-MX" sz="1400" dirty="0">
            <a:solidFill>
              <a:schemeClr val="tx1"/>
            </a:solidFill>
          </a:endParaRPr>
        </a:p>
      </dgm:t>
    </dgm:pt>
    <dgm:pt modelId="{0F7A6371-96A5-4BEF-94C6-BFC5B8D74D50}" type="parTrans" cxnId="{D1903FF2-82F9-47B5-8B01-63F1696DB166}">
      <dgm:prSet/>
      <dgm:spPr/>
      <dgm:t>
        <a:bodyPr/>
        <a:lstStyle/>
        <a:p>
          <a:endParaRPr lang="es-MX" sz="2400"/>
        </a:p>
      </dgm:t>
    </dgm:pt>
    <dgm:pt modelId="{83981E0D-7AC1-4B98-80B7-6CB36FB5AD6B}" type="sibTrans" cxnId="{D1903FF2-82F9-47B5-8B01-63F1696DB166}">
      <dgm:prSet/>
      <dgm:spPr/>
      <dgm:t>
        <a:bodyPr/>
        <a:lstStyle/>
        <a:p>
          <a:endParaRPr lang="es-MX" sz="2400"/>
        </a:p>
      </dgm:t>
    </dgm:pt>
    <dgm:pt modelId="{1C50ECB4-5F7E-4F2D-80ED-838CB722DD49}">
      <dgm:prSet custT="1"/>
      <dgm:spPr/>
      <dgm:t>
        <a:bodyPr/>
        <a:lstStyle/>
        <a:p>
          <a:pPr rtl="0"/>
          <a:r>
            <a:rPr lang="es-MX" sz="1400" dirty="0" smtClean="0">
              <a:solidFill>
                <a:schemeClr val="tx1"/>
              </a:solidFill>
            </a:rPr>
            <a:t>Señalar la autoridad que lo emite</a:t>
          </a:r>
          <a:endParaRPr lang="es-MX" sz="1400" dirty="0">
            <a:solidFill>
              <a:schemeClr val="tx1"/>
            </a:solidFill>
          </a:endParaRPr>
        </a:p>
      </dgm:t>
    </dgm:pt>
    <dgm:pt modelId="{7665E19C-F387-4675-8E59-B9F96ED6C026}" type="sibTrans" cxnId="{16843BFA-5454-4FF4-9E2B-0679FAE648FD}">
      <dgm:prSet/>
      <dgm:spPr/>
      <dgm:t>
        <a:bodyPr/>
        <a:lstStyle/>
        <a:p>
          <a:endParaRPr lang="es-MX" sz="2400"/>
        </a:p>
      </dgm:t>
    </dgm:pt>
    <dgm:pt modelId="{E290695B-D73D-45BE-98E3-A34E0D533DFC}" type="parTrans" cxnId="{16843BFA-5454-4FF4-9E2B-0679FAE648FD}">
      <dgm:prSet/>
      <dgm:spPr/>
      <dgm:t>
        <a:bodyPr/>
        <a:lstStyle/>
        <a:p>
          <a:endParaRPr lang="es-MX" sz="2400"/>
        </a:p>
      </dgm:t>
    </dgm:pt>
    <dgm:pt modelId="{1AD7B592-00B6-46CD-9504-3DF193DA87A5}" type="pres">
      <dgm:prSet presAssocID="{C97361F3-8BC1-41DC-8F58-47A7EA56BEE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AEF6C47-FD71-45C8-BAE2-E226DAE911F0}" type="pres">
      <dgm:prSet presAssocID="{A2757CB6-B1D3-4BD6-B097-4862608B9C4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32CC58-7EEA-403A-8EC3-68964894FF32}" type="pres">
      <dgm:prSet presAssocID="{A2757CB6-B1D3-4BD6-B097-4862608B9C4D}" presName="spNode" presStyleCnt="0"/>
      <dgm:spPr/>
      <dgm:t>
        <a:bodyPr/>
        <a:lstStyle/>
        <a:p>
          <a:endParaRPr lang="es-MX"/>
        </a:p>
      </dgm:t>
    </dgm:pt>
    <dgm:pt modelId="{87942C67-6F99-466D-97B0-74B26D1394DD}" type="pres">
      <dgm:prSet presAssocID="{DDF7A149-EF98-40F5-8D61-FDC487E46F1C}" presName="sibTrans" presStyleLbl="sibTrans1D1" presStyleIdx="0" presStyleCnt="6"/>
      <dgm:spPr/>
      <dgm:t>
        <a:bodyPr/>
        <a:lstStyle/>
        <a:p>
          <a:endParaRPr lang="es-MX"/>
        </a:p>
      </dgm:t>
    </dgm:pt>
    <dgm:pt modelId="{DE14541B-2A97-465D-B080-712ADE669881}" type="pres">
      <dgm:prSet presAssocID="{1C50ECB4-5F7E-4F2D-80ED-838CB722DD4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DEB798-2FAC-42CD-A235-B72A6C571F5A}" type="pres">
      <dgm:prSet presAssocID="{1C50ECB4-5F7E-4F2D-80ED-838CB722DD49}" presName="spNode" presStyleCnt="0"/>
      <dgm:spPr/>
      <dgm:t>
        <a:bodyPr/>
        <a:lstStyle/>
        <a:p>
          <a:endParaRPr lang="es-MX"/>
        </a:p>
      </dgm:t>
    </dgm:pt>
    <dgm:pt modelId="{030774FD-F9A9-47E1-BDC2-E0A60A30F3C3}" type="pres">
      <dgm:prSet presAssocID="{7665E19C-F387-4675-8E59-B9F96ED6C026}" presName="sibTrans" presStyleLbl="sibTrans1D1" presStyleIdx="1" presStyleCnt="6"/>
      <dgm:spPr/>
      <dgm:t>
        <a:bodyPr/>
        <a:lstStyle/>
        <a:p>
          <a:endParaRPr lang="es-MX"/>
        </a:p>
      </dgm:t>
    </dgm:pt>
    <dgm:pt modelId="{6C2529B3-4C72-40CD-A9EF-FF74A1A20FE6}" type="pres">
      <dgm:prSet presAssocID="{6DF2305F-3A6D-41A0-8E7F-81E77BA9F16C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26FA7E-B122-468E-ADCC-92396B504F47}" type="pres">
      <dgm:prSet presAssocID="{6DF2305F-3A6D-41A0-8E7F-81E77BA9F16C}" presName="spNode" presStyleCnt="0"/>
      <dgm:spPr/>
      <dgm:t>
        <a:bodyPr/>
        <a:lstStyle/>
        <a:p>
          <a:endParaRPr lang="es-MX"/>
        </a:p>
      </dgm:t>
    </dgm:pt>
    <dgm:pt modelId="{6D834110-9B52-4A20-98C7-F2C44B3D3798}" type="pres">
      <dgm:prSet presAssocID="{D9FE57AD-F516-40A2-9910-95503B6F6A50}" presName="sibTrans" presStyleLbl="sibTrans1D1" presStyleIdx="2" presStyleCnt="6"/>
      <dgm:spPr/>
      <dgm:t>
        <a:bodyPr/>
        <a:lstStyle/>
        <a:p>
          <a:endParaRPr lang="es-MX"/>
        </a:p>
      </dgm:t>
    </dgm:pt>
    <dgm:pt modelId="{8C0477C4-4E1B-4578-84A0-27807E9514D9}" type="pres">
      <dgm:prSet presAssocID="{A175302C-583D-4105-866C-432063BC168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3D7A02-D497-4C4D-8D3B-5193A0BEB746}" type="pres">
      <dgm:prSet presAssocID="{A175302C-583D-4105-866C-432063BC1689}" presName="spNode" presStyleCnt="0"/>
      <dgm:spPr/>
      <dgm:t>
        <a:bodyPr/>
        <a:lstStyle/>
        <a:p>
          <a:endParaRPr lang="es-MX"/>
        </a:p>
      </dgm:t>
    </dgm:pt>
    <dgm:pt modelId="{233FEA0E-A161-4822-A94C-8B30B3C9747C}" type="pres">
      <dgm:prSet presAssocID="{3BC709AA-498E-4A14-98F6-754B6F79E5FC}" presName="sibTrans" presStyleLbl="sibTrans1D1" presStyleIdx="3" presStyleCnt="6"/>
      <dgm:spPr/>
      <dgm:t>
        <a:bodyPr/>
        <a:lstStyle/>
        <a:p>
          <a:endParaRPr lang="es-MX"/>
        </a:p>
      </dgm:t>
    </dgm:pt>
    <dgm:pt modelId="{91C2A0C0-63FA-420C-BF14-A65FE776AA03}" type="pres">
      <dgm:prSet presAssocID="{A88E4AE2-8274-483F-BDDD-F64BFC4EF12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CC41CB-D770-46D6-8237-EE6B080D0255}" type="pres">
      <dgm:prSet presAssocID="{A88E4AE2-8274-483F-BDDD-F64BFC4EF12E}" presName="spNode" presStyleCnt="0"/>
      <dgm:spPr/>
      <dgm:t>
        <a:bodyPr/>
        <a:lstStyle/>
        <a:p>
          <a:endParaRPr lang="es-MX"/>
        </a:p>
      </dgm:t>
    </dgm:pt>
    <dgm:pt modelId="{736D53B7-8372-4489-BC19-87B122A036C0}" type="pres">
      <dgm:prSet presAssocID="{FC7333DF-3B91-44FD-8446-824F9C08B197}" presName="sibTrans" presStyleLbl="sibTrans1D1" presStyleIdx="4" presStyleCnt="6"/>
      <dgm:spPr/>
      <dgm:t>
        <a:bodyPr/>
        <a:lstStyle/>
        <a:p>
          <a:endParaRPr lang="es-MX"/>
        </a:p>
      </dgm:t>
    </dgm:pt>
    <dgm:pt modelId="{4A85E586-0CDE-4381-B5CF-D297F91B2B8E}" type="pres">
      <dgm:prSet presAssocID="{507A1D50-3048-4E2C-BB9F-C94731CC4C49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EE748C-09E2-491C-BA6C-8A0E581C967C}" type="pres">
      <dgm:prSet presAssocID="{507A1D50-3048-4E2C-BB9F-C94731CC4C49}" presName="spNode" presStyleCnt="0"/>
      <dgm:spPr/>
      <dgm:t>
        <a:bodyPr/>
        <a:lstStyle/>
        <a:p>
          <a:endParaRPr lang="es-MX"/>
        </a:p>
      </dgm:t>
    </dgm:pt>
    <dgm:pt modelId="{F19BDD9A-52DA-4278-832C-AF5E8C808870}" type="pres">
      <dgm:prSet presAssocID="{83981E0D-7AC1-4B98-80B7-6CB36FB5AD6B}" presName="sibTrans" presStyleLbl="sibTrans1D1" presStyleIdx="5" presStyleCnt="6"/>
      <dgm:spPr/>
      <dgm:t>
        <a:bodyPr/>
        <a:lstStyle/>
        <a:p>
          <a:endParaRPr lang="es-MX"/>
        </a:p>
      </dgm:t>
    </dgm:pt>
  </dgm:ptLst>
  <dgm:cxnLst>
    <dgm:cxn modelId="{5732123D-DF77-42FD-B458-5E87DE9D4BFC}" type="presOf" srcId="{1C50ECB4-5F7E-4F2D-80ED-838CB722DD49}" destId="{DE14541B-2A97-465D-B080-712ADE669881}" srcOrd="0" destOrd="0" presId="urn:microsoft.com/office/officeart/2005/8/layout/cycle6"/>
    <dgm:cxn modelId="{6CD159D3-1AAB-4AB2-8244-91ACB1971EF7}" type="presOf" srcId="{DDF7A149-EF98-40F5-8D61-FDC487E46F1C}" destId="{87942C67-6F99-466D-97B0-74B26D1394DD}" srcOrd="0" destOrd="0" presId="urn:microsoft.com/office/officeart/2005/8/layout/cycle6"/>
    <dgm:cxn modelId="{49DE49EB-AE41-4759-9555-BEA225E6BADC}" type="presOf" srcId="{D9FE57AD-F516-40A2-9910-95503B6F6A50}" destId="{6D834110-9B52-4A20-98C7-F2C44B3D3798}" srcOrd="0" destOrd="0" presId="urn:microsoft.com/office/officeart/2005/8/layout/cycle6"/>
    <dgm:cxn modelId="{502B9350-00B4-4BC9-83EB-823E7A30BF27}" srcId="{C97361F3-8BC1-41DC-8F58-47A7EA56BEE4}" destId="{6DF2305F-3A6D-41A0-8E7F-81E77BA9F16C}" srcOrd="2" destOrd="0" parTransId="{19D6D649-338A-4918-8B84-EA859601DD1A}" sibTransId="{D9FE57AD-F516-40A2-9910-95503B6F6A50}"/>
    <dgm:cxn modelId="{9855CE31-55D0-43E2-B6BD-7757F0B62C04}" srcId="{C97361F3-8BC1-41DC-8F58-47A7EA56BEE4}" destId="{A175302C-583D-4105-866C-432063BC1689}" srcOrd="3" destOrd="0" parTransId="{462F336F-C646-43FD-BB01-5307EA4EE18F}" sibTransId="{3BC709AA-498E-4A14-98F6-754B6F79E5FC}"/>
    <dgm:cxn modelId="{49EE2840-5B67-45A2-A4EF-A2D2BD933946}" srcId="{C97361F3-8BC1-41DC-8F58-47A7EA56BEE4}" destId="{A88E4AE2-8274-483F-BDDD-F64BFC4EF12E}" srcOrd="4" destOrd="0" parTransId="{4748A9F0-9405-42FC-9337-83A881282181}" sibTransId="{FC7333DF-3B91-44FD-8446-824F9C08B197}"/>
    <dgm:cxn modelId="{5ACCCE42-E47D-4922-BF88-2ECFF24FDA82}" type="presOf" srcId="{A175302C-583D-4105-866C-432063BC1689}" destId="{8C0477C4-4E1B-4578-84A0-27807E9514D9}" srcOrd="0" destOrd="0" presId="urn:microsoft.com/office/officeart/2005/8/layout/cycle6"/>
    <dgm:cxn modelId="{D1903FF2-82F9-47B5-8B01-63F1696DB166}" srcId="{C97361F3-8BC1-41DC-8F58-47A7EA56BEE4}" destId="{507A1D50-3048-4E2C-BB9F-C94731CC4C49}" srcOrd="5" destOrd="0" parTransId="{0F7A6371-96A5-4BEF-94C6-BFC5B8D74D50}" sibTransId="{83981E0D-7AC1-4B98-80B7-6CB36FB5AD6B}"/>
    <dgm:cxn modelId="{16843BFA-5454-4FF4-9E2B-0679FAE648FD}" srcId="{C97361F3-8BC1-41DC-8F58-47A7EA56BEE4}" destId="{1C50ECB4-5F7E-4F2D-80ED-838CB722DD49}" srcOrd="1" destOrd="0" parTransId="{E290695B-D73D-45BE-98E3-A34E0D533DFC}" sibTransId="{7665E19C-F387-4675-8E59-B9F96ED6C026}"/>
    <dgm:cxn modelId="{4C12A970-2135-45E7-8205-53C478092872}" type="presOf" srcId="{507A1D50-3048-4E2C-BB9F-C94731CC4C49}" destId="{4A85E586-0CDE-4381-B5CF-D297F91B2B8E}" srcOrd="0" destOrd="0" presId="urn:microsoft.com/office/officeart/2005/8/layout/cycle6"/>
    <dgm:cxn modelId="{D8554248-BF5C-49B9-A304-A5377ECF160F}" type="presOf" srcId="{C97361F3-8BC1-41DC-8F58-47A7EA56BEE4}" destId="{1AD7B592-00B6-46CD-9504-3DF193DA87A5}" srcOrd="0" destOrd="0" presId="urn:microsoft.com/office/officeart/2005/8/layout/cycle6"/>
    <dgm:cxn modelId="{5BB2DD2C-19C7-4385-9068-3BB3AF8E280B}" srcId="{C97361F3-8BC1-41DC-8F58-47A7EA56BEE4}" destId="{A2757CB6-B1D3-4BD6-B097-4862608B9C4D}" srcOrd="0" destOrd="0" parTransId="{19FEE510-CA38-4DFE-ADC3-3E578CAEEE55}" sibTransId="{DDF7A149-EF98-40F5-8D61-FDC487E46F1C}"/>
    <dgm:cxn modelId="{20F8C262-1FA8-4603-8F21-FA6E26B5334E}" type="presOf" srcId="{A2757CB6-B1D3-4BD6-B097-4862608B9C4D}" destId="{BAEF6C47-FD71-45C8-BAE2-E226DAE911F0}" srcOrd="0" destOrd="0" presId="urn:microsoft.com/office/officeart/2005/8/layout/cycle6"/>
    <dgm:cxn modelId="{C7FD44AE-029B-452C-BD46-CEB0AE32A182}" type="presOf" srcId="{83981E0D-7AC1-4B98-80B7-6CB36FB5AD6B}" destId="{F19BDD9A-52DA-4278-832C-AF5E8C808870}" srcOrd="0" destOrd="0" presId="urn:microsoft.com/office/officeart/2005/8/layout/cycle6"/>
    <dgm:cxn modelId="{0E761C13-AD1B-4EB6-A93C-24434E2EFF99}" type="presOf" srcId="{7665E19C-F387-4675-8E59-B9F96ED6C026}" destId="{030774FD-F9A9-47E1-BDC2-E0A60A30F3C3}" srcOrd="0" destOrd="0" presId="urn:microsoft.com/office/officeart/2005/8/layout/cycle6"/>
    <dgm:cxn modelId="{4BDC7E54-C067-4D48-8D8B-5E18CE91F688}" type="presOf" srcId="{3BC709AA-498E-4A14-98F6-754B6F79E5FC}" destId="{233FEA0E-A161-4822-A94C-8B30B3C9747C}" srcOrd="0" destOrd="0" presId="urn:microsoft.com/office/officeart/2005/8/layout/cycle6"/>
    <dgm:cxn modelId="{262F4543-DFB5-4C38-ABCF-055FF96F635F}" type="presOf" srcId="{6DF2305F-3A6D-41A0-8E7F-81E77BA9F16C}" destId="{6C2529B3-4C72-40CD-A9EF-FF74A1A20FE6}" srcOrd="0" destOrd="0" presId="urn:microsoft.com/office/officeart/2005/8/layout/cycle6"/>
    <dgm:cxn modelId="{023380BA-787F-4734-9813-29B63E37645E}" type="presOf" srcId="{FC7333DF-3B91-44FD-8446-824F9C08B197}" destId="{736D53B7-8372-4489-BC19-87B122A036C0}" srcOrd="0" destOrd="0" presId="urn:microsoft.com/office/officeart/2005/8/layout/cycle6"/>
    <dgm:cxn modelId="{1AB02DE4-57E7-4FF2-9C02-E7751B23638A}" type="presOf" srcId="{A88E4AE2-8274-483F-BDDD-F64BFC4EF12E}" destId="{91C2A0C0-63FA-420C-BF14-A65FE776AA03}" srcOrd="0" destOrd="0" presId="urn:microsoft.com/office/officeart/2005/8/layout/cycle6"/>
    <dgm:cxn modelId="{8DA1FB30-F5EA-43F8-BFEE-8199E4333FF0}" type="presParOf" srcId="{1AD7B592-00B6-46CD-9504-3DF193DA87A5}" destId="{BAEF6C47-FD71-45C8-BAE2-E226DAE911F0}" srcOrd="0" destOrd="0" presId="urn:microsoft.com/office/officeart/2005/8/layout/cycle6"/>
    <dgm:cxn modelId="{5B2D11AC-FB09-4500-B2F5-D47179A18364}" type="presParOf" srcId="{1AD7B592-00B6-46CD-9504-3DF193DA87A5}" destId="{AE32CC58-7EEA-403A-8EC3-68964894FF32}" srcOrd="1" destOrd="0" presId="urn:microsoft.com/office/officeart/2005/8/layout/cycle6"/>
    <dgm:cxn modelId="{77BDF756-6AB8-4591-9BB4-9F5C02614749}" type="presParOf" srcId="{1AD7B592-00B6-46CD-9504-3DF193DA87A5}" destId="{87942C67-6F99-466D-97B0-74B26D1394DD}" srcOrd="2" destOrd="0" presId="urn:microsoft.com/office/officeart/2005/8/layout/cycle6"/>
    <dgm:cxn modelId="{AB95C744-0C16-4A6A-9EBE-08D66F93D475}" type="presParOf" srcId="{1AD7B592-00B6-46CD-9504-3DF193DA87A5}" destId="{DE14541B-2A97-465D-B080-712ADE669881}" srcOrd="3" destOrd="0" presId="urn:microsoft.com/office/officeart/2005/8/layout/cycle6"/>
    <dgm:cxn modelId="{FEA5BAF6-B7EA-4380-B666-37BC59ACB390}" type="presParOf" srcId="{1AD7B592-00B6-46CD-9504-3DF193DA87A5}" destId="{0DDEB798-2FAC-42CD-A235-B72A6C571F5A}" srcOrd="4" destOrd="0" presId="urn:microsoft.com/office/officeart/2005/8/layout/cycle6"/>
    <dgm:cxn modelId="{7060CE86-56E0-42CA-ACF8-91F742157213}" type="presParOf" srcId="{1AD7B592-00B6-46CD-9504-3DF193DA87A5}" destId="{030774FD-F9A9-47E1-BDC2-E0A60A30F3C3}" srcOrd="5" destOrd="0" presId="urn:microsoft.com/office/officeart/2005/8/layout/cycle6"/>
    <dgm:cxn modelId="{3DA29362-A91E-4C4C-8B90-F5F21F093BCE}" type="presParOf" srcId="{1AD7B592-00B6-46CD-9504-3DF193DA87A5}" destId="{6C2529B3-4C72-40CD-A9EF-FF74A1A20FE6}" srcOrd="6" destOrd="0" presId="urn:microsoft.com/office/officeart/2005/8/layout/cycle6"/>
    <dgm:cxn modelId="{CBA71827-2941-46CF-AE3D-57018933DD6E}" type="presParOf" srcId="{1AD7B592-00B6-46CD-9504-3DF193DA87A5}" destId="{F226FA7E-B122-468E-ADCC-92396B504F47}" srcOrd="7" destOrd="0" presId="urn:microsoft.com/office/officeart/2005/8/layout/cycle6"/>
    <dgm:cxn modelId="{83A8257F-BB45-45A6-98D0-EE4F8328BFA9}" type="presParOf" srcId="{1AD7B592-00B6-46CD-9504-3DF193DA87A5}" destId="{6D834110-9B52-4A20-98C7-F2C44B3D3798}" srcOrd="8" destOrd="0" presId="urn:microsoft.com/office/officeart/2005/8/layout/cycle6"/>
    <dgm:cxn modelId="{B71D4A26-3134-4BAA-BDF7-6CA67980BCC9}" type="presParOf" srcId="{1AD7B592-00B6-46CD-9504-3DF193DA87A5}" destId="{8C0477C4-4E1B-4578-84A0-27807E9514D9}" srcOrd="9" destOrd="0" presId="urn:microsoft.com/office/officeart/2005/8/layout/cycle6"/>
    <dgm:cxn modelId="{3D98F735-7780-42BB-8EDC-917D9678306D}" type="presParOf" srcId="{1AD7B592-00B6-46CD-9504-3DF193DA87A5}" destId="{8F3D7A02-D497-4C4D-8D3B-5193A0BEB746}" srcOrd="10" destOrd="0" presId="urn:microsoft.com/office/officeart/2005/8/layout/cycle6"/>
    <dgm:cxn modelId="{6BB9C91D-8E38-4404-9736-59DAFC0A6F3E}" type="presParOf" srcId="{1AD7B592-00B6-46CD-9504-3DF193DA87A5}" destId="{233FEA0E-A161-4822-A94C-8B30B3C9747C}" srcOrd="11" destOrd="0" presId="urn:microsoft.com/office/officeart/2005/8/layout/cycle6"/>
    <dgm:cxn modelId="{B6E9BCB1-9BFD-4FDF-999B-5FAD80116055}" type="presParOf" srcId="{1AD7B592-00B6-46CD-9504-3DF193DA87A5}" destId="{91C2A0C0-63FA-420C-BF14-A65FE776AA03}" srcOrd="12" destOrd="0" presId="urn:microsoft.com/office/officeart/2005/8/layout/cycle6"/>
    <dgm:cxn modelId="{3A9D0EC9-ED56-4EF0-9E01-75F95F3B5EA5}" type="presParOf" srcId="{1AD7B592-00B6-46CD-9504-3DF193DA87A5}" destId="{C1CC41CB-D770-46D6-8237-EE6B080D0255}" srcOrd="13" destOrd="0" presId="urn:microsoft.com/office/officeart/2005/8/layout/cycle6"/>
    <dgm:cxn modelId="{1F081015-A025-4FF5-AFC3-C78830DDA4C6}" type="presParOf" srcId="{1AD7B592-00B6-46CD-9504-3DF193DA87A5}" destId="{736D53B7-8372-4489-BC19-87B122A036C0}" srcOrd="14" destOrd="0" presId="urn:microsoft.com/office/officeart/2005/8/layout/cycle6"/>
    <dgm:cxn modelId="{5475C431-D44E-43ED-8C1F-06D53215F799}" type="presParOf" srcId="{1AD7B592-00B6-46CD-9504-3DF193DA87A5}" destId="{4A85E586-0CDE-4381-B5CF-D297F91B2B8E}" srcOrd="15" destOrd="0" presId="urn:microsoft.com/office/officeart/2005/8/layout/cycle6"/>
    <dgm:cxn modelId="{C3F37E32-09F4-4D56-8AEB-BC194B26746D}" type="presParOf" srcId="{1AD7B592-00B6-46CD-9504-3DF193DA87A5}" destId="{43EE748C-09E2-491C-BA6C-8A0E581C967C}" srcOrd="16" destOrd="0" presId="urn:microsoft.com/office/officeart/2005/8/layout/cycle6"/>
    <dgm:cxn modelId="{929BBD2B-B783-4CC2-9794-C790F60E3C6D}" type="presParOf" srcId="{1AD7B592-00B6-46CD-9504-3DF193DA87A5}" destId="{F19BDD9A-52DA-4278-832C-AF5E8C808870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C8BD971-2297-437C-8645-EE71313B0BBC}" type="doc">
      <dgm:prSet loTypeId="urn:microsoft.com/office/officeart/2005/8/layout/hProcess11" loCatId="process" qsTypeId="urn:microsoft.com/office/officeart/2005/8/quickstyle/simple1" qsCatId="simple" csTypeId="urn:microsoft.com/office/officeart/2005/8/colors/accent6_1" csCatId="accent6"/>
      <dgm:spPr/>
      <dgm:t>
        <a:bodyPr/>
        <a:lstStyle/>
        <a:p>
          <a:endParaRPr lang="es-MX"/>
        </a:p>
      </dgm:t>
    </dgm:pt>
    <dgm:pt modelId="{AC87DBB2-60FF-42E3-9600-D9BBB1666F41}">
      <dgm:prSet/>
      <dgm:spPr/>
      <dgm:t>
        <a:bodyPr/>
        <a:lstStyle/>
        <a:p>
          <a:pPr rtl="0"/>
          <a:r>
            <a:rPr lang="es-MX" smtClean="0"/>
            <a:t>Condonar o eximir el pago de contribuciones y accesorios</a:t>
          </a:r>
          <a:endParaRPr lang="es-MX"/>
        </a:p>
      </dgm:t>
    </dgm:pt>
    <dgm:pt modelId="{16A954B7-6A3D-4536-9106-64B32BDB253D}" type="parTrans" cxnId="{7B27CD5E-12CF-41B7-A294-ADD979C94407}">
      <dgm:prSet/>
      <dgm:spPr/>
      <dgm:t>
        <a:bodyPr/>
        <a:lstStyle/>
        <a:p>
          <a:endParaRPr lang="es-MX"/>
        </a:p>
      </dgm:t>
    </dgm:pt>
    <dgm:pt modelId="{D9E72395-A6B3-4A07-A4C6-E9F4E4AA45DB}" type="sibTrans" cxnId="{7B27CD5E-12CF-41B7-A294-ADD979C94407}">
      <dgm:prSet/>
      <dgm:spPr/>
      <dgm:t>
        <a:bodyPr/>
        <a:lstStyle/>
        <a:p>
          <a:endParaRPr lang="es-MX"/>
        </a:p>
      </dgm:t>
    </dgm:pt>
    <dgm:pt modelId="{76AE05A8-6D62-4682-A344-B2116F16683E}">
      <dgm:prSet/>
      <dgm:spPr/>
      <dgm:t>
        <a:bodyPr/>
        <a:lstStyle/>
        <a:p>
          <a:pPr rtl="0"/>
          <a:r>
            <a:rPr lang="es-MX" smtClean="0"/>
            <a:t>Autorizar pago en parcialidades</a:t>
          </a:r>
          <a:endParaRPr lang="es-MX"/>
        </a:p>
      </dgm:t>
    </dgm:pt>
    <dgm:pt modelId="{8628854F-FFD3-45EF-8735-95A8C12CA346}" type="parTrans" cxnId="{20217717-9B15-4E13-BCCB-AE972B8FEE7A}">
      <dgm:prSet/>
      <dgm:spPr/>
      <dgm:t>
        <a:bodyPr/>
        <a:lstStyle/>
        <a:p>
          <a:endParaRPr lang="es-MX"/>
        </a:p>
      </dgm:t>
    </dgm:pt>
    <dgm:pt modelId="{231626CC-2DCB-4827-A94C-A9B4C69EA39E}" type="sibTrans" cxnId="{20217717-9B15-4E13-BCCB-AE972B8FEE7A}">
      <dgm:prSet/>
      <dgm:spPr/>
      <dgm:t>
        <a:bodyPr/>
        <a:lstStyle/>
        <a:p>
          <a:endParaRPr lang="es-MX"/>
        </a:p>
      </dgm:t>
    </dgm:pt>
    <dgm:pt modelId="{5AB1E7BE-3ED0-49C0-AC4E-AB12C04FBD21}">
      <dgm:prSet/>
      <dgm:spPr/>
      <dgm:t>
        <a:bodyPr/>
        <a:lstStyle/>
        <a:p>
          <a:pPr rtl="0"/>
          <a:r>
            <a:rPr lang="es-MX" smtClean="0"/>
            <a:t>Dictar medidas de administración que faciliten el cumplimiento de las obligaciones de los contribuyentes</a:t>
          </a:r>
          <a:endParaRPr lang="es-MX"/>
        </a:p>
      </dgm:t>
    </dgm:pt>
    <dgm:pt modelId="{C3135ACC-38F4-4E97-9102-408D7151C954}" type="parTrans" cxnId="{CBEE0F73-660B-44AE-9910-5603E67C1BA6}">
      <dgm:prSet/>
      <dgm:spPr/>
      <dgm:t>
        <a:bodyPr/>
        <a:lstStyle/>
        <a:p>
          <a:endParaRPr lang="es-MX"/>
        </a:p>
      </dgm:t>
    </dgm:pt>
    <dgm:pt modelId="{C3B122AA-A07B-431E-9289-03B507DA5685}" type="sibTrans" cxnId="{CBEE0F73-660B-44AE-9910-5603E67C1BA6}">
      <dgm:prSet/>
      <dgm:spPr/>
      <dgm:t>
        <a:bodyPr/>
        <a:lstStyle/>
        <a:p>
          <a:endParaRPr lang="es-MX"/>
        </a:p>
      </dgm:t>
    </dgm:pt>
    <dgm:pt modelId="{0D1D211A-8EFF-4C6A-BA9D-65088E18593E}">
      <dgm:prSet/>
      <dgm:spPr/>
      <dgm:t>
        <a:bodyPr/>
        <a:lstStyle/>
        <a:p>
          <a:pPr rtl="0"/>
          <a:r>
            <a:rPr lang="es-MX" smtClean="0"/>
            <a:t>Conceder subsidios o estímulos fiscales</a:t>
          </a:r>
          <a:endParaRPr lang="es-MX"/>
        </a:p>
      </dgm:t>
    </dgm:pt>
    <dgm:pt modelId="{3E677C5A-1EBA-43F6-B996-8E9DFD65A8C8}" type="parTrans" cxnId="{13B667C6-60F9-43B1-8812-5456DADE4F57}">
      <dgm:prSet/>
      <dgm:spPr/>
      <dgm:t>
        <a:bodyPr/>
        <a:lstStyle/>
        <a:p>
          <a:endParaRPr lang="es-MX"/>
        </a:p>
      </dgm:t>
    </dgm:pt>
    <dgm:pt modelId="{F9690AD8-1960-4C2D-A435-806A27B7F2DE}" type="sibTrans" cxnId="{13B667C6-60F9-43B1-8812-5456DADE4F57}">
      <dgm:prSet/>
      <dgm:spPr/>
      <dgm:t>
        <a:bodyPr/>
        <a:lstStyle/>
        <a:p>
          <a:endParaRPr lang="es-MX"/>
        </a:p>
      </dgm:t>
    </dgm:pt>
    <dgm:pt modelId="{54D398CF-7792-44A7-A12D-15DE306E0EA8}" type="pres">
      <dgm:prSet presAssocID="{6C8BD971-2297-437C-8645-EE71313B0BB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E125F8C-E0F9-43DA-A1E2-FDC6FAB946C8}" type="pres">
      <dgm:prSet presAssocID="{6C8BD971-2297-437C-8645-EE71313B0BBC}" presName="arrow" presStyleLbl="bgShp" presStyleIdx="0" presStyleCnt="1"/>
      <dgm:spPr/>
    </dgm:pt>
    <dgm:pt modelId="{1BBF0559-A54F-4F02-BB93-5EF25709E16E}" type="pres">
      <dgm:prSet presAssocID="{6C8BD971-2297-437C-8645-EE71313B0BBC}" presName="points" presStyleCnt="0"/>
      <dgm:spPr/>
    </dgm:pt>
    <dgm:pt modelId="{3CC9A826-E94D-4665-B625-1994DC7AF0E9}" type="pres">
      <dgm:prSet presAssocID="{AC87DBB2-60FF-42E3-9600-D9BBB1666F41}" presName="compositeA" presStyleCnt="0"/>
      <dgm:spPr/>
    </dgm:pt>
    <dgm:pt modelId="{29A056BE-B467-4CB8-8CAB-A584B6A624A9}" type="pres">
      <dgm:prSet presAssocID="{AC87DBB2-60FF-42E3-9600-D9BBB1666F41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0EB4EF-474A-4681-A6B8-F7AD8A1D4980}" type="pres">
      <dgm:prSet presAssocID="{AC87DBB2-60FF-42E3-9600-D9BBB1666F41}" presName="circleA" presStyleLbl="node1" presStyleIdx="0" presStyleCnt="4"/>
      <dgm:spPr/>
    </dgm:pt>
    <dgm:pt modelId="{539785E4-EA58-4F68-8A86-B7D1ED3D7018}" type="pres">
      <dgm:prSet presAssocID="{AC87DBB2-60FF-42E3-9600-D9BBB1666F41}" presName="spaceA" presStyleCnt="0"/>
      <dgm:spPr/>
    </dgm:pt>
    <dgm:pt modelId="{64F2FCCC-4797-4188-AEBF-6C417EB4FCEC}" type="pres">
      <dgm:prSet presAssocID="{D9E72395-A6B3-4A07-A4C6-E9F4E4AA45DB}" presName="space" presStyleCnt="0"/>
      <dgm:spPr/>
    </dgm:pt>
    <dgm:pt modelId="{9170D5DB-5DDC-48C4-BC9B-4C637299DEA7}" type="pres">
      <dgm:prSet presAssocID="{76AE05A8-6D62-4682-A344-B2116F16683E}" presName="compositeB" presStyleCnt="0"/>
      <dgm:spPr/>
    </dgm:pt>
    <dgm:pt modelId="{BC93B5EA-3088-4814-8B8F-C7314C18988B}" type="pres">
      <dgm:prSet presAssocID="{76AE05A8-6D62-4682-A344-B2116F16683E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16D9AB-D722-4325-85A3-0DA9F80AEF42}" type="pres">
      <dgm:prSet presAssocID="{76AE05A8-6D62-4682-A344-B2116F16683E}" presName="circleB" presStyleLbl="node1" presStyleIdx="1" presStyleCnt="4"/>
      <dgm:spPr/>
    </dgm:pt>
    <dgm:pt modelId="{895C53B0-1A60-4395-95E2-85E1A247CECE}" type="pres">
      <dgm:prSet presAssocID="{76AE05A8-6D62-4682-A344-B2116F16683E}" presName="spaceB" presStyleCnt="0"/>
      <dgm:spPr/>
    </dgm:pt>
    <dgm:pt modelId="{77C3BF4F-924E-438D-A248-C6067C1DA12D}" type="pres">
      <dgm:prSet presAssocID="{231626CC-2DCB-4827-A94C-A9B4C69EA39E}" presName="space" presStyleCnt="0"/>
      <dgm:spPr/>
    </dgm:pt>
    <dgm:pt modelId="{7FB6C2F4-4C09-4436-A0B4-F938B340FF87}" type="pres">
      <dgm:prSet presAssocID="{5AB1E7BE-3ED0-49C0-AC4E-AB12C04FBD21}" presName="compositeA" presStyleCnt="0"/>
      <dgm:spPr/>
    </dgm:pt>
    <dgm:pt modelId="{8254057A-18CD-46C3-BA37-C093AF1F6011}" type="pres">
      <dgm:prSet presAssocID="{5AB1E7BE-3ED0-49C0-AC4E-AB12C04FBD21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D0C1F3-50AB-4A2A-862A-83034F012782}" type="pres">
      <dgm:prSet presAssocID="{5AB1E7BE-3ED0-49C0-AC4E-AB12C04FBD21}" presName="circleA" presStyleLbl="node1" presStyleIdx="2" presStyleCnt="4"/>
      <dgm:spPr/>
    </dgm:pt>
    <dgm:pt modelId="{BF55413B-2291-44E9-A55A-F6BEBEAF3A7B}" type="pres">
      <dgm:prSet presAssocID="{5AB1E7BE-3ED0-49C0-AC4E-AB12C04FBD21}" presName="spaceA" presStyleCnt="0"/>
      <dgm:spPr/>
    </dgm:pt>
    <dgm:pt modelId="{1D1C2470-2C99-48F2-94EC-07BEF3653EC8}" type="pres">
      <dgm:prSet presAssocID="{C3B122AA-A07B-431E-9289-03B507DA5685}" presName="space" presStyleCnt="0"/>
      <dgm:spPr/>
    </dgm:pt>
    <dgm:pt modelId="{1CCEF813-465A-42E0-BA3B-0A716487C018}" type="pres">
      <dgm:prSet presAssocID="{0D1D211A-8EFF-4C6A-BA9D-65088E18593E}" presName="compositeB" presStyleCnt="0"/>
      <dgm:spPr/>
    </dgm:pt>
    <dgm:pt modelId="{631058C1-8AFE-45A2-B918-64B2A3E83FC7}" type="pres">
      <dgm:prSet presAssocID="{0D1D211A-8EFF-4C6A-BA9D-65088E18593E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D3E3E1-9626-4EDE-82A7-B93033F9E89A}" type="pres">
      <dgm:prSet presAssocID="{0D1D211A-8EFF-4C6A-BA9D-65088E18593E}" presName="circleB" presStyleLbl="node1" presStyleIdx="3" presStyleCnt="4"/>
      <dgm:spPr/>
    </dgm:pt>
    <dgm:pt modelId="{10B2D60C-400D-4E97-88DA-1C0F429DFB55}" type="pres">
      <dgm:prSet presAssocID="{0D1D211A-8EFF-4C6A-BA9D-65088E18593E}" presName="spaceB" presStyleCnt="0"/>
      <dgm:spPr/>
    </dgm:pt>
  </dgm:ptLst>
  <dgm:cxnLst>
    <dgm:cxn modelId="{20217717-9B15-4E13-BCCB-AE972B8FEE7A}" srcId="{6C8BD971-2297-437C-8645-EE71313B0BBC}" destId="{76AE05A8-6D62-4682-A344-B2116F16683E}" srcOrd="1" destOrd="0" parTransId="{8628854F-FFD3-45EF-8735-95A8C12CA346}" sibTransId="{231626CC-2DCB-4827-A94C-A9B4C69EA39E}"/>
    <dgm:cxn modelId="{59D5CD93-02E9-4C94-B598-0D3576570B34}" type="presOf" srcId="{0D1D211A-8EFF-4C6A-BA9D-65088E18593E}" destId="{631058C1-8AFE-45A2-B918-64B2A3E83FC7}" srcOrd="0" destOrd="0" presId="urn:microsoft.com/office/officeart/2005/8/layout/hProcess11"/>
    <dgm:cxn modelId="{13B667C6-60F9-43B1-8812-5456DADE4F57}" srcId="{6C8BD971-2297-437C-8645-EE71313B0BBC}" destId="{0D1D211A-8EFF-4C6A-BA9D-65088E18593E}" srcOrd="3" destOrd="0" parTransId="{3E677C5A-1EBA-43F6-B996-8E9DFD65A8C8}" sibTransId="{F9690AD8-1960-4C2D-A435-806A27B7F2DE}"/>
    <dgm:cxn modelId="{CBEE0F73-660B-44AE-9910-5603E67C1BA6}" srcId="{6C8BD971-2297-437C-8645-EE71313B0BBC}" destId="{5AB1E7BE-3ED0-49C0-AC4E-AB12C04FBD21}" srcOrd="2" destOrd="0" parTransId="{C3135ACC-38F4-4E97-9102-408D7151C954}" sibTransId="{C3B122AA-A07B-431E-9289-03B507DA5685}"/>
    <dgm:cxn modelId="{7B27CD5E-12CF-41B7-A294-ADD979C94407}" srcId="{6C8BD971-2297-437C-8645-EE71313B0BBC}" destId="{AC87DBB2-60FF-42E3-9600-D9BBB1666F41}" srcOrd="0" destOrd="0" parTransId="{16A954B7-6A3D-4536-9106-64B32BDB253D}" sibTransId="{D9E72395-A6B3-4A07-A4C6-E9F4E4AA45DB}"/>
    <dgm:cxn modelId="{17479AB6-6158-4700-B9CF-DE7CAAA6CB99}" type="presOf" srcId="{5AB1E7BE-3ED0-49C0-AC4E-AB12C04FBD21}" destId="{8254057A-18CD-46C3-BA37-C093AF1F6011}" srcOrd="0" destOrd="0" presId="urn:microsoft.com/office/officeart/2005/8/layout/hProcess11"/>
    <dgm:cxn modelId="{55F4F04D-510F-499C-863D-500B75CA1D7B}" type="presOf" srcId="{76AE05A8-6D62-4682-A344-B2116F16683E}" destId="{BC93B5EA-3088-4814-8B8F-C7314C18988B}" srcOrd="0" destOrd="0" presId="urn:microsoft.com/office/officeart/2005/8/layout/hProcess11"/>
    <dgm:cxn modelId="{B11F6E7F-62A8-4CAC-8DFF-93B1C33657F5}" type="presOf" srcId="{6C8BD971-2297-437C-8645-EE71313B0BBC}" destId="{54D398CF-7792-44A7-A12D-15DE306E0EA8}" srcOrd="0" destOrd="0" presId="urn:microsoft.com/office/officeart/2005/8/layout/hProcess11"/>
    <dgm:cxn modelId="{84C81D0A-E540-4F6F-ABB7-A1D9A7C77B48}" type="presOf" srcId="{AC87DBB2-60FF-42E3-9600-D9BBB1666F41}" destId="{29A056BE-B467-4CB8-8CAB-A584B6A624A9}" srcOrd="0" destOrd="0" presId="urn:microsoft.com/office/officeart/2005/8/layout/hProcess11"/>
    <dgm:cxn modelId="{8EBCCD53-B365-492A-83CC-C9DC43CDB431}" type="presParOf" srcId="{54D398CF-7792-44A7-A12D-15DE306E0EA8}" destId="{9E125F8C-E0F9-43DA-A1E2-FDC6FAB946C8}" srcOrd="0" destOrd="0" presId="urn:microsoft.com/office/officeart/2005/8/layout/hProcess11"/>
    <dgm:cxn modelId="{E70C6412-9B2D-4970-B29E-4996E0FE2D43}" type="presParOf" srcId="{54D398CF-7792-44A7-A12D-15DE306E0EA8}" destId="{1BBF0559-A54F-4F02-BB93-5EF25709E16E}" srcOrd="1" destOrd="0" presId="urn:microsoft.com/office/officeart/2005/8/layout/hProcess11"/>
    <dgm:cxn modelId="{96E27A82-8B2B-4C85-AC9F-A07CE444FBD8}" type="presParOf" srcId="{1BBF0559-A54F-4F02-BB93-5EF25709E16E}" destId="{3CC9A826-E94D-4665-B625-1994DC7AF0E9}" srcOrd="0" destOrd="0" presId="urn:microsoft.com/office/officeart/2005/8/layout/hProcess11"/>
    <dgm:cxn modelId="{E08B77D4-3938-4B9A-B4D1-EAFBC28268F2}" type="presParOf" srcId="{3CC9A826-E94D-4665-B625-1994DC7AF0E9}" destId="{29A056BE-B467-4CB8-8CAB-A584B6A624A9}" srcOrd="0" destOrd="0" presId="urn:microsoft.com/office/officeart/2005/8/layout/hProcess11"/>
    <dgm:cxn modelId="{8C4BDE94-0931-441F-9A99-FD6BB1768925}" type="presParOf" srcId="{3CC9A826-E94D-4665-B625-1994DC7AF0E9}" destId="{8D0EB4EF-474A-4681-A6B8-F7AD8A1D4980}" srcOrd="1" destOrd="0" presId="urn:microsoft.com/office/officeart/2005/8/layout/hProcess11"/>
    <dgm:cxn modelId="{1F748AA2-5796-4329-8AD4-82FE7F036D73}" type="presParOf" srcId="{3CC9A826-E94D-4665-B625-1994DC7AF0E9}" destId="{539785E4-EA58-4F68-8A86-B7D1ED3D7018}" srcOrd="2" destOrd="0" presId="urn:microsoft.com/office/officeart/2005/8/layout/hProcess11"/>
    <dgm:cxn modelId="{C856DDCA-07F0-4F6D-99C2-AD8992C6ED57}" type="presParOf" srcId="{1BBF0559-A54F-4F02-BB93-5EF25709E16E}" destId="{64F2FCCC-4797-4188-AEBF-6C417EB4FCEC}" srcOrd="1" destOrd="0" presId="urn:microsoft.com/office/officeart/2005/8/layout/hProcess11"/>
    <dgm:cxn modelId="{B819E130-8E16-4B22-BC9D-1210F4502425}" type="presParOf" srcId="{1BBF0559-A54F-4F02-BB93-5EF25709E16E}" destId="{9170D5DB-5DDC-48C4-BC9B-4C637299DEA7}" srcOrd="2" destOrd="0" presId="urn:microsoft.com/office/officeart/2005/8/layout/hProcess11"/>
    <dgm:cxn modelId="{57B7EB3D-B8D1-4963-8512-7A4FD3773D81}" type="presParOf" srcId="{9170D5DB-5DDC-48C4-BC9B-4C637299DEA7}" destId="{BC93B5EA-3088-4814-8B8F-C7314C18988B}" srcOrd="0" destOrd="0" presId="urn:microsoft.com/office/officeart/2005/8/layout/hProcess11"/>
    <dgm:cxn modelId="{B12CAD5F-F478-4224-BBC7-A6FFC7677222}" type="presParOf" srcId="{9170D5DB-5DDC-48C4-BC9B-4C637299DEA7}" destId="{9A16D9AB-D722-4325-85A3-0DA9F80AEF42}" srcOrd="1" destOrd="0" presId="urn:microsoft.com/office/officeart/2005/8/layout/hProcess11"/>
    <dgm:cxn modelId="{F12E1D9D-AF01-485D-84B7-F21914FEE033}" type="presParOf" srcId="{9170D5DB-5DDC-48C4-BC9B-4C637299DEA7}" destId="{895C53B0-1A60-4395-95E2-85E1A247CECE}" srcOrd="2" destOrd="0" presId="urn:microsoft.com/office/officeart/2005/8/layout/hProcess11"/>
    <dgm:cxn modelId="{5B8E7054-CCC2-40E5-8A71-6FDDEACB7D9C}" type="presParOf" srcId="{1BBF0559-A54F-4F02-BB93-5EF25709E16E}" destId="{77C3BF4F-924E-438D-A248-C6067C1DA12D}" srcOrd="3" destOrd="0" presId="urn:microsoft.com/office/officeart/2005/8/layout/hProcess11"/>
    <dgm:cxn modelId="{B779C33D-78E6-4A84-AD8C-8EF93917C65E}" type="presParOf" srcId="{1BBF0559-A54F-4F02-BB93-5EF25709E16E}" destId="{7FB6C2F4-4C09-4436-A0B4-F938B340FF87}" srcOrd="4" destOrd="0" presId="urn:microsoft.com/office/officeart/2005/8/layout/hProcess11"/>
    <dgm:cxn modelId="{DE71E136-84E1-4BF4-BDC1-45CFCFE9A1CE}" type="presParOf" srcId="{7FB6C2F4-4C09-4436-A0B4-F938B340FF87}" destId="{8254057A-18CD-46C3-BA37-C093AF1F6011}" srcOrd="0" destOrd="0" presId="urn:microsoft.com/office/officeart/2005/8/layout/hProcess11"/>
    <dgm:cxn modelId="{C84C69DA-8727-41F8-82BE-F2BB0D314BFD}" type="presParOf" srcId="{7FB6C2F4-4C09-4436-A0B4-F938B340FF87}" destId="{94D0C1F3-50AB-4A2A-862A-83034F012782}" srcOrd="1" destOrd="0" presId="urn:microsoft.com/office/officeart/2005/8/layout/hProcess11"/>
    <dgm:cxn modelId="{9D265149-8B3E-449D-BB4F-8713AA9DF0A3}" type="presParOf" srcId="{7FB6C2F4-4C09-4436-A0B4-F938B340FF87}" destId="{BF55413B-2291-44E9-A55A-F6BEBEAF3A7B}" srcOrd="2" destOrd="0" presId="urn:microsoft.com/office/officeart/2005/8/layout/hProcess11"/>
    <dgm:cxn modelId="{271F6F29-2DF8-4FC2-952A-E7E7D40369FE}" type="presParOf" srcId="{1BBF0559-A54F-4F02-BB93-5EF25709E16E}" destId="{1D1C2470-2C99-48F2-94EC-07BEF3653EC8}" srcOrd="5" destOrd="0" presId="urn:microsoft.com/office/officeart/2005/8/layout/hProcess11"/>
    <dgm:cxn modelId="{CBA27BF7-06C2-415B-91E4-634BA644AA09}" type="presParOf" srcId="{1BBF0559-A54F-4F02-BB93-5EF25709E16E}" destId="{1CCEF813-465A-42E0-BA3B-0A716487C018}" srcOrd="6" destOrd="0" presId="urn:microsoft.com/office/officeart/2005/8/layout/hProcess11"/>
    <dgm:cxn modelId="{893CB631-6D02-4AB1-9B18-A98E81DA3555}" type="presParOf" srcId="{1CCEF813-465A-42E0-BA3B-0A716487C018}" destId="{631058C1-8AFE-45A2-B918-64B2A3E83FC7}" srcOrd="0" destOrd="0" presId="urn:microsoft.com/office/officeart/2005/8/layout/hProcess11"/>
    <dgm:cxn modelId="{3B461DBA-49D0-42F3-A75D-A5EEB63CB917}" type="presParOf" srcId="{1CCEF813-465A-42E0-BA3B-0A716487C018}" destId="{F8D3E3E1-9626-4EDE-82A7-B93033F9E89A}" srcOrd="1" destOrd="0" presId="urn:microsoft.com/office/officeart/2005/8/layout/hProcess11"/>
    <dgm:cxn modelId="{6CEB3253-8A77-4A73-9297-72F641D2DAF6}" type="presParOf" srcId="{1CCEF813-465A-42E0-BA3B-0A716487C018}" destId="{10B2D60C-400D-4E97-88DA-1C0F429DFB55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6651E9A-5E83-4066-8BCA-461805DEB821}" type="doc">
      <dgm:prSet loTypeId="urn:microsoft.com/office/officeart/2005/8/layout/hProcess9" loCatId="process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BE321F42-1DDC-4DDE-86F7-15AA0A2618E1}">
      <dgm:prSet/>
      <dgm:spPr/>
      <dgm:t>
        <a:bodyPr/>
        <a:lstStyle/>
        <a:p>
          <a:pPr rtl="0"/>
          <a:r>
            <a:rPr lang="es-MX" smtClean="0"/>
            <a:t>Solicitar el auxilio de la fuerza pública</a:t>
          </a:r>
          <a:endParaRPr lang="es-MX"/>
        </a:p>
      </dgm:t>
    </dgm:pt>
    <dgm:pt modelId="{6E544B97-BC00-4989-A1D3-E30791301AB5}" type="parTrans" cxnId="{BA7D53EA-DAFF-425A-B2F4-47D8E9E45991}">
      <dgm:prSet/>
      <dgm:spPr/>
      <dgm:t>
        <a:bodyPr/>
        <a:lstStyle/>
        <a:p>
          <a:endParaRPr lang="es-MX"/>
        </a:p>
      </dgm:t>
    </dgm:pt>
    <dgm:pt modelId="{2A58A4E0-5678-48CD-8A5B-ECA6E4D0FD67}" type="sibTrans" cxnId="{BA7D53EA-DAFF-425A-B2F4-47D8E9E45991}">
      <dgm:prSet/>
      <dgm:spPr/>
      <dgm:t>
        <a:bodyPr/>
        <a:lstStyle/>
        <a:p>
          <a:endParaRPr lang="es-MX"/>
        </a:p>
      </dgm:t>
    </dgm:pt>
    <dgm:pt modelId="{2188A3DA-A750-4B2D-A312-BD19D95E4EC9}">
      <dgm:prSet/>
      <dgm:spPr/>
      <dgm:t>
        <a:bodyPr/>
        <a:lstStyle/>
        <a:p>
          <a:pPr rtl="0"/>
          <a:r>
            <a:rPr lang="es-MX" smtClean="0"/>
            <a:t>Imponer multas</a:t>
          </a:r>
          <a:endParaRPr lang="es-MX"/>
        </a:p>
      </dgm:t>
    </dgm:pt>
    <dgm:pt modelId="{DE6EE5B6-75ED-4AAC-83BC-81C2F59248EC}" type="parTrans" cxnId="{AB3230CE-49DB-4C41-A6A4-83E483EA691C}">
      <dgm:prSet/>
      <dgm:spPr/>
      <dgm:t>
        <a:bodyPr/>
        <a:lstStyle/>
        <a:p>
          <a:endParaRPr lang="es-MX"/>
        </a:p>
      </dgm:t>
    </dgm:pt>
    <dgm:pt modelId="{6174076F-A1F8-435A-88EB-5C06F9363F30}" type="sibTrans" cxnId="{AB3230CE-49DB-4C41-A6A4-83E483EA691C}">
      <dgm:prSet/>
      <dgm:spPr/>
      <dgm:t>
        <a:bodyPr/>
        <a:lstStyle/>
        <a:p>
          <a:endParaRPr lang="es-MX"/>
        </a:p>
      </dgm:t>
    </dgm:pt>
    <dgm:pt modelId="{37E34A2A-B38B-4105-B8E5-19676EFD806A}">
      <dgm:prSet/>
      <dgm:spPr/>
      <dgm:t>
        <a:bodyPr/>
        <a:lstStyle/>
        <a:p>
          <a:pPr rtl="0"/>
          <a:r>
            <a:rPr lang="es-MX" smtClean="0"/>
            <a:t>Practicar aseguramiento de bienes</a:t>
          </a:r>
          <a:endParaRPr lang="es-MX"/>
        </a:p>
      </dgm:t>
    </dgm:pt>
    <dgm:pt modelId="{8FB8653F-7329-46CC-A0C6-3E7ADB6F8ABB}" type="parTrans" cxnId="{A27FF121-8876-4D9C-BE33-4A9AE4F0D542}">
      <dgm:prSet/>
      <dgm:spPr/>
      <dgm:t>
        <a:bodyPr/>
        <a:lstStyle/>
        <a:p>
          <a:endParaRPr lang="es-MX"/>
        </a:p>
      </dgm:t>
    </dgm:pt>
    <dgm:pt modelId="{41BD86BE-D78F-4C28-A403-B81D71096884}" type="sibTrans" cxnId="{A27FF121-8876-4D9C-BE33-4A9AE4F0D542}">
      <dgm:prSet/>
      <dgm:spPr/>
      <dgm:t>
        <a:bodyPr/>
        <a:lstStyle/>
        <a:p>
          <a:endParaRPr lang="es-MX"/>
        </a:p>
      </dgm:t>
    </dgm:pt>
    <dgm:pt modelId="{FD6CC8EB-2911-4CD9-AC87-7D68C42E0570}">
      <dgm:prSet/>
      <dgm:spPr/>
      <dgm:t>
        <a:bodyPr/>
        <a:lstStyle/>
        <a:p>
          <a:pPr rtl="0"/>
          <a:r>
            <a:rPr lang="es-MX" smtClean="0"/>
            <a:t>Solicitar a la autoridad proceda con mandato legítimo</a:t>
          </a:r>
          <a:endParaRPr lang="es-MX"/>
        </a:p>
      </dgm:t>
    </dgm:pt>
    <dgm:pt modelId="{759558A4-3BD2-47AA-80A4-AEFCD362BD83}" type="parTrans" cxnId="{A3F802F1-B2FE-48BB-9E8A-5D9D9C6C730B}">
      <dgm:prSet/>
      <dgm:spPr/>
      <dgm:t>
        <a:bodyPr/>
        <a:lstStyle/>
        <a:p>
          <a:endParaRPr lang="es-MX"/>
        </a:p>
      </dgm:t>
    </dgm:pt>
    <dgm:pt modelId="{E35C4DC1-3EF8-4926-9D1E-AD8BAE6B1C5C}" type="sibTrans" cxnId="{A3F802F1-B2FE-48BB-9E8A-5D9D9C6C730B}">
      <dgm:prSet/>
      <dgm:spPr/>
      <dgm:t>
        <a:bodyPr/>
        <a:lstStyle/>
        <a:p>
          <a:endParaRPr lang="es-MX"/>
        </a:p>
      </dgm:t>
    </dgm:pt>
    <dgm:pt modelId="{2A535808-90E0-4CCD-B50A-13FEF421EEB1}" type="pres">
      <dgm:prSet presAssocID="{66651E9A-5E83-4066-8BCA-461805DEB821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3B82F90-6056-4C2B-AF5C-57C00E2E33B8}" type="pres">
      <dgm:prSet presAssocID="{66651E9A-5E83-4066-8BCA-461805DEB821}" presName="arrow" presStyleLbl="bgShp" presStyleIdx="0" presStyleCnt="1"/>
      <dgm:spPr/>
    </dgm:pt>
    <dgm:pt modelId="{665428FF-1D40-49A0-AC84-13AA9DBFB930}" type="pres">
      <dgm:prSet presAssocID="{66651E9A-5E83-4066-8BCA-461805DEB821}" presName="linearProcess" presStyleCnt="0"/>
      <dgm:spPr/>
    </dgm:pt>
    <dgm:pt modelId="{10B4E875-8114-4A1E-AFEE-30AC799F489F}" type="pres">
      <dgm:prSet presAssocID="{BE321F42-1DDC-4DDE-86F7-15AA0A2618E1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E89F9F-5E03-4AA5-8FE9-348CFB0E470C}" type="pres">
      <dgm:prSet presAssocID="{2A58A4E0-5678-48CD-8A5B-ECA6E4D0FD67}" presName="sibTrans" presStyleCnt="0"/>
      <dgm:spPr/>
    </dgm:pt>
    <dgm:pt modelId="{8DF6887E-735D-4DF3-B2E9-AFF754AFE89F}" type="pres">
      <dgm:prSet presAssocID="{2188A3DA-A750-4B2D-A312-BD19D95E4EC9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5FFF7D-BDE9-473B-8CB6-6553C657E935}" type="pres">
      <dgm:prSet presAssocID="{6174076F-A1F8-435A-88EB-5C06F9363F30}" presName="sibTrans" presStyleCnt="0"/>
      <dgm:spPr/>
    </dgm:pt>
    <dgm:pt modelId="{38F62292-718B-40D9-8C86-88A92262C4C7}" type="pres">
      <dgm:prSet presAssocID="{37E34A2A-B38B-4105-B8E5-19676EFD806A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B392EF-E5ED-4777-98AF-551472F8B75D}" type="pres">
      <dgm:prSet presAssocID="{41BD86BE-D78F-4C28-A403-B81D71096884}" presName="sibTrans" presStyleCnt="0"/>
      <dgm:spPr/>
    </dgm:pt>
    <dgm:pt modelId="{01116446-E849-494A-8C8D-E2B6BF47CAED}" type="pres">
      <dgm:prSet presAssocID="{FD6CC8EB-2911-4CD9-AC87-7D68C42E0570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3F802F1-B2FE-48BB-9E8A-5D9D9C6C730B}" srcId="{66651E9A-5E83-4066-8BCA-461805DEB821}" destId="{FD6CC8EB-2911-4CD9-AC87-7D68C42E0570}" srcOrd="3" destOrd="0" parTransId="{759558A4-3BD2-47AA-80A4-AEFCD362BD83}" sibTransId="{E35C4DC1-3EF8-4926-9D1E-AD8BAE6B1C5C}"/>
    <dgm:cxn modelId="{4E640CF3-8FF0-4D45-B9EE-A29554D9C706}" type="presOf" srcId="{37E34A2A-B38B-4105-B8E5-19676EFD806A}" destId="{38F62292-718B-40D9-8C86-88A92262C4C7}" srcOrd="0" destOrd="0" presId="urn:microsoft.com/office/officeart/2005/8/layout/hProcess9"/>
    <dgm:cxn modelId="{CA4DAFCC-859D-433B-A471-98EF4BC1419C}" type="presOf" srcId="{66651E9A-5E83-4066-8BCA-461805DEB821}" destId="{2A535808-90E0-4CCD-B50A-13FEF421EEB1}" srcOrd="0" destOrd="0" presId="urn:microsoft.com/office/officeart/2005/8/layout/hProcess9"/>
    <dgm:cxn modelId="{519A1739-7C29-4631-A7F3-AA10BBAB0B58}" type="presOf" srcId="{FD6CC8EB-2911-4CD9-AC87-7D68C42E0570}" destId="{01116446-E849-494A-8C8D-E2B6BF47CAED}" srcOrd="0" destOrd="0" presId="urn:microsoft.com/office/officeart/2005/8/layout/hProcess9"/>
    <dgm:cxn modelId="{2DDB8E09-3A4F-42C7-9E5B-B32677A101FA}" type="presOf" srcId="{BE321F42-1DDC-4DDE-86F7-15AA0A2618E1}" destId="{10B4E875-8114-4A1E-AFEE-30AC799F489F}" srcOrd="0" destOrd="0" presId="urn:microsoft.com/office/officeart/2005/8/layout/hProcess9"/>
    <dgm:cxn modelId="{BA7D53EA-DAFF-425A-B2F4-47D8E9E45991}" srcId="{66651E9A-5E83-4066-8BCA-461805DEB821}" destId="{BE321F42-1DDC-4DDE-86F7-15AA0A2618E1}" srcOrd="0" destOrd="0" parTransId="{6E544B97-BC00-4989-A1D3-E30791301AB5}" sibTransId="{2A58A4E0-5678-48CD-8A5B-ECA6E4D0FD67}"/>
    <dgm:cxn modelId="{A27FF121-8876-4D9C-BE33-4A9AE4F0D542}" srcId="{66651E9A-5E83-4066-8BCA-461805DEB821}" destId="{37E34A2A-B38B-4105-B8E5-19676EFD806A}" srcOrd="2" destOrd="0" parTransId="{8FB8653F-7329-46CC-A0C6-3E7ADB6F8ABB}" sibTransId="{41BD86BE-D78F-4C28-A403-B81D71096884}"/>
    <dgm:cxn modelId="{AB3230CE-49DB-4C41-A6A4-83E483EA691C}" srcId="{66651E9A-5E83-4066-8BCA-461805DEB821}" destId="{2188A3DA-A750-4B2D-A312-BD19D95E4EC9}" srcOrd="1" destOrd="0" parTransId="{DE6EE5B6-75ED-4AAC-83BC-81C2F59248EC}" sibTransId="{6174076F-A1F8-435A-88EB-5C06F9363F30}"/>
    <dgm:cxn modelId="{3589B611-391D-41E8-992C-67094528C758}" type="presOf" srcId="{2188A3DA-A750-4B2D-A312-BD19D95E4EC9}" destId="{8DF6887E-735D-4DF3-B2E9-AFF754AFE89F}" srcOrd="0" destOrd="0" presId="urn:microsoft.com/office/officeart/2005/8/layout/hProcess9"/>
    <dgm:cxn modelId="{C7811A54-AD9E-477A-900B-C198AAA9AB26}" type="presParOf" srcId="{2A535808-90E0-4CCD-B50A-13FEF421EEB1}" destId="{13B82F90-6056-4C2B-AF5C-57C00E2E33B8}" srcOrd="0" destOrd="0" presId="urn:microsoft.com/office/officeart/2005/8/layout/hProcess9"/>
    <dgm:cxn modelId="{74CD5E09-0E45-47F5-8641-92FF85967777}" type="presParOf" srcId="{2A535808-90E0-4CCD-B50A-13FEF421EEB1}" destId="{665428FF-1D40-49A0-AC84-13AA9DBFB930}" srcOrd="1" destOrd="0" presId="urn:microsoft.com/office/officeart/2005/8/layout/hProcess9"/>
    <dgm:cxn modelId="{2309FA6F-20EF-4A7D-ACFC-D10507A048C7}" type="presParOf" srcId="{665428FF-1D40-49A0-AC84-13AA9DBFB930}" destId="{10B4E875-8114-4A1E-AFEE-30AC799F489F}" srcOrd="0" destOrd="0" presId="urn:microsoft.com/office/officeart/2005/8/layout/hProcess9"/>
    <dgm:cxn modelId="{AA15E98D-67DD-460D-9573-89865F324CFD}" type="presParOf" srcId="{665428FF-1D40-49A0-AC84-13AA9DBFB930}" destId="{2EE89F9F-5E03-4AA5-8FE9-348CFB0E470C}" srcOrd="1" destOrd="0" presId="urn:microsoft.com/office/officeart/2005/8/layout/hProcess9"/>
    <dgm:cxn modelId="{091BF994-651B-409E-8C6F-CDC8274E27F8}" type="presParOf" srcId="{665428FF-1D40-49A0-AC84-13AA9DBFB930}" destId="{8DF6887E-735D-4DF3-B2E9-AFF754AFE89F}" srcOrd="2" destOrd="0" presId="urn:microsoft.com/office/officeart/2005/8/layout/hProcess9"/>
    <dgm:cxn modelId="{F8638D18-353A-4A29-A6C6-837A5858472B}" type="presParOf" srcId="{665428FF-1D40-49A0-AC84-13AA9DBFB930}" destId="{F75FFF7D-BDE9-473B-8CB6-6553C657E935}" srcOrd="3" destOrd="0" presId="urn:microsoft.com/office/officeart/2005/8/layout/hProcess9"/>
    <dgm:cxn modelId="{91E05984-03CF-4201-8B40-5D6AD230613B}" type="presParOf" srcId="{665428FF-1D40-49A0-AC84-13AA9DBFB930}" destId="{38F62292-718B-40D9-8C86-88A92262C4C7}" srcOrd="4" destOrd="0" presId="urn:microsoft.com/office/officeart/2005/8/layout/hProcess9"/>
    <dgm:cxn modelId="{9075ADCC-0730-44E8-A7B3-77FDE9EC84BF}" type="presParOf" srcId="{665428FF-1D40-49A0-AC84-13AA9DBFB930}" destId="{15B392EF-E5ED-4777-98AF-551472F8B75D}" srcOrd="5" destOrd="0" presId="urn:microsoft.com/office/officeart/2005/8/layout/hProcess9"/>
    <dgm:cxn modelId="{9DD91104-4227-409E-8D7C-C6052D5C2EA1}" type="presParOf" srcId="{665428FF-1D40-49A0-AC84-13AA9DBFB930}" destId="{01116446-E849-494A-8C8D-E2B6BF47CAED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00F7E12-88E9-4A88-8444-6934BF18B978}" type="doc">
      <dgm:prSet loTypeId="urn:microsoft.com/office/officeart/2005/8/layout/venn1" loCatId="relationship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CA20ADC7-9265-4C48-BA5D-59889EFB0B91}">
      <dgm:prSet custT="1"/>
      <dgm:spPr/>
      <dgm:t>
        <a:bodyPr/>
        <a:lstStyle/>
        <a:p>
          <a:pPr rtl="0"/>
          <a:r>
            <a:rPr lang="es-MX" sz="1500" dirty="0" smtClean="0">
              <a:solidFill>
                <a:schemeClr val="tx1"/>
              </a:solidFill>
            </a:rPr>
            <a:t>Rectificar errores aritméticos u omisiones en las declaraciones, solicitudes o avisos</a:t>
          </a:r>
          <a:endParaRPr lang="es-MX" sz="1500" dirty="0">
            <a:solidFill>
              <a:schemeClr val="tx1"/>
            </a:solidFill>
          </a:endParaRPr>
        </a:p>
      </dgm:t>
    </dgm:pt>
    <dgm:pt modelId="{FBE5A83F-8532-457E-8C17-49783250887E}" type="parTrans" cxnId="{B3765184-7E17-40BF-B05E-0661E3D39997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9AE493C5-3729-4167-85BB-2FB9ADC7B74F}" type="sibTrans" cxnId="{B3765184-7E17-40BF-B05E-0661E3D39997}">
      <dgm:prSet custT="1"/>
      <dgm:spPr/>
      <dgm:t>
        <a:bodyPr/>
        <a:lstStyle/>
        <a:p>
          <a:endParaRPr lang="es-MX" sz="1100">
            <a:solidFill>
              <a:schemeClr val="tx1"/>
            </a:solidFill>
          </a:endParaRPr>
        </a:p>
      </dgm:t>
    </dgm:pt>
    <dgm:pt modelId="{26FD7381-09B4-48F3-BCBE-BBB88082F1B0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Requerir la contabilidad, documentos o informes</a:t>
          </a:r>
          <a:endParaRPr lang="es-MX" sz="1600" dirty="0">
            <a:solidFill>
              <a:schemeClr val="tx1"/>
            </a:solidFill>
          </a:endParaRPr>
        </a:p>
      </dgm:t>
    </dgm:pt>
    <dgm:pt modelId="{3E91FF3F-0132-4264-87B3-3ADDFEE4EE79}" type="parTrans" cxnId="{0AAC4227-18E0-4D30-B50F-463137625580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9E6EBC08-ECC0-4E45-B547-5CBD9C0D6ECA}" type="sibTrans" cxnId="{0AAC4227-18E0-4D30-B50F-463137625580}">
      <dgm:prSet custT="1"/>
      <dgm:spPr/>
      <dgm:t>
        <a:bodyPr/>
        <a:lstStyle/>
        <a:p>
          <a:endParaRPr lang="es-MX" sz="1100">
            <a:solidFill>
              <a:schemeClr val="tx1"/>
            </a:solidFill>
          </a:endParaRPr>
        </a:p>
      </dgm:t>
    </dgm:pt>
    <dgm:pt modelId="{9D8F7F7C-9813-4F7F-A014-34A3DBC50161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Practicar visitas para revisar contabilidad</a:t>
          </a:r>
          <a:endParaRPr lang="es-MX" sz="1600" dirty="0">
            <a:solidFill>
              <a:schemeClr val="tx1"/>
            </a:solidFill>
          </a:endParaRPr>
        </a:p>
      </dgm:t>
    </dgm:pt>
    <dgm:pt modelId="{1D9B1976-CDBF-426C-AFEE-84508F8D34AA}" type="parTrans" cxnId="{929ADE79-D378-4F6A-9BE3-C73E2C2BD9C1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50207476-B157-44A6-AA20-539F327D5FA7}" type="sibTrans" cxnId="{929ADE79-D378-4F6A-9BE3-C73E2C2BD9C1}">
      <dgm:prSet custT="1"/>
      <dgm:spPr/>
      <dgm:t>
        <a:bodyPr/>
        <a:lstStyle/>
        <a:p>
          <a:endParaRPr lang="es-MX" sz="1100">
            <a:solidFill>
              <a:schemeClr val="tx1"/>
            </a:solidFill>
          </a:endParaRPr>
        </a:p>
      </dgm:t>
    </dgm:pt>
    <dgm:pt modelId="{5B3DACCF-F92F-477C-AA46-5327DBA6C7C5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Revisar dictámenes de Contadores Públicos</a:t>
          </a:r>
          <a:endParaRPr lang="es-MX" sz="1600" dirty="0">
            <a:solidFill>
              <a:schemeClr val="tx1"/>
            </a:solidFill>
          </a:endParaRPr>
        </a:p>
      </dgm:t>
    </dgm:pt>
    <dgm:pt modelId="{299D7FB5-4E50-4283-9F99-D52244FD02B8}" type="parTrans" cxnId="{333BB015-055B-4C86-B41E-A4A86A160458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5B91B35F-99F0-4AE5-B2F2-FB7AA407F77B}" type="sibTrans" cxnId="{333BB015-055B-4C86-B41E-A4A86A160458}">
      <dgm:prSet custT="1"/>
      <dgm:spPr/>
      <dgm:t>
        <a:bodyPr/>
        <a:lstStyle/>
        <a:p>
          <a:endParaRPr lang="es-MX" sz="1100">
            <a:solidFill>
              <a:schemeClr val="tx1"/>
            </a:solidFill>
          </a:endParaRPr>
        </a:p>
      </dgm:t>
    </dgm:pt>
    <dgm:pt modelId="{18F3A204-A869-4EFC-B430-7065658543EA}">
      <dgm:prSet custT="1"/>
      <dgm:spPr/>
      <dgm:t>
        <a:bodyPr/>
        <a:lstStyle/>
        <a:p>
          <a:pPr rtl="0"/>
          <a:r>
            <a:rPr lang="es-MX" sz="1600" smtClean="0">
              <a:solidFill>
                <a:schemeClr val="tx1"/>
              </a:solidFill>
            </a:rPr>
            <a:t>Practicar avalúos</a:t>
          </a:r>
          <a:endParaRPr lang="es-MX" sz="1600" dirty="0">
            <a:solidFill>
              <a:schemeClr val="tx1"/>
            </a:solidFill>
          </a:endParaRPr>
        </a:p>
      </dgm:t>
    </dgm:pt>
    <dgm:pt modelId="{88C8B340-8A73-466A-9A7A-EA98F8003104}" type="parTrans" cxnId="{F1CD0BDB-51A5-419D-B87C-E7962CFAF0DC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AB431F7B-7028-4A6C-9081-61B0B4C25985}" type="sibTrans" cxnId="{F1CD0BDB-51A5-419D-B87C-E7962CFAF0DC}">
      <dgm:prSet custT="1"/>
      <dgm:spPr/>
      <dgm:t>
        <a:bodyPr/>
        <a:lstStyle/>
        <a:p>
          <a:endParaRPr lang="es-MX" sz="1100">
            <a:solidFill>
              <a:schemeClr val="tx1"/>
            </a:solidFill>
          </a:endParaRPr>
        </a:p>
      </dgm:t>
    </dgm:pt>
    <dgm:pt modelId="{19B9020B-AED0-4C55-83B2-855295738A82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Recabar informes y datos</a:t>
          </a:r>
          <a:endParaRPr lang="es-MX" sz="1600" dirty="0">
            <a:solidFill>
              <a:schemeClr val="tx1"/>
            </a:solidFill>
          </a:endParaRPr>
        </a:p>
      </dgm:t>
    </dgm:pt>
    <dgm:pt modelId="{AB42912E-E6BE-4E55-8685-158277256EAB}" type="parTrans" cxnId="{3D17A737-AEEF-426B-B670-FF355CB1377D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D145A2D0-73A9-469C-B163-F82A52719D5C}" type="sibTrans" cxnId="{3D17A737-AEEF-426B-B670-FF355CB1377D}">
      <dgm:prSet custT="1"/>
      <dgm:spPr/>
      <dgm:t>
        <a:bodyPr/>
        <a:lstStyle/>
        <a:p>
          <a:endParaRPr lang="es-MX" sz="1100">
            <a:solidFill>
              <a:schemeClr val="tx1"/>
            </a:solidFill>
          </a:endParaRPr>
        </a:p>
      </dgm:t>
    </dgm:pt>
    <dgm:pt modelId="{6CD39124-3CF5-457D-B3BE-9AB18B3FAB1A}">
      <dgm:prSet custT="1"/>
      <dgm:spPr/>
      <dgm:t>
        <a:bodyPr/>
        <a:lstStyle/>
        <a:p>
          <a:endParaRPr lang="es-MX"/>
        </a:p>
      </dgm:t>
    </dgm:pt>
    <dgm:pt modelId="{F6A8B7CB-6DF7-437A-8D00-EDF98392B82C}" type="parTrans" cxnId="{E8E4629A-906F-4B3B-8AB1-6CF7C0A55029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56377EC9-E5A3-4296-A955-B38D40D8483B}" type="sibTrans" cxnId="{E8E4629A-906F-4B3B-8AB1-6CF7C0A55029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7D0574A1-2C2C-4681-8FA8-454C89C4E0C0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Verificar la expedición de CFDI</a:t>
          </a:r>
          <a:endParaRPr lang="es-MX" sz="1600" dirty="0">
            <a:solidFill>
              <a:schemeClr val="tx1"/>
            </a:solidFill>
          </a:endParaRPr>
        </a:p>
      </dgm:t>
    </dgm:pt>
    <dgm:pt modelId="{10896F67-1212-4B7E-A97A-4A4347A365E2}" type="parTrans" cxnId="{4457021E-AD63-4DAC-94F0-B1842F767126}">
      <dgm:prSet/>
      <dgm:spPr/>
      <dgm:t>
        <a:bodyPr/>
        <a:lstStyle/>
        <a:p>
          <a:endParaRPr lang="es-MX"/>
        </a:p>
      </dgm:t>
    </dgm:pt>
    <dgm:pt modelId="{65E1324F-6289-44F3-8394-C3B2908FACFA}" type="sibTrans" cxnId="{4457021E-AD63-4DAC-94F0-B1842F767126}">
      <dgm:prSet/>
      <dgm:spPr/>
      <dgm:t>
        <a:bodyPr/>
        <a:lstStyle/>
        <a:p>
          <a:endParaRPr lang="es-MX"/>
        </a:p>
      </dgm:t>
    </dgm:pt>
    <dgm:pt modelId="{93E77EE1-56E8-40B0-BC3E-CE4321D39D17}" type="pres">
      <dgm:prSet presAssocID="{600F7E12-88E9-4A88-8444-6934BF18B97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69F8E95-7584-42C7-A606-B810D2F20350}" type="pres">
      <dgm:prSet presAssocID="{CA20ADC7-9265-4C48-BA5D-59889EFB0B91}" presName="circ1" presStyleLbl="vennNode1" presStyleIdx="0" presStyleCnt="7"/>
      <dgm:spPr/>
    </dgm:pt>
    <dgm:pt modelId="{8CD59189-3EB4-45CF-A4EB-843F6160641C}" type="pres">
      <dgm:prSet presAssocID="{CA20ADC7-9265-4C48-BA5D-59889EFB0B9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1C68BB-17AC-4C9C-ADA2-EBFA4974EE81}" type="pres">
      <dgm:prSet presAssocID="{26FD7381-09B4-48F3-BCBE-BBB88082F1B0}" presName="circ2" presStyleLbl="vennNode1" presStyleIdx="1" presStyleCnt="7"/>
      <dgm:spPr/>
    </dgm:pt>
    <dgm:pt modelId="{8DD05D91-38B8-4253-9178-3C92DC1417B2}" type="pres">
      <dgm:prSet presAssocID="{26FD7381-09B4-48F3-BCBE-BBB88082F1B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EA255F-FE94-497E-B694-54D74C27C013}" type="pres">
      <dgm:prSet presAssocID="{9D8F7F7C-9813-4F7F-A014-34A3DBC50161}" presName="circ3" presStyleLbl="vennNode1" presStyleIdx="2" presStyleCnt="7"/>
      <dgm:spPr/>
    </dgm:pt>
    <dgm:pt modelId="{93C59B00-7F79-49AC-81B6-CD59701D4F38}" type="pres">
      <dgm:prSet presAssocID="{9D8F7F7C-9813-4F7F-A014-34A3DBC5016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5888AE-8506-4CDF-B04B-DE2719FC4A0F}" type="pres">
      <dgm:prSet presAssocID="{5B3DACCF-F92F-477C-AA46-5327DBA6C7C5}" presName="circ4" presStyleLbl="vennNode1" presStyleIdx="3" presStyleCnt="7"/>
      <dgm:spPr/>
    </dgm:pt>
    <dgm:pt modelId="{C7D03C98-6EB6-4FEF-A120-9778097B9862}" type="pres">
      <dgm:prSet presAssocID="{5B3DACCF-F92F-477C-AA46-5327DBA6C7C5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C30479-CC51-4007-9C07-C8AF62F57D05}" type="pres">
      <dgm:prSet presAssocID="{7D0574A1-2C2C-4681-8FA8-454C89C4E0C0}" presName="circ5" presStyleLbl="vennNode1" presStyleIdx="4" presStyleCnt="7"/>
      <dgm:spPr/>
    </dgm:pt>
    <dgm:pt modelId="{59F34F8F-6540-4061-A7DC-E87F9F7D04FE}" type="pres">
      <dgm:prSet presAssocID="{7D0574A1-2C2C-4681-8FA8-454C89C4E0C0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9176A5-80B7-4C86-9581-F1509178C387}" type="pres">
      <dgm:prSet presAssocID="{18F3A204-A869-4EFC-B430-7065658543EA}" presName="circ6" presStyleLbl="vennNode1" presStyleIdx="5" presStyleCnt="7"/>
      <dgm:spPr/>
    </dgm:pt>
    <dgm:pt modelId="{41685BFE-CADC-4AD9-A16E-DA35D0231F1E}" type="pres">
      <dgm:prSet presAssocID="{18F3A204-A869-4EFC-B430-7065658543EA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518441-5345-4B7D-9F41-6D4A76CE973C}" type="pres">
      <dgm:prSet presAssocID="{19B9020B-AED0-4C55-83B2-855295738A82}" presName="circ7" presStyleLbl="vennNode1" presStyleIdx="6" presStyleCnt="7"/>
      <dgm:spPr/>
    </dgm:pt>
    <dgm:pt modelId="{E00C082E-7F59-435D-8D43-EB8D5EE42BB7}" type="pres">
      <dgm:prSet presAssocID="{19B9020B-AED0-4C55-83B2-855295738A82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457021E-AD63-4DAC-94F0-B1842F767126}" srcId="{600F7E12-88E9-4A88-8444-6934BF18B978}" destId="{7D0574A1-2C2C-4681-8FA8-454C89C4E0C0}" srcOrd="4" destOrd="0" parTransId="{10896F67-1212-4B7E-A97A-4A4347A365E2}" sibTransId="{65E1324F-6289-44F3-8394-C3B2908FACFA}"/>
    <dgm:cxn modelId="{E8E4629A-906F-4B3B-8AB1-6CF7C0A55029}" srcId="{600F7E12-88E9-4A88-8444-6934BF18B978}" destId="{6CD39124-3CF5-457D-B3BE-9AB18B3FAB1A}" srcOrd="7" destOrd="0" parTransId="{F6A8B7CB-6DF7-437A-8D00-EDF98392B82C}" sibTransId="{56377EC9-E5A3-4296-A955-B38D40D8483B}"/>
    <dgm:cxn modelId="{3D17A737-AEEF-426B-B670-FF355CB1377D}" srcId="{600F7E12-88E9-4A88-8444-6934BF18B978}" destId="{19B9020B-AED0-4C55-83B2-855295738A82}" srcOrd="6" destOrd="0" parTransId="{AB42912E-E6BE-4E55-8685-158277256EAB}" sibTransId="{D145A2D0-73A9-469C-B163-F82A52719D5C}"/>
    <dgm:cxn modelId="{333BB015-055B-4C86-B41E-A4A86A160458}" srcId="{600F7E12-88E9-4A88-8444-6934BF18B978}" destId="{5B3DACCF-F92F-477C-AA46-5327DBA6C7C5}" srcOrd="3" destOrd="0" parTransId="{299D7FB5-4E50-4283-9F99-D52244FD02B8}" sibTransId="{5B91B35F-99F0-4AE5-B2F2-FB7AA407F77B}"/>
    <dgm:cxn modelId="{F3B76309-332D-43C6-B8E6-E41C94AFD8D0}" type="presOf" srcId="{CA20ADC7-9265-4C48-BA5D-59889EFB0B91}" destId="{8CD59189-3EB4-45CF-A4EB-843F6160641C}" srcOrd="0" destOrd="0" presId="urn:microsoft.com/office/officeart/2005/8/layout/venn1"/>
    <dgm:cxn modelId="{FE404F3F-C811-4692-8F78-07FDD235ED10}" type="presOf" srcId="{600F7E12-88E9-4A88-8444-6934BF18B978}" destId="{93E77EE1-56E8-40B0-BC3E-CE4321D39D17}" srcOrd="0" destOrd="0" presId="urn:microsoft.com/office/officeart/2005/8/layout/venn1"/>
    <dgm:cxn modelId="{12B7BF9F-0615-4642-B9F2-8F4C13665861}" type="presOf" srcId="{7D0574A1-2C2C-4681-8FA8-454C89C4E0C0}" destId="{59F34F8F-6540-4061-A7DC-E87F9F7D04FE}" srcOrd="0" destOrd="0" presId="urn:microsoft.com/office/officeart/2005/8/layout/venn1"/>
    <dgm:cxn modelId="{631DA075-449F-49A3-AD0C-AF3E09446525}" type="presOf" srcId="{9D8F7F7C-9813-4F7F-A014-34A3DBC50161}" destId="{93C59B00-7F79-49AC-81B6-CD59701D4F38}" srcOrd="0" destOrd="0" presId="urn:microsoft.com/office/officeart/2005/8/layout/venn1"/>
    <dgm:cxn modelId="{DB6B3B31-01D6-4605-8CE9-8BB1BBE1DA21}" type="presOf" srcId="{26FD7381-09B4-48F3-BCBE-BBB88082F1B0}" destId="{8DD05D91-38B8-4253-9178-3C92DC1417B2}" srcOrd="0" destOrd="0" presId="urn:microsoft.com/office/officeart/2005/8/layout/venn1"/>
    <dgm:cxn modelId="{929ADE79-D378-4F6A-9BE3-C73E2C2BD9C1}" srcId="{600F7E12-88E9-4A88-8444-6934BF18B978}" destId="{9D8F7F7C-9813-4F7F-A014-34A3DBC50161}" srcOrd="2" destOrd="0" parTransId="{1D9B1976-CDBF-426C-AFEE-84508F8D34AA}" sibTransId="{50207476-B157-44A6-AA20-539F327D5FA7}"/>
    <dgm:cxn modelId="{A7387603-F3B1-4911-B53E-821A91C2ECEC}" type="presOf" srcId="{5B3DACCF-F92F-477C-AA46-5327DBA6C7C5}" destId="{C7D03C98-6EB6-4FEF-A120-9778097B9862}" srcOrd="0" destOrd="0" presId="urn:microsoft.com/office/officeart/2005/8/layout/venn1"/>
    <dgm:cxn modelId="{F1CD0BDB-51A5-419D-B87C-E7962CFAF0DC}" srcId="{600F7E12-88E9-4A88-8444-6934BF18B978}" destId="{18F3A204-A869-4EFC-B430-7065658543EA}" srcOrd="5" destOrd="0" parTransId="{88C8B340-8A73-466A-9A7A-EA98F8003104}" sibTransId="{AB431F7B-7028-4A6C-9081-61B0B4C25985}"/>
    <dgm:cxn modelId="{2A8C34DC-471E-430F-82AC-ECD3AD1E14FB}" type="presOf" srcId="{18F3A204-A869-4EFC-B430-7065658543EA}" destId="{41685BFE-CADC-4AD9-A16E-DA35D0231F1E}" srcOrd="0" destOrd="0" presId="urn:microsoft.com/office/officeart/2005/8/layout/venn1"/>
    <dgm:cxn modelId="{20BD685C-81EE-40BA-ACE3-F804F809959A}" type="presOf" srcId="{19B9020B-AED0-4C55-83B2-855295738A82}" destId="{E00C082E-7F59-435D-8D43-EB8D5EE42BB7}" srcOrd="0" destOrd="0" presId="urn:microsoft.com/office/officeart/2005/8/layout/venn1"/>
    <dgm:cxn modelId="{0AAC4227-18E0-4D30-B50F-463137625580}" srcId="{600F7E12-88E9-4A88-8444-6934BF18B978}" destId="{26FD7381-09B4-48F3-BCBE-BBB88082F1B0}" srcOrd="1" destOrd="0" parTransId="{3E91FF3F-0132-4264-87B3-3ADDFEE4EE79}" sibTransId="{9E6EBC08-ECC0-4E45-B547-5CBD9C0D6ECA}"/>
    <dgm:cxn modelId="{B3765184-7E17-40BF-B05E-0661E3D39997}" srcId="{600F7E12-88E9-4A88-8444-6934BF18B978}" destId="{CA20ADC7-9265-4C48-BA5D-59889EFB0B91}" srcOrd="0" destOrd="0" parTransId="{FBE5A83F-8532-457E-8C17-49783250887E}" sibTransId="{9AE493C5-3729-4167-85BB-2FB9ADC7B74F}"/>
    <dgm:cxn modelId="{8FC9F6D0-24EC-44F8-A954-7487AEB76AC8}" type="presParOf" srcId="{93E77EE1-56E8-40B0-BC3E-CE4321D39D17}" destId="{969F8E95-7584-42C7-A606-B810D2F20350}" srcOrd="0" destOrd="0" presId="urn:microsoft.com/office/officeart/2005/8/layout/venn1"/>
    <dgm:cxn modelId="{7B3D1561-32F7-4CC0-BB04-1136BB47E9EB}" type="presParOf" srcId="{93E77EE1-56E8-40B0-BC3E-CE4321D39D17}" destId="{8CD59189-3EB4-45CF-A4EB-843F6160641C}" srcOrd="1" destOrd="0" presId="urn:microsoft.com/office/officeart/2005/8/layout/venn1"/>
    <dgm:cxn modelId="{EB3AE2FF-CCB0-46BC-9F41-385FDDFC1FFA}" type="presParOf" srcId="{93E77EE1-56E8-40B0-BC3E-CE4321D39D17}" destId="{2C1C68BB-17AC-4C9C-ADA2-EBFA4974EE81}" srcOrd="2" destOrd="0" presId="urn:microsoft.com/office/officeart/2005/8/layout/venn1"/>
    <dgm:cxn modelId="{D1D0CACC-218A-4945-A870-27140398C5BD}" type="presParOf" srcId="{93E77EE1-56E8-40B0-BC3E-CE4321D39D17}" destId="{8DD05D91-38B8-4253-9178-3C92DC1417B2}" srcOrd="3" destOrd="0" presId="urn:microsoft.com/office/officeart/2005/8/layout/venn1"/>
    <dgm:cxn modelId="{0E576E7A-08A1-432F-BD7A-8C4F0AB1587E}" type="presParOf" srcId="{93E77EE1-56E8-40B0-BC3E-CE4321D39D17}" destId="{FDEA255F-FE94-497E-B694-54D74C27C013}" srcOrd="4" destOrd="0" presId="urn:microsoft.com/office/officeart/2005/8/layout/venn1"/>
    <dgm:cxn modelId="{72ECB670-5B15-41B2-BC3D-6574A8C324E2}" type="presParOf" srcId="{93E77EE1-56E8-40B0-BC3E-CE4321D39D17}" destId="{93C59B00-7F79-49AC-81B6-CD59701D4F38}" srcOrd="5" destOrd="0" presId="urn:microsoft.com/office/officeart/2005/8/layout/venn1"/>
    <dgm:cxn modelId="{6A9E89CC-D4A6-4721-8FC7-FF081A782B9E}" type="presParOf" srcId="{93E77EE1-56E8-40B0-BC3E-CE4321D39D17}" destId="{E05888AE-8506-4CDF-B04B-DE2719FC4A0F}" srcOrd="6" destOrd="0" presId="urn:microsoft.com/office/officeart/2005/8/layout/venn1"/>
    <dgm:cxn modelId="{65A2640C-2359-4F88-BABB-4F4B88BD00E3}" type="presParOf" srcId="{93E77EE1-56E8-40B0-BC3E-CE4321D39D17}" destId="{C7D03C98-6EB6-4FEF-A120-9778097B9862}" srcOrd="7" destOrd="0" presId="urn:microsoft.com/office/officeart/2005/8/layout/venn1"/>
    <dgm:cxn modelId="{EAC948F2-7EA8-4354-A95E-3F8FA42F510A}" type="presParOf" srcId="{93E77EE1-56E8-40B0-BC3E-CE4321D39D17}" destId="{21C30479-CC51-4007-9C07-C8AF62F57D05}" srcOrd="8" destOrd="0" presId="urn:microsoft.com/office/officeart/2005/8/layout/venn1"/>
    <dgm:cxn modelId="{D88BA7D6-6CED-4339-8D92-C691F3DDCD39}" type="presParOf" srcId="{93E77EE1-56E8-40B0-BC3E-CE4321D39D17}" destId="{59F34F8F-6540-4061-A7DC-E87F9F7D04FE}" srcOrd="9" destOrd="0" presId="urn:microsoft.com/office/officeart/2005/8/layout/venn1"/>
    <dgm:cxn modelId="{B3B987C6-84C6-4EB6-87BB-30508B13065C}" type="presParOf" srcId="{93E77EE1-56E8-40B0-BC3E-CE4321D39D17}" destId="{8B9176A5-80B7-4C86-9581-F1509178C387}" srcOrd="10" destOrd="0" presId="urn:microsoft.com/office/officeart/2005/8/layout/venn1"/>
    <dgm:cxn modelId="{8CA6E9FE-2C6D-466F-9D21-809AFB6C26DC}" type="presParOf" srcId="{93E77EE1-56E8-40B0-BC3E-CE4321D39D17}" destId="{41685BFE-CADC-4AD9-A16E-DA35D0231F1E}" srcOrd="11" destOrd="0" presId="urn:microsoft.com/office/officeart/2005/8/layout/venn1"/>
    <dgm:cxn modelId="{5EE6ACE8-F973-4747-AAA8-971CEDA7555F}" type="presParOf" srcId="{93E77EE1-56E8-40B0-BC3E-CE4321D39D17}" destId="{13518441-5345-4B7D-9F41-6D4A76CE973C}" srcOrd="12" destOrd="0" presId="urn:microsoft.com/office/officeart/2005/8/layout/venn1"/>
    <dgm:cxn modelId="{C46E4850-E09B-4652-8DA1-7D8A0DFE2643}" type="presParOf" srcId="{93E77EE1-56E8-40B0-BC3E-CE4321D39D17}" destId="{E00C082E-7F59-435D-8D43-EB8D5EE42BB7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028EAD1-7960-45C5-AAD0-BAA698DDF7E9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DA5E172B-1F13-4C26-8ECC-17181BCF15DB}">
      <dgm:prSet/>
      <dgm:spPr/>
      <dgm:t>
        <a:bodyPr/>
        <a:lstStyle/>
        <a:p>
          <a:pPr rtl="0"/>
          <a:r>
            <a:rPr lang="es-MX" b="1" dirty="0" smtClean="0"/>
            <a:t>Información en poder de la autoridad</a:t>
          </a:r>
          <a:endParaRPr lang="es-MX" b="1" dirty="0"/>
        </a:p>
      </dgm:t>
    </dgm:pt>
    <dgm:pt modelId="{48EA6E7A-8475-459D-9242-17AB0BA9DF6B}" type="parTrans" cxnId="{A884FF64-1DE4-44FE-BED7-E0E5C640EC98}">
      <dgm:prSet/>
      <dgm:spPr/>
      <dgm:t>
        <a:bodyPr/>
        <a:lstStyle/>
        <a:p>
          <a:endParaRPr lang="es-MX"/>
        </a:p>
      </dgm:t>
    </dgm:pt>
    <dgm:pt modelId="{08E7070F-AEF1-4742-8506-2035A68B6C2D}" type="sibTrans" cxnId="{A884FF64-1DE4-44FE-BED7-E0E5C640EC98}">
      <dgm:prSet/>
      <dgm:spPr/>
      <dgm:t>
        <a:bodyPr/>
        <a:lstStyle/>
        <a:p>
          <a:endParaRPr lang="es-MX"/>
        </a:p>
      </dgm:t>
    </dgm:pt>
    <dgm:pt modelId="{7C8F0C3F-8B7B-48B2-BFD6-21C5E56D960A}">
      <dgm:prSet/>
      <dgm:spPr/>
      <dgm:t>
        <a:bodyPr/>
        <a:lstStyle/>
        <a:p>
          <a:pPr rtl="0"/>
          <a:r>
            <a:rPr lang="es-MX" b="1" dirty="0" smtClean="0">
              <a:solidFill>
                <a:schemeClr val="tx1"/>
              </a:solidFill>
            </a:rPr>
            <a:t>Resolución provisional de contribuciones</a:t>
          </a:r>
          <a:endParaRPr lang="es-MX" b="1" dirty="0">
            <a:solidFill>
              <a:schemeClr val="tx1"/>
            </a:solidFill>
          </a:endParaRPr>
        </a:p>
      </dgm:t>
    </dgm:pt>
    <dgm:pt modelId="{FC43902F-37D2-47AD-BBA6-98A2B37542DD}" type="parTrans" cxnId="{32AB86C8-08A6-4936-B4C8-C987419D0F8C}">
      <dgm:prSet/>
      <dgm:spPr/>
      <dgm:t>
        <a:bodyPr/>
        <a:lstStyle/>
        <a:p>
          <a:endParaRPr lang="es-MX"/>
        </a:p>
      </dgm:t>
    </dgm:pt>
    <dgm:pt modelId="{72FBBCDC-2D60-4274-8C19-A400F1FED503}" type="sibTrans" cxnId="{32AB86C8-08A6-4936-B4C8-C987419D0F8C}">
      <dgm:prSet/>
      <dgm:spPr/>
      <dgm:t>
        <a:bodyPr/>
        <a:lstStyle/>
        <a:p>
          <a:endParaRPr lang="es-MX"/>
        </a:p>
      </dgm:t>
    </dgm:pt>
    <dgm:pt modelId="{E874C765-992F-4E6B-BB31-9BB38BF6E371}" type="pres">
      <dgm:prSet presAssocID="{5028EAD1-7960-45C5-AAD0-BAA698DDF7E9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80ACBB46-81A4-47EE-BB94-2B51EA04ED2E}" type="pres">
      <dgm:prSet presAssocID="{DA5E172B-1F13-4C26-8ECC-17181BCF15DB}" presName="chaos" presStyleCnt="0"/>
      <dgm:spPr/>
    </dgm:pt>
    <dgm:pt modelId="{704E9AAD-3128-4F10-9E2C-149D2CD6C4C7}" type="pres">
      <dgm:prSet presAssocID="{DA5E172B-1F13-4C26-8ECC-17181BCF15DB}" presName="parTx1" presStyleLbl="revTx" presStyleIdx="0" presStyleCnt="1"/>
      <dgm:spPr/>
      <dgm:t>
        <a:bodyPr/>
        <a:lstStyle/>
        <a:p>
          <a:endParaRPr lang="es-MX"/>
        </a:p>
      </dgm:t>
    </dgm:pt>
    <dgm:pt modelId="{5ECC7FFF-B71B-407D-82B1-BAA6783F004F}" type="pres">
      <dgm:prSet presAssocID="{DA5E172B-1F13-4C26-8ECC-17181BCF15DB}" presName="c1" presStyleLbl="node1" presStyleIdx="0" presStyleCnt="19"/>
      <dgm:spPr/>
    </dgm:pt>
    <dgm:pt modelId="{32248EC9-E621-477B-BD94-4DFC4C5193FC}" type="pres">
      <dgm:prSet presAssocID="{DA5E172B-1F13-4C26-8ECC-17181BCF15DB}" presName="c2" presStyleLbl="node1" presStyleIdx="1" presStyleCnt="19"/>
      <dgm:spPr/>
    </dgm:pt>
    <dgm:pt modelId="{35FD64B0-DF70-453E-9133-A1625954E193}" type="pres">
      <dgm:prSet presAssocID="{DA5E172B-1F13-4C26-8ECC-17181BCF15DB}" presName="c3" presStyleLbl="node1" presStyleIdx="2" presStyleCnt="19"/>
      <dgm:spPr/>
    </dgm:pt>
    <dgm:pt modelId="{093CD61B-3AD2-4B0D-942F-F57290044738}" type="pres">
      <dgm:prSet presAssocID="{DA5E172B-1F13-4C26-8ECC-17181BCF15DB}" presName="c4" presStyleLbl="node1" presStyleIdx="3" presStyleCnt="19"/>
      <dgm:spPr/>
    </dgm:pt>
    <dgm:pt modelId="{E7261117-167C-4BC6-BCC6-5C1D12013359}" type="pres">
      <dgm:prSet presAssocID="{DA5E172B-1F13-4C26-8ECC-17181BCF15DB}" presName="c5" presStyleLbl="node1" presStyleIdx="4" presStyleCnt="19"/>
      <dgm:spPr/>
    </dgm:pt>
    <dgm:pt modelId="{89F3FD7B-289C-4DEA-8809-0F1C3CCFFFD8}" type="pres">
      <dgm:prSet presAssocID="{DA5E172B-1F13-4C26-8ECC-17181BCF15DB}" presName="c6" presStyleLbl="node1" presStyleIdx="5" presStyleCnt="19"/>
      <dgm:spPr/>
    </dgm:pt>
    <dgm:pt modelId="{15B13FA2-8E47-497F-AEDC-22C58F20FCCF}" type="pres">
      <dgm:prSet presAssocID="{DA5E172B-1F13-4C26-8ECC-17181BCF15DB}" presName="c7" presStyleLbl="node1" presStyleIdx="6" presStyleCnt="19"/>
      <dgm:spPr/>
    </dgm:pt>
    <dgm:pt modelId="{04CDAF60-909B-46A7-88E9-5BF1A5F0546B}" type="pres">
      <dgm:prSet presAssocID="{DA5E172B-1F13-4C26-8ECC-17181BCF15DB}" presName="c8" presStyleLbl="node1" presStyleIdx="7" presStyleCnt="19"/>
      <dgm:spPr/>
    </dgm:pt>
    <dgm:pt modelId="{5D722BF9-6D3B-48D4-8928-00051B00F867}" type="pres">
      <dgm:prSet presAssocID="{DA5E172B-1F13-4C26-8ECC-17181BCF15DB}" presName="c9" presStyleLbl="node1" presStyleIdx="8" presStyleCnt="19"/>
      <dgm:spPr/>
    </dgm:pt>
    <dgm:pt modelId="{30C3B8B0-0503-4189-9AAB-94AAD542D75A}" type="pres">
      <dgm:prSet presAssocID="{DA5E172B-1F13-4C26-8ECC-17181BCF15DB}" presName="c10" presStyleLbl="node1" presStyleIdx="9" presStyleCnt="19"/>
      <dgm:spPr/>
    </dgm:pt>
    <dgm:pt modelId="{FDF04C2A-4C1A-4AEE-8F9C-959D87BD67A7}" type="pres">
      <dgm:prSet presAssocID="{DA5E172B-1F13-4C26-8ECC-17181BCF15DB}" presName="c11" presStyleLbl="node1" presStyleIdx="10" presStyleCnt="19"/>
      <dgm:spPr/>
    </dgm:pt>
    <dgm:pt modelId="{B7217523-0427-49AB-B165-1F1E4F9C85C4}" type="pres">
      <dgm:prSet presAssocID="{DA5E172B-1F13-4C26-8ECC-17181BCF15DB}" presName="c12" presStyleLbl="node1" presStyleIdx="11" presStyleCnt="19"/>
      <dgm:spPr/>
    </dgm:pt>
    <dgm:pt modelId="{40B96061-1196-4CE2-835B-F0B167AF1001}" type="pres">
      <dgm:prSet presAssocID="{DA5E172B-1F13-4C26-8ECC-17181BCF15DB}" presName="c13" presStyleLbl="node1" presStyleIdx="12" presStyleCnt="19"/>
      <dgm:spPr/>
    </dgm:pt>
    <dgm:pt modelId="{C9A66E6C-93EF-4502-A0DF-9D3E6365F2D2}" type="pres">
      <dgm:prSet presAssocID="{DA5E172B-1F13-4C26-8ECC-17181BCF15DB}" presName="c14" presStyleLbl="node1" presStyleIdx="13" presStyleCnt="19"/>
      <dgm:spPr/>
    </dgm:pt>
    <dgm:pt modelId="{38C87DB1-ADC4-4E21-9C80-E273EF2AB079}" type="pres">
      <dgm:prSet presAssocID="{DA5E172B-1F13-4C26-8ECC-17181BCF15DB}" presName="c15" presStyleLbl="node1" presStyleIdx="14" presStyleCnt="19"/>
      <dgm:spPr/>
    </dgm:pt>
    <dgm:pt modelId="{394A10EF-C249-45C1-823A-F75E25F6DEA5}" type="pres">
      <dgm:prSet presAssocID="{DA5E172B-1F13-4C26-8ECC-17181BCF15DB}" presName="c16" presStyleLbl="node1" presStyleIdx="15" presStyleCnt="19"/>
      <dgm:spPr/>
    </dgm:pt>
    <dgm:pt modelId="{F8A7F6CB-C2CF-4496-9E59-CED0E803D287}" type="pres">
      <dgm:prSet presAssocID="{DA5E172B-1F13-4C26-8ECC-17181BCF15DB}" presName="c17" presStyleLbl="node1" presStyleIdx="16" presStyleCnt="19"/>
      <dgm:spPr/>
    </dgm:pt>
    <dgm:pt modelId="{5389C122-CF11-4328-8110-0216AC56F7EA}" type="pres">
      <dgm:prSet presAssocID="{DA5E172B-1F13-4C26-8ECC-17181BCF15DB}" presName="c18" presStyleLbl="node1" presStyleIdx="17" presStyleCnt="19"/>
      <dgm:spPr/>
    </dgm:pt>
    <dgm:pt modelId="{E8ED6C9C-DE41-4936-BD33-126CE55BF890}" type="pres">
      <dgm:prSet presAssocID="{08E7070F-AEF1-4742-8506-2035A68B6C2D}" presName="chevronComposite1" presStyleCnt="0"/>
      <dgm:spPr/>
    </dgm:pt>
    <dgm:pt modelId="{9CD26C2C-6B4F-482D-978F-618C539EEA54}" type="pres">
      <dgm:prSet presAssocID="{08E7070F-AEF1-4742-8506-2035A68B6C2D}" presName="chevron1" presStyleLbl="sibTrans2D1" presStyleIdx="0" presStyleCnt="2"/>
      <dgm:spPr/>
    </dgm:pt>
    <dgm:pt modelId="{4709C1E3-95BD-4D09-9E7F-579950EFC7B3}" type="pres">
      <dgm:prSet presAssocID="{08E7070F-AEF1-4742-8506-2035A68B6C2D}" presName="spChevron1" presStyleCnt="0"/>
      <dgm:spPr/>
    </dgm:pt>
    <dgm:pt modelId="{7AA05BB7-8319-452B-BB31-F79DC0B6AAF1}" type="pres">
      <dgm:prSet presAssocID="{08E7070F-AEF1-4742-8506-2035A68B6C2D}" presName="overlap" presStyleCnt="0"/>
      <dgm:spPr/>
    </dgm:pt>
    <dgm:pt modelId="{451932EC-736F-4F5A-B58E-8D4712A894A8}" type="pres">
      <dgm:prSet presAssocID="{08E7070F-AEF1-4742-8506-2035A68B6C2D}" presName="chevronComposite2" presStyleCnt="0"/>
      <dgm:spPr/>
    </dgm:pt>
    <dgm:pt modelId="{A5BB40A9-1E80-4861-B66D-7172687C19F2}" type="pres">
      <dgm:prSet presAssocID="{08E7070F-AEF1-4742-8506-2035A68B6C2D}" presName="chevron2" presStyleLbl="sibTrans2D1" presStyleIdx="1" presStyleCnt="2"/>
      <dgm:spPr/>
    </dgm:pt>
    <dgm:pt modelId="{136DBF0D-7ED9-4151-A314-D40A1C563D88}" type="pres">
      <dgm:prSet presAssocID="{08E7070F-AEF1-4742-8506-2035A68B6C2D}" presName="spChevron2" presStyleCnt="0"/>
      <dgm:spPr/>
    </dgm:pt>
    <dgm:pt modelId="{D188614F-D8C2-43E4-93AD-FFFE32FDD5AA}" type="pres">
      <dgm:prSet presAssocID="{7C8F0C3F-8B7B-48B2-BFD6-21C5E56D960A}" presName="last" presStyleCnt="0"/>
      <dgm:spPr/>
    </dgm:pt>
    <dgm:pt modelId="{0AF79AFD-6A95-4624-8A2D-C5F9B6D39CFF}" type="pres">
      <dgm:prSet presAssocID="{7C8F0C3F-8B7B-48B2-BFD6-21C5E56D960A}" presName="circleTx" presStyleLbl="node1" presStyleIdx="18" presStyleCnt="19"/>
      <dgm:spPr/>
      <dgm:t>
        <a:bodyPr/>
        <a:lstStyle/>
        <a:p>
          <a:endParaRPr lang="es-MX"/>
        </a:p>
      </dgm:t>
    </dgm:pt>
    <dgm:pt modelId="{F9C189AF-1056-4130-8644-EE38D4E1BC98}" type="pres">
      <dgm:prSet presAssocID="{7C8F0C3F-8B7B-48B2-BFD6-21C5E56D960A}" presName="spN" presStyleCnt="0"/>
      <dgm:spPr/>
    </dgm:pt>
  </dgm:ptLst>
  <dgm:cxnLst>
    <dgm:cxn modelId="{7AD58334-2A70-4DEF-94B9-5D21E31F3255}" type="presOf" srcId="{DA5E172B-1F13-4C26-8ECC-17181BCF15DB}" destId="{704E9AAD-3128-4F10-9E2C-149D2CD6C4C7}" srcOrd="0" destOrd="0" presId="urn:microsoft.com/office/officeart/2009/3/layout/RandomtoResultProcess"/>
    <dgm:cxn modelId="{A884FF64-1DE4-44FE-BED7-E0E5C640EC98}" srcId="{5028EAD1-7960-45C5-AAD0-BAA698DDF7E9}" destId="{DA5E172B-1F13-4C26-8ECC-17181BCF15DB}" srcOrd="0" destOrd="0" parTransId="{48EA6E7A-8475-459D-9242-17AB0BA9DF6B}" sibTransId="{08E7070F-AEF1-4742-8506-2035A68B6C2D}"/>
    <dgm:cxn modelId="{32AB86C8-08A6-4936-B4C8-C987419D0F8C}" srcId="{5028EAD1-7960-45C5-AAD0-BAA698DDF7E9}" destId="{7C8F0C3F-8B7B-48B2-BFD6-21C5E56D960A}" srcOrd="1" destOrd="0" parTransId="{FC43902F-37D2-47AD-BBA6-98A2B37542DD}" sibTransId="{72FBBCDC-2D60-4274-8C19-A400F1FED503}"/>
    <dgm:cxn modelId="{54AF85A8-A72A-4706-9672-3811B21F284A}" type="presOf" srcId="{7C8F0C3F-8B7B-48B2-BFD6-21C5E56D960A}" destId="{0AF79AFD-6A95-4624-8A2D-C5F9B6D39CFF}" srcOrd="0" destOrd="0" presId="urn:microsoft.com/office/officeart/2009/3/layout/RandomtoResultProcess"/>
    <dgm:cxn modelId="{0C3F9FF0-1AA9-43AB-9E63-E45683563600}" type="presOf" srcId="{5028EAD1-7960-45C5-AAD0-BAA698DDF7E9}" destId="{E874C765-992F-4E6B-BB31-9BB38BF6E371}" srcOrd="0" destOrd="0" presId="urn:microsoft.com/office/officeart/2009/3/layout/RandomtoResultProcess"/>
    <dgm:cxn modelId="{8D33D4A2-38C3-4125-A276-3DBBDA1F11F9}" type="presParOf" srcId="{E874C765-992F-4E6B-BB31-9BB38BF6E371}" destId="{80ACBB46-81A4-47EE-BB94-2B51EA04ED2E}" srcOrd="0" destOrd="0" presId="urn:microsoft.com/office/officeart/2009/3/layout/RandomtoResultProcess"/>
    <dgm:cxn modelId="{17DA8660-D49F-405A-9F06-693BC9AD1880}" type="presParOf" srcId="{80ACBB46-81A4-47EE-BB94-2B51EA04ED2E}" destId="{704E9AAD-3128-4F10-9E2C-149D2CD6C4C7}" srcOrd="0" destOrd="0" presId="urn:microsoft.com/office/officeart/2009/3/layout/RandomtoResultProcess"/>
    <dgm:cxn modelId="{91978293-C809-4C44-A892-964966E6EED7}" type="presParOf" srcId="{80ACBB46-81A4-47EE-BB94-2B51EA04ED2E}" destId="{5ECC7FFF-B71B-407D-82B1-BAA6783F004F}" srcOrd="1" destOrd="0" presId="urn:microsoft.com/office/officeart/2009/3/layout/RandomtoResultProcess"/>
    <dgm:cxn modelId="{70BC37B1-7535-437B-B07F-F57FBB0DE78D}" type="presParOf" srcId="{80ACBB46-81A4-47EE-BB94-2B51EA04ED2E}" destId="{32248EC9-E621-477B-BD94-4DFC4C5193FC}" srcOrd="2" destOrd="0" presId="urn:microsoft.com/office/officeart/2009/3/layout/RandomtoResultProcess"/>
    <dgm:cxn modelId="{13217A9D-13C2-467D-AB51-244E4DBD62DF}" type="presParOf" srcId="{80ACBB46-81A4-47EE-BB94-2B51EA04ED2E}" destId="{35FD64B0-DF70-453E-9133-A1625954E193}" srcOrd="3" destOrd="0" presId="urn:microsoft.com/office/officeart/2009/3/layout/RandomtoResultProcess"/>
    <dgm:cxn modelId="{897EB0D2-9F9A-4D81-BA78-F0CDDF363999}" type="presParOf" srcId="{80ACBB46-81A4-47EE-BB94-2B51EA04ED2E}" destId="{093CD61B-3AD2-4B0D-942F-F57290044738}" srcOrd="4" destOrd="0" presId="urn:microsoft.com/office/officeart/2009/3/layout/RandomtoResultProcess"/>
    <dgm:cxn modelId="{FE8D63F1-1F91-430D-9A10-109CE6315E9B}" type="presParOf" srcId="{80ACBB46-81A4-47EE-BB94-2B51EA04ED2E}" destId="{E7261117-167C-4BC6-BCC6-5C1D12013359}" srcOrd="5" destOrd="0" presId="urn:microsoft.com/office/officeart/2009/3/layout/RandomtoResultProcess"/>
    <dgm:cxn modelId="{3952DF12-7E62-496F-962E-702F506AF161}" type="presParOf" srcId="{80ACBB46-81A4-47EE-BB94-2B51EA04ED2E}" destId="{89F3FD7B-289C-4DEA-8809-0F1C3CCFFFD8}" srcOrd="6" destOrd="0" presId="urn:microsoft.com/office/officeart/2009/3/layout/RandomtoResultProcess"/>
    <dgm:cxn modelId="{85218CE8-690B-4423-B341-4FAB52BD2637}" type="presParOf" srcId="{80ACBB46-81A4-47EE-BB94-2B51EA04ED2E}" destId="{15B13FA2-8E47-497F-AEDC-22C58F20FCCF}" srcOrd="7" destOrd="0" presId="urn:microsoft.com/office/officeart/2009/3/layout/RandomtoResultProcess"/>
    <dgm:cxn modelId="{588109CF-7B49-4B6D-9213-3597C538F057}" type="presParOf" srcId="{80ACBB46-81A4-47EE-BB94-2B51EA04ED2E}" destId="{04CDAF60-909B-46A7-88E9-5BF1A5F0546B}" srcOrd="8" destOrd="0" presId="urn:microsoft.com/office/officeart/2009/3/layout/RandomtoResultProcess"/>
    <dgm:cxn modelId="{79A95769-63F9-4A76-8651-2E4FB70C3670}" type="presParOf" srcId="{80ACBB46-81A4-47EE-BB94-2B51EA04ED2E}" destId="{5D722BF9-6D3B-48D4-8928-00051B00F867}" srcOrd="9" destOrd="0" presId="urn:microsoft.com/office/officeart/2009/3/layout/RandomtoResultProcess"/>
    <dgm:cxn modelId="{1D6595BC-24B2-4DC3-A7CE-87825B5D2CF1}" type="presParOf" srcId="{80ACBB46-81A4-47EE-BB94-2B51EA04ED2E}" destId="{30C3B8B0-0503-4189-9AAB-94AAD542D75A}" srcOrd="10" destOrd="0" presId="urn:microsoft.com/office/officeart/2009/3/layout/RandomtoResultProcess"/>
    <dgm:cxn modelId="{323957FE-AEC3-40B4-AF4F-5CF381DE0EBA}" type="presParOf" srcId="{80ACBB46-81A4-47EE-BB94-2B51EA04ED2E}" destId="{FDF04C2A-4C1A-4AEE-8F9C-959D87BD67A7}" srcOrd="11" destOrd="0" presId="urn:microsoft.com/office/officeart/2009/3/layout/RandomtoResultProcess"/>
    <dgm:cxn modelId="{C2462EA4-951A-489D-815C-B0AA6E7E41C8}" type="presParOf" srcId="{80ACBB46-81A4-47EE-BB94-2B51EA04ED2E}" destId="{B7217523-0427-49AB-B165-1F1E4F9C85C4}" srcOrd="12" destOrd="0" presId="urn:microsoft.com/office/officeart/2009/3/layout/RandomtoResultProcess"/>
    <dgm:cxn modelId="{3A135BFC-56E8-4880-BB7B-B6C3B17C2552}" type="presParOf" srcId="{80ACBB46-81A4-47EE-BB94-2B51EA04ED2E}" destId="{40B96061-1196-4CE2-835B-F0B167AF1001}" srcOrd="13" destOrd="0" presId="urn:microsoft.com/office/officeart/2009/3/layout/RandomtoResultProcess"/>
    <dgm:cxn modelId="{DD419889-CD71-4A8B-8267-1424F2574EA2}" type="presParOf" srcId="{80ACBB46-81A4-47EE-BB94-2B51EA04ED2E}" destId="{C9A66E6C-93EF-4502-A0DF-9D3E6365F2D2}" srcOrd="14" destOrd="0" presId="urn:microsoft.com/office/officeart/2009/3/layout/RandomtoResultProcess"/>
    <dgm:cxn modelId="{93FBD03C-59DD-4FEA-BCC4-C463B547A090}" type="presParOf" srcId="{80ACBB46-81A4-47EE-BB94-2B51EA04ED2E}" destId="{38C87DB1-ADC4-4E21-9C80-E273EF2AB079}" srcOrd="15" destOrd="0" presId="urn:microsoft.com/office/officeart/2009/3/layout/RandomtoResultProcess"/>
    <dgm:cxn modelId="{1AE3EC17-39D7-4D4A-8CB1-B8969B347EF1}" type="presParOf" srcId="{80ACBB46-81A4-47EE-BB94-2B51EA04ED2E}" destId="{394A10EF-C249-45C1-823A-F75E25F6DEA5}" srcOrd="16" destOrd="0" presId="urn:microsoft.com/office/officeart/2009/3/layout/RandomtoResultProcess"/>
    <dgm:cxn modelId="{B1402CE1-8A98-4991-88A9-39A94469DB7A}" type="presParOf" srcId="{80ACBB46-81A4-47EE-BB94-2B51EA04ED2E}" destId="{F8A7F6CB-C2CF-4496-9E59-CED0E803D287}" srcOrd="17" destOrd="0" presId="urn:microsoft.com/office/officeart/2009/3/layout/RandomtoResultProcess"/>
    <dgm:cxn modelId="{7416F22D-3B91-4D9D-8EBC-347193A40C98}" type="presParOf" srcId="{80ACBB46-81A4-47EE-BB94-2B51EA04ED2E}" destId="{5389C122-CF11-4328-8110-0216AC56F7EA}" srcOrd="18" destOrd="0" presId="urn:microsoft.com/office/officeart/2009/3/layout/RandomtoResultProcess"/>
    <dgm:cxn modelId="{9418B9B7-D687-41CC-ADE5-A6DCD365E5B7}" type="presParOf" srcId="{E874C765-992F-4E6B-BB31-9BB38BF6E371}" destId="{E8ED6C9C-DE41-4936-BD33-126CE55BF890}" srcOrd="1" destOrd="0" presId="urn:microsoft.com/office/officeart/2009/3/layout/RandomtoResultProcess"/>
    <dgm:cxn modelId="{2721569F-A5CE-4840-B8E3-CEE19357ED3A}" type="presParOf" srcId="{E8ED6C9C-DE41-4936-BD33-126CE55BF890}" destId="{9CD26C2C-6B4F-482D-978F-618C539EEA54}" srcOrd="0" destOrd="0" presId="urn:microsoft.com/office/officeart/2009/3/layout/RandomtoResultProcess"/>
    <dgm:cxn modelId="{9B407586-2406-4834-8398-962364D7E964}" type="presParOf" srcId="{E8ED6C9C-DE41-4936-BD33-126CE55BF890}" destId="{4709C1E3-95BD-4D09-9E7F-579950EFC7B3}" srcOrd="1" destOrd="0" presId="urn:microsoft.com/office/officeart/2009/3/layout/RandomtoResultProcess"/>
    <dgm:cxn modelId="{C9CAFDE2-0990-4F09-99C2-3D7EFA6E7BDF}" type="presParOf" srcId="{E874C765-992F-4E6B-BB31-9BB38BF6E371}" destId="{7AA05BB7-8319-452B-BB31-F79DC0B6AAF1}" srcOrd="2" destOrd="0" presId="urn:microsoft.com/office/officeart/2009/3/layout/RandomtoResultProcess"/>
    <dgm:cxn modelId="{4D5EC450-BFA4-44D0-AA97-0FF58E8364A2}" type="presParOf" srcId="{E874C765-992F-4E6B-BB31-9BB38BF6E371}" destId="{451932EC-736F-4F5A-B58E-8D4712A894A8}" srcOrd="3" destOrd="0" presId="urn:microsoft.com/office/officeart/2009/3/layout/RandomtoResultProcess"/>
    <dgm:cxn modelId="{DFB97CAD-8C49-4709-9B26-24114B87EC30}" type="presParOf" srcId="{451932EC-736F-4F5A-B58E-8D4712A894A8}" destId="{A5BB40A9-1E80-4861-B66D-7172687C19F2}" srcOrd="0" destOrd="0" presId="urn:microsoft.com/office/officeart/2009/3/layout/RandomtoResultProcess"/>
    <dgm:cxn modelId="{F79AEE34-E86C-45CD-ABC8-5105F52F793E}" type="presParOf" srcId="{451932EC-736F-4F5A-B58E-8D4712A894A8}" destId="{136DBF0D-7ED9-4151-A314-D40A1C563D88}" srcOrd="1" destOrd="0" presId="urn:microsoft.com/office/officeart/2009/3/layout/RandomtoResultProcess"/>
    <dgm:cxn modelId="{7197C089-6A74-4531-A096-C9136AA0676B}" type="presParOf" srcId="{E874C765-992F-4E6B-BB31-9BB38BF6E371}" destId="{D188614F-D8C2-43E4-93AD-FFFE32FDD5AA}" srcOrd="4" destOrd="0" presId="urn:microsoft.com/office/officeart/2009/3/layout/RandomtoResultProcess"/>
    <dgm:cxn modelId="{23A232B0-4FC0-4FD7-A3C1-45CA41C18CD9}" type="presParOf" srcId="{D188614F-D8C2-43E4-93AD-FFFE32FDD5AA}" destId="{0AF79AFD-6A95-4624-8A2D-C5F9B6D39CFF}" srcOrd="0" destOrd="0" presId="urn:microsoft.com/office/officeart/2009/3/layout/RandomtoResultProcess"/>
    <dgm:cxn modelId="{5F171BE7-FCCC-4951-9FEC-F4BD4800F29E}" type="presParOf" srcId="{D188614F-D8C2-43E4-93AD-FFFE32FDD5AA}" destId="{F9C189AF-1056-4130-8644-EE38D4E1BC98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F4BD5F6-D499-4388-A413-FE3828832BBE}" type="doc">
      <dgm:prSet loTypeId="urn:microsoft.com/office/officeart/2005/8/layout/process2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9084E81F-5489-4602-BFA3-9480BFBC639C}">
      <dgm:prSet/>
      <dgm:spPr/>
      <dgm:t>
        <a:bodyPr/>
        <a:lstStyle/>
        <a:p>
          <a:pPr rtl="0"/>
          <a:r>
            <a:rPr lang="es-MX" smtClean="0"/>
            <a:t>El contribuyente tendrá 15 días para aclaraciones.</a:t>
          </a:r>
          <a:endParaRPr lang="es-MX" dirty="0"/>
        </a:p>
      </dgm:t>
    </dgm:pt>
    <dgm:pt modelId="{4C9C894A-C45D-495E-B427-9C20FBA6DB15}" type="parTrans" cxnId="{BE2FD6C8-A4FC-4555-9F41-803450227DF5}">
      <dgm:prSet/>
      <dgm:spPr/>
      <dgm:t>
        <a:bodyPr/>
        <a:lstStyle/>
        <a:p>
          <a:endParaRPr lang="es-MX"/>
        </a:p>
      </dgm:t>
    </dgm:pt>
    <dgm:pt modelId="{FCA0DB4A-9C42-452A-827B-A170F9887A76}" type="sibTrans" cxnId="{BE2FD6C8-A4FC-4555-9F41-803450227DF5}">
      <dgm:prSet/>
      <dgm:spPr/>
      <dgm:t>
        <a:bodyPr/>
        <a:lstStyle/>
        <a:p>
          <a:endParaRPr lang="es-MX"/>
        </a:p>
      </dgm:t>
    </dgm:pt>
    <dgm:pt modelId="{1EA7ED63-FD0F-4DA6-A91B-21B838485E66}">
      <dgm:prSet/>
      <dgm:spPr/>
      <dgm:t>
        <a:bodyPr/>
        <a:lstStyle/>
        <a:p>
          <a:pPr rtl="0"/>
          <a:r>
            <a:rPr lang="es-MX" dirty="0" smtClean="0"/>
            <a:t>Podrá optar por corregir situación fiscal y pagar.</a:t>
          </a:r>
          <a:endParaRPr lang="es-MX" dirty="0"/>
        </a:p>
      </dgm:t>
    </dgm:pt>
    <dgm:pt modelId="{99170E18-F421-4021-ADE7-5A0815265BF5}" type="parTrans" cxnId="{7D7047FA-6614-48E5-A025-B7EBA78130BE}">
      <dgm:prSet/>
      <dgm:spPr/>
      <dgm:t>
        <a:bodyPr/>
        <a:lstStyle/>
        <a:p>
          <a:endParaRPr lang="es-MX"/>
        </a:p>
      </dgm:t>
    </dgm:pt>
    <dgm:pt modelId="{7F789B71-6C87-4C4A-B2AC-636F442C8A70}" type="sibTrans" cxnId="{7D7047FA-6614-48E5-A025-B7EBA78130BE}">
      <dgm:prSet/>
      <dgm:spPr/>
      <dgm:t>
        <a:bodyPr/>
        <a:lstStyle/>
        <a:p>
          <a:endParaRPr lang="es-MX"/>
        </a:p>
      </dgm:t>
    </dgm:pt>
    <dgm:pt modelId="{05CF5E37-B2C5-40FB-BFD5-61364B993F61}">
      <dgm:prSet/>
      <dgm:spPr/>
      <dgm:t>
        <a:bodyPr/>
        <a:lstStyle/>
        <a:p>
          <a:pPr rtl="0"/>
          <a:r>
            <a:rPr lang="es-MX" dirty="0" smtClean="0"/>
            <a:t>La autoridad analizará pruebas en 10 días, pudiendo requerir información de terceros.</a:t>
          </a:r>
          <a:endParaRPr lang="es-MX" dirty="0"/>
        </a:p>
      </dgm:t>
    </dgm:pt>
    <dgm:pt modelId="{EA323F94-9451-43A8-B09F-1C9013831685}" type="parTrans" cxnId="{1BBDC4CB-7B36-4C74-89E6-B040CA8E0ABB}">
      <dgm:prSet/>
      <dgm:spPr/>
      <dgm:t>
        <a:bodyPr/>
        <a:lstStyle/>
        <a:p>
          <a:endParaRPr lang="es-MX"/>
        </a:p>
      </dgm:t>
    </dgm:pt>
    <dgm:pt modelId="{DEE999D7-D464-497A-95B4-0C373DC99812}" type="sibTrans" cxnId="{1BBDC4CB-7B36-4C74-89E6-B040CA8E0ABB}">
      <dgm:prSet/>
      <dgm:spPr/>
      <dgm:t>
        <a:bodyPr/>
        <a:lstStyle/>
        <a:p>
          <a:endParaRPr lang="es-MX"/>
        </a:p>
      </dgm:t>
    </dgm:pt>
    <dgm:pt modelId="{6D66B6F6-56D4-45AB-A73A-09D0D9667A88}">
      <dgm:prSet/>
      <dgm:spPr/>
      <dgm:t>
        <a:bodyPr/>
        <a:lstStyle/>
        <a:p>
          <a:pPr rtl="0"/>
          <a:r>
            <a:rPr lang="es-MX" dirty="0" smtClean="0"/>
            <a:t>El plazo para la notificación de resolución definitiva será de 40 días.</a:t>
          </a:r>
          <a:endParaRPr lang="es-MX" dirty="0"/>
        </a:p>
      </dgm:t>
    </dgm:pt>
    <dgm:pt modelId="{03CE41EA-1972-4C36-AF68-FF0F1CD651AE}" type="parTrans" cxnId="{BDBE473E-6A5C-4226-80BE-65670B9BD069}">
      <dgm:prSet/>
      <dgm:spPr/>
      <dgm:t>
        <a:bodyPr/>
        <a:lstStyle/>
        <a:p>
          <a:endParaRPr lang="es-MX"/>
        </a:p>
      </dgm:t>
    </dgm:pt>
    <dgm:pt modelId="{4010951D-D515-41CB-801D-1B19E8D14A12}" type="sibTrans" cxnId="{BDBE473E-6A5C-4226-80BE-65670B9BD069}">
      <dgm:prSet/>
      <dgm:spPr/>
      <dgm:t>
        <a:bodyPr/>
        <a:lstStyle/>
        <a:p>
          <a:endParaRPr lang="es-MX"/>
        </a:p>
      </dgm:t>
    </dgm:pt>
    <dgm:pt modelId="{CCD1F765-530C-4265-9E81-EF247C336EE5}" type="pres">
      <dgm:prSet presAssocID="{CF4BD5F6-D499-4388-A413-FE3828832BBE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76691C9-DAA1-4E56-9CDF-299D3FF85F34}" type="pres">
      <dgm:prSet presAssocID="{9084E81F-5489-4602-BFA3-9480BFBC639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1E9AA7-1257-494C-8003-8DE6880CE164}" type="pres">
      <dgm:prSet presAssocID="{FCA0DB4A-9C42-452A-827B-A170F9887A76}" presName="sibTrans" presStyleLbl="sibTrans2D1" presStyleIdx="0" presStyleCnt="3"/>
      <dgm:spPr/>
      <dgm:t>
        <a:bodyPr/>
        <a:lstStyle/>
        <a:p>
          <a:endParaRPr lang="es-MX"/>
        </a:p>
      </dgm:t>
    </dgm:pt>
    <dgm:pt modelId="{3FA1FC05-9D8D-400A-BF41-CDDFD787E0D1}" type="pres">
      <dgm:prSet presAssocID="{FCA0DB4A-9C42-452A-827B-A170F9887A76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23AD307F-9305-4F23-B4FD-147087FB6F3B}" type="pres">
      <dgm:prSet presAssocID="{1EA7ED63-FD0F-4DA6-A91B-21B838485E6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F49E7D-2019-492F-A2F9-89D289F9F36C}" type="pres">
      <dgm:prSet presAssocID="{7F789B71-6C87-4C4A-B2AC-636F442C8A70}" presName="sibTrans" presStyleLbl="sibTrans2D1" presStyleIdx="1" presStyleCnt="3"/>
      <dgm:spPr/>
      <dgm:t>
        <a:bodyPr/>
        <a:lstStyle/>
        <a:p>
          <a:endParaRPr lang="es-MX"/>
        </a:p>
      </dgm:t>
    </dgm:pt>
    <dgm:pt modelId="{6E967DB7-5561-451F-8E88-91A4D055583C}" type="pres">
      <dgm:prSet presAssocID="{7F789B71-6C87-4C4A-B2AC-636F442C8A70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51D66827-32FB-42F9-8098-DABF6D436B90}" type="pres">
      <dgm:prSet presAssocID="{05CF5E37-B2C5-40FB-BFD5-61364B993F6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D5AB31-B978-4FAA-AB45-C569F770119B}" type="pres">
      <dgm:prSet presAssocID="{DEE999D7-D464-497A-95B4-0C373DC99812}" presName="sibTrans" presStyleLbl="sibTrans2D1" presStyleIdx="2" presStyleCnt="3"/>
      <dgm:spPr/>
      <dgm:t>
        <a:bodyPr/>
        <a:lstStyle/>
        <a:p>
          <a:endParaRPr lang="es-MX"/>
        </a:p>
      </dgm:t>
    </dgm:pt>
    <dgm:pt modelId="{5B20B593-6AFF-4DC6-AD87-9DA0E2430E48}" type="pres">
      <dgm:prSet presAssocID="{DEE999D7-D464-497A-95B4-0C373DC99812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A1D68216-97C8-4D6D-9DE2-866613BA362A}" type="pres">
      <dgm:prSet presAssocID="{6D66B6F6-56D4-45AB-A73A-09D0D9667A8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9673F51-969C-46A1-BA35-85DFFA4B62E9}" type="presOf" srcId="{05CF5E37-B2C5-40FB-BFD5-61364B993F61}" destId="{51D66827-32FB-42F9-8098-DABF6D436B90}" srcOrd="0" destOrd="0" presId="urn:microsoft.com/office/officeart/2005/8/layout/process2"/>
    <dgm:cxn modelId="{9DA8F75C-7010-43B2-906B-D549D805F43E}" type="presOf" srcId="{DEE999D7-D464-497A-95B4-0C373DC99812}" destId="{60D5AB31-B978-4FAA-AB45-C569F770119B}" srcOrd="0" destOrd="0" presId="urn:microsoft.com/office/officeart/2005/8/layout/process2"/>
    <dgm:cxn modelId="{1BBDC4CB-7B36-4C74-89E6-B040CA8E0ABB}" srcId="{CF4BD5F6-D499-4388-A413-FE3828832BBE}" destId="{05CF5E37-B2C5-40FB-BFD5-61364B993F61}" srcOrd="2" destOrd="0" parTransId="{EA323F94-9451-43A8-B09F-1C9013831685}" sibTransId="{DEE999D7-D464-497A-95B4-0C373DC99812}"/>
    <dgm:cxn modelId="{8DE16FCD-254A-4573-A3E8-93EE356F9C17}" type="presOf" srcId="{7F789B71-6C87-4C4A-B2AC-636F442C8A70}" destId="{2BF49E7D-2019-492F-A2F9-89D289F9F36C}" srcOrd="0" destOrd="0" presId="urn:microsoft.com/office/officeart/2005/8/layout/process2"/>
    <dgm:cxn modelId="{3C66CCC8-F038-4180-9F85-532F633B22E3}" type="presOf" srcId="{FCA0DB4A-9C42-452A-827B-A170F9887A76}" destId="{3FA1FC05-9D8D-400A-BF41-CDDFD787E0D1}" srcOrd="1" destOrd="0" presId="urn:microsoft.com/office/officeart/2005/8/layout/process2"/>
    <dgm:cxn modelId="{3C7CCA6C-B705-4510-8E68-9AFAC092DE42}" type="presOf" srcId="{1EA7ED63-FD0F-4DA6-A91B-21B838485E66}" destId="{23AD307F-9305-4F23-B4FD-147087FB6F3B}" srcOrd="0" destOrd="0" presId="urn:microsoft.com/office/officeart/2005/8/layout/process2"/>
    <dgm:cxn modelId="{160159C8-4604-4BBD-83D9-D7A310B614AC}" type="presOf" srcId="{7F789B71-6C87-4C4A-B2AC-636F442C8A70}" destId="{6E967DB7-5561-451F-8E88-91A4D055583C}" srcOrd="1" destOrd="0" presId="urn:microsoft.com/office/officeart/2005/8/layout/process2"/>
    <dgm:cxn modelId="{9CF73A0B-1D7F-41A0-9F88-E09AB92DBD15}" type="presOf" srcId="{DEE999D7-D464-497A-95B4-0C373DC99812}" destId="{5B20B593-6AFF-4DC6-AD87-9DA0E2430E48}" srcOrd="1" destOrd="0" presId="urn:microsoft.com/office/officeart/2005/8/layout/process2"/>
    <dgm:cxn modelId="{BDBE473E-6A5C-4226-80BE-65670B9BD069}" srcId="{CF4BD5F6-D499-4388-A413-FE3828832BBE}" destId="{6D66B6F6-56D4-45AB-A73A-09D0D9667A88}" srcOrd="3" destOrd="0" parTransId="{03CE41EA-1972-4C36-AF68-FF0F1CD651AE}" sibTransId="{4010951D-D515-41CB-801D-1B19E8D14A12}"/>
    <dgm:cxn modelId="{E268EE2F-0336-460D-9FBF-760B44AB2A51}" type="presOf" srcId="{9084E81F-5489-4602-BFA3-9480BFBC639C}" destId="{176691C9-DAA1-4E56-9CDF-299D3FF85F34}" srcOrd="0" destOrd="0" presId="urn:microsoft.com/office/officeart/2005/8/layout/process2"/>
    <dgm:cxn modelId="{7D7047FA-6614-48E5-A025-B7EBA78130BE}" srcId="{CF4BD5F6-D499-4388-A413-FE3828832BBE}" destId="{1EA7ED63-FD0F-4DA6-A91B-21B838485E66}" srcOrd="1" destOrd="0" parTransId="{99170E18-F421-4021-ADE7-5A0815265BF5}" sibTransId="{7F789B71-6C87-4C4A-B2AC-636F442C8A70}"/>
    <dgm:cxn modelId="{BE2FD6C8-A4FC-4555-9F41-803450227DF5}" srcId="{CF4BD5F6-D499-4388-A413-FE3828832BBE}" destId="{9084E81F-5489-4602-BFA3-9480BFBC639C}" srcOrd="0" destOrd="0" parTransId="{4C9C894A-C45D-495E-B427-9C20FBA6DB15}" sibTransId="{FCA0DB4A-9C42-452A-827B-A170F9887A76}"/>
    <dgm:cxn modelId="{7FAC4418-B16B-4842-A0F8-638195D8C4AC}" type="presOf" srcId="{FCA0DB4A-9C42-452A-827B-A170F9887A76}" destId="{F11E9AA7-1257-494C-8003-8DE6880CE164}" srcOrd="0" destOrd="0" presId="urn:microsoft.com/office/officeart/2005/8/layout/process2"/>
    <dgm:cxn modelId="{C9B94F49-CAA3-46BD-8EC7-6C09BA7DC7CC}" type="presOf" srcId="{CF4BD5F6-D499-4388-A413-FE3828832BBE}" destId="{CCD1F765-530C-4265-9E81-EF247C336EE5}" srcOrd="0" destOrd="0" presId="urn:microsoft.com/office/officeart/2005/8/layout/process2"/>
    <dgm:cxn modelId="{80315B69-98A9-4B14-932E-231EC5E956E1}" type="presOf" srcId="{6D66B6F6-56D4-45AB-A73A-09D0D9667A88}" destId="{A1D68216-97C8-4D6D-9DE2-866613BA362A}" srcOrd="0" destOrd="0" presId="urn:microsoft.com/office/officeart/2005/8/layout/process2"/>
    <dgm:cxn modelId="{71C884CF-E3DC-4793-A0B6-3ED9095A13BA}" type="presParOf" srcId="{CCD1F765-530C-4265-9E81-EF247C336EE5}" destId="{176691C9-DAA1-4E56-9CDF-299D3FF85F34}" srcOrd="0" destOrd="0" presId="urn:microsoft.com/office/officeart/2005/8/layout/process2"/>
    <dgm:cxn modelId="{71D6BD54-0A62-42B0-A576-DE804B4BC278}" type="presParOf" srcId="{CCD1F765-530C-4265-9E81-EF247C336EE5}" destId="{F11E9AA7-1257-494C-8003-8DE6880CE164}" srcOrd="1" destOrd="0" presId="urn:microsoft.com/office/officeart/2005/8/layout/process2"/>
    <dgm:cxn modelId="{E3C4AF56-CFDF-49AE-B8A7-89E719B5F8F0}" type="presParOf" srcId="{F11E9AA7-1257-494C-8003-8DE6880CE164}" destId="{3FA1FC05-9D8D-400A-BF41-CDDFD787E0D1}" srcOrd="0" destOrd="0" presId="urn:microsoft.com/office/officeart/2005/8/layout/process2"/>
    <dgm:cxn modelId="{0B8A3C28-A68D-42F7-8049-E31BC6C24349}" type="presParOf" srcId="{CCD1F765-530C-4265-9E81-EF247C336EE5}" destId="{23AD307F-9305-4F23-B4FD-147087FB6F3B}" srcOrd="2" destOrd="0" presId="urn:microsoft.com/office/officeart/2005/8/layout/process2"/>
    <dgm:cxn modelId="{7E31CABC-78A5-4220-9406-942BCA7476DD}" type="presParOf" srcId="{CCD1F765-530C-4265-9E81-EF247C336EE5}" destId="{2BF49E7D-2019-492F-A2F9-89D289F9F36C}" srcOrd="3" destOrd="0" presId="urn:microsoft.com/office/officeart/2005/8/layout/process2"/>
    <dgm:cxn modelId="{F97C338B-6BA3-4908-A27F-24923C0AE35A}" type="presParOf" srcId="{2BF49E7D-2019-492F-A2F9-89D289F9F36C}" destId="{6E967DB7-5561-451F-8E88-91A4D055583C}" srcOrd="0" destOrd="0" presId="urn:microsoft.com/office/officeart/2005/8/layout/process2"/>
    <dgm:cxn modelId="{8A18F189-0E39-4135-8A83-2B2FEA063C5A}" type="presParOf" srcId="{CCD1F765-530C-4265-9E81-EF247C336EE5}" destId="{51D66827-32FB-42F9-8098-DABF6D436B90}" srcOrd="4" destOrd="0" presId="urn:microsoft.com/office/officeart/2005/8/layout/process2"/>
    <dgm:cxn modelId="{A2082D77-CB17-478D-A3DD-8E29F6AE5E77}" type="presParOf" srcId="{CCD1F765-530C-4265-9E81-EF247C336EE5}" destId="{60D5AB31-B978-4FAA-AB45-C569F770119B}" srcOrd="5" destOrd="0" presId="urn:microsoft.com/office/officeart/2005/8/layout/process2"/>
    <dgm:cxn modelId="{67CC79FD-26DB-4091-B68B-3700BC4B7FBA}" type="presParOf" srcId="{60D5AB31-B978-4FAA-AB45-C569F770119B}" destId="{5B20B593-6AFF-4DC6-AD87-9DA0E2430E48}" srcOrd="0" destOrd="0" presId="urn:microsoft.com/office/officeart/2005/8/layout/process2"/>
    <dgm:cxn modelId="{B98F2664-D956-4072-A354-146831BE9047}" type="presParOf" srcId="{CCD1F765-530C-4265-9E81-EF247C336EE5}" destId="{A1D68216-97C8-4D6D-9DE2-866613BA362A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6A45697-AD64-45F1-8C53-5F37137A64FE}" type="doc">
      <dgm:prSet loTypeId="urn:microsoft.com/office/officeart/2005/8/layout/funnel1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5664FF97-C2A5-43D6-9998-201C21D04875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Lugar a efectuarse</a:t>
          </a:r>
          <a:endParaRPr lang="es-MX" dirty="0">
            <a:solidFill>
              <a:schemeClr val="tx1"/>
            </a:solidFill>
          </a:endParaRPr>
        </a:p>
      </dgm:t>
    </dgm:pt>
    <dgm:pt modelId="{697447F3-E532-4CF9-B936-64927DABF900}" type="parTrans" cxnId="{B58A3A3C-9CA4-4FA8-9BE5-F531634B6EE4}">
      <dgm:prSet/>
      <dgm:spPr/>
      <dgm:t>
        <a:bodyPr/>
        <a:lstStyle/>
        <a:p>
          <a:endParaRPr lang="es-MX"/>
        </a:p>
      </dgm:t>
    </dgm:pt>
    <dgm:pt modelId="{E15F6EED-D985-49A4-8EBF-9A77B3BF0695}" type="sibTrans" cxnId="{B58A3A3C-9CA4-4FA8-9BE5-F531634B6EE4}">
      <dgm:prSet/>
      <dgm:spPr/>
      <dgm:t>
        <a:bodyPr/>
        <a:lstStyle/>
        <a:p>
          <a:endParaRPr lang="es-MX"/>
        </a:p>
      </dgm:t>
    </dgm:pt>
    <dgm:pt modelId="{FA30DE4F-E67B-4130-8A0E-83EC348DDC31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Nombre de visitantes</a:t>
          </a:r>
          <a:endParaRPr lang="es-MX" dirty="0">
            <a:solidFill>
              <a:schemeClr val="tx1"/>
            </a:solidFill>
          </a:endParaRPr>
        </a:p>
      </dgm:t>
    </dgm:pt>
    <dgm:pt modelId="{1E133822-D49B-4A59-899A-CC07869AC222}" type="parTrans" cxnId="{6BE63AF9-8837-4305-A6EF-75662852452E}">
      <dgm:prSet/>
      <dgm:spPr/>
      <dgm:t>
        <a:bodyPr/>
        <a:lstStyle/>
        <a:p>
          <a:endParaRPr lang="es-MX"/>
        </a:p>
      </dgm:t>
    </dgm:pt>
    <dgm:pt modelId="{8F8F273A-AEF3-4B62-B592-0B1388E63AA6}" type="sibTrans" cxnId="{6BE63AF9-8837-4305-A6EF-75662852452E}">
      <dgm:prSet/>
      <dgm:spPr/>
      <dgm:t>
        <a:bodyPr/>
        <a:lstStyle/>
        <a:p>
          <a:endParaRPr lang="es-MX"/>
        </a:p>
      </dgm:t>
    </dgm:pt>
    <dgm:pt modelId="{9C5C17DA-BCE0-424F-8BA9-9476DFD8490E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Nombre del visitado</a:t>
          </a:r>
          <a:endParaRPr lang="es-MX" dirty="0">
            <a:solidFill>
              <a:schemeClr val="tx1"/>
            </a:solidFill>
          </a:endParaRPr>
        </a:p>
      </dgm:t>
    </dgm:pt>
    <dgm:pt modelId="{BB607734-2821-4053-9B18-4762F1A1F413}" type="parTrans" cxnId="{2DF36E83-84FF-4C1E-A526-F79EED031DC6}">
      <dgm:prSet/>
      <dgm:spPr/>
      <dgm:t>
        <a:bodyPr/>
        <a:lstStyle/>
        <a:p>
          <a:endParaRPr lang="es-MX"/>
        </a:p>
      </dgm:t>
    </dgm:pt>
    <dgm:pt modelId="{98A6EBCE-CECD-4F27-A313-7EAC70751DF6}" type="sibTrans" cxnId="{2DF36E83-84FF-4C1E-A526-F79EED031DC6}">
      <dgm:prSet/>
      <dgm:spPr/>
      <dgm:t>
        <a:bodyPr/>
        <a:lstStyle/>
        <a:p>
          <a:endParaRPr lang="es-MX"/>
        </a:p>
      </dgm:t>
    </dgm:pt>
    <dgm:pt modelId="{C73EA90D-D913-488F-926E-758AD44D2742}">
      <dgm:prSet/>
      <dgm:spPr/>
      <dgm:t>
        <a:bodyPr/>
        <a:lstStyle/>
        <a:p>
          <a:pPr rtl="0"/>
          <a:r>
            <a:rPr lang="es-MX" b="1" dirty="0" smtClean="0"/>
            <a:t>Orden de visita</a:t>
          </a:r>
          <a:endParaRPr lang="es-MX" b="1" dirty="0"/>
        </a:p>
      </dgm:t>
    </dgm:pt>
    <dgm:pt modelId="{E14D647E-3921-4049-B87D-C691F0CE66FB}" type="parTrans" cxnId="{7D3F8780-0E0D-4D93-9A68-BAF0DA7D4660}">
      <dgm:prSet/>
      <dgm:spPr/>
      <dgm:t>
        <a:bodyPr/>
        <a:lstStyle/>
        <a:p>
          <a:endParaRPr lang="es-MX"/>
        </a:p>
      </dgm:t>
    </dgm:pt>
    <dgm:pt modelId="{950D4081-5207-4007-9E29-09E4173BA60B}" type="sibTrans" cxnId="{7D3F8780-0E0D-4D93-9A68-BAF0DA7D4660}">
      <dgm:prSet/>
      <dgm:spPr/>
      <dgm:t>
        <a:bodyPr/>
        <a:lstStyle/>
        <a:p>
          <a:endParaRPr lang="es-MX"/>
        </a:p>
      </dgm:t>
    </dgm:pt>
    <dgm:pt modelId="{1EE5ED81-DA2A-46BA-B64F-3F698A9CE758}" type="pres">
      <dgm:prSet presAssocID="{E6A45697-AD64-45F1-8C53-5F37137A64FE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BF8121B-3AB3-4EAB-A222-7E4687B7BC31}" type="pres">
      <dgm:prSet presAssocID="{E6A45697-AD64-45F1-8C53-5F37137A64FE}" presName="ellipse" presStyleLbl="trBgShp" presStyleIdx="0" presStyleCnt="1"/>
      <dgm:spPr/>
    </dgm:pt>
    <dgm:pt modelId="{1169834D-2E02-4EB0-89CB-4B66C4D14A3D}" type="pres">
      <dgm:prSet presAssocID="{E6A45697-AD64-45F1-8C53-5F37137A64FE}" presName="arrow1" presStyleLbl="fgShp" presStyleIdx="0" presStyleCnt="1" custAng="10800000"/>
      <dgm:spPr/>
    </dgm:pt>
    <dgm:pt modelId="{AC5047AB-65C1-4A23-87E6-349F114A7049}" type="pres">
      <dgm:prSet presAssocID="{E6A45697-AD64-45F1-8C53-5F37137A64FE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2C4623-8675-458D-A87F-D05EFA354D50}" type="pres">
      <dgm:prSet presAssocID="{FA30DE4F-E67B-4130-8A0E-83EC348DDC31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BC7F0F-9281-429C-B0F7-E35B36B4429D}" type="pres">
      <dgm:prSet presAssocID="{9C5C17DA-BCE0-424F-8BA9-9476DFD8490E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5ECCC4-FD99-4474-9D77-3ADFD8D04C8C}" type="pres">
      <dgm:prSet presAssocID="{C73EA90D-D913-488F-926E-758AD44D2742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88DDB6-966E-4FFF-8462-940E5A6874FE}" type="pres">
      <dgm:prSet presAssocID="{E6A45697-AD64-45F1-8C53-5F37137A64FE}" presName="funnel" presStyleLbl="trAlignAcc1" presStyleIdx="0" presStyleCnt="1"/>
      <dgm:spPr/>
    </dgm:pt>
  </dgm:ptLst>
  <dgm:cxnLst>
    <dgm:cxn modelId="{2DF36E83-84FF-4C1E-A526-F79EED031DC6}" srcId="{E6A45697-AD64-45F1-8C53-5F37137A64FE}" destId="{9C5C17DA-BCE0-424F-8BA9-9476DFD8490E}" srcOrd="2" destOrd="0" parTransId="{BB607734-2821-4053-9B18-4762F1A1F413}" sibTransId="{98A6EBCE-CECD-4F27-A313-7EAC70751DF6}"/>
    <dgm:cxn modelId="{FAFE0CC8-3F6B-4096-A952-989429FABCF8}" type="presOf" srcId="{5664FF97-C2A5-43D6-9998-201C21D04875}" destId="{C45ECCC4-FD99-4474-9D77-3ADFD8D04C8C}" srcOrd="0" destOrd="0" presId="urn:microsoft.com/office/officeart/2005/8/layout/funnel1"/>
    <dgm:cxn modelId="{E036B69E-5881-4DAE-BD98-8F427256A06B}" type="presOf" srcId="{FA30DE4F-E67B-4130-8A0E-83EC348DDC31}" destId="{BDBC7F0F-9281-429C-B0F7-E35B36B4429D}" srcOrd="0" destOrd="0" presId="urn:microsoft.com/office/officeart/2005/8/layout/funnel1"/>
    <dgm:cxn modelId="{3C4A232A-2816-41DF-85A3-11E44FD1A0B9}" type="presOf" srcId="{9C5C17DA-BCE0-424F-8BA9-9476DFD8490E}" destId="{C12C4623-8675-458D-A87F-D05EFA354D50}" srcOrd="0" destOrd="0" presId="urn:microsoft.com/office/officeart/2005/8/layout/funnel1"/>
    <dgm:cxn modelId="{E5B67EFD-6B44-42F2-8B79-304AAB0A3E8A}" type="presOf" srcId="{E6A45697-AD64-45F1-8C53-5F37137A64FE}" destId="{1EE5ED81-DA2A-46BA-B64F-3F698A9CE758}" srcOrd="0" destOrd="0" presId="urn:microsoft.com/office/officeart/2005/8/layout/funnel1"/>
    <dgm:cxn modelId="{7D3F8780-0E0D-4D93-9A68-BAF0DA7D4660}" srcId="{E6A45697-AD64-45F1-8C53-5F37137A64FE}" destId="{C73EA90D-D913-488F-926E-758AD44D2742}" srcOrd="3" destOrd="0" parTransId="{E14D647E-3921-4049-B87D-C691F0CE66FB}" sibTransId="{950D4081-5207-4007-9E29-09E4173BA60B}"/>
    <dgm:cxn modelId="{B58A3A3C-9CA4-4FA8-9BE5-F531634B6EE4}" srcId="{E6A45697-AD64-45F1-8C53-5F37137A64FE}" destId="{5664FF97-C2A5-43D6-9998-201C21D04875}" srcOrd="0" destOrd="0" parTransId="{697447F3-E532-4CF9-B936-64927DABF900}" sibTransId="{E15F6EED-D985-49A4-8EBF-9A77B3BF0695}"/>
    <dgm:cxn modelId="{D1CD91CA-09B5-4E50-8031-9793FAC50A30}" type="presOf" srcId="{C73EA90D-D913-488F-926E-758AD44D2742}" destId="{AC5047AB-65C1-4A23-87E6-349F114A7049}" srcOrd="0" destOrd="0" presId="urn:microsoft.com/office/officeart/2005/8/layout/funnel1"/>
    <dgm:cxn modelId="{6BE63AF9-8837-4305-A6EF-75662852452E}" srcId="{E6A45697-AD64-45F1-8C53-5F37137A64FE}" destId="{FA30DE4F-E67B-4130-8A0E-83EC348DDC31}" srcOrd="1" destOrd="0" parTransId="{1E133822-D49B-4A59-899A-CC07869AC222}" sibTransId="{8F8F273A-AEF3-4B62-B592-0B1388E63AA6}"/>
    <dgm:cxn modelId="{2CDD4819-6737-4C21-A2DA-4802E5669344}" type="presParOf" srcId="{1EE5ED81-DA2A-46BA-B64F-3F698A9CE758}" destId="{5BF8121B-3AB3-4EAB-A222-7E4687B7BC31}" srcOrd="0" destOrd="0" presId="urn:microsoft.com/office/officeart/2005/8/layout/funnel1"/>
    <dgm:cxn modelId="{D3629169-A2BE-4173-A0F7-878271C20F29}" type="presParOf" srcId="{1EE5ED81-DA2A-46BA-B64F-3F698A9CE758}" destId="{1169834D-2E02-4EB0-89CB-4B66C4D14A3D}" srcOrd="1" destOrd="0" presId="urn:microsoft.com/office/officeart/2005/8/layout/funnel1"/>
    <dgm:cxn modelId="{93B03717-88A6-4B92-8EA1-BEDDDD57F33E}" type="presParOf" srcId="{1EE5ED81-DA2A-46BA-B64F-3F698A9CE758}" destId="{AC5047AB-65C1-4A23-87E6-349F114A7049}" srcOrd="2" destOrd="0" presId="urn:microsoft.com/office/officeart/2005/8/layout/funnel1"/>
    <dgm:cxn modelId="{8D79F222-104F-443F-806F-04B2ABC098D2}" type="presParOf" srcId="{1EE5ED81-DA2A-46BA-B64F-3F698A9CE758}" destId="{C12C4623-8675-458D-A87F-D05EFA354D50}" srcOrd="3" destOrd="0" presId="urn:microsoft.com/office/officeart/2005/8/layout/funnel1"/>
    <dgm:cxn modelId="{C604F4C9-147F-48AA-9DDB-785B272423AD}" type="presParOf" srcId="{1EE5ED81-DA2A-46BA-B64F-3F698A9CE758}" destId="{BDBC7F0F-9281-429C-B0F7-E35B36B4429D}" srcOrd="4" destOrd="0" presId="urn:microsoft.com/office/officeart/2005/8/layout/funnel1"/>
    <dgm:cxn modelId="{BE08AA48-E6D4-4539-93D9-BE7A0256F52A}" type="presParOf" srcId="{1EE5ED81-DA2A-46BA-B64F-3F698A9CE758}" destId="{C45ECCC4-FD99-4474-9D77-3ADFD8D04C8C}" srcOrd="5" destOrd="0" presId="urn:microsoft.com/office/officeart/2005/8/layout/funnel1"/>
    <dgm:cxn modelId="{D542298F-D022-4450-96A9-FE52F85F03A3}" type="presParOf" srcId="{1EE5ED81-DA2A-46BA-B64F-3F698A9CE758}" destId="{1A88DDB6-966E-4FFF-8462-940E5A6874FE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A5B9D488-4A3F-4028-BC67-A9E2F3505213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6_3" csCatId="accent6"/>
      <dgm:spPr/>
      <dgm:t>
        <a:bodyPr/>
        <a:lstStyle/>
        <a:p>
          <a:endParaRPr lang="es-MX"/>
        </a:p>
      </dgm:t>
    </dgm:pt>
    <dgm:pt modelId="{4796BB0B-4C2A-49F8-8805-60EF8C086040}">
      <dgm:prSet/>
      <dgm:spPr/>
      <dgm:t>
        <a:bodyPr/>
        <a:lstStyle/>
        <a:p>
          <a:pPr rtl="0"/>
          <a:r>
            <a:rPr lang="es-MX" smtClean="0"/>
            <a:t>Se realizará en el lugar señalado en la orden.</a:t>
          </a:r>
          <a:endParaRPr lang="es-MX"/>
        </a:p>
      </dgm:t>
    </dgm:pt>
    <dgm:pt modelId="{349CC984-AA30-412F-B539-E8541470B015}" type="parTrans" cxnId="{30C7218C-65D9-4009-86DD-8C808808BC46}">
      <dgm:prSet/>
      <dgm:spPr/>
      <dgm:t>
        <a:bodyPr/>
        <a:lstStyle/>
        <a:p>
          <a:endParaRPr lang="es-MX"/>
        </a:p>
      </dgm:t>
    </dgm:pt>
    <dgm:pt modelId="{78F95D83-3E87-4357-89A9-555321BAF8E7}" type="sibTrans" cxnId="{30C7218C-65D9-4009-86DD-8C808808BC46}">
      <dgm:prSet/>
      <dgm:spPr/>
      <dgm:t>
        <a:bodyPr/>
        <a:lstStyle/>
        <a:p>
          <a:endParaRPr lang="es-MX"/>
        </a:p>
      </dgm:t>
    </dgm:pt>
    <dgm:pt modelId="{D35F514A-89D4-4D7C-A2A2-B17E4380B8C4}">
      <dgm:prSet/>
      <dgm:spPr/>
      <dgm:t>
        <a:bodyPr/>
        <a:lstStyle/>
        <a:p>
          <a:pPr rtl="0"/>
          <a:r>
            <a:rPr lang="es-MX" dirty="0" smtClean="0"/>
            <a:t>De no encontrar al contribuyente dejarán citatorio para el día siguiente, si no se encuentra iniciarán visita con quién este.</a:t>
          </a:r>
          <a:endParaRPr lang="es-MX" dirty="0"/>
        </a:p>
      </dgm:t>
    </dgm:pt>
    <dgm:pt modelId="{1C176CDB-44F5-49B8-9786-0815B3D7A710}" type="parTrans" cxnId="{B917BAFB-4169-4A5E-A68E-16B5638B58E9}">
      <dgm:prSet/>
      <dgm:spPr/>
      <dgm:t>
        <a:bodyPr/>
        <a:lstStyle/>
        <a:p>
          <a:endParaRPr lang="es-MX"/>
        </a:p>
      </dgm:t>
    </dgm:pt>
    <dgm:pt modelId="{CA8B37E9-B303-4599-B0B6-205ABE77569D}" type="sibTrans" cxnId="{B917BAFB-4169-4A5E-A68E-16B5638B58E9}">
      <dgm:prSet/>
      <dgm:spPr/>
      <dgm:t>
        <a:bodyPr/>
        <a:lstStyle/>
        <a:p>
          <a:endParaRPr lang="es-MX"/>
        </a:p>
      </dgm:t>
    </dgm:pt>
    <dgm:pt modelId="{E6AFAFC8-8ACC-4FF6-98BC-6CE608EB37F6}">
      <dgm:prSet/>
      <dgm:spPr/>
      <dgm:t>
        <a:bodyPr/>
        <a:lstStyle/>
        <a:p>
          <a:pPr rtl="0"/>
          <a:r>
            <a:rPr lang="es-MX" dirty="0" smtClean="0"/>
            <a:t>Si existe la posibilidad de que el visitado se ausente podrán asegurar la contabilidad.</a:t>
          </a:r>
          <a:endParaRPr lang="es-MX" dirty="0"/>
        </a:p>
      </dgm:t>
    </dgm:pt>
    <dgm:pt modelId="{668C2398-4051-4DDA-AF90-8B401CE88614}" type="parTrans" cxnId="{7DFB7664-B756-4639-A91E-8B7F9E6AB54C}">
      <dgm:prSet/>
      <dgm:spPr/>
      <dgm:t>
        <a:bodyPr/>
        <a:lstStyle/>
        <a:p>
          <a:endParaRPr lang="es-MX"/>
        </a:p>
      </dgm:t>
    </dgm:pt>
    <dgm:pt modelId="{B9ABF288-FCB4-4D82-ADB1-46FE8E52EA38}" type="sibTrans" cxnId="{7DFB7664-B756-4639-A91E-8B7F9E6AB54C}">
      <dgm:prSet/>
      <dgm:spPr/>
      <dgm:t>
        <a:bodyPr/>
        <a:lstStyle/>
        <a:p>
          <a:endParaRPr lang="es-MX"/>
        </a:p>
      </dgm:t>
    </dgm:pt>
    <dgm:pt modelId="{1B5114FC-41FD-40E0-B384-31014430F900}">
      <dgm:prSet/>
      <dgm:spPr/>
      <dgm:t>
        <a:bodyPr/>
        <a:lstStyle/>
        <a:p>
          <a:pPr rtl="0"/>
          <a:r>
            <a:rPr lang="es-MX" smtClean="0"/>
            <a:t>Los visitadores deberán identificarse y solicitar dos testigos.</a:t>
          </a:r>
          <a:endParaRPr lang="es-MX"/>
        </a:p>
      </dgm:t>
    </dgm:pt>
    <dgm:pt modelId="{B5E57388-41F8-4A64-8284-0D085B3807AB}" type="parTrans" cxnId="{E6C851B9-1FEF-4C1E-AA7B-5387C28CAF3A}">
      <dgm:prSet/>
      <dgm:spPr/>
      <dgm:t>
        <a:bodyPr/>
        <a:lstStyle/>
        <a:p>
          <a:endParaRPr lang="es-MX"/>
        </a:p>
      </dgm:t>
    </dgm:pt>
    <dgm:pt modelId="{FA452366-0F7B-466A-91D1-353331914D5F}" type="sibTrans" cxnId="{E6C851B9-1FEF-4C1E-AA7B-5387C28CAF3A}">
      <dgm:prSet/>
      <dgm:spPr/>
      <dgm:t>
        <a:bodyPr/>
        <a:lstStyle/>
        <a:p>
          <a:endParaRPr lang="es-MX"/>
        </a:p>
      </dgm:t>
    </dgm:pt>
    <dgm:pt modelId="{55A937A4-AA29-4776-B3D6-159A03FE76FF}">
      <dgm:prSet/>
      <dgm:spPr/>
      <dgm:t>
        <a:bodyPr/>
        <a:lstStyle/>
        <a:p>
          <a:pPr rtl="0"/>
          <a:r>
            <a:rPr lang="es-MX" smtClean="0"/>
            <a:t>Podrán solicitar el auxilio de otras autoridades.</a:t>
          </a:r>
          <a:endParaRPr lang="es-MX"/>
        </a:p>
      </dgm:t>
    </dgm:pt>
    <dgm:pt modelId="{C9ED14D0-D6CC-48D6-88F2-ADB7D32F5027}" type="parTrans" cxnId="{F3D16FCF-23E5-40A8-B3B6-68547DEE0D20}">
      <dgm:prSet/>
      <dgm:spPr/>
      <dgm:t>
        <a:bodyPr/>
        <a:lstStyle/>
        <a:p>
          <a:endParaRPr lang="es-MX"/>
        </a:p>
      </dgm:t>
    </dgm:pt>
    <dgm:pt modelId="{93A9701C-2F3D-446A-8FC2-2CC7473B4036}" type="sibTrans" cxnId="{F3D16FCF-23E5-40A8-B3B6-68547DEE0D20}">
      <dgm:prSet/>
      <dgm:spPr/>
      <dgm:t>
        <a:bodyPr/>
        <a:lstStyle/>
        <a:p>
          <a:endParaRPr lang="es-MX"/>
        </a:p>
      </dgm:t>
    </dgm:pt>
    <dgm:pt modelId="{C77CE6E4-3915-4D38-8BAD-5AADBEAA07E5}" type="pres">
      <dgm:prSet presAssocID="{A5B9D488-4A3F-4028-BC67-A9E2F3505213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s-MX"/>
        </a:p>
      </dgm:t>
    </dgm:pt>
    <dgm:pt modelId="{40885E91-2AD5-41F3-B375-58ABD360268F}" type="pres">
      <dgm:prSet presAssocID="{A5B9D488-4A3F-4028-BC67-A9E2F3505213}" presName="arrowNode" presStyleLbl="node1" presStyleIdx="0" presStyleCnt="1"/>
      <dgm:spPr/>
    </dgm:pt>
    <dgm:pt modelId="{1FBF2ACD-49A3-4E6C-A098-7E12E20C69F2}" type="pres">
      <dgm:prSet presAssocID="{4796BB0B-4C2A-49F8-8805-60EF8C086040}" presName="txNode1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EC53D6-3DD1-46FF-AF83-66025F878880}" type="pres">
      <dgm:prSet presAssocID="{D35F514A-89D4-4D7C-A2A2-B17E4380B8C4}" presName="txNode2" presStyleLbl="revTx" presStyleIdx="1" presStyleCnt="5" custLinFactNeighborX="1358" custLinFactNeighborY="-1814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E5A15F-FE71-4C4C-B957-B0EF88A5C198}" type="pres">
      <dgm:prSet presAssocID="{CA8B37E9-B303-4599-B0B6-205ABE77569D}" presName="dotNode2" presStyleCnt="0"/>
      <dgm:spPr/>
    </dgm:pt>
    <dgm:pt modelId="{7A08FB61-6A1B-46FB-8325-D5E37C998A5B}" type="pres">
      <dgm:prSet presAssocID="{CA8B37E9-B303-4599-B0B6-205ABE77569D}" presName="dotRepeatNode" presStyleLbl="fgShp" presStyleIdx="0" presStyleCnt="3"/>
      <dgm:spPr/>
      <dgm:t>
        <a:bodyPr/>
        <a:lstStyle/>
        <a:p>
          <a:endParaRPr lang="es-MX"/>
        </a:p>
      </dgm:t>
    </dgm:pt>
    <dgm:pt modelId="{2C3FA5B6-E437-4CE3-87B3-E4D28ACE96E2}" type="pres">
      <dgm:prSet presAssocID="{E6AFAFC8-8ACC-4FF6-98BC-6CE608EB37F6}" presName="txNode3" presStyleLbl="revTx" presStyleIdx="2" presStyleCnt="5" custLinFactNeighborX="-4774" custLinFactNeighborY="604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9016C9-8109-41C2-B9D9-49F7C753464C}" type="pres">
      <dgm:prSet presAssocID="{B9ABF288-FCB4-4D82-ADB1-46FE8E52EA38}" presName="dotNode3" presStyleCnt="0"/>
      <dgm:spPr/>
    </dgm:pt>
    <dgm:pt modelId="{E447E4AF-AB68-4F0D-AFDC-A5A5AE3D3718}" type="pres">
      <dgm:prSet presAssocID="{B9ABF288-FCB4-4D82-ADB1-46FE8E52EA38}" presName="dotRepeatNode" presStyleLbl="fgShp" presStyleIdx="1" presStyleCnt="3"/>
      <dgm:spPr/>
      <dgm:t>
        <a:bodyPr/>
        <a:lstStyle/>
        <a:p>
          <a:endParaRPr lang="es-MX"/>
        </a:p>
      </dgm:t>
    </dgm:pt>
    <dgm:pt modelId="{CFA5831F-580E-4D3C-A9AB-6C99BB4675E4}" type="pres">
      <dgm:prSet presAssocID="{1B5114FC-41FD-40E0-B384-31014430F900}" presName="txNode4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ECE999-8147-4FBA-8310-5D07E004CD49}" type="pres">
      <dgm:prSet presAssocID="{FA452366-0F7B-466A-91D1-353331914D5F}" presName="dotNode4" presStyleCnt="0"/>
      <dgm:spPr/>
    </dgm:pt>
    <dgm:pt modelId="{ABC5E2B0-8929-4A5B-9B51-C617FB3AFA9B}" type="pres">
      <dgm:prSet presAssocID="{FA452366-0F7B-466A-91D1-353331914D5F}" presName="dotRepeatNode" presStyleLbl="fgShp" presStyleIdx="2" presStyleCnt="3"/>
      <dgm:spPr/>
      <dgm:t>
        <a:bodyPr/>
        <a:lstStyle/>
        <a:p>
          <a:endParaRPr lang="es-MX"/>
        </a:p>
      </dgm:t>
    </dgm:pt>
    <dgm:pt modelId="{F7AF7F85-E9CD-42FB-A220-3A7E64CA70FA}" type="pres">
      <dgm:prSet presAssocID="{55A937A4-AA29-4776-B3D6-159A03FE76FF}" presName="txNode5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FE977C9-3529-436A-86BB-0F1038F3D2CB}" type="presOf" srcId="{FA452366-0F7B-466A-91D1-353331914D5F}" destId="{ABC5E2B0-8929-4A5B-9B51-C617FB3AFA9B}" srcOrd="0" destOrd="0" presId="urn:microsoft.com/office/officeart/2009/3/layout/DescendingProcess"/>
    <dgm:cxn modelId="{06906294-04F9-4869-9674-047262AD8AC7}" type="presOf" srcId="{CA8B37E9-B303-4599-B0B6-205ABE77569D}" destId="{7A08FB61-6A1B-46FB-8325-D5E37C998A5B}" srcOrd="0" destOrd="0" presId="urn:microsoft.com/office/officeart/2009/3/layout/DescendingProcess"/>
    <dgm:cxn modelId="{ED99104D-87F5-4588-BB7F-963505DC7792}" type="presOf" srcId="{55A937A4-AA29-4776-B3D6-159A03FE76FF}" destId="{F7AF7F85-E9CD-42FB-A220-3A7E64CA70FA}" srcOrd="0" destOrd="0" presId="urn:microsoft.com/office/officeart/2009/3/layout/DescendingProcess"/>
    <dgm:cxn modelId="{30C7218C-65D9-4009-86DD-8C808808BC46}" srcId="{A5B9D488-4A3F-4028-BC67-A9E2F3505213}" destId="{4796BB0B-4C2A-49F8-8805-60EF8C086040}" srcOrd="0" destOrd="0" parTransId="{349CC984-AA30-412F-B539-E8541470B015}" sibTransId="{78F95D83-3E87-4357-89A9-555321BAF8E7}"/>
    <dgm:cxn modelId="{E6C851B9-1FEF-4C1E-AA7B-5387C28CAF3A}" srcId="{A5B9D488-4A3F-4028-BC67-A9E2F3505213}" destId="{1B5114FC-41FD-40E0-B384-31014430F900}" srcOrd="3" destOrd="0" parTransId="{B5E57388-41F8-4A64-8284-0D085B3807AB}" sibTransId="{FA452366-0F7B-466A-91D1-353331914D5F}"/>
    <dgm:cxn modelId="{F2DA3294-C47E-4987-9A86-710E5F379005}" type="presOf" srcId="{4796BB0B-4C2A-49F8-8805-60EF8C086040}" destId="{1FBF2ACD-49A3-4E6C-A098-7E12E20C69F2}" srcOrd="0" destOrd="0" presId="urn:microsoft.com/office/officeart/2009/3/layout/DescendingProcess"/>
    <dgm:cxn modelId="{D27B856A-D9A0-412A-9E1E-B79C16E9722C}" type="presOf" srcId="{D35F514A-89D4-4D7C-A2A2-B17E4380B8C4}" destId="{93EC53D6-3DD1-46FF-AF83-66025F878880}" srcOrd="0" destOrd="0" presId="urn:microsoft.com/office/officeart/2009/3/layout/DescendingProcess"/>
    <dgm:cxn modelId="{55C02F25-DD42-4D42-B795-EA7D3E4B69CC}" type="presOf" srcId="{B9ABF288-FCB4-4D82-ADB1-46FE8E52EA38}" destId="{E447E4AF-AB68-4F0D-AFDC-A5A5AE3D3718}" srcOrd="0" destOrd="0" presId="urn:microsoft.com/office/officeart/2009/3/layout/DescendingProcess"/>
    <dgm:cxn modelId="{6160058B-657C-41EE-9779-49DC458380D0}" type="presOf" srcId="{A5B9D488-4A3F-4028-BC67-A9E2F3505213}" destId="{C77CE6E4-3915-4D38-8BAD-5AADBEAA07E5}" srcOrd="0" destOrd="0" presId="urn:microsoft.com/office/officeart/2009/3/layout/DescendingProcess"/>
    <dgm:cxn modelId="{F3D16FCF-23E5-40A8-B3B6-68547DEE0D20}" srcId="{A5B9D488-4A3F-4028-BC67-A9E2F3505213}" destId="{55A937A4-AA29-4776-B3D6-159A03FE76FF}" srcOrd="4" destOrd="0" parTransId="{C9ED14D0-D6CC-48D6-88F2-ADB7D32F5027}" sibTransId="{93A9701C-2F3D-446A-8FC2-2CC7473B4036}"/>
    <dgm:cxn modelId="{B917BAFB-4169-4A5E-A68E-16B5638B58E9}" srcId="{A5B9D488-4A3F-4028-BC67-A9E2F3505213}" destId="{D35F514A-89D4-4D7C-A2A2-B17E4380B8C4}" srcOrd="1" destOrd="0" parTransId="{1C176CDB-44F5-49B8-9786-0815B3D7A710}" sibTransId="{CA8B37E9-B303-4599-B0B6-205ABE77569D}"/>
    <dgm:cxn modelId="{EFDAEE08-23C5-492C-B67A-AE28A318286E}" type="presOf" srcId="{1B5114FC-41FD-40E0-B384-31014430F900}" destId="{CFA5831F-580E-4D3C-A9AB-6C99BB4675E4}" srcOrd="0" destOrd="0" presId="urn:microsoft.com/office/officeart/2009/3/layout/DescendingProcess"/>
    <dgm:cxn modelId="{7DFB7664-B756-4639-A91E-8B7F9E6AB54C}" srcId="{A5B9D488-4A3F-4028-BC67-A9E2F3505213}" destId="{E6AFAFC8-8ACC-4FF6-98BC-6CE608EB37F6}" srcOrd="2" destOrd="0" parTransId="{668C2398-4051-4DDA-AF90-8B401CE88614}" sibTransId="{B9ABF288-FCB4-4D82-ADB1-46FE8E52EA38}"/>
    <dgm:cxn modelId="{FB928308-EE46-46F9-9C99-4542FE67C3E8}" type="presOf" srcId="{E6AFAFC8-8ACC-4FF6-98BC-6CE608EB37F6}" destId="{2C3FA5B6-E437-4CE3-87B3-E4D28ACE96E2}" srcOrd="0" destOrd="0" presId="urn:microsoft.com/office/officeart/2009/3/layout/DescendingProcess"/>
    <dgm:cxn modelId="{ED98B4A3-5DA3-421C-88F4-B7D83184D51A}" type="presParOf" srcId="{C77CE6E4-3915-4D38-8BAD-5AADBEAA07E5}" destId="{40885E91-2AD5-41F3-B375-58ABD360268F}" srcOrd="0" destOrd="0" presId="urn:microsoft.com/office/officeart/2009/3/layout/DescendingProcess"/>
    <dgm:cxn modelId="{19291304-8A19-4180-98E9-5B5934320C89}" type="presParOf" srcId="{C77CE6E4-3915-4D38-8BAD-5AADBEAA07E5}" destId="{1FBF2ACD-49A3-4E6C-A098-7E12E20C69F2}" srcOrd="1" destOrd="0" presId="urn:microsoft.com/office/officeart/2009/3/layout/DescendingProcess"/>
    <dgm:cxn modelId="{1B689816-EF60-4F8C-B645-5D8C60D7DB82}" type="presParOf" srcId="{C77CE6E4-3915-4D38-8BAD-5AADBEAA07E5}" destId="{93EC53D6-3DD1-46FF-AF83-66025F878880}" srcOrd="2" destOrd="0" presId="urn:microsoft.com/office/officeart/2009/3/layout/DescendingProcess"/>
    <dgm:cxn modelId="{BB1765F1-865F-4210-8DCA-F738B218BBFE}" type="presParOf" srcId="{C77CE6E4-3915-4D38-8BAD-5AADBEAA07E5}" destId="{73E5A15F-FE71-4C4C-B957-B0EF88A5C198}" srcOrd="3" destOrd="0" presId="urn:microsoft.com/office/officeart/2009/3/layout/DescendingProcess"/>
    <dgm:cxn modelId="{12F27896-0854-4F14-9283-A4E1FB7F4084}" type="presParOf" srcId="{73E5A15F-FE71-4C4C-B957-B0EF88A5C198}" destId="{7A08FB61-6A1B-46FB-8325-D5E37C998A5B}" srcOrd="0" destOrd="0" presId="urn:microsoft.com/office/officeart/2009/3/layout/DescendingProcess"/>
    <dgm:cxn modelId="{CE564CD4-8334-492E-AFA1-9C2C7BF00126}" type="presParOf" srcId="{C77CE6E4-3915-4D38-8BAD-5AADBEAA07E5}" destId="{2C3FA5B6-E437-4CE3-87B3-E4D28ACE96E2}" srcOrd="4" destOrd="0" presId="urn:microsoft.com/office/officeart/2009/3/layout/DescendingProcess"/>
    <dgm:cxn modelId="{C3BDB33E-5BAF-493C-A1BF-3BB09F43783D}" type="presParOf" srcId="{C77CE6E4-3915-4D38-8BAD-5AADBEAA07E5}" destId="{D19016C9-8109-41C2-B9D9-49F7C753464C}" srcOrd="5" destOrd="0" presId="urn:microsoft.com/office/officeart/2009/3/layout/DescendingProcess"/>
    <dgm:cxn modelId="{2DE68737-7733-4B9B-B853-89F5E890A3CA}" type="presParOf" srcId="{D19016C9-8109-41C2-B9D9-49F7C753464C}" destId="{E447E4AF-AB68-4F0D-AFDC-A5A5AE3D3718}" srcOrd="0" destOrd="0" presId="urn:microsoft.com/office/officeart/2009/3/layout/DescendingProcess"/>
    <dgm:cxn modelId="{09EEF9DB-99C9-41AA-8A7C-AD9D73FEDD30}" type="presParOf" srcId="{C77CE6E4-3915-4D38-8BAD-5AADBEAA07E5}" destId="{CFA5831F-580E-4D3C-A9AB-6C99BB4675E4}" srcOrd="6" destOrd="0" presId="urn:microsoft.com/office/officeart/2009/3/layout/DescendingProcess"/>
    <dgm:cxn modelId="{184FBBD4-EC70-4B2C-A208-E34FCECC5200}" type="presParOf" srcId="{C77CE6E4-3915-4D38-8BAD-5AADBEAA07E5}" destId="{D6ECE999-8147-4FBA-8310-5D07E004CD49}" srcOrd="7" destOrd="0" presId="urn:microsoft.com/office/officeart/2009/3/layout/DescendingProcess"/>
    <dgm:cxn modelId="{CB482864-4F51-42AD-AE64-11A501F769DA}" type="presParOf" srcId="{D6ECE999-8147-4FBA-8310-5D07E004CD49}" destId="{ABC5E2B0-8929-4A5B-9B51-C617FB3AFA9B}" srcOrd="0" destOrd="0" presId="urn:microsoft.com/office/officeart/2009/3/layout/DescendingProcess"/>
    <dgm:cxn modelId="{5BEB2F77-DC03-4359-BB0C-55FBC5027819}" type="presParOf" srcId="{C77CE6E4-3915-4D38-8BAD-5AADBEAA07E5}" destId="{F7AF7F85-E9CD-42FB-A220-3A7E64CA70FA}" srcOrd="8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8FEAD51-2DEC-4281-8965-C16BABB7E9C7}" type="doc">
      <dgm:prSet loTypeId="urn:microsoft.com/office/officeart/2005/8/layout/process1" loCatId="process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1D8B1EAB-E718-4D11-A058-F19941D4F330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Permitir a los visitadores el acceso</a:t>
          </a:r>
          <a:endParaRPr lang="es-MX" dirty="0">
            <a:solidFill>
              <a:schemeClr val="tx1"/>
            </a:solidFill>
          </a:endParaRPr>
        </a:p>
      </dgm:t>
    </dgm:pt>
    <dgm:pt modelId="{BAAF71F9-C8E2-41A7-85DC-51A9ED2F674E}" type="parTrans" cxnId="{E53578F9-F192-42AF-B24E-6A8F2DDFEE58}">
      <dgm:prSet/>
      <dgm:spPr/>
      <dgm:t>
        <a:bodyPr/>
        <a:lstStyle/>
        <a:p>
          <a:endParaRPr lang="es-MX"/>
        </a:p>
      </dgm:t>
    </dgm:pt>
    <dgm:pt modelId="{DDAAA1EF-3A44-456F-B16A-DC9CAD689B5D}" type="sibTrans" cxnId="{E53578F9-F192-42AF-B24E-6A8F2DDFEE58}">
      <dgm:prSet/>
      <dgm:spPr/>
      <dgm:t>
        <a:bodyPr/>
        <a:lstStyle/>
        <a:p>
          <a:endParaRPr lang="es-MX"/>
        </a:p>
      </dgm:t>
    </dgm:pt>
    <dgm:pt modelId="{0618287A-1F19-4A26-BF0C-60B881A029CB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Mantener a su disposición la contabilidad</a:t>
          </a:r>
          <a:endParaRPr lang="es-MX" dirty="0">
            <a:solidFill>
              <a:schemeClr val="tx1"/>
            </a:solidFill>
          </a:endParaRPr>
        </a:p>
      </dgm:t>
    </dgm:pt>
    <dgm:pt modelId="{C1192570-22E6-4934-911C-85894E3D66AF}" type="parTrans" cxnId="{DE1833A3-8D73-4CEE-B3FA-B2304141BDBF}">
      <dgm:prSet/>
      <dgm:spPr/>
      <dgm:t>
        <a:bodyPr/>
        <a:lstStyle/>
        <a:p>
          <a:endParaRPr lang="es-MX"/>
        </a:p>
      </dgm:t>
    </dgm:pt>
    <dgm:pt modelId="{70A7DC52-D615-4506-B0C2-26C9463EB1B8}" type="sibTrans" cxnId="{DE1833A3-8D73-4CEE-B3FA-B2304141BDBF}">
      <dgm:prSet/>
      <dgm:spPr/>
      <dgm:t>
        <a:bodyPr/>
        <a:lstStyle/>
        <a:p>
          <a:endParaRPr lang="es-MX"/>
        </a:p>
      </dgm:t>
    </dgm:pt>
    <dgm:pt modelId="{37A2FF4F-EEE2-40B1-9DD3-E9CB696B42C9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Permitir la verificación de bienes</a:t>
          </a:r>
          <a:endParaRPr lang="es-MX" dirty="0">
            <a:solidFill>
              <a:schemeClr val="tx1"/>
            </a:solidFill>
          </a:endParaRPr>
        </a:p>
      </dgm:t>
    </dgm:pt>
    <dgm:pt modelId="{6A91057D-3D51-4AD6-9A95-182D49373D3E}" type="parTrans" cxnId="{050FA2A7-E179-4E5B-B784-16E992F1D03C}">
      <dgm:prSet/>
      <dgm:spPr/>
      <dgm:t>
        <a:bodyPr/>
        <a:lstStyle/>
        <a:p>
          <a:endParaRPr lang="es-MX"/>
        </a:p>
      </dgm:t>
    </dgm:pt>
    <dgm:pt modelId="{96604807-CDDA-4327-ACCA-5D12E7B9EA3F}" type="sibTrans" cxnId="{050FA2A7-E179-4E5B-B784-16E992F1D03C}">
      <dgm:prSet/>
      <dgm:spPr/>
      <dgm:t>
        <a:bodyPr/>
        <a:lstStyle/>
        <a:p>
          <a:endParaRPr lang="es-MX"/>
        </a:p>
      </dgm:t>
    </dgm:pt>
    <dgm:pt modelId="{8E0E8D33-2113-493E-BA53-68690AC710D1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Poner a su disposición equipo de cómputo</a:t>
          </a:r>
          <a:endParaRPr lang="es-MX" dirty="0">
            <a:solidFill>
              <a:schemeClr val="tx1"/>
            </a:solidFill>
          </a:endParaRPr>
        </a:p>
      </dgm:t>
    </dgm:pt>
    <dgm:pt modelId="{22146A28-084A-4024-A1B0-2B003FDAA31B}" type="parTrans" cxnId="{78595F34-60E9-4AB1-8B90-0DC0F6870937}">
      <dgm:prSet/>
      <dgm:spPr/>
      <dgm:t>
        <a:bodyPr/>
        <a:lstStyle/>
        <a:p>
          <a:endParaRPr lang="es-MX"/>
        </a:p>
      </dgm:t>
    </dgm:pt>
    <dgm:pt modelId="{4393BC4E-8C30-47CC-98EE-90BA488BA270}" type="sibTrans" cxnId="{78595F34-60E9-4AB1-8B90-0DC0F6870937}">
      <dgm:prSet/>
      <dgm:spPr/>
      <dgm:t>
        <a:bodyPr/>
        <a:lstStyle/>
        <a:p>
          <a:endParaRPr lang="es-MX"/>
        </a:p>
      </dgm:t>
    </dgm:pt>
    <dgm:pt modelId="{A3C585ED-FD76-4DF8-A4EC-62E18E762B1B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Entregar archivos electrónicos requeridos</a:t>
          </a:r>
          <a:endParaRPr lang="es-MX" dirty="0">
            <a:solidFill>
              <a:schemeClr val="tx1"/>
            </a:solidFill>
          </a:endParaRPr>
        </a:p>
      </dgm:t>
    </dgm:pt>
    <dgm:pt modelId="{85E08368-37B3-4695-8079-402348FC4DCC}" type="parTrans" cxnId="{C01FEADC-F941-4D61-8BEA-FAA9173187F5}">
      <dgm:prSet/>
      <dgm:spPr/>
      <dgm:t>
        <a:bodyPr/>
        <a:lstStyle/>
        <a:p>
          <a:endParaRPr lang="es-MX"/>
        </a:p>
      </dgm:t>
    </dgm:pt>
    <dgm:pt modelId="{0964D9B7-A96B-470D-B9DC-3169BB224809}" type="sibTrans" cxnId="{C01FEADC-F941-4D61-8BEA-FAA9173187F5}">
      <dgm:prSet/>
      <dgm:spPr/>
      <dgm:t>
        <a:bodyPr/>
        <a:lstStyle/>
        <a:p>
          <a:endParaRPr lang="es-MX"/>
        </a:p>
      </dgm:t>
    </dgm:pt>
    <dgm:pt modelId="{F9EEA90C-AF5A-4814-BD13-620B33542F4A}" type="pres">
      <dgm:prSet presAssocID="{18FEAD51-2DEC-4281-8965-C16BABB7E9C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49B58D9-0277-4490-B254-1256FF31E4E6}" type="pres">
      <dgm:prSet presAssocID="{1D8B1EAB-E718-4D11-A058-F19941D4F33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57248D-B55E-435A-B7CA-6C5FD07052BD}" type="pres">
      <dgm:prSet presAssocID="{DDAAA1EF-3A44-456F-B16A-DC9CAD689B5D}" presName="sibTrans" presStyleLbl="sibTrans2D1" presStyleIdx="0" presStyleCnt="4"/>
      <dgm:spPr/>
      <dgm:t>
        <a:bodyPr/>
        <a:lstStyle/>
        <a:p>
          <a:endParaRPr lang="es-MX"/>
        </a:p>
      </dgm:t>
    </dgm:pt>
    <dgm:pt modelId="{1912E1B0-574E-48E9-915C-05AFFAF90E89}" type="pres">
      <dgm:prSet presAssocID="{DDAAA1EF-3A44-456F-B16A-DC9CAD689B5D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E91A309D-A918-49A7-90D2-6AA74A3D84C8}" type="pres">
      <dgm:prSet presAssocID="{0618287A-1F19-4A26-BF0C-60B881A029C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C336AC-F6DC-460D-B026-D7ECF76AEBC8}" type="pres">
      <dgm:prSet presAssocID="{70A7DC52-D615-4506-B0C2-26C9463EB1B8}" presName="sibTrans" presStyleLbl="sibTrans2D1" presStyleIdx="1" presStyleCnt="4"/>
      <dgm:spPr/>
      <dgm:t>
        <a:bodyPr/>
        <a:lstStyle/>
        <a:p>
          <a:endParaRPr lang="es-MX"/>
        </a:p>
      </dgm:t>
    </dgm:pt>
    <dgm:pt modelId="{4D1F61C9-AE4D-4410-B908-661A5080A3FA}" type="pres">
      <dgm:prSet presAssocID="{70A7DC52-D615-4506-B0C2-26C9463EB1B8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92E82807-2FBF-4896-822B-075C030B66B7}" type="pres">
      <dgm:prSet presAssocID="{37A2FF4F-EEE2-40B1-9DD3-E9CB696B42C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A01720-C23D-43B2-B13C-FAA007A03EDE}" type="pres">
      <dgm:prSet presAssocID="{96604807-CDDA-4327-ACCA-5D12E7B9EA3F}" presName="sibTrans" presStyleLbl="sibTrans2D1" presStyleIdx="2" presStyleCnt="4"/>
      <dgm:spPr/>
      <dgm:t>
        <a:bodyPr/>
        <a:lstStyle/>
        <a:p>
          <a:endParaRPr lang="es-MX"/>
        </a:p>
      </dgm:t>
    </dgm:pt>
    <dgm:pt modelId="{B0293194-05BC-4272-8AB1-46E6E44FA2F3}" type="pres">
      <dgm:prSet presAssocID="{96604807-CDDA-4327-ACCA-5D12E7B9EA3F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33388F0D-7DCE-4702-A9AF-F87222DA1364}" type="pres">
      <dgm:prSet presAssocID="{8E0E8D33-2113-493E-BA53-68690AC710D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C09D3C-2005-4624-83BE-0024D63BB0A2}" type="pres">
      <dgm:prSet presAssocID="{4393BC4E-8C30-47CC-98EE-90BA488BA270}" presName="sibTrans" presStyleLbl="sibTrans2D1" presStyleIdx="3" presStyleCnt="4"/>
      <dgm:spPr/>
      <dgm:t>
        <a:bodyPr/>
        <a:lstStyle/>
        <a:p>
          <a:endParaRPr lang="es-MX"/>
        </a:p>
      </dgm:t>
    </dgm:pt>
    <dgm:pt modelId="{A593E0F4-AF3E-44A1-87BB-86041837EBD2}" type="pres">
      <dgm:prSet presAssocID="{4393BC4E-8C30-47CC-98EE-90BA488BA270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02B6E9A3-5D55-4DE8-B488-997D43EB2494}" type="pres">
      <dgm:prSet presAssocID="{A3C585ED-FD76-4DF8-A4EC-62E18E762B1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274D739-22F4-404C-817F-F7A90388D3EA}" type="presOf" srcId="{4393BC4E-8C30-47CC-98EE-90BA488BA270}" destId="{A593E0F4-AF3E-44A1-87BB-86041837EBD2}" srcOrd="1" destOrd="0" presId="urn:microsoft.com/office/officeart/2005/8/layout/process1"/>
    <dgm:cxn modelId="{647C1981-2458-4477-BC13-DE734E936C0A}" type="presOf" srcId="{96604807-CDDA-4327-ACCA-5D12E7B9EA3F}" destId="{85A01720-C23D-43B2-B13C-FAA007A03EDE}" srcOrd="0" destOrd="0" presId="urn:microsoft.com/office/officeart/2005/8/layout/process1"/>
    <dgm:cxn modelId="{91402575-0A1E-4694-83C7-679194BAC447}" type="presOf" srcId="{1D8B1EAB-E718-4D11-A058-F19941D4F330}" destId="{F49B58D9-0277-4490-B254-1256FF31E4E6}" srcOrd="0" destOrd="0" presId="urn:microsoft.com/office/officeart/2005/8/layout/process1"/>
    <dgm:cxn modelId="{78595F34-60E9-4AB1-8B90-0DC0F6870937}" srcId="{18FEAD51-2DEC-4281-8965-C16BABB7E9C7}" destId="{8E0E8D33-2113-493E-BA53-68690AC710D1}" srcOrd="3" destOrd="0" parTransId="{22146A28-084A-4024-A1B0-2B003FDAA31B}" sibTransId="{4393BC4E-8C30-47CC-98EE-90BA488BA270}"/>
    <dgm:cxn modelId="{77A5D223-7E4A-4168-8C93-C3AD241645AB}" type="presOf" srcId="{4393BC4E-8C30-47CC-98EE-90BA488BA270}" destId="{4DC09D3C-2005-4624-83BE-0024D63BB0A2}" srcOrd="0" destOrd="0" presId="urn:microsoft.com/office/officeart/2005/8/layout/process1"/>
    <dgm:cxn modelId="{6C64ECA9-22D2-4E5A-8FCC-57FDFB3B9F4E}" type="presOf" srcId="{70A7DC52-D615-4506-B0C2-26C9463EB1B8}" destId="{99C336AC-F6DC-460D-B026-D7ECF76AEBC8}" srcOrd="0" destOrd="0" presId="urn:microsoft.com/office/officeart/2005/8/layout/process1"/>
    <dgm:cxn modelId="{C9A25851-EE43-4EFB-83D4-784EC1160E65}" type="presOf" srcId="{DDAAA1EF-3A44-456F-B16A-DC9CAD689B5D}" destId="{1912E1B0-574E-48E9-915C-05AFFAF90E89}" srcOrd="1" destOrd="0" presId="urn:microsoft.com/office/officeart/2005/8/layout/process1"/>
    <dgm:cxn modelId="{E53578F9-F192-42AF-B24E-6A8F2DDFEE58}" srcId="{18FEAD51-2DEC-4281-8965-C16BABB7E9C7}" destId="{1D8B1EAB-E718-4D11-A058-F19941D4F330}" srcOrd="0" destOrd="0" parTransId="{BAAF71F9-C8E2-41A7-85DC-51A9ED2F674E}" sibTransId="{DDAAA1EF-3A44-456F-B16A-DC9CAD689B5D}"/>
    <dgm:cxn modelId="{90797859-393F-4D01-BCEE-6921F87619E5}" type="presOf" srcId="{18FEAD51-2DEC-4281-8965-C16BABB7E9C7}" destId="{F9EEA90C-AF5A-4814-BD13-620B33542F4A}" srcOrd="0" destOrd="0" presId="urn:microsoft.com/office/officeart/2005/8/layout/process1"/>
    <dgm:cxn modelId="{DE1833A3-8D73-4CEE-B3FA-B2304141BDBF}" srcId="{18FEAD51-2DEC-4281-8965-C16BABB7E9C7}" destId="{0618287A-1F19-4A26-BF0C-60B881A029CB}" srcOrd="1" destOrd="0" parTransId="{C1192570-22E6-4934-911C-85894E3D66AF}" sibTransId="{70A7DC52-D615-4506-B0C2-26C9463EB1B8}"/>
    <dgm:cxn modelId="{9880A55B-703A-422E-A595-13883943832D}" type="presOf" srcId="{0618287A-1F19-4A26-BF0C-60B881A029CB}" destId="{E91A309D-A918-49A7-90D2-6AA74A3D84C8}" srcOrd="0" destOrd="0" presId="urn:microsoft.com/office/officeart/2005/8/layout/process1"/>
    <dgm:cxn modelId="{BD0915DB-6606-48DD-A773-35B41BFA81B0}" type="presOf" srcId="{DDAAA1EF-3A44-456F-B16A-DC9CAD689B5D}" destId="{5D57248D-B55E-435A-B7CA-6C5FD07052BD}" srcOrd="0" destOrd="0" presId="urn:microsoft.com/office/officeart/2005/8/layout/process1"/>
    <dgm:cxn modelId="{1BBE1BE7-CE1D-4D50-89F4-17D387E2CC92}" type="presOf" srcId="{70A7DC52-D615-4506-B0C2-26C9463EB1B8}" destId="{4D1F61C9-AE4D-4410-B908-661A5080A3FA}" srcOrd="1" destOrd="0" presId="urn:microsoft.com/office/officeart/2005/8/layout/process1"/>
    <dgm:cxn modelId="{050FA2A7-E179-4E5B-B784-16E992F1D03C}" srcId="{18FEAD51-2DEC-4281-8965-C16BABB7E9C7}" destId="{37A2FF4F-EEE2-40B1-9DD3-E9CB696B42C9}" srcOrd="2" destOrd="0" parTransId="{6A91057D-3D51-4AD6-9A95-182D49373D3E}" sibTransId="{96604807-CDDA-4327-ACCA-5D12E7B9EA3F}"/>
    <dgm:cxn modelId="{3F635194-1DE8-41CF-8AED-9CBBC4BD27A7}" type="presOf" srcId="{8E0E8D33-2113-493E-BA53-68690AC710D1}" destId="{33388F0D-7DCE-4702-A9AF-F87222DA1364}" srcOrd="0" destOrd="0" presId="urn:microsoft.com/office/officeart/2005/8/layout/process1"/>
    <dgm:cxn modelId="{9D4B3B5A-6618-4A6D-ABD9-EE2692DB8A20}" type="presOf" srcId="{96604807-CDDA-4327-ACCA-5D12E7B9EA3F}" destId="{B0293194-05BC-4272-8AB1-46E6E44FA2F3}" srcOrd="1" destOrd="0" presId="urn:microsoft.com/office/officeart/2005/8/layout/process1"/>
    <dgm:cxn modelId="{C01FEADC-F941-4D61-8BEA-FAA9173187F5}" srcId="{18FEAD51-2DEC-4281-8965-C16BABB7E9C7}" destId="{A3C585ED-FD76-4DF8-A4EC-62E18E762B1B}" srcOrd="4" destOrd="0" parTransId="{85E08368-37B3-4695-8079-402348FC4DCC}" sibTransId="{0964D9B7-A96B-470D-B9DC-3169BB224809}"/>
    <dgm:cxn modelId="{15C6FDDC-F9A4-4453-B68F-42BB5CE2100A}" type="presOf" srcId="{A3C585ED-FD76-4DF8-A4EC-62E18E762B1B}" destId="{02B6E9A3-5D55-4DE8-B488-997D43EB2494}" srcOrd="0" destOrd="0" presId="urn:microsoft.com/office/officeart/2005/8/layout/process1"/>
    <dgm:cxn modelId="{D375B88D-BA80-40AB-9455-D871F9F08FB3}" type="presOf" srcId="{37A2FF4F-EEE2-40B1-9DD3-E9CB696B42C9}" destId="{92E82807-2FBF-4896-822B-075C030B66B7}" srcOrd="0" destOrd="0" presId="urn:microsoft.com/office/officeart/2005/8/layout/process1"/>
    <dgm:cxn modelId="{68DFBBE6-0E14-4BC8-9584-53C50C425199}" type="presParOf" srcId="{F9EEA90C-AF5A-4814-BD13-620B33542F4A}" destId="{F49B58D9-0277-4490-B254-1256FF31E4E6}" srcOrd="0" destOrd="0" presId="urn:microsoft.com/office/officeart/2005/8/layout/process1"/>
    <dgm:cxn modelId="{C8CB924B-0D87-4DFA-8010-C5E5B43EBE58}" type="presParOf" srcId="{F9EEA90C-AF5A-4814-BD13-620B33542F4A}" destId="{5D57248D-B55E-435A-B7CA-6C5FD07052BD}" srcOrd="1" destOrd="0" presId="urn:microsoft.com/office/officeart/2005/8/layout/process1"/>
    <dgm:cxn modelId="{8CBE53FE-167B-4815-8184-36C001D1B573}" type="presParOf" srcId="{5D57248D-B55E-435A-B7CA-6C5FD07052BD}" destId="{1912E1B0-574E-48E9-915C-05AFFAF90E89}" srcOrd="0" destOrd="0" presId="urn:microsoft.com/office/officeart/2005/8/layout/process1"/>
    <dgm:cxn modelId="{90D3A945-9649-482A-B1EC-242672C426C3}" type="presParOf" srcId="{F9EEA90C-AF5A-4814-BD13-620B33542F4A}" destId="{E91A309D-A918-49A7-90D2-6AA74A3D84C8}" srcOrd="2" destOrd="0" presId="urn:microsoft.com/office/officeart/2005/8/layout/process1"/>
    <dgm:cxn modelId="{2B4303BC-1DD0-4A8E-9C6C-4EBD823F5E0E}" type="presParOf" srcId="{F9EEA90C-AF5A-4814-BD13-620B33542F4A}" destId="{99C336AC-F6DC-460D-B026-D7ECF76AEBC8}" srcOrd="3" destOrd="0" presId="urn:microsoft.com/office/officeart/2005/8/layout/process1"/>
    <dgm:cxn modelId="{BDBFEB7C-733D-4D49-A482-AE478DDDF296}" type="presParOf" srcId="{99C336AC-F6DC-460D-B026-D7ECF76AEBC8}" destId="{4D1F61C9-AE4D-4410-B908-661A5080A3FA}" srcOrd="0" destOrd="0" presId="urn:microsoft.com/office/officeart/2005/8/layout/process1"/>
    <dgm:cxn modelId="{77F34BFE-A0E1-4100-843C-618E248D18E4}" type="presParOf" srcId="{F9EEA90C-AF5A-4814-BD13-620B33542F4A}" destId="{92E82807-2FBF-4896-822B-075C030B66B7}" srcOrd="4" destOrd="0" presId="urn:microsoft.com/office/officeart/2005/8/layout/process1"/>
    <dgm:cxn modelId="{36FD28CB-5E45-4891-88AF-698D75303E3F}" type="presParOf" srcId="{F9EEA90C-AF5A-4814-BD13-620B33542F4A}" destId="{85A01720-C23D-43B2-B13C-FAA007A03EDE}" srcOrd="5" destOrd="0" presId="urn:microsoft.com/office/officeart/2005/8/layout/process1"/>
    <dgm:cxn modelId="{8E6809FB-EE85-4672-AA68-2DEB35E14C11}" type="presParOf" srcId="{85A01720-C23D-43B2-B13C-FAA007A03EDE}" destId="{B0293194-05BC-4272-8AB1-46E6E44FA2F3}" srcOrd="0" destOrd="0" presId="urn:microsoft.com/office/officeart/2005/8/layout/process1"/>
    <dgm:cxn modelId="{0BB2070C-CD5C-43A3-84FB-8D9DDF9F0A68}" type="presParOf" srcId="{F9EEA90C-AF5A-4814-BD13-620B33542F4A}" destId="{33388F0D-7DCE-4702-A9AF-F87222DA1364}" srcOrd="6" destOrd="0" presId="urn:microsoft.com/office/officeart/2005/8/layout/process1"/>
    <dgm:cxn modelId="{CFF73492-EA53-4833-865C-5F8ABAF35D6A}" type="presParOf" srcId="{F9EEA90C-AF5A-4814-BD13-620B33542F4A}" destId="{4DC09D3C-2005-4624-83BE-0024D63BB0A2}" srcOrd="7" destOrd="0" presId="urn:microsoft.com/office/officeart/2005/8/layout/process1"/>
    <dgm:cxn modelId="{90B3325F-FC31-43FB-A680-A5B349395AE5}" type="presParOf" srcId="{4DC09D3C-2005-4624-83BE-0024D63BB0A2}" destId="{A593E0F4-AF3E-44A1-87BB-86041837EBD2}" srcOrd="0" destOrd="0" presId="urn:microsoft.com/office/officeart/2005/8/layout/process1"/>
    <dgm:cxn modelId="{69846EEC-AEE8-4AE0-A285-F521B15C149A}" type="presParOf" srcId="{F9EEA90C-AF5A-4814-BD13-620B33542F4A}" destId="{02B6E9A3-5D55-4DE8-B488-997D43EB2494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ADBB7065-2EB6-4701-9A8B-432C559FC6EE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F09045F1-6EDC-406D-963E-1886E23E283D}">
      <dgm:prSet custT="1"/>
      <dgm:spPr/>
      <dgm:t>
        <a:bodyPr/>
        <a:lstStyle/>
        <a:p>
          <a:pPr rtl="0"/>
          <a:r>
            <a:rPr lang="es-MX" sz="900" dirty="0" smtClean="0"/>
            <a:t>Levantar acta </a:t>
          </a:r>
          <a:endParaRPr lang="es-MX" sz="900" dirty="0"/>
        </a:p>
      </dgm:t>
    </dgm:pt>
    <dgm:pt modelId="{C9BC0A31-2208-40BC-8045-F1B81F6729A3}" type="parTrans" cxnId="{54BB45F2-4008-4279-984C-6A4AFCE6D58A}">
      <dgm:prSet/>
      <dgm:spPr/>
      <dgm:t>
        <a:bodyPr/>
        <a:lstStyle/>
        <a:p>
          <a:endParaRPr lang="es-MX"/>
        </a:p>
      </dgm:t>
    </dgm:pt>
    <dgm:pt modelId="{03BAB455-D9A2-41FA-8DD0-247FF8E7BA31}" type="sibTrans" cxnId="{54BB45F2-4008-4279-984C-6A4AFCE6D58A}">
      <dgm:prSet/>
      <dgm:spPr/>
      <dgm:t>
        <a:bodyPr/>
        <a:lstStyle/>
        <a:p>
          <a:endParaRPr lang="es-MX"/>
        </a:p>
      </dgm:t>
    </dgm:pt>
    <dgm:pt modelId="{6555C2F4-85D4-417E-A6A5-9083A96006E5}">
      <dgm:prSet custT="1"/>
      <dgm:spPr/>
      <dgm:t>
        <a:bodyPr/>
        <a:lstStyle/>
        <a:p>
          <a:pPr rtl="0"/>
          <a:r>
            <a:rPr lang="es-MX" sz="900" dirty="0" smtClean="0"/>
            <a:t>Con hechos u omisiones</a:t>
          </a:r>
          <a:endParaRPr lang="es-MX" sz="900" dirty="0"/>
        </a:p>
      </dgm:t>
    </dgm:pt>
    <dgm:pt modelId="{25E83EB9-77AA-4BB1-9C28-A7FFD888D9A5}" type="parTrans" cxnId="{2D4C655F-66B7-4606-8C73-35CE49C8C133}">
      <dgm:prSet/>
      <dgm:spPr/>
      <dgm:t>
        <a:bodyPr/>
        <a:lstStyle/>
        <a:p>
          <a:endParaRPr lang="es-MX"/>
        </a:p>
      </dgm:t>
    </dgm:pt>
    <dgm:pt modelId="{119E5779-0082-4CE6-BAED-FDACBE02F0CA}" type="sibTrans" cxnId="{2D4C655F-66B7-4606-8C73-35CE49C8C133}">
      <dgm:prSet/>
      <dgm:spPr/>
      <dgm:t>
        <a:bodyPr/>
        <a:lstStyle/>
        <a:p>
          <a:endParaRPr lang="es-MX"/>
        </a:p>
      </dgm:t>
    </dgm:pt>
    <dgm:pt modelId="{C0C59191-D881-44E6-9F4F-EC476C6337FA}">
      <dgm:prSet custT="1"/>
      <dgm:spPr/>
      <dgm:t>
        <a:bodyPr/>
        <a:lstStyle/>
        <a:p>
          <a:pPr rtl="0"/>
          <a:r>
            <a:rPr lang="es-MX" sz="900" smtClean="0"/>
            <a:t>Si se visitan dos o más lugares </a:t>
          </a:r>
          <a:endParaRPr lang="es-MX" sz="900" dirty="0"/>
        </a:p>
      </dgm:t>
    </dgm:pt>
    <dgm:pt modelId="{DEB212A6-16BD-4BAA-AC4C-B95D6257FC24}" type="parTrans" cxnId="{B16F21F3-5CF4-454C-9D87-BE7C6BEE30B8}">
      <dgm:prSet/>
      <dgm:spPr/>
      <dgm:t>
        <a:bodyPr/>
        <a:lstStyle/>
        <a:p>
          <a:endParaRPr lang="es-MX"/>
        </a:p>
      </dgm:t>
    </dgm:pt>
    <dgm:pt modelId="{F2F86563-AEC6-44BE-A5F2-75A3288EC12F}" type="sibTrans" cxnId="{B16F21F3-5CF4-454C-9D87-BE7C6BEE30B8}">
      <dgm:prSet/>
      <dgm:spPr/>
      <dgm:t>
        <a:bodyPr/>
        <a:lstStyle/>
        <a:p>
          <a:endParaRPr lang="es-MX"/>
        </a:p>
      </dgm:t>
    </dgm:pt>
    <dgm:pt modelId="{12F5B867-7E2D-490B-9A30-432A5CF59402}">
      <dgm:prSet custT="1"/>
      <dgm:spPr/>
      <dgm:t>
        <a:bodyPr/>
        <a:lstStyle/>
        <a:p>
          <a:pPr rtl="0"/>
          <a:r>
            <a:rPr lang="es-MX" sz="900" smtClean="0"/>
            <a:t>Realizar actas parciales</a:t>
          </a:r>
          <a:endParaRPr lang="es-MX" sz="900" dirty="0"/>
        </a:p>
      </dgm:t>
    </dgm:pt>
    <dgm:pt modelId="{19AA4F46-488B-40D1-B7BC-86EE6594C7FB}" type="parTrans" cxnId="{98103425-326D-4E1C-8E22-F6D817B49D8E}">
      <dgm:prSet/>
      <dgm:spPr/>
      <dgm:t>
        <a:bodyPr/>
        <a:lstStyle/>
        <a:p>
          <a:endParaRPr lang="es-MX"/>
        </a:p>
      </dgm:t>
    </dgm:pt>
    <dgm:pt modelId="{5751A10E-DB87-42BC-B540-951560C03A8F}" type="sibTrans" cxnId="{98103425-326D-4E1C-8E22-F6D817B49D8E}">
      <dgm:prSet/>
      <dgm:spPr/>
      <dgm:t>
        <a:bodyPr/>
        <a:lstStyle/>
        <a:p>
          <a:endParaRPr lang="es-MX"/>
        </a:p>
      </dgm:t>
    </dgm:pt>
    <dgm:pt modelId="{24CA2034-A665-4E9C-A788-1F2822B9DDD0}">
      <dgm:prSet custT="1"/>
      <dgm:spPr/>
      <dgm:t>
        <a:bodyPr/>
        <a:lstStyle/>
        <a:p>
          <a:pPr rtl="0"/>
          <a:r>
            <a:rPr lang="es-MX" sz="900" smtClean="0"/>
            <a:t>Para asegurar información o bienes</a:t>
          </a:r>
          <a:endParaRPr lang="es-MX" sz="900" dirty="0"/>
        </a:p>
      </dgm:t>
    </dgm:pt>
    <dgm:pt modelId="{A79CAE10-81F8-4A7F-AA40-A8A20FC97610}" type="parTrans" cxnId="{CBAC5A51-5B88-4DD5-9CFA-1A3A3BD30D43}">
      <dgm:prSet/>
      <dgm:spPr/>
      <dgm:t>
        <a:bodyPr/>
        <a:lstStyle/>
        <a:p>
          <a:endParaRPr lang="es-MX"/>
        </a:p>
      </dgm:t>
    </dgm:pt>
    <dgm:pt modelId="{745C7208-EFCE-42AA-8DA5-4820A17262CE}" type="sibTrans" cxnId="{CBAC5A51-5B88-4DD5-9CFA-1A3A3BD30D43}">
      <dgm:prSet/>
      <dgm:spPr/>
      <dgm:t>
        <a:bodyPr/>
        <a:lstStyle/>
        <a:p>
          <a:endParaRPr lang="es-MX"/>
        </a:p>
      </dgm:t>
    </dgm:pt>
    <dgm:pt modelId="{77FB1290-748E-414C-B001-7B7784DADB7B}">
      <dgm:prSet custT="1"/>
      <dgm:spPr/>
      <dgm:t>
        <a:bodyPr/>
        <a:lstStyle/>
        <a:p>
          <a:pPr rtl="0"/>
          <a:r>
            <a:rPr lang="es-MX" sz="900" dirty="0" smtClean="0"/>
            <a:t>Colocarán sellos </a:t>
          </a:r>
          <a:endParaRPr lang="es-MX" sz="900" dirty="0"/>
        </a:p>
      </dgm:t>
    </dgm:pt>
    <dgm:pt modelId="{FF48E65E-8DE6-48F1-8677-9E3E3BDC2220}" type="parTrans" cxnId="{8775D908-4AF1-4A1E-9E2C-A3A05C9F18CA}">
      <dgm:prSet/>
      <dgm:spPr/>
      <dgm:t>
        <a:bodyPr/>
        <a:lstStyle/>
        <a:p>
          <a:endParaRPr lang="es-MX"/>
        </a:p>
      </dgm:t>
    </dgm:pt>
    <dgm:pt modelId="{0F461DAD-ED07-43BF-8221-0644A3558CEB}" type="sibTrans" cxnId="{8775D908-4AF1-4A1E-9E2C-A3A05C9F18CA}">
      <dgm:prSet/>
      <dgm:spPr/>
      <dgm:t>
        <a:bodyPr/>
        <a:lstStyle/>
        <a:p>
          <a:endParaRPr lang="es-MX"/>
        </a:p>
      </dgm:t>
    </dgm:pt>
    <dgm:pt modelId="{50377CE4-6A5E-4A08-A1FF-7CF6AFAEB482}">
      <dgm:prSet custT="1"/>
      <dgm:spPr/>
      <dgm:t>
        <a:bodyPr/>
        <a:lstStyle/>
        <a:p>
          <a:pPr rtl="0"/>
          <a:r>
            <a:rPr lang="es-MX" sz="900" smtClean="0"/>
            <a:t>Actas complementarias</a:t>
          </a:r>
          <a:endParaRPr lang="es-MX" sz="900" dirty="0"/>
        </a:p>
      </dgm:t>
    </dgm:pt>
    <dgm:pt modelId="{ABC20024-97A7-4B00-BF31-FBBE8B8DD239}" type="parTrans" cxnId="{EE8933DE-AF1D-454A-B9D9-9BDB7D7CCE97}">
      <dgm:prSet/>
      <dgm:spPr/>
      <dgm:t>
        <a:bodyPr/>
        <a:lstStyle/>
        <a:p>
          <a:endParaRPr lang="es-MX"/>
        </a:p>
      </dgm:t>
    </dgm:pt>
    <dgm:pt modelId="{A34AC2CE-E8C7-474C-804C-5B0B8149AF9B}" type="sibTrans" cxnId="{EE8933DE-AF1D-454A-B9D9-9BDB7D7CCE97}">
      <dgm:prSet/>
      <dgm:spPr/>
      <dgm:t>
        <a:bodyPr/>
        <a:lstStyle/>
        <a:p>
          <a:endParaRPr lang="es-MX"/>
        </a:p>
      </dgm:t>
    </dgm:pt>
    <dgm:pt modelId="{82A88672-3F8F-4476-98DE-073486FB24C0}">
      <dgm:prSet custT="1"/>
      <dgm:spPr/>
      <dgm:t>
        <a:bodyPr/>
        <a:lstStyle/>
        <a:p>
          <a:pPr rtl="0"/>
          <a:r>
            <a:rPr lang="es-MX" sz="900" dirty="0" smtClean="0"/>
            <a:t>Incumplimiento de disposiciones</a:t>
          </a:r>
          <a:endParaRPr lang="es-MX" sz="900" dirty="0"/>
        </a:p>
      </dgm:t>
    </dgm:pt>
    <dgm:pt modelId="{3DFF3083-360A-4E66-AAA4-4E1AB92A618B}" type="parTrans" cxnId="{F2677BE6-B551-4F25-9D58-59D2C5EAB7E9}">
      <dgm:prSet/>
      <dgm:spPr/>
      <dgm:t>
        <a:bodyPr/>
        <a:lstStyle/>
        <a:p>
          <a:endParaRPr lang="es-MX"/>
        </a:p>
      </dgm:t>
    </dgm:pt>
    <dgm:pt modelId="{75F0DD96-46F5-4EFE-B95A-C8FDBB125258}" type="sibTrans" cxnId="{F2677BE6-B551-4F25-9D58-59D2C5EAB7E9}">
      <dgm:prSet/>
      <dgm:spPr/>
      <dgm:t>
        <a:bodyPr/>
        <a:lstStyle/>
        <a:p>
          <a:endParaRPr lang="es-MX"/>
        </a:p>
      </dgm:t>
    </dgm:pt>
    <dgm:pt modelId="{AC356764-A506-49A9-8D80-CE8C415074E4}">
      <dgm:prSet custT="1"/>
      <dgm:spPr/>
      <dgm:t>
        <a:bodyPr/>
        <a:lstStyle/>
        <a:p>
          <a:pPr rtl="0"/>
          <a:r>
            <a:rPr lang="es-MX" sz="900" smtClean="0"/>
            <a:t>Información de terceros</a:t>
          </a:r>
          <a:endParaRPr lang="es-MX" sz="900" dirty="0"/>
        </a:p>
      </dgm:t>
    </dgm:pt>
    <dgm:pt modelId="{88FEC233-90D5-48BE-A854-CCC037E44AEC}" type="parTrans" cxnId="{5D18FF23-D9E7-4966-A08C-ADC73C24C348}">
      <dgm:prSet/>
      <dgm:spPr/>
      <dgm:t>
        <a:bodyPr/>
        <a:lstStyle/>
        <a:p>
          <a:endParaRPr lang="es-MX"/>
        </a:p>
      </dgm:t>
    </dgm:pt>
    <dgm:pt modelId="{8EB54CDA-F1C5-4C86-8B53-110BBD59B4A6}" type="sibTrans" cxnId="{5D18FF23-D9E7-4966-A08C-ADC73C24C348}">
      <dgm:prSet/>
      <dgm:spPr/>
      <dgm:t>
        <a:bodyPr/>
        <a:lstStyle/>
        <a:p>
          <a:endParaRPr lang="es-MX"/>
        </a:p>
      </dgm:t>
    </dgm:pt>
    <dgm:pt modelId="{A6F619E1-849F-4704-9CAA-11E26693E35B}">
      <dgm:prSet custT="1"/>
      <dgm:spPr/>
      <dgm:t>
        <a:bodyPr/>
        <a:lstStyle/>
        <a:p>
          <a:pPr rtl="0"/>
          <a:r>
            <a:rPr lang="es-MX" sz="900" smtClean="0"/>
            <a:t>Designación de representantes</a:t>
          </a:r>
          <a:endParaRPr lang="es-MX" sz="900" dirty="0"/>
        </a:p>
      </dgm:t>
    </dgm:pt>
    <dgm:pt modelId="{1100A1E3-048B-48FA-A2C4-DC3DA512BE25}" type="parTrans" cxnId="{F914DBC3-5482-401D-8BE4-97150E6E537F}">
      <dgm:prSet/>
      <dgm:spPr/>
      <dgm:t>
        <a:bodyPr/>
        <a:lstStyle/>
        <a:p>
          <a:endParaRPr lang="es-MX"/>
        </a:p>
      </dgm:t>
    </dgm:pt>
    <dgm:pt modelId="{9383667A-9EF4-4744-BB1B-17D04F46BB47}" type="sibTrans" cxnId="{F914DBC3-5482-401D-8BE4-97150E6E537F}">
      <dgm:prSet/>
      <dgm:spPr/>
      <dgm:t>
        <a:bodyPr/>
        <a:lstStyle/>
        <a:p>
          <a:endParaRPr lang="es-MX"/>
        </a:p>
      </dgm:t>
    </dgm:pt>
    <dgm:pt modelId="{BBAC709B-C42E-416C-9617-65841D2F371C}">
      <dgm:prSet custT="1"/>
      <dgm:spPr/>
      <dgm:t>
        <a:bodyPr/>
        <a:lstStyle/>
        <a:p>
          <a:pPr rtl="0"/>
          <a:r>
            <a:rPr lang="es-MX" sz="900" dirty="0" smtClean="0"/>
            <a:t>Después del última acta parcial el contribuyente podrá designar dos representantes para conocer información confidencial de terceros.</a:t>
          </a:r>
          <a:endParaRPr lang="es-MX" sz="900" dirty="0"/>
        </a:p>
      </dgm:t>
    </dgm:pt>
    <dgm:pt modelId="{86240094-208C-4FC9-90E7-23D1B38E1DEB}" type="parTrans" cxnId="{9A4EFCE8-2070-4B97-9A8C-10C0964FCABC}">
      <dgm:prSet/>
      <dgm:spPr/>
      <dgm:t>
        <a:bodyPr/>
        <a:lstStyle/>
        <a:p>
          <a:endParaRPr lang="es-MX"/>
        </a:p>
      </dgm:t>
    </dgm:pt>
    <dgm:pt modelId="{8F4C3565-60C1-4642-831A-5944F11A3D11}" type="sibTrans" cxnId="{9A4EFCE8-2070-4B97-9A8C-10C0964FCABC}">
      <dgm:prSet/>
      <dgm:spPr/>
      <dgm:t>
        <a:bodyPr/>
        <a:lstStyle/>
        <a:p>
          <a:endParaRPr lang="es-MX"/>
        </a:p>
      </dgm:t>
    </dgm:pt>
    <dgm:pt modelId="{E5A843B6-DCF2-4894-B590-167AD39850E3}">
      <dgm:prSet custT="1"/>
      <dgm:spPr/>
      <dgm:t>
        <a:bodyPr/>
        <a:lstStyle/>
        <a:p>
          <a:pPr rtl="0"/>
          <a:r>
            <a:rPr lang="es-MX" sz="900" dirty="0" smtClean="0"/>
            <a:t>Firmas, cierre y acta final</a:t>
          </a:r>
          <a:endParaRPr lang="es-MX" sz="900" dirty="0"/>
        </a:p>
      </dgm:t>
    </dgm:pt>
    <dgm:pt modelId="{3412C1D4-8CB8-4611-BF37-2F842E15B12C}" type="parTrans" cxnId="{26C6788E-047B-4A8E-9789-DDCF3200C108}">
      <dgm:prSet/>
      <dgm:spPr/>
      <dgm:t>
        <a:bodyPr/>
        <a:lstStyle/>
        <a:p>
          <a:endParaRPr lang="es-MX"/>
        </a:p>
      </dgm:t>
    </dgm:pt>
    <dgm:pt modelId="{683D75E8-A348-4624-BA3C-1DE566DB36EE}" type="sibTrans" cxnId="{26C6788E-047B-4A8E-9789-DDCF3200C108}">
      <dgm:prSet/>
      <dgm:spPr/>
      <dgm:t>
        <a:bodyPr/>
        <a:lstStyle/>
        <a:p>
          <a:endParaRPr lang="es-MX"/>
        </a:p>
      </dgm:t>
    </dgm:pt>
    <dgm:pt modelId="{212D596C-0AC0-41BF-9C24-DE2E4C7C72B0}">
      <dgm:prSet custT="1"/>
      <dgm:spPr/>
      <dgm:t>
        <a:bodyPr/>
        <a:lstStyle/>
        <a:p>
          <a:pPr rtl="0"/>
          <a:r>
            <a:rPr lang="es-MX" sz="900" dirty="0" smtClean="0"/>
            <a:t>Estando presentes visitantes, visitado y testigos, de negarse a firmar se asentará en el acta sin que esto afecte su validez.</a:t>
          </a:r>
          <a:endParaRPr lang="es-MX" sz="900" dirty="0"/>
        </a:p>
      </dgm:t>
    </dgm:pt>
    <dgm:pt modelId="{73F8E134-5582-4391-8A51-51C2F7B73EBB}" type="parTrans" cxnId="{1295E456-1C4A-4E2E-9036-1918174F0CD8}">
      <dgm:prSet/>
      <dgm:spPr/>
      <dgm:t>
        <a:bodyPr/>
        <a:lstStyle/>
        <a:p>
          <a:endParaRPr lang="es-MX"/>
        </a:p>
      </dgm:t>
    </dgm:pt>
    <dgm:pt modelId="{9B691327-0028-4326-AE08-EF11F8699AB2}" type="sibTrans" cxnId="{1295E456-1C4A-4E2E-9036-1918174F0CD8}">
      <dgm:prSet/>
      <dgm:spPr/>
      <dgm:t>
        <a:bodyPr/>
        <a:lstStyle/>
        <a:p>
          <a:endParaRPr lang="es-MX"/>
        </a:p>
      </dgm:t>
    </dgm:pt>
    <dgm:pt modelId="{FBA4493D-09CD-41F8-80D1-687AED998A08}">
      <dgm:prSet custT="1"/>
      <dgm:spPr/>
      <dgm:t>
        <a:bodyPr/>
        <a:lstStyle/>
        <a:p>
          <a:pPr rtl="0"/>
          <a:r>
            <a:rPr lang="es-MX" sz="900" dirty="0" smtClean="0"/>
            <a:t>Las actas parciales forman parte de la final</a:t>
          </a:r>
          <a:endParaRPr lang="es-MX" sz="900" dirty="0"/>
        </a:p>
      </dgm:t>
    </dgm:pt>
    <dgm:pt modelId="{FFFDD4F5-12A9-4CCB-ADF7-D30C0ABE333B}" type="parTrans" cxnId="{1BDC571E-9EC7-4535-A690-E0898804F440}">
      <dgm:prSet/>
      <dgm:spPr/>
      <dgm:t>
        <a:bodyPr/>
        <a:lstStyle/>
        <a:p>
          <a:endParaRPr lang="es-MX"/>
        </a:p>
      </dgm:t>
    </dgm:pt>
    <dgm:pt modelId="{5325F010-D256-4B0C-A412-0A55E9706E04}" type="sibTrans" cxnId="{1BDC571E-9EC7-4535-A690-E0898804F440}">
      <dgm:prSet/>
      <dgm:spPr/>
      <dgm:t>
        <a:bodyPr/>
        <a:lstStyle/>
        <a:p>
          <a:endParaRPr lang="es-MX"/>
        </a:p>
      </dgm:t>
    </dgm:pt>
    <dgm:pt modelId="{009268C7-A4F5-4FAE-B5E4-393BFDB25E8F}">
      <dgm:prSet custT="1"/>
      <dgm:spPr/>
      <dgm:t>
        <a:bodyPr/>
        <a:lstStyle/>
        <a:p>
          <a:pPr rtl="0"/>
          <a:r>
            <a:rPr lang="es-MX" sz="900" dirty="0" smtClean="0"/>
            <a:t>Cuando el procedimiento no se ajusto a las normas</a:t>
          </a:r>
          <a:endParaRPr lang="es-MX" sz="900" dirty="0"/>
        </a:p>
      </dgm:t>
    </dgm:pt>
    <dgm:pt modelId="{5F6D4A0B-EC93-4ACF-8647-1C8A4E411DDE}" type="parTrans" cxnId="{00209310-CC69-4245-A778-7DD731C3C692}">
      <dgm:prSet/>
      <dgm:spPr/>
      <dgm:t>
        <a:bodyPr/>
        <a:lstStyle/>
        <a:p>
          <a:endParaRPr lang="es-MX"/>
        </a:p>
      </dgm:t>
    </dgm:pt>
    <dgm:pt modelId="{06B9B462-15C2-4FB5-9C89-5E6132A13FED}" type="sibTrans" cxnId="{00209310-CC69-4245-A778-7DD731C3C692}">
      <dgm:prSet/>
      <dgm:spPr/>
      <dgm:t>
        <a:bodyPr/>
        <a:lstStyle/>
        <a:p>
          <a:endParaRPr lang="es-MX"/>
        </a:p>
      </dgm:t>
    </dgm:pt>
    <dgm:pt modelId="{65DC9635-9427-4BCD-9B41-6003FCDEB32A}">
      <dgm:prSet custT="1"/>
      <dgm:spPr/>
      <dgm:t>
        <a:bodyPr/>
        <a:lstStyle/>
        <a:p>
          <a:pPr rtl="0"/>
          <a:r>
            <a:rPr lang="es-MX" sz="900" dirty="0" smtClean="0"/>
            <a:t>La autoridad podrá reponer el procedimiento una sola vez</a:t>
          </a:r>
          <a:endParaRPr lang="es-MX" sz="900" dirty="0"/>
        </a:p>
      </dgm:t>
    </dgm:pt>
    <dgm:pt modelId="{DA7C2FEA-F549-4C62-8A3A-C27FDD9A1F42}" type="parTrans" cxnId="{276A72ED-D92D-4C33-82BA-56F8A5BA7701}">
      <dgm:prSet/>
      <dgm:spPr/>
      <dgm:t>
        <a:bodyPr/>
        <a:lstStyle/>
        <a:p>
          <a:endParaRPr lang="es-MX"/>
        </a:p>
      </dgm:t>
    </dgm:pt>
    <dgm:pt modelId="{A96F1004-21DE-4E47-B3AB-B01B712B3BE0}" type="sibTrans" cxnId="{276A72ED-D92D-4C33-82BA-56F8A5BA7701}">
      <dgm:prSet/>
      <dgm:spPr/>
      <dgm:t>
        <a:bodyPr/>
        <a:lstStyle/>
        <a:p>
          <a:endParaRPr lang="es-MX"/>
        </a:p>
      </dgm:t>
    </dgm:pt>
    <dgm:pt modelId="{58024507-BBED-4927-A326-2D258DF22A3B}" type="pres">
      <dgm:prSet presAssocID="{ADBB7065-2EB6-4701-9A8B-432C559FC6E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A8078801-93DA-48D7-BCE9-B34764D98BF0}" type="pres">
      <dgm:prSet presAssocID="{F09045F1-6EDC-406D-963E-1886E23E283D}" presName="composite" presStyleCnt="0"/>
      <dgm:spPr/>
    </dgm:pt>
    <dgm:pt modelId="{A239CE10-BF96-472D-95A1-DD5ACE340D97}" type="pres">
      <dgm:prSet presAssocID="{F09045F1-6EDC-406D-963E-1886E23E283D}" presName="bentUpArrow1" presStyleLbl="alignImgPlace1" presStyleIdx="0" presStyleCnt="6"/>
      <dgm:spPr/>
    </dgm:pt>
    <dgm:pt modelId="{593203EF-5E8E-4CCD-8485-597D0E24816A}" type="pres">
      <dgm:prSet presAssocID="{F09045F1-6EDC-406D-963E-1886E23E283D}" presName="ParentText" presStyleLbl="node1" presStyleIdx="0" presStyleCnt="7" custScaleX="127952" custLinFactNeighborX="-1237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09C21E-BE40-4B1E-A39D-9DC89AFB85D1}" type="pres">
      <dgm:prSet presAssocID="{F09045F1-6EDC-406D-963E-1886E23E283D}" presName="ChildText" presStyleLbl="revTx" presStyleIdx="0" presStyleCnt="7" custScaleX="239627" custLinFactNeighborX="765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8BFC0A-C795-46C4-8859-456CB561EE33}" type="pres">
      <dgm:prSet presAssocID="{03BAB455-D9A2-41FA-8DD0-247FF8E7BA31}" presName="sibTrans" presStyleCnt="0"/>
      <dgm:spPr/>
    </dgm:pt>
    <dgm:pt modelId="{A40AB3CD-8E41-46C1-A7D4-03EDCDB15448}" type="pres">
      <dgm:prSet presAssocID="{C0C59191-D881-44E6-9F4F-EC476C6337FA}" presName="composite" presStyleCnt="0"/>
      <dgm:spPr/>
    </dgm:pt>
    <dgm:pt modelId="{62B47CFA-7C21-43D4-87D6-CB30201611A0}" type="pres">
      <dgm:prSet presAssocID="{C0C59191-D881-44E6-9F4F-EC476C6337FA}" presName="bentUpArrow1" presStyleLbl="alignImgPlace1" presStyleIdx="1" presStyleCnt="6"/>
      <dgm:spPr/>
    </dgm:pt>
    <dgm:pt modelId="{B6A0375C-C8FA-4E8D-9438-29F1BBF8B2A0}" type="pres">
      <dgm:prSet presAssocID="{C0C59191-D881-44E6-9F4F-EC476C6337FA}" presName="ParentText" presStyleLbl="node1" presStyleIdx="1" presStyleCnt="7" custScaleX="127952" custLinFactNeighborX="-1237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C5FC2F-5716-4BD0-B9E0-EF9F80537F84}" type="pres">
      <dgm:prSet presAssocID="{C0C59191-D881-44E6-9F4F-EC476C6337FA}" presName="ChildText" presStyleLbl="revTx" presStyleIdx="1" presStyleCnt="7" custScaleX="239627" custLinFactNeighborX="765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19FB6B-5ECD-4D6F-AA79-BE9B52D5A776}" type="pres">
      <dgm:prSet presAssocID="{F2F86563-AEC6-44BE-A5F2-75A3288EC12F}" presName="sibTrans" presStyleCnt="0"/>
      <dgm:spPr/>
    </dgm:pt>
    <dgm:pt modelId="{ACAAB9C3-53C3-47EF-BA06-F26312F1035D}" type="pres">
      <dgm:prSet presAssocID="{24CA2034-A665-4E9C-A788-1F2822B9DDD0}" presName="composite" presStyleCnt="0"/>
      <dgm:spPr/>
    </dgm:pt>
    <dgm:pt modelId="{0045730D-C1D0-41F9-B8A7-6C6D27B675FB}" type="pres">
      <dgm:prSet presAssocID="{24CA2034-A665-4E9C-A788-1F2822B9DDD0}" presName="bentUpArrow1" presStyleLbl="alignImgPlace1" presStyleIdx="2" presStyleCnt="6"/>
      <dgm:spPr/>
    </dgm:pt>
    <dgm:pt modelId="{3A32EC80-D9CA-4BD7-AB2D-2B0616E3C77D}" type="pres">
      <dgm:prSet presAssocID="{24CA2034-A665-4E9C-A788-1F2822B9DDD0}" presName="ParentText" presStyleLbl="node1" presStyleIdx="2" presStyleCnt="7" custScaleX="127952" custLinFactNeighborX="-1237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783EE4-2DE5-4B1E-807D-1684360201EF}" type="pres">
      <dgm:prSet presAssocID="{24CA2034-A665-4E9C-A788-1F2822B9DDD0}" presName="ChildText" presStyleLbl="revTx" presStyleIdx="2" presStyleCnt="7" custScaleX="239627" custLinFactNeighborX="765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7BE234-5255-41AE-AF72-5D5D5D4C2A94}" type="pres">
      <dgm:prSet presAssocID="{745C7208-EFCE-42AA-8DA5-4820A17262CE}" presName="sibTrans" presStyleCnt="0"/>
      <dgm:spPr/>
    </dgm:pt>
    <dgm:pt modelId="{FBA98413-4305-418E-9863-86D553FFE773}" type="pres">
      <dgm:prSet presAssocID="{50377CE4-6A5E-4A08-A1FF-7CF6AFAEB482}" presName="composite" presStyleCnt="0"/>
      <dgm:spPr/>
    </dgm:pt>
    <dgm:pt modelId="{02D0AB13-0375-4CB3-B3B9-115FF9496552}" type="pres">
      <dgm:prSet presAssocID="{50377CE4-6A5E-4A08-A1FF-7CF6AFAEB482}" presName="bentUpArrow1" presStyleLbl="alignImgPlace1" presStyleIdx="3" presStyleCnt="6"/>
      <dgm:spPr/>
    </dgm:pt>
    <dgm:pt modelId="{2FDD2C8E-996B-4160-8E9B-ECFB03E4437B}" type="pres">
      <dgm:prSet presAssocID="{50377CE4-6A5E-4A08-A1FF-7CF6AFAEB482}" presName="ParentText" presStyleLbl="node1" presStyleIdx="3" presStyleCnt="7" custScaleX="127952" custLinFactNeighborX="-1237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5208CB-378D-40A1-BE2D-A3C2E932A2DB}" type="pres">
      <dgm:prSet presAssocID="{50377CE4-6A5E-4A08-A1FF-7CF6AFAEB482}" presName="ChildText" presStyleLbl="revTx" presStyleIdx="3" presStyleCnt="7" custScaleX="299015" custLinFactX="10517" custLinFactNeighborX="100000" custLinFactNeighborY="-174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E3A4D9-6A0C-44DD-AEA9-B5B90EB7BEDA}" type="pres">
      <dgm:prSet presAssocID="{A34AC2CE-E8C7-474C-804C-5B0B8149AF9B}" presName="sibTrans" presStyleCnt="0"/>
      <dgm:spPr/>
    </dgm:pt>
    <dgm:pt modelId="{449084C6-C910-4078-B4D7-688626C2D11F}" type="pres">
      <dgm:prSet presAssocID="{A6F619E1-849F-4704-9CAA-11E26693E35B}" presName="composite" presStyleCnt="0"/>
      <dgm:spPr/>
    </dgm:pt>
    <dgm:pt modelId="{0E460BD0-10EF-400A-99C1-AEAEE2636BA7}" type="pres">
      <dgm:prSet presAssocID="{A6F619E1-849F-4704-9CAA-11E26693E35B}" presName="bentUpArrow1" presStyleLbl="alignImgPlace1" presStyleIdx="4" presStyleCnt="6" custLinFactNeighborX="-10220"/>
      <dgm:spPr/>
    </dgm:pt>
    <dgm:pt modelId="{79106F04-7116-44B6-8605-1CCE2518DB24}" type="pres">
      <dgm:prSet presAssocID="{A6F619E1-849F-4704-9CAA-11E26693E35B}" presName="ParentText" presStyleLbl="node1" presStyleIdx="4" presStyleCnt="7" custScaleX="127952" custLinFactNeighborX="-37888" custLinFactNeighborY="-141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9A44E6-5859-483C-97E8-C92D4894A3A6}" type="pres">
      <dgm:prSet presAssocID="{A6F619E1-849F-4704-9CAA-11E26693E35B}" presName="ChildText" presStyleLbl="revTx" presStyleIdx="4" presStyleCnt="7" custScaleX="477416" custLinFactX="63603" custLinFactNeighborX="100000" custLinFactNeighborY="-35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01C060-0D73-4B6B-BCE9-2D5096F99D70}" type="pres">
      <dgm:prSet presAssocID="{9383667A-9EF4-4744-BB1B-17D04F46BB47}" presName="sibTrans" presStyleCnt="0"/>
      <dgm:spPr/>
    </dgm:pt>
    <dgm:pt modelId="{8E8E406C-437B-4822-8082-BCE75524765D}" type="pres">
      <dgm:prSet presAssocID="{E5A843B6-DCF2-4894-B590-167AD39850E3}" presName="composite" presStyleCnt="0"/>
      <dgm:spPr/>
    </dgm:pt>
    <dgm:pt modelId="{A410E53D-9D11-40D8-A14C-3E39DEE87B7D}" type="pres">
      <dgm:prSet presAssocID="{E5A843B6-DCF2-4894-B590-167AD39850E3}" presName="bentUpArrow1" presStyleLbl="alignImgPlace1" presStyleIdx="5" presStyleCnt="6" custLinFactNeighborX="-20444" custLinFactNeighborY="3325"/>
      <dgm:spPr/>
    </dgm:pt>
    <dgm:pt modelId="{F81E6EF1-EC00-4F33-85AB-F84FDFC54A6F}" type="pres">
      <dgm:prSet presAssocID="{E5A843B6-DCF2-4894-B590-167AD39850E3}" presName="ParentText" presStyleLbl="node1" presStyleIdx="5" presStyleCnt="7" custScaleX="127952" custLinFactNeighborX="-79803" custLinFactNeighborY="147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21CA62-C459-4CE9-8B4C-BF3A3D527057}" type="pres">
      <dgm:prSet presAssocID="{E5A843B6-DCF2-4894-B590-167AD39850E3}" presName="ChildText" presStyleLbl="revTx" presStyleIdx="5" presStyleCnt="7" custScaleX="622214" custLinFactX="76562" custLinFactNeighborX="100000" custLinFactNeighborY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D48F15-5045-4221-9CB0-B19359EA76C4}" type="pres">
      <dgm:prSet presAssocID="{683D75E8-A348-4624-BA3C-1DE566DB36EE}" presName="sibTrans" presStyleCnt="0"/>
      <dgm:spPr/>
    </dgm:pt>
    <dgm:pt modelId="{F5229B98-C062-422B-BDA5-42E763B9A17D}" type="pres">
      <dgm:prSet presAssocID="{009268C7-A4F5-4FAE-B5E4-393BFDB25E8F}" presName="composite" presStyleCnt="0"/>
      <dgm:spPr/>
    </dgm:pt>
    <dgm:pt modelId="{CC5E8C2D-6159-4E75-AD01-EB68D695F924}" type="pres">
      <dgm:prSet presAssocID="{009268C7-A4F5-4FAE-B5E4-393BFDB25E8F}" presName="ParentText" presStyleLbl="node1" presStyleIdx="6" presStyleCnt="7" custScaleX="127952" custLinFactNeighborX="51961" custLinFactNeighborY="279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1494BB-153A-4ADB-B539-8D8CB9EECFC5}" type="pres">
      <dgm:prSet presAssocID="{009268C7-A4F5-4FAE-B5E4-393BFDB25E8F}" presName="FinalChildText" presStyleLbl="revTx" presStyleIdx="6" presStyleCnt="7" custScaleX="347131" custLinFactX="100000" custLinFactNeighborX="12316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2677BE6-B551-4F25-9D58-59D2C5EAB7E9}" srcId="{50377CE4-6A5E-4A08-A1FF-7CF6AFAEB482}" destId="{82A88672-3F8F-4476-98DE-073486FB24C0}" srcOrd="0" destOrd="0" parTransId="{3DFF3083-360A-4E66-AAA4-4E1AB92A618B}" sibTransId="{75F0DD96-46F5-4EFE-B95A-C8FDBB125258}"/>
    <dgm:cxn modelId="{98103425-326D-4E1C-8E22-F6D817B49D8E}" srcId="{C0C59191-D881-44E6-9F4F-EC476C6337FA}" destId="{12F5B867-7E2D-490B-9A30-432A5CF59402}" srcOrd="0" destOrd="0" parTransId="{19AA4F46-488B-40D1-B7BC-86EE6594C7FB}" sibTransId="{5751A10E-DB87-42BC-B540-951560C03A8F}"/>
    <dgm:cxn modelId="{D2D0DE9F-BB01-4442-8457-041EC7A7A045}" type="presOf" srcId="{77FB1290-748E-414C-B001-7B7784DADB7B}" destId="{7E783EE4-2DE5-4B1E-807D-1684360201EF}" srcOrd="0" destOrd="0" presId="urn:microsoft.com/office/officeart/2005/8/layout/StepDownProcess"/>
    <dgm:cxn modelId="{B8C28E95-61D0-4489-9FA8-5318C7522607}" type="presOf" srcId="{212D596C-0AC0-41BF-9C24-DE2E4C7C72B0}" destId="{3D21CA62-C459-4CE9-8B4C-BF3A3D527057}" srcOrd="0" destOrd="0" presId="urn:microsoft.com/office/officeart/2005/8/layout/StepDownProcess"/>
    <dgm:cxn modelId="{1295E456-1C4A-4E2E-9036-1918174F0CD8}" srcId="{E5A843B6-DCF2-4894-B590-167AD39850E3}" destId="{212D596C-0AC0-41BF-9C24-DE2E4C7C72B0}" srcOrd="0" destOrd="0" parTransId="{73F8E134-5582-4391-8A51-51C2F7B73EBB}" sibTransId="{9B691327-0028-4326-AE08-EF11F8699AB2}"/>
    <dgm:cxn modelId="{CBAC5A51-5B88-4DD5-9CFA-1A3A3BD30D43}" srcId="{ADBB7065-2EB6-4701-9A8B-432C559FC6EE}" destId="{24CA2034-A665-4E9C-A788-1F2822B9DDD0}" srcOrd="2" destOrd="0" parTransId="{A79CAE10-81F8-4A7F-AA40-A8A20FC97610}" sibTransId="{745C7208-EFCE-42AA-8DA5-4820A17262CE}"/>
    <dgm:cxn modelId="{637FF4D2-0951-40B1-8DDB-65A460DC1DCE}" type="presOf" srcId="{BBAC709B-C42E-416C-9617-65841D2F371C}" destId="{B09A44E6-5859-483C-97E8-C92D4894A3A6}" srcOrd="0" destOrd="0" presId="urn:microsoft.com/office/officeart/2005/8/layout/StepDownProcess"/>
    <dgm:cxn modelId="{E6BE06CB-FA66-4FC6-A1F7-343DA1535B07}" type="presOf" srcId="{65DC9635-9427-4BCD-9B41-6003FCDEB32A}" destId="{AF1494BB-153A-4ADB-B539-8D8CB9EECFC5}" srcOrd="0" destOrd="0" presId="urn:microsoft.com/office/officeart/2005/8/layout/StepDownProcess"/>
    <dgm:cxn modelId="{D3F77673-728F-48FE-9E0D-299DCB38A18A}" type="presOf" srcId="{009268C7-A4F5-4FAE-B5E4-393BFDB25E8F}" destId="{CC5E8C2D-6159-4E75-AD01-EB68D695F924}" srcOrd="0" destOrd="0" presId="urn:microsoft.com/office/officeart/2005/8/layout/StepDownProcess"/>
    <dgm:cxn modelId="{26C6788E-047B-4A8E-9789-DDCF3200C108}" srcId="{ADBB7065-2EB6-4701-9A8B-432C559FC6EE}" destId="{E5A843B6-DCF2-4894-B590-167AD39850E3}" srcOrd="5" destOrd="0" parTransId="{3412C1D4-8CB8-4611-BF37-2F842E15B12C}" sibTransId="{683D75E8-A348-4624-BA3C-1DE566DB36EE}"/>
    <dgm:cxn modelId="{68D0408E-10CD-4B81-AA3F-A9F94F655168}" type="presOf" srcId="{ADBB7065-2EB6-4701-9A8B-432C559FC6EE}" destId="{58024507-BBED-4927-A326-2D258DF22A3B}" srcOrd="0" destOrd="0" presId="urn:microsoft.com/office/officeart/2005/8/layout/StepDownProcess"/>
    <dgm:cxn modelId="{9A4EFCE8-2070-4B97-9A8C-10C0964FCABC}" srcId="{A6F619E1-849F-4704-9CAA-11E26693E35B}" destId="{BBAC709B-C42E-416C-9617-65841D2F371C}" srcOrd="0" destOrd="0" parTransId="{86240094-208C-4FC9-90E7-23D1B38E1DEB}" sibTransId="{8F4C3565-60C1-4642-831A-5944F11A3D11}"/>
    <dgm:cxn modelId="{5D18FF23-D9E7-4966-A08C-ADC73C24C348}" srcId="{50377CE4-6A5E-4A08-A1FF-7CF6AFAEB482}" destId="{AC356764-A506-49A9-8D80-CE8C415074E4}" srcOrd="1" destOrd="0" parTransId="{88FEC233-90D5-48BE-A854-CCC037E44AEC}" sibTransId="{8EB54CDA-F1C5-4C86-8B53-110BBD59B4A6}"/>
    <dgm:cxn modelId="{00209310-CC69-4245-A778-7DD731C3C692}" srcId="{ADBB7065-2EB6-4701-9A8B-432C559FC6EE}" destId="{009268C7-A4F5-4FAE-B5E4-393BFDB25E8F}" srcOrd="6" destOrd="0" parTransId="{5F6D4A0B-EC93-4ACF-8647-1C8A4E411DDE}" sibTransId="{06B9B462-15C2-4FB5-9C89-5E6132A13FED}"/>
    <dgm:cxn modelId="{1BDC571E-9EC7-4535-A690-E0898804F440}" srcId="{E5A843B6-DCF2-4894-B590-167AD39850E3}" destId="{FBA4493D-09CD-41F8-80D1-687AED998A08}" srcOrd="1" destOrd="0" parTransId="{FFFDD4F5-12A9-4CCB-ADF7-D30C0ABE333B}" sibTransId="{5325F010-D256-4B0C-A412-0A55E9706E04}"/>
    <dgm:cxn modelId="{276A72ED-D92D-4C33-82BA-56F8A5BA7701}" srcId="{009268C7-A4F5-4FAE-B5E4-393BFDB25E8F}" destId="{65DC9635-9427-4BCD-9B41-6003FCDEB32A}" srcOrd="0" destOrd="0" parTransId="{DA7C2FEA-F549-4C62-8A3A-C27FDD9A1F42}" sibTransId="{A96F1004-21DE-4E47-B3AB-B01B712B3BE0}"/>
    <dgm:cxn modelId="{EE8933DE-AF1D-454A-B9D9-9BDB7D7CCE97}" srcId="{ADBB7065-2EB6-4701-9A8B-432C559FC6EE}" destId="{50377CE4-6A5E-4A08-A1FF-7CF6AFAEB482}" srcOrd="3" destOrd="0" parTransId="{ABC20024-97A7-4B00-BF31-FBBE8B8DD239}" sibTransId="{A34AC2CE-E8C7-474C-804C-5B0B8149AF9B}"/>
    <dgm:cxn modelId="{09D2AA74-7457-4A95-B7B9-7FBB59580E01}" type="presOf" srcId="{C0C59191-D881-44E6-9F4F-EC476C6337FA}" destId="{B6A0375C-C8FA-4E8D-9438-29F1BBF8B2A0}" srcOrd="0" destOrd="0" presId="urn:microsoft.com/office/officeart/2005/8/layout/StepDownProcess"/>
    <dgm:cxn modelId="{8775D908-4AF1-4A1E-9E2C-A3A05C9F18CA}" srcId="{24CA2034-A665-4E9C-A788-1F2822B9DDD0}" destId="{77FB1290-748E-414C-B001-7B7784DADB7B}" srcOrd="0" destOrd="0" parTransId="{FF48E65E-8DE6-48F1-8677-9E3E3BDC2220}" sibTransId="{0F461DAD-ED07-43BF-8221-0644A3558CEB}"/>
    <dgm:cxn modelId="{69682456-44F0-45F8-A8DB-340D11E24A98}" type="presOf" srcId="{82A88672-3F8F-4476-98DE-073486FB24C0}" destId="{305208CB-378D-40A1-BE2D-A3C2E932A2DB}" srcOrd="0" destOrd="0" presId="urn:microsoft.com/office/officeart/2005/8/layout/StepDownProcess"/>
    <dgm:cxn modelId="{9FA4A054-08F9-49AF-820C-BC89AFC8E217}" type="presOf" srcId="{24CA2034-A665-4E9C-A788-1F2822B9DDD0}" destId="{3A32EC80-D9CA-4BD7-AB2D-2B0616E3C77D}" srcOrd="0" destOrd="0" presId="urn:microsoft.com/office/officeart/2005/8/layout/StepDownProcess"/>
    <dgm:cxn modelId="{918F5229-A3CA-4175-84EF-0126855F2418}" type="presOf" srcId="{E5A843B6-DCF2-4894-B590-167AD39850E3}" destId="{F81E6EF1-EC00-4F33-85AB-F84FDFC54A6F}" srcOrd="0" destOrd="0" presId="urn:microsoft.com/office/officeart/2005/8/layout/StepDownProcess"/>
    <dgm:cxn modelId="{95439740-6C78-4B4F-BE29-06C55F0C461F}" type="presOf" srcId="{AC356764-A506-49A9-8D80-CE8C415074E4}" destId="{305208CB-378D-40A1-BE2D-A3C2E932A2DB}" srcOrd="0" destOrd="1" presId="urn:microsoft.com/office/officeart/2005/8/layout/StepDownProcess"/>
    <dgm:cxn modelId="{0A00CF25-0238-43A3-9739-A3B77EAE2E42}" type="presOf" srcId="{50377CE4-6A5E-4A08-A1FF-7CF6AFAEB482}" destId="{2FDD2C8E-996B-4160-8E9B-ECFB03E4437B}" srcOrd="0" destOrd="0" presId="urn:microsoft.com/office/officeart/2005/8/layout/StepDownProcess"/>
    <dgm:cxn modelId="{87BEA7F7-4E73-4D4B-80D6-80C297DC4261}" type="presOf" srcId="{F09045F1-6EDC-406D-963E-1886E23E283D}" destId="{593203EF-5E8E-4CCD-8485-597D0E24816A}" srcOrd="0" destOrd="0" presId="urn:microsoft.com/office/officeart/2005/8/layout/StepDownProcess"/>
    <dgm:cxn modelId="{54BB45F2-4008-4279-984C-6A4AFCE6D58A}" srcId="{ADBB7065-2EB6-4701-9A8B-432C559FC6EE}" destId="{F09045F1-6EDC-406D-963E-1886E23E283D}" srcOrd="0" destOrd="0" parTransId="{C9BC0A31-2208-40BC-8045-F1B81F6729A3}" sibTransId="{03BAB455-D9A2-41FA-8DD0-247FF8E7BA31}"/>
    <dgm:cxn modelId="{C2849E58-B1FE-42FD-ABDD-C28023F0C415}" type="presOf" srcId="{6555C2F4-85D4-417E-A6A5-9083A96006E5}" destId="{D009C21E-BE40-4B1E-A39D-9DC89AFB85D1}" srcOrd="0" destOrd="0" presId="urn:microsoft.com/office/officeart/2005/8/layout/StepDownProcess"/>
    <dgm:cxn modelId="{CB3EDA49-DEDF-4626-8E56-20C38E17E2FE}" type="presOf" srcId="{12F5B867-7E2D-490B-9A30-432A5CF59402}" destId="{61C5FC2F-5716-4BD0-B9E0-EF9F80537F84}" srcOrd="0" destOrd="0" presId="urn:microsoft.com/office/officeart/2005/8/layout/StepDownProcess"/>
    <dgm:cxn modelId="{F914DBC3-5482-401D-8BE4-97150E6E537F}" srcId="{ADBB7065-2EB6-4701-9A8B-432C559FC6EE}" destId="{A6F619E1-849F-4704-9CAA-11E26693E35B}" srcOrd="4" destOrd="0" parTransId="{1100A1E3-048B-48FA-A2C4-DC3DA512BE25}" sibTransId="{9383667A-9EF4-4744-BB1B-17D04F46BB47}"/>
    <dgm:cxn modelId="{6266A878-EF8D-49E9-871F-C9A78F5D9303}" type="presOf" srcId="{A6F619E1-849F-4704-9CAA-11E26693E35B}" destId="{79106F04-7116-44B6-8605-1CCE2518DB24}" srcOrd="0" destOrd="0" presId="urn:microsoft.com/office/officeart/2005/8/layout/StepDownProcess"/>
    <dgm:cxn modelId="{B16F21F3-5CF4-454C-9D87-BE7C6BEE30B8}" srcId="{ADBB7065-2EB6-4701-9A8B-432C559FC6EE}" destId="{C0C59191-D881-44E6-9F4F-EC476C6337FA}" srcOrd="1" destOrd="0" parTransId="{DEB212A6-16BD-4BAA-AC4C-B95D6257FC24}" sibTransId="{F2F86563-AEC6-44BE-A5F2-75A3288EC12F}"/>
    <dgm:cxn modelId="{6608B9A2-01AC-4CD1-9E4E-8AF3607943FD}" type="presOf" srcId="{FBA4493D-09CD-41F8-80D1-687AED998A08}" destId="{3D21CA62-C459-4CE9-8B4C-BF3A3D527057}" srcOrd="0" destOrd="1" presId="urn:microsoft.com/office/officeart/2005/8/layout/StepDownProcess"/>
    <dgm:cxn modelId="{2D4C655F-66B7-4606-8C73-35CE49C8C133}" srcId="{F09045F1-6EDC-406D-963E-1886E23E283D}" destId="{6555C2F4-85D4-417E-A6A5-9083A96006E5}" srcOrd="0" destOrd="0" parTransId="{25E83EB9-77AA-4BB1-9C28-A7FFD888D9A5}" sibTransId="{119E5779-0082-4CE6-BAED-FDACBE02F0CA}"/>
    <dgm:cxn modelId="{F40EBDF2-BD2C-43A3-A499-F9E9FE76934D}" type="presParOf" srcId="{58024507-BBED-4927-A326-2D258DF22A3B}" destId="{A8078801-93DA-48D7-BCE9-B34764D98BF0}" srcOrd="0" destOrd="0" presId="urn:microsoft.com/office/officeart/2005/8/layout/StepDownProcess"/>
    <dgm:cxn modelId="{BD391952-56F4-49F9-8F29-2110F08BE2C7}" type="presParOf" srcId="{A8078801-93DA-48D7-BCE9-B34764D98BF0}" destId="{A239CE10-BF96-472D-95A1-DD5ACE340D97}" srcOrd="0" destOrd="0" presId="urn:microsoft.com/office/officeart/2005/8/layout/StepDownProcess"/>
    <dgm:cxn modelId="{CB95F739-6AB3-4A7D-AEB3-9BCBCF8A18C2}" type="presParOf" srcId="{A8078801-93DA-48D7-BCE9-B34764D98BF0}" destId="{593203EF-5E8E-4CCD-8485-597D0E24816A}" srcOrd="1" destOrd="0" presId="urn:microsoft.com/office/officeart/2005/8/layout/StepDownProcess"/>
    <dgm:cxn modelId="{1BCAFA37-A0DB-415C-9EC0-69AB8CB19ABD}" type="presParOf" srcId="{A8078801-93DA-48D7-BCE9-B34764D98BF0}" destId="{D009C21E-BE40-4B1E-A39D-9DC89AFB85D1}" srcOrd="2" destOrd="0" presId="urn:microsoft.com/office/officeart/2005/8/layout/StepDownProcess"/>
    <dgm:cxn modelId="{E9560227-1D94-439C-BCD2-260C0CB6A9CE}" type="presParOf" srcId="{58024507-BBED-4927-A326-2D258DF22A3B}" destId="{938BFC0A-C795-46C4-8859-456CB561EE33}" srcOrd="1" destOrd="0" presId="urn:microsoft.com/office/officeart/2005/8/layout/StepDownProcess"/>
    <dgm:cxn modelId="{BB9C83CE-170C-4BF6-B0B5-E92297067373}" type="presParOf" srcId="{58024507-BBED-4927-A326-2D258DF22A3B}" destId="{A40AB3CD-8E41-46C1-A7D4-03EDCDB15448}" srcOrd="2" destOrd="0" presId="urn:microsoft.com/office/officeart/2005/8/layout/StepDownProcess"/>
    <dgm:cxn modelId="{5DBD37B7-CE42-4D27-BBC6-4EC14FE3A823}" type="presParOf" srcId="{A40AB3CD-8E41-46C1-A7D4-03EDCDB15448}" destId="{62B47CFA-7C21-43D4-87D6-CB30201611A0}" srcOrd="0" destOrd="0" presId="urn:microsoft.com/office/officeart/2005/8/layout/StepDownProcess"/>
    <dgm:cxn modelId="{94E95E6A-7692-4123-9C38-D3F101B18558}" type="presParOf" srcId="{A40AB3CD-8E41-46C1-A7D4-03EDCDB15448}" destId="{B6A0375C-C8FA-4E8D-9438-29F1BBF8B2A0}" srcOrd="1" destOrd="0" presId="urn:microsoft.com/office/officeart/2005/8/layout/StepDownProcess"/>
    <dgm:cxn modelId="{2BD02DED-4474-4084-909B-350767D049AC}" type="presParOf" srcId="{A40AB3CD-8E41-46C1-A7D4-03EDCDB15448}" destId="{61C5FC2F-5716-4BD0-B9E0-EF9F80537F84}" srcOrd="2" destOrd="0" presId="urn:microsoft.com/office/officeart/2005/8/layout/StepDownProcess"/>
    <dgm:cxn modelId="{D0351A2E-7192-4E0A-8F07-0B3BE4CA94E7}" type="presParOf" srcId="{58024507-BBED-4927-A326-2D258DF22A3B}" destId="{3319FB6B-5ECD-4D6F-AA79-BE9B52D5A776}" srcOrd="3" destOrd="0" presId="urn:microsoft.com/office/officeart/2005/8/layout/StepDownProcess"/>
    <dgm:cxn modelId="{C644EB14-7FB5-433F-8DAC-7D0A7CAC0DC5}" type="presParOf" srcId="{58024507-BBED-4927-A326-2D258DF22A3B}" destId="{ACAAB9C3-53C3-47EF-BA06-F26312F1035D}" srcOrd="4" destOrd="0" presId="urn:microsoft.com/office/officeart/2005/8/layout/StepDownProcess"/>
    <dgm:cxn modelId="{630D4006-9E22-4AEA-B175-D181F6334F99}" type="presParOf" srcId="{ACAAB9C3-53C3-47EF-BA06-F26312F1035D}" destId="{0045730D-C1D0-41F9-B8A7-6C6D27B675FB}" srcOrd="0" destOrd="0" presId="urn:microsoft.com/office/officeart/2005/8/layout/StepDownProcess"/>
    <dgm:cxn modelId="{84CB921E-5BA7-40E3-8C92-EF53281C0839}" type="presParOf" srcId="{ACAAB9C3-53C3-47EF-BA06-F26312F1035D}" destId="{3A32EC80-D9CA-4BD7-AB2D-2B0616E3C77D}" srcOrd="1" destOrd="0" presId="urn:microsoft.com/office/officeart/2005/8/layout/StepDownProcess"/>
    <dgm:cxn modelId="{CF44D985-18C5-452C-849E-06CC237C170D}" type="presParOf" srcId="{ACAAB9C3-53C3-47EF-BA06-F26312F1035D}" destId="{7E783EE4-2DE5-4B1E-807D-1684360201EF}" srcOrd="2" destOrd="0" presId="urn:microsoft.com/office/officeart/2005/8/layout/StepDownProcess"/>
    <dgm:cxn modelId="{A2F3C9CF-F04B-44EA-8256-418FA3EFCC6C}" type="presParOf" srcId="{58024507-BBED-4927-A326-2D258DF22A3B}" destId="{1D7BE234-5255-41AE-AF72-5D5D5D4C2A94}" srcOrd="5" destOrd="0" presId="urn:microsoft.com/office/officeart/2005/8/layout/StepDownProcess"/>
    <dgm:cxn modelId="{A9CB8714-683F-4BEA-9922-B7F598EE12A8}" type="presParOf" srcId="{58024507-BBED-4927-A326-2D258DF22A3B}" destId="{FBA98413-4305-418E-9863-86D553FFE773}" srcOrd="6" destOrd="0" presId="urn:microsoft.com/office/officeart/2005/8/layout/StepDownProcess"/>
    <dgm:cxn modelId="{A760802B-BA02-4E45-B1D7-B857FAA8546F}" type="presParOf" srcId="{FBA98413-4305-418E-9863-86D553FFE773}" destId="{02D0AB13-0375-4CB3-B3B9-115FF9496552}" srcOrd="0" destOrd="0" presId="urn:microsoft.com/office/officeart/2005/8/layout/StepDownProcess"/>
    <dgm:cxn modelId="{3AD86463-C3D4-4CF9-96A9-43491674EA0D}" type="presParOf" srcId="{FBA98413-4305-418E-9863-86D553FFE773}" destId="{2FDD2C8E-996B-4160-8E9B-ECFB03E4437B}" srcOrd="1" destOrd="0" presId="urn:microsoft.com/office/officeart/2005/8/layout/StepDownProcess"/>
    <dgm:cxn modelId="{3426FA36-9127-4139-ABB9-B9BD01C37E31}" type="presParOf" srcId="{FBA98413-4305-418E-9863-86D553FFE773}" destId="{305208CB-378D-40A1-BE2D-A3C2E932A2DB}" srcOrd="2" destOrd="0" presId="urn:microsoft.com/office/officeart/2005/8/layout/StepDownProcess"/>
    <dgm:cxn modelId="{858AD232-9A37-40D0-AD6B-2ACC2D60639C}" type="presParOf" srcId="{58024507-BBED-4927-A326-2D258DF22A3B}" destId="{30E3A4D9-6A0C-44DD-AEA9-B5B90EB7BEDA}" srcOrd="7" destOrd="0" presId="urn:microsoft.com/office/officeart/2005/8/layout/StepDownProcess"/>
    <dgm:cxn modelId="{E4EA9522-A6E2-4FCF-B128-C32AD17EFB70}" type="presParOf" srcId="{58024507-BBED-4927-A326-2D258DF22A3B}" destId="{449084C6-C910-4078-B4D7-688626C2D11F}" srcOrd="8" destOrd="0" presId="urn:microsoft.com/office/officeart/2005/8/layout/StepDownProcess"/>
    <dgm:cxn modelId="{52FCB7F6-AC01-4832-ABFC-42E6B095A1EA}" type="presParOf" srcId="{449084C6-C910-4078-B4D7-688626C2D11F}" destId="{0E460BD0-10EF-400A-99C1-AEAEE2636BA7}" srcOrd="0" destOrd="0" presId="urn:microsoft.com/office/officeart/2005/8/layout/StepDownProcess"/>
    <dgm:cxn modelId="{A32DD39B-C918-44D3-BBE2-846BA568AD36}" type="presParOf" srcId="{449084C6-C910-4078-B4D7-688626C2D11F}" destId="{79106F04-7116-44B6-8605-1CCE2518DB24}" srcOrd="1" destOrd="0" presId="urn:microsoft.com/office/officeart/2005/8/layout/StepDownProcess"/>
    <dgm:cxn modelId="{A2B5763D-CDFC-4253-B359-47F9B0F1A83B}" type="presParOf" srcId="{449084C6-C910-4078-B4D7-688626C2D11F}" destId="{B09A44E6-5859-483C-97E8-C92D4894A3A6}" srcOrd="2" destOrd="0" presId="urn:microsoft.com/office/officeart/2005/8/layout/StepDownProcess"/>
    <dgm:cxn modelId="{D26C86D2-49F7-42ED-B93A-83AFD7B3CFD0}" type="presParOf" srcId="{58024507-BBED-4927-A326-2D258DF22A3B}" destId="{8501C060-0D73-4B6B-BCE9-2D5096F99D70}" srcOrd="9" destOrd="0" presId="urn:microsoft.com/office/officeart/2005/8/layout/StepDownProcess"/>
    <dgm:cxn modelId="{76F8E663-14D6-4715-9592-D0391A2CF64C}" type="presParOf" srcId="{58024507-BBED-4927-A326-2D258DF22A3B}" destId="{8E8E406C-437B-4822-8082-BCE75524765D}" srcOrd="10" destOrd="0" presId="urn:microsoft.com/office/officeart/2005/8/layout/StepDownProcess"/>
    <dgm:cxn modelId="{E046C168-5464-4629-883E-A45074ADF28B}" type="presParOf" srcId="{8E8E406C-437B-4822-8082-BCE75524765D}" destId="{A410E53D-9D11-40D8-A14C-3E39DEE87B7D}" srcOrd="0" destOrd="0" presId="urn:microsoft.com/office/officeart/2005/8/layout/StepDownProcess"/>
    <dgm:cxn modelId="{4C062D99-B74F-4C25-9605-AA3C70837C86}" type="presParOf" srcId="{8E8E406C-437B-4822-8082-BCE75524765D}" destId="{F81E6EF1-EC00-4F33-85AB-F84FDFC54A6F}" srcOrd="1" destOrd="0" presId="urn:microsoft.com/office/officeart/2005/8/layout/StepDownProcess"/>
    <dgm:cxn modelId="{F6BF6630-2308-4065-81DC-25DD7964F1EA}" type="presParOf" srcId="{8E8E406C-437B-4822-8082-BCE75524765D}" destId="{3D21CA62-C459-4CE9-8B4C-BF3A3D527057}" srcOrd="2" destOrd="0" presId="urn:microsoft.com/office/officeart/2005/8/layout/StepDownProcess"/>
    <dgm:cxn modelId="{2A98ACD9-3C2B-40E9-934B-A7AEB7365E3B}" type="presParOf" srcId="{58024507-BBED-4927-A326-2D258DF22A3B}" destId="{19D48F15-5045-4221-9CB0-B19359EA76C4}" srcOrd="11" destOrd="0" presId="urn:microsoft.com/office/officeart/2005/8/layout/StepDownProcess"/>
    <dgm:cxn modelId="{C717BB39-1563-4304-BA8A-BD866A7CDC7D}" type="presParOf" srcId="{58024507-BBED-4927-A326-2D258DF22A3B}" destId="{F5229B98-C062-422B-BDA5-42E763B9A17D}" srcOrd="12" destOrd="0" presId="urn:microsoft.com/office/officeart/2005/8/layout/StepDownProcess"/>
    <dgm:cxn modelId="{01EAD7B8-BFDB-4953-860E-462DC33E640A}" type="presParOf" srcId="{F5229B98-C062-422B-BDA5-42E763B9A17D}" destId="{CC5E8C2D-6159-4E75-AD01-EB68D695F924}" srcOrd="0" destOrd="0" presId="urn:microsoft.com/office/officeart/2005/8/layout/StepDownProcess"/>
    <dgm:cxn modelId="{629775EF-AB1D-49C2-9DA5-E1F06A330AF7}" type="presParOf" srcId="{F5229B98-C062-422B-BDA5-42E763B9A17D}" destId="{AF1494BB-153A-4ADB-B539-8D8CB9EECFC5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1A9FD4-44BE-4E19-AD7C-6ABE746A3F0E}" type="doc">
      <dgm:prSet loTypeId="urn:microsoft.com/office/officeart/2005/8/layout/bProcess3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EA3C4FF3-5C34-43B3-8AF3-6CC87741084C}">
      <dgm:prSet/>
      <dgm:spPr/>
      <dgm:t>
        <a:bodyPr/>
        <a:lstStyle/>
        <a:p>
          <a:pPr rtl="0"/>
          <a:r>
            <a:rPr lang="es-MX" smtClean="0"/>
            <a:t>Llevar contabilidad</a:t>
          </a:r>
          <a:endParaRPr lang="es-MX"/>
        </a:p>
      </dgm:t>
    </dgm:pt>
    <dgm:pt modelId="{E16F6EA2-0C64-437F-BE55-136D9F5BC9FA}" type="parTrans" cxnId="{814AC18F-1C44-41BD-BE04-B940987448C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BB4F1C6A-6B8A-4327-AD29-9DE619730FF5}" type="sibTrans" cxnId="{814AC18F-1C44-41BD-BE04-B940987448C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62361E6-D9DD-43CE-8465-F6E0E9F512A3}">
      <dgm:prSet/>
      <dgm:spPr/>
      <dgm:t>
        <a:bodyPr/>
        <a:lstStyle/>
        <a:p>
          <a:pPr rtl="0"/>
          <a:r>
            <a:rPr lang="es-MX" dirty="0" smtClean="0"/>
            <a:t>Expedir comprobantes fiscales</a:t>
          </a:r>
          <a:endParaRPr lang="es-MX" dirty="0"/>
        </a:p>
      </dgm:t>
    </dgm:pt>
    <dgm:pt modelId="{6E93C8D2-1487-48CA-BA38-C513179A6BC3}" type="parTrans" cxnId="{0FB469F3-F0E0-459F-BD80-9FF08CD99D9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163E2F9-FD35-4372-9C69-1CD99B390AE0}" type="sibTrans" cxnId="{0FB469F3-F0E0-459F-BD80-9FF08CD99D9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7F4BB04-379A-4926-861C-F06B75F1011A}">
      <dgm:prSet/>
      <dgm:spPr/>
      <dgm:t>
        <a:bodyPr/>
        <a:lstStyle/>
        <a:p>
          <a:pPr rtl="0"/>
          <a:r>
            <a:rPr lang="es-MX" smtClean="0"/>
            <a:t>Formular Estado de posición financiera</a:t>
          </a:r>
          <a:endParaRPr lang="es-MX"/>
        </a:p>
      </dgm:t>
    </dgm:pt>
    <dgm:pt modelId="{37B6A6A9-80C1-483F-8EC7-2C8CD6F9B9AD}" type="parTrans" cxnId="{116A2CBC-23D3-414A-9905-3E97DA992A5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73F29B0-2AEA-4A89-A967-0E9423C684D5}" type="sibTrans" cxnId="{116A2CBC-23D3-414A-9905-3E97DA992A5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8975C1F-49EB-4833-AD7D-E7B921DE3A46}">
      <dgm:prSet/>
      <dgm:spPr/>
      <dgm:t>
        <a:bodyPr/>
        <a:lstStyle/>
        <a:p>
          <a:pPr rtl="0"/>
          <a:r>
            <a:rPr lang="es-MX" smtClean="0"/>
            <a:t>Levantar inventario de existencias</a:t>
          </a:r>
          <a:endParaRPr lang="es-MX"/>
        </a:p>
      </dgm:t>
    </dgm:pt>
    <dgm:pt modelId="{F5C87963-7CE6-45D0-BB32-5F7EC94A3AD5}" type="parTrans" cxnId="{67A03AC4-BE3A-4945-B8D2-DA73259B739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6612F7A-1836-47AC-8EB3-F8B3F48FD999}" type="sibTrans" cxnId="{67A03AC4-BE3A-4945-B8D2-DA73259B739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9A50E66-9AF9-41C2-AC4A-F512FB815BD6}">
      <dgm:prSet/>
      <dgm:spPr/>
      <dgm:t>
        <a:bodyPr/>
        <a:lstStyle/>
        <a:p>
          <a:pPr rtl="0"/>
          <a:r>
            <a:rPr lang="es-MX" smtClean="0"/>
            <a:t>Presentar declaración anual</a:t>
          </a:r>
          <a:endParaRPr lang="es-MX"/>
        </a:p>
      </dgm:t>
    </dgm:pt>
    <dgm:pt modelId="{CD28ECAE-7A6B-4CF1-A302-755708B58BA1}" type="parTrans" cxnId="{86EDAD7B-DAAA-4F89-9825-85CA14AB4D5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C240ADD-1B92-461F-8997-95F67DF69031}" type="sibTrans" cxnId="{86EDAD7B-DAAA-4F89-9825-85CA14AB4D5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04DA48C-2CC6-4474-8A16-77F6B92ACB87}">
      <dgm:prSet/>
      <dgm:spPr/>
      <dgm:t>
        <a:bodyPr/>
        <a:lstStyle/>
        <a:p>
          <a:pPr rtl="0"/>
          <a:r>
            <a:rPr lang="es-MX" smtClean="0"/>
            <a:t>Presentar declaraciones por medio electrónicos</a:t>
          </a:r>
          <a:endParaRPr lang="es-MX"/>
        </a:p>
      </dgm:t>
    </dgm:pt>
    <dgm:pt modelId="{D1E939CC-2ADD-424A-B88B-B861262F62A2}" type="parTrans" cxnId="{739A7BC2-7B66-4354-A33B-164DE7C801A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35D3FB9-73DD-429D-AC6B-060DBF3F5342}" type="sibTrans" cxnId="{739A7BC2-7B66-4354-A33B-164DE7C801A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7CE8237-02E3-49C7-A406-AB1A65EF2C27}">
      <dgm:prSet/>
      <dgm:spPr/>
      <dgm:t>
        <a:bodyPr/>
        <a:lstStyle/>
        <a:p>
          <a:pPr rtl="0"/>
          <a:r>
            <a:rPr lang="es-MX" smtClean="0"/>
            <a:t>Registro de títulos valor emitidos</a:t>
          </a:r>
          <a:endParaRPr lang="es-MX"/>
        </a:p>
      </dgm:t>
    </dgm:pt>
    <dgm:pt modelId="{634483D5-9AA7-440D-8CF1-AC386CC8EEA2}" type="parTrans" cxnId="{79DDDFFA-876A-440C-90F1-FB75A8B41E65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ED4712B-C3FA-43B5-BE64-BE5DB280D92F}" type="sibTrans" cxnId="{79DDDFFA-876A-440C-90F1-FB75A8B41E65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ADEB3F3-0309-438C-B59A-773C54722BB3}">
      <dgm:prSet/>
      <dgm:spPr/>
      <dgm:t>
        <a:bodyPr/>
        <a:lstStyle/>
        <a:p>
          <a:pPr rtl="0"/>
          <a:r>
            <a:rPr lang="es-MX" smtClean="0"/>
            <a:t>Informar operaciones con partes relacionadas</a:t>
          </a:r>
          <a:endParaRPr lang="es-MX" dirty="0"/>
        </a:p>
      </dgm:t>
    </dgm:pt>
    <dgm:pt modelId="{3CA5EF5E-6327-4B35-8806-50538DAB90C7}" type="parTrans" cxnId="{2A27B8F0-B2FF-41F5-91F1-4CF1642A4A2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C9AFAAB-22AE-4BB9-8865-5879AE98ADB3}" type="sibTrans" cxnId="{2A27B8F0-B2FF-41F5-91F1-4CF1642A4A2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5CF7628-5596-43E3-B932-3D927BB90F26}">
      <dgm:prSet/>
      <dgm:spPr/>
      <dgm:t>
        <a:bodyPr/>
        <a:lstStyle/>
        <a:p>
          <a:pPr rtl="0"/>
          <a:r>
            <a:rPr lang="es-MX" smtClean="0"/>
            <a:t>Usar precios de transferencia en operaciones con partes relacionadas</a:t>
          </a:r>
          <a:endParaRPr lang="es-MX" dirty="0"/>
        </a:p>
      </dgm:t>
    </dgm:pt>
    <dgm:pt modelId="{076B33D0-C559-448C-80E1-DC8C27B4AD8A}" type="parTrans" cxnId="{1692B875-9A51-461C-BDF7-CEA7C9E0384F}">
      <dgm:prSet/>
      <dgm:spPr/>
      <dgm:t>
        <a:bodyPr/>
        <a:lstStyle/>
        <a:p>
          <a:endParaRPr lang="es-MX"/>
        </a:p>
      </dgm:t>
    </dgm:pt>
    <dgm:pt modelId="{7707944E-9B8C-4A35-A590-6DB47D449F0D}" type="sibTrans" cxnId="{1692B875-9A51-461C-BDF7-CEA7C9E0384F}">
      <dgm:prSet/>
      <dgm:spPr/>
      <dgm:t>
        <a:bodyPr/>
        <a:lstStyle/>
        <a:p>
          <a:endParaRPr lang="es-MX"/>
        </a:p>
      </dgm:t>
    </dgm:pt>
    <dgm:pt modelId="{F958544E-33E5-485C-B459-7352FB2C6FD5}" type="pres">
      <dgm:prSet presAssocID="{361A9FD4-44BE-4E19-AD7C-6ABE746A3F0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E7D5AB0-4E5D-45FD-A178-59DC48D89D6C}" type="pres">
      <dgm:prSet presAssocID="{EA3C4FF3-5C34-43B3-8AF3-6CC87741084C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E5577F-E1D9-45CC-A09F-50DCAF7DBD34}" type="pres">
      <dgm:prSet presAssocID="{BB4F1C6A-6B8A-4327-AD29-9DE619730FF5}" presName="sibTrans" presStyleLbl="sibTrans1D1" presStyleIdx="0" presStyleCnt="8"/>
      <dgm:spPr/>
      <dgm:t>
        <a:bodyPr/>
        <a:lstStyle/>
        <a:p>
          <a:endParaRPr lang="es-MX"/>
        </a:p>
      </dgm:t>
    </dgm:pt>
    <dgm:pt modelId="{D6729625-67F9-4F00-8EF6-4CEBF28E9F8B}" type="pres">
      <dgm:prSet presAssocID="{BB4F1C6A-6B8A-4327-AD29-9DE619730FF5}" presName="connectorText" presStyleLbl="sibTrans1D1" presStyleIdx="0" presStyleCnt="8"/>
      <dgm:spPr/>
      <dgm:t>
        <a:bodyPr/>
        <a:lstStyle/>
        <a:p>
          <a:endParaRPr lang="es-MX"/>
        </a:p>
      </dgm:t>
    </dgm:pt>
    <dgm:pt modelId="{C7456B69-FAD0-4648-9F80-7A9F9AA842E0}" type="pres">
      <dgm:prSet presAssocID="{462361E6-D9DD-43CE-8465-F6E0E9F512A3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EDBC84-0763-4EA1-AC76-5C132E6E9301}" type="pres">
      <dgm:prSet presAssocID="{8163E2F9-FD35-4372-9C69-1CD99B390AE0}" presName="sibTrans" presStyleLbl="sibTrans1D1" presStyleIdx="1" presStyleCnt="8"/>
      <dgm:spPr/>
      <dgm:t>
        <a:bodyPr/>
        <a:lstStyle/>
        <a:p>
          <a:endParaRPr lang="es-MX"/>
        </a:p>
      </dgm:t>
    </dgm:pt>
    <dgm:pt modelId="{39923B80-98D5-493F-8C05-1721F89ECB3D}" type="pres">
      <dgm:prSet presAssocID="{8163E2F9-FD35-4372-9C69-1CD99B390AE0}" presName="connectorText" presStyleLbl="sibTrans1D1" presStyleIdx="1" presStyleCnt="8"/>
      <dgm:spPr/>
      <dgm:t>
        <a:bodyPr/>
        <a:lstStyle/>
        <a:p>
          <a:endParaRPr lang="es-MX"/>
        </a:p>
      </dgm:t>
    </dgm:pt>
    <dgm:pt modelId="{BC1362D6-D023-456C-9701-4FE7496743E6}" type="pres">
      <dgm:prSet presAssocID="{F7F4BB04-379A-4926-861C-F06B75F1011A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099335-23CA-4497-A6BC-8B7042CE4E44}" type="pres">
      <dgm:prSet presAssocID="{973F29B0-2AEA-4A89-A967-0E9423C684D5}" presName="sibTrans" presStyleLbl="sibTrans1D1" presStyleIdx="2" presStyleCnt="8"/>
      <dgm:spPr/>
      <dgm:t>
        <a:bodyPr/>
        <a:lstStyle/>
        <a:p>
          <a:endParaRPr lang="es-MX"/>
        </a:p>
      </dgm:t>
    </dgm:pt>
    <dgm:pt modelId="{061F9824-C912-4D33-A6EE-1CCDE5E156DF}" type="pres">
      <dgm:prSet presAssocID="{973F29B0-2AEA-4A89-A967-0E9423C684D5}" presName="connectorText" presStyleLbl="sibTrans1D1" presStyleIdx="2" presStyleCnt="8"/>
      <dgm:spPr/>
      <dgm:t>
        <a:bodyPr/>
        <a:lstStyle/>
        <a:p>
          <a:endParaRPr lang="es-MX"/>
        </a:p>
      </dgm:t>
    </dgm:pt>
    <dgm:pt modelId="{2CB80F5E-2BD9-477B-A2C9-38271792648D}" type="pres">
      <dgm:prSet presAssocID="{C8975C1F-49EB-4833-AD7D-E7B921DE3A4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000A20-C79D-4A91-BC84-0E061BC681D1}" type="pres">
      <dgm:prSet presAssocID="{A6612F7A-1836-47AC-8EB3-F8B3F48FD999}" presName="sibTrans" presStyleLbl="sibTrans1D1" presStyleIdx="3" presStyleCnt="8"/>
      <dgm:spPr/>
      <dgm:t>
        <a:bodyPr/>
        <a:lstStyle/>
        <a:p>
          <a:endParaRPr lang="es-MX"/>
        </a:p>
      </dgm:t>
    </dgm:pt>
    <dgm:pt modelId="{FF08E2BD-5105-4561-8AA5-26C5CB013454}" type="pres">
      <dgm:prSet presAssocID="{A6612F7A-1836-47AC-8EB3-F8B3F48FD999}" presName="connectorText" presStyleLbl="sibTrans1D1" presStyleIdx="3" presStyleCnt="8"/>
      <dgm:spPr/>
      <dgm:t>
        <a:bodyPr/>
        <a:lstStyle/>
        <a:p>
          <a:endParaRPr lang="es-MX"/>
        </a:p>
      </dgm:t>
    </dgm:pt>
    <dgm:pt modelId="{FA93FCC2-81CC-4A82-A652-744EC8C95BDD}" type="pres">
      <dgm:prSet presAssocID="{A9A50E66-9AF9-41C2-AC4A-F512FB815BD6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CB41A0-A2D6-4543-9585-981420459663}" type="pres">
      <dgm:prSet presAssocID="{4C240ADD-1B92-461F-8997-95F67DF69031}" presName="sibTrans" presStyleLbl="sibTrans1D1" presStyleIdx="4" presStyleCnt="8"/>
      <dgm:spPr/>
      <dgm:t>
        <a:bodyPr/>
        <a:lstStyle/>
        <a:p>
          <a:endParaRPr lang="es-MX"/>
        </a:p>
      </dgm:t>
    </dgm:pt>
    <dgm:pt modelId="{FB7E9934-A506-45A8-AC02-FAE2DF1E727E}" type="pres">
      <dgm:prSet presAssocID="{4C240ADD-1B92-461F-8997-95F67DF69031}" presName="connectorText" presStyleLbl="sibTrans1D1" presStyleIdx="4" presStyleCnt="8"/>
      <dgm:spPr/>
      <dgm:t>
        <a:bodyPr/>
        <a:lstStyle/>
        <a:p>
          <a:endParaRPr lang="es-MX"/>
        </a:p>
      </dgm:t>
    </dgm:pt>
    <dgm:pt modelId="{67264B69-8CB3-4BD8-B9E2-F24D35F679E8}" type="pres">
      <dgm:prSet presAssocID="{204DA48C-2CC6-4474-8A16-77F6B92ACB87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A77346-6845-49FA-A40F-9734B4004607}" type="pres">
      <dgm:prSet presAssocID="{F35D3FB9-73DD-429D-AC6B-060DBF3F5342}" presName="sibTrans" presStyleLbl="sibTrans1D1" presStyleIdx="5" presStyleCnt="8"/>
      <dgm:spPr/>
      <dgm:t>
        <a:bodyPr/>
        <a:lstStyle/>
        <a:p>
          <a:endParaRPr lang="es-MX"/>
        </a:p>
      </dgm:t>
    </dgm:pt>
    <dgm:pt modelId="{2CCB4E22-BED4-4F62-BB8D-DDD18F190513}" type="pres">
      <dgm:prSet presAssocID="{F35D3FB9-73DD-429D-AC6B-060DBF3F5342}" presName="connectorText" presStyleLbl="sibTrans1D1" presStyleIdx="5" presStyleCnt="8"/>
      <dgm:spPr/>
      <dgm:t>
        <a:bodyPr/>
        <a:lstStyle/>
        <a:p>
          <a:endParaRPr lang="es-MX"/>
        </a:p>
      </dgm:t>
    </dgm:pt>
    <dgm:pt modelId="{AB594BD7-A7E4-4805-BBD5-D475718DAFF3}" type="pres">
      <dgm:prSet presAssocID="{77CE8237-02E3-49C7-A406-AB1A65EF2C27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3C3820-507A-4444-A431-5AAF3C7D8121}" type="pres">
      <dgm:prSet presAssocID="{6ED4712B-C3FA-43B5-BE64-BE5DB280D92F}" presName="sibTrans" presStyleLbl="sibTrans1D1" presStyleIdx="6" presStyleCnt="8"/>
      <dgm:spPr/>
      <dgm:t>
        <a:bodyPr/>
        <a:lstStyle/>
        <a:p>
          <a:endParaRPr lang="es-MX"/>
        </a:p>
      </dgm:t>
    </dgm:pt>
    <dgm:pt modelId="{8D6C9320-67F0-44C9-AB89-5BBAE9C25DC4}" type="pres">
      <dgm:prSet presAssocID="{6ED4712B-C3FA-43B5-BE64-BE5DB280D92F}" presName="connectorText" presStyleLbl="sibTrans1D1" presStyleIdx="6" presStyleCnt="8"/>
      <dgm:spPr/>
      <dgm:t>
        <a:bodyPr/>
        <a:lstStyle/>
        <a:p>
          <a:endParaRPr lang="es-MX"/>
        </a:p>
      </dgm:t>
    </dgm:pt>
    <dgm:pt modelId="{4C1FEF79-C1C6-4A13-91B9-9B28A99C966B}" type="pres">
      <dgm:prSet presAssocID="{7ADEB3F3-0309-438C-B59A-773C54722BB3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42B341-5E97-44C7-BC67-CE5DA62FAF6B}" type="pres">
      <dgm:prSet presAssocID="{6C9AFAAB-22AE-4BB9-8865-5879AE98ADB3}" presName="sibTrans" presStyleLbl="sibTrans1D1" presStyleIdx="7" presStyleCnt="8"/>
      <dgm:spPr/>
      <dgm:t>
        <a:bodyPr/>
        <a:lstStyle/>
        <a:p>
          <a:endParaRPr lang="es-MX"/>
        </a:p>
      </dgm:t>
    </dgm:pt>
    <dgm:pt modelId="{D397458E-66E8-48BD-9D83-8039C31BB601}" type="pres">
      <dgm:prSet presAssocID="{6C9AFAAB-22AE-4BB9-8865-5879AE98ADB3}" presName="connectorText" presStyleLbl="sibTrans1D1" presStyleIdx="7" presStyleCnt="8"/>
      <dgm:spPr/>
      <dgm:t>
        <a:bodyPr/>
        <a:lstStyle/>
        <a:p>
          <a:endParaRPr lang="es-MX"/>
        </a:p>
      </dgm:t>
    </dgm:pt>
    <dgm:pt modelId="{34FF8119-5324-4328-96D9-10411D30EE63}" type="pres">
      <dgm:prSet presAssocID="{35CF7628-5596-43E3-B932-3D927BB90F26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326129C-F0E6-4BFB-A8E6-B761C7223A7E}" type="presOf" srcId="{77CE8237-02E3-49C7-A406-AB1A65EF2C27}" destId="{AB594BD7-A7E4-4805-BBD5-D475718DAFF3}" srcOrd="0" destOrd="0" presId="urn:microsoft.com/office/officeart/2005/8/layout/bProcess3"/>
    <dgm:cxn modelId="{F17BD7C2-5470-4FCB-89F3-74A64E7C5F36}" type="presOf" srcId="{8163E2F9-FD35-4372-9C69-1CD99B390AE0}" destId="{39923B80-98D5-493F-8C05-1721F89ECB3D}" srcOrd="1" destOrd="0" presId="urn:microsoft.com/office/officeart/2005/8/layout/bProcess3"/>
    <dgm:cxn modelId="{65D4F47E-6DEB-420F-AF83-624B39F9A13E}" type="presOf" srcId="{6ED4712B-C3FA-43B5-BE64-BE5DB280D92F}" destId="{4D3C3820-507A-4444-A431-5AAF3C7D8121}" srcOrd="0" destOrd="0" presId="urn:microsoft.com/office/officeart/2005/8/layout/bProcess3"/>
    <dgm:cxn modelId="{C258A5DC-952C-4F46-8DE7-CCDBEF51937E}" type="presOf" srcId="{973F29B0-2AEA-4A89-A967-0E9423C684D5}" destId="{061F9824-C912-4D33-A6EE-1CCDE5E156DF}" srcOrd="1" destOrd="0" presId="urn:microsoft.com/office/officeart/2005/8/layout/bProcess3"/>
    <dgm:cxn modelId="{1692B875-9A51-461C-BDF7-CEA7C9E0384F}" srcId="{361A9FD4-44BE-4E19-AD7C-6ABE746A3F0E}" destId="{35CF7628-5596-43E3-B932-3D927BB90F26}" srcOrd="8" destOrd="0" parTransId="{076B33D0-C559-448C-80E1-DC8C27B4AD8A}" sibTransId="{7707944E-9B8C-4A35-A590-6DB47D449F0D}"/>
    <dgm:cxn modelId="{353BC5DF-39D8-4248-98A5-804C174B3F26}" type="presOf" srcId="{7ADEB3F3-0309-438C-B59A-773C54722BB3}" destId="{4C1FEF79-C1C6-4A13-91B9-9B28A99C966B}" srcOrd="0" destOrd="0" presId="urn:microsoft.com/office/officeart/2005/8/layout/bProcess3"/>
    <dgm:cxn modelId="{6B3A912A-206F-48E8-9A14-FA82389B9D73}" type="presOf" srcId="{6C9AFAAB-22AE-4BB9-8865-5879AE98ADB3}" destId="{D242B341-5E97-44C7-BC67-CE5DA62FAF6B}" srcOrd="0" destOrd="0" presId="urn:microsoft.com/office/officeart/2005/8/layout/bProcess3"/>
    <dgm:cxn modelId="{43E65901-2804-4C7E-A8AA-1920FCFC352A}" type="presOf" srcId="{A6612F7A-1836-47AC-8EB3-F8B3F48FD999}" destId="{FF08E2BD-5105-4561-8AA5-26C5CB013454}" srcOrd="1" destOrd="0" presId="urn:microsoft.com/office/officeart/2005/8/layout/bProcess3"/>
    <dgm:cxn modelId="{814AC18F-1C44-41BD-BE04-B940987448CC}" srcId="{361A9FD4-44BE-4E19-AD7C-6ABE746A3F0E}" destId="{EA3C4FF3-5C34-43B3-8AF3-6CC87741084C}" srcOrd="0" destOrd="0" parTransId="{E16F6EA2-0C64-437F-BE55-136D9F5BC9FA}" sibTransId="{BB4F1C6A-6B8A-4327-AD29-9DE619730FF5}"/>
    <dgm:cxn modelId="{66809B82-6533-4092-906C-862853D1983C}" type="presOf" srcId="{204DA48C-2CC6-4474-8A16-77F6B92ACB87}" destId="{67264B69-8CB3-4BD8-B9E2-F24D35F679E8}" srcOrd="0" destOrd="0" presId="urn:microsoft.com/office/officeart/2005/8/layout/bProcess3"/>
    <dgm:cxn modelId="{7D374749-B4D8-43BF-B6D7-99894CD5517B}" type="presOf" srcId="{8163E2F9-FD35-4372-9C69-1CD99B390AE0}" destId="{BAEDBC84-0763-4EA1-AC76-5C132E6E9301}" srcOrd="0" destOrd="0" presId="urn:microsoft.com/office/officeart/2005/8/layout/bProcess3"/>
    <dgm:cxn modelId="{ADE62C37-D6FF-49B0-8126-9FA53A022BE2}" type="presOf" srcId="{A9A50E66-9AF9-41C2-AC4A-F512FB815BD6}" destId="{FA93FCC2-81CC-4A82-A652-744EC8C95BDD}" srcOrd="0" destOrd="0" presId="urn:microsoft.com/office/officeart/2005/8/layout/bProcess3"/>
    <dgm:cxn modelId="{9B782DB7-9BB2-4541-8FBA-0ECBB9B4AD4A}" type="presOf" srcId="{6ED4712B-C3FA-43B5-BE64-BE5DB280D92F}" destId="{8D6C9320-67F0-44C9-AB89-5BBAE9C25DC4}" srcOrd="1" destOrd="0" presId="urn:microsoft.com/office/officeart/2005/8/layout/bProcess3"/>
    <dgm:cxn modelId="{45C190C7-CA12-423D-B474-ED23E0F8A3A2}" type="presOf" srcId="{4C240ADD-1B92-461F-8997-95F67DF69031}" destId="{FB7E9934-A506-45A8-AC02-FAE2DF1E727E}" srcOrd="1" destOrd="0" presId="urn:microsoft.com/office/officeart/2005/8/layout/bProcess3"/>
    <dgm:cxn modelId="{239D4E06-5423-47FF-BA85-76F12E93B38C}" type="presOf" srcId="{F35D3FB9-73DD-429D-AC6B-060DBF3F5342}" destId="{2CCB4E22-BED4-4F62-BB8D-DDD18F190513}" srcOrd="1" destOrd="0" presId="urn:microsoft.com/office/officeart/2005/8/layout/bProcess3"/>
    <dgm:cxn modelId="{57202FBF-B85B-4DBF-B40E-0669D0A51CE1}" type="presOf" srcId="{BB4F1C6A-6B8A-4327-AD29-9DE619730FF5}" destId="{D6729625-67F9-4F00-8EF6-4CEBF28E9F8B}" srcOrd="1" destOrd="0" presId="urn:microsoft.com/office/officeart/2005/8/layout/bProcess3"/>
    <dgm:cxn modelId="{02AE5B23-3F87-44F7-9F14-7F8043ED5809}" type="presOf" srcId="{F35D3FB9-73DD-429D-AC6B-060DBF3F5342}" destId="{12A77346-6845-49FA-A40F-9734B4004607}" srcOrd="0" destOrd="0" presId="urn:microsoft.com/office/officeart/2005/8/layout/bProcess3"/>
    <dgm:cxn modelId="{1970AE04-35BA-4597-9BF0-9EBE4C5BCF6D}" type="presOf" srcId="{C8975C1F-49EB-4833-AD7D-E7B921DE3A46}" destId="{2CB80F5E-2BD9-477B-A2C9-38271792648D}" srcOrd="0" destOrd="0" presId="urn:microsoft.com/office/officeart/2005/8/layout/bProcess3"/>
    <dgm:cxn modelId="{116A2CBC-23D3-414A-9905-3E97DA992A5B}" srcId="{361A9FD4-44BE-4E19-AD7C-6ABE746A3F0E}" destId="{F7F4BB04-379A-4926-861C-F06B75F1011A}" srcOrd="2" destOrd="0" parTransId="{37B6A6A9-80C1-483F-8EC7-2C8CD6F9B9AD}" sibTransId="{973F29B0-2AEA-4A89-A967-0E9423C684D5}"/>
    <dgm:cxn modelId="{739A7BC2-7B66-4354-A33B-164DE7C801AC}" srcId="{361A9FD4-44BE-4E19-AD7C-6ABE746A3F0E}" destId="{204DA48C-2CC6-4474-8A16-77F6B92ACB87}" srcOrd="5" destOrd="0" parTransId="{D1E939CC-2ADD-424A-B88B-B861262F62A2}" sibTransId="{F35D3FB9-73DD-429D-AC6B-060DBF3F5342}"/>
    <dgm:cxn modelId="{DF6737CB-6551-4D75-A6B7-A72B0756C666}" type="presOf" srcId="{EA3C4FF3-5C34-43B3-8AF3-6CC87741084C}" destId="{BE7D5AB0-4E5D-45FD-A178-59DC48D89D6C}" srcOrd="0" destOrd="0" presId="urn:microsoft.com/office/officeart/2005/8/layout/bProcess3"/>
    <dgm:cxn modelId="{A7F39461-8A9A-4C14-9F78-1920AC34D3A4}" type="presOf" srcId="{A6612F7A-1836-47AC-8EB3-F8B3F48FD999}" destId="{8C000A20-C79D-4A91-BC84-0E061BC681D1}" srcOrd="0" destOrd="0" presId="urn:microsoft.com/office/officeart/2005/8/layout/bProcess3"/>
    <dgm:cxn modelId="{66BEFAD1-9B67-4930-9807-669C6FF5ADD6}" type="presOf" srcId="{6C9AFAAB-22AE-4BB9-8865-5879AE98ADB3}" destId="{D397458E-66E8-48BD-9D83-8039C31BB601}" srcOrd="1" destOrd="0" presId="urn:microsoft.com/office/officeart/2005/8/layout/bProcess3"/>
    <dgm:cxn modelId="{A961491B-EB9B-44B4-A3C2-BC258C1C95A2}" type="presOf" srcId="{361A9FD4-44BE-4E19-AD7C-6ABE746A3F0E}" destId="{F958544E-33E5-485C-B459-7352FB2C6FD5}" srcOrd="0" destOrd="0" presId="urn:microsoft.com/office/officeart/2005/8/layout/bProcess3"/>
    <dgm:cxn modelId="{79DDDFFA-876A-440C-90F1-FB75A8B41E65}" srcId="{361A9FD4-44BE-4E19-AD7C-6ABE746A3F0E}" destId="{77CE8237-02E3-49C7-A406-AB1A65EF2C27}" srcOrd="6" destOrd="0" parTransId="{634483D5-9AA7-440D-8CF1-AC386CC8EEA2}" sibTransId="{6ED4712B-C3FA-43B5-BE64-BE5DB280D92F}"/>
    <dgm:cxn modelId="{2A27B8F0-B2FF-41F5-91F1-4CF1642A4A2C}" srcId="{361A9FD4-44BE-4E19-AD7C-6ABE746A3F0E}" destId="{7ADEB3F3-0309-438C-B59A-773C54722BB3}" srcOrd="7" destOrd="0" parTransId="{3CA5EF5E-6327-4B35-8806-50538DAB90C7}" sibTransId="{6C9AFAAB-22AE-4BB9-8865-5879AE98ADB3}"/>
    <dgm:cxn modelId="{67A03AC4-BE3A-4945-B8D2-DA73259B7396}" srcId="{361A9FD4-44BE-4E19-AD7C-6ABE746A3F0E}" destId="{C8975C1F-49EB-4833-AD7D-E7B921DE3A46}" srcOrd="3" destOrd="0" parTransId="{F5C87963-7CE6-45D0-BB32-5F7EC94A3AD5}" sibTransId="{A6612F7A-1836-47AC-8EB3-F8B3F48FD999}"/>
    <dgm:cxn modelId="{9E3E6AD1-8DCE-4C75-9D3A-88B09DDE4751}" type="presOf" srcId="{35CF7628-5596-43E3-B932-3D927BB90F26}" destId="{34FF8119-5324-4328-96D9-10411D30EE63}" srcOrd="0" destOrd="0" presId="urn:microsoft.com/office/officeart/2005/8/layout/bProcess3"/>
    <dgm:cxn modelId="{ED78CEF4-B5B0-445B-81AE-C9BFBC88C6B5}" type="presOf" srcId="{973F29B0-2AEA-4A89-A967-0E9423C684D5}" destId="{B5099335-23CA-4497-A6BC-8B7042CE4E44}" srcOrd="0" destOrd="0" presId="urn:microsoft.com/office/officeart/2005/8/layout/bProcess3"/>
    <dgm:cxn modelId="{0FB469F3-F0E0-459F-BD80-9FF08CD99D9F}" srcId="{361A9FD4-44BE-4E19-AD7C-6ABE746A3F0E}" destId="{462361E6-D9DD-43CE-8465-F6E0E9F512A3}" srcOrd="1" destOrd="0" parTransId="{6E93C8D2-1487-48CA-BA38-C513179A6BC3}" sibTransId="{8163E2F9-FD35-4372-9C69-1CD99B390AE0}"/>
    <dgm:cxn modelId="{010E6DF7-9DB7-4634-8E07-D68307F99AA2}" type="presOf" srcId="{462361E6-D9DD-43CE-8465-F6E0E9F512A3}" destId="{C7456B69-FAD0-4648-9F80-7A9F9AA842E0}" srcOrd="0" destOrd="0" presId="urn:microsoft.com/office/officeart/2005/8/layout/bProcess3"/>
    <dgm:cxn modelId="{01B884A9-ACCB-48F2-B2FF-838F60BF0541}" type="presOf" srcId="{F7F4BB04-379A-4926-861C-F06B75F1011A}" destId="{BC1362D6-D023-456C-9701-4FE7496743E6}" srcOrd="0" destOrd="0" presId="urn:microsoft.com/office/officeart/2005/8/layout/bProcess3"/>
    <dgm:cxn modelId="{FD29094D-70E2-422A-B59C-7567521C9CC7}" type="presOf" srcId="{4C240ADD-1B92-461F-8997-95F67DF69031}" destId="{28CB41A0-A2D6-4543-9585-981420459663}" srcOrd="0" destOrd="0" presId="urn:microsoft.com/office/officeart/2005/8/layout/bProcess3"/>
    <dgm:cxn modelId="{81426A2C-0158-47FA-9AD6-E8DE0705D2CA}" type="presOf" srcId="{BB4F1C6A-6B8A-4327-AD29-9DE619730FF5}" destId="{3EE5577F-E1D9-45CC-A09F-50DCAF7DBD34}" srcOrd="0" destOrd="0" presId="urn:microsoft.com/office/officeart/2005/8/layout/bProcess3"/>
    <dgm:cxn modelId="{86EDAD7B-DAAA-4F89-9825-85CA14AB4D54}" srcId="{361A9FD4-44BE-4E19-AD7C-6ABE746A3F0E}" destId="{A9A50E66-9AF9-41C2-AC4A-F512FB815BD6}" srcOrd="4" destOrd="0" parTransId="{CD28ECAE-7A6B-4CF1-A302-755708B58BA1}" sibTransId="{4C240ADD-1B92-461F-8997-95F67DF69031}"/>
    <dgm:cxn modelId="{9B73E2A3-331A-4CDE-9B61-023B9431979E}" type="presParOf" srcId="{F958544E-33E5-485C-B459-7352FB2C6FD5}" destId="{BE7D5AB0-4E5D-45FD-A178-59DC48D89D6C}" srcOrd="0" destOrd="0" presId="urn:microsoft.com/office/officeart/2005/8/layout/bProcess3"/>
    <dgm:cxn modelId="{C7F2A597-31DB-4531-A514-8010A9052676}" type="presParOf" srcId="{F958544E-33E5-485C-B459-7352FB2C6FD5}" destId="{3EE5577F-E1D9-45CC-A09F-50DCAF7DBD34}" srcOrd="1" destOrd="0" presId="urn:microsoft.com/office/officeart/2005/8/layout/bProcess3"/>
    <dgm:cxn modelId="{AF1953F2-8F01-4DD8-85E0-C5D1866E960E}" type="presParOf" srcId="{3EE5577F-E1D9-45CC-A09F-50DCAF7DBD34}" destId="{D6729625-67F9-4F00-8EF6-4CEBF28E9F8B}" srcOrd="0" destOrd="0" presId="urn:microsoft.com/office/officeart/2005/8/layout/bProcess3"/>
    <dgm:cxn modelId="{81B8070D-FA54-4090-9B12-BE05558A8FE9}" type="presParOf" srcId="{F958544E-33E5-485C-B459-7352FB2C6FD5}" destId="{C7456B69-FAD0-4648-9F80-7A9F9AA842E0}" srcOrd="2" destOrd="0" presId="urn:microsoft.com/office/officeart/2005/8/layout/bProcess3"/>
    <dgm:cxn modelId="{B78D0FC3-2F5D-492C-A686-7A4D402D56E2}" type="presParOf" srcId="{F958544E-33E5-485C-B459-7352FB2C6FD5}" destId="{BAEDBC84-0763-4EA1-AC76-5C132E6E9301}" srcOrd="3" destOrd="0" presId="urn:microsoft.com/office/officeart/2005/8/layout/bProcess3"/>
    <dgm:cxn modelId="{9E79172F-5A22-47C2-A98C-ED6FDD00D51C}" type="presParOf" srcId="{BAEDBC84-0763-4EA1-AC76-5C132E6E9301}" destId="{39923B80-98D5-493F-8C05-1721F89ECB3D}" srcOrd="0" destOrd="0" presId="urn:microsoft.com/office/officeart/2005/8/layout/bProcess3"/>
    <dgm:cxn modelId="{ED164305-F677-4375-B855-59295C5F5B99}" type="presParOf" srcId="{F958544E-33E5-485C-B459-7352FB2C6FD5}" destId="{BC1362D6-D023-456C-9701-4FE7496743E6}" srcOrd="4" destOrd="0" presId="urn:microsoft.com/office/officeart/2005/8/layout/bProcess3"/>
    <dgm:cxn modelId="{D1A9C942-E8AB-4A6C-816F-99E129D9C781}" type="presParOf" srcId="{F958544E-33E5-485C-B459-7352FB2C6FD5}" destId="{B5099335-23CA-4497-A6BC-8B7042CE4E44}" srcOrd="5" destOrd="0" presId="urn:microsoft.com/office/officeart/2005/8/layout/bProcess3"/>
    <dgm:cxn modelId="{51AFB594-9E25-4685-AF61-00EA8FDCBC22}" type="presParOf" srcId="{B5099335-23CA-4497-A6BC-8B7042CE4E44}" destId="{061F9824-C912-4D33-A6EE-1CCDE5E156DF}" srcOrd="0" destOrd="0" presId="urn:microsoft.com/office/officeart/2005/8/layout/bProcess3"/>
    <dgm:cxn modelId="{B0ED8E14-5925-4F54-81E8-DCBB1AFA39BA}" type="presParOf" srcId="{F958544E-33E5-485C-B459-7352FB2C6FD5}" destId="{2CB80F5E-2BD9-477B-A2C9-38271792648D}" srcOrd="6" destOrd="0" presId="urn:microsoft.com/office/officeart/2005/8/layout/bProcess3"/>
    <dgm:cxn modelId="{CBF6FE29-5983-465D-B2EF-2DDD56460207}" type="presParOf" srcId="{F958544E-33E5-485C-B459-7352FB2C6FD5}" destId="{8C000A20-C79D-4A91-BC84-0E061BC681D1}" srcOrd="7" destOrd="0" presId="urn:microsoft.com/office/officeart/2005/8/layout/bProcess3"/>
    <dgm:cxn modelId="{264EC196-40CA-4706-8951-D728FF7A2CF3}" type="presParOf" srcId="{8C000A20-C79D-4A91-BC84-0E061BC681D1}" destId="{FF08E2BD-5105-4561-8AA5-26C5CB013454}" srcOrd="0" destOrd="0" presId="urn:microsoft.com/office/officeart/2005/8/layout/bProcess3"/>
    <dgm:cxn modelId="{490C36A0-D617-4055-84CC-93454BC66646}" type="presParOf" srcId="{F958544E-33E5-485C-B459-7352FB2C6FD5}" destId="{FA93FCC2-81CC-4A82-A652-744EC8C95BDD}" srcOrd="8" destOrd="0" presId="urn:microsoft.com/office/officeart/2005/8/layout/bProcess3"/>
    <dgm:cxn modelId="{0B9049F7-C771-4666-B762-5DD96B1FFE07}" type="presParOf" srcId="{F958544E-33E5-485C-B459-7352FB2C6FD5}" destId="{28CB41A0-A2D6-4543-9585-981420459663}" srcOrd="9" destOrd="0" presId="urn:microsoft.com/office/officeart/2005/8/layout/bProcess3"/>
    <dgm:cxn modelId="{33B1DA91-B998-4D02-8D83-69ADEB06800B}" type="presParOf" srcId="{28CB41A0-A2D6-4543-9585-981420459663}" destId="{FB7E9934-A506-45A8-AC02-FAE2DF1E727E}" srcOrd="0" destOrd="0" presId="urn:microsoft.com/office/officeart/2005/8/layout/bProcess3"/>
    <dgm:cxn modelId="{1A9ED222-B342-4CED-A394-2ED73546E2C7}" type="presParOf" srcId="{F958544E-33E5-485C-B459-7352FB2C6FD5}" destId="{67264B69-8CB3-4BD8-B9E2-F24D35F679E8}" srcOrd="10" destOrd="0" presId="urn:microsoft.com/office/officeart/2005/8/layout/bProcess3"/>
    <dgm:cxn modelId="{2BAFC407-86D7-43E1-B5C0-F59524A26F42}" type="presParOf" srcId="{F958544E-33E5-485C-B459-7352FB2C6FD5}" destId="{12A77346-6845-49FA-A40F-9734B4004607}" srcOrd="11" destOrd="0" presId="urn:microsoft.com/office/officeart/2005/8/layout/bProcess3"/>
    <dgm:cxn modelId="{14F8F137-AE5F-42BC-A8D8-8279C2A17A2B}" type="presParOf" srcId="{12A77346-6845-49FA-A40F-9734B4004607}" destId="{2CCB4E22-BED4-4F62-BB8D-DDD18F190513}" srcOrd="0" destOrd="0" presId="urn:microsoft.com/office/officeart/2005/8/layout/bProcess3"/>
    <dgm:cxn modelId="{36C31875-A18E-4BB0-8835-FDCA744933AA}" type="presParOf" srcId="{F958544E-33E5-485C-B459-7352FB2C6FD5}" destId="{AB594BD7-A7E4-4805-BBD5-D475718DAFF3}" srcOrd="12" destOrd="0" presId="urn:microsoft.com/office/officeart/2005/8/layout/bProcess3"/>
    <dgm:cxn modelId="{EE4FA732-E372-4321-B8D7-F87C9FE13AC2}" type="presParOf" srcId="{F958544E-33E5-485C-B459-7352FB2C6FD5}" destId="{4D3C3820-507A-4444-A431-5AAF3C7D8121}" srcOrd="13" destOrd="0" presId="urn:microsoft.com/office/officeart/2005/8/layout/bProcess3"/>
    <dgm:cxn modelId="{DB1027E0-1F74-4133-B22C-B1849560A04C}" type="presParOf" srcId="{4D3C3820-507A-4444-A431-5AAF3C7D8121}" destId="{8D6C9320-67F0-44C9-AB89-5BBAE9C25DC4}" srcOrd="0" destOrd="0" presId="urn:microsoft.com/office/officeart/2005/8/layout/bProcess3"/>
    <dgm:cxn modelId="{D10D2A2D-0563-4A64-9994-168A70EFFC28}" type="presParOf" srcId="{F958544E-33E5-485C-B459-7352FB2C6FD5}" destId="{4C1FEF79-C1C6-4A13-91B9-9B28A99C966B}" srcOrd="14" destOrd="0" presId="urn:microsoft.com/office/officeart/2005/8/layout/bProcess3"/>
    <dgm:cxn modelId="{923798BD-9B0E-47B1-AAFB-6B7D55B14E54}" type="presParOf" srcId="{F958544E-33E5-485C-B459-7352FB2C6FD5}" destId="{D242B341-5E97-44C7-BC67-CE5DA62FAF6B}" srcOrd="15" destOrd="0" presId="urn:microsoft.com/office/officeart/2005/8/layout/bProcess3"/>
    <dgm:cxn modelId="{03338754-D1D5-41FC-B423-72BDF0189B72}" type="presParOf" srcId="{D242B341-5E97-44C7-BC67-CE5DA62FAF6B}" destId="{D397458E-66E8-48BD-9D83-8039C31BB601}" srcOrd="0" destOrd="0" presId="urn:microsoft.com/office/officeart/2005/8/layout/bProcess3"/>
    <dgm:cxn modelId="{E93E1874-B0A8-4E34-A7C6-2A90766E85A6}" type="presParOf" srcId="{F958544E-33E5-485C-B459-7352FB2C6FD5}" destId="{34FF8119-5324-4328-96D9-10411D30EE63}" srcOrd="1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42B84F15-21FE-4C77-9783-E1BFC785ACA3}" type="doc">
      <dgm:prSet loTypeId="urn:microsoft.com/office/officeart/2005/8/layout/lProcess3" loCatId="process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C8AA7F08-0E0B-4D09-B87F-C0EA1C91CBC2}">
      <dgm:prSet/>
      <dgm:spPr/>
      <dgm:t>
        <a:bodyPr/>
        <a:lstStyle/>
        <a:p>
          <a:pPr rtl="0"/>
          <a:r>
            <a:rPr lang="es-MX" smtClean="0"/>
            <a:t>Ya sea en el domicilio fiscal o en las oficinas de las autoridades</a:t>
          </a:r>
          <a:endParaRPr lang="es-MX"/>
        </a:p>
      </dgm:t>
    </dgm:pt>
    <dgm:pt modelId="{44029B10-A5FF-4343-B6BE-22DBAEC108DB}" type="parTrans" cxnId="{6317E50E-4B3E-4619-BA22-AF4A7B813B4C}">
      <dgm:prSet/>
      <dgm:spPr/>
      <dgm:t>
        <a:bodyPr/>
        <a:lstStyle/>
        <a:p>
          <a:endParaRPr lang="es-MX"/>
        </a:p>
      </dgm:t>
    </dgm:pt>
    <dgm:pt modelId="{64036519-12B4-48EC-B22E-0C304983AC57}" type="sibTrans" cxnId="{6317E50E-4B3E-4619-BA22-AF4A7B813B4C}">
      <dgm:prSet/>
      <dgm:spPr/>
      <dgm:t>
        <a:bodyPr/>
        <a:lstStyle/>
        <a:p>
          <a:endParaRPr lang="es-MX"/>
        </a:p>
      </dgm:t>
    </dgm:pt>
    <dgm:pt modelId="{DE493184-112A-4A33-A414-4327F021A3C7}">
      <dgm:prSet/>
      <dgm:spPr/>
      <dgm:t>
        <a:bodyPr/>
        <a:lstStyle/>
        <a:p>
          <a:pPr rtl="0"/>
          <a:r>
            <a:rPr lang="es-MX" smtClean="0"/>
            <a:t>12 meses</a:t>
          </a:r>
          <a:endParaRPr lang="es-MX"/>
        </a:p>
      </dgm:t>
    </dgm:pt>
    <dgm:pt modelId="{9C9518D3-3238-4719-AD6C-396B4B4E5768}" type="parTrans" cxnId="{04FCE456-CFF9-4269-8393-596474EC9A3D}">
      <dgm:prSet/>
      <dgm:spPr/>
      <dgm:t>
        <a:bodyPr/>
        <a:lstStyle/>
        <a:p>
          <a:endParaRPr lang="es-MX"/>
        </a:p>
      </dgm:t>
    </dgm:pt>
    <dgm:pt modelId="{2CEB8FD6-4661-42C5-BB35-3FBB5885731B}" type="sibTrans" cxnId="{04FCE456-CFF9-4269-8393-596474EC9A3D}">
      <dgm:prSet/>
      <dgm:spPr/>
      <dgm:t>
        <a:bodyPr/>
        <a:lstStyle/>
        <a:p>
          <a:endParaRPr lang="es-MX"/>
        </a:p>
      </dgm:t>
    </dgm:pt>
    <dgm:pt modelId="{25E75D01-A0B9-4874-9F2E-BC1AA3B431EA}">
      <dgm:prSet/>
      <dgm:spPr/>
      <dgm:t>
        <a:bodyPr/>
        <a:lstStyle/>
        <a:p>
          <a:pPr rtl="0"/>
          <a:r>
            <a:rPr lang="es-MX" smtClean="0"/>
            <a:t>A contribuyentes del sistema financiero</a:t>
          </a:r>
          <a:endParaRPr lang="es-MX"/>
        </a:p>
      </dgm:t>
    </dgm:pt>
    <dgm:pt modelId="{E66EB367-6A29-48BD-8777-84D88E9DA4B9}" type="parTrans" cxnId="{C40E8673-C126-4B91-8AA2-E6519061AA00}">
      <dgm:prSet/>
      <dgm:spPr/>
      <dgm:t>
        <a:bodyPr/>
        <a:lstStyle/>
        <a:p>
          <a:endParaRPr lang="es-MX"/>
        </a:p>
      </dgm:t>
    </dgm:pt>
    <dgm:pt modelId="{78E64695-10F4-4A83-82BA-885F69EF61B9}" type="sibTrans" cxnId="{C40E8673-C126-4B91-8AA2-E6519061AA00}">
      <dgm:prSet/>
      <dgm:spPr/>
      <dgm:t>
        <a:bodyPr/>
        <a:lstStyle/>
        <a:p>
          <a:endParaRPr lang="es-MX"/>
        </a:p>
      </dgm:t>
    </dgm:pt>
    <dgm:pt modelId="{F7F3E477-6BE0-44EF-93A4-E41B0E487C84}">
      <dgm:prSet/>
      <dgm:spPr/>
      <dgm:t>
        <a:bodyPr/>
        <a:lstStyle/>
        <a:p>
          <a:pPr rtl="0"/>
          <a:r>
            <a:rPr lang="es-MX" smtClean="0"/>
            <a:t>18 meses</a:t>
          </a:r>
          <a:endParaRPr lang="es-MX"/>
        </a:p>
      </dgm:t>
    </dgm:pt>
    <dgm:pt modelId="{5422FDC4-A45E-4118-8E16-AA1418C8FE79}" type="parTrans" cxnId="{F3AEE558-0E26-481C-94A9-21BD0D4A78F8}">
      <dgm:prSet/>
      <dgm:spPr/>
      <dgm:t>
        <a:bodyPr/>
        <a:lstStyle/>
        <a:p>
          <a:endParaRPr lang="es-MX"/>
        </a:p>
      </dgm:t>
    </dgm:pt>
    <dgm:pt modelId="{4137E254-9830-4231-93C2-02E6479ABDA6}" type="sibTrans" cxnId="{F3AEE558-0E26-481C-94A9-21BD0D4A78F8}">
      <dgm:prSet/>
      <dgm:spPr/>
      <dgm:t>
        <a:bodyPr/>
        <a:lstStyle/>
        <a:p>
          <a:endParaRPr lang="es-MX"/>
        </a:p>
      </dgm:t>
    </dgm:pt>
    <dgm:pt modelId="{5F695346-8F70-4F07-A61F-CB3EBCDCD482}">
      <dgm:prSet/>
      <dgm:spPr/>
      <dgm:t>
        <a:bodyPr/>
        <a:lstStyle/>
        <a:p>
          <a:pPr rtl="0"/>
          <a:r>
            <a:rPr lang="es-MX" smtClean="0"/>
            <a:t>Comercio exterior</a:t>
          </a:r>
          <a:endParaRPr lang="es-MX"/>
        </a:p>
      </dgm:t>
    </dgm:pt>
    <dgm:pt modelId="{0185CF3F-3B3C-41A5-92B1-0DBB2B00615B}" type="parTrans" cxnId="{CDD4A55E-A647-424C-B4CE-292A9FF6E45C}">
      <dgm:prSet/>
      <dgm:spPr/>
      <dgm:t>
        <a:bodyPr/>
        <a:lstStyle/>
        <a:p>
          <a:endParaRPr lang="es-MX"/>
        </a:p>
      </dgm:t>
    </dgm:pt>
    <dgm:pt modelId="{A93BF190-E197-401A-BE2F-111A7F3804EE}" type="sibTrans" cxnId="{CDD4A55E-A647-424C-B4CE-292A9FF6E45C}">
      <dgm:prSet/>
      <dgm:spPr/>
      <dgm:t>
        <a:bodyPr/>
        <a:lstStyle/>
        <a:p>
          <a:endParaRPr lang="es-MX"/>
        </a:p>
      </dgm:t>
    </dgm:pt>
    <dgm:pt modelId="{EB4FDA10-DA39-4AF7-A5A5-23E8497A5308}">
      <dgm:prSet/>
      <dgm:spPr/>
      <dgm:t>
        <a:bodyPr/>
        <a:lstStyle/>
        <a:p>
          <a:pPr rtl="0"/>
          <a:r>
            <a:rPr lang="es-MX" smtClean="0"/>
            <a:t>Dos años</a:t>
          </a:r>
          <a:endParaRPr lang="es-MX"/>
        </a:p>
      </dgm:t>
    </dgm:pt>
    <dgm:pt modelId="{3E4B4096-AA86-4A31-98D0-D0359FCF5D68}" type="parTrans" cxnId="{3B17ACA2-1506-4BC6-8260-4B195ED42B14}">
      <dgm:prSet/>
      <dgm:spPr/>
      <dgm:t>
        <a:bodyPr/>
        <a:lstStyle/>
        <a:p>
          <a:endParaRPr lang="es-MX"/>
        </a:p>
      </dgm:t>
    </dgm:pt>
    <dgm:pt modelId="{B61F16E4-617F-44A7-89B7-B02B6042B6D4}" type="sibTrans" cxnId="{3B17ACA2-1506-4BC6-8260-4B195ED42B14}">
      <dgm:prSet/>
      <dgm:spPr/>
      <dgm:t>
        <a:bodyPr/>
        <a:lstStyle/>
        <a:p>
          <a:endParaRPr lang="es-MX"/>
        </a:p>
      </dgm:t>
    </dgm:pt>
    <dgm:pt modelId="{FE2E6FC7-0E45-4202-93A5-6D4888A9F259}" type="pres">
      <dgm:prSet presAssocID="{42B84F15-21FE-4C77-9783-E1BFC785ACA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8B32976B-3592-422B-9124-C65005800343}" type="pres">
      <dgm:prSet presAssocID="{C8AA7F08-0E0B-4D09-B87F-C0EA1C91CBC2}" presName="horFlow" presStyleCnt="0"/>
      <dgm:spPr/>
    </dgm:pt>
    <dgm:pt modelId="{CE82B02E-B343-4B8A-ACA0-19326100909C}" type="pres">
      <dgm:prSet presAssocID="{C8AA7F08-0E0B-4D09-B87F-C0EA1C91CBC2}" presName="bigChev" presStyleLbl="node1" presStyleIdx="0" presStyleCnt="3"/>
      <dgm:spPr/>
      <dgm:t>
        <a:bodyPr/>
        <a:lstStyle/>
        <a:p>
          <a:endParaRPr lang="es-MX"/>
        </a:p>
      </dgm:t>
    </dgm:pt>
    <dgm:pt modelId="{71531D21-F265-4DD4-87B3-B18318F8456E}" type="pres">
      <dgm:prSet presAssocID="{9C9518D3-3238-4719-AD6C-396B4B4E5768}" presName="parTrans" presStyleCnt="0"/>
      <dgm:spPr/>
    </dgm:pt>
    <dgm:pt modelId="{5531AD74-C007-49D3-B2B0-4BE5BBFC3506}" type="pres">
      <dgm:prSet presAssocID="{DE493184-112A-4A33-A414-4327F021A3C7}" presName="node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B3E26E-4332-44BC-9DE8-817E4D7FB4B9}" type="pres">
      <dgm:prSet presAssocID="{C8AA7F08-0E0B-4D09-B87F-C0EA1C91CBC2}" presName="vSp" presStyleCnt="0"/>
      <dgm:spPr/>
    </dgm:pt>
    <dgm:pt modelId="{5621CE8E-61B9-4C2C-87EF-56FEDB7F0532}" type="pres">
      <dgm:prSet presAssocID="{25E75D01-A0B9-4874-9F2E-BC1AA3B431EA}" presName="horFlow" presStyleCnt="0"/>
      <dgm:spPr/>
    </dgm:pt>
    <dgm:pt modelId="{95B0A5C7-31F3-4156-8EBB-89344877AEAE}" type="pres">
      <dgm:prSet presAssocID="{25E75D01-A0B9-4874-9F2E-BC1AA3B431EA}" presName="bigChev" presStyleLbl="node1" presStyleIdx="1" presStyleCnt="3"/>
      <dgm:spPr/>
      <dgm:t>
        <a:bodyPr/>
        <a:lstStyle/>
        <a:p>
          <a:endParaRPr lang="es-MX"/>
        </a:p>
      </dgm:t>
    </dgm:pt>
    <dgm:pt modelId="{C989A4D2-1C4E-486E-8E80-B34CA52CB410}" type="pres">
      <dgm:prSet presAssocID="{5422FDC4-A45E-4118-8E16-AA1418C8FE79}" presName="parTrans" presStyleCnt="0"/>
      <dgm:spPr/>
    </dgm:pt>
    <dgm:pt modelId="{3837871C-1F27-48B1-9AEF-A97E51A84F66}" type="pres">
      <dgm:prSet presAssocID="{F7F3E477-6BE0-44EF-93A4-E41B0E487C84}" presName="node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768BAE-2778-46C1-BF76-1B206F6174EB}" type="pres">
      <dgm:prSet presAssocID="{25E75D01-A0B9-4874-9F2E-BC1AA3B431EA}" presName="vSp" presStyleCnt="0"/>
      <dgm:spPr/>
    </dgm:pt>
    <dgm:pt modelId="{6661EABB-352D-48EB-9DFB-E30EA19E97A3}" type="pres">
      <dgm:prSet presAssocID="{5F695346-8F70-4F07-A61F-CB3EBCDCD482}" presName="horFlow" presStyleCnt="0"/>
      <dgm:spPr/>
    </dgm:pt>
    <dgm:pt modelId="{FA93DEAA-D89C-4D51-8449-29187DED6535}" type="pres">
      <dgm:prSet presAssocID="{5F695346-8F70-4F07-A61F-CB3EBCDCD482}" presName="bigChev" presStyleLbl="node1" presStyleIdx="2" presStyleCnt="3"/>
      <dgm:spPr/>
      <dgm:t>
        <a:bodyPr/>
        <a:lstStyle/>
        <a:p>
          <a:endParaRPr lang="es-MX"/>
        </a:p>
      </dgm:t>
    </dgm:pt>
    <dgm:pt modelId="{F2C81E34-C648-4689-AC71-105401F630A0}" type="pres">
      <dgm:prSet presAssocID="{3E4B4096-AA86-4A31-98D0-D0359FCF5D68}" presName="parTrans" presStyleCnt="0"/>
      <dgm:spPr/>
    </dgm:pt>
    <dgm:pt modelId="{F527DB11-A445-45B6-A363-561799476973}" type="pres">
      <dgm:prSet presAssocID="{EB4FDA10-DA39-4AF7-A5A5-23E8497A5308}" presName="node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4FCE456-CFF9-4269-8393-596474EC9A3D}" srcId="{C8AA7F08-0E0B-4D09-B87F-C0EA1C91CBC2}" destId="{DE493184-112A-4A33-A414-4327F021A3C7}" srcOrd="0" destOrd="0" parTransId="{9C9518D3-3238-4719-AD6C-396B4B4E5768}" sibTransId="{2CEB8FD6-4661-42C5-BB35-3FBB5885731B}"/>
    <dgm:cxn modelId="{CDD4A55E-A647-424C-B4CE-292A9FF6E45C}" srcId="{42B84F15-21FE-4C77-9783-E1BFC785ACA3}" destId="{5F695346-8F70-4F07-A61F-CB3EBCDCD482}" srcOrd="2" destOrd="0" parTransId="{0185CF3F-3B3C-41A5-92B1-0DBB2B00615B}" sibTransId="{A93BF190-E197-401A-BE2F-111A7F3804EE}"/>
    <dgm:cxn modelId="{EE8395B3-F2DE-42D8-ACDC-DC604472F5AA}" type="presOf" srcId="{42B84F15-21FE-4C77-9783-E1BFC785ACA3}" destId="{FE2E6FC7-0E45-4202-93A5-6D4888A9F259}" srcOrd="0" destOrd="0" presId="urn:microsoft.com/office/officeart/2005/8/layout/lProcess3"/>
    <dgm:cxn modelId="{4A59FCE9-B8F3-4F69-96C4-C01FD5CE8A2B}" type="presOf" srcId="{5F695346-8F70-4F07-A61F-CB3EBCDCD482}" destId="{FA93DEAA-D89C-4D51-8449-29187DED6535}" srcOrd="0" destOrd="0" presId="urn:microsoft.com/office/officeart/2005/8/layout/lProcess3"/>
    <dgm:cxn modelId="{1FE21E3B-5424-4D29-A504-BD0324846FDF}" type="presOf" srcId="{EB4FDA10-DA39-4AF7-A5A5-23E8497A5308}" destId="{F527DB11-A445-45B6-A363-561799476973}" srcOrd="0" destOrd="0" presId="urn:microsoft.com/office/officeart/2005/8/layout/lProcess3"/>
    <dgm:cxn modelId="{CE03F49C-3B50-47AA-9857-A429BD28688D}" type="presOf" srcId="{DE493184-112A-4A33-A414-4327F021A3C7}" destId="{5531AD74-C007-49D3-B2B0-4BE5BBFC3506}" srcOrd="0" destOrd="0" presId="urn:microsoft.com/office/officeart/2005/8/layout/lProcess3"/>
    <dgm:cxn modelId="{C40E8673-C126-4B91-8AA2-E6519061AA00}" srcId="{42B84F15-21FE-4C77-9783-E1BFC785ACA3}" destId="{25E75D01-A0B9-4874-9F2E-BC1AA3B431EA}" srcOrd="1" destOrd="0" parTransId="{E66EB367-6A29-48BD-8777-84D88E9DA4B9}" sibTransId="{78E64695-10F4-4A83-82BA-885F69EF61B9}"/>
    <dgm:cxn modelId="{F3AEE558-0E26-481C-94A9-21BD0D4A78F8}" srcId="{25E75D01-A0B9-4874-9F2E-BC1AA3B431EA}" destId="{F7F3E477-6BE0-44EF-93A4-E41B0E487C84}" srcOrd="0" destOrd="0" parTransId="{5422FDC4-A45E-4118-8E16-AA1418C8FE79}" sibTransId="{4137E254-9830-4231-93C2-02E6479ABDA6}"/>
    <dgm:cxn modelId="{6317E50E-4B3E-4619-BA22-AF4A7B813B4C}" srcId="{42B84F15-21FE-4C77-9783-E1BFC785ACA3}" destId="{C8AA7F08-0E0B-4D09-B87F-C0EA1C91CBC2}" srcOrd="0" destOrd="0" parTransId="{44029B10-A5FF-4343-B6BE-22DBAEC108DB}" sibTransId="{64036519-12B4-48EC-B22E-0C304983AC57}"/>
    <dgm:cxn modelId="{FEB87B39-9860-4B3E-8116-FF9D4A4B13E8}" type="presOf" srcId="{25E75D01-A0B9-4874-9F2E-BC1AA3B431EA}" destId="{95B0A5C7-31F3-4156-8EBB-89344877AEAE}" srcOrd="0" destOrd="0" presId="urn:microsoft.com/office/officeart/2005/8/layout/lProcess3"/>
    <dgm:cxn modelId="{ED24DE70-028E-4911-9AF6-9BADD87B0527}" type="presOf" srcId="{F7F3E477-6BE0-44EF-93A4-E41B0E487C84}" destId="{3837871C-1F27-48B1-9AEF-A97E51A84F66}" srcOrd="0" destOrd="0" presId="urn:microsoft.com/office/officeart/2005/8/layout/lProcess3"/>
    <dgm:cxn modelId="{0887C097-EA5E-4521-B20A-B0C8DED1EAD1}" type="presOf" srcId="{C8AA7F08-0E0B-4D09-B87F-C0EA1C91CBC2}" destId="{CE82B02E-B343-4B8A-ACA0-19326100909C}" srcOrd="0" destOrd="0" presId="urn:microsoft.com/office/officeart/2005/8/layout/lProcess3"/>
    <dgm:cxn modelId="{3B17ACA2-1506-4BC6-8260-4B195ED42B14}" srcId="{5F695346-8F70-4F07-A61F-CB3EBCDCD482}" destId="{EB4FDA10-DA39-4AF7-A5A5-23E8497A5308}" srcOrd="0" destOrd="0" parTransId="{3E4B4096-AA86-4A31-98D0-D0359FCF5D68}" sibTransId="{B61F16E4-617F-44A7-89B7-B02B6042B6D4}"/>
    <dgm:cxn modelId="{C472C70B-CC35-4CE7-BF08-DE6D3C5922AA}" type="presParOf" srcId="{FE2E6FC7-0E45-4202-93A5-6D4888A9F259}" destId="{8B32976B-3592-422B-9124-C65005800343}" srcOrd="0" destOrd="0" presId="urn:microsoft.com/office/officeart/2005/8/layout/lProcess3"/>
    <dgm:cxn modelId="{3C9AF261-E443-414A-BD83-5B444935DBCB}" type="presParOf" srcId="{8B32976B-3592-422B-9124-C65005800343}" destId="{CE82B02E-B343-4B8A-ACA0-19326100909C}" srcOrd="0" destOrd="0" presId="urn:microsoft.com/office/officeart/2005/8/layout/lProcess3"/>
    <dgm:cxn modelId="{3FF203C0-550C-48BC-8A45-589194DB9560}" type="presParOf" srcId="{8B32976B-3592-422B-9124-C65005800343}" destId="{71531D21-F265-4DD4-87B3-B18318F8456E}" srcOrd="1" destOrd="0" presId="urn:microsoft.com/office/officeart/2005/8/layout/lProcess3"/>
    <dgm:cxn modelId="{B3FE3696-2752-4E12-AE5E-E3ACE29C3318}" type="presParOf" srcId="{8B32976B-3592-422B-9124-C65005800343}" destId="{5531AD74-C007-49D3-B2B0-4BE5BBFC3506}" srcOrd="2" destOrd="0" presId="urn:microsoft.com/office/officeart/2005/8/layout/lProcess3"/>
    <dgm:cxn modelId="{6441A8D5-990D-4DAA-916C-B7C9970737E4}" type="presParOf" srcId="{FE2E6FC7-0E45-4202-93A5-6D4888A9F259}" destId="{FDB3E26E-4332-44BC-9DE8-817E4D7FB4B9}" srcOrd="1" destOrd="0" presId="urn:microsoft.com/office/officeart/2005/8/layout/lProcess3"/>
    <dgm:cxn modelId="{CF3C7030-38CE-4D45-B51E-88561A861F2D}" type="presParOf" srcId="{FE2E6FC7-0E45-4202-93A5-6D4888A9F259}" destId="{5621CE8E-61B9-4C2C-87EF-56FEDB7F0532}" srcOrd="2" destOrd="0" presId="urn:microsoft.com/office/officeart/2005/8/layout/lProcess3"/>
    <dgm:cxn modelId="{364B4A25-1E30-4C43-837E-E7E57664C95B}" type="presParOf" srcId="{5621CE8E-61B9-4C2C-87EF-56FEDB7F0532}" destId="{95B0A5C7-31F3-4156-8EBB-89344877AEAE}" srcOrd="0" destOrd="0" presId="urn:microsoft.com/office/officeart/2005/8/layout/lProcess3"/>
    <dgm:cxn modelId="{692E3F16-486C-4DAE-8D1D-97E74C98449C}" type="presParOf" srcId="{5621CE8E-61B9-4C2C-87EF-56FEDB7F0532}" destId="{C989A4D2-1C4E-486E-8E80-B34CA52CB410}" srcOrd="1" destOrd="0" presId="urn:microsoft.com/office/officeart/2005/8/layout/lProcess3"/>
    <dgm:cxn modelId="{485B514C-9414-47BF-8F21-5B723BF8070F}" type="presParOf" srcId="{5621CE8E-61B9-4C2C-87EF-56FEDB7F0532}" destId="{3837871C-1F27-48B1-9AEF-A97E51A84F66}" srcOrd="2" destOrd="0" presId="urn:microsoft.com/office/officeart/2005/8/layout/lProcess3"/>
    <dgm:cxn modelId="{FB7BA670-C1C0-4F16-93A0-5DE773DFD5BA}" type="presParOf" srcId="{FE2E6FC7-0E45-4202-93A5-6D4888A9F259}" destId="{C1768BAE-2778-46C1-BF76-1B206F6174EB}" srcOrd="3" destOrd="0" presId="urn:microsoft.com/office/officeart/2005/8/layout/lProcess3"/>
    <dgm:cxn modelId="{2CBFBBDF-69F2-4EEB-9C21-B8B655369C01}" type="presParOf" srcId="{FE2E6FC7-0E45-4202-93A5-6D4888A9F259}" destId="{6661EABB-352D-48EB-9DFB-E30EA19E97A3}" srcOrd="4" destOrd="0" presId="urn:microsoft.com/office/officeart/2005/8/layout/lProcess3"/>
    <dgm:cxn modelId="{1E26377A-8463-4647-B377-6B565F4F88D9}" type="presParOf" srcId="{6661EABB-352D-48EB-9DFB-E30EA19E97A3}" destId="{FA93DEAA-D89C-4D51-8449-29187DED6535}" srcOrd="0" destOrd="0" presId="urn:microsoft.com/office/officeart/2005/8/layout/lProcess3"/>
    <dgm:cxn modelId="{8861C425-7848-443F-895F-FE7031DC30DD}" type="presParOf" srcId="{6661EABB-352D-48EB-9DFB-E30EA19E97A3}" destId="{F2C81E34-C648-4689-AC71-105401F630A0}" srcOrd="1" destOrd="0" presId="urn:microsoft.com/office/officeart/2005/8/layout/lProcess3"/>
    <dgm:cxn modelId="{4CB56B4E-F656-4CC9-A6F4-8526DF56A5D0}" type="presParOf" srcId="{6661EABB-352D-48EB-9DFB-E30EA19E97A3}" destId="{F527DB11-A445-45B6-A363-561799476973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EA496477-AFE8-4B1C-9382-C505343EDD84}" type="doc">
      <dgm:prSet loTypeId="urn:microsoft.com/office/officeart/2005/8/layout/pyramid2" loCatId="pyramid" qsTypeId="urn:microsoft.com/office/officeart/2005/8/quickstyle/simple1" qsCatId="simple" csTypeId="urn:microsoft.com/office/officeart/2005/8/colors/accent6_3" csCatId="accent6"/>
      <dgm:spPr/>
      <dgm:t>
        <a:bodyPr/>
        <a:lstStyle/>
        <a:p>
          <a:endParaRPr lang="es-MX"/>
        </a:p>
      </dgm:t>
    </dgm:pt>
    <dgm:pt modelId="{7391C855-07AD-4A67-B609-8767AFE5C44C}">
      <dgm:prSet/>
      <dgm:spPr/>
      <dgm:t>
        <a:bodyPr/>
        <a:lstStyle/>
        <a:p>
          <a:pPr rtl="0"/>
          <a:r>
            <a:rPr lang="es-MX" smtClean="0"/>
            <a:t>En caso de huelga</a:t>
          </a:r>
          <a:endParaRPr lang="es-MX"/>
        </a:p>
      </dgm:t>
    </dgm:pt>
    <dgm:pt modelId="{FEE8ADEA-D36C-4736-82D3-4EDC3C233B7E}" type="parTrans" cxnId="{6E0D087D-606D-4F97-95B4-F034F6B2324C}">
      <dgm:prSet/>
      <dgm:spPr/>
      <dgm:t>
        <a:bodyPr/>
        <a:lstStyle/>
        <a:p>
          <a:endParaRPr lang="es-MX"/>
        </a:p>
      </dgm:t>
    </dgm:pt>
    <dgm:pt modelId="{85B7D602-C29B-4C7F-9FE5-EE92FFFBA790}" type="sibTrans" cxnId="{6E0D087D-606D-4F97-95B4-F034F6B2324C}">
      <dgm:prSet/>
      <dgm:spPr/>
      <dgm:t>
        <a:bodyPr/>
        <a:lstStyle/>
        <a:p>
          <a:endParaRPr lang="es-MX"/>
        </a:p>
      </dgm:t>
    </dgm:pt>
    <dgm:pt modelId="{310A7EA0-B58B-4262-93BA-E484656E6F38}">
      <dgm:prSet/>
      <dgm:spPr/>
      <dgm:t>
        <a:bodyPr/>
        <a:lstStyle/>
        <a:p>
          <a:pPr rtl="0"/>
          <a:r>
            <a:rPr lang="es-MX" smtClean="0"/>
            <a:t>Por fallecimiento del contribuyente</a:t>
          </a:r>
          <a:endParaRPr lang="es-MX"/>
        </a:p>
      </dgm:t>
    </dgm:pt>
    <dgm:pt modelId="{2F66869B-345C-42B7-B8D3-5338EEAA09AA}" type="parTrans" cxnId="{43C9F020-12B8-4CF1-8C18-0591FAB5564E}">
      <dgm:prSet/>
      <dgm:spPr/>
      <dgm:t>
        <a:bodyPr/>
        <a:lstStyle/>
        <a:p>
          <a:endParaRPr lang="es-MX"/>
        </a:p>
      </dgm:t>
    </dgm:pt>
    <dgm:pt modelId="{0FE520D3-6C1C-4723-9F24-6748C43913BD}" type="sibTrans" cxnId="{43C9F020-12B8-4CF1-8C18-0591FAB5564E}">
      <dgm:prSet/>
      <dgm:spPr/>
      <dgm:t>
        <a:bodyPr/>
        <a:lstStyle/>
        <a:p>
          <a:endParaRPr lang="es-MX"/>
        </a:p>
      </dgm:t>
    </dgm:pt>
    <dgm:pt modelId="{3501C7C5-608D-4951-9E87-CF28244536B0}">
      <dgm:prSet/>
      <dgm:spPr/>
      <dgm:t>
        <a:bodyPr/>
        <a:lstStyle/>
        <a:p>
          <a:pPr rtl="0"/>
          <a:r>
            <a:rPr lang="es-MX" smtClean="0"/>
            <a:t>Cuando se desocupe el domicilio fiscal o no se localice al contribuyente</a:t>
          </a:r>
          <a:endParaRPr lang="es-MX"/>
        </a:p>
      </dgm:t>
    </dgm:pt>
    <dgm:pt modelId="{B4385EDA-D173-44BC-BE12-45AFA8CD2E32}" type="parTrans" cxnId="{44978E9F-5013-4431-AE68-9FB89C223DFC}">
      <dgm:prSet/>
      <dgm:spPr/>
      <dgm:t>
        <a:bodyPr/>
        <a:lstStyle/>
        <a:p>
          <a:endParaRPr lang="es-MX"/>
        </a:p>
      </dgm:t>
    </dgm:pt>
    <dgm:pt modelId="{9D877D9E-6A51-46EA-BEE0-B8B424AC51C5}" type="sibTrans" cxnId="{44978E9F-5013-4431-AE68-9FB89C223DFC}">
      <dgm:prSet/>
      <dgm:spPr/>
      <dgm:t>
        <a:bodyPr/>
        <a:lstStyle/>
        <a:p>
          <a:endParaRPr lang="es-MX"/>
        </a:p>
      </dgm:t>
    </dgm:pt>
    <dgm:pt modelId="{2052EA0E-4D7E-4739-8188-F6020DA03247}">
      <dgm:prSet/>
      <dgm:spPr/>
      <dgm:t>
        <a:bodyPr/>
        <a:lstStyle/>
        <a:p>
          <a:pPr rtl="0"/>
          <a:r>
            <a:rPr lang="es-MX" smtClean="0"/>
            <a:t>Cuando el contribuyente no atienda el requerimiento de solicitud de información</a:t>
          </a:r>
          <a:endParaRPr lang="es-MX"/>
        </a:p>
      </dgm:t>
    </dgm:pt>
    <dgm:pt modelId="{09C01A8D-AA92-42B7-938C-4A9C72A2A750}" type="parTrans" cxnId="{A8D6EFF9-5929-4DF6-B1E3-F9E38111D7A7}">
      <dgm:prSet/>
      <dgm:spPr/>
      <dgm:t>
        <a:bodyPr/>
        <a:lstStyle/>
        <a:p>
          <a:endParaRPr lang="es-MX"/>
        </a:p>
      </dgm:t>
    </dgm:pt>
    <dgm:pt modelId="{E5AA5419-846A-4977-B880-B17318F1EAA3}" type="sibTrans" cxnId="{A8D6EFF9-5929-4DF6-B1E3-F9E38111D7A7}">
      <dgm:prSet/>
      <dgm:spPr/>
      <dgm:t>
        <a:bodyPr/>
        <a:lstStyle/>
        <a:p>
          <a:endParaRPr lang="es-MX"/>
        </a:p>
      </dgm:t>
    </dgm:pt>
    <dgm:pt modelId="{DFEF7F96-6A88-408B-9045-D9561AE53BAB}">
      <dgm:prSet/>
      <dgm:spPr/>
      <dgm:t>
        <a:bodyPr/>
        <a:lstStyle/>
        <a:p>
          <a:pPr rtl="0"/>
          <a:r>
            <a:rPr lang="es-MX" smtClean="0"/>
            <a:t>Por la reposición del acto</a:t>
          </a:r>
          <a:endParaRPr lang="es-MX"/>
        </a:p>
      </dgm:t>
    </dgm:pt>
    <dgm:pt modelId="{211B970C-8E55-488E-B6A2-0955A3EFF634}" type="parTrans" cxnId="{70CA69C2-4E20-419C-83E6-EB3F0ABE13D9}">
      <dgm:prSet/>
      <dgm:spPr/>
      <dgm:t>
        <a:bodyPr/>
        <a:lstStyle/>
        <a:p>
          <a:endParaRPr lang="es-MX"/>
        </a:p>
      </dgm:t>
    </dgm:pt>
    <dgm:pt modelId="{7DC4A7EF-C8FC-472E-8BBD-8434B3AE0C9E}" type="sibTrans" cxnId="{70CA69C2-4E20-419C-83E6-EB3F0ABE13D9}">
      <dgm:prSet/>
      <dgm:spPr/>
      <dgm:t>
        <a:bodyPr/>
        <a:lstStyle/>
        <a:p>
          <a:endParaRPr lang="es-MX"/>
        </a:p>
      </dgm:t>
    </dgm:pt>
    <dgm:pt modelId="{304356AA-D2B7-4E6E-8720-07BDE3E17BB7}">
      <dgm:prSet/>
      <dgm:spPr/>
      <dgm:t>
        <a:bodyPr/>
        <a:lstStyle/>
        <a:p>
          <a:pPr rtl="0"/>
          <a:r>
            <a:rPr lang="es-MX" smtClean="0"/>
            <a:t>Por caso fortuito o fuerza mayor</a:t>
          </a:r>
          <a:endParaRPr lang="es-MX"/>
        </a:p>
      </dgm:t>
    </dgm:pt>
    <dgm:pt modelId="{288BDF70-903B-4E6E-9BEE-84937A3550CB}" type="parTrans" cxnId="{702EF0B0-C13B-49ED-8E31-7837FDEF09BC}">
      <dgm:prSet/>
      <dgm:spPr/>
      <dgm:t>
        <a:bodyPr/>
        <a:lstStyle/>
        <a:p>
          <a:endParaRPr lang="es-MX"/>
        </a:p>
      </dgm:t>
    </dgm:pt>
    <dgm:pt modelId="{1AD17EB5-D99D-441E-9E08-0B25149FB6C3}" type="sibTrans" cxnId="{702EF0B0-C13B-49ED-8E31-7837FDEF09BC}">
      <dgm:prSet/>
      <dgm:spPr/>
      <dgm:t>
        <a:bodyPr/>
        <a:lstStyle/>
        <a:p>
          <a:endParaRPr lang="es-MX"/>
        </a:p>
      </dgm:t>
    </dgm:pt>
    <dgm:pt modelId="{80148EE0-655E-40BD-840D-829655A61AF0}">
      <dgm:prSet/>
      <dgm:spPr/>
      <dgm:t>
        <a:bodyPr/>
        <a:lstStyle/>
        <a:p>
          <a:pPr rtl="0"/>
          <a:r>
            <a:rPr lang="es-MX" smtClean="0"/>
            <a:t>Por la interposición de un medio de defensa</a:t>
          </a:r>
          <a:endParaRPr lang="es-MX"/>
        </a:p>
      </dgm:t>
    </dgm:pt>
    <dgm:pt modelId="{64EED46F-549D-4CA3-A45F-3B38E21E4849}" type="parTrans" cxnId="{3BA3EAA9-C7D3-4330-B09C-4231DF11B424}">
      <dgm:prSet/>
      <dgm:spPr/>
      <dgm:t>
        <a:bodyPr/>
        <a:lstStyle/>
        <a:p>
          <a:endParaRPr lang="es-MX"/>
        </a:p>
      </dgm:t>
    </dgm:pt>
    <dgm:pt modelId="{C1A43CCE-728D-45C0-8144-AC18E3E68B50}" type="sibTrans" cxnId="{3BA3EAA9-C7D3-4330-B09C-4231DF11B424}">
      <dgm:prSet/>
      <dgm:spPr/>
      <dgm:t>
        <a:bodyPr/>
        <a:lstStyle/>
        <a:p>
          <a:endParaRPr lang="es-MX"/>
        </a:p>
      </dgm:t>
    </dgm:pt>
    <dgm:pt modelId="{AE3BEBFC-55F2-478F-80E5-E9D8FE353854}" type="pres">
      <dgm:prSet presAssocID="{EA496477-AFE8-4B1C-9382-C505343EDD84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BEFBBAE8-5BD3-48EE-83B7-95C1D455F792}" type="pres">
      <dgm:prSet presAssocID="{EA496477-AFE8-4B1C-9382-C505343EDD84}" presName="pyramid" presStyleLbl="node1" presStyleIdx="0" presStyleCnt="1"/>
      <dgm:spPr/>
    </dgm:pt>
    <dgm:pt modelId="{AECADDA7-7D4B-4FCA-B057-96CE9B6BE0DD}" type="pres">
      <dgm:prSet presAssocID="{EA496477-AFE8-4B1C-9382-C505343EDD84}" presName="theList" presStyleCnt="0"/>
      <dgm:spPr/>
    </dgm:pt>
    <dgm:pt modelId="{750BD899-9C96-44CC-BC58-BBF58B6D2701}" type="pres">
      <dgm:prSet presAssocID="{7391C855-07AD-4A67-B609-8767AFE5C44C}" presName="aNode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0071C4-5D07-4B53-8282-548ADFA00162}" type="pres">
      <dgm:prSet presAssocID="{7391C855-07AD-4A67-B609-8767AFE5C44C}" presName="aSpace" presStyleCnt="0"/>
      <dgm:spPr/>
    </dgm:pt>
    <dgm:pt modelId="{B9008F70-E48E-47A8-9065-0E53B0A61899}" type="pres">
      <dgm:prSet presAssocID="{310A7EA0-B58B-4262-93BA-E484656E6F38}" presName="aNode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ABADC5-D83C-46D3-82C0-B3BC5D44B38E}" type="pres">
      <dgm:prSet presAssocID="{310A7EA0-B58B-4262-93BA-E484656E6F38}" presName="aSpace" presStyleCnt="0"/>
      <dgm:spPr/>
    </dgm:pt>
    <dgm:pt modelId="{064E0409-137B-4145-9ADB-C9AAA4BBA80B}" type="pres">
      <dgm:prSet presAssocID="{3501C7C5-608D-4951-9E87-CF28244536B0}" presName="aNode" presStyleLbl="fgAcc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9A7021-3CF8-4273-832A-BFF572AE8E54}" type="pres">
      <dgm:prSet presAssocID="{3501C7C5-608D-4951-9E87-CF28244536B0}" presName="aSpace" presStyleCnt="0"/>
      <dgm:spPr/>
    </dgm:pt>
    <dgm:pt modelId="{39D08997-570A-4874-9295-80AB2F4EF0E2}" type="pres">
      <dgm:prSet presAssocID="{2052EA0E-4D7E-4739-8188-F6020DA03247}" presName="aNode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4756BC-E4DC-4DEC-AFC8-14E4AD8F0BCC}" type="pres">
      <dgm:prSet presAssocID="{2052EA0E-4D7E-4739-8188-F6020DA03247}" presName="aSpace" presStyleCnt="0"/>
      <dgm:spPr/>
    </dgm:pt>
    <dgm:pt modelId="{C4151151-73F2-4A7D-960E-EC0FDA441C4A}" type="pres">
      <dgm:prSet presAssocID="{DFEF7F96-6A88-408B-9045-D9561AE53BAB}" presName="aNode" presStyleLbl="fgAcc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AA0D73-B6FB-4230-A6D7-A5862BB44E8C}" type="pres">
      <dgm:prSet presAssocID="{DFEF7F96-6A88-408B-9045-D9561AE53BAB}" presName="aSpace" presStyleCnt="0"/>
      <dgm:spPr/>
    </dgm:pt>
    <dgm:pt modelId="{D71268C4-F7CC-4C24-A66F-6BFB68965694}" type="pres">
      <dgm:prSet presAssocID="{304356AA-D2B7-4E6E-8720-07BDE3E17BB7}" presName="aNode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54AEFA-9FA2-4E06-9C1A-92022D1CBF3D}" type="pres">
      <dgm:prSet presAssocID="{304356AA-D2B7-4E6E-8720-07BDE3E17BB7}" presName="aSpace" presStyleCnt="0"/>
      <dgm:spPr/>
    </dgm:pt>
    <dgm:pt modelId="{165295DF-6733-4DFA-BEE0-54B507F75691}" type="pres">
      <dgm:prSet presAssocID="{80148EE0-655E-40BD-840D-829655A61AF0}" presName="aNode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D5D542-D113-4A42-9235-FD7AEDF8D029}" type="pres">
      <dgm:prSet presAssocID="{80148EE0-655E-40BD-840D-829655A61AF0}" presName="aSpace" presStyleCnt="0"/>
      <dgm:spPr/>
    </dgm:pt>
  </dgm:ptLst>
  <dgm:cxnLst>
    <dgm:cxn modelId="{8911F614-F01A-4F31-BA2A-19108904448C}" type="presOf" srcId="{3501C7C5-608D-4951-9E87-CF28244536B0}" destId="{064E0409-137B-4145-9ADB-C9AAA4BBA80B}" srcOrd="0" destOrd="0" presId="urn:microsoft.com/office/officeart/2005/8/layout/pyramid2"/>
    <dgm:cxn modelId="{3BA3EAA9-C7D3-4330-B09C-4231DF11B424}" srcId="{EA496477-AFE8-4B1C-9382-C505343EDD84}" destId="{80148EE0-655E-40BD-840D-829655A61AF0}" srcOrd="6" destOrd="0" parTransId="{64EED46F-549D-4CA3-A45F-3B38E21E4849}" sibTransId="{C1A43CCE-728D-45C0-8144-AC18E3E68B50}"/>
    <dgm:cxn modelId="{6E0D087D-606D-4F97-95B4-F034F6B2324C}" srcId="{EA496477-AFE8-4B1C-9382-C505343EDD84}" destId="{7391C855-07AD-4A67-B609-8767AFE5C44C}" srcOrd="0" destOrd="0" parTransId="{FEE8ADEA-D36C-4736-82D3-4EDC3C233B7E}" sibTransId="{85B7D602-C29B-4C7F-9FE5-EE92FFFBA790}"/>
    <dgm:cxn modelId="{2D83FCE1-C1F4-4355-B488-BE0B93803EA2}" type="presOf" srcId="{2052EA0E-4D7E-4739-8188-F6020DA03247}" destId="{39D08997-570A-4874-9295-80AB2F4EF0E2}" srcOrd="0" destOrd="0" presId="urn:microsoft.com/office/officeart/2005/8/layout/pyramid2"/>
    <dgm:cxn modelId="{A8D6EFF9-5929-4DF6-B1E3-F9E38111D7A7}" srcId="{EA496477-AFE8-4B1C-9382-C505343EDD84}" destId="{2052EA0E-4D7E-4739-8188-F6020DA03247}" srcOrd="3" destOrd="0" parTransId="{09C01A8D-AA92-42B7-938C-4A9C72A2A750}" sibTransId="{E5AA5419-846A-4977-B880-B17318F1EAA3}"/>
    <dgm:cxn modelId="{702EF0B0-C13B-49ED-8E31-7837FDEF09BC}" srcId="{EA496477-AFE8-4B1C-9382-C505343EDD84}" destId="{304356AA-D2B7-4E6E-8720-07BDE3E17BB7}" srcOrd="5" destOrd="0" parTransId="{288BDF70-903B-4E6E-9BEE-84937A3550CB}" sibTransId="{1AD17EB5-D99D-441E-9E08-0B25149FB6C3}"/>
    <dgm:cxn modelId="{44978E9F-5013-4431-AE68-9FB89C223DFC}" srcId="{EA496477-AFE8-4B1C-9382-C505343EDD84}" destId="{3501C7C5-608D-4951-9E87-CF28244536B0}" srcOrd="2" destOrd="0" parTransId="{B4385EDA-D173-44BC-BE12-45AFA8CD2E32}" sibTransId="{9D877D9E-6A51-46EA-BEE0-B8B424AC51C5}"/>
    <dgm:cxn modelId="{70CA69C2-4E20-419C-83E6-EB3F0ABE13D9}" srcId="{EA496477-AFE8-4B1C-9382-C505343EDD84}" destId="{DFEF7F96-6A88-408B-9045-D9561AE53BAB}" srcOrd="4" destOrd="0" parTransId="{211B970C-8E55-488E-B6A2-0955A3EFF634}" sibTransId="{7DC4A7EF-C8FC-472E-8BBD-8434B3AE0C9E}"/>
    <dgm:cxn modelId="{BF5AC655-9647-4389-95C8-F254C089116A}" type="presOf" srcId="{80148EE0-655E-40BD-840D-829655A61AF0}" destId="{165295DF-6733-4DFA-BEE0-54B507F75691}" srcOrd="0" destOrd="0" presId="urn:microsoft.com/office/officeart/2005/8/layout/pyramid2"/>
    <dgm:cxn modelId="{E15AFB77-1C83-4562-BADA-17DF9B194F26}" type="presOf" srcId="{7391C855-07AD-4A67-B609-8767AFE5C44C}" destId="{750BD899-9C96-44CC-BC58-BBF58B6D2701}" srcOrd="0" destOrd="0" presId="urn:microsoft.com/office/officeart/2005/8/layout/pyramid2"/>
    <dgm:cxn modelId="{FE614B93-0F64-4FDE-ACBD-015CEB3C040C}" type="presOf" srcId="{DFEF7F96-6A88-408B-9045-D9561AE53BAB}" destId="{C4151151-73F2-4A7D-960E-EC0FDA441C4A}" srcOrd="0" destOrd="0" presId="urn:microsoft.com/office/officeart/2005/8/layout/pyramid2"/>
    <dgm:cxn modelId="{356772E7-3A74-47BA-8205-CC8EE5C144C2}" type="presOf" srcId="{310A7EA0-B58B-4262-93BA-E484656E6F38}" destId="{B9008F70-E48E-47A8-9065-0E53B0A61899}" srcOrd="0" destOrd="0" presId="urn:microsoft.com/office/officeart/2005/8/layout/pyramid2"/>
    <dgm:cxn modelId="{43C9F020-12B8-4CF1-8C18-0591FAB5564E}" srcId="{EA496477-AFE8-4B1C-9382-C505343EDD84}" destId="{310A7EA0-B58B-4262-93BA-E484656E6F38}" srcOrd="1" destOrd="0" parTransId="{2F66869B-345C-42B7-B8D3-5338EEAA09AA}" sibTransId="{0FE520D3-6C1C-4723-9F24-6748C43913BD}"/>
    <dgm:cxn modelId="{20369447-CBCA-4A24-9D4B-0DE01D7C2D7A}" type="presOf" srcId="{304356AA-D2B7-4E6E-8720-07BDE3E17BB7}" destId="{D71268C4-F7CC-4C24-A66F-6BFB68965694}" srcOrd="0" destOrd="0" presId="urn:microsoft.com/office/officeart/2005/8/layout/pyramid2"/>
    <dgm:cxn modelId="{797F1BD4-CDB8-4ADA-80FC-411C599803C5}" type="presOf" srcId="{EA496477-AFE8-4B1C-9382-C505343EDD84}" destId="{AE3BEBFC-55F2-478F-80E5-E9D8FE353854}" srcOrd="0" destOrd="0" presId="urn:microsoft.com/office/officeart/2005/8/layout/pyramid2"/>
    <dgm:cxn modelId="{58E7B954-ECAD-4DB8-957A-F087E8C1F4DC}" type="presParOf" srcId="{AE3BEBFC-55F2-478F-80E5-E9D8FE353854}" destId="{BEFBBAE8-5BD3-48EE-83B7-95C1D455F792}" srcOrd="0" destOrd="0" presId="urn:microsoft.com/office/officeart/2005/8/layout/pyramid2"/>
    <dgm:cxn modelId="{CB976953-BDE8-4B84-856C-48091E5C8E2B}" type="presParOf" srcId="{AE3BEBFC-55F2-478F-80E5-E9D8FE353854}" destId="{AECADDA7-7D4B-4FCA-B057-96CE9B6BE0DD}" srcOrd="1" destOrd="0" presId="urn:microsoft.com/office/officeart/2005/8/layout/pyramid2"/>
    <dgm:cxn modelId="{ACFB4444-D401-4D42-BC8D-77D876C16059}" type="presParOf" srcId="{AECADDA7-7D4B-4FCA-B057-96CE9B6BE0DD}" destId="{750BD899-9C96-44CC-BC58-BBF58B6D2701}" srcOrd="0" destOrd="0" presId="urn:microsoft.com/office/officeart/2005/8/layout/pyramid2"/>
    <dgm:cxn modelId="{0B5FCDCF-F3B1-41C3-A1C6-9CE14898948C}" type="presParOf" srcId="{AECADDA7-7D4B-4FCA-B057-96CE9B6BE0DD}" destId="{E50071C4-5D07-4B53-8282-548ADFA00162}" srcOrd="1" destOrd="0" presId="urn:microsoft.com/office/officeart/2005/8/layout/pyramid2"/>
    <dgm:cxn modelId="{4C6137FF-5214-43BA-A4A6-40D202DDF28E}" type="presParOf" srcId="{AECADDA7-7D4B-4FCA-B057-96CE9B6BE0DD}" destId="{B9008F70-E48E-47A8-9065-0E53B0A61899}" srcOrd="2" destOrd="0" presId="urn:microsoft.com/office/officeart/2005/8/layout/pyramid2"/>
    <dgm:cxn modelId="{9333D8FC-5E1E-4B23-B0EF-EF7AF9A60C41}" type="presParOf" srcId="{AECADDA7-7D4B-4FCA-B057-96CE9B6BE0DD}" destId="{71ABADC5-D83C-46D3-82C0-B3BC5D44B38E}" srcOrd="3" destOrd="0" presId="urn:microsoft.com/office/officeart/2005/8/layout/pyramid2"/>
    <dgm:cxn modelId="{C0A8E9F6-2F37-4CDC-AD40-558C062E89F1}" type="presParOf" srcId="{AECADDA7-7D4B-4FCA-B057-96CE9B6BE0DD}" destId="{064E0409-137B-4145-9ADB-C9AAA4BBA80B}" srcOrd="4" destOrd="0" presId="urn:microsoft.com/office/officeart/2005/8/layout/pyramid2"/>
    <dgm:cxn modelId="{1F345E03-D1CD-4AC8-BC54-ED3B4F6C0BD2}" type="presParOf" srcId="{AECADDA7-7D4B-4FCA-B057-96CE9B6BE0DD}" destId="{3A9A7021-3CF8-4273-832A-BFF572AE8E54}" srcOrd="5" destOrd="0" presId="urn:microsoft.com/office/officeart/2005/8/layout/pyramid2"/>
    <dgm:cxn modelId="{0526464F-CBC4-4BB9-8F69-A549C0550DD3}" type="presParOf" srcId="{AECADDA7-7D4B-4FCA-B057-96CE9B6BE0DD}" destId="{39D08997-570A-4874-9295-80AB2F4EF0E2}" srcOrd="6" destOrd="0" presId="urn:microsoft.com/office/officeart/2005/8/layout/pyramid2"/>
    <dgm:cxn modelId="{EC84F71D-668F-415B-BCF5-7871EDB6A149}" type="presParOf" srcId="{AECADDA7-7D4B-4FCA-B057-96CE9B6BE0DD}" destId="{004756BC-E4DC-4DEC-AFC8-14E4AD8F0BCC}" srcOrd="7" destOrd="0" presId="urn:microsoft.com/office/officeart/2005/8/layout/pyramid2"/>
    <dgm:cxn modelId="{A66DF3C2-56F5-4984-B0A9-C05C8288C9E8}" type="presParOf" srcId="{AECADDA7-7D4B-4FCA-B057-96CE9B6BE0DD}" destId="{C4151151-73F2-4A7D-960E-EC0FDA441C4A}" srcOrd="8" destOrd="0" presId="urn:microsoft.com/office/officeart/2005/8/layout/pyramid2"/>
    <dgm:cxn modelId="{A30031BF-B2EC-44D5-957C-B663E8633895}" type="presParOf" srcId="{AECADDA7-7D4B-4FCA-B057-96CE9B6BE0DD}" destId="{D9AA0D73-B6FB-4230-A6D7-A5862BB44E8C}" srcOrd="9" destOrd="0" presId="urn:microsoft.com/office/officeart/2005/8/layout/pyramid2"/>
    <dgm:cxn modelId="{34EB6622-5044-4179-97C0-D5B1E29EC775}" type="presParOf" srcId="{AECADDA7-7D4B-4FCA-B057-96CE9B6BE0DD}" destId="{D71268C4-F7CC-4C24-A66F-6BFB68965694}" srcOrd="10" destOrd="0" presId="urn:microsoft.com/office/officeart/2005/8/layout/pyramid2"/>
    <dgm:cxn modelId="{47F4CE0B-B0DC-4ADC-B421-D0B7ADAD74E3}" type="presParOf" srcId="{AECADDA7-7D4B-4FCA-B057-96CE9B6BE0DD}" destId="{9E54AEFA-9FA2-4E06-9C1A-92022D1CBF3D}" srcOrd="11" destOrd="0" presId="urn:microsoft.com/office/officeart/2005/8/layout/pyramid2"/>
    <dgm:cxn modelId="{A5C2AD55-6BA1-4E7B-8978-FC9CB067BFE3}" type="presParOf" srcId="{AECADDA7-7D4B-4FCA-B057-96CE9B6BE0DD}" destId="{165295DF-6733-4DFA-BEE0-54B507F75691}" srcOrd="12" destOrd="0" presId="urn:microsoft.com/office/officeart/2005/8/layout/pyramid2"/>
    <dgm:cxn modelId="{83E70644-5D8A-48D1-B41E-0CD602343DB7}" type="presParOf" srcId="{AECADDA7-7D4B-4FCA-B057-96CE9B6BE0DD}" destId="{16D5D542-D113-4A42-9235-FD7AEDF8D029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ED1AADA-B891-41A8-BD37-F9B67673F987}" type="doc">
      <dgm:prSet loTypeId="urn:microsoft.com/office/officeart/2005/8/layout/arrow6" loCatId="process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56883296-732E-407B-99A3-5B5C1783E910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Cuando el contribuyente opte por dictaminar sus estados financieros por Contador Público autorizado.</a:t>
          </a:r>
          <a:endParaRPr lang="es-MX" sz="2400" dirty="0">
            <a:solidFill>
              <a:schemeClr val="tx1"/>
            </a:solidFill>
          </a:endParaRPr>
        </a:p>
      </dgm:t>
    </dgm:pt>
    <dgm:pt modelId="{40BF2428-D025-44D8-A85A-EF3BF05F838F}" type="parTrans" cxnId="{C592F384-F819-4CB6-9D02-54A5F73B03ED}">
      <dgm:prSet/>
      <dgm:spPr/>
      <dgm:t>
        <a:bodyPr/>
        <a:lstStyle/>
        <a:p>
          <a:endParaRPr lang="es-MX"/>
        </a:p>
      </dgm:t>
    </dgm:pt>
    <dgm:pt modelId="{F0330ABA-C219-4CC5-8CB8-F7240EB067B4}" type="sibTrans" cxnId="{C592F384-F819-4CB6-9D02-54A5F73B03ED}">
      <dgm:prSet/>
      <dgm:spPr/>
      <dgm:t>
        <a:bodyPr/>
        <a:lstStyle/>
        <a:p>
          <a:endParaRPr lang="es-MX"/>
        </a:p>
      </dgm:t>
    </dgm:pt>
    <dgm:pt modelId="{94EA43E4-40BD-4E8F-BE39-DAEF17103B8B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Excepto, cuando en el dictamen exista abstención de opinión, opinión negativa o salvedades.</a:t>
          </a:r>
          <a:endParaRPr lang="es-MX" sz="2400" dirty="0">
            <a:solidFill>
              <a:schemeClr val="tx1"/>
            </a:solidFill>
          </a:endParaRPr>
        </a:p>
      </dgm:t>
    </dgm:pt>
    <dgm:pt modelId="{70C4D937-E038-4E05-9017-78DF2F414C8C}" type="parTrans" cxnId="{1FA4A907-4A6F-420E-8246-4A428A0EF173}">
      <dgm:prSet/>
      <dgm:spPr/>
      <dgm:t>
        <a:bodyPr/>
        <a:lstStyle/>
        <a:p>
          <a:endParaRPr lang="es-MX"/>
        </a:p>
      </dgm:t>
    </dgm:pt>
    <dgm:pt modelId="{B440AD32-7908-4911-AB59-251546DB3590}" type="sibTrans" cxnId="{1FA4A907-4A6F-420E-8246-4A428A0EF173}">
      <dgm:prSet/>
      <dgm:spPr/>
      <dgm:t>
        <a:bodyPr/>
        <a:lstStyle/>
        <a:p>
          <a:endParaRPr lang="es-MX"/>
        </a:p>
      </dgm:t>
    </dgm:pt>
    <dgm:pt modelId="{E362A399-211B-4324-8001-675B73B1AD4E}" type="pres">
      <dgm:prSet presAssocID="{5ED1AADA-B891-41A8-BD37-F9B67673F98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8BD6520-5CAB-4A39-99A5-6181F1EF89E1}" type="pres">
      <dgm:prSet presAssocID="{5ED1AADA-B891-41A8-BD37-F9B67673F987}" presName="ribbon" presStyleLbl="node1" presStyleIdx="0" presStyleCnt="1"/>
      <dgm:spPr/>
    </dgm:pt>
    <dgm:pt modelId="{2F608A54-0CF8-439E-BB79-156B6B5E5EEB}" type="pres">
      <dgm:prSet presAssocID="{5ED1AADA-B891-41A8-BD37-F9B67673F987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2D2C76-D93B-463C-AC40-847012B5ED24}" type="pres">
      <dgm:prSet presAssocID="{5ED1AADA-B891-41A8-BD37-F9B67673F987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2705A89-5538-4BFF-B355-A53E091F370A}" type="presOf" srcId="{5ED1AADA-B891-41A8-BD37-F9B67673F987}" destId="{E362A399-211B-4324-8001-675B73B1AD4E}" srcOrd="0" destOrd="0" presId="urn:microsoft.com/office/officeart/2005/8/layout/arrow6"/>
    <dgm:cxn modelId="{D0FDC656-BDD7-4E82-8F2E-E61CDC674BDD}" type="presOf" srcId="{56883296-732E-407B-99A3-5B5C1783E910}" destId="{2F608A54-0CF8-439E-BB79-156B6B5E5EEB}" srcOrd="0" destOrd="0" presId="urn:microsoft.com/office/officeart/2005/8/layout/arrow6"/>
    <dgm:cxn modelId="{C592F384-F819-4CB6-9D02-54A5F73B03ED}" srcId="{5ED1AADA-B891-41A8-BD37-F9B67673F987}" destId="{56883296-732E-407B-99A3-5B5C1783E910}" srcOrd="0" destOrd="0" parTransId="{40BF2428-D025-44D8-A85A-EF3BF05F838F}" sibTransId="{F0330ABA-C219-4CC5-8CB8-F7240EB067B4}"/>
    <dgm:cxn modelId="{E515F5E7-3FD6-4C74-8FB7-520F776653A2}" type="presOf" srcId="{94EA43E4-40BD-4E8F-BE39-DAEF17103B8B}" destId="{1D2D2C76-D93B-463C-AC40-847012B5ED24}" srcOrd="0" destOrd="0" presId="urn:microsoft.com/office/officeart/2005/8/layout/arrow6"/>
    <dgm:cxn modelId="{1FA4A907-4A6F-420E-8246-4A428A0EF173}" srcId="{5ED1AADA-B891-41A8-BD37-F9B67673F987}" destId="{94EA43E4-40BD-4E8F-BE39-DAEF17103B8B}" srcOrd="1" destOrd="0" parTransId="{70C4D937-E038-4E05-9017-78DF2F414C8C}" sibTransId="{B440AD32-7908-4911-AB59-251546DB3590}"/>
    <dgm:cxn modelId="{1716667D-2D21-4957-A371-18539B478A1D}" type="presParOf" srcId="{E362A399-211B-4324-8001-675B73B1AD4E}" destId="{28BD6520-5CAB-4A39-99A5-6181F1EF89E1}" srcOrd="0" destOrd="0" presId="urn:microsoft.com/office/officeart/2005/8/layout/arrow6"/>
    <dgm:cxn modelId="{29FD6A04-BECA-4E77-B29D-D5AF35196596}" type="presParOf" srcId="{E362A399-211B-4324-8001-675B73B1AD4E}" destId="{2F608A54-0CF8-439E-BB79-156B6B5E5EEB}" srcOrd="1" destOrd="0" presId="urn:microsoft.com/office/officeart/2005/8/layout/arrow6"/>
    <dgm:cxn modelId="{93EA1EF1-C6C1-4336-9D0C-DE226E19CD82}" type="presParOf" srcId="{E362A399-211B-4324-8001-675B73B1AD4E}" destId="{1D2D2C76-D93B-463C-AC40-847012B5ED24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5C1C2395-6EC4-4385-8F74-FEECD7817F39}" type="doc">
      <dgm:prSet loTypeId="urn:microsoft.com/office/officeart/2005/8/layout/hProcess11" loCatId="process" qsTypeId="urn:microsoft.com/office/officeart/2005/8/quickstyle/simple1" qsCatId="simple" csTypeId="urn:microsoft.com/office/officeart/2005/8/colors/accent6_1" csCatId="accent6"/>
      <dgm:spPr/>
      <dgm:t>
        <a:bodyPr/>
        <a:lstStyle/>
        <a:p>
          <a:endParaRPr lang="es-MX"/>
        </a:p>
      </dgm:t>
    </dgm:pt>
    <dgm:pt modelId="{E2A83F95-BAD1-4DA3-8A11-A47E0846E0A7}">
      <dgm:prSet/>
      <dgm:spPr/>
      <dgm:t>
        <a:bodyPr/>
        <a:lstStyle/>
        <a:p>
          <a:pPr rtl="0"/>
          <a:r>
            <a:rPr lang="es-MX" smtClean="0"/>
            <a:t>Se notifica al contribuyente</a:t>
          </a:r>
          <a:endParaRPr lang="es-MX"/>
        </a:p>
      </dgm:t>
    </dgm:pt>
    <dgm:pt modelId="{3C285925-1228-4860-8534-D942CAF3EFD7}" type="parTrans" cxnId="{8E060BC6-6E18-4DDE-AA2D-649876DC0D8E}">
      <dgm:prSet/>
      <dgm:spPr/>
      <dgm:t>
        <a:bodyPr/>
        <a:lstStyle/>
        <a:p>
          <a:endParaRPr lang="es-MX"/>
        </a:p>
      </dgm:t>
    </dgm:pt>
    <dgm:pt modelId="{08FD4E80-2DD7-4153-B984-1013E809E04C}" type="sibTrans" cxnId="{8E060BC6-6E18-4DDE-AA2D-649876DC0D8E}">
      <dgm:prSet/>
      <dgm:spPr/>
      <dgm:t>
        <a:bodyPr/>
        <a:lstStyle/>
        <a:p>
          <a:endParaRPr lang="es-MX"/>
        </a:p>
      </dgm:t>
    </dgm:pt>
    <dgm:pt modelId="{4A7DBAAB-03EF-4326-85BD-E01F46E64B6A}">
      <dgm:prSet/>
      <dgm:spPr/>
      <dgm:t>
        <a:bodyPr/>
        <a:lstStyle/>
        <a:p>
          <a:pPr rtl="0"/>
          <a:r>
            <a:rPr lang="es-MX" smtClean="0"/>
            <a:t>Se indica lugar y plazo para proporcionar información</a:t>
          </a:r>
          <a:endParaRPr lang="es-MX"/>
        </a:p>
      </dgm:t>
    </dgm:pt>
    <dgm:pt modelId="{0D5090E9-1754-4610-8BD3-7FAB8714ECE0}" type="parTrans" cxnId="{B45AA9C1-7191-4A95-9AC5-1EA3EAE8916C}">
      <dgm:prSet/>
      <dgm:spPr/>
      <dgm:t>
        <a:bodyPr/>
        <a:lstStyle/>
        <a:p>
          <a:endParaRPr lang="es-MX"/>
        </a:p>
      </dgm:t>
    </dgm:pt>
    <dgm:pt modelId="{627C0376-F212-4F5F-A5CA-502601B7EF34}" type="sibTrans" cxnId="{B45AA9C1-7191-4A95-9AC5-1EA3EAE8916C}">
      <dgm:prSet/>
      <dgm:spPr/>
      <dgm:t>
        <a:bodyPr/>
        <a:lstStyle/>
        <a:p>
          <a:endParaRPr lang="es-MX"/>
        </a:p>
      </dgm:t>
    </dgm:pt>
    <dgm:pt modelId="{0CC0AA15-2581-4AA0-B745-56523CEC1F73}">
      <dgm:prSet/>
      <dgm:spPr/>
      <dgm:t>
        <a:bodyPr/>
        <a:lstStyle/>
        <a:p>
          <a:pPr rtl="0"/>
          <a:r>
            <a:rPr lang="es-MX" smtClean="0"/>
            <a:t>La persona presentará información requerida</a:t>
          </a:r>
          <a:endParaRPr lang="es-MX"/>
        </a:p>
      </dgm:t>
    </dgm:pt>
    <dgm:pt modelId="{BE3EC6F6-545E-4D1E-A7D1-DFE7594CC404}" type="parTrans" cxnId="{FA4495E5-1F6A-4B23-AC86-88DCE22A1B4E}">
      <dgm:prSet/>
      <dgm:spPr/>
      <dgm:t>
        <a:bodyPr/>
        <a:lstStyle/>
        <a:p>
          <a:endParaRPr lang="es-MX"/>
        </a:p>
      </dgm:t>
    </dgm:pt>
    <dgm:pt modelId="{19C4B266-F087-4CDD-8636-DB1728B99226}" type="sibTrans" cxnId="{FA4495E5-1F6A-4B23-AC86-88DCE22A1B4E}">
      <dgm:prSet/>
      <dgm:spPr/>
      <dgm:t>
        <a:bodyPr/>
        <a:lstStyle/>
        <a:p>
          <a:endParaRPr lang="es-MX"/>
        </a:p>
      </dgm:t>
    </dgm:pt>
    <dgm:pt modelId="{8A1B8AC1-3105-4FEF-BF6E-34E933384EF6}">
      <dgm:prSet/>
      <dgm:spPr/>
      <dgm:t>
        <a:bodyPr/>
        <a:lstStyle/>
        <a:p>
          <a:pPr rtl="0"/>
          <a:r>
            <a:rPr lang="es-MX" smtClean="0"/>
            <a:t>Revisión por parte de la autoridad </a:t>
          </a:r>
          <a:endParaRPr lang="es-MX"/>
        </a:p>
      </dgm:t>
    </dgm:pt>
    <dgm:pt modelId="{22674931-1DA3-49D1-8D37-59AC7AEEA526}" type="parTrans" cxnId="{82522579-19C1-4167-B469-5C9274D0E392}">
      <dgm:prSet/>
      <dgm:spPr/>
      <dgm:t>
        <a:bodyPr/>
        <a:lstStyle/>
        <a:p>
          <a:endParaRPr lang="es-MX"/>
        </a:p>
      </dgm:t>
    </dgm:pt>
    <dgm:pt modelId="{14D70EF9-EA5E-45A5-8E07-B80D67448D2C}" type="sibTrans" cxnId="{82522579-19C1-4167-B469-5C9274D0E392}">
      <dgm:prSet/>
      <dgm:spPr/>
      <dgm:t>
        <a:bodyPr/>
        <a:lstStyle/>
        <a:p>
          <a:endParaRPr lang="es-MX"/>
        </a:p>
      </dgm:t>
    </dgm:pt>
    <dgm:pt modelId="{5CEB84C2-98B6-41B7-8B84-1D5F60B2A285}">
      <dgm:prSet/>
      <dgm:spPr/>
      <dgm:t>
        <a:bodyPr/>
        <a:lstStyle/>
        <a:p>
          <a:pPr rtl="0"/>
          <a:r>
            <a:rPr lang="es-MX" smtClean="0"/>
            <a:t>Formulación de oficio de observaciones o de conclusión</a:t>
          </a:r>
          <a:endParaRPr lang="es-MX"/>
        </a:p>
      </dgm:t>
    </dgm:pt>
    <dgm:pt modelId="{91552231-1190-4EDD-8685-8B654911AD0A}" type="parTrans" cxnId="{2C72AA53-CE4E-4BB8-809A-C0310BF84795}">
      <dgm:prSet/>
      <dgm:spPr/>
      <dgm:t>
        <a:bodyPr/>
        <a:lstStyle/>
        <a:p>
          <a:endParaRPr lang="es-MX"/>
        </a:p>
      </dgm:t>
    </dgm:pt>
    <dgm:pt modelId="{FF68569E-22FC-457D-9F73-62AA7766EC64}" type="sibTrans" cxnId="{2C72AA53-CE4E-4BB8-809A-C0310BF84795}">
      <dgm:prSet/>
      <dgm:spPr/>
      <dgm:t>
        <a:bodyPr/>
        <a:lstStyle/>
        <a:p>
          <a:endParaRPr lang="es-MX"/>
        </a:p>
      </dgm:t>
    </dgm:pt>
    <dgm:pt modelId="{FC917912-DAA5-4423-86C5-A4BA89D022D6}">
      <dgm:prSet/>
      <dgm:spPr/>
      <dgm:t>
        <a:bodyPr/>
        <a:lstStyle/>
        <a:p>
          <a:pPr rtl="0"/>
          <a:r>
            <a:rPr lang="es-MX" smtClean="0"/>
            <a:t>Notificar oficio de observaciones al contribuyente</a:t>
          </a:r>
          <a:endParaRPr lang="es-MX"/>
        </a:p>
      </dgm:t>
    </dgm:pt>
    <dgm:pt modelId="{AEE82D57-6CFA-451E-8796-AA499C0659A1}" type="parTrans" cxnId="{E1F4361E-0AC6-4E4D-8E53-D6B7BF6DE732}">
      <dgm:prSet/>
      <dgm:spPr/>
      <dgm:t>
        <a:bodyPr/>
        <a:lstStyle/>
        <a:p>
          <a:endParaRPr lang="es-MX"/>
        </a:p>
      </dgm:t>
    </dgm:pt>
    <dgm:pt modelId="{35D6B35F-97E3-43FE-B334-83C78BCFE9E0}" type="sibTrans" cxnId="{E1F4361E-0AC6-4E4D-8E53-D6B7BF6DE732}">
      <dgm:prSet/>
      <dgm:spPr/>
      <dgm:t>
        <a:bodyPr/>
        <a:lstStyle/>
        <a:p>
          <a:endParaRPr lang="es-MX"/>
        </a:p>
      </dgm:t>
    </dgm:pt>
    <dgm:pt modelId="{F8D88859-71B7-4F0A-898E-BF1DBB7560C2}" type="pres">
      <dgm:prSet presAssocID="{5C1C2395-6EC4-4385-8F74-FEECD7817F3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D9A2B75-BF43-4467-A15B-442B66271586}" type="pres">
      <dgm:prSet presAssocID="{5C1C2395-6EC4-4385-8F74-FEECD7817F39}" presName="arrow" presStyleLbl="bgShp" presStyleIdx="0" presStyleCnt="1"/>
      <dgm:spPr/>
    </dgm:pt>
    <dgm:pt modelId="{97446ABA-9748-4113-8929-0C946C4B8CEB}" type="pres">
      <dgm:prSet presAssocID="{5C1C2395-6EC4-4385-8F74-FEECD7817F39}" presName="points" presStyleCnt="0"/>
      <dgm:spPr/>
    </dgm:pt>
    <dgm:pt modelId="{83E751E2-DBAD-462E-B580-FD22AB52F02F}" type="pres">
      <dgm:prSet presAssocID="{E2A83F95-BAD1-4DA3-8A11-A47E0846E0A7}" presName="compositeA" presStyleCnt="0"/>
      <dgm:spPr/>
    </dgm:pt>
    <dgm:pt modelId="{C1E2CFFB-2942-4D53-9B4C-ADA334A38A25}" type="pres">
      <dgm:prSet presAssocID="{E2A83F95-BAD1-4DA3-8A11-A47E0846E0A7}" presName="textA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E79D82-F6A0-4EB6-8430-A6E0BC95D790}" type="pres">
      <dgm:prSet presAssocID="{E2A83F95-BAD1-4DA3-8A11-A47E0846E0A7}" presName="circleA" presStyleLbl="node1" presStyleIdx="0" presStyleCnt="6"/>
      <dgm:spPr/>
    </dgm:pt>
    <dgm:pt modelId="{696C8B98-A896-49A2-B2A7-8BD90D751C35}" type="pres">
      <dgm:prSet presAssocID="{E2A83F95-BAD1-4DA3-8A11-A47E0846E0A7}" presName="spaceA" presStyleCnt="0"/>
      <dgm:spPr/>
    </dgm:pt>
    <dgm:pt modelId="{85A43039-402E-4211-A461-CFE791ED254F}" type="pres">
      <dgm:prSet presAssocID="{08FD4E80-2DD7-4153-B984-1013E809E04C}" presName="space" presStyleCnt="0"/>
      <dgm:spPr/>
    </dgm:pt>
    <dgm:pt modelId="{3BEBCDE9-8F8F-40C0-A06B-D8CEDE836EFD}" type="pres">
      <dgm:prSet presAssocID="{4A7DBAAB-03EF-4326-85BD-E01F46E64B6A}" presName="compositeB" presStyleCnt="0"/>
      <dgm:spPr/>
    </dgm:pt>
    <dgm:pt modelId="{D16FBCFF-8002-4892-8927-98F98675E0EC}" type="pres">
      <dgm:prSet presAssocID="{4A7DBAAB-03EF-4326-85BD-E01F46E64B6A}" presName="textB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FEF9D1-FB7C-4FF4-B529-9E35CCCA0C4C}" type="pres">
      <dgm:prSet presAssocID="{4A7DBAAB-03EF-4326-85BD-E01F46E64B6A}" presName="circleB" presStyleLbl="node1" presStyleIdx="1" presStyleCnt="6"/>
      <dgm:spPr/>
    </dgm:pt>
    <dgm:pt modelId="{9533D7B9-EDEF-4DBA-90A2-77A5D00F8AEB}" type="pres">
      <dgm:prSet presAssocID="{4A7DBAAB-03EF-4326-85BD-E01F46E64B6A}" presName="spaceB" presStyleCnt="0"/>
      <dgm:spPr/>
    </dgm:pt>
    <dgm:pt modelId="{F8C720B9-B6CF-4FE8-85F8-0FD59A819385}" type="pres">
      <dgm:prSet presAssocID="{627C0376-F212-4F5F-A5CA-502601B7EF34}" presName="space" presStyleCnt="0"/>
      <dgm:spPr/>
    </dgm:pt>
    <dgm:pt modelId="{CF961483-E58A-462A-96D4-1F21946C6BD3}" type="pres">
      <dgm:prSet presAssocID="{0CC0AA15-2581-4AA0-B745-56523CEC1F73}" presName="compositeA" presStyleCnt="0"/>
      <dgm:spPr/>
    </dgm:pt>
    <dgm:pt modelId="{1C7D1D43-488E-4A3F-AEC6-0B99AAF8F156}" type="pres">
      <dgm:prSet presAssocID="{0CC0AA15-2581-4AA0-B745-56523CEC1F73}" presName="textA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367038-129E-4D10-A194-E3E8949487DB}" type="pres">
      <dgm:prSet presAssocID="{0CC0AA15-2581-4AA0-B745-56523CEC1F73}" presName="circleA" presStyleLbl="node1" presStyleIdx="2" presStyleCnt="6"/>
      <dgm:spPr/>
    </dgm:pt>
    <dgm:pt modelId="{FA636F7C-D4D2-4B11-870E-096D5EAD8837}" type="pres">
      <dgm:prSet presAssocID="{0CC0AA15-2581-4AA0-B745-56523CEC1F73}" presName="spaceA" presStyleCnt="0"/>
      <dgm:spPr/>
    </dgm:pt>
    <dgm:pt modelId="{C9E0442F-B82E-4459-AABC-FFC23DD87496}" type="pres">
      <dgm:prSet presAssocID="{19C4B266-F087-4CDD-8636-DB1728B99226}" presName="space" presStyleCnt="0"/>
      <dgm:spPr/>
    </dgm:pt>
    <dgm:pt modelId="{C676D79A-F146-405E-B8AB-9EE98009236B}" type="pres">
      <dgm:prSet presAssocID="{8A1B8AC1-3105-4FEF-BF6E-34E933384EF6}" presName="compositeB" presStyleCnt="0"/>
      <dgm:spPr/>
    </dgm:pt>
    <dgm:pt modelId="{C5DE174E-4590-47BE-8859-49EE002E09A1}" type="pres">
      <dgm:prSet presAssocID="{8A1B8AC1-3105-4FEF-BF6E-34E933384EF6}" presName="textB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B70ED3-906C-4A16-9FD8-CDCC65C75CE7}" type="pres">
      <dgm:prSet presAssocID="{8A1B8AC1-3105-4FEF-BF6E-34E933384EF6}" presName="circleB" presStyleLbl="node1" presStyleIdx="3" presStyleCnt="6"/>
      <dgm:spPr/>
    </dgm:pt>
    <dgm:pt modelId="{2A492DEE-9B57-4BE8-A8BC-0926622FD848}" type="pres">
      <dgm:prSet presAssocID="{8A1B8AC1-3105-4FEF-BF6E-34E933384EF6}" presName="spaceB" presStyleCnt="0"/>
      <dgm:spPr/>
    </dgm:pt>
    <dgm:pt modelId="{22761FF6-1F29-462F-B6FB-DE5C9A318159}" type="pres">
      <dgm:prSet presAssocID="{14D70EF9-EA5E-45A5-8E07-B80D67448D2C}" presName="space" presStyleCnt="0"/>
      <dgm:spPr/>
    </dgm:pt>
    <dgm:pt modelId="{FE200A46-127B-4EEB-B781-B2DB40826490}" type="pres">
      <dgm:prSet presAssocID="{5CEB84C2-98B6-41B7-8B84-1D5F60B2A285}" presName="compositeA" presStyleCnt="0"/>
      <dgm:spPr/>
    </dgm:pt>
    <dgm:pt modelId="{B5A8BFE3-45F6-42F7-BC2F-8A4599F86266}" type="pres">
      <dgm:prSet presAssocID="{5CEB84C2-98B6-41B7-8B84-1D5F60B2A285}" presName="textA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BA4FF2-1C58-4692-A9CE-0641073E54F6}" type="pres">
      <dgm:prSet presAssocID="{5CEB84C2-98B6-41B7-8B84-1D5F60B2A285}" presName="circleA" presStyleLbl="node1" presStyleIdx="4" presStyleCnt="6"/>
      <dgm:spPr/>
    </dgm:pt>
    <dgm:pt modelId="{305C043E-59EF-462B-AAC7-11CB26E3C4EB}" type="pres">
      <dgm:prSet presAssocID="{5CEB84C2-98B6-41B7-8B84-1D5F60B2A285}" presName="spaceA" presStyleCnt="0"/>
      <dgm:spPr/>
    </dgm:pt>
    <dgm:pt modelId="{2D013116-0452-4EB3-9DFC-6B41328A9F66}" type="pres">
      <dgm:prSet presAssocID="{FF68569E-22FC-457D-9F73-62AA7766EC64}" presName="space" presStyleCnt="0"/>
      <dgm:spPr/>
    </dgm:pt>
    <dgm:pt modelId="{5A1B5125-69EA-4F0F-95F8-6782F43E3A96}" type="pres">
      <dgm:prSet presAssocID="{FC917912-DAA5-4423-86C5-A4BA89D022D6}" presName="compositeB" presStyleCnt="0"/>
      <dgm:spPr/>
    </dgm:pt>
    <dgm:pt modelId="{043962A3-2678-42A1-BADC-8843E1617FE9}" type="pres">
      <dgm:prSet presAssocID="{FC917912-DAA5-4423-86C5-A4BA89D022D6}" presName="textB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DEB6BF-28B2-471B-ADDD-2DC2885CC42E}" type="pres">
      <dgm:prSet presAssocID="{FC917912-DAA5-4423-86C5-A4BA89D022D6}" presName="circleB" presStyleLbl="node1" presStyleIdx="5" presStyleCnt="6"/>
      <dgm:spPr/>
    </dgm:pt>
    <dgm:pt modelId="{F4BE0AF8-4FE4-4F7C-B1F7-29F504B953BC}" type="pres">
      <dgm:prSet presAssocID="{FC917912-DAA5-4423-86C5-A4BA89D022D6}" presName="spaceB" presStyleCnt="0"/>
      <dgm:spPr/>
    </dgm:pt>
  </dgm:ptLst>
  <dgm:cxnLst>
    <dgm:cxn modelId="{C7A3C4B4-58BB-421D-BCC8-E7255CE936FA}" type="presOf" srcId="{0CC0AA15-2581-4AA0-B745-56523CEC1F73}" destId="{1C7D1D43-488E-4A3F-AEC6-0B99AAF8F156}" srcOrd="0" destOrd="0" presId="urn:microsoft.com/office/officeart/2005/8/layout/hProcess11"/>
    <dgm:cxn modelId="{3A1C6465-92BF-407F-80BE-3E0F3B4CD35D}" type="presOf" srcId="{5C1C2395-6EC4-4385-8F74-FEECD7817F39}" destId="{F8D88859-71B7-4F0A-898E-BF1DBB7560C2}" srcOrd="0" destOrd="0" presId="urn:microsoft.com/office/officeart/2005/8/layout/hProcess11"/>
    <dgm:cxn modelId="{16C0E1C4-5D91-482A-9C36-A4175F74E636}" type="presOf" srcId="{4A7DBAAB-03EF-4326-85BD-E01F46E64B6A}" destId="{D16FBCFF-8002-4892-8927-98F98675E0EC}" srcOrd="0" destOrd="0" presId="urn:microsoft.com/office/officeart/2005/8/layout/hProcess11"/>
    <dgm:cxn modelId="{2C72AA53-CE4E-4BB8-809A-C0310BF84795}" srcId="{5C1C2395-6EC4-4385-8F74-FEECD7817F39}" destId="{5CEB84C2-98B6-41B7-8B84-1D5F60B2A285}" srcOrd="4" destOrd="0" parTransId="{91552231-1190-4EDD-8685-8B654911AD0A}" sibTransId="{FF68569E-22FC-457D-9F73-62AA7766EC64}"/>
    <dgm:cxn modelId="{82522579-19C1-4167-B469-5C9274D0E392}" srcId="{5C1C2395-6EC4-4385-8F74-FEECD7817F39}" destId="{8A1B8AC1-3105-4FEF-BF6E-34E933384EF6}" srcOrd="3" destOrd="0" parTransId="{22674931-1DA3-49D1-8D37-59AC7AEEA526}" sibTransId="{14D70EF9-EA5E-45A5-8E07-B80D67448D2C}"/>
    <dgm:cxn modelId="{FA4495E5-1F6A-4B23-AC86-88DCE22A1B4E}" srcId="{5C1C2395-6EC4-4385-8F74-FEECD7817F39}" destId="{0CC0AA15-2581-4AA0-B745-56523CEC1F73}" srcOrd="2" destOrd="0" parTransId="{BE3EC6F6-545E-4D1E-A7D1-DFE7594CC404}" sibTransId="{19C4B266-F087-4CDD-8636-DB1728B99226}"/>
    <dgm:cxn modelId="{5DAB85B4-3B9A-43BF-88A8-8B1B5569189C}" type="presOf" srcId="{FC917912-DAA5-4423-86C5-A4BA89D022D6}" destId="{043962A3-2678-42A1-BADC-8843E1617FE9}" srcOrd="0" destOrd="0" presId="urn:microsoft.com/office/officeart/2005/8/layout/hProcess11"/>
    <dgm:cxn modelId="{8E060BC6-6E18-4DDE-AA2D-649876DC0D8E}" srcId="{5C1C2395-6EC4-4385-8F74-FEECD7817F39}" destId="{E2A83F95-BAD1-4DA3-8A11-A47E0846E0A7}" srcOrd="0" destOrd="0" parTransId="{3C285925-1228-4860-8534-D942CAF3EFD7}" sibTransId="{08FD4E80-2DD7-4153-B984-1013E809E04C}"/>
    <dgm:cxn modelId="{B45AA9C1-7191-4A95-9AC5-1EA3EAE8916C}" srcId="{5C1C2395-6EC4-4385-8F74-FEECD7817F39}" destId="{4A7DBAAB-03EF-4326-85BD-E01F46E64B6A}" srcOrd="1" destOrd="0" parTransId="{0D5090E9-1754-4610-8BD3-7FAB8714ECE0}" sibTransId="{627C0376-F212-4F5F-A5CA-502601B7EF34}"/>
    <dgm:cxn modelId="{E1F4361E-0AC6-4E4D-8E53-D6B7BF6DE732}" srcId="{5C1C2395-6EC4-4385-8F74-FEECD7817F39}" destId="{FC917912-DAA5-4423-86C5-A4BA89D022D6}" srcOrd="5" destOrd="0" parTransId="{AEE82D57-6CFA-451E-8796-AA499C0659A1}" sibTransId="{35D6B35F-97E3-43FE-B334-83C78BCFE9E0}"/>
    <dgm:cxn modelId="{FACE537E-B5E8-4A07-9042-0DC98598D3BA}" type="presOf" srcId="{5CEB84C2-98B6-41B7-8B84-1D5F60B2A285}" destId="{B5A8BFE3-45F6-42F7-BC2F-8A4599F86266}" srcOrd="0" destOrd="0" presId="urn:microsoft.com/office/officeart/2005/8/layout/hProcess11"/>
    <dgm:cxn modelId="{AFD28868-DBF8-42E3-A24E-A342EF72477A}" type="presOf" srcId="{E2A83F95-BAD1-4DA3-8A11-A47E0846E0A7}" destId="{C1E2CFFB-2942-4D53-9B4C-ADA334A38A25}" srcOrd="0" destOrd="0" presId="urn:microsoft.com/office/officeart/2005/8/layout/hProcess11"/>
    <dgm:cxn modelId="{ED3C3E47-422A-43EB-8741-74B4711F0B46}" type="presOf" srcId="{8A1B8AC1-3105-4FEF-BF6E-34E933384EF6}" destId="{C5DE174E-4590-47BE-8859-49EE002E09A1}" srcOrd="0" destOrd="0" presId="urn:microsoft.com/office/officeart/2005/8/layout/hProcess11"/>
    <dgm:cxn modelId="{A7047551-C3EE-44F8-ADEF-2210E41E0660}" type="presParOf" srcId="{F8D88859-71B7-4F0A-898E-BF1DBB7560C2}" destId="{5D9A2B75-BF43-4467-A15B-442B66271586}" srcOrd="0" destOrd="0" presId="urn:microsoft.com/office/officeart/2005/8/layout/hProcess11"/>
    <dgm:cxn modelId="{A60C5F88-8AC2-462B-8313-44BFCF173CB3}" type="presParOf" srcId="{F8D88859-71B7-4F0A-898E-BF1DBB7560C2}" destId="{97446ABA-9748-4113-8929-0C946C4B8CEB}" srcOrd="1" destOrd="0" presId="urn:microsoft.com/office/officeart/2005/8/layout/hProcess11"/>
    <dgm:cxn modelId="{FF8CF1CA-95A0-4E23-90DD-35DB71BE5EBC}" type="presParOf" srcId="{97446ABA-9748-4113-8929-0C946C4B8CEB}" destId="{83E751E2-DBAD-462E-B580-FD22AB52F02F}" srcOrd="0" destOrd="0" presId="urn:microsoft.com/office/officeart/2005/8/layout/hProcess11"/>
    <dgm:cxn modelId="{FDB49423-9A25-4883-A6E2-781080619E16}" type="presParOf" srcId="{83E751E2-DBAD-462E-B580-FD22AB52F02F}" destId="{C1E2CFFB-2942-4D53-9B4C-ADA334A38A25}" srcOrd="0" destOrd="0" presId="urn:microsoft.com/office/officeart/2005/8/layout/hProcess11"/>
    <dgm:cxn modelId="{469138BF-9F13-4353-8C99-AEB0FC8436E7}" type="presParOf" srcId="{83E751E2-DBAD-462E-B580-FD22AB52F02F}" destId="{8FE79D82-F6A0-4EB6-8430-A6E0BC95D790}" srcOrd="1" destOrd="0" presId="urn:microsoft.com/office/officeart/2005/8/layout/hProcess11"/>
    <dgm:cxn modelId="{CE32ADAB-985B-4987-B102-66EC7BF2224C}" type="presParOf" srcId="{83E751E2-DBAD-462E-B580-FD22AB52F02F}" destId="{696C8B98-A896-49A2-B2A7-8BD90D751C35}" srcOrd="2" destOrd="0" presId="urn:microsoft.com/office/officeart/2005/8/layout/hProcess11"/>
    <dgm:cxn modelId="{1424F274-B0D4-4871-888E-CC8C151AFC44}" type="presParOf" srcId="{97446ABA-9748-4113-8929-0C946C4B8CEB}" destId="{85A43039-402E-4211-A461-CFE791ED254F}" srcOrd="1" destOrd="0" presId="urn:microsoft.com/office/officeart/2005/8/layout/hProcess11"/>
    <dgm:cxn modelId="{FF1D608A-ABAC-45EF-A788-38C957F934E5}" type="presParOf" srcId="{97446ABA-9748-4113-8929-0C946C4B8CEB}" destId="{3BEBCDE9-8F8F-40C0-A06B-D8CEDE836EFD}" srcOrd="2" destOrd="0" presId="urn:microsoft.com/office/officeart/2005/8/layout/hProcess11"/>
    <dgm:cxn modelId="{BEC65A89-7FAA-4BBE-9E60-F044B21C9869}" type="presParOf" srcId="{3BEBCDE9-8F8F-40C0-A06B-D8CEDE836EFD}" destId="{D16FBCFF-8002-4892-8927-98F98675E0EC}" srcOrd="0" destOrd="0" presId="urn:microsoft.com/office/officeart/2005/8/layout/hProcess11"/>
    <dgm:cxn modelId="{89945A3A-757F-41E0-BF17-328B0B0A5D92}" type="presParOf" srcId="{3BEBCDE9-8F8F-40C0-A06B-D8CEDE836EFD}" destId="{D1FEF9D1-FB7C-4FF4-B529-9E35CCCA0C4C}" srcOrd="1" destOrd="0" presId="urn:microsoft.com/office/officeart/2005/8/layout/hProcess11"/>
    <dgm:cxn modelId="{3D134D1E-2A60-4B7F-AD47-F3FCF16EA33E}" type="presParOf" srcId="{3BEBCDE9-8F8F-40C0-A06B-D8CEDE836EFD}" destId="{9533D7B9-EDEF-4DBA-90A2-77A5D00F8AEB}" srcOrd="2" destOrd="0" presId="urn:microsoft.com/office/officeart/2005/8/layout/hProcess11"/>
    <dgm:cxn modelId="{474263DC-8B67-4C16-B4EF-3495023FF62B}" type="presParOf" srcId="{97446ABA-9748-4113-8929-0C946C4B8CEB}" destId="{F8C720B9-B6CF-4FE8-85F8-0FD59A819385}" srcOrd="3" destOrd="0" presId="urn:microsoft.com/office/officeart/2005/8/layout/hProcess11"/>
    <dgm:cxn modelId="{E42027E0-E3FF-486B-83BB-D6A48655EBD7}" type="presParOf" srcId="{97446ABA-9748-4113-8929-0C946C4B8CEB}" destId="{CF961483-E58A-462A-96D4-1F21946C6BD3}" srcOrd="4" destOrd="0" presId="urn:microsoft.com/office/officeart/2005/8/layout/hProcess11"/>
    <dgm:cxn modelId="{AFA1AD3A-2F98-4607-ABB5-A7ED618DA349}" type="presParOf" srcId="{CF961483-E58A-462A-96D4-1F21946C6BD3}" destId="{1C7D1D43-488E-4A3F-AEC6-0B99AAF8F156}" srcOrd="0" destOrd="0" presId="urn:microsoft.com/office/officeart/2005/8/layout/hProcess11"/>
    <dgm:cxn modelId="{7C9A26B3-BE2E-4480-BB70-96AEF1346C3D}" type="presParOf" srcId="{CF961483-E58A-462A-96D4-1F21946C6BD3}" destId="{16367038-129E-4D10-A194-E3E8949487DB}" srcOrd="1" destOrd="0" presId="urn:microsoft.com/office/officeart/2005/8/layout/hProcess11"/>
    <dgm:cxn modelId="{83150008-85F8-4B70-9BA3-6B6B560513C5}" type="presParOf" srcId="{CF961483-E58A-462A-96D4-1F21946C6BD3}" destId="{FA636F7C-D4D2-4B11-870E-096D5EAD8837}" srcOrd="2" destOrd="0" presId="urn:microsoft.com/office/officeart/2005/8/layout/hProcess11"/>
    <dgm:cxn modelId="{209E2293-E67A-45FF-8AD2-2318B075BD33}" type="presParOf" srcId="{97446ABA-9748-4113-8929-0C946C4B8CEB}" destId="{C9E0442F-B82E-4459-AABC-FFC23DD87496}" srcOrd="5" destOrd="0" presId="urn:microsoft.com/office/officeart/2005/8/layout/hProcess11"/>
    <dgm:cxn modelId="{ECD1177B-2C77-455C-BCC2-59930CC4D9CA}" type="presParOf" srcId="{97446ABA-9748-4113-8929-0C946C4B8CEB}" destId="{C676D79A-F146-405E-B8AB-9EE98009236B}" srcOrd="6" destOrd="0" presId="urn:microsoft.com/office/officeart/2005/8/layout/hProcess11"/>
    <dgm:cxn modelId="{4D633D45-E75F-455F-9347-229239D457F1}" type="presParOf" srcId="{C676D79A-F146-405E-B8AB-9EE98009236B}" destId="{C5DE174E-4590-47BE-8859-49EE002E09A1}" srcOrd="0" destOrd="0" presId="urn:microsoft.com/office/officeart/2005/8/layout/hProcess11"/>
    <dgm:cxn modelId="{73C00424-BE18-410C-904D-86C36372D4B2}" type="presParOf" srcId="{C676D79A-F146-405E-B8AB-9EE98009236B}" destId="{2EB70ED3-906C-4A16-9FD8-CDCC65C75CE7}" srcOrd="1" destOrd="0" presId="urn:microsoft.com/office/officeart/2005/8/layout/hProcess11"/>
    <dgm:cxn modelId="{5541BFF8-2F84-4F1D-9571-9F556C37C20B}" type="presParOf" srcId="{C676D79A-F146-405E-B8AB-9EE98009236B}" destId="{2A492DEE-9B57-4BE8-A8BC-0926622FD848}" srcOrd="2" destOrd="0" presId="urn:microsoft.com/office/officeart/2005/8/layout/hProcess11"/>
    <dgm:cxn modelId="{B8429692-F0C6-4DBB-BAF8-6DD94C76208E}" type="presParOf" srcId="{97446ABA-9748-4113-8929-0C946C4B8CEB}" destId="{22761FF6-1F29-462F-B6FB-DE5C9A318159}" srcOrd="7" destOrd="0" presId="urn:microsoft.com/office/officeart/2005/8/layout/hProcess11"/>
    <dgm:cxn modelId="{90D8F17A-086A-4D6D-B1F7-039381498965}" type="presParOf" srcId="{97446ABA-9748-4113-8929-0C946C4B8CEB}" destId="{FE200A46-127B-4EEB-B781-B2DB40826490}" srcOrd="8" destOrd="0" presId="urn:microsoft.com/office/officeart/2005/8/layout/hProcess11"/>
    <dgm:cxn modelId="{72FF6DCA-8D8B-4A10-B4AC-D66BCD45F17D}" type="presParOf" srcId="{FE200A46-127B-4EEB-B781-B2DB40826490}" destId="{B5A8BFE3-45F6-42F7-BC2F-8A4599F86266}" srcOrd="0" destOrd="0" presId="urn:microsoft.com/office/officeart/2005/8/layout/hProcess11"/>
    <dgm:cxn modelId="{1804230C-83C0-4049-994A-E26C6A6EA53B}" type="presParOf" srcId="{FE200A46-127B-4EEB-B781-B2DB40826490}" destId="{AEBA4FF2-1C58-4692-A9CE-0641073E54F6}" srcOrd="1" destOrd="0" presId="urn:microsoft.com/office/officeart/2005/8/layout/hProcess11"/>
    <dgm:cxn modelId="{EC0E03E1-8A10-4F7E-AB98-193440AD2D12}" type="presParOf" srcId="{FE200A46-127B-4EEB-B781-B2DB40826490}" destId="{305C043E-59EF-462B-AAC7-11CB26E3C4EB}" srcOrd="2" destOrd="0" presId="urn:microsoft.com/office/officeart/2005/8/layout/hProcess11"/>
    <dgm:cxn modelId="{14E01895-2A3C-43E3-B854-0961E581F95F}" type="presParOf" srcId="{97446ABA-9748-4113-8929-0C946C4B8CEB}" destId="{2D013116-0452-4EB3-9DFC-6B41328A9F66}" srcOrd="9" destOrd="0" presId="urn:microsoft.com/office/officeart/2005/8/layout/hProcess11"/>
    <dgm:cxn modelId="{05DFFA38-4A9C-4B97-8A3F-5730AE32427B}" type="presParOf" srcId="{97446ABA-9748-4113-8929-0C946C4B8CEB}" destId="{5A1B5125-69EA-4F0F-95F8-6782F43E3A96}" srcOrd="10" destOrd="0" presId="urn:microsoft.com/office/officeart/2005/8/layout/hProcess11"/>
    <dgm:cxn modelId="{92C8AD31-F906-4D66-9E1D-570564F70B29}" type="presParOf" srcId="{5A1B5125-69EA-4F0F-95F8-6782F43E3A96}" destId="{043962A3-2678-42A1-BADC-8843E1617FE9}" srcOrd="0" destOrd="0" presId="urn:microsoft.com/office/officeart/2005/8/layout/hProcess11"/>
    <dgm:cxn modelId="{F37F1A28-8E35-45AD-827D-4B5C64E118B4}" type="presParOf" srcId="{5A1B5125-69EA-4F0F-95F8-6782F43E3A96}" destId="{B5DEB6BF-28B2-471B-ADDD-2DC2885CC42E}" srcOrd="1" destOrd="0" presId="urn:microsoft.com/office/officeart/2005/8/layout/hProcess11"/>
    <dgm:cxn modelId="{D6CFAA16-BF6B-467D-8F70-2902C2480BCD}" type="presParOf" srcId="{5A1B5125-69EA-4F0F-95F8-6782F43E3A96}" destId="{F4BE0AF8-4FE4-4F7C-B1F7-29F504B953BC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05A6588A-BD7D-4A56-A3D0-FCC4E26251FA}" type="doc">
      <dgm:prSet loTypeId="urn:microsoft.com/office/officeart/2005/8/layout/matrix3" loCatId="matrix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42D5609A-A5B7-4E7A-B6AE-6AAF821F3EF9}">
      <dgm:prSet/>
      <dgm:spPr/>
      <dgm:t>
        <a:bodyPr/>
        <a:lstStyle/>
        <a:p>
          <a:pPr rtl="0"/>
          <a:r>
            <a:rPr lang="es-MX" dirty="0" smtClean="0"/>
            <a:t>En máximo 20 días el contribuyente presenta información aclaratoria.</a:t>
          </a:r>
          <a:endParaRPr lang="es-MX" dirty="0"/>
        </a:p>
      </dgm:t>
    </dgm:pt>
    <dgm:pt modelId="{E680741B-C03C-46CE-A1A3-3C11D1DDB741}" type="parTrans" cxnId="{68A40CB6-7E32-44BD-80E9-DFEC1D0EA6CE}">
      <dgm:prSet/>
      <dgm:spPr/>
      <dgm:t>
        <a:bodyPr/>
        <a:lstStyle/>
        <a:p>
          <a:endParaRPr lang="es-MX"/>
        </a:p>
      </dgm:t>
    </dgm:pt>
    <dgm:pt modelId="{3D5FBFED-57C4-4927-BF39-03205795D75A}" type="sibTrans" cxnId="{68A40CB6-7E32-44BD-80E9-DFEC1D0EA6CE}">
      <dgm:prSet/>
      <dgm:spPr/>
      <dgm:t>
        <a:bodyPr/>
        <a:lstStyle/>
        <a:p>
          <a:endParaRPr lang="es-MX"/>
        </a:p>
      </dgm:t>
    </dgm:pt>
    <dgm:pt modelId="{F9BA51CA-8096-4C06-B1BF-ACDE37557C44}">
      <dgm:prSet/>
      <dgm:spPr/>
      <dgm:t>
        <a:bodyPr/>
        <a:lstStyle/>
        <a:p>
          <a:pPr rtl="0"/>
          <a:r>
            <a:rPr lang="es-MX" dirty="0" smtClean="0"/>
            <a:t>En caso de la ley del ISR el plazo será de dos meses.</a:t>
          </a:r>
          <a:endParaRPr lang="es-MX" dirty="0"/>
        </a:p>
      </dgm:t>
    </dgm:pt>
    <dgm:pt modelId="{E6A9D89A-ECAE-447C-A0A6-96E2F4CB8252}" type="parTrans" cxnId="{412E7D93-A904-4D39-BF2F-D3476B86658F}">
      <dgm:prSet/>
      <dgm:spPr/>
      <dgm:t>
        <a:bodyPr/>
        <a:lstStyle/>
        <a:p>
          <a:endParaRPr lang="es-MX"/>
        </a:p>
      </dgm:t>
    </dgm:pt>
    <dgm:pt modelId="{55902C5D-25F7-485E-9595-5C34E5158A52}" type="sibTrans" cxnId="{412E7D93-A904-4D39-BF2F-D3476B86658F}">
      <dgm:prSet/>
      <dgm:spPr/>
      <dgm:t>
        <a:bodyPr/>
        <a:lstStyle/>
        <a:p>
          <a:endParaRPr lang="es-MX"/>
        </a:p>
      </dgm:t>
    </dgm:pt>
    <dgm:pt modelId="{6F73EFC0-3C3C-43C3-8582-BDA63C4CF8A9}">
      <dgm:prSet/>
      <dgm:spPr/>
      <dgm:t>
        <a:bodyPr/>
        <a:lstStyle/>
        <a:p>
          <a:pPr rtl="0"/>
          <a:r>
            <a:rPr lang="es-MX" dirty="0" smtClean="0"/>
            <a:t>En dicho plazo el contribuyente puede corregir su situación fiscal.</a:t>
          </a:r>
          <a:endParaRPr lang="es-MX" dirty="0"/>
        </a:p>
      </dgm:t>
    </dgm:pt>
    <dgm:pt modelId="{2B0960D5-275B-43AE-8323-ABB3AC7E4D21}" type="parTrans" cxnId="{E5505123-BD1C-4D9E-9F47-6CED6BD466E2}">
      <dgm:prSet/>
      <dgm:spPr/>
      <dgm:t>
        <a:bodyPr/>
        <a:lstStyle/>
        <a:p>
          <a:endParaRPr lang="es-MX"/>
        </a:p>
      </dgm:t>
    </dgm:pt>
    <dgm:pt modelId="{483340A5-42A7-490B-BEE4-41F24C1DEA65}" type="sibTrans" cxnId="{E5505123-BD1C-4D9E-9F47-6CED6BD466E2}">
      <dgm:prSet/>
      <dgm:spPr/>
      <dgm:t>
        <a:bodyPr/>
        <a:lstStyle/>
        <a:p>
          <a:endParaRPr lang="es-MX"/>
        </a:p>
      </dgm:t>
    </dgm:pt>
    <dgm:pt modelId="{406B7E9E-AAAF-40EE-B0F1-3847489C0F2B}">
      <dgm:prSet/>
      <dgm:spPr/>
      <dgm:t>
        <a:bodyPr/>
        <a:lstStyle/>
        <a:p>
          <a:pPr rtl="0"/>
          <a:r>
            <a:rPr lang="es-MX" dirty="0" smtClean="0"/>
            <a:t>Si no se atienden observaciones se emite resolución con contribuciones omitidas.</a:t>
          </a:r>
          <a:endParaRPr lang="es-MX" dirty="0"/>
        </a:p>
      </dgm:t>
    </dgm:pt>
    <dgm:pt modelId="{52ACA59D-9C8B-4613-BEB0-F10D0B95C33D}" type="parTrans" cxnId="{F64497E7-B1D8-4CFE-9A42-714769A64C12}">
      <dgm:prSet/>
      <dgm:spPr/>
      <dgm:t>
        <a:bodyPr/>
        <a:lstStyle/>
        <a:p>
          <a:endParaRPr lang="es-MX"/>
        </a:p>
      </dgm:t>
    </dgm:pt>
    <dgm:pt modelId="{13412FE0-942F-4BF7-8C8C-C57418A10071}" type="sibTrans" cxnId="{F64497E7-B1D8-4CFE-9A42-714769A64C12}">
      <dgm:prSet/>
      <dgm:spPr/>
      <dgm:t>
        <a:bodyPr/>
        <a:lstStyle/>
        <a:p>
          <a:endParaRPr lang="es-MX"/>
        </a:p>
      </dgm:t>
    </dgm:pt>
    <dgm:pt modelId="{932EB5F5-3A13-4600-8013-A4CB175C2BB8}" type="pres">
      <dgm:prSet presAssocID="{05A6588A-BD7D-4A56-A3D0-FCC4E26251FA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2ABDD5B-58AA-4EC2-900D-4896F05CA51E}" type="pres">
      <dgm:prSet presAssocID="{05A6588A-BD7D-4A56-A3D0-FCC4E26251FA}" presName="diamond" presStyleLbl="bgShp" presStyleIdx="0" presStyleCnt="1"/>
      <dgm:spPr/>
    </dgm:pt>
    <dgm:pt modelId="{119B0454-2681-4F5B-98D7-93DAB6D9F30E}" type="pres">
      <dgm:prSet presAssocID="{05A6588A-BD7D-4A56-A3D0-FCC4E26251FA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A04370-AD4E-4DF8-A3B7-34B01FFECACF}" type="pres">
      <dgm:prSet presAssocID="{05A6588A-BD7D-4A56-A3D0-FCC4E26251FA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C233F1-564E-4111-B0C8-E2769BE5AB45}" type="pres">
      <dgm:prSet presAssocID="{05A6588A-BD7D-4A56-A3D0-FCC4E26251FA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2D867A-62A8-4DB1-838A-2B2118D83FDB}" type="pres">
      <dgm:prSet presAssocID="{05A6588A-BD7D-4A56-A3D0-FCC4E26251FA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12E7D93-A904-4D39-BF2F-D3476B86658F}" srcId="{05A6588A-BD7D-4A56-A3D0-FCC4E26251FA}" destId="{F9BA51CA-8096-4C06-B1BF-ACDE37557C44}" srcOrd="1" destOrd="0" parTransId="{E6A9D89A-ECAE-447C-A0A6-96E2F4CB8252}" sibTransId="{55902C5D-25F7-485E-9595-5C34E5158A52}"/>
    <dgm:cxn modelId="{2AABC56A-55E7-488E-B086-21EC59A78F4D}" type="presOf" srcId="{42D5609A-A5B7-4E7A-B6AE-6AAF821F3EF9}" destId="{119B0454-2681-4F5B-98D7-93DAB6D9F30E}" srcOrd="0" destOrd="0" presId="urn:microsoft.com/office/officeart/2005/8/layout/matrix3"/>
    <dgm:cxn modelId="{C6ED1966-B90A-4D88-A087-7A9815341101}" type="presOf" srcId="{F9BA51CA-8096-4C06-B1BF-ACDE37557C44}" destId="{4DA04370-AD4E-4DF8-A3B7-34B01FFECACF}" srcOrd="0" destOrd="0" presId="urn:microsoft.com/office/officeart/2005/8/layout/matrix3"/>
    <dgm:cxn modelId="{E5505123-BD1C-4D9E-9F47-6CED6BD466E2}" srcId="{05A6588A-BD7D-4A56-A3D0-FCC4E26251FA}" destId="{6F73EFC0-3C3C-43C3-8582-BDA63C4CF8A9}" srcOrd="2" destOrd="0" parTransId="{2B0960D5-275B-43AE-8323-ABB3AC7E4D21}" sibTransId="{483340A5-42A7-490B-BEE4-41F24C1DEA65}"/>
    <dgm:cxn modelId="{F64497E7-B1D8-4CFE-9A42-714769A64C12}" srcId="{05A6588A-BD7D-4A56-A3D0-FCC4E26251FA}" destId="{406B7E9E-AAAF-40EE-B0F1-3847489C0F2B}" srcOrd="3" destOrd="0" parTransId="{52ACA59D-9C8B-4613-BEB0-F10D0B95C33D}" sibTransId="{13412FE0-942F-4BF7-8C8C-C57418A10071}"/>
    <dgm:cxn modelId="{68A40CB6-7E32-44BD-80E9-DFEC1D0EA6CE}" srcId="{05A6588A-BD7D-4A56-A3D0-FCC4E26251FA}" destId="{42D5609A-A5B7-4E7A-B6AE-6AAF821F3EF9}" srcOrd="0" destOrd="0" parTransId="{E680741B-C03C-46CE-A1A3-3C11D1DDB741}" sibTransId="{3D5FBFED-57C4-4927-BF39-03205795D75A}"/>
    <dgm:cxn modelId="{0CB8C735-9527-49F6-813E-80977A1A2E06}" type="presOf" srcId="{6F73EFC0-3C3C-43C3-8582-BDA63C4CF8A9}" destId="{C4C233F1-564E-4111-B0C8-E2769BE5AB45}" srcOrd="0" destOrd="0" presId="urn:microsoft.com/office/officeart/2005/8/layout/matrix3"/>
    <dgm:cxn modelId="{E8CDE6F3-A2B6-4717-BDDE-3F41EDD22F89}" type="presOf" srcId="{05A6588A-BD7D-4A56-A3D0-FCC4E26251FA}" destId="{932EB5F5-3A13-4600-8013-A4CB175C2BB8}" srcOrd="0" destOrd="0" presId="urn:microsoft.com/office/officeart/2005/8/layout/matrix3"/>
    <dgm:cxn modelId="{572A7D75-A7E2-4679-8DD0-EA65DE87F47B}" type="presOf" srcId="{406B7E9E-AAAF-40EE-B0F1-3847489C0F2B}" destId="{DB2D867A-62A8-4DB1-838A-2B2118D83FDB}" srcOrd="0" destOrd="0" presId="urn:microsoft.com/office/officeart/2005/8/layout/matrix3"/>
    <dgm:cxn modelId="{BEF8A6B7-C7AD-4A5B-B99C-2407949D9079}" type="presParOf" srcId="{932EB5F5-3A13-4600-8013-A4CB175C2BB8}" destId="{42ABDD5B-58AA-4EC2-900D-4896F05CA51E}" srcOrd="0" destOrd="0" presId="urn:microsoft.com/office/officeart/2005/8/layout/matrix3"/>
    <dgm:cxn modelId="{54C3DBA7-0713-43A4-8EAC-99A1B1D88654}" type="presParOf" srcId="{932EB5F5-3A13-4600-8013-A4CB175C2BB8}" destId="{119B0454-2681-4F5B-98D7-93DAB6D9F30E}" srcOrd="1" destOrd="0" presId="urn:microsoft.com/office/officeart/2005/8/layout/matrix3"/>
    <dgm:cxn modelId="{BBFBA304-F9F0-46B1-A0CE-D3E0BBE711F6}" type="presParOf" srcId="{932EB5F5-3A13-4600-8013-A4CB175C2BB8}" destId="{4DA04370-AD4E-4DF8-A3B7-34B01FFECACF}" srcOrd="2" destOrd="0" presId="urn:microsoft.com/office/officeart/2005/8/layout/matrix3"/>
    <dgm:cxn modelId="{42ED1101-285E-4921-8EE2-80CBC0746AC7}" type="presParOf" srcId="{932EB5F5-3A13-4600-8013-A4CB175C2BB8}" destId="{C4C233F1-564E-4111-B0C8-E2769BE5AB45}" srcOrd="3" destOrd="0" presId="urn:microsoft.com/office/officeart/2005/8/layout/matrix3"/>
    <dgm:cxn modelId="{7EBF7C43-EA72-4D54-A574-863ED6D9C201}" type="presParOf" srcId="{932EB5F5-3A13-4600-8013-A4CB175C2BB8}" destId="{DB2D867A-62A8-4DB1-838A-2B2118D83FDB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D43D86A0-4F19-4E6E-AF00-824AF5CB3606}" type="doc">
      <dgm:prSet loTypeId="urn:microsoft.com/office/officeart/2009/3/layout/StepUpProcess" loCatId="process" qsTypeId="urn:microsoft.com/office/officeart/2005/8/quickstyle/simple1" qsCatId="simple" csTypeId="urn:microsoft.com/office/officeart/2005/8/colors/accent6_3" csCatId="accent6"/>
      <dgm:spPr/>
      <dgm:t>
        <a:bodyPr/>
        <a:lstStyle/>
        <a:p>
          <a:endParaRPr lang="es-MX"/>
        </a:p>
      </dgm:t>
    </dgm:pt>
    <dgm:pt modelId="{6E087EF9-30A8-44B7-9DB3-F7B658055606}">
      <dgm:prSet/>
      <dgm:spPr/>
      <dgm:t>
        <a:bodyPr/>
        <a:lstStyle/>
        <a:p>
          <a:pPr rtl="0"/>
          <a:r>
            <a:rPr lang="es-MX" smtClean="0"/>
            <a:t>Se llevará a cabo en el domicilio fiscal del contribuyente.</a:t>
          </a:r>
          <a:endParaRPr lang="es-MX"/>
        </a:p>
      </dgm:t>
    </dgm:pt>
    <dgm:pt modelId="{56AEEAA7-12D6-4F1E-951B-0801B1AB4DAD}" type="parTrans" cxnId="{85890711-3139-4423-A53B-7A5686574C1F}">
      <dgm:prSet/>
      <dgm:spPr/>
      <dgm:t>
        <a:bodyPr/>
        <a:lstStyle/>
        <a:p>
          <a:endParaRPr lang="es-MX"/>
        </a:p>
      </dgm:t>
    </dgm:pt>
    <dgm:pt modelId="{635309FB-303B-4CEA-834D-BF5BB49D89FC}" type="sibTrans" cxnId="{85890711-3139-4423-A53B-7A5686574C1F}">
      <dgm:prSet/>
      <dgm:spPr/>
      <dgm:t>
        <a:bodyPr/>
        <a:lstStyle/>
        <a:p>
          <a:endParaRPr lang="es-MX"/>
        </a:p>
      </dgm:t>
    </dgm:pt>
    <dgm:pt modelId="{3CA68856-6CE7-476A-B6EA-94EE747C06A1}">
      <dgm:prSet/>
      <dgm:spPr/>
      <dgm:t>
        <a:bodyPr/>
        <a:lstStyle/>
        <a:p>
          <a:pPr rtl="0"/>
          <a:r>
            <a:rPr lang="es-MX" smtClean="0"/>
            <a:t>Los visitadores entregarán orden de visita y se entenderán con quién se encuentre.</a:t>
          </a:r>
          <a:endParaRPr lang="es-MX"/>
        </a:p>
      </dgm:t>
    </dgm:pt>
    <dgm:pt modelId="{F0D794AF-C396-464D-94AB-8DA1916A0376}" type="parTrans" cxnId="{C9F8FC4C-B824-432B-8CD3-D393BD66C707}">
      <dgm:prSet/>
      <dgm:spPr/>
      <dgm:t>
        <a:bodyPr/>
        <a:lstStyle/>
        <a:p>
          <a:endParaRPr lang="es-MX"/>
        </a:p>
      </dgm:t>
    </dgm:pt>
    <dgm:pt modelId="{3AC3FB35-CB99-4429-9A49-09FA7B6C7921}" type="sibTrans" cxnId="{C9F8FC4C-B824-432B-8CD3-D393BD66C707}">
      <dgm:prSet/>
      <dgm:spPr/>
      <dgm:t>
        <a:bodyPr/>
        <a:lstStyle/>
        <a:p>
          <a:endParaRPr lang="es-MX"/>
        </a:p>
      </dgm:t>
    </dgm:pt>
    <dgm:pt modelId="{4C3DD317-0386-4EAA-9EFD-F1B051CBB8CC}">
      <dgm:prSet/>
      <dgm:spPr/>
      <dgm:t>
        <a:bodyPr/>
        <a:lstStyle/>
        <a:p>
          <a:pPr rtl="0"/>
          <a:r>
            <a:rPr lang="es-MX" smtClean="0"/>
            <a:t>Los visitadores deberán identificarse y solicitar dos testigos</a:t>
          </a:r>
          <a:endParaRPr lang="es-MX"/>
        </a:p>
      </dgm:t>
    </dgm:pt>
    <dgm:pt modelId="{B1D7281A-34D9-464C-8851-D78ABE6D68CD}" type="parTrans" cxnId="{3E39292D-089B-4924-91C6-5DB767D72947}">
      <dgm:prSet/>
      <dgm:spPr/>
      <dgm:t>
        <a:bodyPr/>
        <a:lstStyle/>
        <a:p>
          <a:endParaRPr lang="es-MX"/>
        </a:p>
      </dgm:t>
    </dgm:pt>
    <dgm:pt modelId="{B2C50D18-9DF9-4975-8259-0167BE5EB296}" type="sibTrans" cxnId="{3E39292D-089B-4924-91C6-5DB767D72947}">
      <dgm:prSet/>
      <dgm:spPr/>
      <dgm:t>
        <a:bodyPr/>
        <a:lstStyle/>
        <a:p>
          <a:endParaRPr lang="es-MX"/>
        </a:p>
      </dgm:t>
    </dgm:pt>
    <dgm:pt modelId="{FA61BB49-0EA2-4A82-94C4-AC4B7B5650C2}">
      <dgm:prSet/>
      <dgm:spPr/>
      <dgm:t>
        <a:bodyPr/>
        <a:lstStyle/>
        <a:p>
          <a:pPr rtl="0"/>
          <a:r>
            <a:rPr lang="es-MX" smtClean="0"/>
            <a:t>Se levantará acta de hechos u omisiones.</a:t>
          </a:r>
          <a:endParaRPr lang="es-MX"/>
        </a:p>
      </dgm:t>
    </dgm:pt>
    <dgm:pt modelId="{727C8247-A558-4522-BC95-EA1D54C5E3C1}" type="parTrans" cxnId="{76F20D3C-3C5C-415D-92E4-95E677F550A0}">
      <dgm:prSet/>
      <dgm:spPr/>
      <dgm:t>
        <a:bodyPr/>
        <a:lstStyle/>
        <a:p>
          <a:endParaRPr lang="es-MX"/>
        </a:p>
      </dgm:t>
    </dgm:pt>
    <dgm:pt modelId="{031CEC21-97AC-436E-A980-344D330ACE70}" type="sibTrans" cxnId="{76F20D3C-3C5C-415D-92E4-95E677F550A0}">
      <dgm:prSet/>
      <dgm:spPr/>
      <dgm:t>
        <a:bodyPr/>
        <a:lstStyle/>
        <a:p>
          <a:endParaRPr lang="es-MX"/>
        </a:p>
      </dgm:t>
    </dgm:pt>
    <dgm:pt modelId="{371655F9-A166-476B-AF20-CA1E9E78D439}">
      <dgm:prSet/>
      <dgm:spPr/>
      <dgm:t>
        <a:bodyPr/>
        <a:lstStyle/>
        <a:p>
          <a:pPr rtl="0"/>
          <a:r>
            <a:rPr lang="es-MX" smtClean="0"/>
            <a:t>Si al cierre se niegan a firmar el acta se asentará así, sin que se afecte su validez.</a:t>
          </a:r>
          <a:endParaRPr lang="es-MX"/>
        </a:p>
      </dgm:t>
    </dgm:pt>
    <dgm:pt modelId="{9357E5F9-4159-450E-8EBE-DE1D0E65B03F}" type="parTrans" cxnId="{89BB91DB-1AE5-4468-9C85-B589E7F65112}">
      <dgm:prSet/>
      <dgm:spPr/>
      <dgm:t>
        <a:bodyPr/>
        <a:lstStyle/>
        <a:p>
          <a:endParaRPr lang="es-MX"/>
        </a:p>
      </dgm:t>
    </dgm:pt>
    <dgm:pt modelId="{1846CC44-3522-427E-871C-DA659294A6C4}" type="sibTrans" cxnId="{89BB91DB-1AE5-4468-9C85-B589E7F65112}">
      <dgm:prSet/>
      <dgm:spPr/>
      <dgm:t>
        <a:bodyPr/>
        <a:lstStyle/>
        <a:p>
          <a:endParaRPr lang="es-MX"/>
        </a:p>
      </dgm:t>
    </dgm:pt>
    <dgm:pt modelId="{968E02D0-F338-4DB3-A252-FC52F7A5D362}" type="pres">
      <dgm:prSet presAssocID="{D43D86A0-4F19-4E6E-AF00-824AF5CB3606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ADB17F1B-6920-4ED4-A114-40FCBAA4D49D}" type="pres">
      <dgm:prSet presAssocID="{6E087EF9-30A8-44B7-9DB3-F7B658055606}" presName="composite" presStyleCnt="0"/>
      <dgm:spPr/>
    </dgm:pt>
    <dgm:pt modelId="{AE327907-AE00-40CE-AEA0-9F768A32F489}" type="pres">
      <dgm:prSet presAssocID="{6E087EF9-30A8-44B7-9DB3-F7B658055606}" presName="LShape" presStyleLbl="alignNode1" presStyleIdx="0" presStyleCnt="9"/>
      <dgm:spPr/>
    </dgm:pt>
    <dgm:pt modelId="{C6B47433-516F-4B4A-A3CE-0B31C8CE710D}" type="pres">
      <dgm:prSet presAssocID="{6E087EF9-30A8-44B7-9DB3-F7B658055606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A93914-A633-47D0-87D0-E42FAE106432}" type="pres">
      <dgm:prSet presAssocID="{6E087EF9-30A8-44B7-9DB3-F7B658055606}" presName="Triangle" presStyleLbl="alignNode1" presStyleIdx="1" presStyleCnt="9"/>
      <dgm:spPr/>
    </dgm:pt>
    <dgm:pt modelId="{3E06C260-3854-41F3-82AA-950594E0CE93}" type="pres">
      <dgm:prSet presAssocID="{635309FB-303B-4CEA-834D-BF5BB49D89FC}" presName="sibTrans" presStyleCnt="0"/>
      <dgm:spPr/>
    </dgm:pt>
    <dgm:pt modelId="{9F408A04-798A-45A9-885C-C0E098C6D576}" type="pres">
      <dgm:prSet presAssocID="{635309FB-303B-4CEA-834D-BF5BB49D89FC}" presName="space" presStyleCnt="0"/>
      <dgm:spPr/>
    </dgm:pt>
    <dgm:pt modelId="{E6D07AE5-2D72-46DE-AD40-32B829E8987F}" type="pres">
      <dgm:prSet presAssocID="{3CA68856-6CE7-476A-B6EA-94EE747C06A1}" presName="composite" presStyleCnt="0"/>
      <dgm:spPr/>
    </dgm:pt>
    <dgm:pt modelId="{EFB18458-CDA0-4DC7-A110-725102BD508B}" type="pres">
      <dgm:prSet presAssocID="{3CA68856-6CE7-476A-B6EA-94EE747C06A1}" presName="LShape" presStyleLbl="alignNode1" presStyleIdx="2" presStyleCnt="9"/>
      <dgm:spPr/>
    </dgm:pt>
    <dgm:pt modelId="{BD1B633D-713D-475D-B733-D83F0920597C}" type="pres">
      <dgm:prSet presAssocID="{3CA68856-6CE7-476A-B6EA-94EE747C06A1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037E3E-E4EF-4084-8E44-A9EFA868ACF0}" type="pres">
      <dgm:prSet presAssocID="{3CA68856-6CE7-476A-B6EA-94EE747C06A1}" presName="Triangle" presStyleLbl="alignNode1" presStyleIdx="3" presStyleCnt="9"/>
      <dgm:spPr/>
    </dgm:pt>
    <dgm:pt modelId="{28AC728E-13BA-44DA-9BB1-D38F4A4E2DFD}" type="pres">
      <dgm:prSet presAssocID="{3AC3FB35-CB99-4429-9A49-09FA7B6C7921}" presName="sibTrans" presStyleCnt="0"/>
      <dgm:spPr/>
    </dgm:pt>
    <dgm:pt modelId="{78A5C152-07EF-4A60-8CBC-7217073BDBE9}" type="pres">
      <dgm:prSet presAssocID="{3AC3FB35-CB99-4429-9A49-09FA7B6C7921}" presName="space" presStyleCnt="0"/>
      <dgm:spPr/>
    </dgm:pt>
    <dgm:pt modelId="{35954271-FDDB-4544-BB61-6501881F5042}" type="pres">
      <dgm:prSet presAssocID="{4C3DD317-0386-4EAA-9EFD-F1B051CBB8CC}" presName="composite" presStyleCnt="0"/>
      <dgm:spPr/>
    </dgm:pt>
    <dgm:pt modelId="{B741631D-F8D7-4640-9D32-75CB82FD45D9}" type="pres">
      <dgm:prSet presAssocID="{4C3DD317-0386-4EAA-9EFD-F1B051CBB8CC}" presName="LShape" presStyleLbl="alignNode1" presStyleIdx="4" presStyleCnt="9"/>
      <dgm:spPr/>
    </dgm:pt>
    <dgm:pt modelId="{CCE9755F-B958-4835-9EBA-72B9FD5F29DE}" type="pres">
      <dgm:prSet presAssocID="{4C3DD317-0386-4EAA-9EFD-F1B051CBB8CC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53E69C-4118-470D-9EAD-D9193A1CC0EF}" type="pres">
      <dgm:prSet presAssocID="{4C3DD317-0386-4EAA-9EFD-F1B051CBB8CC}" presName="Triangle" presStyleLbl="alignNode1" presStyleIdx="5" presStyleCnt="9"/>
      <dgm:spPr/>
    </dgm:pt>
    <dgm:pt modelId="{E11781F8-41AB-4BA5-AE66-BA82EB7020F5}" type="pres">
      <dgm:prSet presAssocID="{B2C50D18-9DF9-4975-8259-0167BE5EB296}" presName="sibTrans" presStyleCnt="0"/>
      <dgm:spPr/>
    </dgm:pt>
    <dgm:pt modelId="{13212741-4A6F-4C5F-94F2-4004A8935343}" type="pres">
      <dgm:prSet presAssocID="{B2C50D18-9DF9-4975-8259-0167BE5EB296}" presName="space" presStyleCnt="0"/>
      <dgm:spPr/>
    </dgm:pt>
    <dgm:pt modelId="{61196C1C-FD20-4701-BD99-D5184FCCF776}" type="pres">
      <dgm:prSet presAssocID="{FA61BB49-0EA2-4A82-94C4-AC4B7B5650C2}" presName="composite" presStyleCnt="0"/>
      <dgm:spPr/>
    </dgm:pt>
    <dgm:pt modelId="{1C8A4786-807B-4087-A597-1870C3A33115}" type="pres">
      <dgm:prSet presAssocID="{FA61BB49-0EA2-4A82-94C4-AC4B7B5650C2}" presName="LShape" presStyleLbl="alignNode1" presStyleIdx="6" presStyleCnt="9"/>
      <dgm:spPr/>
    </dgm:pt>
    <dgm:pt modelId="{8C88FC78-D296-49BC-8360-69D0CAB14BEB}" type="pres">
      <dgm:prSet presAssocID="{FA61BB49-0EA2-4A82-94C4-AC4B7B5650C2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DE06BF-0A3B-467E-A2B4-C724083E9149}" type="pres">
      <dgm:prSet presAssocID="{FA61BB49-0EA2-4A82-94C4-AC4B7B5650C2}" presName="Triangle" presStyleLbl="alignNode1" presStyleIdx="7" presStyleCnt="9"/>
      <dgm:spPr/>
    </dgm:pt>
    <dgm:pt modelId="{63ED1693-478A-4CC8-9DD9-CDEBD56BA2E7}" type="pres">
      <dgm:prSet presAssocID="{031CEC21-97AC-436E-A980-344D330ACE70}" presName="sibTrans" presStyleCnt="0"/>
      <dgm:spPr/>
    </dgm:pt>
    <dgm:pt modelId="{DA4AA9E4-8595-421B-A88E-8C3EB64A001D}" type="pres">
      <dgm:prSet presAssocID="{031CEC21-97AC-436E-A980-344D330ACE70}" presName="space" presStyleCnt="0"/>
      <dgm:spPr/>
    </dgm:pt>
    <dgm:pt modelId="{78F2AF52-B391-4398-88BB-1BAB19E740FC}" type="pres">
      <dgm:prSet presAssocID="{371655F9-A166-476B-AF20-CA1E9E78D439}" presName="composite" presStyleCnt="0"/>
      <dgm:spPr/>
    </dgm:pt>
    <dgm:pt modelId="{2A79AEE4-A501-4B46-97A3-1BE28CD5557A}" type="pres">
      <dgm:prSet presAssocID="{371655F9-A166-476B-AF20-CA1E9E78D439}" presName="LShape" presStyleLbl="alignNode1" presStyleIdx="8" presStyleCnt="9"/>
      <dgm:spPr/>
    </dgm:pt>
    <dgm:pt modelId="{2FF8F96D-019F-4B70-B373-B557986E6392}" type="pres">
      <dgm:prSet presAssocID="{371655F9-A166-476B-AF20-CA1E9E78D439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5890711-3139-4423-A53B-7A5686574C1F}" srcId="{D43D86A0-4F19-4E6E-AF00-824AF5CB3606}" destId="{6E087EF9-30A8-44B7-9DB3-F7B658055606}" srcOrd="0" destOrd="0" parTransId="{56AEEAA7-12D6-4F1E-951B-0801B1AB4DAD}" sibTransId="{635309FB-303B-4CEA-834D-BF5BB49D89FC}"/>
    <dgm:cxn modelId="{56419B02-FF5C-484B-9133-BB5E5A539B88}" type="presOf" srcId="{FA61BB49-0EA2-4A82-94C4-AC4B7B5650C2}" destId="{8C88FC78-D296-49BC-8360-69D0CAB14BEB}" srcOrd="0" destOrd="0" presId="urn:microsoft.com/office/officeart/2009/3/layout/StepUpProcess"/>
    <dgm:cxn modelId="{3E39292D-089B-4924-91C6-5DB767D72947}" srcId="{D43D86A0-4F19-4E6E-AF00-824AF5CB3606}" destId="{4C3DD317-0386-4EAA-9EFD-F1B051CBB8CC}" srcOrd="2" destOrd="0" parTransId="{B1D7281A-34D9-464C-8851-D78ABE6D68CD}" sibTransId="{B2C50D18-9DF9-4975-8259-0167BE5EB296}"/>
    <dgm:cxn modelId="{1D5EC1E4-7BCA-49E2-828B-63589069D140}" type="presOf" srcId="{6E087EF9-30A8-44B7-9DB3-F7B658055606}" destId="{C6B47433-516F-4B4A-A3CE-0B31C8CE710D}" srcOrd="0" destOrd="0" presId="urn:microsoft.com/office/officeart/2009/3/layout/StepUpProcess"/>
    <dgm:cxn modelId="{FB8341C5-A326-44BD-AE2F-15CB211D783B}" type="presOf" srcId="{D43D86A0-4F19-4E6E-AF00-824AF5CB3606}" destId="{968E02D0-F338-4DB3-A252-FC52F7A5D362}" srcOrd="0" destOrd="0" presId="urn:microsoft.com/office/officeart/2009/3/layout/StepUpProcess"/>
    <dgm:cxn modelId="{CD901696-0CF0-4D52-9503-A170010244BC}" type="presOf" srcId="{4C3DD317-0386-4EAA-9EFD-F1B051CBB8CC}" destId="{CCE9755F-B958-4835-9EBA-72B9FD5F29DE}" srcOrd="0" destOrd="0" presId="urn:microsoft.com/office/officeart/2009/3/layout/StepUpProcess"/>
    <dgm:cxn modelId="{C19460B0-CA75-48F8-9EFD-5E077C54E58C}" type="presOf" srcId="{3CA68856-6CE7-476A-B6EA-94EE747C06A1}" destId="{BD1B633D-713D-475D-B733-D83F0920597C}" srcOrd="0" destOrd="0" presId="urn:microsoft.com/office/officeart/2009/3/layout/StepUpProcess"/>
    <dgm:cxn modelId="{0790136B-42FC-4BA2-A8C0-4964D79D9EB9}" type="presOf" srcId="{371655F9-A166-476B-AF20-CA1E9E78D439}" destId="{2FF8F96D-019F-4B70-B373-B557986E6392}" srcOrd="0" destOrd="0" presId="urn:microsoft.com/office/officeart/2009/3/layout/StepUpProcess"/>
    <dgm:cxn modelId="{76F20D3C-3C5C-415D-92E4-95E677F550A0}" srcId="{D43D86A0-4F19-4E6E-AF00-824AF5CB3606}" destId="{FA61BB49-0EA2-4A82-94C4-AC4B7B5650C2}" srcOrd="3" destOrd="0" parTransId="{727C8247-A558-4522-BC95-EA1D54C5E3C1}" sibTransId="{031CEC21-97AC-436E-A980-344D330ACE70}"/>
    <dgm:cxn modelId="{89BB91DB-1AE5-4468-9C85-B589E7F65112}" srcId="{D43D86A0-4F19-4E6E-AF00-824AF5CB3606}" destId="{371655F9-A166-476B-AF20-CA1E9E78D439}" srcOrd="4" destOrd="0" parTransId="{9357E5F9-4159-450E-8EBE-DE1D0E65B03F}" sibTransId="{1846CC44-3522-427E-871C-DA659294A6C4}"/>
    <dgm:cxn modelId="{C9F8FC4C-B824-432B-8CD3-D393BD66C707}" srcId="{D43D86A0-4F19-4E6E-AF00-824AF5CB3606}" destId="{3CA68856-6CE7-476A-B6EA-94EE747C06A1}" srcOrd="1" destOrd="0" parTransId="{F0D794AF-C396-464D-94AB-8DA1916A0376}" sibTransId="{3AC3FB35-CB99-4429-9A49-09FA7B6C7921}"/>
    <dgm:cxn modelId="{1B27F3E8-5F52-45D2-B9DA-6011D5CB7C88}" type="presParOf" srcId="{968E02D0-F338-4DB3-A252-FC52F7A5D362}" destId="{ADB17F1B-6920-4ED4-A114-40FCBAA4D49D}" srcOrd="0" destOrd="0" presId="urn:microsoft.com/office/officeart/2009/3/layout/StepUpProcess"/>
    <dgm:cxn modelId="{E3E276E0-5059-4D70-92A1-468EA8BED80E}" type="presParOf" srcId="{ADB17F1B-6920-4ED4-A114-40FCBAA4D49D}" destId="{AE327907-AE00-40CE-AEA0-9F768A32F489}" srcOrd="0" destOrd="0" presId="urn:microsoft.com/office/officeart/2009/3/layout/StepUpProcess"/>
    <dgm:cxn modelId="{2B723382-66B2-4758-BD65-9C148D9B9948}" type="presParOf" srcId="{ADB17F1B-6920-4ED4-A114-40FCBAA4D49D}" destId="{C6B47433-516F-4B4A-A3CE-0B31C8CE710D}" srcOrd="1" destOrd="0" presId="urn:microsoft.com/office/officeart/2009/3/layout/StepUpProcess"/>
    <dgm:cxn modelId="{3AF3A16C-29EB-43AE-BDCD-4247155B7888}" type="presParOf" srcId="{ADB17F1B-6920-4ED4-A114-40FCBAA4D49D}" destId="{99A93914-A633-47D0-87D0-E42FAE106432}" srcOrd="2" destOrd="0" presId="urn:microsoft.com/office/officeart/2009/3/layout/StepUpProcess"/>
    <dgm:cxn modelId="{80AC71FE-127B-4CD2-A27E-EB123499B1D2}" type="presParOf" srcId="{968E02D0-F338-4DB3-A252-FC52F7A5D362}" destId="{3E06C260-3854-41F3-82AA-950594E0CE93}" srcOrd="1" destOrd="0" presId="urn:microsoft.com/office/officeart/2009/3/layout/StepUpProcess"/>
    <dgm:cxn modelId="{9BDF20A1-7E7E-464C-98FC-008E11183FBF}" type="presParOf" srcId="{3E06C260-3854-41F3-82AA-950594E0CE93}" destId="{9F408A04-798A-45A9-885C-C0E098C6D576}" srcOrd="0" destOrd="0" presId="urn:microsoft.com/office/officeart/2009/3/layout/StepUpProcess"/>
    <dgm:cxn modelId="{C69A5B20-4B94-4D4A-B898-18E48437846C}" type="presParOf" srcId="{968E02D0-F338-4DB3-A252-FC52F7A5D362}" destId="{E6D07AE5-2D72-46DE-AD40-32B829E8987F}" srcOrd="2" destOrd="0" presId="urn:microsoft.com/office/officeart/2009/3/layout/StepUpProcess"/>
    <dgm:cxn modelId="{34C28BA3-3D22-48AD-97FD-DD9ABB0BBC59}" type="presParOf" srcId="{E6D07AE5-2D72-46DE-AD40-32B829E8987F}" destId="{EFB18458-CDA0-4DC7-A110-725102BD508B}" srcOrd="0" destOrd="0" presId="urn:microsoft.com/office/officeart/2009/3/layout/StepUpProcess"/>
    <dgm:cxn modelId="{5CB90129-7D85-4E63-B987-2EA4F4826275}" type="presParOf" srcId="{E6D07AE5-2D72-46DE-AD40-32B829E8987F}" destId="{BD1B633D-713D-475D-B733-D83F0920597C}" srcOrd="1" destOrd="0" presId="urn:microsoft.com/office/officeart/2009/3/layout/StepUpProcess"/>
    <dgm:cxn modelId="{B2BAB025-70B4-4D95-AA1C-320EAC97534E}" type="presParOf" srcId="{E6D07AE5-2D72-46DE-AD40-32B829E8987F}" destId="{8A037E3E-E4EF-4084-8E44-A9EFA868ACF0}" srcOrd="2" destOrd="0" presId="urn:microsoft.com/office/officeart/2009/3/layout/StepUpProcess"/>
    <dgm:cxn modelId="{F4429E54-C778-4831-AB7E-E19BBE996CDF}" type="presParOf" srcId="{968E02D0-F338-4DB3-A252-FC52F7A5D362}" destId="{28AC728E-13BA-44DA-9BB1-D38F4A4E2DFD}" srcOrd="3" destOrd="0" presId="urn:microsoft.com/office/officeart/2009/3/layout/StepUpProcess"/>
    <dgm:cxn modelId="{D194ACB1-A769-4C65-9EC7-4960B87FBA4A}" type="presParOf" srcId="{28AC728E-13BA-44DA-9BB1-D38F4A4E2DFD}" destId="{78A5C152-07EF-4A60-8CBC-7217073BDBE9}" srcOrd="0" destOrd="0" presId="urn:microsoft.com/office/officeart/2009/3/layout/StepUpProcess"/>
    <dgm:cxn modelId="{D8C54662-AE4F-4CED-A96C-EA8A3E4A6EB1}" type="presParOf" srcId="{968E02D0-F338-4DB3-A252-FC52F7A5D362}" destId="{35954271-FDDB-4544-BB61-6501881F5042}" srcOrd="4" destOrd="0" presId="urn:microsoft.com/office/officeart/2009/3/layout/StepUpProcess"/>
    <dgm:cxn modelId="{47109E43-3ED2-4839-86A6-9DD24DF87641}" type="presParOf" srcId="{35954271-FDDB-4544-BB61-6501881F5042}" destId="{B741631D-F8D7-4640-9D32-75CB82FD45D9}" srcOrd="0" destOrd="0" presId="urn:microsoft.com/office/officeart/2009/3/layout/StepUpProcess"/>
    <dgm:cxn modelId="{F536FFC3-8CED-46F8-B414-F99E7E1ADFA1}" type="presParOf" srcId="{35954271-FDDB-4544-BB61-6501881F5042}" destId="{CCE9755F-B958-4835-9EBA-72B9FD5F29DE}" srcOrd="1" destOrd="0" presId="urn:microsoft.com/office/officeart/2009/3/layout/StepUpProcess"/>
    <dgm:cxn modelId="{8274BE29-6704-4D3A-95F7-6D00779F58B0}" type="presParOf" srcId="{35954271-FDDB-4544-BB61-6501881F5042}" destId="{1E53E69C-4118-470D-9EAD-D9193A1CC0EF}" srcOrd="2" destOrd="0" presId="urn:microsoft.com/office/officeart/2009/3/layout/StepUpProcess"/>
    <dgm:cxn modelId="{E453BCB6-BB2E-4B66-BA9A-A84A1C4602F4}" type="presParOf" srcId="{968E02D0-F338-4DB3-A252-FC52F7A5D362}" destId="{E11781F8-41AB-4BA5-AE66-BA82EB7020F5}" srcOrd="5" destOrd="0" presId="urn:microsoft.com/office/officeart/2009/3/layout/StepUpProcess"/>
    <dgm:cxn modelId="{2E774571-9B02-4FB1-9C60-5819A5F86C47}" type="presParOf" srcId="{E11781F8-41AB-4BA5-AE66-BA82EB7020F5}" destId="{13212741-4A6F-4C5F-94F2-4004A8935343}" srcOrd="0" destOrd="0" presId="urn:microsoft.com/office/officeart/2009/3/layout/StepUpProcess"/>
    <dgm:cxn modelId="{403E1811-F6EC-4518-BAEB-193C14DC2522}" type="presParOf" srcId="{968E02D0-F338-4DB3-A252-FC52F7A5D362}" destId="{61196C1C-FD20-4701-BD99-D5184FCCF776}" srcOrd="6" destOrd="0" presId="urn:microsoft.com/office/officeart/2009/3/layout/StepUpProcess"/>
    <dgm:cxn modelId="{F77F4CA7-F28E-4EAA-9350-F08419E91B65}" type="presParOf" srcId="{61196C1C-FD20-4701-BD99-D5184FCCF776}" destId="{1C8A4786-807B-4087-A597-1870C3A33115}" srcOrd="0" destOrd="0" presId="urn:microsoft.com/office/officeart/2009/3/layout/StepUpProcess"/>
    <dgm:cxn modelId="{DF605442-C9B0-46F3-9BBC-011C45A957BD}" type="presParOf" srcId="{61196C1C-FD20-4701-BD99-D5184FCCF776}" destId="{8C88FC78-D296-49BC-8360-69D0CAB14BEB}" srcOrd="1" destOrd="0" presId="urn:microsoft.com/office/officeart/2009/3/layout/StepUpProcess"/>
    <dgm:cxn modelId="{A4C12881-8C70-4E79-A984-00D23B1A97E8}" type="presParOf" srcId="{61196C1C-FD20-4701-BD99-D5184FCCF776}" destId="{42DE06BF-0A3B-467E-A2B4-C724083E9149}" srcOrd="2" destOrd="0" presId="urn:microsoft.com/office/officeart/2009/3/layout/StepUpProcess"/>
    <dgm:cxn modelId="{3F94C078-A5FE-47FE-BF0D-387E02F67B82}" type="presParOf" srcId="{968E02D0-F338-4DB3-A252-FC52F7A5D362}" destId="{63ED1693-478A-4CC8-9DD9-CDEBD56BA2E7}" srcOrd="7" destOrd="0" presId="urn:microsoft.com/office/officeart/2009/3/layout/StepUpProcess"/>
    <dgm:cxn modelId="{F28DF7CA-8F72-43BF-9318-A34FE5E7E87C}" type="presParOf" srcId="{63ED1693-478A-4CC8-9DD9-CDEBD56BA2E7}" destId="{DA4AA9E4-8595-421B-A88E-8C3EB64A001D}" srcOrd="0" destOrd="0" presId="urn:microsoft.com/office/officeart/2009/3/layout/StepUpProcess"/>
    <dgm:cxn modelId="{C80FB070-6B7C-40A4-90E6-8326D515173F}" type="presParOf" srcId="{968E02D0-F338-4DB3-A252-FC52F7A5D362}" destId="{78F2AF52-B391-4398-88BB-1BAB19E740FC}" srcOrd="8" destOrd="0" presId="urn:microsoft.com/office/officeart/2009/3/layout/StepUpProcess"/>
    <dgm:cxn modelId="{FA88B17A-AD6A-46F4-A604-0AB8E00CFCEE}" type="presParOf" srcId="{78F2AF52-B391-4398-88BB-1BAB19E740FC}" destId="{2A79AEE4-A501-4B46-97A3-1BE28CD5557A}" srcOrd="0" destOrd="0" presId="urn:microsoft.com/office/officeart/2009/3/layout/StepUpProcess"/>
    <dgm:cxn modelId="{90F3E7A1-25A4-4F9A-B24B-79BC7424AF94}" type="presParOf" srcId="{78F2AF52-B391-4398-88BB-1BAB19E740FC}" destId="{2FF8F96D-019F-4B70-B373-B557986E6392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BB636402-C196-480C-B8D0-133B47991630}" type="doc">
      <dgm:prSet loTypeId="urn:microsoft.com/office/officeart/2005/8/layout/gear1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F2C9B064-908E-4E16-A6A1-14A1F4B2308E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Si se conocieron incumplimientos se formula resolución, en un plazo máximo de seis meses.</a:t>
          </a:r>
          <a:endParaRPr lang="es-MX" dirty="0">
            <a:solidFill>
              <a:schemeClr val="tx1"/>
            </a:solidFill>
          </a:endParaRPr>
        </a:p>
      </dgm:t>
    </dgm:pt>
    <dgm:pt modelId="{1DD1FE92-BE92-4A70-B6A5-5D6057C1904E}" type="parTrans" cxnId="{F67D5AC0-F9CF-42E2-9069-5FEB7FC82868}">
      <dgm:prSet/>
      <dgm:spPr/>
      <dgm:t>
        <a:bodyPr/>
        <a:lstStyle/>
        <a:p>
          <a:endParaRPr lang="es-MX"/>
        </a:p>
      </dgm:t>
    </dgm:pt>
    <dgm:pt modelId="{7A3EA44D-6976-497D-9C21-B8436EB3FB65}" type="sibTrans" cxnId="{F67D5AC0-F9CF-42E2-9069-5FEB7FC82868}">
      <dgm:prSet/>
      <dgm:spPr/>
      <dgm:t>
        <a:bodyPr/>
        <a:lstStyle/>
        <a:p>
          <a:endParaRPr lang="es-MX"/>
        </a:p>
      </dgm:t>
    </dgm:pt>
    <dgm:pt modelId="{047B370C-F980-452D-9AD7-C16C5AB52C3F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El contribuyente contará con tres días para desvirtuar hechos.</a:t>
          </a:r>
          <a:endParaRPr lang="es-MX" dirty="0">
            <a:solidFill>
              <a:schemeClr val="tx1"/>
            </a:solidFill>
          </a:endParaRPr>
        </a:p>
      </dgm:t>
    </dgm:pt>
    <dgm:pt modelId="{3EADA6A8-120A-4B20-892A-3A6560B708F9}" type="parTrans" cxnId="{B0CA6881-E8FD-4C1B-B63F-95FB032BDCCD}">
      <dgm:prSet/>
      <dgm:spPr/>
      <dgm:t>
        <a:bodyPr/>
        <a:lstStyle/>
        <a:p>
          <a:endParaRPr lang="es-MX"/>
        </a:p>
      </dgm:t>
    </dgm:pt>
    <dgm:pt modelId="{3F464382-EB49-4C20-9F1B-F321D441E8E4}" type="sibTrans" cxnId="{B0CA6881-E8FD-4C1B-B63F-95FB032BDCCD}">
      <dgm:prSet/>
      <dgm:spPr/>
      <dgm:t>
        <a:bodyPr/>
        <a:lstStyle/>
        <a:p>
          <a:endParaRPr lang="es-MX"/>
        </a:p>
      </dgm:t>
    </dgm:pt>
    <dgm:pt modelId="{5F972C61-6C7D-4CB3-9A3A-C5DAFE5347B9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Si no se encuentra inscrito al RFC, la autoridad requerirá datos para su inscripción.</a:t>
          </a:r>
          <a:endParaRPr lang="es-MX" dirty="0">
            <a:solidFill>
              <a:schemeClr val="tx1"/>
            </a:solidFill>
          </a:endParaRPr>
        </a:p>
      </dgm:t>
    </dgm:pt>
    <dgm:pt modelId="{6A395BAB-2E05-48FF-B4B0-9ED5DAD72976}" type="parTrans" cxnId="{1ECBB099-ADFB-44A0-9799-12BCF75440B5}">
      <dgm:prSet/>
      <dgm:spPr/>
      <dgm:t>
        <a:bodyPr/>
        <a:lstStyle/>
        <a:p>
          <a:endParaRPr lang="es-MX"/>
        </a:p>
      </dgm:t>
    </dgm:pt>
    <dgm:pt modelId="{5CBC5A1D-E3AE-465E-B79F-9D0509A77E73}" type="sibTrans" cxnId="{1ECBB099-ADFB-44A0-9799-12BCF75440B5}">
      <dgm:prSet/>
      <dgm:spPr/>
      <dgm:t>
        <a:bodyPr/>
        <a:lstStyle/>
        <a:p>
          <a:endParaRPr lang="es-MX"/>
        </a:p>
      </dgm:t>
    </dgm:pt>
    <dgm:pt modelId="{B99C7DE3-F2CD-45EE-84F5-D60B3E3302B0}">
      <dgm:prSet/>
      <dgm:spPr/>
      <dgm:t>
        <a:bodyPr/>
        <a:lstStyle/>
        <a:p>
          <a:endParaRPr lang="es-MX"/>
        </a:p>
      </dgm:t>
    </dgm:pt>
    <dgm:pt modelId="{06813040-23D6-46D2-93B0-FA5E1EDD9AAF}" type="parTrans" cxnId="{1D0CEE4C-108C-4876-90CF-3762DFF11F38}">
      <dgm:prSet/>
      <dgm:spPr/>
      <dgm:t>
        <a:bodyPr/>
        <a:lstStyle/>
        <a:p>
          <a:endParaRPr lang="es-MX"/>
        </a:p>
      </dgm:t>
    </dgm:pt>
    <dgm:pt modelId="{DF60B6D9-68A0-455B-BBB2-98A6A9000DA5}" type="sibTrans" cxnId="{1D0CEE4C-108C-4876-90CF-3762DFF11F38}">
      <dgm:prSet/>
      <dgm:spPr/>
      <dgm:t>
        <a:bodyPr/>
        <a:lstStyle/>
        <a:p>
          <a:endParaRPr lang="es-MX"/>
        </a:p>
      </dgm:t>
    </dgm:pt>
    <dgm:pt modelId="{894D0231-741D-4420-9F75-1E9E782578E4}" type="pres">
      <dgm:prSet presAssocID="{BB636402-C196-480C-B8D0-133B47991630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219C7A0-185A-4B48-950F-014A863E587D}" type="pres">
      <dgm:prSet presAssocID="{F2C9B064-908E-4E16-A6A1-14A1F4B2308E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26ED6D-1BBA-47E3-BC9F-ADED054DFB71}" type="pres">
      <dgm:prSet presAssocID="{F2C9B064-908E-4E16-A6A1-14A1F4B2308E}" presName="gear1srcNode" presStyleLbl="node1" presStyleIdx="0" presStyleCnt="3"/>
      <dgm:spPr/>
      <dgm:t>
        <a:bodyPr/>
        <a:lstStyle/>
        <a:p>
          <a:endParaRPr lang="es-MX"/>
        </a:p>
      </dgm:t>
    </dgm:pt>
    <dgm:pt modelId="{7066CC7D-90AB-444B-B119-681A252C730D}" type="pres">
      <dgm:prSet presAssocID="{F2C9B064-908E-4E16-A6A1-14A1F4B2308E}" presName="gear1dstNode" presStyleLbl="node1" presStyleIdx="0" presStyleCnt="3"/>
      <dgm:spPr/>
      <dgm:t>
        <a:bodyPr/>
        <a:lstStyle/>
        <a:p>
          <a:endParaRPr lang="es-MX"/>
        </a:p>
      </dgm:t>
    </dgm:pt>
    <dgm:pt modelId="{EAB5BAF1-8506-41CE-9A19-301E4F8E2284}" type="pres">
      <dgm:prSet presAssocID="{047B370C-F980-452D-9AD7-C16C5AB52C3F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7BD2E5-ACA6-4456-935B-51EFA72FB814}" type="pres">
      <dgm:prSet presAssocID="{047B370C-F980-452D-9AD7-C16C5AB52C3F}" presName="gear2srcNode" presStyleLbl="node1" presStyleIdx="1" presStyleCnt="3"/>
      <dgm:spPr/>
      <dgm:t>
        <a:bodyPr/>
        <a:lstStyle/>
        <a:p>
          <a:endParaRPr lang="es-MX"/>
        </a:p>
      </dgm:t>
    </dgm:pt>
    <dgm:pt modelId="{53AE38CF-D0DB-4B7B-BB61-5D8334A29CAB}" type="pres">
      <dgm:prSet presAssocID="{047B370C-F980-452D-9AD7-C16C5AB52C3F}" presName="gear2dstNode" presStyleLbl="node1" presStyleIdx="1" presStyleCnt="3"/>
      <dgm:spPr/>
      <dgm:t>
        <a:bodyPr/>
        <a:lstStyle/>
        <a:p>
          <a:endParaRPr lang="es-MX"/>
        </a:p>
      </dgm:t>
    </dgm:pt>
    <dgm:pt modelId="{E7011573-09DA-4804-8E31-08DBEF9ADE0F}" type="pres">
      <dgm:prSet presAssocID="{5F972C61-6C7D-4CB3-9A3A-C5DAFE5347B9}" presName="gear3" presStyleLbl="node1" presStyleIdx="2" presStyleCnt="3"/>
      <dgm:spPr/>
      <dgm:t>
        <a:bodyPr/>
        <a:lstStyle/>
        <a:p>
          <a:endParaRPr lang="es-MX"/>
        </a:p>
      </dgm:t>
    </dgm:pt>
    <dgm:pt modelId="{3F203CD6-61BF-4166-926C-8B6430C00701}" type="pres">
      <dgm:prSet presAssocID="{5F972C61-6C7D-4CB3-9A3A-C5DAFE5347B9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7E407C-D583-47F7-87D4-1C24224A4335}" type="pres">
      <dgm:prSet presAssocID="{5F972C61-6C7D-4CB3-9A3A-C5DAFE5347B9}" presName="gear3srcNode" presStyleLbl="node1" presStyleIdx="2" presStyleCnt="3"/>
      <dgm:spPr/>
      <dgm:t>
        <a:bodyPr/>
        <a:lstStyle/>
        <a:p>
          <a:endParaRPr lang="es-MX"/>
        </a:p>
      </dgm:t>
    </dgm:pt>
    <dgm:pt modelId="{5B8EA12D-1FF4-4C62-85EE-959F4BBFA933}" type="pres">
      <dgm:prSet presAssocID="{5F972C61-6C7D-4CB3-9A3A-C5DAFE5347B9}" presName="gear3dstNode" presStyleLbl="node1" presStyleIdx="2" presStyleCnt="3"/>
      <dgm:spPr/>
      <dgm:t>
        <a:bodyPr/>
        <a:lstStyle/>
        <a:p>
          <a:endParaRPr lang="es-MX"/>
        </a:p>
      </dgm:t>
    </dgm:pt>
    <dgm:pt modelId="{C799DC04-CE82-4D79-851A-B6C5AF28C25C}" type="pres">
      <dgm:prSet presAssocID="{7A3EA44D-6976-497D-9C21-B8436EB3FB65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4E21D2C5-B143-4A76-A5BE-696B3DFA3082}" type="pres">
      <dgm:prSet presAssocID="{3F464382-EB49-4C20-9F1B-F321D441E8E4}" presName="connector2" presStyleLbl="sibTrans2D1" presStyleIdx="1" presStyleCnt="3"/>
      <dgm:spPr/>
      <dgm:t>
        <a:bodyPr/>
        <a:lstStyle/>
        <a:p>
          <a:endParaRPr lang="es-MX"/>
        </a:p>
      </dgm:t>
    </dgm:pt>
    <dgm:pt modelId="{CDDE972C-D84B-469B-9A6C-3EF3E821AEC4}" type="pres">
      <dgm:prSet presAssocID="{5CBC5A1D-E3AE-465E-B79F-9D0509A77E73}" presName="connector3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96A80A7B-5563-4D70-A745-09CF318DCD32}" type="presOf" srcId="{BB636402-C196-480C-B8D0-133B47991630}" destId="{894D0231-741D-4420-9F75-1E9E782578E4}" srcOrd="0" destOrd="0" presId="urn:microsoft.com/office/officeart/2005/8/layout/gear1"/>
    <dgm:cxn modelId="{F67D5AC0-F9CF-42E2-9069-5FEB7FC82868}" srcId="{BB636402-C196-480C-B8D0-133B47991630}" destId="{F2C9B064-908E-4E16-A6A1-14A1F4B2308E}" srcOrd="0" destOrd="0" parTransId="{1DD1FE92-BE92-4A70-B6A5-5D6057C1904E}" sibTransId="{7A3EA44D-6976-497D-9C21-B8436EB3FB65}"/>
    <dgm:cxn modelId="{B0CA6881-E8FD-4C1B-B63F-95FB032BDCCD}" srcId="{BB636402-C196-480C-B8D0-133B47991630}" destId="{047B370C-F980-452D-9AD7-C16C5AB52C3F}" srcOrd="1" destOrd="0" parTransId="{3EADA6A8-120A-4B20-892A-3A6560B708F9}" sibTransId="{3F464382-EB49-4C20-9F1B-F321D441E8E4}"/>
    <dgm:cxn modelId="{FC4FC121-5065-48E1-824B-806DFAE4FE59}" type="presOf" srcId="{3F464382-EB49-4C20-9F1B-F321D441E8E4}" destId="{4E21D2C5-B143-4A76-A5BE-696B3DFA3082}" srcOrd="0" destOrd="0" presId="urn:microsoft.com/office/officeart/2005/8/layout/gear1"/>
    <dgm:cxn modelId="{262D26AC-D322-4407-88BC-C167124949DB}" type="presOf" srcId="{5F972C61-6C7D-4CB3-9A3A-C5DAFE5347B9}" destId="{FD7E407C-D583-47F7-87D4-1C24224A4335}" srcOrd="2" destOrd="0" presId="urn:microsoft.com/office/officeart/2005/8/layout/gear1"/>
    <dgm:cxn modelId="{121B5B68-8E24-4299-8D95-E90251E15F9F}" type="presOf" srcId="{5CBC5A1D-E3AE-465E-B79F-9D0509A77E73}" destId="{CDDE972C-D84B-469B-9A6C-3EF3E821AEC4}" srcOrd="0" destOrd="0" presId="urn:microsoft.com/office/officeart/2005/8/layout/gear1"/>
    <dgm:cxn modelId="{1D0CEE4C-108C-4876-90CF-3762DFF11F38}" srcId="{BB636402-C196-480C-B8D0-133B47991630}" destId="{B99C7DE3-F2CD-45EE-84F5-D60B3E3302B0}" srcOrd="3" destOrd="0" parTransId="{06813040-23D6-46D2-93B0-FA5E1EDD9AAF}" sibTransId="{DF60B6D9-68A0-455B-BBB2-98A6A9000DA5}"/>
    <dgm:cxn modelId="{D97D31C3-791D-4233-80BB-72C0FA406F2B}" type="presOf" srcId="{047B370C-F980-452D-9AD7-C16C5AB52C3F}" destId="{EAB5BAF1-8506-41CE-9A19-301E4F8E2284}" srcOrd="0" destOrd="0" presId="urn:microsoft.com/office/officeart/2005/8/layout/gear1"/>
    <dgm:cxn modelId="{206D8F2B-2AD3-4475-BEEB-C099E88FE9C9}" type="presOf" srcId="{7A3EA44D-6976-497D-9C21-B8436EB3FB65}" destId="{C799DC04-CE82-4D79-851A-B6C5AF28C25C}" srcOrd="0" destOrd="0" presId="urn:microsoft.com/office/officeart/2005/8/layout/gear1"/>
    <dgm:cxn modelId="{BCE996D0-90E0-441C-B147-09A49A4D92BC}" type="presOf" srcId="{F2C9B064-908E-4E16-A6A1-14A1F4B2308E}" destId="{B126ED6D-1BBA-47E3-BC9F-ADED054DFB71}" srcOrd="1" destOrd="0" presId="urn:microsoft.com/office/officeart/2005/8/layout/gear1"/>
    <dgm:cxn modelId="{1428612F-9DBC-40FE-A905-B12123A33BEC}" type="presOf" srcId="{5F972C61-6C7D-4CB3-9A3A-C5DAFE5347B9}" destId="{5B8EA12D-1FF4-4C62-85EE-959F4BBFA933}" srcOrd="3" destOrd="0" presId="urn:microsoft.com/office/officeart/2005/8/layout/gear1"/>
    <dgm:cxn modelId="{DB8E0B71-5CEE-4AC8-BBC1-E019BD34C158}" type="presOf" srcId="{F2C9B064-908E-4E16-A6A1-14A1F4B2308E}" destId="{7066CC7D-90AB-444B-B119-681A252C730D}" srcOrd="2" destOrd="0" presId="urn:microsoft.com/office/officeart/2005/8/layout/gear1"/>
    <dgm:cxn modelId="{1C099FE7-7787-49C4-A84A-48132445EBC1}" type="presOf" srcId="{5F972C61-6C7D-4CB3-9A3A-C5DAFE5347B9}" destId="{E7011573-09DA-4804-8E31-08DBEF9ADE0F}" srcOrd="0" destOrd="0" presId="urn:microsoft.com/office/officeart/2005/8/layout/gear1"/>
    <dgm:cxn modelId="{1ECBB099-ADFB-44A0-9799-12BCF75440B5}" srcId="{BB636402-C196-480C-B8D0-133B47991630}" destId="{5F972C61-6C7D-4CB3-9A3A-C5DAFE5347B9}" srcOrd="2" destOrd="0" parTransId="{6A395BAB-2E05-48FF-B4B0-9ED5DAD72976}" sibTransId="{5CBC5A1D-E3AE-465E-B79F-9D0509A77E73}"/>
    <dgm:cxn modelId="{78C67C3B-CD48-4005-B61C-85ADEB2311C5}" type="presOf" srcId="{5F972C61-6C7D-4CB3-9A3A-C5DAFE5347B9}" destId="{3F203CD6-61BF-4166-926C-8B6430C00701}" srcOrd="1" destOrd="0" presId="urn:microsoft.com/office/officeart/2005/8/layout/gear1"/>
    <dgm:cxn modelId="{1FD1FF2A-29EF-4A95-8D9E-B2FA70C75CD5}" type="presOf" srcId="{047B370C-F980-452D-9AD7-C16C5AB52C3F}" destId="{53AE38CF-D0DB-4B7B-BB61-5D8334A29CAB}" srcOrd="2" destOrd="0" presId="urn:microsoft.com/office/officeart/2005/8/layout/gear1"/>
    <dgm:cxn modelId="{9432D243-E66D-4F8C-9A28-9DEC8506BD88}" type="presOf" srcId="{F2C9B064-908E-4E16-A6A1-14A1F4B2308E}" destId="{1219C7A0-185A-4B48-950F-014A863E587D}" srcOrd="0" destOrd="0" presId="urn:microsoft.com/office/officeart/2005/8/layout/gear1"/>
    <dgm:cxn modelId="{E2C02424-D637-4A43-86F6-26AAE1B9DF2B}" type="presOf" srcId="{047B370C-F980-452D-9AD7-C16C5AB52C3F}" destId="{FC7BD2E5-ACA6-4456-935B-51EFA72FB814}" srcOrd="1" destOrd="0" presId="urn:microsoft.com/office/officeart/2005/8/layout/gear1"/>
    <dgm:cxn modelId="{7002713E-9A90-428F-865D-50DD76784374}" type="presParOf" srcId="{894D0231-741D-4420-9F75-1E9E782578E4}" destId="{1219C7A0-185A-4B48-950F-014A863E587D}" srcOrd="0" destOrd="0" presId="urn:microsoft.com/office/officeart/2005/8/layout/gear1"/>
    <dgm:cxn modelId="{1AF157F9-AA2D-4442-BD7E-F95D43081B38}" type="presParOf" srcId="{894D0231-741D-4420-9F75-1E9E782578E4}" destId="{B126ED6D-1BBA-47E3-BC9F-ADED054DFB71}" srcOrd="1" destOrd="0" presId="urn:microsoft.com/office/officeart/2005/8/layout/gear1"/>
    <dgm:cxn modelId="{CB1414D6-2321-4BEB-980E-1A0FBEB28053}" type="presParOf" srcId="{894D0231-741D-4420-9F75-1E9E782578E4}" destId="{7066CC7D-90AB-444B-B119-681A252C730D}" srcOrd="2" destOrd="0" presId="urn:microsoft.com/office/officeart/2005/8/layout/gear1"/>
    <dgm:cxn modelId="{AC9D8556-F57F-46D5-BF40-70160D40DD41}" type="presParOf" srcId="{894D0231-741D-4420-9F75-1E9E782578E4}" destId="{EAB5BAF1-8506-41CE-9A19-301E4F8E2284}" srcOrd="3" destOrd="0" presId="urn:microsoft.com/office/officeart/2005/8/layout/gear1"/>
    <dgm:cxn modelId="{FCD286D0-C9A7-4B33-A331-8461060235E7}" type="presParOf" srcId="{894D0231-741D-4420-9F75-1E9E782578E4}" destId="{FC7BD2E5-ACA6-4456-935B-51EFA72FB814}" srcOrd="4" destOrd="0" presId="urn:microsoft.com/office/officeart/2005/8/layout/gear1"/>
    <dgm:cxn modelId="{BD9553B4-9C3C-43E9-8D77-C54ED35606AB}" type="presParOf" srcId="{894D0231-741D-4420-9F75-1E9E782578E4}" destId="{53AE38CF-D0DB-4B7B-BB61-5D8334A29CAB}" srcOrd="5" destOrd="0" presId="urn:microsoft.com/office/officeart/2005/8/layout/gear1"/>
    <dgm:cxn modelId="{9D753C3A-A0FB-40EE-86F1-9D505AB8CCBC}" type="presParOf" srcId="{894D0231-741D-4420-9F75-1E9E782578E4}" destId="{E7011573-09DA-4804-8E31-08DBEF9ADE0F}" srcOrd="6" destOrd="0" presId="urn:microsoft.com/office/officeart/2005/8/layout/gear1"/>
    <dgm:cxn modelId="{A95C59A8-8C32-4A43-A645-DA5C10CCDBFB}" type="presParOf" srcId="{894D0231-741D-4420-9F75-1E9E782578E4}" destId="{3F203CD6-61BF-4166-926C-8B6430C00701}" srcOrd="7" destOrd="0" presId="urn:microsoft.com/office/officeart/2005/8/layout/gear1"/>
    <dgm:cxn modelId="{4A5F3072-C786-48CF-B439-854025306493}" type="presParOf" srcId="{894D0231-741D-4420-9F75-1E9E782578E4}" destId="{FD7E407C-D583-47F7-87D4-1C24224A4335}" srcOrd="8" destOrd="0" presId="urn:microsoft.com/office/officeart/2005/8/layout/gear1"/>
    <dgm:cxn modelId="{A8DDA509-4057-4590-9CAA-37C9F072732F}" type="presParOf" srcId="{894D0231-741D-4420-9F75-1E9E782578E4}" destId="{5B8EA12D-1FF4-4C62-85EE-959F4BBFA933}" srcOrd="9" destOrd="0" presId="urn:microsoft.com/office/officeart/2005/8/layout/gear1"/>
    <dgm:cxn modelId="{A0D56090-8EF7-418B-A4B9-56DCA96A89A0}" type="presParOf" srcId="{894D0231-741D-4420-9F75-1E9E782578E4}" destId="{C799DC04-CE82-4D79-851A-B6C5AF28C25C}" srcOrd="10" destOrd="0" presId="urn:microsoft.com/office/officeart/2005/8/layout/gear1"/>
    <dgm:cxn modelId="{E7D3B141-0897-4B5B-AE57-FFE68537951B}" type="presParOf" srcId="{894D0231-741D-4420-9F75-1E9E782578E4}" destId="{4E21D2C5-B143-4A76-A5BE-696B3DFA3082}" srcOrd="11" destOrd="0" presId="urn:microsoft.com/office/officeart/2005/8/layout/gear1"/>
    <dgm:cxn modelId="{F6AD1F1C-DE85-4FC2-A588-83882FD1D0FD}" type="presParOf" srcId="{894D0231-741D-4420-9F75-1E9E782578E4}" destId="{CDDE972C-D84B-469B-9A6C-3EF3E821AEC4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40790E1C-32FB-4219-981C-5BE63F1ABF85}" type="doc">
      <dgm:prSet loTypeId="urn:microsoft.com/office/officeart/2005/8/layout/target3" loCatId="relationship" qsTypeId="urn:microsoft.com/office/officeart/2005/8/quickstyle/simple1" qsCatId="simple" csTypeId="urn:microsoft.com/office/officeart/2005/8/colors/accent6_3" csCatId="accent6"/>
      <dgm:spPr/>
      <dgm:t>
        <a:bodyPr/>
        <a:lstStyle/>
        <a:p>
          <a:endParaRPr lang="es-MX"/>
        </a:p>
      </dgm:t>
    </dgm:pt>
    <dgm:pt modelId="{9BA61687-D4C9-46D3-BC58-A4E4F5A766B3}">
      <dgm:prSet/>
      <dgm:spPr/>
      <dgm:t>
        <a:bodyPr/>
        <a:lstStyle/>
        <a:p>
          <a:pPr rtl="0"/>
          <a:r>
            <a:rPr lang="es-MX" smtClean="0"/>
            <a:t>Las autoridades podrán determinar presuntivamente:</a:t>
          </a:r>
          <a:endParaRPr lang="es-MX"/>
        </a:p>
      </dgm:t>
    </dgm:pt>
    <dgm:pt modelId="{9776E49C-DD09-494C-B9AC-7F9B5DB6DC57}" type="parTrans" cxnId="{62917E57-953A-48DE-AF33-6127C176D7D6}">
      <dgm:prSet/>
      <dgm:spPr/>
      <dgm:t>
        <a:bodyPr/>
        <a:lstStyle/>
        <a:p>
          <a:endParaRPr lang="es-MX"/>
        </a:p>
      </dgm:t>
    </dgm:pt>
    <dgm:pt modelId="{D51B7FC0-B6A5-4985-BB1F-B37767CE2D6E}" type="sibTrans" cxnId="{62917E57-953A-48DE-AF33-6127C176D7D6}">
      <dgm:prSet/>
      <dgm:spPr/>
      <dgm:t>
        <a:bodyPr/>
        <a:lstStyle/>
        <a:p>
          <a:endParaRPr lang="es-MX"/>
        </a:p>
      </dgm:t>
    </dgm:pt>
    <dgm:pt modelId="{D089C44A-5F06-4008-AB3E-9FD1BBCAFC8F}">
      <dgm:prSet/>
      <dgm:spPr/>
      <dgm:t>
        <a:bodyPr/>
        <a:lstStyle/>
        <a:p>
          <a:pPr rtl="0"/>
          <a:r>
            <a:rPr lang="es-MX" smtClean="0"/>
            <a:t>Las utilidades</a:t>
          </a:r>
          <a:endParaRPr lang="es-MX"/>
        </a:p>
      </dgm:t>
    </dgm:pt>
    <dgm:pt modelId="{A941F9B2-0F82-4646-9E67-049CB50D5DF0}" type="parTrans" cxnId="{90C8F54D-95AF-4B57-BDA2-6029FF82AD6A}">
      <dgm:prSet/>
      <dgm:spPr/>
      <dgm:t>
        <a:bodyPr/>
        <a:lstStyle/>
        <a:p>
          <a:endParaRPr lang="es-MX"/>
        </a:p>
      </dgm:t>
    </dgm:pt>
    <dgm:pt modelId="{D5EF877D-01A5-4429-95C2-51D866FF8D8C}" type="sibTrans" cxnId="{90C8F54D-95AF-4B57-BDA2-6029FF82AD6A}">
      <dgm:prSet/>
      <dgm:spPr/>
      <dgm:t>
        <a:bodyPr/>
        <a:lstStyle/>
        <a:p>
          <a:endParaRPr lang="es-MX"/>
        </a:p>
      </dgm:t>
    </dgm:pt>
    <dgm:pt modelId="{A94A23E4-9BF7-4070-8253-A585891F68C8}">
      <dgm:prSet/>
      <dgm:spPr/>
      <dgm:t>
        <a:bodyPr/>
        <a:lstStyle/>
        <a:p>
          <a:pPr rtl="0"/>
          <a:r>
            <a:rPr lang="es-MX" smtClean="0"/>
            <a:t>Remanente distribuible</a:t>
          </a:r>
          <a:endParaRPr lang="es-MX"/>
        </a:p>
      </dgm:t>
    </dgm:pt>
    <dgm:pt modelId="{0BFE2643-0151-450E-AE1A-D5E021DDCD8F}" type="parTrans" cxnId="{42153B45-FDD9-460F-9761-FF00117542B7}">
      <dgm:prSet/>
      <dgm:spPr/>
      <dgm:t>
        <a:bodyPr/>
        <a:lstStyle/>
        <a:p>
          <a:endParaRPr lang="es-MX"/>
        </a:p>
      </dgm:t>
    </dgm:pt>
    <dgm:pt modelId="{597B2B7D-5C81-4AE6-A3D4-11C2204515A7}" type="sibTrans" cxnId="{42153B45-FDD9-460F-9761-FF00117542B7}">
      <dgm:prSet/>
      <dgm:spPr/>
      <dgm:t>
        <a:bodyPr/>
        <a:lstStyle/>
        <a:p>
          <a:endParaRPr lang="es-MX"/>
        </a:p>
      </dgm:t>
    </dgm:pt>
    <dgm:pt modelId="{0EEB810C-A4E2-4463-85CE-0299BCF57DCB}">
      <dgm:prSet/>
      <dgm:spPr/>
      <dgm:t>
        <a:bodyPr/>
        <a:lstStyle/>
        <a:p>
          <a:pPr rtl="0"/>
          <a:r>
            <a:rPr lang="es-MX" smtClean="0"/>
            <a:t>Ingresos</a:t>
          </a:r>
          <a:endParaRPr lang="es-MX"/>
        </a:p>
      </dgm:t>
    </dgm:pt>
    <dgm:pt modelId="{20FB2D88-5933-4D13-98CB-9B8F4F5EFDF5}" type="parTrans" cxnId="{372B6343-A415-4F43-BD75-CC1C0FE1BFD2}">
      <dgm:prSet/>
      <dgm:spPr/>
      <dgm:t>
        <a:bodyPr/>
        <a:lstStyle/>
        <a:p>
          <a:endParaRPr lang="es-MX"/>
        </a:p>
      </dgm:t>
    </dgm:pt>
    <dgm:pt modelId="{E02E52C9-4038-4EFB-A459-686D23DED845}" type="sibTrans" cxnId="{372B6343-A415-4F43-BD75-CC1C0FE1BFD2}">
      <dgm:prSet/>
      <dgm:spPr/>
      <dgm:t>
        <a:bodyPr/>
        <a:lstStyle/>
        <a:p>
          <a:endParaRPr lang="es-MX"/>
        </a:p>
      </dgm:t>
    </dgm:pt>
    <dgm:pt modelId="{D336CEBB-D384-4259-AF04-905F0C2797C7}">
      <dgm:prSet/>
      <dgm:spPr/>
      <dgm:t>
        <a:bodyPr/>
        <a:lstStyle/>
        <a:p>
          <a:pPr rtl="0"/>
          <a:r>
            <a:rPr lang="es-MX" smtClean="0"/>
            <a:t>Actividades por la que deban pagar contribuciones</a:t>
          </a:r>
          <a:endParaRPr lang="es-MX"/>
        </a:p>
      </dgm:t>
    </dgm:pt>
    <dgm:pt modelId="{E3EC57DF-3C25-437D-BA61-27AF0B6B7D82}" type="parTrans" cxnId="{2C433BB9-B6BA-4CF8-B182-7F41D38385AC}">
      <dgm:prSet/>
      <dgm:spPr/>
      <dgm:t>
        <a:bodyPr/>
        <a:lstStyle/>
        <a:p>
          <a:endParaRPr lang="es-MX"/>
        </a:p>
      </dgm:t>
    </dgm:pt>
    <dgm:pt modelId="{A97FDBC1-2E5D-4359-9AC8-E03BDF46181D}" type="sibTrans" cxnId="{2C433BB9-B6BA-4CF8-B182-7F41D38385AC}">
      <dgm:prSet/>
      <dgm:spPr/>
      <dgm:t>
        <a:bodyPr/>
        <a:lstStyle/>
        <a:p>
          <a:endParaRPr lang="es-MX"/>
        </a:p>
      </dgm:t>
    </dgm:pt>
    <dgm:pt modelId="{40EBF0CD-013D-4FB9-9661-DB6CB35101C2}" type="pres">
      <dgm:prSet presAssocID="{40790E1C-32FB-4219-981C-5BE63F1ABF85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869159A-8BD8-4771-A5A6-8FD696758B0C}" type="pres">
      <dgm:prSet presAssocID="{9BA61687-D4C9-46D3-BC58-A4E4F5A766B3}" presName="circle1" presStyleLbl="node1" presStyleIdx="0" presStyleCnt="1"/>
      <dgm:spPr/>
    </dgm:pt>
    <dgm:pt modelId="{426D0149-294E-4B3B-9768-B87DF4E401C3}" type="pres">
      <dgm:prSet presAssocID="{9BA61687-D4C9-46D3-BC58-A4E4F5A766B3}" presName="space" presStyleCnt="0"/>
      <dgm:spPr/>
    </dgm:pt>
    <dgm:pt modelId="{15F78147-3DCA-4734-A387-36682F9AE4BA}" type="pres">
      <dgm:prSet presAssocID="{9BA61687-D4C9-46D3-BC58-A4E4F5A766B3}" presName="rect1" presStyleLbl="alignAcc1" presStyleIdx="0" presStyleCnt="1"/>
      <dgm:spPr/>
      <dgm:t>
        <a:bodyPr/>
        <a:lstStyle/>
        <a:p>
          <a:endParaRPr lang="es-MX"/>
        </a:p>
      </dgm:t>
    </dgm:pt>
    <dgm:pt modelId="{C0BCC9B0-B890-4871-94EC-8D0369F3FFB1}" type="pres">
      <dgm:prSet presAssocID="{9BA61687-D4C9-46D3-BC58-A4E4F5A766B3}" presName="rect1ParTx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9DFFF8-98ED-422B-956B-9185DF49CB97}" type="pres">
      <dgm:prSet presAssocID="{9BA61687-D4C9-46D3-BC58-A4E4F5A766B3}" presName="rect1ChTx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C1106FB-B395-4DF9-B7DA-D8AC342975B6}" type="presOf" srcId="{D089C44A-5F06-4008-AB3E-9FD1BBCAFC8F}" destId="{A59DFFF8-98ED-422B-956B-9185DF49CB97}" srcOrd="0" destOrd="0" presId="urn:microsoft.com/office/officeart/2005/8/layout/target3"/>
    <dgm:cxn modelId="{13093218-1CD1-49F1-8F90-135458727F74}" type="presOf" srcId="{9BA61687-D4C9-46D3-BC58-A4E4F5A766B3}" destId="{C0BCC9B0-B890-4871-94EC-8D0369F3FFB1}" srcOrd="1" destOrd="0" presId="urn:microsoft.com/office/officeart/2005/8/layout/target3"/>
    <dgm:cxn modelId="{90C8F54D-95AF-4B57-BDA2-6029FF82AD6A}" srcId="{9BA61687-D4C9-46D3-BC58-A4E4F5A766B3}" destId="{D089C44A-5F06-4008-AB3E-9FD1BBCAFC8F}" srcOrd="0" destOrd="0" parTransId="{A941F9B2-0F82-4646-9E67-049CB50D5DF0}" sibTransId="{D5EF877D-01A5-4429-95C2-51D866FF8D8C}"/>
    <dgm:cxn modelId="{CF237D52-469A-4D7A-8726-AABFE86B26B4}" type="presOf" srcId="{A94A23E4-9BF7-4070-8253-A585891F68C8}" destId="{A59DFFF8-98ED-422B-956B-9185DF49CB97}" srcOrd="0" destOrd="1" presId="urn:microsoft.com/office/officeart/2005/8/layout/target3"/>
    <dgm:cxn modelId="{372B6343-A415-4F43-BD75-CC1C0FE1BFD2}" srcId="{9BA61687-D4C9-46D3-BC58-A4E4F5A766B3}" destId="{0EEB810C-A4E2-4463-85CE-0299BCF57DCB}" srcOrd="2" destOrd="0" parTransId="{20FB2D88-5933-4D13-98CB-9B8F4F5EFDF5}" sibTransId="{E02E52C9-4038-4EFB-A459-686D23DED845}"/>
    <dgm:cxn modelId="{2C433BB9-B6BA-4CF8-B182-7F41D38385AC}" srcId="{9BA61687-D4C9-46D3-BC58-A4E4F5A766B3}" destId="{D336CEBB-D384-4259-AF04-905F0C2797C7}" srcOrd="3" destOrd="0" parTransId="{E3EC57DF-3C25-437D-BA61-27AF0B6B7D82}" sibTransId="{A97FDBC1-2E5D-4359-9AC8-E03BDF46181D}"/>
    <dgm:cxn modelId="{1E20BF79-F193-487D-BBC8-E775F9B742FD}" type="presOf" srcId="{D336CEBB-D384-4259-AF04-905F0C2797C7}" destId="{A59DFFF8-98ED-422B-956B-9185DF49CB97}" srcOrd="0" destOrd="3" presId="urn:microsoft.com/office/officeart/2005/8/layout/target3"/>
    <dgm:cxn modelId="{B4481EBF-148B-437B-8FBF-19CAFF629FCF}" type="presOf" srcId="{0EEB810C-A4E2-4463-85CE-0299BCF57DCB}" destId="{A59DFFF8-98ED-422B-956B-9185DF49CB97}" srcOrd="0" destOrd="2" presId="urn:microsoft.com/office/officeart/2005/8/layout/target3"/>
    <dgm:cxn modelId="{DB42641E-8447-48B9-87E3-5F54F7B45876}" type="presOf" srcId="{40790E1C-32FB-4219-981C-5BE63F1ABF85}" destId="{40EBF0CD-013D-4FB9-9661-DB6CB35101C2}" srcOrd="0" destOrd="0" presId="urn:microsoft.com/office/officeart/2005/8/layout/target3"/>
    <dgm:cxn modelId="{995B16F9-9864-4C18-A1AD-55E57EE16A8D}" type="presOf" srcId="{9BA61687-D4C9-46D3-BC58-A4E4F5A766B3}" destId="{15F78147-3DCA-4734-A387-36682F9AE4BA}" srcOrd="0" destOrd="0" presId="urn:microsoft.com/office/officeart/2005/8/layout/target3"/>
    <dgm:cxn modelId="{42153B45-FDD9-460F-9761-FF00117542B7}" srcId="{9BA61687-D4C9-46D3-BC58-A4E4F5A766B3}" destId="{A94A23E4-9BF7-4070-8253-A585891F68C8}" srcOrd="1" destOrd="0" parTransId="{0BFE2643-0151-450E-AE1A-D5E021DDCD8F}" sibTransId="{597B2B7D-5C81-4AE6-A3D4-11C2204515A7}"/>
    <dgm:cxn modelId="{62917E57-953A-48DE-AF33-6127C176D7D6}" srcId="{40790E1C-32FB-4219-981C-5BE63F1ABF85}" destId="{9BA61687-D4C9-46D3-BC58-A4E4F5A766B3}" srcOrd="0" destOrd="0" parTransId="{9776E49C-DD09-494C-B9AC-7F9B5DB6DC57}" sibTransId="{D51B7FC0-B6A5-4985-BB1F-B37767CE2D6E}"/>
    <dgm:cxn modelId="{CF121350-ECCB-4E78-84EE-69377CD61F10}" type="presParOf" srcId="{40EBF0CD-013D-4FB9-9661-DB6CB35101C2}" destId="{5869159A-8BD8-4771-A5A6-8FD696758B0C}" srcOrd="0" destOrd="0" presId="urn:microsoft.com/office/officeart/2005/8/layout/target3"/>
    <dgm:cxn modelId="{841C800D-5B44-4EA3-BDC5-BB4FCF5FFF00}" type="presParOf" srcId="{40EBF0CD-013D-4FB9-9661-DB6CB35101C2}" destId="{426D0149-294E-4B3B-9768-B87DF4E401C3}" srcOrd="1" destOrd="0" presId="urn:microsoft.com/office/officeart/2005/8/layout/target3"/>
    <dgm:cxn modelId="{D65B096B-5E6F-4D3E-82B0-C10227267E48}" type="presParOf" srcId="{40EBF0CD-013D-4FB9-9661-DB6CB35101C2}" destId="{15F78147-3DCA-4734-A387-36682F9AE4BA}" srcOrd="2" destOrd="0" presId="urn:microsoft.com/office/officeart/2005/8/layout/target3"/>
    <dgm:cxn modelId="{1B9E9D6E-626A-4E21-9232-DEF46BF961BF}" type="presParOf" srcId="{40EBF0CD-013D-4FB9-9661-DB6CB35101C2}" destId="{C0BCC9B0-B890-4871-94EC-8D0369F3FFB1}" srcOrd="3" destOrd="0" presId="urn:microsoft.com/office/officeart/2005/8/layout/target3"/>
    <dgm:cxn modelId="{C8D62541-80BC-4A39-8943-99F223ADC36E}" type="presParOf" srcId="{40EBF0CD-013D-4FB9-9661-DB6CB35101C2}" destId="{A59DFFF8-98ED-422B-956B-9185DF49CB97}" srcOrd="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25DF2A7E-0011-4748-A04C-111A4336FC6B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6F68EB01-E73C-4308-9260-B0688B4A6190}">
      <dgm:prSet/>
      <dgm:spPr/>
      <dgm:t>
        <a:bodyPr/>
        <a:lstStyle/>
        <a:p>
          <a:pPr rtl="0"/>
          <a:r>
            <a:rPr lang="es-MX" smtClean="0"/>
            <a:t>El contribuyente se oponga a las facultades de comprobación de la autoridad.</a:t>
          </a:r>
          <a:endParaRPr lang="es-MX"/>
        </a:p>
      </dgm:t>
    </dgm:pt>
    <dgm:pt modelId="{94449C88-3923-434C-8285-DAE0CEED3771}" type="parTrans" cxnId="{74F8EB07-ED12-4AE9-A781-450E40E8BC73}">
      <dgm:prSet/>
      <dgm:spPr/>
      <dgm:t>
        <a:bodyPr/>
        <a:lstStyle/>
        <a:p>
          <a:endParaRPr lang="es-MX"/>
        </a:p>
      </dgm:t>
    </dgm:pt>
    <dgm:pt modelId="{DBAD2830-22BF-44F9-BFF9-7CFDDF28B4DF}" type="sibTrans" cxnId="{74F8EB07-ED12-4AE9-A781-450E40E8BC73}">
      <dgm:prSet/>
      <dgm:spPr/>
      <dgm:t>
        <a:bodyPr/>
        <a:lstStyle/>
        <a:p>
          <a:endParaRPr lang="es-MX"/>
        </a:p>
      </dgm:t>
    </dgm:pt>
    <dgm:pt modelId="{EABE3E71-E230-4505-A7EB-684AD2D5797E}">
      <dgm:prSet/>
      <dgm:spPr/>
      <dgm:t>
        <a:bodyPr/>
        <a:lstStyle/>
        <a:p>
          <a:pPr rtl="0"/>
          <a:r>
            <a:rPr lang="es-MX" smtClean="0"/>
            <a:t>Omita presentar declaración del ejercicio.</a:t>
          </a:r>
          <a:endParaRPr lang="es-MX"/>
        </a:p>
      </dgm:t>
    </dgm:pt>
    <dgm:pt modelId="{41BB2CED-B3F1-4F02-BC40-F9AE08534A62}" type="parTrans" cxnId="{A956B809-781E-4FBB-8E3E-3730D881F5BA}">
      <dgm:prSet/>
      <dgm:spPr/>
      <dgm:t>
        <a:bodyPr/>
        <a:lstStyle/>
        <a:p>
          <a:endParaRPr lang="es-MX"/>
        </a:p>
      </dgm:t>
    </dgm:pt>
    <dgm:pt modelId="{94C17413-958E-4D21-B673-78E610EF0D2E}" type="sibTrans" cxnId="{A956B809-781E-4FBB-8E3E-3730D881F5BA}">
      <dgm:prSet/>
      <dgm:spPr/>
      <dgm:t>
        <a:bodyPr/>
        <a:lstStyle/>
        <a:p>
          <a:endParaRPr lang="es-MX"/>
        </a:p>
      </dgm:t>
    </dgm:pt>
    <dgm:pt modelId="{734FEBDC-2CF9-4E8C-B309-2D8B9E9DF0E8}">
      <dgm:prSet/>
      <dgm:spPr/>
      <dgm:t>
        <a:bodyPr/>
        <a:lstStyle/>
        <a:p>
          <a:pPr rtl="0"/>
          <a:r>
            <a:rPr lang="es-MX" dirty="0" smtClean="0"/>
            <a:t>No presente información solicitada de más del 3% de algún concepto de la declaración.</a:t>
          </a:r>
          <a:endParaRPr lang="es-MX" dirty="0"/>
        </a:p>
      </dgm:t>
    </dgm:pt>
    <dgm:pt modelId="{D111D646-695D-4C15-BF74-A5BC56981125}" type="parTrans" cxnId="{5CD2F6AD-6471-458B-8249-A90610B4B8EB}">
      <dgm:prSet/>
      <dgm:spPr/>
      <dgm:t>
        <a:bodyPr/>
        <a:lstStyle/>
        <a:p>
          <a:endParaRPr lang="es-MX"/>
        </a:p>
      </dgm:t>
    </dgm:pt>
    <dgm:pt modelId="{5216ED3E-5E66-4BB2-B6FA-18425B1EC556}" type="sibTrans" cxnId="{5CD2F6AD-6471-458B-8249-A90610B4B8EB}">
      <dgm:prSet/>
      <dgm:spPr/>
      <dgm:t>
        <a:bodyPr/>
        <a:lstStyle/>
        <a:p>
          <a:endParaRPr lang="es-MX"/>
        </a:p>
      </dgm:t>
    </dgm:pt>
    <dgm:pt modelId="{E62BD665-9B5F-45AC-9854-BBB463CB8C6A}">
      <dgm:prSet custT="1"/>
      <dgm:spPr/>
      <dgm:t>
        <a:bodyPr/>
        <a:lstStyle/>
        <a:p>
          <a:pPr rtl="0"/>
          <a:r>
            <a:rPr lang="es-MX" sz="1400" dirty="0" smtClean="0"/>
            <a:t>Existan irregularidades:</a:t>
          </a:r>
          <a:endParaRPr lang="es-MX" sz="1400" dirty="0"/>
        </a:p>
      </dgm:t>
    </dgm:pt>
    <dgm:pt modelId="{27E9C20C-FD54-42E3-BC14-F8A598E644CF}" type="parTrans" cxnId="{C00D5260-7A47-4308-BABE-63D7508E08E5}">
      <dgm:prSet/>
      <dgm:spPr/>
      <dgm:t>
        <a:bodyPr/>
        <a:lstStyle/>
        <a:p>
          <a:endParaRPr lang="es-MX"/>
        </a:p>
      </dgm:t>
    </dgm:pt>
    <dgm:pt modelId="{FF39B5A3-F3D9-4A2B-88E3-65AF189E2691}" type="sibTrans" cxnId="{C00D5260-7A47-4308-BABE-63D7508E08E5}">
      <dgm:prSet/>
      <dgm:spPr/>
      <dgm:t>
        <a:bodyPr/>
        <a:lstStyle/>
        <a:p>
          <a:endParaRPr lang="es-MX"/>
        </a:p>
      </dgm:t>
    </dgm:pt>
    <dgm:pt modelId="{14CF7750-6837-4CA2-8797-FDA47390D205}">
      <dgm:prSet custT="1"/>
      <dgm:spPr/>
      <dgm:t>
        <a:bodyPr/>
        <a:lstStyle/>
        <a:p>
          <a:pPr rtl="0"/>
          <a:r>
            <a:rPr lang="es-MX" sz="1100" dirty="0" smtClean="0"/>
            <a:t>Omisión del registro de operaciones.</a:t>
          </a:r>
          <a:endParaRPr lang="es-MX" sz="1100" dirty="0"/>
        </a:p>
      </dgm:t>
    </dgm:pt>
    <dgm:pt modelId="{FFF16285-40AD-4F03-A1B3-1073983A941D}" type="parTrans" cxnId="{98376C7A-F0BD-4FC7-92B7-3C61DB961B9D}">
      <dgm:prSet/>
      <dgm:spPr/>
      <dgm:t>
        <a:bodyPr/>
        <a:lstStyle/>
        <a:p>
          <a:endParaRPr lang="es-MX"/>
        </a:p>
      </dgm:t>
    </dgm:pt>
    <dgm:pt modelId="{6B6B7CAE-0D96-4F86-A6A1-59A815BFBB57}" type="sibTrans" cxnId="{98376C7A-F0BD-4FC7-92B7-3C61DB961B9D}">
      <dgm:prSet/>
      <dgm:spPr/>
      <dgm:t>
        <a:bodyPr/>
        <a:lstStyle/>
        <a:p>
          <a:endParaRPr lang="es-MX"/>
        </a:p>
      </dgm:t>
    </dgm:pt>
    <dgm:pt modelId="{5A53AD63-7155-49FB-A62A-B87EFA326329}">
      <dgm:prSet custT="1"/>
      <dgm:spPr/>
      <dgm:t>
        <a:bodyPr/>
        <a:lstStyle/>
        <a:p>
          <a:pPr rtl="0"/>
          <a:r>
            <a:rPr lang="es-MX" sz="1100" dirty="0" smtClean="0"/>
            <a:t>Registrar compras o gastos no realizados.</a:t>
          </a:r>
          <a:endParaRPr lang="es-MX" sz="1100" dirty="0"/>
        </a:p>
      </dgm:t>
    </dgm:pt>
    <dgm:pt modelId="{DD90CFEA-EF0C-426F-9592-2AB9806674B5}" type="parTrans" cxnId="{030784B8-4F5B-4878-9F3A-EE54B3FC6443}">
      <dgm:prSet/>
      <dgm:spPr/>
      <dgm:t>
        <a:bodyPr/>
        <a:lstStyle/>
        <a:p>
          <a:endParaRPr lang="es-MX"/>
        </a:p>
      </dgm:t>
    </dgm:pt>
    <dgm:pt modelId="{25ABDB8E-2440-4923-8193-DFF0E33F15AB}" type="sibTrans" cxnId="{030784B8-4F5B-4878-9F3A-EE54B3FC6443}">
      <dgm:prSet/>
      <dgm:spPr/>
      <dgm:t>
        <a:bodyPr/>
        <a:lstStyle/>
        <a:p>
          <a:endParaRPr lang="es-MX"/>
        </a:p>
      </dgm:t>
    </dgm:pt>
    <dgm:pt modelId="{BF181051-7F7E-4F39-967A-53393482DF24}">
      <dgm:prSet custT="1"/>
      <dgm:spPr/>
      <dgm:t>
        <a:bodyPr/>
        <a:lstStyle/>
        <a:p>
          <a:pPr rtl="0"/>
          <a:r>
            <a:rPr lang="es-MX" sz="1100" dirty="0" smtClean="0"/>
            <a:t>Alterar el registro de existencias.</a:t>
          </a:r>
          <a:endParaRPr lang="es-MX" sz="1100" dirty="0"/>
        </a:p>
      </dgm:t>
    </dgm:pt>
    <dgm:pt modelId="{1B0E3BA6-0361-407B-84B9-C43F2430475B}" type="parTrans" cxnId="{308A75FE-885E-4666-8F51-CC8A3004F090}">
      <dgm:prSet/>
      <dgm:spPr/>
      <dgm:t>
        <a:bodyPr/>
        <a:lstStyle/>
        <a:p>
          <a:endParaRPr lang="es-MX"/>
        </a:p>
      </dgm:t>
    </dgm:pt>
    <dgm:pt modelId="{479AD547-F050-481D-A92B-706AB654A68F}" type="sibTrans" cxnId="{308A75FE-885E-4666-8F51-CC8A3004F090}">
      <dgm:prSet/>
      <dgm:spPr/>
      <dgm:t>
        <a:bodyPr/>
        <a:lstStyle/>
        <a:p>
          <a:endParaRPr lang="es-MX"/>
        </a:p>
      </dgm:t>
    </dgm:pt>
    <dgm:pt modelId="{17299193-3F5C-4506-AB16-CD6607EE766E}">
      <dgm:prSet/>
      <dgm:spPr/>
      <dgm:t>
        <a:bodyPr/>
        <a:lstStyle/>
        <a:p>
          <a:pPr rtl="0"/>
          <a:r>
            <a:rPr lang="es-MX" dirty="0" smtClean="0"/>
            <a:t>No lleven procedimientos de control o valuación de inventarios.</a:t>
          </a:r>
          <a:endParaRPr lang="es-MX" dirty="0"/>
        </a:p>
      </dgm:t>
    </dgm:pt>
    <dgm:pt modelId="{5CB5D892-F43E-47E2-82E3-CCF9EA516EC6}" type="parTrans" cxnId="{4054DC26-B7CE-4B3B-BFDF-F72304BE43D9}">
      <dgm:prSet/>
      <dgm:spPr/>
      <dgm:t>
        <a:bodyPr/>
        <a:lstStyle/>
        <a:p>
          <a:endParaRPr lang="es-MX"/>
        </a:p>
      </dgm:t>
    </dgm:pt>
    <dgm:pt modelId="{D444B02C-1B08-45C2-B0E3-ED6F2625DDFC}" type="sibTrans" cxnId="{4054DC26-B7CE-4B3B-BFDF-F72304BE43D9}">
      <dgm:prSet/>
      <dgm:spPr/>
      <dgm:t>
        <a:bodyPr/>
        <a:lstStyle/>
        <a:p>
          <a:endParaRPr lang="es-MX"/>
        </a:p>
      </dgm:t>
    </dgm:pt>
    <dgm:pt modelId="{91571B7C-F94D-4F43-A676-2E02AE07FA70}">
      <dgm:prSet/>
      <dgm:spPr/>
      <dgm:t>
        <a:bodyPr/>
        <a:lstStyle/>
        <a:p>
          <a:pPr rtl="0"/>
          <a:r>
            <a:rPr lang="es-MX" dirty="0" smtClean="0"/>
            <a:t>No tengan o manipulen las máquinas registradoras de comprobación fiscal.</a:t>
          </a:r>
          <a:endParaRPr lang="es-MX" dirty="0"/>
        </a:p>
      </dgm:t>
    </dgm:pt>
    <dgm:pt modelId="{08E92E5F-A040-4A36-A227-6B6BB57362A7}" type="parTrans" cxnId="{757F40EA-5FC3-4D47-AB5F-4D52B6536DCA}">
      <dgm:prSet/>
      <dgm:spPr/>
      <dgm:t>
        <a:bodyPr/>
        <a:lstStyle/>
        <a:p>
          <a:endParaRPr lang="es-MX"/>
        </a:p>
      </dgm:t>
    </dgm:pt>
    <dgm:pt modelId="{84A429DF-BA15-49E3-85C4-2F865790FD58}" type="sibTrans" cxnId="{757F40EA-5FC3-4D47-AB5F-4D52B6536DCA}">
      <dgm:prSet/>
      <dgm:spPr/>
      <dgm:t>
        <a:bodyPr/>
        <a:lstStyle/>
        <a:p>
          <a:endParaRPr lang="es-MX"/>
        </a:p>
      </dgm:t>
    </dgm:pt>
    <dgm:pt modelId="{EEF3957E-44E1-4CC6-8D9B-A579EFE55B90}" type="pres">
      <dgm:prSet presAssocID="{25DF2A7E-0011-4748-A04C-111A4336FC6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FA11752-AE38-483C-8CAB-933CA0688DF6}" type="pres">
      <dgm:prSet presAssocID="{6F68EB01-E73C-4308-9260-B0688B4A6190}" presName="circ1" presStyleLbl="vennNode1" presStyleIdx="0" presStyleCnt="6"/>
      <dgm:spPr/>
    </dgm:pt>
    <dgm:pt modelId="{F799EB79-4CB0-47B7-B818-6F0C5A1DD034}" type="pres">
      <dgm:prSet presAssocID="{6F68EB01-E73C-4308-9260-B0688B4A619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D80C12-20A3-49D6-9DAB-C6ED37D14903}" type="pres">
      <dgm:prSet presAssocID="{EABE3E71-E230-4505-A7EB-684AD2D5797E}" presName="circ2" presStyleLbl="vennNode1" presStyleIdx="1" presStyleCnt="6"/>
      <dgm:spPr/>
    </dgm:pt>
    <dgm:pt modelId="{06687129-09B5-4A96-BBD6-FE296D385A59}" type="pres">
      <dgm:prSet presAssocID="{EABE3E71-E230-4505-A7EB-684AD2D5797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900E43-4409-4B0A-B090-5D82BA9B4219}" type="pres">
      <dgm:prSet presAssocID="{734FEBDC-2CF9-4E8C-B309-2D8B9E9DF0E8}" presName="circ3" presStyleLbl="vennNode1" presStyleIdx="2" presStyleCnt="6"/>
      <dgm:spPr/>
    </dgm:pt>
    <dgm:pt modelId="{BEE09524-735C-472D-BD68-0C766CBD8BA6}" type="pres">
      <dgm:prSet presAssocID="{734FEBDC-2CF9-4E8C-B309-2D8B9E9DF0E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9F6387-3A12-493B-8A3C-EEEAEB2B8820}" type="pres">
      <dgm:prSet presAssocID="{E62BD665-9B5F-45AC-9854-BBB463CB8C6A}" presName="circ4" presStyleLbl="vennNode1" presStyleIdx="3" presStyleCnt="6"/>
      <dgm:spPr/>
    </dgm:pt>
    <dgm:pt modelId="{856880FC-7F39-4542-81B1-2AD2CAE27B40}" type="pres">
      <dgm:prSet presAssocID="{E62BD665-9B5F-45AC-9854-BBB463CB8C6A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9119EB-FB85-4E62-B62E-D0208C479B1F}" type="pres">
      <dgm:prSet presAssocID="{17299193-3F5C-4506-AB16-CD6607EE766E}" presName="circ5" presStyleLbl="vennNode1" presStyleIdx="4" presStyleCnt="6"/>
      <dgm:spPr/>
    </dgm:pt>
    <dgm:pt modelId="{12B16B4C-39F2-440E-B510-6F26DCE59605}" type="pres">
      <dgm:prSet presAssocID="{17299193-3F5C-4506-AB16-CD6607EE766E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420144-3AF8-412C-8894-2EBAAED6499D}" type="pres">
      <dgm:prSet presAssocID="{91571B7C-F94D-4F43-A676-2E02AE07FA70}" presName="circ6" presStyleLbl="vennNode1" presStyleIdx="5" presStyleCnt="6"/>
      <dgm:spPr/>
    </dgm:pt>
    <dgm:pt modelId="{29435140-30FA-4F32-AB3C-1A2FEAA0FA6A}" type="pres">
      <dgm:prSet presAssocID="{91571B7C-F94D-4F43-A676-2E02AE07FA70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CD2F6AD-6471-458B-8249-A90610B4B8EB}" srcId="{25DF2A7E-0011-4748-A04C-111A4336FC6B}" destId="{734FEBDC-2CF9-4E8C-B309-2D8B9E9DF0E8}" srcOrd="2" destOrd="0" parTransId="{D111D646-695D-4C15-BF74-A5BC56981125}" sibTransId="{5216ED3E-5E66-4BB2-B6FA-18425B1EC556}"/>
    <dgm:cxn modelId="{F4149CFD-EB99-49E5-AFD2-D81B45B2BB6C}" type="presOf" srcId="{91571B7C-F94D-4F43-A676-2E02AE07FA70}" destId="{29435140-30FA-4F32-AB3C-1A2FEAA0FA6A}" srcOrd="0" destOrd="0" presId="urn:microsoft.com/office/officeart/2005/8/layout/venn1"/>
    <dgm:cxn modelId="{42953CBE-EE63-4A70-8ACA-A3679C6A2BD3}" type="presOf" srcId="{17299193-3F5C-4506-AB16-CD6607EE766E}" destId="{12B16B4C-39F2-440E-B510-6F26DCE59605}" srcOrd="0" destOrd="0" presId="urn:microsoft.com/office/officeart/2005/8/layout/venn1"/>
    <dgm:cxn modelId="{A956B809-781E-4FBB-8E3E-3730D881F5BA}" srcId="{25DF2A7E-0011-4748-A04C-111A4336FC6B}" destId="{EABE3E71-E230-4505-A7EB-684AD2D5797E}" srcOrd="1" destOrd="0" parTransId="{41BB2CED-B3F1-4F02-BC40-F9AE08534A62}" sibTransId="{94C17413-958E-4D21-B673-78E610EF0D2E}"/>
    <dgm:cxn modelId="{030784B8-4F5B-4878-9F3A-EE54B3FC6443}" srcId="{E62BD665-9B5F-45AC-9854-BBB463CB8C6A}" destId="{5A53AD63-7155-49FB-A62A-B87EFA326329}" srcOrd="1" destOrd="0" parTransId="{DD90CFEA-EF0C-426F-9592-2AB9806674B5}" sibTransId="{25ABDB8E-2440-4923-8193-DFF0E33F15AB}"/>
    <dgm:cxn modelId="{A3E1B482-65ED-4719-BBDB-C8359E3F5F81}" type="presOf" srcId="{E62BD665-9B5F-45AC-9854-BBB463CB8C6A}" destId="{856880FC-7F39-4542-81B1-2AD2CAE27B40}" srcOrd="0" destOrd="0" presId="urn:microsoft.com/office/officeart/2005/8/layout/venn1"/>
    <dgm:cxn modelId="{308A75FE-885E-4666-8F51-CC8A3004F090}" srcId="{E62BD665-9B5F-45AC-9854-BBB463CB8C6A}" destId="{BF181051-7F7E-4F39-967A-53393482DF24}" srcOrd="2" destOrd="0" parTransId="{1B0E3BA6-0361-407B-84B9-C43F2430475B}" sibTransId="{479AD547-F050-481D-A92B-706AB654A68F}"/>
    <dgm:cxn modelId="{757F40EA-5FC3-4D47-AB5F-4D52B6536DCA}" srcId="{25DF2A7E-0011-4748-A04C-111A4336FC6B}" destId="{91571B7C-F94D-4F43-A676-2E02AE07FA70}" srcOrd="5" destOrd="0" parTransId="{08E92E5F-A040-4A36-A227-6B6BB57362A7}" sibTransId="{84A429DF-BA15-49E3-85C4-2F865790FD58}"/>
    <dgm:cxn modelId="{B0EBC9CD-91CF-429D-A11D-BD8C844DDEDC}" type="presOf" srcId="{14CF7750-6837-4CA2-8797-FDA47390D205}" destId="{856880FC-7F39-4542-81B1-2AD2CAE27B40}" srcOrd="0" destOrd="1" presId="urn:microsoft.com/office/officeart/2005/8/layout/venn1"/>
    <dgm:cxn modelId="{4054DC26-B7CE-4B3B-BFDF-F72304BE43D9}" srcId="{25DF2A7E-0011-4748-A04C-111A4336FC6B}" destId="{17299193-3F5C-4506-AB16-CD6607EE766E}" srcOrd="4" destOrd="0" parTransId="{5CB5D892-F43E-47E2-82E3-CCF9EA516EC6}" sibTransId="{D444B02C-1B08-45C2-B0E3-ED6F2625DDFC}"/>
    <dgm:cxn modelId="{AF4232BA-7B1F-4102-8FDE-873E43468D6A}" type="presOf" srcId="{5A53AD63-7155-49FB-A62A-B87EFA326329}" destId="{856880FC-7F39-4542-81B1-2AD2CAE27B40}" srcOrd="0" destOrd="2" presId="urn:microsoft.com/office/officeart/2005/8/layout/venn1"/>
    <dgm:cxn modelId="{383E68B2-CF38-4152-95ED-C67232F04FA3}" type="presOf" srcId="{EABE3E71-E230-4505-A7EB-684AD2D5797E}" destId="{06687129-09B5-4A96-BBD6-FE296D385A59}" srcOrd="0" destOrd="0" presId="urn:microsoft.com/office/officeart/2005/8/layout/venn1"/>
    <dgm:cxn modelId="{98376C7A-F0BD-4FC7-92B7-3C61DB961B9D}" srcId="{E62BD665-9B5F-45AC-9854-BBB463CB8C6A}" destId="{14CF7750-6837-4CA2-8797-FDA47390D205}" srcOrd="0" destOrd="0" parTransId="{FFF16285-40AD-4F03-A1B3-1073983A941D}" sibTransId="{6B6B7CAE-0D96-4F86-A6A1-59A815BFBB57}"/>
    <dgm:cxn modelId="{61A8F28F-2CD2-4E74-9431-AF1102496CC1}" type="presOf" srcId="{25DF2A7E-0011-4748-A04C-111A4336FC6B}" destId="{EEF3957E-44E1-4CC6-8D9B-A579EFE55B90}" srcOrd="0" destOrd="0" presId="urn:microsoft.com/office/officeart/2005/8/layout/venn1"/>
    <dgm:cxn modelId="{74F8EB07-ED12-4AE9-A781-450E40E8BC73}" srcId="{25DF2A7E-0011-4748-A04C-111A4336FC6B}" destId="{6F68EB01-E73C-4308-9260-B0688B4A6190}" srcOrd="0" destOrd="0" parTransId="{94449C88-3923-434C-8285-DAE0CEED3771}" sibTransId="{DBAD2830-22BF-44F9-BFF9-7CFDDF28B4DF}"/>
    <dgm:cxn modelId="{008C8885-3F57-4418-B95C-82A941241202}" type="presOf" srcId="{734FEBDC-2CF9-4E8C-B309-2D8B9E9DF0E8}" destId="{BEE09524-735C-472D-BD68-0C766CBD8BA6}" srcOrd="0" destOrd="0" presId="urn:microsoft.com/office/officeart/2005/8/layout/venn1"/>
    <dgm:cxn modelId="{C00D5260-7A47-4308-BABE-63D7508E08E5}" srcId="{25DF2A7E-0011-4748-A04C-111A4336FC6B}" destId="{E62BD665-9B5F-45AC-9854-BBB463CB8C6A}" srcOrd="3" destOrd="0" parTransId="{27E9C20C-FD54-42E3-BC14-F8A598E644CF}" sibTransId="{FF39B5A3-F3D9-4A2B-88E3-65AF189E2691}"/>
    <dgm:cxn modelId="{9F03F399-DBFA-4D3C-8474-E57C85188951}" type="presOf" srcId="{6F68EB01-E73C-4308-9260-B0688B4A6190}" destId="{F799EB79-4CB0-47B7-B818-6F0C5A1DD034}" srcOrd="0" destOrd="0" presId="urn:microsoft.com/office/officeart/2005/8/layout/venn1"/>
    <dgm:cxn modelId="{857141E1-9101-464C-8131-D82B8ACC00F9}" type="presOf" srcId="{BF181051-7F7E-4F39-967A-53393482DF24}" destId="{856880FC-7F39-4542-81B1-2AD2CAE27B40}" srcOrd="0" destOrd="3" presId="urn:microsoft.com/office/officeart/2005/8/layout/venn1"/>
    <dgm:cxn modelId="{17DDE82C-66BB-482E-AC93-306E82A6B2E1}" type="presParOf" srcId="{EEF3957E-44E1-4CC6-8D9B-A579EFE55B90}" destId="{DFA11752-AE38-483C-8CAB-933CA0688DF6}" srcOrd="0" destOrd="0" presId="urn:microsoft.com/office/officeart/2005/8/layout/venn1"/>
    <dgm:cxn modelId="{1ABFC206-6CB0-498B-AA6D-80A94E5A762C}" type="presParOf" srcId="{EEF3957E-44E1-4CC6-8D9B-A579EFE55B90}" destId="{F799EB79-4CB0-47B7-B818-6F0C5A1DD034}" srcOrd="1" destOrd="0" presId="urn:microsoft.com/office/officeart/2005/8/layout/venn1"/>
    <dgm:cxn modelId="{DC765637-E910-419B-9C0F-8C05616C06B9}" type="presParOf" srcId="{EEF3957E-44E1-4CC6-8D9B-A579EFE55B90}" destId="{E9D80C12-20A3-49D6-9DAB-C6ED37D14903}" srcOrd="2" destOrd="0" presId="urn:microsoft.com/office/officeart/2005/8/layout/venn1"/>
    <dgm:cxn modelId="{F1741FEE-0D05-41AC-934A-198723861917}" type="presParOf" srcId="{EEF3957E-44E1-4CC6-8D9B-A579EFE55B90}" destId="{06687129-09B5-4A96-BBD6-FE296D385A59}" srcOrd="3" destOrd="0" presId="urn:microsoft.com/office/officeart/2005/8/layout/venn1"/>
    <dgm:cxn modelId="{248A5378-CFE1-46DD-BB33-7863FC9C1486}" type="presParOf" srcId="{EEF3957E-44E1-4CC6-8D9B-A579EFE55B90}" destId="{6A900E43-4409-4B0A-B090-5D82BA9B4219}" srcOrd="4" destOrd="0" presId="urn:microsoft.com/office/officeart/2005/8/layout/venn1"/>
    <dgm:cxn modelId="{3CDBF82D-38DB-4AE9-A791-9E15260CE715}" type="presParOf" srcId="{EEF3957E-44E1-4CC6-8D9B-A579EFE55B90}" destId="{BEE09524-735C-472D-BD68-0C766CBD8BA6}" srcOrd="5" destOrd="0" presId="urn:microsoft.com/office/officeart/2005/8/layout/venn1"/>
    <dgm:cxn modelId="{457D9C87-CB4D-42F2-961C-904F2C83ECEA}" type="presParOf" srcId="{EEF3957E-44E1-4CC6-8D9B-A579EFE55B90}" destId="{579F6387-3A12-493B-8A3C-EEEAEB2B8820}" srcOrd="6" destOrd="0" presId="urn:microsoft.com/office/officeart/2005/8/layout/venn1"/>
    <dgm:cxn modelId="{910DACE8-B902-4007-AC67-9FDD541D6DA0}" type="presParOf" srcId="{EEF3957E-44E1-4CC6-8D9B-A579EFE55B90}" destId="{856880FC-7F39-4542-81B1-2AD2CAE27B40}" srcOrd="7" destOrd="0" presId="urn:microsoft.com/office/officeart/2005/8/layout/venn1"/>
    <dgm:cxn modelId="{565164E0-AFAA-4B45-8D72-E26582EB7C09}" type="presParOf" srcId="{EEF3957E-44E1-4CC6-8D9B-A579EFE55B90}" destId="{A29119EB-FB85-4E62-B62E-D0208C479B1F}" srcOrd="8" destOrd="0" presId="urn:microsoft.com/office/officeart/2005/8/layout/venn1"/>
    <dgm:cxn modelId="{78F68560-8827-4911-A9B7-48F7727B6A98}" type="presParOf" srcId="{EEF3957E-44E1-4CC6-8D9B-A579EFE55B90}" destId="{12B16B4C-39F2-440E-B510-6F26DCE59605}" srcOrd="9" destOrd="0" presId="urn:microsoft.com/office/officeart/2005/8/layout/venn1"/>
    <dgm:cxn modelId="{B81B8680-42F5-44FB-8A40-CDA71A33E007}" type="presParOf" srcId="{EEF3957E-44E1-4CC6-8D9B-A579EFE55B90}" destId="{6B420144-3AF8-412C-8894-2EBAAED6499D}" srcOrd="10" destOrd="0" presId="urn:microsoft.com/office/officeart/2005/8/layout/venn1"/>
    <dgm:cxn modelId="{F7830DB0-DE09-4443-A0C4-E051247D0EE0}" type="presParOf" srcId="{EEF3957E-44E1-4CC6-8D9B-A579EFE55B90}" destId="{29435140-30FA-4F32-AB3C-1A2FEAA0FA6A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8C5C7F61-F10F-483D-BE63-02FEA1E4FC4E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29FC388-21F2-43D0-ADA8-0071AAD85EDE}">
      <dgm:prSet custT="1"/>
      <dgm:spPr/>
      <dgm:t>
        <a:bodyPr/>
        <a:lstStyle/>
        <a:p>
          <a:pPr rtl="0"/>
          <a:r>
            <a:rPr lang="es-MX" sz="1400" dirty="0" smtClean="0"/>
            <a:t>Utilizando los datos de la contabilidad y </a:t>
          </a:r>
          <a:r>
            <a:rPr lang="es-MX" sz="1200" dirty="0" smtClean="0"/>
            <a:t>declaraciones</a:t>
          </a:r>
          <a:endParaRPr lang="es-MX" sz="1400" dirty="0"/>
        </a:p>
      </dgm:t>
    </dgm:pt>
    <dgm:pt modelId="{DF66EEE9-B51C-42DF-B1A8-895F566501CF}" type="parTrans" cxnId="{B673A7FB-8C7B-4D4F-B4BD-281C97CCF4E3}">
      <dgm:prSet/>
      <dgm:spPr/>
      <dgm:t>
        <a:bodyPr/>
        <a:lstStyle/>
        <a:p>
          <a:endParaRPr lang="es-MX" sz="2800"/>
        </a:p>
      </dgm:t>
    </dgm:pt>
    <dgm:pt modelId="{95C7E659-3CCD-43A1-A555-9646FFA084A1}" type="sibTrans" cxnId="{B673A7FB-8C7B-4D4F-B4BD-281C97CCF4E3}">
      <dgm:prSet/>
      <dgm:spPr/>
      <dgm:t>
        <a:bodyPr/>
        <a:lstStyle/>
        <a:p>
          <a:endParaRPr lang="es-MX" sz="2800"/>
        </a:p>
      </dgm:t>
    </dgm:pt>
    <dgm:pt modelId="{1DCA1E78-1CDD-4E4E-8F90-5A926E46CA51}">
      <dgm:prSet custT="1"/>
      <dgm:spPr/>
      <dgm:t>
        <a:bodyPr/>
        <a:lstStyle/>
        <a:p>
          <a:pPr rtl="0"/>
          <a:r>
            <a:rPr lang="es-MX" sz="1600" dirty="0" smtClean="0"/>
            <a:t>A partir de información proporcionada por terceros</a:t>
          </a:r>
          <a:endParaRPr lang="es-MX" sz="1600" dirty="0"/>
        </a:p>
      </dgm:t>
    </dgm:pt>
    <dgm:pt modelId="{7B10A576-2B30-4F7D-B26C-B0301B80C706}" type="parTrans" cxnId="{20F04808-9261-4FA7-8EEA-10FD6ED6D938}">
      <dgm:prSet/>
      <dgm:spPr/>
      <dgm:t>
        <a:bodyPr/>
        <a:lstStyle/>
        <a:p>
          <a:endParaRPr lang="es-MX" sz="2800"/>
        </a:p>
      </dgm:t>
    </dgm:pt>
    <dgm:pt modelId="{436FBADB-B778-4504-ABFB-EC93F358AB4A}" type="sibTrans" cxnId="{20F04808-9261-4FA7-8EEA-10FD6ED6D938}">
      <dgm:prSet/>
      <dgm:spPr/>
      <dgm:t>
        <a:bodyPr/>
        <a:lstStyle/>
        <a:p>
          <a:endParaRPr lang="es-MX" sz="2800"/>
        </a:p>
      </dgm:t>
    </dgm:pt>
    <dgm:pt modelId="{7F04411D-72EA-499E-A58E-FA8CDFCBA957}">
      <dgm:prSet custT="1"/>
      <dgm:spPr/>
      <dgm:t>
        <a:bodyPr/>
        <a:lstStyle/>
        <a:p>
          <a:pPr rtl="0"/>
          <a:r>
            <a:rPr lang="es-MX" sz="1600" smtClean="0"/>
            <a:t>Información obtenida por las autoridades</a:t>
          </a:r>
          <a:endParaRPr lang="es-MX" sz="1600"/>
        </a:p>
      </dgm:t>
    </dgm:pt>
    <dgm:pt modelId="{C34B83A7-8605-4AE0-8DFC-8E3788E297F4}" type="parTrans" cxnId="{8C149D62-2728-4128-818E-FD54F5140ECF}">
      <dgm:prSet/>
      <dgm:spPr/>
      <dgm:t>
        <a:bodyPr/>
        <a:lstStyle/>
        <a:p>
          <a:endParaRPr lang="es-MX" sz="2800"/>
        </a:p>
      </dgm:t>
    </dgm:pt>
    <dgm:pt modelId="{DE771562-4389-49A1-ADAB-BD62C1669E78}" type="sibTrans" cxnId="{8C149D62-2728-4128-818E-FD54F5140ECF}">
      <dgm:prSet/>
      <dgm:spPr/>
      <dgm:t>
        <a:bodyPr/>
        <a:lstStyle/>
        <a:p>
          <a:endParaRPr lang="es-MX" sz="2800"/>
        </a:p>
      </dgm:t>
    </dgm:pt>
    <dgm:pt modelId="{C8DC632C-C5FE-4FC3-B206-56FCB568955D}">
      <dgm:prSet custT="1"/>
      <dgm:spPr/>
      <dgm:t>
        <a:bodyPr/>
        <a:lstStyle/>
        <a:p>
          <a:pPr rtl="0"/>
          <a:r>
            <a:rPr lang="es-MX" sz="1600" dirty="0" smtClean="0"/>
            <a:t>Utilizando medios indirectos de investigación económica</a:t>
          </a:r>
          <a:endParaRPr lang="es-MX" sz="1600" dirty="0"/>
        </a:p>
      </dgm:t>
    </dgm:pt>
    <dgm:pt modelId="{CD971276-C817-405A-B8D5-08503B757B66}" type="parTrans" cxnId="{15247D20-3828-4D29-821F-62D90727714E}">
      <dgm:prSet/>
      <dgm:spPr/>
      <dgm:t>
        <a:bodyPr/>
        <a:lstStyle/>
        <a:p>
          <a:endParaRPr lang="es-MX" sz="2800"/>
        </a:p>
      </dgm:t>
    </dgm:pt>
    <dgm:pt modelId="{B9DF1297-2DCF-4657-BF8B-6527677C14AD}" type="sibTrans" cxnId="{15247D20-3828-4D29-821F-62D90727714E}">
      <dgm:prSet/>
      <dgm:spPr/>
      <dgm:t>
        <a:bodyPr/>
        <a:lstStyle/>
        <a:p>
          <a:endParaRPr lang="es-MX" sz="2800"/>
        </a:p>
      </dgm:t>
    </dgm:pt>
    <dgm:pt modelId="{69B857F1-9D1A-4927-B2E0-E8E6942EE687}">
      <dgm:prSet custT="1"/>
      <dgm:spPr/>
      <dgm:t>
        <a:bodyPr/>
        <a:lstStyle/>
        <a:p>
          <a:pPr rtl="0"/>
          <a:r>
            <a:rPr lang="es-MX" sz="1600" dirty="0" smtClean="0"/>
            <a:t>Calcularán los ingresos</a:t>
          </a:r>
          <a:endParaRPr lang="es-MX" sz="1600" dirty="0"/>
        </a:p>
      </dgm:t>
    </dgm:pt>
    <dgm:pt modelId="{69231BBC-9091-4813-93E2-89C91B93C025}" type="parTrans" cxnId="{8B99CC96-2848-4F65-AB1D-3F0A653A5048}">
      <dgm:prSet/>
      <dgm:spPr/>
      <dgm:t>
        <a:bodyPr/>
        <a:lstStyle/>
        <a:p>
          <a:endParaRPr lang="es-MX" sz="2800"/>
        </a:p>
      </dgm:t>
    </dgm:pt>
    <dgm:pt modelId="{100FC4A5-76E3-41D4-8205-777412599D79}" type="sibTrans" cxnId="{8B99CC96-2848-4F65-AB1D-3F0A653A5048}">
      <dgm:prSet/>
      <dgm:spPr/>
      <dgm:t>
        <a:bodyPr/>
        <a:lstStyle/>
        <a:p>
          <a:endParaRPr lang="es-MX" sz="2800"/>
        </a:p>
      </dgm:t>
    </dgm:pt>
    <dgm:pt modelId="{6DF8912E-250C-4A05-BABB-C02F8C4ADEB4}" type="pres">
      <dgm:prSet presAssocID="{8C5C7F61-F10F-483D-BE63-02FEA1E4FC4E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E0A18577-1813-489A-A182-ABE32D19B52B}" type="pres">
      <dgm:prSet presAssocID="{229FC388-21F2-43D0-ADA8-0071AAD85EDE}" presName="chaos" presStyleCnt="0"/>
      <dgm:spPr/>
    </dgm:pt>
    <dgm:pt modelId="{A18FBEC0-B09C-47AD-AFBB-871E791C27F0}" type="pres">
      <dgm:prSet presAssocID="{229FC388-21F2-43D0-ADA8-0071AAD85EDE}" presName="parTx1" presStyleLbl="revTx" presStyleIdx="0" presStyleCnt="4"/>
      <dgm:spPr/>
      <dgm:t>
        <a:bodyPr/>
        <a:lstStyle/>
        <a:p>
          <a:endParaRPr lang="es-MX"/>
        </a:p>
      </dgm:t>
    </dgm:pt>
    <dgm:pt modelId="{102FDE38-8B5D-40E3-9D19-06EF7E4A5AB6}" type="pres">
      <dgm:prSet presAssocID="{229FC388-21F2-43D0-ADA8-0071AAD85EDE}" presName="c1" presStyleLbl="node1" presStyleIdx="0" presStyleCnt="19"/>
      <dgm:spPr/>
    </dgm:pt>
    <dgm:pt modelId="{9DDB186A-48BB-4627-88FE-8FA4E452DCE4}" type="pres">
      <dgm:prSet presAssocID="{229FC388-21F2-43D0-ADA8-0071AAD85EDE}" presName="c2" presStyleLbl="node1" presStyleIdx="1" presStyleCnt="19"/>
      <dgm:spPr/>
    </dgm:pt>
    <dgm:pt modelId="{701D8C6E-027B-4E50-A377-9C7908C61778}" type="pres">
      <dgm:prSet presAssocID="{229FC388-21F2-43D0-ADA8-0071AAD85EDE}" presName="c3" presStyleLbl="node1" presStyleIdx="2" presStyleCnt="19"/>
      <dgm:spPr/>
    </dgm:pt>
    <dgm:pt modelId="{F3BB89B6-5423-446D-902A-1E5F22F074CB}" type="pres">
      <dgm:prSet presAssocID="{229FC388-21F2-43D0-ADA8-0071AAD85EDE}" presName="c4" presStyleLbl="node1" presStyleIdx="3" presStyleCnt="19"/>
      <dgm:spPr/>
    </dgm:pt>
    <dgm:pt modelId="{E9864C23-94CA-4B39-A105-F109033BB227}" type="pres">
      <dgm:prSet presAssocID="{229FC388-21F2-43D0-ADA8-0071AAD85EDE}" presName="c5" presStyleLbl="node1" presStyleIdx="4" presStyleCnt="19"/>
      <dgm:spPr/>
    </dgm:pt>
    <dgm:pt modelId="{20C24D11-8061-46AE-A2A1-751CDBF2AFA6}" type="pres">
      <dgm:prSet presAssocID="{229FC388-21F2-43D0-ADA8-0071AAD85EDE}" presName="c6" presStyleLbl="node1" presStyleIdx="5" presStyleCnt="19"/>
      <dgm:spPr/>
    </dgm:pt>
    <dgm:pt modelId="{BDB885BD-5504-4AB6-AC66-C8F04B9E79CE}" type="pres">
      <dgm:prSet presAssocID="{229FC388-21F2-43D0-ADA8-0071AAD85EDE}" presName="c7" presStyleLbl="node1" presStyleIdx="6" presStyleCnt="19"/>
      <dgm:spPr/>
    </dgm:pt>
    <dgm:pt modelId="{EFD5BE1B-D762-45B4-8995-37CEBEACDAA5}" type="pres">
      <dgm:prSet presAssocID="{229FC388-21F2-43D0-ADA8-0071AAD85EDE}" presName="c8" presStyleLbl="node1" presStyleIdx="7" presStyleCnt="19"/>
      <dgm:spPr/>
    </dgm:pt>
    <dgm:pt modelId="{984B1BA7-EB88-46E5-B688-0B9B64FB2432}" type="pres">
      <dgm:prSet presAssocID="{229FC388-21F2-43D0-ADA8-0071AAD85EDE}" presName="c9" presStyleLbl="node1" presStyleIdx="8" presStyleCnt="19"/>
      <dgm:spPr/>
    </dgm:pt>
    <dgm:pt modelId="{70AA98AA-DB76-4CAF-B1E2-4226CAEABCDA}" type="pres">
      <dgm:prSet presAssocID="{229FC388-21F2-43D0-ADA8-0071AAD85EDE}" presName="c10" presStyleLbl="node1" presStyleIdx="9" presStyleCnt="19"/>
      <dgm:spPr/>
    </dgm:pt>
    <dgm:pt modelId="{8D99CB20-527A-4F0F-8D39-85E0BC5E18EA}" type="pres">
      <dgm:prSet presAssocID="{229FC388-21F2-43D0-ADA8-0071AAD85EDE}" presName="c11" presStyleLbl="node1" presStyleIdx="10" presStyleCnt="19"/>
      <dgm:spPr/>
    </dgm:pt>
    <dgm:pt modelId="{51F0025E-F8DF-4B3A-9AD7-92B97EEF4D89}" type="pres">
      <dgm:prSet presAssocID="{229FC388-21F2-43D0-ADA8-0071AAD85EDE}" presName="c12" presStyleLbl="node1" presStyleIdx="11" presStyleCnt="19"/>
      <dgm:spPr/>
    </dgm:pt>
    <dgm:pt modelId="{D91AC56A-3691-406E-BA5A-1765B809382B}" type="pres">
      <dgm:prSet presAssocID="{229FC388-21F2-43D0-ADA8-0071AAD85EDE}" presName="c13" presStyleLbl="node1" presStyleIdx="12" presStyleCnt="19"/>
      <dgm:spPr/>
    </dgm:pt>
    <dgm:pt modelId="{5A0ED1AE-05FC-42B7-9A30-B42DD18AD377}" type="pres">
      <dgm:prSet presAssocID="{229FC388-21F2-43D0-ADA8-0071AAD85EDE}" presName="c14" presStyleLbl="node1" presStyleIdx="13" presStyleCnt="19"/>
      <dgm:spPr/>
    </dgm:pt>
    <dgm:pt modelId="{DD31B05E-55AB-4DD1-8FCD-868524C791BB}" type="pres">
      <dgm:prSet presAssocID="{229FC388-21F2-43D0-ADA8-0071AAD85EDE}" presName="c15" presStyleLbl="node1" presStyleIdx="14" presStyleCnt="19"/>
      <dgm:spPr/>
    </dgm:pt>
    <dgm:pt modelId="{F47A3B2C-E437-4393-A755-D7913F4A6FD6}" type="pres">
      <dgm:prSet presAssocID="{229FC388-21F2-43D0-ADA8-0071AAD85EDE}" presName="c16" presStyleLbl="node1" presStyleIdx="15" presStyleCnt="19"/>
      <dgm:spPr/>
    </dgm:pt>
    <dgm:pt modelId="{64926EF9-B396-4415-9108-B6B94ACB2418}" type="pres">
      <dgm:prSet presAssocID="{229FC388-21F2-43D0-ADA8-0071AAD85EDE}" presName="c17" presStyleLbl="node1" presStyleIdx="16" presStyleCnt="19"/>
      <dgm:spPr/>
    </dgm:pt>
    <dgm:pt modelId="{8A0AB96A-8596-4ADF-9BE0-2F2D1B65E269}" type="pres">
      <dgm:prSet presAssocID="{229FC388-21F2-43D0-ADA8-0071AAD85EDE}" presName="c18" presStyleLbl="node1" presStyleIdx="17" presStyleCnt="19"/>
      <dgm:spPr/>
    </dgm:pt>
    <dgm:pt modelId="{AA2A8C92-2D46-4303-A7BF-AC81E18909CE}" type="pres">
      <dgm:prSet presAssocID="{95C7E659-3CCD-43A1-A555-9646FFA084A1}" presName="chevronComposite1" presStyleCnt="0"/>
      <dgm:spPr/>
    </dgm:pt>
    <dgm:pt modelId="{E78710D3-4DCA-47F7-9BAA-947220FFD14E}" type="pres">
      <dgm:prSet presAssocID="{95C7E659-3CCD-43A1-A555-9646FFA084A1}" presName="chevron1" presStyleLbl="sibTrans2D1" presStyleIdx="0" presStyleCnt="4"/>
      <dgm:spPr/>
    </dgm:pt>
    <dgm:pt modelId="{6CE3AD15-127C-4E8D-B205-F9AE253861B9}" type="pres">
      <dgm:prSet presAssocID="{95C7E659-3CCD-43A1-A555-9646FFA084A1}" presName="spChevron1" presStyleCnt="0"/>
      <dgm:spPr/>
    </dgm:pt>
    <dgm:pt modelId="{FE37D2C3-F17A-479D-BC6D-31D1C86A09C8}" type="pres">
      <dgm:prSet presAssocID="{1DCA1E78-1CDD-4E4E-8F90-5A926E46CA51}" presName="middle" presStyleCnt="0"/>
      <dgm:spPr/>
    </dgm:pt>
    <dgm:pt modelId="{A120DDD9-0F15-476D-AF28-341350BD767A}" type="pres">
      <dgm:prSet presAssocID="{1DCA1E78-1CDD-4E4E-8F90-5A926E46CA51}" presName="parTxMid" presStyleLbl="revTx" presStyleIdx="1" presStyleCnt="4"/>
      <dgm:spPr/>
      <dgm:t>
        <a:bodyPr/>
        <a:lstStyle/>
        <a:p>
          <a:endParaRPr lang="es-MX"/>
        </a:p>
      </dgm:t>
    </dgm:pt>
    <dgm:pt modelId="{2782D85E-410C-4EF9-B570-1D1E3966677B}" type="pres">
      <dgm:prSet presAssocID="{1DCA1E78-1CDD-4E4E-8F90-5A926E46CA51}" presName="spMid" presStyleCnt="0"/>
      <dgm:spPr/>
    </dgm:pt>
    <dgm:pt modelId="{8AA38595-6544-4E9B-9245-830DF437E328}" type="pres">
      <dgm:prSet presAssocID="{436FBADB-B778-4504-ABFB-EC93F358AB4A}" presName="chevronComposite1" presStyleCnt="0"/>
      <dgm:spPr/>
    </dgm:pt>
    <dgm:pt modelId="{9974A6F1-7A7F-424F-8DB0-992A4C0E8344}" type="pres">
      <dgm:prSet presAssocID="{436FBADB-B778-4504-ABFB-EC93F358AB4A}" presName="chevron1" presStyleLbl="sibTrans2D1" presStyleIdx="1" presStyleCnt="4"/>
      <dgm:spPr/>
    </dgm:pt>
    <dgm:pt modelId="{AA9B2B16-DFB8-4D9D-8A05-06E9188BCD17}" type="pres">
      <dgm:prSet presAssocID="{436FBADB-B778-4504-ABFB-EC93F358AB4A}" presName="spChevron1" presStyleCnt="0"/>
      <dgm:spPr/>
    </dgm:pt>
    <dgm:pt modelId="{65D77E31-F5A2-4A66-8CC2-6E49A108EA32}" type="pres">
      <dgm:prSet presAssocID="{7F04411D-72EA-499E-A58E-FA8CDFCBA957}" presName="middle" presStyleCnt="0"/>
      <dgm:spPr/>
    </dgm:pt>
    <dgm:pt modelId="{43C2B20D-EED2-4BCB-81A6-DEA2C645062A}" type="pres">
      <dgm:prSet presAssocID="{7F04411D-72EA-499E-A58E-FA8CDFCBA957}" presName="parTxMid" presStyleLbl="revTx" presStyleIdx="2" presStyleCnt="4"/>
      <dgm:spPr/>
      <dgm:t>
        <a:bodyPr/>
        <a:lstStyle/>
        <a:p>
          <a:endParaRPr lang="es-MX"/>
        </a:p>
      </dgm:t>
    </dgm:pt>
    <dgm:pt modelId="{D39D406F-C842-4957-AACD-26E3AA15B2A5}" type="pres">
      <dgm:prSet presAssocID="{7F04411D-72EA-499E-A58E-FA8CDFCBA957}" presName="spMid" presStyleCnt="0"/>
      <dgm:spPr/>
    </dgm:pt>
    <dgm:pt modelId="{73AAE6BF-A8A3-4AA1-ABB3-6FF9A5972DF6}" type="pres">
      <dgm:prSet presAssocID="{DE771562-4389-49A1-ADAB-BD62C1669E78}" presName="chevronComposite1" presStyleCnt="0"/>
      <dgm:spPr/>
    </dgm:pt>
    <dgm:pt modelId="{1FCF12F0-70A1-4F72-8A32-DCBA2B6E3738}" type="pres">
      <dgm:prSet presAssocID="{DE771562-4389-49A1-ADAB-BD62C1669E78}" presName="chevron1" presStyleLbl="sibTrans2D1" presStyleIdx="2" presStyleCnt="4"/>
      <dgm:spPr/>
    </dgm:pt>
    <dgm:pt modelId="{8889FD0C-E464-4F20-8E90-C70BF25778E7}" type="pres">
      <dgm:prSet presAssocID="{DE771562-4389-49A1-ADAB-BD62C1669E78}" presName="spChevron1" presStyleCnt="0"/>
      <dgm:spPr/>
    </dgm:pt>
    <dgm:pt modelId="{AFBD04CC-D750-40B1-833E-FF2FFD94D320}" type="pres">
      <dgm:prSet presAssocID="{C8DC632C-C5FE-4FC3-B206-56FCB568955D}" presName="middle" presStyleCnt="0"/>
      <dgm:spPr/>
    </dgm:pt>
    <dgm:pt modelId="{3A6C9EB3-364D-48D5-A517-B0CBBA66A9C2}" type="pres">
      <dgm:prSet presAssocID="{C8DC632C-C5FE-4FC3-B206-56FCB568955D}" presName="parTxMid" presStyleLbl="revTx" presStyleIdx="3" presStyleCnt="4"/>
      <dgm:spPr/>
      <dgm:t>
        <a:bodyPr/>
        <a:lstStyle/>
        <a:p>
          <a:endParaRPr lang="es-MX"/>
        </a:p>
      </dgm:t>
    </dgm:pt>
    <dgm:pt modelId="{804B2285-908F-426B-94DE-4856B58ED56B}" type="pres">
      <dgm:prSet presAssocID="{C8DC632C-C5FE-4FC3-B206-56FCB568955D}" presName="spMid" presStyleCnt="0"/>
      <dgm:spPr/>
    </dgm:pt>
    <dgm:pt modelId="{B361FB7F-2C2B-427A-8D8C-270F44CDE291}" type="pres">
      <dgm:prSet presAssocID="{B9DF1297-2DCF-4657-BF8B-6527677C14AD}" presName="chevronComposite1" presStyleCnt="0"/>
      <dgm:spPr/>
    </dgm:pt>
    <dgm:pt modelId="{BB06FBC9-60FB-4F47-83F0-9B39D0C7C519}" type="pres">
      <dgm:prSet presAssocID="{B9DF1297-2DCF-4657-BF8B-6527677C14AD}" presName="chevron1" presStyleLbl="sibTrans2D1" presStyleIdx="3" presStyleCnt="4"/>
      <dgm:spPr/>
    </dgm:pt>
    <dgm:pt modelId="{14E730B8-8282-4238-A10C-DCAA42F41233}" type="pres">
      <dgm:prSet presAssocID="{B9DF1297-2DCF-4657-BF8B-6527677C14AD}" presName="spChevron1" presStyleCnt="0"/>
      <dgm:spPr/>
    </dgm:pt>
    <dgm:pt modelId="{21FAE18E-CA99-46B5-BD1F-98FF85AF52F8}" type="pres">
      <dgm:prSet presAssocID="{69B857F1-9D1A-4927-B2E0-E8E6942EE687}" presName="last" presStyleCnt="0"/>
      <dgm:spPr/>
    </dgm:pt>
    <dgm:pt modelId="{FD46DFAA-6E15-458D-B94C-9B42DD2926DA}" type="pres">
      <dgm:prSet presAssocID="{69B857F1-9D1A-4927-B2E0-E8E6942EE687}" presName="circleTx" presStyleLbl="node1" presStyleIdx="18" presStyleCnt="19"/>
      <dgm:spPr/>
      <dgm:t>
        <a:bodyPr/>
        <a:lstStyle/>
        <a:p>
          <a:endParaRPr lang="es-MX"/>
        </a:p>
      </dgm:t>
    </dgm:pt>
    <dgm:pt modelId="{04A9F272-CF23-4A0A-9619-8372211737F4}" type="pres">
      <dgm:prSet presAssocID="{69B857F1-9D1A-4927-B2E0-E8E6942EE687}" presName="spN" presStyleCnt="0"/>
      <dgm:spPr/>
    </dgm:pt>
  </dgm:ptLst>
  <dgm:cxnLst>
    <dgm:cxn modelId="{20F04808-9261-4FA7-8EEA-10FD6ED6D938}" srcId="{8C5C7F61-F10F-483D-BE63-02FEA1E4FC4E}" destId="{1DCA1E78-1CDD-4E4E-8F90-5A926E46CA51}" srcOrd="1" destOrd="0" parTransId="{7B10A576-2B30-4F7D-B26C-B0301B80C706}" sibTransId="{436FBADB-B778-4504-ABFB-EC93F358AB4A}"/>
    <dgm:cxn modelId="{C89FC574-550F-4B81-9F68-7AFAD5681513}" type="presOf" srcId="{C8DC632C-C5FE-4FC3-B206-56FCB568955D}" destId="{3A6C9EB3-364D-48D5-A517-B0CBBA66A9C2}" srcOrd="0" destOrd="0" presId="urn:microsoft.com/office/officeart/2009/3/layout/RandomtoResultProcess"/>
    <dgm:cxn modelId="{43B55293-5B1F-4B65-AA81-4279577685D5}" type="presOf" srcId="{8C5C7F61-F10F-483D-BE63-02FEA1E4FC4E}" destId="{6DF8912E-250C-4A05-BABB-C02F8C4ADEB4}" srcOrd="0" destOrd="0" presId="urn:microsoft.com/office/officeart/2009/3/layout/RandomtoResultProcess"/>
    <dgm:cxn modelId="{3193801F-BD84-4B9D-8162-B95EEF63E3F4}" type="presOf" srcId="{7F04411D-72EA-499E-A58E-FA8CDFCBA957}" destId="{43C2B20D-EED2-4BCB-81A6-DEA2C645062A}" srcOrd="0" destOrd="0" presId="urn:microsoft.com/office/officeart/2009/3/layout/RandomtoResultProcess"/>
    <dgm:cxn modelId="{B673A7FB-8C7B-4D4F-B4BD-281C97CCF4E3}" srcId="{8C5C7F61-F10F-483D-BE63-02FEA1E4FC4E}" destId="{229FC388-21F2-43D0-ADA8-0071AAD85EDE}" srcOrd="0" destOrd="0" parTransId="{DF66EEE9-B51C-42DF-B1A8-895F566501CF}" sibTransId="{95C7E659-3CCD-43A1-A555-9646FFA084A1}"/>
    <dgm:cxn modelId="{40BA312E-A2EC-4730-B737-D451A0062E45}" type="presOf" srcId="{229FC388-21F2-43D0-ADA8-0071AAD85EDE}" destId="{A18FBEC0-B09C-47AD-AFBB-871E791C27F0}" srcOrd="0" destOrd="0" presId="urn:microsoft.com/office/officeart/2009/3/layout/RandomtoResultProcess"/>
    <dgm:cxn modelId="{32DD4195-5A07-43A8-AB19-D20BE9712858}" type="presOf" srcId="{69B857F1-9D1A-4927-B2E0-E8E6942EE687}" destId="{FD46DFAA-6E15-458D-B94C-9B42DD2926DA}" srcOrd="0" destOrd="0" presId="urn:microsoft.com/office/officeart/2009/3/layout/RandomtoResultProcess"/>
    <dgm:cxn modelId="{8B99CC96-2848-4F65-AB1D-3F0A653A5048}" srcId="{8C5C7F61-F10F-483D-BE63-02FEA1E4FC4E}" destId="{69B857F1-9D1A-4927-B2E0-E8E6942EE687}" srcOrd="4" destOrd="0" parTransId="{69231BBC-9091-4813-93E2-89C91B93C025}" sibTransId="{100FC4A5-76E3-41D4-8205-777412599D79}"/>
    <dgm:cxn modelId="{8C149D62-2728-4128-818E-FD54F5140ECF}" srcId="{8C5C7F61-F10F-483D-BE63-02FEA1E4FC4E}" destId="{7F04411D-72EA-499E-A58E-FA8CDFCBA957}" srcOrd="2" destOrd="0" parTransId="{C34B83A7-8605-4AE0-8DFC-8E3788E297F4}" sibTransId="{DE771562-4389-49A1-ADAB-BD62C1669E78}"/>
    <dgm:cxn modelId="{15247D20-3828-4D29-821F-62D90727714E}" srcId="{8C5C7F61-F10F-483D-BE63-02FEA1E4FC4E}" destId="{C8DC632C-C5FE-4FC3-B206-56FCB568955D}" srcOrd="3" destOrd="0" parTransId="{CD971276-C817-405A-B8D5-08503B757B66}" sibTransId="{B9DF1297-2DCF-4657-BF8B-6527677C14AD}"/>
    <dgm:cxn modelId="{F374C7D0-68CE-42B3-85C7-ECA07F696004}" type="presOf" srcId="{1DCA1E78-1CDD-4E4E-8F90-5A926E46CA51}" destId="{A120DDD9-0F15-476D-AF28-341350BD767A}" srcOrd="0" destOrd="0" presId="urn:microsoft.com/office/officeart/2009/3/layout/RandomtoResultProcess"/>
    <dgm:cxn modelId="{5BF13C27-D7C5-48B9-8163-DBA25A5A95AC}" type="presParOf" srcId="{6DF8912E-250C-4A05-BABB-C02F8C4ADEB4}" destId="{E0A18577-1813-489A-A182-ABE32D19B52B}" srcOrd="0" destOrd="0" presId="urn:microsoft.com/office/officeart/2009/3/layout/RandomtoResultProcess"/>
    <dgm:cxn modelId="{35D91D0D-4083-4B9B-B4A9-85D0F8D098D8}" type="presParOf" srcId="{E0A18577-1813-489A-A182-ABE32D19B52B}" destId="{A18FBEC0-B09C-47AD-AFBB-871E791C27F0}" srcOrd="0" destOrd="0" presId="urn:microsoft.com/office/officeart/2009/3/layout/RandomtoResultProcess"/>
    <dgm:cxn modelId="{35A3BB98-E4DF-4A88-AFE6-401CA23A086F}" type="presParOf" srcId="{E0A18577-1813-489A-A182-ABE32D19B52B}" destId="{102FDE38-8B5D-40E3-9D19-06EF7E4A5AB6}" srcOrd="1" destOrd="0" presId="urn:microsoft.com/office/officeart/2009/3/layout/RandomtoResultProcess"/>
    <dgm:cxn modelId="{60E5E8FB-62D3-4DD9-92E2-FD04AA825767}" type="presParOf" srcId="{E0A18577-1813-489A-A182-ABE32D19B52B}" destId="{9DDB186A-48BB-4627-88FE-8FA4E452DCE4}" srcOrd="2" destOrd="0" presId="urn:microsoft.com/office/officeart/2009/3/layout/RandomtoResultProcess"/>
    <dgm:cxn modelId="{3BC9360A-E555-41E2-AF3A-A165D6D02E63}" type="presParOf" srcId="{E0A18577-1813-489A-A182-ABE32D19B52B}" destId="{701D8C6E-027B-4E50-A377-9C7908C61778}" srcOrd="3" destOrd="0" presId="urn:microsoft.com/office/officeart/2009/3/layout/RandomtoResultProcess"/>
    <dgm:cxn modelId="{DEB1A251-19AB-4256-A80D-6031E938492F}" type="presParOf" srcId="{E0A18577-1813-489A-A182-ABE32D19B52B}" destId="{F3BB89B6-5423-446D-902A-1E5F22F074CB}" srcOrd="4" destOrd="0" presId="urn:microsoft.com/office/officeart/2009/3/layout/RandomtoResultProcess"/>
    <dgm:cxn modelId="{66E3827D-0BCB-4175-BEAA-9EB0C6C19E9F}" type="presParOf" srcId="{E0A18577-1813-489A-A182-ABE32D19B52B}" destId="{E9864C23-94CA-4B39-A105-F109033BB227}" srcOrd="5" destOrd="0" presId="urn:microsoft.com/office/officeart/2009/3/layout/RandomtoResultProcess"/>
    <dgm:cxn modelId="{CA103557-0A25-492A-8BE8-7A80DCD02F4E}" type="presParOf" srcId="{E0A18577-1813-489A-A182-ABE32D19B52B}" destId="{20C24D11-8061-46AE-A2A1-751CDBF2AFA6}" srcOrd="6" destOrd="0" presId="urn:microsoft.com/office/officeart/2009/3/layout/RandomtoResultProcess"/>
    <dgm:cxn modelId="{F1DE15F9-51C1-4867-87B2-55D3FAEAD1A3}" type="presParOf" srcId="{E0A18577-1813-489A-A182-ABE32D19B52B}" destId="{BDB885BD-5504-4AB6-AC66-C8F04B9E79CE}" srcOrd="7" destOrd="0" presId="urn:microsoft.com/office/officeart/2009/3/layout/RandomtoResultProcess"/>
    <dgm:cxn modelId="{086FBE0A-225F-419F-BF0D-5FB33D70286D}" type="presParOf" srcId="{E0A18577-1813-489A-A182-ABE32D19B52B}" destId="{EFD5BE1B-D762-45B4-8995-37CEBEACDAA5}" srcOrd="8" destOrd="0" presId="urn:microsoft.com/office/officeart/2009/3/layout/RandomtoResultProcess"/>
    <dgm:cxn modelId="{C2B8A6ED-7416-41AF-A993-8697E86D79DF}" type="presParOf" srcId="{E0A18577-1813-489A-A182-ABE32D19B52B}" destId="{984B1BA7-EB88-46E5-B688-0B9B64FB2432}" srcOrd="9" destOrd="0" presId="urn:microsoft.com/office/officeart/2009/3/layout/RandomtoResultProcess"/>
    <dgm:cxn modelId="{302C2997-174B-4616-B638-C580C764AA0F}" type="presParOf" srcId="{E0A18577-1813-489A-A182-ABE32D19B52B}" destId="{70AA98AA-DB76-4CAF-B1E2-4226CAEABCDA}" srcOrd="10" destOrd="0" presId="urn:microsoft.com/office/officeart/2009/3/layout/RandomtoResultProcess"/>
    <dgm:cxn modelId="{125FE260-1933-43CC-96D0-E5FC6954B792}" type="presParOf" srcId="{E0A18577-1813-489A-A182-ABE32D19B52B}" destId="{8D99CB20-527A-4F0F-8D39-85E0BC5E18EA}" srcOrd="11" destOrd="0" presId="urn:microsoft.com/office/officeart/2009/3/layout/RandomtoResultProcess"/>
    <dgm:cxn modelId="{97BFB841-D842-4E1D-A1E3-E8158BAC6802}" type="presParOf" srcId="{E0A18577-1813-489A-A182-ABE32D19B52B}" destId="{51F0025E-F8DF-4B3A-9AD7-92B97EEF4D89}" srcOrd="12" destOrd="0" presId="urn:microsoft.com/office/officeart/2009/3/layout/RandomtoResultProcess"/>
    <dgm:cxn modelId="{7C9954AF-C7E4-4E0F-AF34-15BF7732728A}" type="presParOf" srcId="{E0A18577-1813-489A-A182-ABE32D19B52B}" destId="{D91AC56A-3691-406E-BA5A-1765B809382B}" srcOrd="13" destOrd="0" presId="urn:microsoft.com/office/officeart/2009/3/layout/RandomtoResultProcess"/>
    <dgm:cxn modelId="{C147A3F7-33E3-4E45-A1E2-4E5F54E171B5}" type="presParOf" srcId="{E0A18577-1813-489A-A182-ABE32D19B52B}" destId="{5A0ED1AE-05FC-42B7-9A30-B42DD18AD377}" srcOrd="14" destOrd="0" presId="urn:microsoft.com/office/officeart/2009/3/layout/RandomtoResultProcess"/>
    <dgm:cxn modelId="{3C1E334D-A8D9-4F89-B604-8060762D89E9}" type="presParOf" srcId="{E0A18577-1813-489A-A182-ABE32D19B52B}" destId="{DD31B05E-55AB-4DD1-8FCD-868524C791BB}" srcOrd="15" destOrd="0" presId="urn:microsoft.com/office/officeart/2009/3/layout/RandomtoResultProcess"/>
    <dgm:cxn modelId="{B3177390-C82F-44FB-93F1-039CD4AE434E}" type="presParOf" srcId="{E0A18577-1813-489A-A182-ABE32D19B52B}" destId="{F47A3B2C-E437-4393-A755-D7913F4A6FD6}" srcOrd="16" destOrd="0" presId="urn:microsoft.com/office/officeart/2009/3/layout/RandomtoResultProcess"/>
    <dgm:cxn modelId="{B4E030B2-8AF7-4970-9B92-EFCFF6B23E75}" type="presParOf" srcId="{E0A18577-1813-489A-A182-ABE32D19B52B}" destId="{64926EF9-B396-4415-9108-B6B94ACB2418}" srcOrd="17" destOrd="0" presId="urn:microsoft.com/office/officeart/2009/3/layout/RandomtoResultProcess"/>
    <dgm:cxn modelId="{5FC50812-FCEA-4B5B-A5CE-26589A61C400}" type="presParOf" srcId="{E0A18577-1813-489A-A182-ABE32D19B52B}" destId="{8A0AB96A-8596-4ADF-9BE0-2F2D1B65E269}" srcOrd="18" destOrd="0" presId="urn:microsoft.com/office/officeart/2009/3/layout/RandomtoResultProcess"/>
    <dgm:cxn modelId="{DE454E82-8BFD-43AE-8F86-CC66120CC8E8}" type="presParOf" srcId="{6DF8912E-250C-4A05-BABB-C02F8C4ADEB4}" destId="{AA2A8C92-2D46-4303-A7BF-AC81E18909CE}" srcOrd="1" destOrd="0" presId="urn:microsoft.com/office/officeart/2009/3/layout/RandomtoResultProcess"/>
    <dgm:cxn modelId="{076798B6-7349-4A65-9C5B-69F18DC2419A}" type="presParOf" srcId="{AA2A8C92-2D46-4303-A7BF-AC81E18909CE}" destId="{E78710D3-4DCA-47F7-9BAA-947220FFD14E}" srcOrd="0" destOrd="0" presId="urn:microsoft.com/office/officeart/2009/3/layout/RandomtoResultProcess"/>
    <dgm:cxn modelId="{54A171E9-05F4-4626-B597-7F69396DABDB}" type="presParOf" srcId="{AA2A8C92-2D46-4303-A7BF-AC81E18909CE}" destId="{6CE3AD15-127C-4E8D-B205-F9AE253861B9}" srcOrd="1" destOrd="0" presId="urn:microsoft.com/office/officeart/2009/3/layout/RandomtoResultProcess"/>
    <dgm:cxn modelId="{DA6CF45F-4DE3-4B55-AB51-0240DF8DA94F}" type="presParOf" srcId="{6DF8912E-250C-4A05-BABB-C02F8C4ADEB4}" destId="{FE37D2C3-F17A-479D-BC6D-31D1C86A09C8}" srcOrd="2" destOrd="0" presId="urn:microsoft.com/office/officeart/2009/3/layout/RandomtoResultProcess"/>
    <dgm:cxn modelId="{5B68119F-41C9-4C0B-BF55-158ABE87C20A}" type="presParOf" srcId="{FE37D2C3-F17A-479D-BC6D-31D1C86A09C8}" destId="{A120DDD9-0F15-476D-AF28-341350BD767A}" srcOrd="0" destOrd="0" presId="urn:microsoft.com/office/officeart/2009/3/layout/RandomtoResultProcess"/>
    <dgm:cxn modelId="{93711A60-6C37-4EB4-B209-FBA9435323FD}" type="presParOf" srcId="{FE37D2C3-F17A-479D-BC6D-31D1C86A09C8}" destId="{2782D85E-410C-4EF9-B570-1D1E3966677B}" srcOrd="1" destOrd="0" presId="urn:microsoft.com/office/officeart/2009/3/layout/RandomtoResultProcess"/>
    <dgm:cxn modelId="{E74EA413-7370-46BE-9849-3C3729050CB2}" type="presParOf" srcId="{6DF8912E-250C-4A05-BABB-C02F8C4ADEB4}" destId="{8AA38595-6544-4E9B-9245-830DF437E328}" srcOrd="3" destOrd="0" presId="urn:microsoft.com/office/officeart/2009/3/layout/RandomtoResultProcess"/>
    <dgm:cxn modelId="{DC18DF2F-0D0D-4D7D-8C2B-C29D557D07F9}" type="presParOf" srcId="{8AA38595-6544-4E9B-9245-830DF437E328}" destId="{9974A6F1-7A7F-424F-8DB0-992A4C0E8344}" srcOrd="0" destOrd="0" presId="urn:microsoft.com/office/officeart/2009/3/layout/RandomtoResultProcess"/>
    <dgm:cxn modelId="{6931E6DE-F4C3-4B20-B24D-C8DC8589DAEA}" type="presParOf" srcId="{8AA38595-6544-4E9B-9245-830DF437E328}" destId="{AA9B2B16-DFB8-4D9D-8A05-06E9188BCD17}" srcOrd="1" destOrd="0" presId="urn:microsoft.com/office/officeart/2009/3/layout/RandomtoResultProcess"/>
    <dgm:cxn modelId="{A9A1ACD4-B7FD-43E8-B784-6B3244D8925B}" type="presParOf" srcId="{6DF8912E-250C-4A05-BABB-C02F8C4ADEB4}" destId="{65D77E31-F5A2-4A66-8CC2-6E49A108EA32}" srcOrd="4" destOrd="0" presId="urn:microsoft.com/office/officeart/2009/3/layout/RandomtoResultProcess"/>
    <dgm:cxn modelId="{FF63B0EF-1883-4A3C-B5EE-F24CF52453BF}" type="presParOf" srcId="{65D77E31-F5A2-4A66-8CC2-6E49A108EA32}" destId="{43C2B20D-EED2-4BCB-81A6-DEA2C645062A}" srcOrd="0" destOrd="0" presId="urn:microsoft.com/office/officeart/2009/3/layout/RandomtoResultProcess"/>
    <dgm:cxn modelId="{F8145373-B70D-4EB5-A436-3E39480C3056}" type="presParOf" srcId="{65D77E31-F5A2-4A66-8CC2-6E49A108EA32}" destId="{D39D406F-C842-4957-AACD-26E3AA15B2A5}" srcOrd="1" destOrd="0" presId="urn:microsoft.com/office/officeart/2009/3/layout/RandomtoResultProcess"/>
    <dgm:cxn modelId="{9EB8CF74-92DD-420C-8730-68952BFF8F4A}" type="presParOf" srcId="{6DF8912E-250C-4A05-BABB-C02F8C4ADEB4}" destId="{73AAE6BF-A8A3-4AA1-ABB3-6FF9A5972DF6}" srcOrd="5" destOrd="0" presId="urn:microsoft.com/office/officeart/2009/3/layout/RandomtoResultProcess"/>
    <dgm:cxn modelId="{3F7883E2-63C2-4F12-BD04-BC738E90A3F5}" type="presParOf" srcId="{73AAE6BF-A8A3-4AA1-ABB3-6FF9A5972DF6}" destId="{1FCF12F0-70A1-4F72-8A32-DCBA2B6E3738}" srcOrd="0" destOrd="0" presId="urn:microsoft.com/office/officeart/2009/3/layout/RandomtoResultProcess"/>
    <dgm:cxn modelId="{9F3D1DEF-CDC5-45E6-BA0B-D587C86E0AB0}" type="presParOf" srcId="{73AAE6BF-A8A3-4AA1-ABB3-6FF9A5972DF6}" destId="{8889FD0C-E464-4F20-8E90-C70BF25778E7}" srcOrd="1" destOrd="0" presId="urn:microsoft.com/office/officeart/2009/3/layout/RandomtoResultProcess"/>
    <dgm:cxn modelId="{D8E13DBB-8D6B-4D4C-9ED7-828FE92AC8E2}" type="presParOf" srcId="{6DF8912E-250C-4A05-BABB-C02F8C4ADEB4}" destId="{AFBD04CC-D750-40B1-833E-FF2FFD94D320}" srcOrd="6" destOrd="0" presId="urn:microsoft.com/office/officeart/2009/3/layout/RandomtoResultProcess"/>
    <dgm:cxn modelId="{4CA8607A-8B7D-4F45-9DA4-847E231ECAFA}" type="presParOf" srcId="{AFBD04CC-D750-40B1-833E-FF2FFD94D320}" destId="{3A6C9EB3-364D-48D5-A517-B0CBBA66A9C2}" srcOrd="0" destOrd="0" presId="urn:microsoft.com/office/officeart/2009/3/layout/RandomtoResultProcess"/>
    <dgm:cxn modelId="{A5A90A9F-4F5F-4484-AE98-1E738A95E35B}" type="presParOf" srcId="{AFBD04CC-D750-40B1-833E-FF2FFD94D320}" destId="{804B2285-908F-426B-94DE-4856B58ED56B}" srcOrd="1" destOrd="0" presId="urn:microsoft.com/office/officeart/2009/3/layout/RandomtoResultProcess"/>
    <dgm:cxn modelId="{53BE106C-1B1F-489E-970F-A08953EF75F0}" type="presParOf" srcId="{6DF8912E-250C-4A05-BABB-C02F8C4ADEB4}" destId="{B361FB7F-2C2B-427A-8D8C-270F44CDE291}" srcOrd="7" destOrd="0" presId="urn:microsoft.com/office/officeart/2009/3/layout/RandomtoResultProcess"/>
    <dgm:cxn modelId="{AE1B85FB-EB64-456B-980E-CE70BDB62A43}" type="presParOf" srcId="{B361FB7F-2C2B-427A-8D8C-270F44CDE291}" destId="{BB06FBC9-60FB-4F47-83F0-9B39D0C7C519}" srcOrd="0" destOrd="0" presId="urn:microsoft.com/office/officeart/2009/3/layout/RandomtoResultProcess"/>
    <dgm:cxn modelId="{43F57711-4514-49D0-8794-370B47BF4A9A}" type="presParOf" srcId="{B361FB7F-2C2B-427A-8D8C-270F44CDE291}" destId="{14E730B8-8282-4238-A10C-DCAA42F41233}" srcOrd="1" destOrd="0" presId="urn:microsoft.com/office/officeart/2009/3/layout/RandomtoResultProcess"/>
    <dgm:cxn modelId="{5A68EB3A-A0E9-4148-ADCA-33CA138D8309}" type="presParOf" srcId="{6DF8912E-250C-4A05-BABB-C02F8C4ADEB4}" destId="{21FAE18E-CA99-46B5-BD1F-98FF85AF52F8}" srcOrd="8" destOrd="0" presId="urn:microsoft.com/office/officeart/2009/3/layout/RandomtoResultProcess"/>
    <dgm:cxn modelId="{B4B0060B-35A5-4618-8CF0-DAAA9394F973}" type="presParOf" srcId="{21FAE18E-CA99-46B5-BD1F-98FF85AF52F8}" destId="{FD46DFAA-6E15-458D-B94C-9B42DD2926DA}" srcOrd="0" destOrd="0" presId="urn:microsoft.com/office/officeart/2009/3/layout/RandomtoResultProcess"/>
    <dgm:cxn modelId="{368111A9-3C30-4F4F-86FC-7D3D65AC6F5E}" type="presParOf" srcId="{21FAE18E-CA99-46B5-BD1F-98FF85AF52F8}" destId="{04A9F272-CF23-4A0A-9619-8372211737F4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58BCB6-E956-4667-B9CA-0C770AFF89A3}" type="doc">
      <dgm:prSet loTypeId="urn:microsoft.com/office/officeart/2005/8/layout/hProcess4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CE191C45-B960-4E5D-AAC4-8CD2022385D7}">
      <dgm:prSet/>
      <dgm:spPr/>
      <dgm:t>
        <a:bodyPr/>
        <a:lstStyle/>
        <a:p>
          <a:pPr rtl="0"/>
          <a:r>
            <a:rPr lang="es-MX" smtClean="0"/>
            <a:t>Informar el 15 de febrero de cada año:</a:t>
          </a:r>
          <a:endParaRPr lang="es-MX"/>
        </a:p>
      </dgm:t>
    </dgm:pt>
    <dgm:pt modelId="{E14726D3-7DC8-4064-9ADE-4BB08244DC0F}" type="parTrans" cxnId="{C95DB2DF-B0AA-4F78-B5F4-FDCADB9154F9}">
      <dgm:prSet/>
      <dgm:spPr/>
      <dgm:t>
        <a:bodyPr/>
        <a:lstStyle/>
        <a:p>
          <a:endParaRPr lang="es-MX"/>
        </a:p>
      </dgm:t>
    </dgm:pt>
    <dgm:pt modelId="{3F7B754D-33D1-4CDF-AC1E-9D4FCC38F23E}" type="sibTrans" cxnId="{C95DB2DF-B0AA-4F78-B5F4-FDCADB9154F9}">
      <dgm:prSet/>
      <dgm:spPr/>
      <dgm:t>
        <a:bodyPr/>
        <a:lstStyle/>
        <a:p>
          <a:endParaRPr lang="es-MX"/>
        </a:p>
      </dgm:t>
    </dgm:pt>
    <dgm:pt modelId="{E6C2DC87-FDF6-48A4-B161-02AF15533FBC}">
      <dgm:prSet/>
      <dgm:spPr/>
      <dgm:t>
        <a:bodyPr/>
        <a:lstStyle/>
        <a:p>
          <a:pPr rtl="0"/>
          <a:r>
            <a:rPr lang="es-MX" smtClean="0"/>
            <a:t>El saldo de préstamos obtenidos con sus características</a:t>
          </a:r>
          <a:endParaRPr lang="es-MX"/>
        </a:p>
      </dgm:t>
    </dgm:pt>
    <dgm:pt modelId="{5B392FEA-4016-4ABF-8B2C-5C7F62A9E1AA}" type="parTrans" cxnId="{9656049E-4CE8-4D23-BBD6-5731D8CCE1A2}">
      <dgm:prSet/>
      <dgm:spPr/>
      <dgm:t>
        <a:bodyPr/>
        <a:lstStyle/>
        <a:p>
          <a:endParaRPr lang="es-MX"/>
        </a:p>
      </dgm:t>
    </dgm:pt>
    <dgm:pt modelId="{1C07F623-918A-4CDF-AC30-C6BB5C4AB931}" type="sibTrans" cxnId="{9656049E-4CE8-4D23-BBD6-5731D8CCE1A2}">
      <dgm:prSet/>
      <dgm:spPr/>
      <dgm:t>
        <a:bodyPr/>
        <a:lstStyle/>
        <a:p>
          <a:endParaRPr lang="es-MX"/>
        </a:p>
      </dgm:t>
    </dgm:pt>
    <dgm:pt modelId="{1281A7CD-8C77-4FDE-8FEA-B32E47282AF5}">
      <dgm:prSet/>
      <dgm:spPr/>
      <dgm:t>
        <a:bodyPr/>
        <a:lstStyle/>
        <a:p>
          <a:pPr rtl="0"/>
          <a:r>
            <a:rPr lang="es-MX" dirty="0" smtClean="0"/>
            <a:t>Operaciones con fideicomisos</a:t>
          </a:r>
          <a:endParaRPr lang="es-MX" dirty="0"/>
        </a:p>
      </dgm:t>
    </dgm:pt>
    <dgm:pt modelId="{FF5CA0E8-326E-4CA3-8921-1140AD13AA6D}" type="parTrans" cxnId="{1DE42659-F41A-4CFA-A04B-487EBD8DFFD2}">
      <dgm:prSet/>
      <dgm:spPr/>
      <dgm:t>
        <a:bodyPr/>
        <a:lstStyle/>
        <a:p>
          <a:endParaRPr lang="es-MX"/>
        </a:p>
      </dgm:t>
    </dgm:pt>
    <dgm:pt modelId="{885C0981-367E-4AC2-BC6F-4301F55D30A5}" type="sibTrans" cxnId="{1DE42659-F41A-4CFA-A04B-487EBD8DFFD2}">
      <dgm:prSet/>
      <dgm:spPr/>
      <dgm:t>
        <a:bodyPr/>
        <a:lstStyle/>
        <a:p>
          <a:endParaRPr lang="es-MX"/>
        </a:p>
      </dgm:t>
    </dgm:pt>
    <dgm:pt modelId="{92D87D32-8D3B-4E57-8E82-D54C67AA1722}">
      <dgm:prSet/>
      <dgm:spPr/>
      <dgm:t>
        <a:bodyPr/>
        <a:lstStyle/>
        <a:p>
          <a:pPr rtl="0"/>
          <a:r>
            <a:rPr lang="es-MX" smtClean="0"/>
            <a:t>Informar mensualmente operaciones superiores a 100 mil pesos</a:t>
          </a:r>
          <a:endParaRPr lang="es-MX"/>
        </a:p>
      </dgm:t>
    </dgm:pt>
    <dgm:pt modelId="{813B7072-5747-4FB6-AAE1-361963E56EF5}" type="parTrans" cxnId="{9F6FAE0D-0126-4B7D-B4AB-C58361394AF7}">
      <dgm:prSet/>
      <dgm:spPr/>
      <dgm:t>
        <a:bodyPr/>
        <a:lstStyle/>
        <a:p>
          <a:endParaRPr lang="es-MX"/>
        </a:p>
      </dgm:t>
    </dgm:pt>
    <dgm:pt modelId="{8A67A68C-CBD0-4B74-AEBE-FC4D83778180}" type="sibTrans" cxnId="{9F6FAE0D-0126-4B7D-B4AB-C58361394AF7}">
      <dgm:prSet/>
      <dgm:spPr/>
      <dgm:t>
        <a:bodyPr/>
        <a:lstStyle/>
        <a:p>
          <a:endParaRPr lang="es-MX"/>
        </a:p>
      </dgm:t>
    </dgm:pt>
    <dgm:pt modelId="{75DFEF98-D061-4B6A-9DF0-A6E9335E7C35}">
      <dgm:prSet/>
      <dgm:spPr/>
      <dgm:t>
        <a:bodyPr/>
        <a:lstStyle/>
        <a:p>
          <a:pPr rtl="0"/>
          <a:r>
            <a:rPr lang="es-MX" dirty="0" smtClean="0"/>
            <a:t>Informar préstamos o aportaciones para futuros aumentos de capital mayores a 600 mil pesos</a:t>
          </a:r>
          <a:endParaRPr lang="es-MX" dirty="0"/>
        </a:p>
      </dgm:t>
    </dgm:pt>
    <dgm:pt modelId="{118A28FF-1F52-41F8-A4C6-3A5E69CF953D}" type="parTrans" cxnId="{7A9E1F14-0E3F-4667-A237-CEEDA1475D1C}">
      <dgm:prSet/>
      <dgm:spPr/>
      <dgm:t>
        <a:bodyPr/>
        <a:lstStyle/>
        <a:p>
          <a:endParaRPr lang="es-MX"/>
        </a:p>
      </dgm:t>
    </dgm:pt>
    <dgm:pt modelId="{F5541919-B28C-41F3-B134-996A1CE06594}" type="sibTrans" cxnId="{7A9E1F14-0E3F-4667-A237-CEEDA1475D1C}">
      <dgm:prSet/>
      <dgm:spPr/>
      <dgm:t>
        <a:bodyPr/>
        <a:lstStyle/>
        <a:p>
          <a:endParaRPr lang="es-MX"/>
        </a:p>
      </dgm:t>
    </dgm:pt>
    <dgm:pt modelId="{70ECDA6E-0B0C-4BF8-B7CC-D5172A9E2686}">
      <dgm:prSet/>
      <dgm:spPr/>
      <dgm:t>
        <a:bodyPr/>
        <a:lstStyle/>
        <a:p>
          <a:pPr rtl="0"/>
          <a:r>
            <a:rPr lang="es-MX" smtClean="0"/>
            <a:t>Pagos de dividendos con cheque nominativo y entregar constancia</a:t>
          </a:r>
          <a:endParaRPr lang="es-MX"/>
        </a:p>
      </dgm:t>
    </dgm:pt>
    <dgm:pt modelId="{585C46EB-D078-4C45-98AC-84F8BE9F3F9F}" type="parTrans" cxnId="{5AB9F3B0-5F2B-4E54-A878-F48A3DF136A0}">
      <dgm:prSet/>
      <dgm:spPr/>
      <dgm:t>
        <a:bodyPr/>
        <a:lstStyle/>
        <a:p>
          <a:endParaRPr lang="es-MX"/>
        </a:p>
      </dgm:t>
    </dgm:pt>
    <dgm:pt modelId="{E856624A-498D-4F2B-A5ED-0A9FDE928182}" type="sibTrans" cxnId="{5AB9F3B0-5F2B-4E54-A878-F48A3DF136A0}">
      <dgm:prSet/>
      <dgm:spPr/>
      <dgm:t>
        <a:bodyPr/>
        <a:lstStyle/>
        <a:p>
          <a:endParaRPr lang="es-MX"/>
        </a:p>
      </dgm:t>
    </dgm:pt>
    <dgm:pt modelId="{F4D19397-2A9E-41F5-9AC5-997401993B09}">
      <dgm:prSet/>
      <dgm:spPr/>
      <dgm:t>
        <a:bodyPr/>
        <a:lstStyle/>
        <a:p>
          <a:pPr rtl="0"/>
          <a:r>
            <a:rPr lang="es-MX" dirty="0" smtClean="0"/>
            <a:t>Control de inventarios por el sistema de inventarios perpetuos</a:t>
          </a:r>
          <a:endParaRPr lang="es-MX" dirty="0"/>
        </a:p>
      </dgm:t>
    </dgm:pt>
    <dgm:pt modelId="{370D506C-1C88-445E-BEB2-F3A956ED7B60}" type="parTrans" cxnId="{D9AD1C42-6D1B-4342-A50D-586E3D2EB8C6}">
      <dgm:prSet/>
      <dgm:spPr/>
      <dgm:t>
        <a:bodyPr/>
        <a:lstStyle/>
        <a:p>
          <a:endParaRPr lang="es-MX"/>
        </a:p>
      </dgm:t>
    </dgm:pt>
    <dgm:pt modelId="{F8C8B310-AD48-4933-8E29-E41684F254BC}" type="sibTrans" cxnId="{D9AD1C42-6D1B-4342-A50D-586E3D2EB8C6}">
      <dgm:prSet/>
      <dgm:spPr/>
      <dgm:t>
        <a:bodyPr/>
        <a:lstStyle/>
        <a:p>
          <a:endParaRPr lang="es-MX"/>
        </a:p>
      </dgm:t>
    </dgm:pt>
    <dgm:pt modelId="{6CC31A21-2830-4BA5-A709-2BB2FA0F4F91}">
      <dgm:prSet/>
      <dgm:spPr/>
      <dgm:t>
        <a:bodyPr/>
        <a:lstStyle/>
        <a:p>
          <a:pPr rtl="0"/>
          <a:r>
            <a:rPr lang="es-MX" dirty="0" smtClean="0"/>
            <a:t>Expedir CFDI de:</a:t>
          </a:r>
          <a:endParaRPr lang="es-MX" dirty="0"/>
        </a:p>
      </dgm:t>
    </dgm:pt>
    <dgm:pt modelId="{B29A81BF-856F-4B6F-B491-4734FB88CACB}" type="parTrans" cxnId="{28D693A7-40BC-407A-AE3D-7782BE4C6504}">
      <dgm:prSet/>
      <dgm:spPr/>
      <dgm:t>
        <a:bodyPr/>
        <a:lstStyle/>
        <a:p>
          <a:endParaRPr lang="es-MX"/>
        </a:p>
      </dgm:t>
    </dgm:pt>
    <dgm:pt modelId="{590660F0-DBDA-405C-B136-CD2E1E7A069B}" type="sibTrans" cxnId="{28D693A7-40BC-407A-AE3D-7782BE4C6504}">
      <dgm:prSet/>
      <dgm:spPr/>
      <dgm:t>
        <a:bodyPr/>
        <a:lstStyle/>
        <a:p>
          <a:endParaRPr lang="es-MX"/>
        </a:p>
      </dgm:t>
    </dgm:pt>
    <dgm:pt modelId="{D1047B87-10F5-4B84-B298-9DE0260AD7B5}">
      <dgm:prSet/>
      <dgm:spPr/>
      <dgm:t>
        <a:bodyPr/>
        <a:lstStyle/>
        <a:p>
          <a:pPr rtl="0"/>
          <a:r>
            <a:rPr lang="es-MX" dirty="0" smtClean="0"/>
            <a:t>Anticipos o rendimientos distribuidos</a:t>
          </a:r>
          <a:endParaRPr lang="es-MX" dirty="0"/>
        </a:p>
      </dgm:t>
    </dgm:pt>
    <dgm:pt modelId="{C185067F-8A82-45EC-A75E-D360642B2617}" type="parTrans" cxnId="{68BA38AA-2AB3-4E75-B07D-21283D336BA4}">
      <dgm:prSet/>
      <dgm:spPr/>
      <dgm:t>
        <a:bodyPr/>
        <a:lstStyle/>
        <a:p>
          <a:endParaRPr lang="es-MX"/>
        </a:p>
      </dgm:t>
    </dgm:pt>
    <dgm:pt modelId="{DC34B837-89F2-4C0E-8BD3-CE339DEAFA62}" type="sibTrans" cxnId="{68BA38AA-2AB3-4E75-B07D-21283D336BA4}">
      <dgm:prSet/>
      <dgm:spPr/>
      <dgm:t>
        <a:bodyPr/>
        <a:lstStyle/>
        <a:p>
          <a:endParaRPr lang="es-MX"/>
        </a:p>
      </dgm:t>
    </dgm:pt>
    <dgm:pt modelId="{4255E58E-F8EB-4F4B-B7CB-787C8EC6049B}">
      <dgm:prSet/>
      <dgm:spPr/>
      <dgm:t>
        <a:bodyPr/>
        <a:lstStyle/>
        <a:p>
          <a:pPr rtl="0"/>
          <a:r>
            <a:rPr lang="es-MX" dirty="0" smtClean="0"/>
            <a:t>Retenciones efectuadas en el ejercicio</a:t>
          </a:r>
          <a:endParaRPr lang="es-MX" dirty="0"/>
        </a:p>
      </dgm:t>
    </dgm:pt>
    <dgm:pt modelId="{902F23A5-0123-4761-AFC9-F0C0F2C2B14C}" type="parTrans" cxnId="{3090422E-7143-48DF-8033-6BBC230E9FB9}">
      <dgm:prSet/>
      <dgm:spPr/>
      <dgm:t>
        <a:bodyPr/>
        <a:lstStyle/>
        <a:p>
          <a:endParaRPr lang="es-MX"/>
        </a:p>
      </dgm:t>
    </dgm:pt>
    <dgm:pt modelId="{F3FF460E-8A5F-4A38-AB5E-9603A1EE49C9}" type="sibTrans" cxnId="{3090422E-7143-48DF-8033-6BBC230E9FB9}">
      <dgm:prSet/>
      <dgm:spPr/>
      <dgm:t>
        <a:bodyPr/>
        <a:lstStyle/>
        <a:p>
          <a:endParaRPr lang="es-MX"/>
        </a:p>
      </dgm:t>
    </dgm:pt>
    <dgm:pt modelId="{ED8F0FC5-1BBB-4BE4-BCB3-A303F5AEF37F}">
      <dgm:prSet/>
      <dgm:spPr/>
      <dgm:t>
        <a:bodyPr/>
        <a:lstStyle/>
        <a:p>
          <a:pPr rtl="0"/>
          <a:r>
            <a:rPr lang="es-MX" dirty="0" smtClean="0"/>
            <a:t>Subsidio al empleo pagado</a:t>
          </a:r>
          <a:endParaRPr lang="es-MX" dirty="0"/>
        </a:p>
      </dgm:t>
    </dgm:pt>
    <dgm:pt modelId="{B263D23C-84FD-46B0-9037-74CACE71D662}" type="parTrans" cxnId="{680B6795-E873-424D-9175-145A085A5577}">
      <dgm:prSet/>
      <dgm:spPr/>
      <dgm:t>
        <a:bodyPr/>
        <a:lstStyle/>
        <a:p>
          <a:endParaRPr lang="es-MX"/>
        </a:p>
      </dgm:t>
    </dgm:pt>
    <dgm:pt modelId="{552DABCA-7895-4D23-BB1D-6F724B5E622D}" type="sibTrans" cxnId="{680B6795-E873-424D-9175-145A085A5577}">
      <dgm:prSet/>
      <dgm:spPr/>
      <dgm:t>
        <a:bodyPr/>
        <a:lstStyle/>
        <a:p>
          <a:endParaRPr lang="es-MX"/>
        </a:p>
      </dgm:t>
    </dgm:pt>
    <dgm:pt modelId="{71110036-66C7-4353-9F22-708AF08C7D76}" type="pres">
      <dgm:prSet presAssocID="{BE58BCB6-E956-4667-B9CA-0C770AFF89A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DD69B9E-49BF-4A39-8F2A-1405BB4DB7AE}" type="pres">
      <dgm:prSet presAssocID="{BE58BCB6-E956-4667-B9CA-0C770AFF89A3}" presName="tSp" presStyleCnt="0"/>
      <dgm:spPr/>
    </dgm:pt>
    <dgm:pt modelId="{7F42608B-1AAA-4FC0-BC31-29A1CB20B146}" type="pres">
      <dgm:prSet presAssocID="{BE58BCB6-E956-4667-B9CA-0C770AFF89A3}" presName="bSp" presStyleCnt="0"/>
      <dgm:spPr/>
    </dgm:pt>
    <dgm:pt modelId="{FF3CE3C9-DA27-4679-AC9E-E5508DC090E6}" type="pres">
      <dgm:prSet presAssocID="{BE58BCB6-E956-4667-B9CA-0C770AFF89A3}" presName="process" presStyleCnt="0"/>
      <dgm:spPr/>
    </dgm:pt>
    <dgm:pt modelId="{7F0EBF2C-D943-40A9-BCBC-72759A37DC7A}" type="pres">
      <dgm:prSet presAssocID="{CE191C45-B960-4E5D-AAC4-8CD2022385D7}" presName="composite1" presStyleCnt="0"/>
      <dgm:spPr/>
    </dgm:pt>
    <dgm:pt modelId="{8B54BA0A-66BA-440E-A1E3-0FAB87F00FAC}" type="pres">
      <dgm:prSet presAssocID="{CE191C45-B960-4E5D-AAC4-8CD2022385D7}" presName="dummyNode1" presStyleLbl="node1" presStyleIdx="0" presStyleCnt="4"/>
      <dgm:spPr/>
    </dgm:pt>
    <dgm:pt modelId="{046285C5-D30D-48F7-AAE5-D9D2F9F1C1B1}" type="pres">
      <dgm:prSet presAssocID="{CE191C45-B960-4E5D-AAC4-8CD2022385D7}" presName="childNode1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819A57-2B4C-4B46-A6F8-9C4CFA03E814}" type="pres">
      <dgm:prSet presAssocID="{CE191C45-B960-4E5D-AAC4-8CD2022385D7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5A4141-2317-456A-9C79-ED83DBC42037}" type="pres">
      <dgm:prSet presAssocID="{CE191C45-B960-4E5D-AAC4-8CD2022385D7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BEC814-E97B-408A-B282-9BB89097D7B5}" type="pres">
      <dgm:prSet presAssocID="{CE191C45-B960-4E5D-AAC4-8CD2022385D7}" presName="connSite1" presStyleCnt="0"/>
      <dgm:spPr/>
    </dgm:pt>
    <dgm:pt modelId="{B74EF8D7-B2D0-4C99-B270-B282542AA8DA}" type="pres">
      <dgm:prSet presAssocID="{3F7B754D-33D1-4CDF-AC1E-9D4FCC38F23E}" presName="Name9" presStyleLbl="sibTrans2D1" presStyleIdx="0" presStyleCnt="3"/>
      <dgm:spPr/>
      <dgm:t>
        <a:bodyPr/>
        <a:lstStyle/>
        <a:p>
          <a:endParaRPr lang="es-MX"/>
        </a:p>
      </dgm:t>
    </dgm:pt>
    <dgm:pt modelId="{CDCF009C-7488-4D68-AB39-136D4A52DC7E}" type="pres">
      <dgm:prSet presAssocID="{92D87D32-8D3B-4E57-8E82-D54C67AA1722}" presName="composite2" presStyleCnt="0"/>
      <dgm:spPr/>
    </dgm:pt>
    <dgm:pt modelId="{BE6E5B16-DCE0-4D75-BD58-E698A337FCE0}" type="pres">
      <dgm:prSet presAssocID="{92D87D32-8D3B-4E57-8E82-D54C67AA1722}" presName="dummyNode2" presStyleLbl="node1" presStyleIdx="0" presStyleCnt="4"/>
      <dgm:spPr/>
    </dgm:pt>
    <dgm:pt modelId="{136B8702-E900-47BC-ABEB-4D3A653FF1E2}" type="pres">
      <dgm:prSet presAssocID="{92D87D32-8D3B-4E57-8E82-D54C67AA1722}" presName="childNode2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E82C75-79C1-4EE5-BF67-C5E0558F7477}" type="pres">
      <dgm:prSet presAssocID="{92D87D32-8D3B-4E57-8E82-D54C67AA1722}" presName="childNode2tx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45800B-961C-40D5-B98A-9D7BDF38ACBE}" type="pres">
      <dgm:prSet presAssocID="{92D87D32-8D3B-4E57-8E82-D54C67AA1722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CDFE79-2FB6-473C-8CFC-462E64674F65}" type="pres">
      <dgm:prSet presAssocID="{92D87D32-8D3B-4E57-8E82-D54C67AA1722}" presName="connSite2" presStyleCnt="0"/>
      <dgm:spPr/>
    </dgm:pt>
    <dgm:pt modelId="{59BF7B23-912D-4F70-9210-246ABD9AC3F7}" type="pres">
      <dgm:prSet presAssocID="{8A67A68C-CBD0-4B74-AEBE-FC4D83778180}" presName="Name18" presStyleLbl="sibTrans2D1" presStyleIdx="1" presStyleCnt="3"/>
      <dgm:spPr/>
      <dgm:t>
        <a:bodyPr/>
        <a:lstStyle/>
        <a:p>
          <a:endParaRPr lang="es-MX"/>
        </a:p>
      </dgm:t>
    </dgm:pt>
    <dgm:pt modelId="{63206CD1-9455-4BE7-8E18-958D4F0D58D0}" type="pres">
      <dgm:prSet presAssocID="{70ECDA6E-0B0C-4BF8-B7CC-D5172A9E2686}" presName="composite1" presStyleCnt="0"/>
      <dgm:spPr/>
    </dgm:pt>
    <dgm:pt modelId="{9159416B-3946-4F10-A409-6EECE1C27440}" type="pres">
      <dgm:prSet presAssocID="{70ECDA6E-0B0C-4BF8-B7CC-D5172A9E2686}" presName="dummyNode1" presStyleLbl="node1" presStyleIdx="1" presStyleCnt="4"/>
      <dgm:spPr/>
    </dgm:pt>
    <dgm:pt modelId="{8B9723CA-7B6B-476A-97D1-F59B1553004B}" type="pres">
      <dgm:prSet presAssocID="{70ECDA6E-0B0C-4BF8-B7CC-D5172A9E2686}" presName="childNode1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8463E7-CA09-4A19-985A-7AABD9AC7FD7}" type="pres">
      <dgm:prSet presAssocID="{70ECDA6E-0B0C-4BF8-B7CC-D5172A9E2686}" presName="childNode1tx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C579C4-CA6C-4ACC-9061-B8F12B705EDF}" type="pres">
      <dgm:prSet presAssocID="{70ECDA6E-0B0C-4BF8-B7CC-D5172A9E2686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1A7085-4657-4B62-8040-E1B802ADE12C}" type="pres">
      <dgm:prSet presAssocID="{70ECDA6E-0B0C-4BF8-B7CC-D5172A9E2686}" presName="connSite1" presStyleCnt="0"/>
      <dgm:spPr/>
    </dgm:pt>
    <dgm:pt modelId="{2CFF6386-7841-42D5-B024-C13EE149AD51}" type="pres">
      <dgm:prSet presAssocID="{E856624A-498D-4F2B-A5ED-0A9FDE928182}" presName="Name9" presStyleLbl="sibTrans2D1" presStyleIdx="2" presStyleCnt="3"/>
      <dgm:spPr/>
      <dgm:t>
        <a:bodyPr/>
        <a:lstStyle/>
        <a:p>
          <a:endParaRPr lang="es-MX"/>
        </a:p>
      </dgm:t>
    </dgm:pt>
    <dgm:pt modelId="{EDD8F6C7-CA58-4873-9F1B-4D0E34F4343C}" type="pres">
      <dgm:prSet presAssocID="{6CC31A21-2830-4BA5-A709-2BB2FA0F4F91}" presName="composite2" presStyleCnt="0"/>
      <dgm:spPr/>
    </dgm:pt>
    <dgm:pt modelId="{3888747F-97D0-461A-8CA2-7250FB4A9DC9}" type="pres">
      <dgm:prSet presAssocID="{6CC31A21-2830-4BA5-A709-2BB2FA0F4F91}" presName="dummyNode2" presStyleLbl="node1" presStyleIdx="2" presStyleCnt="4"/>
      <dgm:spPr/>
    </dgm:pt>
    <dgm:pt modelId="{E62EBCCC-4C6D-4D2E-B421-458D614017F3}" type="pres">
      <dgm:prSet presAssocID="{6CC31A21-2830-4BA5-A709-2BB2FA0F4F91}" presName="childNode2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F2618C-66F9-41D1-980A-812D528569A8}" type="pres">
      <dgm:prSet presAssocID="{6CC31A21-2830-4BA5-A709-2BB2FA0F4F91}" presName="childNode2tx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FE7C5B-F8C4-44A3-87FE-CA5C9F9BA2CE}" type="pres">
      <dgm:prSet presAssocID="{6CC31A21-2830-4BA5-A709-2BB2FA0F4F91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53C7AB-926E-45A6-915D-726CB51B05C8}" type="pres">
      <dgm:prSet presAssocID="{6CC31A21-2830-4BA5-A709-2BB2FA0F4F91}" presName="connSite2" presStyleCnt="0"/>
      <dgm:spPr/>
    </dgm:pt>
  </dgm:ptLst>
  <dgm:cxnLst>
    <dgm:cxn modelId="{C95DB2DF-B0AA-4F78-B5F4-FDCADB9154F9}" srcId="{BE58BCB6-E956-4667-B9CA-0C770AFF89A3}" destId="{CE191C45-B960-4E5D-AAC4-8CD2022385D7}" srcOrd="0" destOrd="0" parTransId="{E14726D3-7DC8-4064-9ADE-4BB08244DC0F}" sibTransId="{3F7B754D-33D1-4CDF-AC1E-9D4FCC38F23E}"/>
    <dgm:cxn modelId="{28D693A7-40BC-407A-AE3D-7782BE4C6504}" srcId="{BE58BCB6-E956-4667-B9CA-0C770AFF89A3}" destId="{6CC31A21-2830-4BA5-A709-2BB2FA0F4F91}" srcOrd="3" destOrd="0" parTransId="{B29A81BF-856F-4B6F-B491-4734FB88CACB}" sibTransId="{590660F0-DBDA-405C-B136-CD2E1E7A069B}"/>
    <dgm:cxn modelId="{68BA38AA-2AB3-4E75-B07D-21283D336BA4}" srcId="{6CC31A21-2830-4BA5-A709-2BB2FA0F4F91}" destId="{D1047B87-10F5-4B84-B298-9DE0260AD7B5}" srcOrd="0" destOrd="0" parTransId="{C185067F-8A82-45EC-A75E-D360642B2617}" sibTransId="{DC34B837-89F2-4C0E-8BD3-CE339DEAFA62}"/>
    <dgm:cxn modelId="{9F6FAE0D-0126-4B7D-B4AB-C58361394AF7}" srcId="{BE58BCB6-E956-4667-B9CA-0C770AFF89A3}" destId="{92D87D32-8D3B-4E57-8E82-D54C67AA1722}" srcOrd="1" destOrd="0" parTransId="{813B7072-5747-4FB6-AAE1-361963E56EF5}" sibTransId="{8A67A68C-CBD0-4B74-AEBE-FC4D83778180}"/>
    <dgm:cxn modelId="{FFC3C3F9-5DD8-4DCC-9E6F-BD22891039D1}" type="presOf" srcId="{E856624A-498D-4F2B-A5ED-0A9FDE928182}" destId="{2CFF6386-7841-42D5-B024-C13EE149AD51}" srcOrd="0" destOrd="0" presId="urn:microsoft.com/office/officeart/2005/8/layout/hProcess4"/>
    <dgm:cxn modelId="{3F19C251-B3A5-4F42-B633-E8AFF488BFA2}" type="presOf" srcId="{6CC31A21-2830-4BA5-A709-2BB2FA0F4F91}" destId="{C7FE7C5B-F8C4-44A3-87FE-CA5C9F9BA2CE}" srcOrd="0" destOrd="0" presId="urn:microsoft.com/office/officeart/2005/8/layout/hProcess4"/>
    <dgm:cxn modelId="{D907F8AB-FE3E-4661-84EF-5E66D870949C}" type="presOf" srcId="{3F7B754D-33D1-4CDF-AC1E-9D4FCC38F23E}" destId="{B74EF8D7-B2D0-4C99-B270-B282542AA8DA}" srcOrd="0" destOrd="0" presId="urn:microsoft.com/office/officeart/2005/8/layout/hProcess4"/>
    <dgm:cxn modelId="{0E432026-D41B-45CC-9A4C-6DAC5838A428}" type="presOf" srcId="{8A67A68C-CBD0-4B74-AEBE-FC4D83778180}" destId="{59BF7B23-912D-4F70-9210-246ABD9AC3F7}" srcOrd="0" destOrd="0" presId="urn:microsoft.com/office/officeart/2005/8/layout/hProcess4"/>
    <dgm:cxn modelId="{07CB9B4A-C1FD-4DFC-9581-ECF1B0F87DB5}" type="presOf" srcId="{D1047B87-10F5-4B84-B298-9DE0260AD7B5}" destId="{E62EBCCC-4C6D-4D2E-B421-458D614017F3}" srcOrd="0" destOrd="0" presId="urn:microsoft.com/office/officeart/2005/8/layout/hProcess4"/>
    <dgm:cxn modelId="{4D2CAF6B-D83F-4813-ADA4-79578E625D61}" type="presOf" srcId="{70ECDA6E-0B0C-4BF8-B7CC-D5172A9E2686}" destId="{2DC579C4-CA6C-4ACC-9061-B8F12B705EDF}" srcOrd="0" destOrd="0" presId="urn:microsoft.com/office/officeart/2005/8/layout/hProcess4"/>
    <dgm:cxn modelId="{1FEE79B9-5BB6-4129-82D8-2264B37D7346}" type="presOf" srcId="{92D87D32-8D3B-4E57-8E82-D54C67AA1722}" destId="{5A45800B-961C-40D5-B98A-9D7BDF38ACBE}" srcOrd="0" destOrd="0" presId="urn:microsoft.com/office/officeart/2005/8/layout/hProcess4"/>
    <dgm:cxn modelId="{C0C9EDB0-FB62-4B58-AAC2-0EBEE6AC304C}" type="presOf" srcId="{D1047B87-10F5-4B84-B298-9DE0260AD7B5}" destId="{64F2618C-66F9-41D1-980A-812D528569A8}" srcOrd="1" destOrd="0" presId="urn:microsoft.com/office/officeart/2005/8/layout/hProcess4"/>
    <dgm:cxn modelId="{88472393-379E-4BB9-B4CC-3DA329622031}" type="presOf" srcId="{F4D19397-2A9E-41F5-9AC5-997401993B09}" destId="{8B9723CA-7B6B-476A-97D1-F59B1553004B}" srcOrd="0" destOrd="0" presId="urn:microsoft.com/office/officeart/2005/8/layout/hProcess4"/>
    <dgm:cxn modelId="{7A9E1F14-0E3F-4667-A237-CEEDA1475D1C}" srcId="{92D87D32-8D3B-4E57-8E82-D54C67AA1722}" destId="{75DFEF98-D061-4B6A-9DF0-A6E9335E7C35}" srcOrd="0" destOrd="0" parTransId="{118A28FF-1F52-41F8-A4C6-3A5E69CF953D}" sibTransId="{F5541919-B28C-41F3-B134-996A1CE06594}"/>
    <dgm:cxn modelId="{B7DAE6AA-A8EA-4CA4-9751-0FF861534882}" type="presOf" srcId="{E6C2DC87-FDF6-48A4-B161-02AF15533FBC}" destId="{046285C5-D30D-48F7-AAE5-D9D2F9F1C1B1}" srcOrd="0" destOrd="0" presId="urn:microsoft.com/office/officeart/2005/8/layout/hProcess4"/>
    <dgm:cxn modelId="{D9AD1C42-6D1B-4342-A50D-586E3D2EB8C6}" srcId="{70ECDA6E-0B0C-4BF8-B7CC-D5172A9E2686}" destId="{F4D19397-2A9E-41F5-9AC5-997401993B09}" srcOrd="0" destOrd="0" parTransId="{370D506C-1C88-445E-BEB2-F3A956ED7B60}" sibTransId="{F8C8B310-AD48-4933-8E29-E41684F254BC}"/>
    <dgm:cxn modelId="{B3D35895-4F1C-4B37-ACCB-FD348ADCEE50}" type="presOf" srcId="{1281A7CD-8C77-4FDE-8FEA-B32E47282AF5}" destId="{EB819A57-2B4C-4B46-A6F8-9C4CFA03E814}" srcOrd="1" destOrd="1" presId="urn:microsoft.com/office/officeart/2005/8/layout/hProcess4"/>
    <dgm:cxn modelId="{46B8297D-41DF-40E5-8D66-BD7BC0EB72C5}" type="presOf" srcId="{E6C2DC87-FDF6-48A4-B161-02AF15533FBC}" destId="{EB819A57-2B4C-4B46-A6F8-9C4CFA03E814}" srcOrd="1" destOrd="0" presId="urn:microsoft.com/office/officeart/2005/8/layout/hProcess4"/>
    <dgm:cxn modelId="{F73AE4A1-E344-48AF-8706-447F00EF76B0}" type="presOf" srcId="{BE58BCB6-E956-4667-B9CA-0C770AFF89A3}" destId="{71110036-66C7-4353-9F22-708AF08C7D76}" srcOrd="0" destOrd="0" presId="urn:microsoft.com/office/officeart/2005/8/layout/hProcess4"/>
    <dgm:cxn modelId="{1DE42659-F41A-4CFA-A04B-487EBD8DFFD2}" srcId="{CE191C45-B960-4E5D-AAC4-8CD2022385D7}" destId="{1281A7CD-8C77-4FDE-8FEA-B32E47282AF5}" srcOrd="1" destOrd="0" parTransId="{FF5CA0E8-326E-4CA3-8921-1140AD13AA6D}" sibTransId="{885C0981-367E-4AC2-BC6F-4301F55D30A5}"/>
    <dgm:cxn modelId="{17C3D998-F446-4C30-93E8-E43E8163C543}" type="presOf" srcId="{F4D19397-2A9E-41F5-9AC5-997401993B09}" destId="{1A8463E7-CA09-4A19-985A-7AABD9AC7FD7}" srcOrd="1" destOrd="0" presId="urn:microsoft.com/office/officeart/2005/8/layout/hProcess4"/>
    <dgm:cxn modelId="{3408D3D6-3C6E-4C7A-BBCF-E1040600C084}" type="presOf" srcId="{4255E58E-F8EB-4F4B-B7CB-787C8EC6049B}" destId="{046285C5-D30D-48F7-AAE5-D9D2F9F1C1B1}" srcOrd="0" destOrd="2" presId="urn:microsoft.com/office/officeart/2005/8/layout/hProcess4"/>
    <dgm:cxn modelId="{1F85DD3C-97DA-49CF-826D-D6A37E6BFD47}" type="presOf" srcId="{75DFEF98-D061-4B6A-9DF0-A6E9335E7C35}" destId="{136B8702-E900-47BC-ABEB-4D3A653FF1E2}" srcOrd="0" destOrd="0" presId="urn:microsoft.com/office/officeart/2005/8/layout/hProcess4"/>
    <dgm:cxn modelId="{DACAD6AF-41A4-4AAB-9DC7-41C7EC799BE5}" type="presOf" srcId="{ED8F0FC5-1BBB-4BE4-BCB3-A303F5AEF37F}" destId="{046285C5-D30D-48F7-AAE5-D9D2F9F1C1B1}" srcOrd="0" destOrd="3" presId="urn:microsoft.com/office/officeart/2005/8/layout/hProcess4"/>
    <dgm:cxn modelId="{E690CED8-59E4-4730-8687-305AADC2228F}" type="presOf" srcId="{75DFEF98-D061-4B6A-9DF0-A6E9335E7C35}" destId="{2FE82C75-79C1-4EE5-BF67-C5E0558F7477}" srcOrd="1" destOrd="0" presId="urn:microsoft.com/office/officeart/2005/8/layout/hProcess4"/>
    <dgm:cxn modelId="{9656049E-4CE8-4D23-BBD6-5731D8CCE1A2}" srcId="{CE191C45-B960-4E5D-AAC4-8CD2022385D7}" destId="{E6C2DC87-FDF6-48A4-B161-02AF15533FBC}" srcOrd="0" destOrd="0" parTransId="{5B392FEA-4016-4ABF-8B2C-5C7F62A9E1AA}" sibTransId="{1C07F623-918A-4CDF-AC30-C6BB5C4AB931}"/>
    <dgm:cxn modelId="{F048C2A0-D321-49FE-B2BC-8C1769A41521}" type="presOf" srcId="{4255E58E-F8EB-4F4B-B7CB-787C8EC6049B}" destId="{EB819A57-2B4C-4B46-A6F8-9C4CFA03E814}" srcOrd="1" destOrd="2" presId="urn:microsoft.com/office/officeart/2005/8/layout/hProcess4"/>
    <dgm:cxn modelId="{6BF0FB5C-EF45-4198-A949-6F05DD68B27A}" type="presOf" srcId="{ED8F0FC5-1BBB-4BE4-BCB3-A303F5AEF37F}" destId="{EB819A57-2B4C-4B46-A6F8-9C4CFA03E814}" srcOrd="1" destOrd="3" presId="urn:microsoft.com/office/officeart/2005/8/layout/hProcess4"/>
    <dgm:cxn modelId="{2146EC02-A27B-4FB9-B715-12920E08C763}" type="presOf" srcId="{CE191C45-B960-4E5D-AAC4-8CD2022385D7}" destId="{CF5A4141-2317-456A-9C79-ED83DBC42037}" srcOrd="0" destOrd="0" presId="urn:microsoft.com/office/officeart/2005/8/layout/hProcess4"/>
    <dgm:cxn modelId="{680B6795-E873-424D-9175-145A085A5577}" srcId="{CE191C45-B960-4E5D-AAC4-8CD2022385D7}" destId="{ED8F0FC5-1BBB-4BE4-BCB3-A303F5AEF37F}" srcOrd="3" destOrd="0" parTransId="{B263D23C-84FD-46B0-9037-74CACE71D662}" sibTransId="{552DABCA-7895-4D23-BB1D-6F724B5E622D}"/>
    <dgm:cxn modelId="{3090422E-7143-48DF-8033-6BBC230E9FB9}" srcId="{CE191C45-B960-4E5D-AAC4-8CD2022385D7}" destId="{4255E58E-F8EB-4F4B-B7CB-787C8EC6049B}" srcOrd="2" destOrd="0" parTransId="{902F23A5-0123-4761-AFC9-F0C0F2C2B14C}" sibTransId="{F3FF460E-8A5F-4A38-AB5E-9603A1EE49C9}"/>
    <dgm:cxn modelId="{0E1873C9-C140-468B-97F2-EC444D392BBB}" type="presOf" srcId="{1281A7CD-8C77-4FDE-8FEA-B32E47282AF5}" destId="{046285C5-D30D-48F7-AAE5-D9D2F9F1C1B1}" srcOrd="0" destOrd="1" presId="urn:microsoft.com/office/officeart/2005/8/layout/hProcess4"/>
    <dgm:cxn modelId="{5AB9F3B0-5F2B-4E54-A878-F48A3DF136A0}" srcId="{BE58BCB6-E956-4667-B9CA-0C770AFF89A3}" destId="{70ECDA6E-0B0C-4BF8-B7CC-D5172A9E2686}" srcOrd="2" destOrd="0" parTransId="{585C46EB-D078-4C45-98AC-84F8BE9F3F9F}" sibTransId="{E856624A-498D-4F2B-A5ED-0A9FDE928182}"/>
    <dgm:cxn modelId="{402D85E5-908C-4E4E-951B-0C513B5F02ED}" type="presParOf" srcId="{71110036-66C7-4353-9F22-708AF08C7D76}" destId="{CDD69B9E-49BF-4A39-8F2A-1405BB4DB7AE}" srcOrd="0" destOrd="0" presId="urn:microsoft.com/office/officeart/2005/8/layout/hProcess4"/>
    <dgm:cxn modelId="{3684836E-2FC6-4649-9EF1-ECCCCA68C27E}" type="presParOf" srcId="{71110036-66C7-4353-9F22-708AF08C7D76}" destId="{7F42608B-1AAA-4FC0-BC31-29A1CB20B146}" srcOrd="1" destOrd="0" presId="urn:microsoft.com/office/officeart/2005/8/layout/hProcess4"/>
    <dgm:cxn modelId="{A833D849-4AA6-4EB9-A180-F91C61622C4C}" type="presParOf" srcId="{71110036-66C7-4353-9F22-708AF08C7D76}" destId="{FF3CE3C9-DA27-4679-AC9E-E5508DC090E6}" srcOrd="2" destOrd="0" presId="urn:microsoft.com/office/officeart/2005/8/layout/hProcess4"/>
    <dgm:cxn modelId="{52B17117-4A20-4A37-A098-CDD48CBF863B}" type="presParOf" srcId="{FF3CE3C9-DA27-4679-AC9E-E5508DC090E6}" destId="{7F0EBF2C-D943-40A9-BCBC-72759A37DC7A}" srcOrd="0" destOrd="0" presId="urn:microsoft.com/office/officeart/2005/8/layout/hProcess4"/>
    <dgm:cxn modelId="{C046F0E0-D88A-45AA-AF06-F1CB26E7E041}" type="presParOf" srcId="{7F0EBF2C-D943-40A9-BCBC-72759A37DC7A}" destId="{8B54BA0A-66BA-440E-A1E3-0FAB87F00FAC}" srcOrd="0" destOrd="0" presId="urn:microsoft.com/office/officeart/2005/8/layout/hProcess4"/>
    <dgm:cxn modelId="{C7C86C22-D862-48A7-8857-25B900709B03}" type="presParOf" srcId="{7F0EBF2C-D943-40A9-BCBC-72759A37DC7A}" destId="{046285C5-D30D-48F7-AAE5-D9D2F9F1C1B1}" srcOrd="1" destOrd="0" presId="urn:microsoft.com/office/officeart/2005/8/layout/hProcess4"/>
    <dgm:cxn modelId="{B8544D9D-0E56-46F6-8AA9-E2CC4006D856}" type="presParOf" srcId="{7F0EBF2C-D943-40A9-BCBC-72759A37DC7A}" destId="{EB819A57-2B4C-4B46-A6F8-9C4CFA03E814}" srcOrd="2" destOrd="0" presId="urn:microsoft.com/office/officeart/2005/8/layout/hProcess4"/>
    <dgm:cxn modelId="{C7E5672A-778B-47E0-ADF9-9CACB35AC8DA}" type="presParOf" srcId="{7F0EBF2C-D943-40A9-BCBC-72759A37DC7A}" destId="{CF5A4141-2317-456A-9C79-ED83DBC42037}" srcOrd="3" destOrd="0" presId="urn:microsoft.com/office/officeart/2005/8/layout/hProcess4"/>
    <dgm:cxn modelId="{92030B01-BEA3-447F-972D-2F3E4C387236}" type="presParOf" srcId="{7F0EBF2C-D943-40A9-BCBC-72759A37DC7A}" destId="{70BEC814-E97B-408A-B282-9BB89097D7B5}" srcOrd="4" destOrd="0" presId="urn:microsoft.com/office/officeart/2005/8/layout/hProcess4"/>
    <dgm:cxn modelId="{EA3BC620-03A9-45EB-BB8D-92A11C3CCC63}" type="presParOf" srcId="{FF3CE3C9-DA27-4679-AC9E-E5508DC090E6}" destId="{B74EF8D7-B2D0-4C99-B270-B282542AA8DA}" srcOrd="1" destOrd="0" presId="urn:microsoft.com/office/officeart/2005/8/layout/hProcess4"/>
    <dgm:cxn modelId="{7D7A7AFD-8F60-437A-9959-7EB7F3E8AEA5}" type="presParOf" srcId="{FF3CE3C9-DA27-4679-AC9E-E5508DC090E6}" destId="{CDCF009C-7488-4D68-AB39-136D4A52DC7E}" srcOrd="2" destOrd="0" presId="urn:microsoft.com/office/officeart/2005/8/layout/hProcess4"/>
    <dgm:cxn modelId="{D2FD2369-EB9E-42B9-94FE-C85937D0A679}" type="presParOf" srcId="{CDCF009C-7488-4D68-AB39-136D4A52DC7E}" destId="{BE6E5B16-DCE0-4D75-BD58-E698A337FCE0}" srcOrd="0" destOrd="0" presId="urn:microsoft.com/office/officeart/2005/8/layout/hProcess4"/>
    <dgm:cxn modelId="{82A908C5-E06A-4394-AD39-390B8DB2A44B}" type="presParOf" srcId="{CDCF009C-7488-4D68-AB39-136D4A52DC7E}" destId="{136B8702-E900-47BC-ABEB-4D3A653FF1E2}" srcOrd="1" destOrd="0" presId="urn:microsoft.com/office/officeart/2005/8/layout/hProcess4"/>
    <dgm:cxn modelId="{4FE5B3C5-A0AB-4523-B49D-2B0E5E62C1B7}" type="presParOf" srcId="{CDCF009C-7488-4D68-AB39-136D4A52DC7E}" destId="{2FE82C75-79C1-4EE5-BF67-C5E0558F7477}" srcOrd="2" destOrd="0" presId="urn:microsoft.com/office/officeart/2005/8/layout/hProcess4"/>
    <dgm:cxn modelId="{C160A703-8C74-4AC8-9D24-BA7B3EDB4AB3}" type="presParOf" srcId="{CDCF009C-7488-4D68-AB39-136D4A52DC7E}" destId="{5A45800B-961C-40D5-B98A-9D7BDF38ACBE}" srcOrd="3" destOrd="0" presId="urn:microsoft.com/office/officeart/2005/8/layout/hProcess4"/>
    <dgm:cxn modelId="{08448658-7255-4639-A382-6ADBB0FEDE90}" type="presParOf" srcId="{CDCF009C-7488-4D68-AB39-136D4A52DC7E}" destId="{E4CDFE79-2FB6-473C-8CFC-462E64674F65}" srcOrd="4" destOrd="0" presId="urn:microsoft.com/office/officeart/2005/8/layout/hProcess4"/>
    <dgm:cxn modelId="{473BD7E0-ABF4-4E87-B7C4-4E2203A37E55}" type="presParOf" srcId="{FF3CE3C9-DA27-4679-AC9E-E5508DC090E6}" destId="{59BF7B23-912D-4F70-9210-246ABD9AC3F7}" srcOrd="3" destOrd="0" presId="urn:microsoft.com/office/officeart/2005/8/layout/hProcess4"/>
    <dgm:cxn modelId="{80F4C09C-F260-4CAE-A96E-C7E0529D6304}" type="presParOf" srcId="{FF3CE3C9-DA27-4679-AC9E-E5508DC090E6}" destId="{63206CD1-9455-4BE7-8E18-958D4F0D58D0}" srcOrd="4" destOrd="0" presId="urn:microsoft.com/office/officeart/2005/8/layout/hProcess4"/>
    <dgm:cxn modelId="{51B2235F-BD53-4F81-83ED-B7351A999FEE}" type="presParOf" srcId="{63206CD1-9455-4BE7-8E18-958D4F0D58D0}" destId="{9159416B-3946-4F10-A409-6EECE1C27440}" srcOrd="0" destOrd="0" presId="urn:microsoft.com/office/officeart/2005/8/layout/hProcess4"/>
    <dgm:cxn modelId="{C9C96124-E0C9-4C35-8BD9-B78A8E3385B2}" type="presParOf" srcId="{63206CD1-9455-4BE7-8E18-958D4F0D58D0}" destId="{8B9723CA-7B6B-476A-97D1-F59B1553004B}" srcOrd="1" destOrd="0" presId="urn:microsoft.com/office/officeart/2005/8/layout/hProcess4"/>
    <dgm:cxn modelId="{E294445A-D1C4-4CEF-8CCE-7DDE96F92C03}" type="presParOf" srcId="{63206CD1-9455-4BE7-8E18-958D4F0D58D0}" destId="{1A8463E7-CA09-4A19-985A-7AABD9AC7FD7}" srcOrd="2" destOrd="0" presId="urn:microsoft.com/office/officeart/2005/8/layout/hProcess4"/>
    <dgm:cxn modelId="{3604B3AD-9909-4503-AB63-9ED10A03FD20}" type="presParOf" srcId="{63206CD1-9455-4BE7-8E18-958D4F0D58D0}" destId="{2DC579C4-CA6C-4ACC-9061-B8F12B705EDF}" srcOrd="3" destOrd="0" presId="urn:microsoft.com/office/officeart/2005/8/layout/hProcess4"/>
    <dgm:cxn modelId="{2A2DB7F6-B3B4-4868-ACF2-9B773B38E53B}" type="presParOf" srcId="{63206CD1-9455-4BE7-8E18-958D4F0D58D0}" destId="{051A7085-4657-4B62-8040-E1B802ADE12C}" srcOrd="4" destOrd="0" presId="urn:microsoft.com/office/officeart/2005/8/layout/hProcess4"/>
    <dgm:cxn modelId="{324947EB-2556-4E25-8ADA-76EA7A0E2EA3}" type="presParOf" srcId="{FF3CE3C9-DA27-4679-AC9E-E5508DC090E6}" destId="{2CFF6386-7841-42D5-B024-C13EE149AD51}" srcOrd="5" destOrd="0" presId="urn:microsoft.com/office/officeart/2005/8/layout/hProcess4"/>
    <dgm:cxn modelId="{9AE7CD77-CFF8-4B13-8802-C9FE2FDFA465}" type="presParOf" srcId="{FF3CE3C9-DA27-4679-AC9E-E5508DC090E6}" destId="{EDD8F6C7-CA58-4873-9F1B-4D0E34F4343C}" srcOrd="6" destOrd="0" presId="urn:microsoft.com/office/officeart/2005/8/layout/hProcess4"/>
    <dgm:cxn modelId="{EB97C4B6-CBF9-40F9-90BC-848C5E646D9D}" type="presParOf" srcId="{EDD8F6C7-CA58-4873-9F1B-4D0E34F4343C}" destId="{3888747F-97D0-461A-8CA2-7250FB4A9DC9}" srcOrd="0" destOrd="0" presId="urn:microsoft.com/office/officeart/2005/8/layout/hProcess4"/>
    <dgm:cxn modelId="{FA02D373-E106-48F4-9D46-C021B55582A3}" type="presParOf" srcId="{EDD8F6C7-CA58-4873-9F1B-4D0E34F4343C}" destId="{E62EBCCC-4C6D-4D2E-B421-458D614017F3}" srcOrd="1" destOrd="0" presId="urn:microsoft.com/office/officeart/2005/8/layout/hProcess4"/>
    <dgm:cxn modelId="{81DA375E-E4E2-457F-BBC4-A086BC099DA8}" type="presParOf" srcId="{EDD8F6C7-CA58-4873-9F1B-4D0E34F4343C}" destId="{64F2618C-66F9-41D1-980A-812D528569A8}" srcOrd="2" destOrd="0" presId="urn:microsoft.com/office/officeart/2005/8/layout/hProcess4"/>
    <dgm:cxn modelId="{13664355-7B43-4761-B310-F4E99B8FC391}" type="presParOf" srcId="{EDD8F6C7-CA58-4873-9F1B-4D0E34F4343C}" destId="{C7FE7C5B-F8C4-44A3-87FE-CA5C9F9BA2CE}" srcOrd="3" destOrd="0" presId="urn:microsoft.com/office/officeart/2005/8/layout/hProcess4"/>
    <dgm:cxn modelId="{F187F4F0-9F2D-405F-8F3E-55F495004347}" type="presParOf" srcId="{EDD8F6C7-CA58-4873-9F1B-4D0E34F4343C}" destId="{FE53C7AB-926E-45A6-915D-726CB51B05C8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32D0D7B2-96D8-4851-916B-6F0D5D7E392D}" type="doc">
      <dgm:prSet loTypeId="urn:microsoft.com/office/officeart/2005/8/layout/process3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30678732-719B-47BC-8FA8-F1B20D296A0F}">
      <dgm:prSet/>
      <dgm:spPr/>
      <dgm:t>
        <a:bodyPr/>
        <a:lstStyle/>
        <a:p>
          <a:pPr rtl="0"/>
          <a:r>
            <a:rPr lang="es-MX" smtClean="0"/>
            <a:t>Sueldos y salarios</a:t>
          </a:r>
          <a:endParaRPr lang="es-MX"/>
        </a:p>
      </dgm:t>
    </dgm:pt>
    <dgm:pt modelId="{286BE795-65ED-4E99-90B4-C66F823306E9}" type="parTrans" cxnId="{7C2258C9-05EE-45F5-9D56-BD13047051D3}">
      <dgm:prSet/>
      <dgm:spPr/>
      <dgm:t>
        <a:bodyPr/>
        <a:lstStyle/>
        <a:p>
          <a:endParaRPr lang="es-MX"/>
        </a:p>
      </dgm:t>
    </dgm:pt>
    <dgm:pt modelId="{C093962E-078F-434A-AD42-7CE7C66A9492}" type="sibTrans" cxnId="{7C2258C9-05EE-45F5-9D56-BD13047051D3}">
      <dgm:prSet/>
      <dgm:spPr/>
      <dgm:t>
        <a:bodyPr/>
        <a:lstStyle/>
        <a:p>
          <a:endParaRPr lang="es-MX"/>
        </a:p>
      </dgm:t>
    </dgm:pt>
    <dgm:pt modelId="{3F47BB7A-528B-4BB2-A5C1-F82F9A3486F0}">
      <dgm:prSet/>
      <dgm:spPr/>
      <dgm:t>
        <a:bodyPr/>
        <a:lstStyle/>
        <a:p>
          <a:pPr rtl="0"/>
          <a:r>
            <a:rPr lang="es-MX" smtClean="0"/>
            <a:t>La tarifa que corresponda por el límite máximo, elevado al periodo.</a:t>
          </a:r>
          <a:endParaRPr lang="es-MX"/>
        </a:p>
      </dgm:t>
    </dgm:pt>
    <dgm:pt modelId="{16BE2445-BE25-48E5-A765-4D21C2F37D1C}" type="parTrans" cxnId="{6830D610-722B-4E5A-9322-7708B4BD6DC2}">
      <dgm:prSet/>
      <dgm:spPr/>
      <dgm:t>
        <a:bodyPr/>
        <a:lstStyle/>
        <a:p>
          <a:endParaRPr lang="es-MX"/>
        </a:p>
      </dgm:t>
    </dgm:pt>
    <dgm:pt modelId="{B9556C7C-EDB8-4D96-BBD2-489D06FEC176}" type="sibTrans" cxnId="{6830D610-722B-4E5A-9322-7708B4BD6DC2}">
      <dgm:prSet/>
      <dgm:spPr/>
      <dgm:t>
        <a:bodyPr/>
        <a:lstStyle/>
        <a:p>
          <a:endParaRPr lang="es-MX"/>
        </a:p>
      </dgm:t>
    </dgm:pt>
    <dgm:pt modelId="{5C6680C2-65F3-4BA6-B2B5-EB99BE7C8A11}">
      <dgm:prSet/>
      <dgm:spPr/>
      <dgm:t>
        <a:bodyPr/>
        <a:lstStyle/>
        <a:p>
          <a:pPr rtl="0"/>
          <a:r>
            <a:rPr lang="es-MX" smtClean="0"/>
            <a:t>IMSS</a:t>
          </a:r>
          <a:endParaRPr lang="es-MX"/>
        </a:p>
      </dgm:t>
    </dgm:pt>
    <dgm:pt modelId="{5477D00D-7B15-49CC-AA6F-649DAB7909E1}" type="parTrans" cxnId="{8359E345-4430-4B0E-9109-9E6D6E4BD39D}">
      <dgm:prSet/>
      <dgm:spPr/>
      <dgm:t>
        <a:bodyPr/>
        <a:lstStyle/>
        <a:p>
          <a:endParaRPr lang="es-MX"/>
        </a:p>
      </dgm:t>
    </dgm:pt>
    <dgm:pt modelId="{2F5C57FA-287F-4328-B3BE-A228D2B01067}" type="sibTrans" cxnId="{8359E345-4430-4B0E-9109-9E6D6E4BD39D}">
      <dgm:prSet/>
      <dgm:spPr/>
      <dgm:t>
        <a:bodyPr/>
        <a:lstStyle/>
        <a:p>
          <a:endParaRPr lang="es-MX"/>
        </a:p>
      </dgm:t>
    </dgm:pt>
    <dgm:pt modelId="{963336D4-4DFF-4C0F-8827-0679B239E723}">
      <dgm:prSet/>
      <dgm:spPr/>
      <dgm:t>
        <a:bodyPr/>
        <a:lstStyle/>
        <a:p>
          <a:pPr rtl="0"/>
          <a:r>
            <a:rPr lang="es-MX" smtClean="0"/>
            <a:t>La tarifa sobre 4SMG, elevado al periodo.</a:t>
          </a:r>
          <a:endParaRPr lang="es-MX"/>
        </a:p>
      </dgm:t>
    </dgm:pt>
    <dgm:pt modelId="{C498A455-0E83-404C-82D3-8ACAAB3FB51B}" type="parTrans" cxnId="{257EA724-AB9E-4AA1-85D5-B21BB60C8AA6}">
      <dgm:prSet/>
      <dgm:spPr/>
      <dgm:t>
        <a:bodyPr/>
        <a:lstStyle/>
        <a:p>
          <a:endParaRPr lang="es-MX"/>
        </a:p>
      </dgm:t>
    </dgm:pt>
    <dgm:pt modelId="{49446359-238F-4F99-B295-6B4DD94B34AB}" type="sibTrans" cxnId="{257EA724-AB9E-4AA1-85D5-B21BB60C8AA6}">
      <dgm:prSet/>
      <dgm:spPr/>
      <dgm:t>
        <a:bodyPr/>
        <a:lstStyle/>
        <a:p>
          <a:endParaRPr lang="es-MX"/>
        </a:p>
      </dgm:t>
    </dgm:pt>
    <dgm:pt modelId="{761FF265-FE1A-4C60-9657-220C7A9CF605}">
      <dgm:prSet/>
      <dgm:spPr/>
      <dgm:t>
        <a:bodyPr/>
        <a:lstStyle/>
        <a:p>
          <a:pPr rtl="0"/>
          <a:r>
            <a:rPr lang="es-MX" smtClean="0"/>
            <a:t>INFONAVIT</a:t>
          </a:r>
          <a:endParaRPr lang="es-MX"/>
        </a:p>
      </dgm:t>
    </dgm:pt>
    <dgm:pt modelId="{7E67EA9C-8250-449B-AA5F-4DCDDA6A0059}" type="parTrans" cxnId="{067F5576-7D43-47E8-A965-3EAAB49D44B8}">
      <dgm:prSet/>
      <dgm:spPr/>
      <dgm:t>
        <a:bodyPr/>
        <a:lstStyle/>
        <a:p>
          <a:endParaRPr lang="es-MX"/>
        </a:p>
      </dgm:t>
    </dgm:pt>
    <dgm:pt modelId="{DDDEB0BB-52AB-452A-ABC9-013B816735A0}" type="sibTrans" cxnId="{067F5576-7D43-47E8-A965-3EAAB49D44B8}">
      <dgm:prSet/>
      <dgm:spPr/>
      <dgm:t>
        <a:bodyPr/>
        <a:lstStyle/>
        <a:p>
          <a:endParaRPr lang="es-MX"/>
        </a:p>
      </dgm:t>
    </dgm:pt>
    <dgm:pt modelId="{61777AA8-08D2-4A39-AA54-E04A86637C83}">
      <dgm:prSet/>
      <dgm:spPr/>
      <dgm:t>
        <a:bodyPr/>
        <a:lstStyle/>
        <a:p>
          <a:pPr rtl="0"/>
          <a:r>
            <a:rPr lang="es-MX" smtClean="0"/>
            <a:t>La tasa del 5% sobre 4SMG, elevado al periodo.</a:t>
          </a:r>
          <a:endParaRPr lang="es-MX"/>
        </a:p>
      </dgm:t>
    </dgm:pt>
    <dgm:pt modelId="{6901BEEC-FE6D-4FB8-BD9C-471CCFDB9DD5}" type="parTrans" cxnId="{63195156-2B60-45D7-B011-D51C7162FCDF}">
      <dgm:prSet/>
      <dgm:spPr/>
      <dgm:t>
        <a:bodyPr/>
        <a:lstStyle/>
        <a:p>
          <a:endParaRPr lang="es-MX"/>
        </a:p>
      </dgm:t>
    </dgm:pt>
    <dgm:pt modelId="{FE8C5CD5-E1A9-408F-BEA1-A88BC9619B70}" type="sibTrans" cxnId="{63195156-2B60-45D7-B011-D51C7162FCDF}">
      <dgm:prSet/>
      <dgm:spPr/>
      <dgm:t>
        <a:bodyPr/>
        <a:lstStyle/>
        <a:p>
          <a:endParaRPr lang="es-MX"/>
        </a:p>
      </dgm:t>
    </dgm:pt>
    <dgm:pt modelId="{0A4CD8EF-29E6-428F-807B-F012DA659B3D}" type="pres">
      <dgm:prSet presAssocID="{32D0D7B2-96D8-4851-916B-6F0D5D7E392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4672D37-4EFD-47D4-8D07-58EB593C4A2C}" type="pres">
      <dgm:prSet presAssocID="{30678732-719B-47BC-8FA8-F1B20D296A0F}" presName="composite" presStyleCnt="0"/>
      <dgm:spPr/>
    </dgm:pt>
    <dgm:pt modelId="{A2115BF4-F44F-43B1-83C8-E8EDB62CD60A}" type="pres">
      <dgm:prSet presAssocID="{30678732-719B-47BC-8FA8-F1B20D296A0F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E91B73-5060-40C0-A3AF-237F647D4ADB}" type="pres">
      <dgm:prSet presAssocID="{30678732-719B-47BC-8FA8-F1B20D296A0F}" presName="parSh" presStyleLbl="node1" presStyleIdx="0" presStyleCnt="3"/>
      <dgm:spPr/>
      <dgm:t>
        <a:bodyPr/>
        <a:lstStyle/>
        <a:p>
          <a:endParaRPr lang="es-MX"/>
        </a:p>
      </dgm:t>
    </dgm:pt>
    <dgm:pt modelId="{0A29CC8D-2A2D-4248-8921-C712648F5B85}" type="pres">
      <dgm:prSet presAssocID="{30678732-719B-47BC-8FA8-F1B20D296A0F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83600A-1575-44D9-B58F-235CF37A40DB}" type="pres">
      <dgm:prSet presAssocID="{C093962E-078F-434A-AD42-7CE7C66A9492}" presName="sibTrans" presStyleLbl="sibTrans2D1" presStyleIdx="0" presStyleCnt="2"/>
      <dgm:spPr/>
      <dgm:t>
        <a:bodyPr/>
        <a:lstStyle/>
        <a:p>
          <a:endParaRPr lang="es-MX"/>
        </a:p>
      </dgm:t>
    </dgm:pt>
    <dgm:pt modelId="{EAA77139-DC7F-4D3B-A9B8-9880F1931568}" type="pres">
      <dgm:prSet presAssocID="{C093962E-078F-434A-AD42-7CE7C66A9492}" presName="connTx" presStyleLbl="sibTrans2D1" presStyleIdx="0" presStyleCnt="2"/>
      <dgm:spPr/>
      <dgm:t>
        <a:bodyPr/>
        <a:lstStyle/>
        <a:p>
          <a:endParaRPr lang="es-MX"/>
        </a:p>
      </dgm:t>
    </dgm:pt>
    <dgm:pt modelId="{07989EBE-E00A-4720-940D-1101E2A029C2}" type="pres">
      <dgm:prSet presAssocID="{5C6680C2-65F3-4BA6-B2B5-EB99BE7C8A11}" presName="composite" presStyleCnt="0"/>
      <dgm:spPr/>
    </dgm:pt>
    <dgm:pt modelId="{4DAC028D-B077-4CEF-96AC-D5695B06428F}" type="pres">
      <dgm:prSet presAssocID="{5C6680C2-65F3-4BA6-B2B5-EB99BE7C8A11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32CD68-16FC-4F39-9D2C-D9876353CF1E}" type="pres">
      <dgm:prSet presAssocID="{5C6680C2-65F3-4BA6-B2B5-EB99BE7C8A11}" presName="parSh" presStyleLbl="node1" presStyleIdx="1" presStyleCnt="3"/>
      <dgm:spPr/>
      <dgm:t>
        <a:bodyPr/>
        <a:lstStyle/>
        <a:p>
          <a:endParaRPr lang="es-MX"/>
        </a:p>
      </dgm:t>
    </dgm:pt>
    <dgm:pt modelId="{3D07FD4D-0A75-4849-AEF9-DD7099A7A1FC}" type="pres">
      <dgm:prSet presAssocID="{5C6680C2-65F3-4BA6-B2B5-EB99BE7C8A11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2B8FB9-5268-42FE-87E9-772A49A16F62}" type="pres">
      <dgm:prSet presAssocID="{2F5C57FA-287F-4328-B3BE-A228D2B01067}" presName="sibTrans" presStyleLbl="sibTrans2D1" presStyleIdx="1" presStyleCnt="2"/>
      <dgm:spPr/>
      <dgm:t>
        <a:bodyPr/>
        <a:lstStyle/>
        <a:p>
          <a:endParaRPr lang="es-MX"/>
        </a:p>
      </dgm:t>
    </dgm:pt>
    <dgm:pt modelId="{0FAB8794-5CF0-4A31-8221-BF62C8BE2A1F}" type="pres">
      <dgm:prSet presAssocID="{2F5C57FA-287F-4328-B3BE-A228D2B01067}" presName="connTx" presStyleLbl="sibTrans2D1" presStyleIdx="1" presStyleCnt="2"/>
      <dgm:spPr/>
      <dgm:t>
        <a:bodyPr/>
        <a:lstStyle/>
        <a:p>
          <a:endParaRPr lang="es-MX"/>
        </a:p>
      </dgm:t>
    </dgm:pt>
    <dgm:pt modelId="{01AB3871-8BB8-407B-AC23-39E8B2DC7481}" type="pres">
      <dgm:prSet presAssocID="{761FF265-FE1A-4C60-9657-220C7A9CF605}" presName="composite" presStyleCnt="0"/>
      <dgm:spPr/>
    </dgm:pt>
    <dgm:pt modelId="{58ABFF84-C500-4502-B6B4-AFC61E1662C9}" type="pres">
      <dgm:prSet presAssocID="{761FF265-FE1A-4C60-9657-220C7A9CF605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7F207C-473E-4352-B7CC-D995B4CF0CA5}" type="pres">
      <dgm:prSet presAssocID="{761FF265-FE1A-4C60-9657-220C7A9CF605}" presName="parSh" presStyleLbl="node1" presStyleIdx="2" presStyleCnt="3"/>
      <dgm:spPr/>
      <dgm:t>
        <a:bodyPr/>
        <a:lstStyle/>
        <a:p>
          <a:endParaRPr lang="es-MX"/>
        </a:p>
      </dgm:t>
    </dgm:pt>
    <dgm:pt modelId="{FB9EECCD-02B0-4908-A56C-ECECCCD81016}" type="pres">
      <dgm:prSet presAssocID="{761FF265-FE1A-4C60-9657-220C7A9CF605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605BEDD-1BE1-4963-9759-025DE4123118}" type="presOf" srcId="{2F5C57FA-287F-4328-B3BE-A228D2B01067}" destId="{092B8FB9-5268-42FE-87E9-772A49A16F62}" srcOrd="0" destOrd="0" presId="urn:microsoft.com/office/officeart/2005/8/layout/process3"/>
    <dgm:cxn modelId="{462008B1-6957-4374-96E4-9EEC6EFDC5A1}" type="presOf" srcId="{30678732-719B-47BC-8FA8-F1B20D296A0F}" destId="{38E91B73-5060-40C0-A3AF-237F647D4ADB}" srcOrd="1" destOrd="0" presId="urn:microsoft.com/office/officeart/2005/8/layout/process3"/>
    <dgm:cxn modelId="{39A14529-2B53-4744-BEC3-0BC548E31C2C}" type="presOf" srcId="{761FF265-FE1A-4C60-9657-220C7A9CF605}" destId="{3D7F207C-473E-4352-B7CC-D995B4CF0CA5}" srcOrd="1" destOrd="0" presId="urn:microsoft.com/office/officeart/2005/8/layout/process3"/>
    <dgm:cxn modelId="{63ED1330-C7BF-468A-8880-DD1CDAE31C40}" type="presOf" srcId="{761FF265-FE1A-4C60-9657-220C7A9CF605}" destId="{58ABFF84-C500-4502-B6B4-AFC61E1662C9}" srcOrd="0" destOrd="0" presId="urn:microsoft.com/office/officeart/2005/8/layout/process3"/>
    <dgm:cxn modelId="{4F990812-45B1-49A0-8E39-2727B6D0B7AF}" type="presOf" srcId="{5C6680C2-65F3-4BA6-B2B5-EB99BE7C8A11}" destId="{4332CD68-16FC-4F39-9D2C-D9876353CF1E}" srcOrd="1" destOrd="0" presId="urn:microsoft.com/office/officeart/2005/8/layout/process3"/>
    <dgm:cxn modelId="{2F693DBD-1BEC-47AE-A427-C4484962AF1E}" type="presOf" srcId="{2F5C57FA-287F-4328-B3BE-A228D2B01067}" destId="{0FAB8794-5CF0-4A31-8221-BF62C8BE2A1F}" srcOrd="1" destOrd="0" presId="urn:microsoft.com/office/officeart/2005/8/layout/process3"/>
    <dgm:cxn modelId="{7C2258C9-05EE-45F5-9D56-BD13047051D3}" srcId="{32D0D7B2-96D8-4851-916B-6F0D5D7E392D}" destId="{30678732-719B-47BC-8FA8-F1B20D296A0F}" srcOrd="0" destOrd="0" parTransId="{286BE795-65ED-4E99-90B4-C66F823306E9}" sibTransId="{C093962E-078F-434A-AD42-7CE7C66A9492}"/>
    <dgm:cxn modelId="{86F30C6E-5BA8-4F5A-9713-DECA51142E16}" type="presOf" srcId="{C093962E-078F-434A-AD42-7CE7C66A9492}" destId="{F283600A-1575-44D9-B58F-235CF37A40DB}" srcOrd="0" destOrd="0" presId="urn:microsoft.com/office/officeart/2005/8/layout/process3"/>
    <dgm:cxn modelId="{8BF32506-D938-47F7-A9FE-5EE646C5A6ED}" type="presOf" srcId="{30678732-719B-47BC-8FA8-F1B20D296A0F}" destId="{A2115BF4-F44F-43B1-83C8-E8EDB62CD60A}" srcOrd="0" destOrd="0" presId="urn:microsoft.com/office/officeart/2005/8/layout/process3"/>
    <dgm:cxn modelId="{067F5576-7D43-47E8-A965-3EAAB49D44B8}" srcId="{32D0D7B2-96D8-4851-916B-6F0D5D7E392D}" destId="{761FF265-FE1A-4C60-9657-220C7A9CF605}" srcOrd="2" destOrd="0" parTransId="{7E67EA9C-8250-449B-AA5F-4DCDDA6A0059}" sibTransId="{DDDEB0BB-52AB-452A-ABC9-013B816735A0}"/>
    <dgm:cxn modelId="{63195156-2B60-45D7-B011-D51C7162FCDF}" srcId="{761FF265-FE1A-4C60-9657-220C7A9CF605}" destId="{61777AA8-08D2-4A39-AA54-E04A86637C83}" srcOrd="0" destOrd="0" parTransId="{6901BEEC-FE6D-4FB8-BD9C-471CCFDB9DD5}" sibTransId="{FE8C5CD5-E1A9-408F-BEA1-A88BC9619B70}"/>
    <dgm:cxn modelId="{B946EE51-E95A-42C0-87CF-B1F8B5C10D9A}" type="presOf" srcId="{61777AA8-08D2-4A39-AA54-E04A86637C83}" destId="{FB9EECCD-02B0-4908-A56C-ECECCCD81016}" srcOrd="0" destOrd="0" presId="urn:microsoft.com/office/officeart/2005/8/layout/process3"/>
    <dgm:cxn modelId="{5E57D557-9E0F-466B-B772-068D1C6E1DC9}" type="presOf" srcId="{32D0D7B2-96D8-4851-916B-6F0D5D7E392D}" destId="{0A4CD8EF-29E6-428F-807B-F012DA659B3D}" srcOrd="0" destOrd="0" presId="urn:microsoft.com/office/officeart/2005/8/layout/process3"/>
    <dgm:cxn modelId="{70CB64CA-C6C7-46FC-9396-DD5C689D3BA7}" type="presOf" srcId="{3F47BB7A-528B-4BB2-A5C1-F82F9A3486F0}" destId="{0A29CC8D-2A2D-4248-8921-C712648F5B85}" srcOrd="0" destOrd="0" presId="urn:microsoft.com/office/officeart/2005/8/layout/process3"/>
    <dgm:cxn modelId="{866DCB91-BE7C-4544-BFC4-85B9761167C3}" type="presOf" srcId="{963336D4-4DFF-4C0F-8827-0679B239E723}" destId="{3D07FD4D-0A75-4849-AEF9-DD7099A7A1FC}" srcOrd="0" destOrd="0" presId="urn:microsoft.com/office/officeart/2005/8/layout/process3"/>
    <dgm:cxn modelId="{5DE55B4E-9A00-45D1-94E0-170663817ADE}" type="presOf" srcId="{C093962E-078F-434A-AD42-7CE7C66A9492}" destId="{EAA77139-DC7F-4D3B-A9B8-9880F1931568}" srcOrd="1" destOrd="0" presId="urn:microsoft.com/office/officeart/2005/8/layout/process3"/>
    <dgm:cxn modelId="{6830D610-722B-4E5A-9322-7708B4BD6DC2}" srcId="{30678732-719B-47BC-8FA8-F1B20D296A0F}" destId="{3F47BB7A-528B-4BB2-A5C1-F82F9A3486F0}" srcOrd="0" destOrd="0" parTransId="{16BE2445-BE25-48E5-A765-4D21C2F37D1C}" sibTransId="{B9556C7C-EDB8-4D96-BBD2-489D06FEC176}"/>
    <dgm:cxn modelId="{A9BBFAA2-7589-4E4D-8074-9E2385D708BE}" type="presOf" srcId="{5C6680C2-65F3-4BA6-B2B5-EB99BE7C8A11}" destId="{4DAC028D-B077-4CEF-96AC-D5695B06428F}" srcOrd="0" destOrd="0" presId="urn:microsoft.com/office/officeart/2005/8/layout/process3"/>
    <dgm:cxn modelId="{8359E345-4430-4B0E-9109-9E6D6E4BD39D}" srcId="{32D0D7B2-96D8-4851-916B-6F0D5D7E392D}" destId="{5C6680C2-65F3-4BA6-B2B5-EB99BE7C8A11}" srcOrd="1" destOrd="0" parTransId="{5477D00D-7B15-49CC-AA6F-649DAB7909E1}" sibTransId="{2F5C57FA-287F-4328-B3BE-A228D2B01067}"/>
    <dgm:cxn modelId="{257EA724-AB9E-4AA1-85D5-B21BB60C8AA6}" srcId="{5C6680C2-65F3-4BA6-B2B5-EB99BE7C8A11}" destId="{963336D4-4DFF-4C0F-8827-0679B239E723}" srcOrd="0" destOrd="0" parTransId="{C498A455-0E83-404C-82D3-8ACAAB3FB51B}" sibTransId="{49446359-238F-4F99-B295-6B4DD94B34AB}"/>
    <dgm:cxn modelId="{336D5487-E6CA-404F-B6AD-9F4FF2E464AF}" type="presParOf" srcId="{0A4CD8EF-29E6-428F-807B-F012DA659B3D}" destId="{64672D37-4EFD-47D4-8D07-58EB593C4A2C}" srcOrd="0" destOrd="0" presId="urn:microsoft.com/office/officeart/2005/8/layout/process3"/>
    <dgm:cxn modelId="{CAA53CC3-5F29-4681-8973-AF15107F3660}" type="presParOf" srcId="{64672D37-4EFD-47D4-8D07-58EB593C4A2C}" destId="{A2115BF4-F44F-43B1-83C8-E8EDB62CD60A}" srcOrd="0" destOrd="0" presId="urn:microsoft.com/office/officeart/2005/8/layout/process3"/>
    <dgm:cxn modelId="{7D08CE85-6F29-4D82-AE14-D0B53276CE1D}" type="presParOf" srcId="{64672D37-4EFD-47D4-8D07-58EB593C4A2C}" destId="{38E91B73-5060-40C0-A3AF-237F647D4ADB}" srcOrd="1" destOrd="0" presId="urn:microsoft.com/office/officeart/2005/8/layout/process3"/>
    <dgm:cxn modelId="{6818B3D0-9D81-4BC2-A255-89F287C74DDE}" type="presParOf" srcId="{64672D37-4EFD-47D4-8D07-58EB593C4A2C}" destId="{0A29CC8D-2A2D-4248-8921-C712648F5B85}" srcOrd="2" destOrd="0" presId="urn:microsoft.com/office/officeart/2005/8/layout/process3"/>
    <dgm:cxn modelId="{1FCF58A9-1423-4609-BE6F-1295FD77F159}" type="presParOf" srcId="{0A4CD8EF-29E6-428F-807B-F012DA659B3D}" destId="{F283600A-1575-44D9-B58F-235CF37A40DB}" srcOrd="1" destOrd="0" presId="urn:microsoft.com/office/officeart/2005/8/layout/process3"/>
    <dgm:cxn modelId="{9AB65FCF-A5C1-471B-8600-FF609BAEBE4B}" type="presParOf" srcId="{F283600A-1575-44D9-B58F-235CF37A40DB}" destId="{EAA77139-DC7F-4D3B-A9B8-9880F1931568}" srcOrd="0" destOrd="0" presId="urn:microsoft.com/office/officeart/2005/8/layout/process3"/>
    <dgm:cxn modelId="{D854B390-5DF9-420B-B7F8-2DA8B155C24A}" type="presParOf" srcId="{0A4CD8EF-29E6-428F-807B-F012DA659B3D}" destId="{07989EBE-E00A-4720-940D-1101E2A029C2}" srcOrd="2" destOrd="0" presId="urn:microsoft.com/office/officeart/2005/8/layout/process3"/>
    <dgm:cxn modelId="{8789E03B-1CE4-4AEB-BCE9-5229415A459B}" type="presParOf" srcId="{07989EBE-E00A-4720-940D-1101E2A029C2}" destId="{4DAC028D-B077-4CEF-96AC-D5695B06428F}" srcOrd="0" destOrd="0" presId="urn:microsoft.com/office/officeart/2005/8/layout/process3"/>
    <dgm:cxn modelId="{133C1F51-156B-49B3-BC19-F93C9994DC03}" type="presParOf" srcId="{07989EBE-E00A-4720-940D-1101E2A029C2}" destId="{4332CD68-16FC-4F39-9D2C-D9876353CF1E}" srcOrd="1" destOrd="0" presId="urn:microsoft.com/office/officeart/2005/8/layout/process3"/>
    <dgm:cxn modelId="{45B38E16-34D4-4BB0-A466-FE510D7FE42A}" type="presParOf" srcId="{07989EBE-E00A-4720-940D-1101E2A029C2}" destId="{3D07FD4D-0A75-4849-AEF9-DD7099A7A1FC}" srcOrd="2" destOrd="0" presId="urn:microsoft.com/office/officeart/2005/8/layout/process3"/>
    <dgm:cxn modelId="{332DFFB2-CDB6-4710-8876-AEC70C4073DE}" type="presParOf" srcId="{0A4CD8EF-29E6-428F-807B-F012DA659B3D}" destId="{092B8FB9-5268-42FE-87E9-772A49A16F62}" srcOrd="3" destOrd="0" presId="urn:microsoft.com/office/officeart/2005/8/layout/process3"/>
    <dgm:cxn modelId="{3871003F-33A4-4898-8A37-161947BAD784}" type="presParOf" srcId="{092B8FB9-5268-42FE-87E9-772A49A16F62}" destId="{0FAB8794-5CF0-4A31-8221-BF62C8BE2A1F}" srcOrd="0" destOrd="0" presId="urn:microsoft.com/office/officeart/2005/8/layout/process3"/>
    <dgm:cxn modelId="{948CB048-6A2A-43F2-81C6-401A57D06E00}" type="presParOf" srcId="{0A4CD8EF-29E6-428F-807B-F012DA659B3D}" destId="{01AB3871-8BB8-407B-AC23-39E8B2DC7481}" srcOrd="4" destOrd="0" presId="urn:microsoft.com/office/officeart/2005/8/layout/process3"/>
    <dgm:cxn modelId="{E6D58A9B-3562-428A-849A-BEE7DA17A02F}" type="presParOf" srcId="{01AB3871-8BB8-407B-AC23-39E8B2DC7481}" destId="{58ABFF84-C500-4502-B6B4-AFC61E1662C9}" srcOrd="0" destOrd="0" presId="urn:microsoft.com/office/officeart/2005/8/layout/process3"/>
    <dgm:cxn modelId="{587E36E9-635C-4435-9D3A-4BED82486B84}" type="presParOf" srcId="{01AB3871-8BB8-407B-AC23-39E8B2DC7481}" destId="{3D7F207C-473E-4352-B7CC-D995B4CF0CA5}" srcOrd="1" destOrd="0" presId="urn:microsoft.com/office/officeart/2005/8/layout/process3"/>
    <dgm:cxn modelId="{B51DCD51-A044-424B-B7D1-B25F0B6E6857}" type="presParOf" srcId="{01AB3871-8BB8-407B-AC23-39E8B2DC7481}" destId="{FB9EECCD-02B0-4908-A56C-ECECCCD81016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064AADCD-2567-48FC-B8F4-87A77AA16FAB}" type="doc">
      <dgm:prSet loTypeId="urn:microsoft.com/office/officeart/2008/layout/LinedList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EB93337E-8A0A-4F6E-AD3C-353ED3CF834E}">
      <dgm:prSet/>
      <dgm:spPr/>
      <dgm:t>
        <a:bodyPr/>
        <a:lstStyle/>
        <a:p>
          <a:pPr rtl="0"/>
          <a:r>
            <a:rPr lang="es-MX" dirty="0" smtClean="0"/>
            <a:t>6%</a:t>
          </a:r>
          <a:endParaRPr lang="es-MX" dirty="0"/>
        </a:p>
      </dgm:t>
    </dgm:pt>
    <dgm:pt modelId="{22340AE5-E3CE-409F-B525-3A64E1420B27}" type="parTrans" cxnId="{58C395A2-57F1-4B30-A921-FC2FFF37044B}">
      <dgm:prSet/>
      <dgm:spPr/>
      <dgm:t>
        <a:bodyPr/>
        <a:lstStyle/>
        <a:p>
          <a:endParaRPr lang="es-MX"/>
        </a:p>
      </dgm:t>
    </dgm:pt>
    <dgm:pt modelId="{8D2C87AE-ADC8-45D8-BDA4-FE73EB3B8991}" type="sibTrans" cxnId="{58C395A2-57F1-4B30-A921-FC2FFF37044B}">
      <dgm:prSet/>
      <dgm:spPr/>
      <dgm:t>
        <a:bodyPr/>
        <a:lstStyle/>
        <a:p>
          <a:endParaRPr lang="es-MX"/>
        </a:p>
      </dgm:t>
    </dgm:pt>
    <dgm:pt modelId="{F8614AAC-5040-408B-B2DC-ABF4062EC11D}">
      <dgm:prSet custT="1"/>
      <dgm:spPr/>
      <dgm:t>
        <a:bodyPr/>
        <a:lstStyle/>
        <a:p>
          <a:pPr rtl="0"/>
          <a:r>
            <a:rPr lang="es-MX" sz="1600" dirty="0" smtClean="0"/>
            <a:t>Comercialización de gasolina y combustibles</a:t>
          </a:r>
          <a:endParaRPr lang="es-MX" sz="1600" dirty="0"/>
        </a:p>
      </dgm:t>
    </dgm:pt>
    <dgm:pt modelId="{79348D70-3772-477D-9F72-4713EB981C52}" type="parTrans" cxnId="{A2BC3EE0-A17A-48DB-80D3-9FB8D2710BB5}">
      <dgm:prSet/>
      <dgm:spPr/>
      <dgm:t>
        <a:bodyPr/>
        <a:lstStyle/>
        <a:p>
          <a:endParaRPr lang="es-MX"/>
        </a:p>
      </dgm:t>
    </dgm:pt>
    <dgm:pt modelId="{D3F6B0DC-A396-440F-BF68-0E6D3E276024}" type="sibTrans" cxnId="{A2BC3EE0-A17A-48DB-80D3-9FB8D2710BB5}">
      <dgm:prSet/>
      <dgm:spPr/>
      <dgm:t>
        <a:bodyPr/>
        <a:lstStyle/>
        <a:p>
          <a:endParaRPr lang="es-MX"/>
        </a:p>
      </dgm:t>
    </dgm:pt>
    <dgm:pt modelId="{5BED3152-0A75-42EF-BC14-E7691FFB55B6}">
      <dgm:prSet/>
      <dgm:spPr/>
      <dgm:t>
        <a:bodyPr/>
        <a:lstStyle/>
        <a:p>
          <a:pPr rtl="0"/>
          <a:r>
            <a:rPr lang="es-MX" dirty="0" smtClean="0"/>
            <a:t>12%</a:t>
          </a:r>
          <a:endParaRPr lang="es-MX" dirty="0"/>
        </a:p>
      </dgm:t>
    </dgm:pt>
    <dgm:pt modelId="{78FB64FC-4ABF-4B01-8B35-6BABA64C5180}" type="parTrans" cxnId="{9464ECD1-11BE-44FC-BADE-484D098BBD8E}">
      <dgm:prSet/>
      <dgm:spPr/>
      <dgm:t>
        <a:bodyPr/>
        <a:lstStyle/>
        <a:p>
          <a:endParaRPr lang="es-MX"/>
        </a:p>
      </dgm:t>
    </dgm:pt>
    <dgm:pt modelId="{6018770E-F6DC-4F97-BA84-A18E8634F62B}" type="sibTrans" cxnId="{9464ECD1-11BE-44FC-BADE-484D098BBD8E}">
      <dgm:prSet/>
      <dgm:spPr/>
      <dgm:t>
        <a:bodyPr/>
        <a:lstStyle/>
        <a:p>
          <a:endParaRPr lang="es-MX"/>
        </a:p>
      </dgm:t>
    </dgm:pt>
    <dgm:pt modelId="{C1B4B573-5B23-4AC9-A08B-475FC6A2504B}">
      <dgm:prSet custT="1"/>
      <dgm:spPr/>
      <dgm:t>
        <a:bodyPr/>
        <a:lstStyle/>
        <a:p>
          <a:pPr rtl="0"/>
          <a:r>
            <a:rPr lang="es-MX" sz="1600" dirty="0" smtClean="0"/>
            <a:t>Industria de palma y paja</a:t>
          </a:r>
          <a:endParaRPr lang="es-MX" sz="1600" dirty="0"/>
        </a:p>
      </dgm:t>
    </dgm:pt>
    <dgm:pt modelId="{AD37EFF4-2771-44E3-A69A-6EE8F17DD57A}" type="parTrans" cxnId="{D6A6E14F-25DF-4F16-B6F0-34DACCB70886}">
      <dgm:prSet/>
      <dgm:spPr/>
      <dgm:t>
        <a:bodyPr/>
        <a:lstStyle/>
        <a:p>
          <a:endParaRPr lang="es-MX"/>
        </a:p>
      </dgm:t>
    </dgm:pt>
    <dgm:pt modelId="{6C17A746-BD57-47BE-8F07-D1CC2A19A146}" type="sibTrans" cxnId="{D6A6E14F-25DF-4F16-B6F0-34DACCB70886}">
      <dgm:prSet/>
      <dgm:spPr/>
      <dgm:t>
        <a:bodyPr/>
        <a:lstStyle/>
        <a:p>
          <a:endParaRPr lang="es-MX"/>
        </a:p>
      </dgm:t>
    </dgm:pt>
    <dgm:pt modelId="{676BFC89-25F5-47D0-B9A9-EFC7CEC3E397}">
      <dgm:prSet custT="1"/>
      <dgm:spPr/>
      <dgm:t>
        <a:bodyPr/>
        <a:lstStyle/>
        <a:p>
          <a:pPr rtl="0"/>
          <a:r>
            <a:rPr lang="es-MX" sz="1600" dirty="0" smtClean="0"/>
            <a:t>Comercio de granos, carne, cereal, tortilla, pan y lotería.</a:t>
          </a:r>
          <a:endParaRPr lang="es-MX" sz="1600" dirty="0"/>
        </a:p>
      </dgm:t>
    </dgm:pt>
    <dgm:pt modelId="{C253CB19-2063-4A5A-A39D-C74C2370233A}" type="parTrans" cxnId="{E2EA5932-9A19-4B60-A71E-8106B713F110}">
      <dgm:prSet/>
      <dgm:spPr/>
      <dgm:t>
        <a:bodyPr/>
        <a:lstStyle/>
        <a:p>
          <a:endParaRPr lang="es-MX"/>
        </a:p>
      </dgm:t>
    </dgm:pt>
    <dgm:pt modelId="{E3591D03-2DF4-41B7-A14B-FA23BBA99CD2}" type="sibTrans" cxnId="{E2EA5932-9A19-4B60-A71E-8106B713F110}">
      <dgm:prSet/>
      <dgm:spPr/>
      <dgm:t>
        <a:bodyPr/>
        <a:lstStyle/>
        <a:p>
          <a:endParaRPr lang="es-MX"/>
        </a:p>
      </dgm:t>
    </dgm:pt>
    <dgm:pt modelId="{C901E7A4-AD1E-4377-868A-93381551DAEA}">
      <dgm:prSet custT="1"/>
      <dgm:spPr/>
      <dgm:t>
        <a:bodyPr/>
        <a:lstStyle/>
        <a:p>
          <a:pPr rtl="0"/>
          <a:r>
            <a:rPr lang="es-MX" sz="1600" dirty="0" smtClean="0"/>
            <a:t>Agricultura de cereales y granos.</a:t>
          </a:r>
          <a:endParaRPr lang="es-MX" sz="1600" dirty="0"/>
        </a:p>
      </dgm:t>
    </dgm:pt>
    <dgm:pt modelId="{358973B8-7D41-4723-9921-5E998188F581}" type="parTrans" cxnId="{3A4D5D13-8C28-4018-B765-4F4069FDAB05}">
      <dgm:prSet/>
      <dgm:spPr/>
      <dgm:t>
        <a:bodyPr/>
        <a:lstStyle/>
        <a:p>
          <a:endParaRPr lang="es-MX"/>
        </a:p>
      </dgm:t>
    </dgm:pt>
    <dgm:pt modelId="{0F44F689-C04C-40F5-9218-98ECEB2364E1}" type="sibTrans" cxnId="{3A4D5D13-8C28-4018-B765-4F4069FDAB05}">
      <dgm:prSet/>
      <dgm:spPr/>
      <dgm:t>
        <a:bodyPr/>
        <a:lstStyle/>
        <a:p>
          <a:endParaRPr lang="es-MX"/>
        </a:p>
      </dgm:t>
    </dgm:pt>
    <dgm:pt modelId="{ADE948B5-475F-4C6A-A270-1BB5B15CE4B7}">
      <dgm:prSet custT="1"/>
      <dgm:spPr/>
      <dgm:t>
        <a:bodyPr/>
        <a:lstStyle/>
        <a:p>
          <a:pPr rtl="0"/>
          <a:r>
            <a:rPr lang="es-MX" sz="1600" dirty="0" smtClean="0"/>
            <a:t>Producción de leche.</a:t>
          </a:r>
          <a:endParaRPr lang="es-MX" sz="1600" dirty="0"/>
        </a:p>
      </dgm:t>
    </dgm:pt>
    <dgm:pt modelId="{22C84D1B-1AFC-435A-A099-793906342106}" type="parTrans" cxnId="{872E0F70-FA49-43C0-8279-71FEB6C80566}">
      <dgm:prSet/>
      <dgm:spPr/>
      <dgm:t>
        <a:bodyPr/>
        <a:lstStyle/>
        <a:p>
          <a:endParaRPr lang="es-MX"/>
        </a:p>
      </dgm:t>
    </dgm:pt>
    <dgm:pt modelId="{417A7B44-0B87-4E8B-AAAA-91C6C5022114}" type="sibTrans" cxnId="{872E0F70-FA49-43C0-8279-71FEB6C80566}">
      <dgm:prSet/>
      <dgm:spPr/>
      <dgm:t>
        <a:bodyPr/>
        <a:lstStyle/>
        <a:p>
          <a:endParaRPr lang="es-MX"/>
        </a:p>
      </dgm:t>
    </dgm:pt>
    <dgm:pt modelId="{20402D54-FEA2-47FA-88A7-300F641F63CA}">
      <dgm:prSet/>
      <dgm:spPr/>
      <dgm:t>
        <a:bodyPr/>
        <a:lstStyle/>
        <a:p>
          <a:pPr rtl="0"/>
          <a:r>
            <a:rPr lang="es-MX" dirty="0" smtClean="0"/>
            <a:t>15%</a:t>
          </a:r>
          <a:endParaRPr lang="es-MX" dirty="0"/>
        </a:p>
      </dgm:t>
    </dgm:pt>
    <dgm:pt modelId="{4C5D6D74-4EB7-42E1-8FBA-99371741B2E7}" type="parTrans" cxnId="{7B140EF1-05DD-4A11-A195-9EBC410D9F92}">
      <dgm:prSet/>
      <dgm:spPr/>
      <dgm:t>
        <a:bodyPr/>
        <a:lstStyle/>
        <a:p>
          <a:endParaRPr lang="es-MX"/>
        </a:p>
      </dgm:t>
    </dgm:pt>
    <dgm:pt modelId="{A75BB739-B2B7-4861-9C52-B6BD79CD14EC}" type="sibTrans" cxnId="{7B140EF1-05DD-4A11-A195-9EBC410D9F92}">
      <dgm:prSet/>
      <dgm:spPr/>
      <dgm:t>
        <a:bodyPr/>
        <a:lstStyle/>
        <a:p>
          <a:endParaRPr lang="es-MX"/>
        </a:p>
      </dgm:t>
    </dgm:pt>
    <dgm:pt modelId="{A62A074E-EE48-40E1-876C-9917C3D8AE66}">
      <dgm:prSet custT="1"/>
      <dgm:spPr/>
      <dgm:t>
        <a:bodyPr/>
        <a:lstStyle/>
        <a:p>
          <a:pPr rtl="0"/>
          <a:r>
            <a:rPr lang="es-MX" sz="1600" dirty="0" smtClean="0"/>
            <a:t>Comercio de: abarrotes, salchichería, vinos, nieves, papelería, tlapalerías, ferreterías, farmacias, refaccionarias y llanteras.</a:t>
          </a:r>
          <a:endParaRPr lang="es-MX" sz="1600" dirty="0"/>
        </a:p>
      </dgm:t>
    </dgm:pt>
    <dgm:pt modelId="{C33C5C74-7D9B-4CAD-9B5F-9D699D82D1AA}" type="parTrans" cxnId="{2604C052-2B24-46FD-B171-228CBB0CF178}">
      <dgm:prSet/>
      <dgm:spPr/>
      <dgm:t>
        <a:bodyPr/>
        <a:lstStyle/>
        <a:p>
          <a:endParaRPr lang="es-MX"/>
        </a:p>
      </dgm:t>
    </dgm:pt>
    <dgm:pt modelId="{A645F1C9-D0E9-4DF2-A5BB-0989EEF9C2DE}" type="sibTrans" cxnId="{2604C052-2B24-46FD-B171-228CBB0CF178}">
      <dgm:prSet/>
      <dgm:spPr/>
      <dgm:t>
        <a:bodyPr/>
        <a:lstStyle/>
        <a:p>
          <a:endParaRPr lang="es-MX"/>
        </a:p>
      </dgm:t>
    </dgm:pt>
    <dgm:pt modelId="{7F1C2E04-119F-4803-8A66-939D3C849E69}">
      <dgm:prSet custT="1"/>
      <dgm:spPr/>
      <dgm:t>
        <a:bodyPr/>
        <a:lstStyle/>
        <a:p>
          <a:pPr rtl="0"/>
          <a:r>
            <a:rPr lang="es-MX" sz="1600" dirty="0" smtClean="0"/>
            <a:t>Agricultura de café.</a:t>
          </a:r>
          <a:endParaRPr lang="es-MX" sz="1600" dirty="0"/>
        </a:p>
      </dgm:t>
    </dgm:pt>
    <dgm:pt modelId="{1F4882BB-86F9-425C-ACA9-AF14167587FC}" type="parTrans" cxnId="{14CF3894-FB71-43F1-B5B8-174C05FAE601}">
      <dgm:prSet/>
      <dgm:spPr/>
      <dgm:t>
        <a:bodyPr/>
        <a:lstStyle/>
        <a:p>
          <a:endParaRPr lang="es-MX"/>
        </a:p>
      </dgm:t>
    </dgm:pt>
    <dgm:pt modelId="{0242D0FF-3EB5-49B0-8C69-ABA6EA29B824}" type="sibTrans" cxnId="{14CF3894-FB71-43F1-B5B8-174C05FAE601}">
      <dgm:prSet/>
      <dgm:spPr/>
      <dgm:t>
        <a:bodyPr/>
        <a:lstStyle/>
        <a:p>
          <a:endParaRPr lang="es-MX"/>
        </a:p>
      </dgm:t>
    </dgm:pt>
    <dgm:pt modelId="{30EE086E-7875-4443-8C98-AA7D015E88C7}">
      <dgm:prSet custT="1"/>
      <dgm:spPr/>
      <dgm:t>
        <a:bodyPr/>
        <a:lstStyle/>
        <a:p>
          <a:pPr rtl="0"/>
          <a:r>
            <a:rPr lang="es-MX" sz="1600" dirty="0" smtClean="0"/>
            <a:t>Pesca.</a:t>
          </a:r>
          <a:endParaRPr lang="es-MX" sz="1600" dirty="0"/>
        </a:p>
      </dgm:t>
    </dgm:pt>
    <dgm:pt modelId="{4A264C7E-B0AD-4A93-A608-06B640634100}" type="parTrans" cxnId="{30A7BBD6-ABB2-48FD-B90F-9FFDCB588D5C}">
      <dgm:prSet/>
      <dgm:spPr/>
      <dgm:t>
        <a:bodyPr/>
        <a:lstStyle/>
        <a:p>
          <a:endParaRPr lang="es-MX"/>
        </a:p>
      </dgm:t>
    </dgm:pt>
    <dgm:pt modelId="{A4B846E7-120B-4E5D-B2E3-6D8825D16CFC}" type="sibTrans" cxnId="{30A7BBD6-ABB2-48FD-B90F-9FFDCB588D5C}">
      <dgm:prSet/>
      <dgm:spPr/>
      <dgm:t>
        <a:bodyPr/>
        <a:lstStyle/>
        <a:p>
          <a:endParaRPr lang="es-MX"/>
        </a:p>
      </dgm:t>
    </dgm:pt>
    <dgm:pt modelId="{BDAA453B-8C64-4EC2-B519-1AE061CE45CA}">
      <dgm:prSet/>
      <dgm:spPr/>
      <dgm:t>
        <a:bodyPr/>
        <a:lstStyle/>
        <a:p>
          <a:pPr rtl="0"/>
          <a:r>
            <a:rPr lang="es-MX" dirty="0" smtClean="0"/>
            <a:t>22%</a:t>
          </a:r>
          <a:endParaRPr lang="es-MX" dirty="0"/>
        </a:p>
      </dgm:t>
    </dgm:pt>
    <dgm:pt modelId="{2558B951-40B3-4A85-806A-CBBC1445D3D8}" type="parTrans" cxnId="{009EC9F5-AA63-4816-AF5C-C068CCAA54B2}">
      <dgm:prSet/>
      <dgm:spPr/>
      <dgm:t>
        <a:bodyPr/>
        <a:lstStyle/>
        <a:p>
          <a:endParaRPr lang="es-MX"/>
        </a:p>
      </dgm:t>
    </dgm:pt>
    <dgm:pt modelId="{D8838B32-3F13-4791-9BF8-0267A248526E}" type="sibTrans" cxnId="{009EC9F5-AA63-4816-AF5C-C068CCAA54B2}">
      <dgm:prSet/>
      <dgm:spPr/>
      <dgm:t>
        <a:bodyPr/>
        <a:lstStyle/>
        <a:p>
          <a:endParaRPr lang="es-MX"/>
        </a:p>
      </dgm:t>
    </dgm:pt>
    <dgm:pt modelId="{20F97C3F-B862-42D0-8C89-AADDFC750BC4}">
      <dgm:prSet custT="1"/>
      <dgm:spPr/>
      <dgm:t>
        <a:bodyPr/>
        <a:lstStyle/>
        <a:p>
          <a:pPr rtl="0"/>
          <a:r>
            <a:rPr lang="es-MX" sz="1600" dirty="0" smtClean="0"/>
            <a:t>Producción de masa para tortilla y pan.</a:t>
          </a:r>
          <a:endParaRPr lang="es-MX" sz="1600" dirty="0"/>
        </a:p>
      </dgm:t>
    </dgm:pt>
    <dgm:pt modelId="{FEB01F9A-1E5B-48A0-8DCE-ADAF0FB3149E}" type="parTrans" cxnId="{541A1CC3-7222-4E54-A0AC-06A5F44C4772}">
      <dgm:prSet/>
      <dgm:spPr/>
      <dgm:t>
        <a:bodyPr/>
        <a:lstStyle/>
        <a:p>
          <a:endParaRPr lang="es-MX"/>
        </a:p>
      </dgm:t>
    </dgm:pt>
    <dgm:pt modelId="{D1841C9E-E274-48EB-A2ED-C032A8704BFF}" type="sibTrans" cxnId="{541A1CC3-7222-4E54-A0AC-06A5F44C4772}">
      <dgm:prSet/>
      <dgm:spPr/>
      <dgm:t>
        <a:bodyPr/>
        <a:lstStyle/>
        <a:p>
          <a:endParaRPr lang="es-MX"/>
        </a:p>
      </dgm:t>
    </dgm:pt>
    <dgm:pt modelId="{ACCC2784-A472-4147-93EE-B4ADC181D853}">
      <dgm:prSet custT="1"/>
      <dgm:spPr/>
      <dgm:t>
        <a:bodyPr/>
        <a:lstStyle/>
        <a:p>
          <a:pPr rtl="0"/>
          <a:r>
            <a:rPr lang="es-MX" sz="1600" dirty="0" smtClean="0"/>
            <a:t>Espectáculos, cines y deportes.</a:t>
          </a:r>
          <a:endParaRPr lang="es-MX" sz="1600" dirty="0"/>
        </a:p>
      </dgm:t>
    </dgm:pt>
    <dgm:pt modelId="{91686626-9ED9-434E-A102-D3ECF8B7E28B}" type="parTrans" cxnId="{99A3A576-C49B-413D-8B58-C4952137280E}">
      <dgm:prSet/>
      <dgm:spPr/>
      <dgm:t>
        <a:bodyPr/>
        <a:lstStyle/>
        <a:p>
          <a:endParaRPr lang="es-MX"/>
        </a:p>
      </dgm:t>
    </dgm:pt>
    <dgm:pt modelId="{146B0C0B-347F-4D2C-9F81-02046E47C95A}" type="sibTrans" cxnId="{99A3A576-C49B-413D-8B58-C4952137280E}">
      <dgm:prSet/>
      <dgm:spPr/>
      <dgm:t>
        <a:bodyPr/>
        <a:lstStyle/>
        <a:p>
          <a:endParaRPr lang="es-MX"/>
        </a:p>
      </dgm:t>
    </dgm:pt>
    <dgm:pt modelId="{0759FCD0-FA06-4A53-81B8-CC429F628ED3}" type="pres">
      <dgm:prSet presAssocID="{064AADCD-2567-48FC-B8F4-87A77AA16FAB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2C1DAE09-A163-44B7-9288-7BBE7C047E74}" type="pres">
      <dgm:prSet presAssocID="{EB93337E-8A0A-4F6E-AD3C-353ED3CF834E}" presName="thickLine" presStyleLbl="alignNode1" presStyleIdx="0" presStyleCnt="4"/>
      <dgm:spPr/>
    </dgm:pt>
    <dgm:pt modelId="{FC870289-E71D-4691-A347-AFA0C74305C8}" type="pres">
      <dgm:prSet presAssocID="{EB93337E-8A0A-4F6E-AD3C-353ED3CF834E}" presName="horz1" presStyleCnt="0"/>
      <dgm:spPr/>
    </dgm:pt>
    <dgm:pt modelId="{EA6B20F3-CAB3-4E3D-B27E-0F85B22A0610}" type="pres">
      <dgm:prSet presAssocID="{EB93337E-8A0A-4F6E-AD3C-353ED3CF834E}" presName="tx1" presStyleLbl="revTx" presStyleIdx="0" presStyleCnt="14" custScaleY="64497"/>
      <dgm:spPr/>
      <dgm:t>
        <a:bodyPr/>
        <a:lstStyle/>
        <a:p>
          <a:endParaRPr lang="es-MX"/>
        </a:p>
      </dgm:t>
    </dgm:pt>
    <dgm:pt modelId="{B0D68FD7-847B-46AB-9C90-EEDFB79BBC2D}" type="pres">
      <dgm:prSet presAssocID="{EB93337E-8A0A-4F6E-AD3C-353ED3CF834E}" presName="vert1" presStyleCnt="0"/>
      <dgm:spPr/>
    </dgm:pt>
    <dgm:pt modelId="{40F2228E-A02E-47E6-B363-3A4F7ED7906C}" type="pres">
      <dgm:prSet presAssocID="{F8614AAC-5040-408B-B2DC-ABF4062EC11D}" presName="vertSpace2a" presStyleCnt="0"/>
      <dgm:spPr/>
    </dgm:pt>
    <dgm:pt modelId="{1B22CF24-70A9-4484-8A79-9786AD55B57D}" type="pres">
      <dgm:prSet presAssocID="{F8614AAC-5040-408B-B2DC-ABF4062EC11D}" presName="horz2" presStyleCnt="0"/>
      <dgm:spPr/>
    </dgm:pt>
    <dgm:pt modelId="{0830DD56-89D9-4BEA-AEF1-C8677D671424}" type="pres">
      <dgm:prSet presAssocID="{F8614AAC-5040-408B-B2DC-ABF4062EC11D}" presName="horzSpace2" presStyleCnt="0"/>
      <dgm:spPr/>
    </dgm:pt>
    <dgm:pt modelId="{8C7FBEE6-3638-4030-87A5-35080FA17FE0}" type="pres">
      <dgm:prSet presAssocID="{F8614AAC-5040-408B-B2DC-ABF4062EC11D}" presName="tx2" presStyleLbl="revTx" presStyleIdx="1" presStyleCnt="14" custScaleY="65746"/>
      <dgm:spPr/>
      <dgm:t>
        <a:bodyPr/>
        <a:lstStyle/>
        <a:p>
          <a:endParaRPr lang="es-MX"/>
        </a:p>
      </dgm:t>
    </dgm:pt>
    <dgm:pt modelId="{1244DAC2-C440-417B-B6BA-76630951EEFB}" type="pres">
      <dgm:prSet presAssocID="{F8614AAC-5040-408B-B2DC-ABF4062EC11D}" presName="vert2" presStyleCnt="0"/>
      <dgm:spPr/>
    </dgm:pt>
    <dgm:pt modelId="{76DB05B1-78F7-4A6B-A0F3-972AD7C4803C}" type="pres">
      <dgm:prSet presAssocID="{F8614AAC-5040-408B-B2DC-ABF4062EC11D}" presName="thinLine2b" presStyleLbl="callout" presStyleIdx="0" presStyleCnt="10"/>
      <dgm:spPr/>
    </dgm:pt>
    <dgm:pt modelId="{F68CB78D-3A27-41F6-8E30-AB283D6AAA15}" type="pres">
      <dgm:prSet presAssocID="{F8614AAC-5040-408B-B2DC-ABF4062EC11D}" presName="vertSpace2b" presStyleCnt="0"/>
      <dgm:spPr/>
    </dgm:pt>
    <dgm:pt modelId="{EE23E34C-ED07-412A-A854-8AFF142B1F53}" type="pres">
      <dgm:prSet presAssocID="{5BED3152-0A75-42EF-BC14-E7691FFB55B6}" presName="thickLine" presStyleLbl="alignNode1" presStyleIdx="1" presStyleCnt="4"/>
      <dgm:spPr/>
    </dgm:pt>
    <dgm:pt modelId="{CD6CFC50-9B13-4581-8CD8-54EAEBBEDEF1}" type="pres">
      <dgm:prSet presAssocID="{5BED3152-0A75-42EF-BC14-E7691FFB55B6}" presName="horz1" presStyleCnt="0"/>
      <dgm:spPr/>
    </dgm:pt>
    <dgm:pt modelId="{54E689F1-BF79-4CD5-A9FB-F83AB76EA258}" type="pres">
      <dgm:prSet presAssocID="{5BED3152-0A75-42EF-BC14-E7691FFB55B6}" presName="tx1" presStyleLbl="revTx" presStyleIdx="2" presStyleCnt="14"/>
      <dgm:spPr/>
      <dgm:t>
        <a:bodyPr/>
        <a:lstStyle/>
        <a:p>
          <a:endParaRPr lang="es-MX"/>
        </a:p>
      </dgm:t>
    </dgm:pt>
    <dgm:pt modelId="{A68630C1-8389-4AF7-A34A-23CDB364EDD2}" type="pres">
      <dgm:prSet presAssocID="{5BED3152-0A75-42EF-BC14-E7691FFB55B6}" presName="vert1" presStyleCnt="0"/>
      <dgm:spPr/>
    </dgm:pt>
    <dgm:pt modelId="{CE73639A-EF91-445E-9359-0A2E951ACBDA}" type="pres">
      <dgm:prSet presAssocID="{C1B4B573-5B23-4AC9-A08B-475FC6A2504B}" presName="vertSpace2a" presStyleCnt="0"/>
      <dgm:spPr/>
    </dgm:pt>
    <dgm:pt modelId="{4DF764B7-A445-4E44-938E-60C9B7196605}" type="pres">
      <dgm:prSet presAssocID="{C1B4B573-5B23-4AC9-A08B-475FC6A2504B}" presName="horz2" presStyleCnt="0"/>
      <dgm:spPr/>
    </dgm:pt>
    <dgm:pt modelId="{57EB14EF-7215-446D-8B27-99BBDA60EB95}" type="pres">
      <dgm:prSet presAssocID="{C1B4B573-5B23-4AC9-A08B-475FC6A2504B}" presName="horzSpace2" presStyleCnt="0"/>
      <dgm:spPr/>
    </dgm:pt>
    <dgm:pt modelId="{91CB4732-7C0E-4772-BA15-03A63B6A1EA8}" type="pres">
      <dgm:prSet presAssocID="{C1B4B573-5B23-4AC9-A08B-475FC6A2504B}" presName="tx2" presStyleLbl="revTx" presStyleIdx="3" presStyleCnt="14"/>
      <dgm:spPr/>
      <dgm:t>
        <a:bodyPr/>
        <a:lstStyle/>
        <a:p>
          <a:endParaRPr lang="es-MX"/>
        </a:p>
      </dgm:t>
    </dgm:pt>
    <dgm:pt modelId="{427305A6-C84C-44DD-AEAC-59C698483A39}" type="pres">
      <dgm:prSet presAssocID="{C1B4B573-5B23-4AC9-A08B-475FC6A2504B}" presName="vert2" presStyleCnt="0"/>
      <dgm:spPr/>
    </dgm:pt>
    <dgm:pt modelId="{94EF3071-F9DA-498F-8677-43D08326517C}" type="pres">
      <dgm:prSet presAssocID="{C1B4B573-5B23-4AC9-A08B-475FC6A2504B}" presName="thinLine2b" presStyleLbl="callout" presStyleIdx="1" presStyleCnt="10"/>
      <dgm:spPr/>
    </dgm:pt>
    <dgm:pt modelId="{80F64047-C30B-453B-870D-4DC47C927AF4}" type="pres">
      <dgm:prSet presAssocID="{C1B4B573-5B23-4AC9-A08B-475FC6A2504B}" presName="vertSpace2b" presStyleCnt="0"/>
      <dgm:spPr/>
    </dgm:pt>
    <dgm:pt modelId="{4A42365B-6B36-4362-AC6B-624F5919FB23}" type="pres">
      <dgm:prSet presAssocID="{676BFC89-25F5-47D0-B9A9-EFC7CEC3E397}" presName="horz2" presStyleCnt="0"/>
      <dgm:spPr/>
    </dgm:pt>
    <dgm:pt modelId="{C0E21D8D-73BA-40B8-AC35-7EAC234B1C8A}" type="pres">
      <dgm:prSet presAssocID="{676BFC89-25F5-47D0-B9A9-EFC7CEC3E397}" presName="horzSpace2" presStyleCnt="0"/>
      <dgm:spPr/>
    </dgm:pt>
    <dgm:pt modelId="{5718C8A5-DBB5-4FEC-88CB-E9DC16426DBF}" type="pres">
      <dgm:prSet presAssocID="{676BFC89-25F5-47D0-B9A9-EFC7CEC3E397}" presName="tx2" presStyleLbl="revTx" presStyleIdx="4" presStyleCnt="14"/>
      <dgm:spPr/>
      <dgm:t>
        <a:bodyPr/>
        <a:lstStyle/>
        <a:p>
          <a:endParaRPr lang="es-MX"/>
        </a:p>
      </dgm:t>
    </dgm:pt>
    <dgm:pt modelId="{25C98205-7C9E-412D-9826-34EAA14B4DC3}" type="pres">
      <dgm:prSet presAssocID="{676BFC89-25F5-47D0-B9A9-EFC7CEC3E397}" presName="vert2" presStyleCnt="0"/>
      <dgm:spPr/>
    </dgm:pt>
    <dgm:pt modelId="{A5B480C2-D203-4C76-8691-FB0FC384FC3B}" type="pres">
      <dgm:prSet presAssocID="{676BFC89-25F5-47D0-B9A9-EFC7CEC3E397}" presName="thinLine2b" presStyleLbl="callout" presStyleIdx="2" presStyleCnt="10"/>
      <dgm:spPr/>
    </dgm:pt>
    <dgm:pt modelId="{96830AC8-593F-4616-8C3E-9FB39946E161}" type="pres">
      <dgm:prSet presAssocID="{676BFC89-25F5-47D0-B9A9-EFC7CEC3E397}" presName="vertSpace2b" presStyleCnt="0"/>
      <dgm:spPr/>
    </dgm:pt>
    <dgm:pt modelId="{CE45794A-56D0-48AC-9BD4-29BFCB9A66E3}" type="pres">
      <dgm:prSet presAssocID="{C901E7A4-AD1E-4377-868A-93381551DAEA}" presName="horz2" presStyleCnt="0"/>
      <dgm:spPr/>
    </dgm:pt>
    <dgm:pt modelId="{DFF25C62-A8AA-45B7-89B0-56FEFE8CAEA1}" type="pres">
      <dgm:prSet presAssocID="{C901E7A4-AD1E-4377-868A-93381551DAEA}" presName="horzSpace2" presStyleCnt="0"/>
      <dgm:spPr/>
    </dgm:pt>
    <dgm:pt modelId="{5AFB7ADB-67DB-4679-A44E-A7A167C40BE4}" type="pres">
      <dgm:prSet presAssocID="{C901E7A4-AD1E-4377-868A-93381551DAEA}" presName="tx2" presStyleLbl="revTx" presStyleIdx="5" presStyleCnt="14"/>
      <dgm:spPr/>
      <dgm:t>
        <a:bodyPr/>
        <a:lstStyle/>
        <a:p>
          <a:endParaRPr lang="es-MX"/>
        </a:p>
      </dgm:t>
    </dgm:pt>
    <dgm:pt modelId="{C18D5B17-FBDE-4A38-AA6F-F6BB3F970824}" type="pres">
      <dgm:prSet presAssocID="{C901E7A4-AD1E-4377-868A-93381551DAEA}" presName="vert2" presStyleCnt="0"/>
      <dgm:spPr/>
    </dgm:pt>
    <dgm:pt modelId="{5EE54C5A-2114-449C-BD30-01D64997A7D7}" type="pres">
      <dgm:prSet presAssocID="{C901E7A4-AD1E-4377-868A-93381551DAEA}" presName="thinLine2b" presStyleLbl="callout" presStyleIdx="3" presStyleCnt="10"/>
      <dgm:spPr/>
    </dgm:pt>
    <dgm:pt modelId="{6881C5AD-4A1F-425D-9EB6-271B3E09711C}" type="pres">
      <dgm:prSet presAssocID="{C901E7A4-AD1E-4377-868A-93381551DAEA}" presName="vertSpace2b" presStyleCnt="0"/>
      <dgm:spPr/>
    </dgm:pt>
    <dgm:pt modelId="{A7B8E4B0-B414-4DE4-B836-C386F6F98CA1}" type="pres">
      <dgm:prSet presAssocID="{ADE948B5-475F-4C6A-A270-1BB5B15CE4B7}" presName="horz2" presStyleCnt="0"/>
      <dgm:spPr/>
    </dgm:pt>
    <dgm:pt modelId="{F8C9E6A3-A5EA-427D-81B2-9F9292EB7713}" type="pres">
      <dgm:prSet presAssocID="{ADE948B5-475F-4C6A-A270-1BB5B15CE4B7}" presName="horzSpace2" presStyleCnt="0"/>
      <dgm:spPr/>
    </dgm:pt>
    <dgm:pt modelId="{4797BCB5-7CD7-4BFD-ABDF-D0B69B035880}" type="pres">
      <dgm:prSet presAssocID="{ADE948B5-475F-4C6A-A270-1BB5B15CE4B7}" presName="tx2" presStyleLbl="revTx" presStyleIdx="6" presStyleCnt="14"/>
      <dgm:spPr/>
      <dgm:t>
        <a:bodyPr/>
        <a:lstStyle/>
        <a:p>
          <a:endParaRPr lang="es-MX"/>
        </a:p>
      </dgm:t>
    </dgm:pt>
    <dgm:pt modelId="{1BE982B4-45CE-4A70-877F-42E2E807F850}" type="pres">
      <dgm:prSet presAssocID="{ADE948B5-475F-4C6A-A270-1BB5B15CE4B7}" presName="vert2" presStyleCnt="0"/>
      <dgm:spPr/>
    </dgm:pt>
    <dgm:pt modelId="{DD4533E8-A4DB-4D2A-9398-FDAF9B83E163}" type="pres">
      <dgm:prSet presAssocID="{ADE948B5-475F-4C6A-A270-1BB5B15CE4B7}" presName="thinLine2b" presStyleLbl="callout" presStyleIdx="4" presStyleCnt="10"/>
      <dgm:spPr/>
    </dgm:pt>
    <dgm:pt modelId="{D5B26176-C111-48F9-B9A4-1031873795AC}" type="pres">
      <dgm:prSet presAssocID="{ADE948B5-475F-4C6A-A270-1BB5B15CE4B7}" presName="vertSpace2b" presStyleCnt="0"/>
      <dgm:spPr/>
    </dgm:pt>
    <dgm:pt modelId="{7D15EA8A-A48F-4A63-B976-9A0DAF8AA78C}" type="pres">
      <dgm:prSet presAssocID="{20402D54-FEA2-47FA-88A7-300F641F63CA}" presName="thickLine" presStyleLbl="alignNode1" presStyleIdx="2" presStyleCnt="4"/>
      <dgm:spPr/>
    </dgm:pt>
    <dgm:pt modelId="{754D9E19-6EAA-42BE-BF5B-618B4F52F75E}" type="pres">
      <dgm:prSet presAssocID="{20402D54-FEA2-47FA-88A7-300F641F63CA}" presName="horz1" presStyleCnt="0"/>
      <dgm:spPr/>
    </dgm:pt>
    <dgm:pt modelId="{9AF3EDBC-2320-4C58-ADC3-2964D8AED1E0}" type="pres">
      <dgm:prSet presAssocID="{20402D54-FEA2-47FA-88A7-300F641F63CA}" presName="tx1" presStyleLbl="revTx" presStyleIdx="7" presStyleCnt="14"/>
      <dgm:spPr/>
      <dgm:t>
        <a:bodyPr/>
        <a:lstStyle/>
        <a:p>
          <a:endParaRPr lang="es-MX"/>
        </a:p>
      </dgm:t>
    </dgm:pt>
    <dgm:pt modelId="{22A645C9-C69F-4AAD-914F-0742809EB171}" type="pres">
      <dgm:prSet presAssocID="{20402D54-FEA2-47FA-88A7-300F641F63CA}" presName="vert1" presStyleCnt="0"/>
      <dgm:spPr/>
    </dgm:pt>
    <dgm:pt modelId="{B15D1235-6F10-4012-9FA6-572BD0857D85}" type="pres">
      <dgm:prSet presAssocID="{A62A074E-EE48-40E1-876C-9917C3D8AE66}" presName="vertSpace2a" presStyleCnt="0"/>
      <dgm:spPr/>
    </dgm:pt>
    <dgm:pt modelId="{C955B249-F627-40E6-B0CB-3DAF47A1CCE7}" type="pres">
      <dgm:prSet presAssocID="{A62A074E-EE48-40E1-876C-9917C3D8AE66}" presName="horz2" presStyleCnt="0"/>
      <dgm:spPr/>
    </dgm:pt>
    <dgm:pt modelId="{CB2F240D-6538-44D1-A4D7-5E33DEB2FD6B}" type="pres">
      <dgm:prSet presAssocID="{A62A074E-EE48-40E1-876C-9917C3D8AE66}" presName="horzSpace2" presStyleCnt="0"/>
      <dgm:spPr/>
    </dgm:pt>
    <dgm:pt modelId="{A0C30D5B-F074-4E79-AD35-FC2516819769}" type="pres">
      <dgm:prSet presAssocID="{A62A074E-EE48-40E1-876C-9917C3D8AE66}" presName="tx2" presStyleLbl="revTx" presStyleIdx="8" presStyleCnt="14"/>
      <dgm:spPr/>
      <dgm:t>
        <a:bodyPr/>
        <a:lstStyle/>
        <a:p>
          <a:endParaRPr lang="es-MX"/>
        </a:p>
      </dgm:t>
    </dgm:pt>
    <dgm:pt modelId="{6B8CB554-F858-4A9F-91EA-78C69B44C6D3}" type="pres">
      <dgm:prSet presAssocID="{A62A074E-EE48-40E1-876C-9917C3D8AE66}" presName="vert2" presStyleCnt="0"/>
      <dgm:spPr/>
    </dgm:pt>
    <dgm:pt modelId="{9C358E9D-CA78-4B39-939F-55FC4B96B7E4}" type="pres">
      <dgm:prSet presAssocID="{A62A074E-EE48-40E1-876C-9917C3D8AE66}" presName="thinLine2b" presStyleLbl="callout" presStyleIdx="5" presStyleCnt="10"/>
      <dgm:spPr/>
    </dgm:pt>
    <dgm:pt modelId="{36AA320C-5160-40CE-86E5-FDC514D0D727}" type="pres">
      <dgm:prSet presAssocID="{A62A074E-EE48-40E1-876C-9917C3D8AE66}" presName="vertSpace2b" presStyleCnt="0"/>
      <dgm:spPr/>
    </dgm:pt>
    <dgm:pt modelId="{99322DE4-5952-4039-AC5C-29664C4CA1A3}" type="pres">
      <dgm:prSet presAssocID="{7F1C2E04-119F-4803-8A66-939D3C849E69}" presName="horz2" presStyleCnt="0"/>
      <dgm:spPr/>
    </dgm:pt>
    <dgm:pt modelId="{03DB1F7F-0F6F-44A8-A269-70AE730328ED}" type="pres">
      <dgm:prSet presAssocID="{7F1C2E04-119F-4803-8A66-939D3C849E69}" presName="horzSpace2" presStyleCnt="0"/>
      <dgm:spPr/>
    </dgm:pt>
    <dgm:pt modelId="{BE77E1DF-CABB-4A1E-B57D-BC5D756D67CA}" type="pres">
      <dgm:prSet presAssocID="{7F1C2E04-119F-4803-8A66-939D3C849E69}" presName="tx2" presStyleLbl="revTx" presStyleIdx="9" presStyleCnt="14"/>
      <dgm:spPr/>
      <dgm:t>
        <a:bodyPr/>
        <a:lstStyle/>
        <a:p>
          <a:endParaRPr lang="es-MX"/>
        </a:p>
      </dgm:t>
    </dgm:pt>
    <dgm:pt modelId="{E4349A28-7E69-4756-B789-A0C7572067B9}" type="pres">
      <dgm:prSet presAssocID="{7F1C2E04-119F-4803-8A66-939D3C849E69}" presName="vert2" presStyleCnt="0"/>
      <dgm:spPr/>
    </dgm:pt>
    <dgm:pt modelId="{EEB3B93D-A3B1-45E3-AE55-F79E9C2863FB}" type="pres">
      <dgm:prSet presAssocID="{7F1C2E04-119F-4803-8A66-939D3C849E69}" presName="thinLine2b" presStyleLbl="callout" presStyleIdx="6" presStyleCnt="10"/>
      <dgm:spPr/>
    </dgm:pt>
    <dgm:pt modelId="{E48DC985-994D-47B9-96FF-25AB8D7B5F21}" type="pres">
      <dgm:prSet presAssocID="{7F1C2E04-119F-4803-8A66-939D3C849E69}" presName="vertSpace2b" presStyleCnt="0"/>
      <dgm:spPr/>
    </dgm:pt>
    <dgm:pt modelId="{0AFBB238-5098-45AB-B47C-C3288616608D}" type="pres">
      <dgm:prSet presAssocID="{30EE086E-7875-4443-8C98-AA7D015E88C7}" presName="horz2" presStyleCnt="0"/>
      <dgm:spPr/>
    </dgm:pt>
    <dgm:pt modelId="{1B4B103E-2FDF-4FDF-9913-1D4786285458}" type="pres">
      <dgm:prSet presAssocID="{30EE086E-7875-4443-8C98-AA7D015E88C7}" presName="horzSpace2" presStyleCnt="0"/>
      <dgm:spPr/>
    </dgm:pt>
    <dgm:pt modelId="{EAA94BC1-F7ED-4B0F-8473-F322EE05CCB3}" type="pres">
      <dgm:prSet presAssocID="{30EE086E-7875-4443-8C98-AA7D015E88C7}" presName="tx2" presStyleLbl="revTx" presStyleIdx="10" presStyleCnt="14"/>
      <dgm:spPr/>
      <dgm:t>
        <a:bodyPr/>
        <a:lstStyle/>
        <a:p>
          <a:endParaRPr lang="es-MX"/>
        </a:p>
      </dgm:t>
    </dgm:pt>
    <dgm:pt modelId="{41B54A31-3393-4607-8F1A-F700B95CF98D}" type="pres">
      <dgm:prSet presAssocID="{30EE086E-7875-4443-8C98-AA7D015E88C7}" presName="vert2" presStyleCnt="0"/>
      <dgm:spPr/>
    </dgm:pt>
    <dgm:pt modelId="{A5CDCAFC-3FB6-4CEA-A114-B7F8A8A266ED}" type="pres">
      <dgm:prSet presAssocID="{30EE086E-7875-4443-8C98-AA7D015E88C7}" presName="thinLine2b" presStyleLbl="callout" presStyleIdx="7" presStyleCnt="10"/>
      <dgm:spPr/>
    </dgm:pt>
    <dgm:pt modelId="{3DBA80CA-2CD9-4AB9-9912-22CB63F9522E}" type="pres">
      <dgm:prSet presAssocID="{30EE086E-7875-4443-8C98-AA7D015E88C7}" presName="vertSpace2b" presStyleCnt="0"/>
      <dgm:spPr/>
    </dgm:pt>
    <dgm:pt modelId="{02C779FB-1EAB-4DD5-BC30-8B1ED79C08A2}" type="pres">
      <dgm:prSet presAssocID="{BDAA453B-8C64-4EC2-B519-1AE061CE45CA}" presName="thickLine" presStyleLbl="alignNode1" presStyleIdx="3" presStyleCnt="4"/>
      <dgm:spPr/>
    </dgm:pt>
    <dgm:pt modelId="{B9895376-B038-4895-8031-18D0EDB49F60}" type="pres">
      <dgm:prSet presAssocID="{BDAA453B-8C64-4EC2-B519-1AE061CE45CA}" presName="horz1" presStyleCnt="0"/>
      <dgm:spPr/>
    </dgm:pt>
    <dgm:pt modelId="{FED4D7F0-30D8-45FF-BCC2-6E8DC2DFB369}" type="pres">
      <dgm:prSet presAssocID="{BDAA453B-8C64-4EC2-B519-1AE061CE45CA}" presName="tx1" presStyleLbl="revTx" presStyleIdx="11" presStyleCnt="14" custScaleY="79792"/>
      <dgm:spPr/>
      <dgm:t>
        <a:bodyPr/>
        <a:lstStyle/>
        <a:p>
          <a:endParaRPr lang="es-MX"/>
        </a:p>
      </dgm:t>
    </dgm:pt>
    <dgm:pt modelId="{F1700C26-E0E7-4C09-A0CC-729206A4E092}" type="pres">
      <dgm:prSet presAssocID="{BDAA453B-8C64-4EC2-B519-1AE061CE45CA}" presName="vert1" presStyleCnt="0"/>
      <dgm:spPr/>
    </dgm:pt>
    <dgm:pt modelId="{C0216048-9B05-45A3-B77E-61FD94046611}" type="pres">
      <dgm:prSet presAssocID="{20F97C3F-B862-42D0-8C89-AADDFC750BC4}" presName="vertSpace2a" presStyleCnt="0"/>
      <dgm:spPr/>
    </dgm:pt>
    <dgm:pt modelId="{5CB9C9ED-8BA0-4347-9AFD-60E435429090}" type="pres">
      <dgm:prSet presAssocID="{20F97C3F-B862-42D0-8C89-AADDFC750BC4}" presName="horz2" presStyleCnt="0"/>
      <dgm:spPr/>
    </dgm:pt>
    <dgm:pt modelId="{7599A932-B156-4F12-ABD3-5FFD0CA1F631}" type="pres">
      <dgm:prSet presAssocID="{20F97C3F-B862-42D0-8C89-AADDFC750BC4}" presName="horzSpace2" presStyleCnt="0"/>
      <dgm:spPr/>
    </dgm:pt>
    <dgm:pt modelId="{068926BF-C27A-403A-9C82-27E00DB60857}" type="pres">
      <dgm:prSet presAssocID="{20F97C3F-B862-42D0-8C89-AADDFC750BC4}" presName="tx2" presStyleLbl="revTx" presStyleIdx="12" presStyleCnt="14" custScaleY="21823"/>
      <dgm:spPr/>
      <dgm:t>
        <a:bodyPr/>
        <a:lstStyle/>
        <a:p>
          <a:endParaRPr lang="es-MX"/>
        </a:p>
      </dgm:t>
    </dgm:pt>
    <dgm:pt modelId="{BE710CD5-9650-4E2D-BDA3-5C5C1F94CB1F}" type="pres">
      <dgm:prSet presAssocID="{20F97C3F-B862-42D0-8C89-AADDFC750BC4}" presName="vert2" presStyleCnt="0"/>
      <dgm:spPr/>
    </dgm:pt>
    <dgm:pt modelId="{502E7706-6A14-4214-89AD-2D699BEB6A0E}" type="pres">
      <dgm:prSet presAssocID="{20F97C3F-B862-42D0-8C89-AADDFC750BC4}" presName="thinLine2b" presStyleLbl="callout" presStyleIdx="8" presStyleCnt="10"/>
      <dgm:spPr/>
    </dgm:pt>
    <dgm:pt modelId="{17B1F12D-DFCB-4DAC-BEF7-E471C80D67EC}" type="pres">
      <dgm:prSet presAssocID="{20F97C3F-B862-42D0-8C89-AADDFC750BC4}" presName="vertSpace2b" presStyleCnt="0"/>
      <dgm:spPr/>
    </dgm:pt>
    <dgm:pt modelId="{BF473853-4EE5-4BE6-9D6D-AD97C13931E5}" type="pres">
      <dgm:prSet presAssocID="{ACCC2784-A472-4147-93EE-B4ADC181D853}" presName="horz2" presStyleCnt="0"/>
      <dgm:spPr/>
    </dgm:pt>
    <dgm:pt modelId="{EC946174-DB63-4E44-A253-D4D59B1C5B41}" type="pres">
      <dgm:prSet presAssocID="{ACCC2784-A472-4147-93EE-B4ADC181D853}" presName="horzSpace2" presStyleCnt="0"/>
      <dgm:spPr/>
    </dgm:pt>
    <dgm:pt modelId="{233B13AC-E9F3-4F0A-9A60-50B410FCE93A}" type="pres">
      <dgm:prSet presAssocID="{ACCC2784-A472-4147-93EE-B4ADC181D853}" presName="tx2" presStyleLbl="revTx" presStyleIdx="13" presStyleCnt="14" custScaleY="21823"/>
      <dgm:spPr/>
      <dgm:t>
        <a:bodyPr/>
        <a:lstStyle/>
        <a:p>
          <a:endParaRPr lang="es-MX"/>
        </a:p>
      </dgm:t>
    </dgm:pt>
    <dgm:pt modelId="{2C9EFE05-75EC-4DF7-8A86-E78812A29C68}" type="pres">
      <dgm:prSet presAssocID="{ACCC2784-A472-4147-93EE-B4ADC181D853}" presName="vert2" presStyleCnt="0"/>
      <dgm:spPr/>
    </dgm:pt>
    <dgm:pt modelId="{CE12E0F7-3BB3-4AEF-85E9-72D517339A12}" type="pres">
      <dgm:prSet presAssocID="{ACCC2784-A472-4147-93EE-B4ADC181D853}" presName="thinLine2b" presStyleLbl="callout" presStyleIdx="9" presStyleCnt="10"/>
      <dgm:spPr/>
    </dgm:pt>
    <dgm:pt modelId="{55BC66B7-A373-4A5E-95DA-57633C6E5781}" type="pres">
      <dgm:prSet presAssocID="{ACCC2784-A472-4147-93EE-B4ADC181D853}" presName="vertSpace2b" presStyleCnt="0"/>
      <dgm:spPr/>
    </dgm:pt>
  </dgm:ptLst>
  <dgm:cxnLst>
    <dgm:cxn modelId="{A2F9BFF8-3078-482A-8692-A90DEB856E83}" type="presOf" srcId="{30EE086E-7875-4443-8C98-AA7D015E88C7}" destId="{EAA94BC1-F7ED-4B0F-8473-F322EE05CCB3}" srcOrd="0" destOrd="0" presId="urn:microsoft.com/office/officeart/2008/layout/LinedList"/>
    <dgm:cxn modelId="{1E29C1F6-D84C-4FEF-99C1-A0E32E376673}" type="presOf" srcId="{C901E7A4-AD1E-4377-868A-93381551DAEA}" destId="{5AFB7ADB-67DB-4679-A44E-A7A167C40BE4}" srcOrd="0" destOrd="0" presId="urn:microsoft.com/office/officeart/2008/layout/LinedList"/>
    <dgm:cxn modelId="{ADBE1E14-40EA-4F57-9533-710D2048D749}" type="presOf" srcId="{A62A074E-EE48-40E1-876C-9917C3D8AE66}" destId="{A0C30D5B-F074-4E79-AD35-FC2516819769}" srcOrd="0" destOrd="0" presId="urn:microsoft.com/office/officeart/2008/layout/LinedList"/>
    <dgm:cxn modelId="{EEA1D58C-72BB-4F85-9C52-9B0DC8C6DAE2}" type="presOf" srcId="{EB93337E-8A0A-4F6E-AD3C-353ED3CF834E}" destId="{EA6B20F3-CAB3-4E3D-B27E-0F85B22A0610}" srcOrd="0" destOrd="0" presId="urn:microsoft.com/office/officeart/2008/layout/LinedList"/>
    <dgm:cxn modelId="{1D1CCD0F-A2D9-4859-AB8B-A61B83EAFE85}" type="presOf" srcId="{5BED3152-0A75-42EF-BC14-E7691FFB55B6}" destId="{54E689F1-BF79-4CD5-A9FB-F83AB76EA258}" srcOrd="0" destOrd="0" presId="urn:microsoft.com/office/officeart/2008/layout/LinedList"/>
    <dgm:cxn modelId="{A2BC3EE0-A17A-48DB-80D3-9FB8D2710BB5}" srcId="{EB93337E-8A0A-4F6E-AD3C-353ED3CF834E}" destId="{F8614AAC-5040-408B-B2DC-ABF4062EC11D}" srcOrd="0" destOrd="0" parTransId="{79348D70-3772-477D-9F72-4713EB981C52}" sibTransId="{D3F6B0DC-A396-440F-BF68-0E6D3E276024}"/>
    <dgm:cxn modelId="{30A7BBD6-ABB2-48FD-B90F-9FFDCB588D5C}" srcId="{20402D54-FEA2-47FA-88A7-300F641F63CA}" destId="{30EE086E-7875-4443-8C98-AA7D015E88C7}" srcOrd="2" destOrd="0" parTransId="{4A264C7E-B0AD-4A93-A608-06B640634100}" sibTransId="{A4B846E7-120B-4E5D-B2E3-6D8825D16CFC}"/>
    <dgm:cxn modelId="{807BA17F-25DF-4552-98D1-6A949CB4F065}" type="presOf" srcId="{C1B4B573-5B23-4AC9-A08B-475FC6A2504B}" destId="{91CB4732-7C0E-4772-BA15-03A63B6A1EA8}" srcOrd="0" destOrd="0" presId="urn:microsoft.com/office/officeart/2008/layout/LinedList"/>
    <dgm:cxn modelId="{99A3A576-C49B-413D-8B58-C4952137280E}" srcId="{BDAA453B-8C64-4EC2-B519-1AE061CE45CA}" destId="{ACCC2784-A472-4147-93EE-B4ADC181D853}" srcOrd="1" destOrd="0" parTransId="{91686626-9ED9-434E-A102-D3ECF8B7E28B}" sibTransId="{146B0C0B-347F-4D2C-9F81-02046E47C95A}"/>
    <dgm:cxn modelId="{CF081583-EFF9-4EEE-BA42-967A1FCB059D}" type="presOf" srcId="{20402D54-FEA2-47FA-88A7-300F641F63CA}" destId="{9AF3EDBC-2320-4C58-ADC3-2964D8AED1E0}" srcOrd="0" destOrd="0" presId="urn:microsoft.com/office/officeart/2008/layout/LinedList"/>
    <dgm:cxn modelId="{3A4D5D13-8C28-4018-B765-4F4069FDAB05}" srcId="{5BED3152-0A75-42EF-BC14-E7691FFB55B6}" destId="{C901E7A4-AD1E-4377-868A-93381551DAEA}" srcOrd="2" destOrd="0" parTransId="{358973B8-7D41-4723-9921-5E998188F581}" sibTransId="{0F44F689-C04C-40F5-9218-98ECEB2364E1}"/>
    <dgm:cxn modelId="{14CF3894-FB71-43F1-B5B8-174C05FAE601}" srcId="{20402D54-FEA2-47FA-88A7-300F641F63CA}" destId="{7F1C2E04-119F-4803-8A66-939D3C849E69}" srcOrd="1" destOrd="0" parTransId="{1F4882BB-86F9-425C-ACA9-AF14167587FC}" sibTransId="{0242D0FF-3EB5-49B0-8C69-ABA6EA29B824}"/>
    <dgm:cxn modelId="{009EC9F5-AA63-4816-AF5C-C068CCAA54B2}" srcId="{064AADCD-2567-48FC-B8F4-87A77AA16FAB}" destId="{BDAA453B-8C64-4EC2-B519-1AE061CE45CA}" srcOrd="3" destOrd="0" parTransId="{2558B951-40B3-4A85-806A-CBBC1445D3D8}" sibTransId="{D8838B32-3F13-4791-9BF8-0267A248526E}"/>
    <dgm:cxn modelId="{84E0D749-DB63-48CF-8BED-BA1E536CFA86}" type="presOf" srcId="{064AADCD-2567-48FC-B8F4-87A77AA16FAB}" destId="{0759FCD0-FA06-4A53-81B8-CC429F628ED3}" srcOrd="0" destOrd="0" presId="urn:microsoft.com/office/officeart/2008/layout/LinedList"/>
    <dgm:cxn modelId="{872E0F70-FA49-43C0-8279-71FEB6C80566}" srcId="{5BED3152-0A75-42EF-BC14-E7691FFB55B6}" destId="{ADE948B5-475F-4C6A-A270-1BB5B15CE4B7}" srcOrd="3" destOrd="0" parTransId="{22C84D1B-1AFC-435A-A099-793906342106}" sibTransId="{417A7B44-0B87-4E8B-AAAA-91C6C5022114}"/>
    <dgm:cxn modelId="{7F3F013C-D72D-4862-A487-4B6E8CBD1393}" type="presOf" srcId="{7F1C2E04-119F-4803-8A66-939D3C849E69}" destId="{BE77E1DF-CABB-4A1E-B57D-BC5D756D67CA}" srcOrd="0" destOrd="0" presId="urn:microsoft.com/office/officeart/2008/layout/LinedList"/>
    <dgm:cxn modelId="{0AC3207B-92CE-4DE1-9B04-0E28DF7D2F60}" type="presOf" srcId="{ACCC2784-A472-4147-93EE-B4ADC181D853}" destId="{233B13AC-E9F3-4F0A-9A60-50B410FCE93A}" srcOrd="0" destOrd="0" presId="urn:microsoft.com/office/officeart/2008/layout/LinedList"/>
    <dgm:cxn modelId="{E2EA5932-9A19-4B60-A71E-8106B713F110}" srcId="{5BED3152-0A75-42EF-BC14-E7691FFB55B6}" destId="{676BFC89-25F5-47D0-B9A9-EFC7CEC3E397}" srcOrd="1" destOrd="0" parTransId="{C253CB19-2063-4A5A-A39D-C74C2370233A}" sibTransId="{E3591D03-2DF4-41B7-A14B-FA23BBA99CD2}"/>
    <dgm:cxn modelId="{9464ECD1-11BE-44FC-BADE-484D098BBD8E}" srcId="{064AADCD-2567-48FC-B8F4-87A77AA16FAB}" destId="{5BED3152-0A75-42EF-BC14-E7691FFB55B6}" srcOrd="1" destOrd="0" parTransId="{78FB64FC-4ABF-4B01-8B35-6BABA64C5180}" sibTransId="{6018770E-F6DC-4F97-BA84-A18E8634F62B}"/>
    <dgm:cxn modelId="{58C395A2-57F1-4B30-A921-FC2FFF37044B}" srcId="{064AADCD-2567-48FC-B8F4-87A77AA16FAB}" destId="{EB93337E-8A0A-4F6E-AD3C-353ED3CF834E}" srcOrd="0" destOrd="0" parTransId="{22340AE5-E3CE-409F-B525-3A64E1420B27}" sibTransId="{8D2C87AE-ADC8-45D8-BDA4-FE73EB3B8991}"/>
    <dgm:cxn modelId="{7B140EF1-05DD-4A11-A195-9EBC410D9F92}" srcId="{064AADCD-2567-48FC-B8F4-87A77AA16FAB}" destId="{20402D54-FEA2-47FA-88A7-300F641F63CA}" srcOrd="2" destOrd="0" parTransId="{4C5D6D74-4EB7-42E1-8FBA-99371741B2E7}" sibTransId="{A75BB739-B2B7-4861-9C52-B6BD79CD14EC}"/>
    <dgm:cxn modelId="{4AEE9A53-A74B-4367-B578-E773B4AA7E91}" type="presOf" srcId="{BDAA453B-8C64-4EC2-B519-1AE061CE45CA}" destId="{FED4D7F0-30D8-45FF-BCC2-6E8DC2DFB369}" srcOrd="0" destOrd="0" presId="urn:microsoft.com/office/officeart/2008/layout/LinedList"/>
    <dgm:cxn modelId="{D6A6E14F-25DF-4F16-B6F0-34DACCB70886}" srcId="{5BED3152-0A75-42EF-BC14-E7691FFB55B6}" destId="{C1B4B573-5B23-4AC9-A08B-475FC6A2504B}" srcOrd="0" destOrd="0" parTransId="{AD37EFF4-2771-44E3-A69A-6EE8F17DD57A}" sibTransId="{6C17A746-BD57-47BE-8F07-D1CC2A19A146}"/>
    <dgm:cxn modelId="{DD99AD14-ABBB-4A5F-B811-A1AC305161C9}" type="presOf" srcId="{20F97C3F-B862-42D0-8C89-AADDFC750BC4}" destId="{068926BF-C27A-403A-9C82-27E00DB60857}" srcOrd="0" destOrd="0" presId="urn:microsoft.com/office/officeart/2008/layout/LinedList"/>
    <dgm:cxn modelId="{2DC072DC-4F19-4DEE-9AD9-AF20365A8940}" type="presOf" srcId="{ADE948B5-475F-4C6A-A270-1BB5B15CE4B7}" destId="{4797BCB5-7CD7-4BFD-ABDF-D0B69B035880}" srcOrd="0" destOrd="0" presId="urn:microsoft.com/office/officeart/2008/layout/LinedList"/>
    <dgm:cxn modelId="{12ADA28E-0786-40E0-A0F1-698BF9500C54}" type="presOf" srcId="{F8614AAC-5040-408B-B2DC-ABF4062EC11D}" destId="{8C7FBEE6-3638-4030-87A5-35080FA17FE0}" srcOrd="0" destOrd="0" presId="urn:microsoft.com/office/officeart/2008/layout/LinedList"/>
    <dgm:cxn modelId="{541A1CC3-7222-4E54-A0AC-06A5F44C4772}" srcId="{BDAA453B-8C64-4EC2-B519-1AE061CE45CA}" destId="{20F97C3F-B862-42D0-8C89-AADDFC750BC4}" srcOrd="0" destOrd="0" parTransId="{FEB01F9A-1E5B-48A0-8DCE-ADAF0FB3149E}" sibTransId="{D1841C9E-E274-48EB-A2ED-C032A8704BFF}"/>
    <dgm:cxn modelId="{2604C052-2B24-46FD-B171-228CBB0CF178}" srcId="{20402D54-FEA2-47FA-88A7-300F641F63CA}" destId="{A62A074E-EE48-40E1-876C-9917C3D8AE66}" srcOrd="0" destOrd="0" parTransId="{C33C5C74-7D9B-4CAD-9B5F-9D699D82D1AA}" sibTransId="{A645F1C9-D0E9-4DF2-A5BB-0989EEF9C2DE}"/>
    <dgm:cxn modelId="{6A6A6F91-F682-4FC7-ABF5-C7265BEC7BE5}" type="presOf" srcId="{676BFC89-25F5-47D0-B9A9-EFC7CEC3E397}" destId="{5718C8A5-DBB5-4FEC-88CB-E9DC16426DBF}" srcOrd="0" destOrd="0" presId="urn:microsoft.com/office/officeart/2008/layout/LinedList"/>
    <dgm:cxn modelId="{09560895-DF50-4699-A1E1-44FBA72429EB}" type="presParOf" srcId="{0759FCD0-FA06-4A53-81B8-CC429F628ED3}" destId="{2C1DAE09-A163-44B7-9288-7BBE7C047E74}" srcOrd="0" destOrd="0" presId="urn:microsoft.com/office/officeart/2008/layout/LinedList"/>
    <dgm:cxn modelId="{F0ABEBEA-EBEC-4933-87F0-FAD4E700E708}" type="presParOf" srcId="{0759FCD0-FA06-4A53-81B8-CC429F628ED3}" destId="{FC870289-E71D-4691-A347-AFA0C74305C8}" srcOrd="1" destOrd="0" presId="urn:microsoft.com/office/officeart/2008/layout/LinedList"/>
    <dgm:cxn modelId="{A07B5A4D-413E-4EEC-AD8C-FA9D288F335D}" type="presParOf" srcId="{FC870289-E71D-4691-A347-AFA0C74305C8}" destId="{EA6B20F3-CAB3-4E3D-B27E-0F85B22A0610}" srcOrd="0" destOrd="0" presId="urn:microsoft.com/office/officeart/2008/layout/LinedList"/>
    <dgm:cxn modelId="{30603E21-B857-41F1-96A8-19487D701A6F}" type="presParOf" srcId="{FC870289-E71D-4691-A347-AFA0C74305C8}" destId="{B0D68FD7-847B-46AB-9C90-EEDFB79BBC2D}" srcOrd="1" destOrd="0" presId="urn:microsoft.com/office/officeart/2008/layout/LinedList"/>
    <dgm:cxn modelId="{0749DB35-3302-49DC-9F03-1ADF4FDD4718}" type="presParOf" srcId="{B0D68FD7-847B-46AB-9C90-EEDFB79BBC2D}" destId="{40F2228E-A02E-47E6-B363-3A4F7ED7906C}" srcOrd="0" destOrd="0" presId="urn:microsoft.com/office/officeart/2008/layout/LinedList"/>
    <dgm:cxn modelId="{324E8B91-FAE1-459D-A712-48EEFB0EC412}" type="presParOf" srcId="{B0D68FD7-847B-46AB-9C90-EEDFB79BBC2D}" destId="{1B22CF24-70A9-4484-8A79-9786AD55B57D}" srcOrd="1" destOrd="0" presId="urn:microsoft.com/office/officeart/2008/layout/LinedList"/>
    <dgm:cxn modelId="{16FBF4F7-250B-4E43-8636-5715D791FC08}" type="presParOf" srcId="{1B22CF24-70A9-4484-8A79-9786AD55B57D}" destId="{0830DD56-89D9-4BEA-AEF1-C8677D671424}" srcOrd="0" destOrd="0" presId="urn:microsoft.com/office/officeart/2008/layout/LinedList"/>
    <dgm:cxn modelId="{41BDC923-9109-4B5F-AF63-DD0A58240A7F}" type="presParOf" srcId="{1B22CF24-70A9-4484-8A79-9786AD55B57D}" destId="{8C7FBEE6-3638-4030-87A5-35080FA17FE0}" srcOrd="1" destOrd="0" presId="urn:microsoft.com/office/officeart/2008/layout/LinedList"/>
    <dgm:cxn modelId="{CB0730A8-7355-47DF-AC88-1AFCA272BBE8}" type="presParOf" srcId="{1B22CF24-70A9-4484-8A79-9786AD55B57D}" destId="{1244DAC2-C440-417B-B6BA-76630951EEFB}" srcOrd="2" destOrd="0" presId="urn:microsoft.com/office/officeart/2008/layout/LinedList"/>
    <dgm:cxn modelId="{D6830A66-4191-49F0-82EA-CBF824D7D4F5}" type="presParOf" srcId="{B0D68FD7-847B-46AB-9C90-EEDFB79BBC2D}" destId="{76DB05B1-78F7-4A6B-A0F3-972AD7C4803C}" srcOrd="2" destOrd="0" presId="urn:microsoft.com/office/officeart/2008/layout/LinedList"/>
    <dgm:cxn modelId="{4B9A1956-FBFE-47F9-9843-0376139E66E1}" type="presParOf" srcId="{B0D68FD7-847B-46AB-9C90-EEDFB79BBC2D}" destId="{F68CB78D-3A27-41F6-8E30-AB283D6AAA15}" srcOrd="3" destOrd="0" presId="urn:microsoft.com/office/officeart/2008/layout/LinedList"/>
    <dgm:cxn modelId="{FC67168E-A2D0-412E-A87D-1069303045A9}" type="presParOf" srcId="{0759FCD0-FA06-4A53-81B8-CC429F628ED3}" destId="{EE23E34C-ED07-412A-A854-8AFF142B1F53}" srcOrd="2" destOrd="0" presId="urn:microsoft.com/office/officeart/2008/layout/LinedList"/>
    <dgm:cxn modelId="{1A5909E6-8679-4685-828E-B8C9BDC99E3B}" type="presParOf" srcId="{0759FCD0-FA06-4A53-81B8-CC429F628ED3}" destId="{CD6CFC50-9B13-4581-8CD8-54EAEBBEDEF1}" srcOrd="3" destOrd="0" presId="urn:microsoft.com/office/officeart/2008/layout/LinedList"/>
    <dgm:cxn modelId="{47ECCDE4-8BAE-4E08-A035-46284D94E424}" type="presParOf" srcId="{CD6CFC50-9B13-4581-8CD8-54EAEBBEDEF1}" destId="{54E689F1-BF79-4CD5-A9FB-F83AB76EA258}" srcOrd="0" destOrd="0" presId="urn:microsoft.com/office/officeart/2008/layout/LinedList"/>
    <dgm:cxn modelId="{5DC6038E-5067-43D6-8DDA-1ABF8DE359E5}" type="presParOf" srcId="{CD6CFC50-9B13-4581-8CD8-54EAEBBEDEF1}" destId="{A68630C1-8389-4AF7-A34A-23CDB364EDD2}" srcOrd="1" destOrd="0" presId="urn:microsoft.com/office/officeart/2008/layout/LinedList"/>
    <dgm:cxn modelId="{C71BE234-BABF-4DBB-BF24-03A435763D28}" type="presParOf" srcId="{A68630C1-8389-4AF7-A34A-23CDB364EDD2}" destId="{CE73639A-EF91-445E-9359-0A2E951ACBDA}" srcOrd="0" destOrd="0" presId="urn:microsoft.com/office/officeart/2008/layout/LinedList"/>
    <dgm:cxn modelId="{B26A91F3-9A5F-47D6-A170-83AD7D28A34B}" type="presParOf" srcId="{A68630C1-8389-4AF7-A34A-23CDB364EDD2}" destId="{4DF764B7-A445-4E44-938E-60C9B7196605}" srcOrd="1" destOrd="0" presId="urn:microsoft.com/office/officeart/2008/layout/LinedList"/>
    <dgm:cxn modelId="{C49C086B-0441-4F5B-A1A6-4D3338C9BB9B}" type="presParOf" srcId="{4DF764B7-A445-4E44-938E-60C9B7196605}" destId="{57EB14EF-7215-446D-8B27-99BBDA60EB95}" srcOrd="0" destOrd="0" presId="urn:microsoft.com/office/officeart/2008/layout/LinedList"/>
    <dgm:cxn modelId="{4BE5184E-104B-48B0-93DE-409A9411572D}" type="presParOf" srcId="{4DF764B7-A445-4E44-938E-60C9B7196605}" destId="{91CB4732-7C0E-4772-BA15-03A63B6A1EA8}" srcOrd="1" destOrd="0" presId="urn:microsoft.com/office/officeart/2008/layout/LinedList"/>
    <dgm:cxn modelId="{9BAD2F4D-B2CA-4485-AA6C-56F8CAEE5FF8}" type="presParOf" srcId="{4DF764B7-A445-4E44-938E-60C9B7196605}" destId="{427305A6-C84C-44DD-AEAC-59C698483A39}" srcOrd="2" destOrd="0" presId="urn:microsoft.com/office/officeart/2008/layout/LinedList"/>
    <dgm:cxn modelId="{8237B8EE-6175-4DC0-9CA1-A30E98D7AEE6}" type="presParOf" srcId="{A68630C1-8389-4AF7-A34A-23CDB364EDD2}" destId="{94EF3071-F9DA-498F-8677-43D08326517C}" srcOrd="2" destOrd="0" presId="urn:microsoft.com/office/officeart/2008/layout/LinedList"/>
    <dgm:cxn modelId="{90E5B5CD-DAE8-45FE-9BEB-83952086A7FB}" type="presParOf" srcId="{A68630C1-8389-4AF7-A34A-23CDB364EDD2}" destId="{80F64047-C30B-453B-870D-4DC47C927AF4}" srcOrd="3" destOrd="0" presId="urn:microsoft.com/office/officeart/2008/layout/LinedList"/>
    <dgm:cxn modelId="{B5387C0E-2FFE-4A07-8912-1F884A57C875}" type="presParOf" srcId="{A68630C1-8389-4AF7-A34A-23CDB364EDD2}" destId="{4A42365B-6B36-4362-AC6B-624F5919FB23}" srcOrd="4" destOrd="0" presId="urn:microsoft.com/office/officeart/2008/layout/LinedList"/>
    <dgm:cxn modelId="{D665CEFF-6753-4DF7-9133-D296087A10D7}" type="presParOf" srcId="{4A42365B-6B36-4362-AC6B-624F5919FB23}" destId="{C0E21D8D-73BA-40B8-AC35-7EAC234B1C8A}" srcOrd="0" destOrd="0" presId="urn:microsoft.com/office/officeart/2008/layout/LinedList"/>
    <dgm:cxn modelId="{7F660A57-D5C8-45F9-BFC0-5CEC3F4D9B0F}" type="presParOf" srcId="{4A42365B-6B36-4362-AC6B-624F5919FB23}" destId="{5718C8A5-DBB5-4FEC-88CB-E9DC16426DBF}" srcOrd="1" destOrd="0" presId="urn:microsoft.com/office/officeart/2008/layout/LinedList"/>
    <dgm:cxn modelId="{61A02F7C-C0CA-4BD2-BB95-E93DC56B7F84}" type="presParOf" srcId="{4A42365B-6B36-4362-AC6B-624F5919FB23}" destId="{25C98205-7C9E-412D-9826-34EAA14B4DC3}" srcOrd="2" destOrd="0" presId="urn:microsoft.com/office/officeart/2008/layout/LinedList"/>
    <dgm:cxn modelId="{9CD4A08A-2469-4550-93AA-E02CF530A67E}" type="presParOf" srcId="{A68630C1-8389-4AF7-A34A-23CDB364EDD2}" destId="{A5B480C2-D203-4C76-8691-FB0FC384FC3B}" srcOrd="5" destOrd="0" presId="urn:microsoft.com/office/officeart/2008/layout/LinedList"/>
    <dgm:cxn modelId="{A9E2BC6D-BE0A-4352-B940-CE7E452F3AA1}" type="presParOf" srcId="{A68630C1-8389-4AF7-A34A-23CDB364EDD2}" destId="{96830AC8-593F-4616-8C3E-9FB39946E161}" srcOrd="6" destOrd="0" presId="urn:microsoft.com/office/officeart/2008/layout/LinedList"/>
    <dgm:cxn modelId="{3010FA0A-E733-47F2-BE0F-36DDF2AC2483}" type="presParOf" srcId="{A68630C1-8389-4AF7-A34A-23CDB364EDD2}" destId="{CE45794A-56D0-48AC-9BD4-29BFCB9A66E3}" srcOrd="7" destOrd="0" presId="urn:microsoft.com/office/officeart/2008/layout/LinedList"/>
    <dgm:cxn modelId="{1FB663BF-CE16-4C64-A220-ED6905DF34AE}" type="presParOf" srcId="{CE45794A-56D0-48AC-9BD4-29BFCB9A66E3}" destId="{DFF25C62-A8AA-45B7-89B0-56FEFE8CAEA1}" srcOrd="0" destOrd="0" presId="urn:microsoft.com/office/officeart/2008/layout/LinedList"/>
    <dgm:cxn modelId="{F4075E4F-013B-48A5-B2B3-ADCF0316F122}" type="presParOf" srcId="{CE45794A-56D0-48AC-9BD4-29BFCB9A66E3}" destId="{5AFB7ADB-67DB-4679-A44E-A7A167C40BE4}" srcOrd="1" destOrd="0" presId="urn:microsoft.com/office/officeart/2008/layout/LinedList"/>
    <dgm:cxn modelId="{9E932630-3120-4313-87AC-0618C7B5719E}" type="presParOf" srcId="{CE45794A-56D0-48AC-9BD4-29BFCB9A66E3}" destId="{C18D5B17-FBDE-4A38-AA6F-F6BB3F970824}" srcOrd="2" destOrd="0" presId="urn:microsoft.com/office/officeart/2008/layout/LinedList"/>
    <dgm:cxn modelId="{DB923BA7-F3D3-4077-A9EC-D2D6D5BF183F}" type="presParOf" srcId="{A68630C1-8389-4AF7-A34A-23CDB364EDD2}" destId="{5EE54C5A-2114-449C-BD30-01D64997A7D7}" srcOrd="8" destOrd="0" presId="urn:microsoft.com/office/officeart/2008/layout/LinedList"/>
    <dgm:cxn modelId="{8C46B8CC-E219-4BEA-A542-65593D85AE20}" type="presParOf" srcId="{A68630C1-8389-4AF7-A34A-23CDB364EDD2}" destId="{6881C5AD-4A1F-425D-9EB6-271B3E09711C}" srcOrd="9" destOrd="0" presId="urn:microsoft.com/office/officeart/2008/layout/LinedList"/>
    <dgm:cxn modelId="{3443EE13-D10E-4AB5-9D37-7ADF8AFD4413}" type="presParOf" srcId="{A68630C1-8389-4AF7-A34A-23CDB364EDD2}" destId="{A7B8E4B0-B414-4DE4-B836-C386F6F98CA1}" srcOrd="10" destOrd="0" presId="urn:microsoft.com/office/officeart/2008/layout/LinedList"/>
    <dgm:cxn modelId="{1C5D2DEB-0D2B-4C68-BF39-D0685A7633A3}" type="presParOf" srcId="{A7B8E4B0-B414-4DE4-B836-C386F6F98CA1}" destId="{F8C9E6A3-A5EA-427D-81B2-9F9292EB7713}" srcOrd="0" destOrd="0" presId="urn:microsoft.com/office/officeart/2008/layout/LinedList"/>
    <dgm:cxn modelId="{F49F503B-071E-4B78-9910-1CE5747C2F91}" type="presParOf" srcId="{A7B8E4B0-B414-4DE4-B836-C386F6F98CA1}" destId="{4797BCB5-7CD7-4BFD-ABDF-D0B69B035880}" srcOrd="1" destOrd="0" presId="urn:microsoft.com/office/officeart/2008/layout/LinedList"/>
    <dgm:cxn modelId="{EC36989B-B6CE-4A62-B983-F94799457D17}" type="presParOf" srcId="{A7B8E4B0-B414-4DE4-B836-C386F6F98CA1}" destId="{1BE982B4-45CE-4A70-877F-42E2E807F850}" srcOrd="2" destOrd="0" presId="urn:microsoft.com/office/officeart/2008/layout/LinedList"/>
    <dgm:cxn modelId="{567825A3-48BD-42C6-9BAA-363495810C35}" type="presParOf" srcId="{A68630C1-8389-4AF7-A34A-23CDB364EDD2}" destId="{DD4533E8-A4DB-4D2A-9398-FDAF9B83E163}" srcOrd="11" destOrd="0" presId="urn:microsoft.com/office/officeart/2008/layout/LinedList"/>
    <dgm:cxn modelId="{B32F35DD-230F-45C7-9845-7BE1893446EB}" type="presParOf" srcId="{A68630C1-8389-4AF7-A34A-23CDB364EDD2}" destId="{D5B26176-C111-48F9-B9A4-1031873795AC}" srcOrd="12" destOrd="0" presId="urn:microsoft.com/office/officeart/2008/layout/LinedList"/>
    <dgm:cxn modelId="{8EC27B74-97CC-4A5C-BD08-380C8E37D8C8}" type="presParOf" srcId="{0759FCD0-FA06-4A53-81B8-CC429F628ED3}" destId="{7D15EA8A-A48F-4A63-B976-9A0DAF8AA78C}" srcOrd="4" destOrd="0" presId="urn:microsoft.com/office/officeart/2008/layout/LinedList"/>
    <dgm:cxn modelId="{DDC070B1-9302-42CF-8CA6-545D4C03F070}" type="presParOf" srcId="{0759FCD0-FA06-4A53-81B8-CC429F628ED3}" destId="{754D9E19-6EAA-42BE-BF5B-618B4F52F75E}" srcOrd="5" destOrd="0" presId="urn:microsoft.com/office/officeart/2008/layout/LinedList"/>
    <dgm:cxn modelId="{E18F09D1-6658-46A0-A027-CE24019D76CB}" type="presParOf" srcId="{754D9E19-6EAA-42BE-BF5B-618B4F52F75E}" destId="{9AF3EDBC-2320-4C58-ADC3-2964D8AED1E0}" srcOrd="0" destOrd="0" presId="urn:microsoft.com/office/officeart/2008/layout/LinedList"/>
    <dgm:cxn modelId="{9A584FCD-4850-48F7-B067-1D2DB3FF7B49}" type="presParOf" srcId="{754D9E19-6EAA-42BE-BF5B-618B4F52F75E}" destId="{22A645C9-C69F-4AAD-914F-0742809EB171}" srcOrd="1" destOrd="0" presId="urn:microsoft.com/office/officeart/2008/layout/LinedList"/>
    <dgm:cxn modelId="{EC6A9093-3B0C-4CCA-999E-B76C0CF8E6B0}" type="presParOf" srcId="{22A645C9-C69F-4AAD-914F-0742809EB171}" destId="{B15D1235-6F10-4012-9FA6-572BD0857D85}" srcOrd="0" destOrd="0" presId="urn:microsoft.com/office/officeart/2008/layout/LinedList"/>
    <dgm:cxn modelId="{1418AC2A-FEEF-42D1-B191-7CB112268EC2}" type="presParOf" srcId="{22A645C9-C69F-4AAD-914F-0742809EB171}" destId="{C955B249-F627-40E6-B0CB-3DAF47A1CCE7}" srcOrd="1" destOrd="0" presId="urn:microsoft.com/office/officeart/2008/layout/LinedList"/>
    <dgm:cxn modelId="{8421F614-8279-43A9-89E0-895FF5358073}" type="presParOf" srcId="{C955B249-F627-40E6-B0CB-3DAF47A1CCE7}" destId="{CB2F240D-6538-44D1-A4D7-5E33DEB2FD6B}" srcOrd="0" destOrd="0" presId="urn:microsoft.com/office/officeart/2008/layout/LinedList"/>
    <dgm:cxn modelId="{38B253F1-A110-4144-8CAE-DB1F48C2AE3A}" type="presParOf" srcId="{C955B249-F627-40E6-B0CB-3DAF47A1CCE7}" destId="{A0C30D5B-F074-4E79-AD35-FC2516819769}" srcOrd="1" destOrd="0" presId="urn:microsoft.com/office/officeart/2008/layout/LinedList"/>
    <dgm:cxn modelId="{FC5BFB28-6C8A-4490-9A8B-6E544DFDC620}" type="presParOf" srcId="{C955B249-F627-40E6-B0CB-3DAF47A1CCE7}" destId="{6B8CB554-F858-4A9F-91EA-78C69B44C6D3}" srcOrd="2" destOrd="0" presId="urn:microsoft.com/office/officeart/2008/layout/LinedList"/>
    <dgm:cxn modelId="{27F0A893-A6A6-4589-8C3A-52819A3436AD}" type="presParOf" srcId="{22A645C9-C69F-4AAD-914F-0742809EB171}" destId="{9C358E9D-CA78-4B39-939F-55FC4B96B7E4}" srcOrd="2" destOrd="0" presId="urn:microsoft.com/office/officeart/2008/layout/LinedList"/>
    <dgm:cxn modelId="{62855B94-4CBE-4E06-AE0C-A91A064EBB3C}" type="presParOf" srcId="{22A645C9-C69F-4AAD-914F-0742809EB171}" destId="{36AA320C-5160-40CE-86E5-FDC514D0D727}" srcOrd="3" destOrd="0" presId="urn:microsoft.com/office/officeart/2008/layout/LinedList"/>
    <dgm:cxn modelId="{84994AD2-A355-4204-8ADF-23DBB24C3742}" type="presParOf" srcId="{22A645C9-C69F-4AAD-914F-0742809EB171}" destId="{99322DE4-5952-4039-AC5C-29664C4CA1A3}" srcOrd="4" destOrd="0" presId="urn:microsoft.com/office/officeart/2008/layout/LinedList"/>
    <dgm:cxn modelId="{8979494D-E25D-4F18-963C-7CBD3C0AD111}" type="presParOf" srcId="{99322DE4-5952-4039-AC5C-29664C4CA1A3}" destId="{03DB1F7F-0F6F-44A8-A269-70AE730328ED}" srcOrd="0" destOrd="0" presId="urn:microsoft.com/office/officeart/2008/layout/LinedList"/>
    <dgm:cxn modelId="{B0B39702-A172-449E-91D2-05C6D7434350}" type="presParOf" srcId="{99322DE4-5952-4039-AC5C-29664C4CA1A3}" destId="{BE77E1DF-CABB-4A1E-B57D-BC5D756D67CA}" srcOrd="1" destOrd="0" presId="urn:microsoft.com/office/officeart/2008/layout/LinedList"/>
    <dgm:cxn modelId="{B33A1DCD-64C8-4C8E-A748-957409A58751}" type="presParOf" srcId="{99322DE4-5952-4039-AC5C-29664C4CA1A3}" destId="{E4349A28-7E69-4756-B789-A0C7572067B9}" srcOrd="2" destOrd="0" presId="urn:microsoft.com/office/officeart/2008/layout/LinedList"/>
    <dgm:cxn modelId="{6DEF9842-E1A4-4E4B-B887-43DDB720FAB4}" type="presParOf" srcId="{22A645C9-C69F-4AAD-914F-0742809EB171}" destId="{EEB3B93D-A3B1-45E3-AE55-F79E9C2863FB}" srcOrd="5" destOrd="0" presId="urn:microsoft.com/office/officeart/2008/layout/LinedList"/>
    <dgm:cxn modelId="{3B251862-83AD-4D3A-A805-8F745B4AD1CD}" type="presParOf" srcId="{22A645C9-C69F-4AAD-914F-0742809EB171}" destId="{E48DC985-994D-47B9-96FF-25AB8D7B5F21}" srcOrd="6" destOrd="0" presId="urn:microsoft.com/office/officeart/2008/layout/LinedList"/>
    <dgm:cxn modelId="{F5702F95-7B12-4684-A883-AC2299528FB1}" type="presParOf" srcId="{22A645C9-C69F-4AAD-914F-0742809EB171}" destId="{0AFBB238-5098-45AB-B47C-C3288616608D}" srcOrd="7" destOrd="0" presId="urn:microsoft.com/office/officeart/2008/layout/LinedList"/>
    <dgm:cxn modelId="{FF2C4BC3-B358-458B-9FB5-5F004B1C2C43}" type="presParOf" srcId="{0AFBB238-5098-45AB-B47C-C3288616608D}" destId="{1B4B103E-2FDF-4FDF-9913-1D4786285458}" srcOrd="0" destOrd="0" presId="urn:microsoft.com/office/officeart/2008/layout/LinedList"/>
    <dgm:cxn modelId="{BAE5BF62-0DB1-498E-BF29-896741A725BE}" type="presParOf" srcId="{0AFBB238-5098-45AB-B47C-C3288616608D}" destId="{EAA94BC1-F7ED-4B0F-8473-F322EE05CCB3}" srcOrd="1" destOrd="0" presId="urn:microsoft.com/office/officeart/2008/layout/LinedList"/>
    <dgm:cxn modelId="{2E504DE3-B973-4492-8788-647590C63CD7}" type="presParOf" srcId="{0AFBB238-5098-45AB-B47C-C3288616608D}" destId="{41B54A31-3393-4607-8F1A-F700B95CF98D}" srcOrd="2" destOrd="0" presId="urn:microsoft.com/office/officeart/2008/layout/LinedList"/>
    <dgm:cxn modelId="{8272D12A-FE2F-4917-AC15-C8534A85606D}" type="presParOf" srcId="{22A645C9-C69F-4AAD-914F-0742809EB171}" destId="{A5CDCAFC-3FB6-4CEA-A114-B7F8A8A266ED}" srcOrd="8" destOrd="0" presId="urn:microsoft.com/office/officeart/2008/layout/LinedList"/>
    <dgm:cxn modelId="{183C614B-C361-4840-97F4-8656262AF2CB}" type="presParOf" srcId="{22A645C9-C69F-4AAD-914F-0742809EB171}" destId="{3DBA80CA-2CD9-4AB9-9912-22CB63F9522E}" srcOrd="9" destOrd="0" presId="urn:microsoft.com/office/officeart/2008/layout/LinedList"/>
    <dgm:cxn modelId="{E52EC18B-D746-4145-8742-28DCC8355B05}" type="presParOf" srcId="{0759FCD0-FA06-4A53-81B8-CC429F628ED3}" destId="{02C779FB-1EAB-4DD5-BC30-8B1ED79C08A2}" srcOrd="6" destOrd="0" presId="urn:microsoft.com/office/officeart/2008/layout/LinedList"/>
    <dgm:cxn modelId="{546A74AA-888F-4A9F-A96A-177FC74D041D}" type="presParOf" srcId="{0759FCD0-FA06-4A53-81B8-CC429F628ED3}" destId="{B9895376-B038-4895-8031-18D0EDB49F60}" srcOrd="7" destOrd="0" presId="urn:microsoft.com/office/officeart/2008/layout/LinedList"/>
    <dgm:cxn modelId="{C96E9F62-8F19-45D1-BC6D-C1DDC884CDF8}" type="presParOf" srcId="{B9895376-B038-4895-8031-18D0EDB49F60}" destId="{FED4D7F0-30D8-45FF-BCC2-6E8DC2DFB369}" srcOrd="0" destOrd="0" presId="urn:microsoft.com/office/officeart/2008/layout/LinedList"/>
    <dgm:cxn modelId="{7E549C7F-077A-42BE-8067-C70464CEEC60}" type="presParOf" srcId="{B9895376-B038-4895-8031-18D0EDB49F60}" destId="{F1700C26-E0E7-4C09-A0CC-729206A4E092}" srcOrd="1" destOrd="0" presId="urn:microsoft.com/office/officeart/2008/layout/LinedList"/>
    <dgm:cxn modelId="{44B439EF-CEAF-4D82-BCAD-B7FAAC72B1BB}" type="presParOf" srcId="{F1700C26-E0E7-4C09-A0CC-729206A4E092}" destId="{C0216048-9B05-45A3-B77E-61FD94046611}" srcOrd="0" destOrd="0" presId="urn:microsoft.com/office/officeart/2008/layout/LinedList"/>
    <dgm:cxn modelId="{6CD14ACF-DCE7-437A-B0BA-6D6505A540DF}" type="presParOf" srcId="{F1700C26-E0E7-4C09-A0CC-729206A4E092}" destId="{5CB9C9ED-8BA0-4347-9AFD-60E435429090}" srcOrd="1" destOrd="0" presId="urn:microsoft.com/office/officeart/2008/layout/LinedList"/>
    <dgm:cxn modelId="{3B5023D9-1E99-4E63-A905-72E8A1118489}" type="presParOf" srcId="{5CB9C9ED-8BA0-4347-9AFD-60E435429090}" destId="{7599A932-B156-4F12-ABD3-5FFD0CA1F631}" srcOrd="0" destOrd="0" presId="urn:microsoft.com/office/officeart/2008/layout/LinedList"/>
    <dgm:cxn modelId="{1CC493C6-A6AD-4B4B-8512-6B99678D45F3}" type="presParOf" srcId="{5CB9C9ED-8BA0-4347-9AFD-60E435429090}" destId="{068926BF-C27A-403A-9C82-27E00DB60857}" srcOrd="1" destOrd="0" presId="urn:microsoft.com/office/officeart/2008/layout/LinedList"/>
    <dgm:cxn modelId="{0D38F460-D7B1-4111-A847-3A702C5CCC1F}" type="presParOf" srcId="{5CB9C9ED-8BA0-4347-9AFD-60E435429090}" destId="{BE710CD5-9650-4E2D-BDA3-5C5C1F94CB1F}" srcOrd="2" destOrd="0" presId="urn:microsoft.com/office/officeart/2008/layout/LinedList"/>
    <dgm:cxn modelId="{F42C35DF-469E-4F7B-8B1B-77F59D28DA3A}" type="presParOf" srcId="{F1700C26-E0E7-4C09-A0CC-729206A4E092}" destId="{502E7706-6A14-4214-89AD-2D699BEB6A0E}" srcOrd="2" destOrd="0" presId="urn:microsoft.com/office/officeart/2008/layout/LinedList"/>
    <dgm:cxn modelId="{A8D29BAC-A092-4DFE-ADAB-12D73FA78A42}" type="presParOf" srcId="{F1700C26-E0E7-4C09-A0CC-729206A4E092}" destId="{17B1F12D-DFCB-4DAC-BEF7-E471C80D67EC}" srcOrd="3" destOrd="0" presId="urn:microsoft.com/office/officeart/2008/layout/LinedList"/>
    <dgm:cxn modelId="{D8CB1B53-8585-4E4B-8E6A-272B279C4D1E}" type="presParOf" srcId="{F1700C26-E0E7-4C09-A0CC-729206A4E092}" destId="{BF473853-4EE5-4BE6-9D6D-AD97C13931E5}" srcOrd="4" destOrd="0" presId="urn:microsoft.com/office/officeart/2008/layout/LinedList"/>
    <dgm:cxn modelId="{34D0B88A-F855-40C9-BCC4-D2432AC0A7FE}" type="presParOf" srcId="{BF473853-4EE5-4BE6-9D6D-AD97C13931E5}" destId="{EC946174-DB63-4E44-A253-D4D59B1C5B41}" srcOrd="0" destOrd="0" presId="urn:microsoft.com/office/officeart/2008/layout/LinedList"/>
    <dgm:cxn modelId="{E3B94913-1E54-4785-A2A1-7C9C3CFB0CC0}" type="presParOf" srcId="{BF473853-4EE5-4BE6-9D6D-AD97C13931E5}" destId="{233B13AC-E9F3-4F0A-9A60-50B410FCE93A}" srcOrd="1" destOrd="0" presId="urn:microsoft.com/office/officeart/2008/layout/LinedList"/>
    <dgm:cxn modelId="{07546B7D-371D-4AAF-8325-4EB1D18B9B78}" type="presParOf" srcId="{BF473853-4EE5-4BE6-9D6D-AD97C13931E5}" destId="{2C9EFE05-75EC-4DF7-8A86-E78812A29C68}" srcOrd="2" destOrd="0" presId="urn:microsoft.com/office/officeart/2008/layout/LinedList"/>
    <dgm:cxn modelId="{C67C2CA2-5036-49B9-9E48-662425790971}" type="presParOf" srcId="{F1700C26-E0E7-4C09-A0CC-729206A4E092}" destId="{CE12E0F7-3BB3-4AEF-85E9-72D517339A12}" srcOrd="5" destOrd="0" presId="urn:microsoft.com/office/officeart/2008/layout/LinedList"/>
    <dgm:cxn modelId="{D9CB854E-FF25-4E59-8AD0-C75DAB4085DE}" type="presParOf" srcId="{F1700C26-E0E7-4C09-A0CC-729206A4E092}" destId="{55BC66B7-A373-4A5E-95DA-57633C6E5781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EEE289C0-DF37-451E-B601-C8460DC0D25A}" type="doc">
      <dgm:prSet loTypeId="urn:microsoft.com/office/officeart/2008/layout/LinedList" loCatId="list" qsTypeId="urn:microsoft.com/office/officeart/2005/8/quickstyle/simple1" qsCatId="simple" csTypeId="urn:microsoft.com/office/officeart/2005/8/colors/accent6_1" csCatId="accent6"/>
      <dgm:spPr/>
      <dgm:t>
        <a:bodyPr/>
        <a:lstStyle/>
        <a:p>
          <a:endParaRPr lang="es-MX"/>
        </a:p>
      </dgm:t>
    </dgm:pt>
    <dgm:pt modelId="{2FDBA63A-2282-4BAF-92F5-093D684E4284}">
      <dgm:prSet/>
      <dgm:spPr/>
      <dgm:t>
        <a:bodyPr/>
        <a:lstStyle/>
        <a:p>
          <a:pPr rtl="0"/>
          <a:r>
            <a:rPr lang="es-MX" smtClean="0"/>
            <a:t>23%</a:t>
          </a:r>
          <a:endParaRPr lang="es-MX"/>
        </a:p>
      </dgm:t>
    </dgm:pt>
    <dgm:pt modelId="{1C13A0DA-2D08-4570-8680-785E4E6123FE}" type="parTrans" cxnId="{9FB3B885-2916-468C-9763-8B937B440430}">
      <dgm:prSet/>
      <dgm:spPr/>
      <dgm:t>
        <a:bodyPr/>
        <a:lstStyle/>
        <a:p>
          <a:endParaRPr lang="es-MX"/>
        </a:p>
      </dgm:t>
    </dgm:pt>
    <dgm:pt modelId="{6D69A8BA-AA0D-4D23-A214-3DA0403B3AF8}" type="sibTrans" cxnId="{9FB3B885-2916-468C-9763-8B937B440430}">
      <dgm:prSet/>
      <dgm:spPr/>
      <dgm:t>
        <a:bodyPr/>
        <a:lstStyle/>
        <a:p>
          <a:endParaRPr lang="es-MX"/>
        </a:p>
      </dgm:t>
    </dgm:pt>
    <dgm:pt modelId="{913F3DCE-18E5-40B1-863E-8A09EA9D64F3}">
      <dgm:prSet/>
      <dgm:spPr/>
      <dgm:t>
        <a:bodyPr/>
        <a:lstStyle/>
        <a:p>
          <a:pPr rtl="0"/>
          <a:r>
            <a:rPr lang="es-MX" smtClean="0"/>
            <a:t>Industria de: azúcar, leche, aceite, maquila, molienda, pastas, jabones, ropa, zapato, explosivos, muebles e imprentas.</a:t>
          </a:r>
          <a:endParaRPr lang="es-MX"/>
        </a:p>
      </dgm:t>
    </dgm:pt>
    <dgm:pt modelId="{27367FB7-FFC3-4095-827A-A8A7DBD8A3AF}" type="parTrans" cxnId="{01300A27-EE28-4ECF-9627-1D9A583A7CB4}">
      <dgm:prSet/>
      <dgm:spPr/>
      <dgm:t>
        <a:bodyPr/>
        <a:lstStyle/>
        <a:p>
          <a:endParaRPr lang="es-MX"/>
        </a:p>
      </dgm:t>
    </dgm:pt>
    <dgm:pt modelId="{267EFD1C-42BD-4C26-ABC0-15ED002A1C5E}" type="sibTrans" cxnId="{01300A27-EE28-4ECF-9627-1D9A583A7CB4}">
      <dgm:prSet/>
      <dgm:spPr/>
      <dgm:t>
        <a:bodyPr/>
        <a:lstStyle/>
        <a:p>
          <a:endParaRPr lang="es-MX"/>
        </a:p>
      </dgm:t>
    </dgm:pt>
    <dgm:pt modelId="{466E4EEA-0016-417D-B743-EF485D86262B}">
      <dgm:prSet/>
      <dgm:spPr/>
      <dgm:t>
        <a:bodyPr/>
        <a:lstStyle/>
        <a:p>
          <a:pPr rtl="0"/>
          <a:r>
            <a:rPr lang="es-MX" smtClean="0"/>
            <a:t>25%</a:t>
          </a:r>
          <a:endParaRPr lang="es-MX"/>
        </a:p>
      </dgm:t>
    </dgm:pt>
    <dgm:pt modelId="{FC4918FA-C967-40C3-BA59-92613733C343}" type="parTrans" cxnId="{54849570-1F1A-497B-9CFB-8E9CE3958DE5}">
      <dgm:prSet/>
      <dgm:spPr/>
      <dgm:t>
        <a:bodyPr/>
        <a:lstStyle/>
        <a:p>
          <a:endParaRPr lang="es-MX"/>
        </a:p>
      </dgm:t>
    </dgm:pt>
    <dgm:pt modelId="{69CAF234-ECEC-4A9A-A4B4-561E497B45EF}" type="sibTrans" cxnId="{54849570-1F1A-497B-9CFB-8E9CE3958DE5}">
      <dgm:prSet/>
      <dgm:spPr/>
      <dgm:t>
        <a:bodyPr/>
        <a:lstStyle/>
        <a:p>
          <a:endParaRPr lang="es-MX"/>
        </a:p>
      </dgm:t>
    </dgm:pt>
    <dgm:pt modelId="{FDA27724-DFED-433D-8EAB-C502DF9B02D8}">
      <dgm:prSet/>
      <dgm:spPr/>
      <dgm:t>
        <a:bodyPr/>
        <a:lstStyle/>
        <a:p>
          <a:pPr rtl="0"/>
          <a:r>
            <a:rPr lang="es-MX" smtClean="0"/>
            <a:t>Industria de explotación y refinación de sal, metales y minas.</a:t>
          </a:r>
          <a:endParaRPr lang="es-MX"/>
        </a:p>
      </dgm:t>
    </dgm:pt>
    <dgm:pt modelId="{AF3471DC-5FC5-442C-9F4D-B885094D022A}" type="parTrans" cxnId="{32125DE2-2410-4DE7-8F8A-15387A0E96E7}">
      <dgm:prSet/>
      <dgm:spPr/>
      <dgm:t>
        <a:bodyPr/>
        <a:lstStyle/>
        <a:p>
          <a:endParaRPr lang="es-MX"/>
        </a:p>
      </dgm:t>
    </dgm:pt>
    <dgm:pt modelId="{3F6C77AD-F5D4-4041-9C3A-476372826E9D}" type="sibTrans" cxnId="{32125DE2-2410-4DE7-8F8A-15387A0E96E7}">
      <dgm:prSet/>
      <dgm:spPr/>
      <dgm:t>
        <a:bodyPr/>
        <a:lstStyle/>
        <a:p>
          <a:endParaRPr lang="es-MX"/>
        </a:p>
      </dgm:t>
    </dgm:pt>
    <dgm:pt modelId="{7E130073-21D3-4B56-B826-9A0BF02AC12E}">
      <dgm:prSet/>
      <dgm:spPr/>
      <dgm:t>
        <a:bodyPr/>
        <a:lstStyle/>
        <a:p>
          <a:pPr rtl="0"/>
          <a:r>
            <a:rPr lang="es-MX" smtClean="0"/>
            <a:t>Comercio de: restaurantes y agencias funerarias.</a:t>
          </a:r>
          <a:endParaRPr lang="es-MX"/>
        </a:p>
      </dgm:t>
    </dgm:pt>
    <dgm:pt modelId="{5B1B6DD6-6ADF-4D51-89B4-472C3ACAD4C6}" type="parTrans" cxnId="{4CC85CF5-BFCA-4A2B-B96F-5E6609A832F0}">
      <dgm:prSet/>
      <dgm:spPr/>
      <dgm:t>
        <a:bodyPr/>
        <a:lstStyle/>
        <a:p>
          <a:endParaRPr lang="es-MX"/>
        </a:p>
      </dgm:t>
    </dgm:pt>
    <dgm:pt modelId="{18C06AC9-25BE-468C-A544-7870C1A96BC3}" type="sibTrans" cxnId="{4CC85CF5-BFCA-4A2B-B96F-5E6609A832F0}">
      <dgm:prSet/>
      <dgm:spPr/>
      <dgm:t>
        <a:bodyPr/>
        <a:lstStyle/>
        <a:p>
          <a:endParaRPr lang="es-MX"/>
        </a:p>
      </dgm:t>
    </dgm:pt>
    <dgm:pt modelId="{7D3CA267-D621-4C66-BCE7-6B2FEEB9FCD3}">
      <dgm:prSet/>
      <dgm:spPr/>
      <dgm:t>
        <a:bodyPr/>
        <a:lstStyle/>
        <a:p>
          <a:pPr rtl="0"/>
          <a:r>
            <a:rPr lang="es-MX" smtClean="0"/>
            <a:t>27%</a:t>
          </a:r>
          <a:endParaRPr lang="es-MX"/>
        </a:p>
      </dgm:t>
    </dgm:pt>
    <dgm:pt modelId="{5E093DED-2F36-4108-8EB1-177CBF292890}" type="parTrans" cxnId="{F53BF93F-B6F3-4204-BDE8-8E325F7FC1EB}">
      <dgm:prSet/>
      <dgm:spPr/>
      <dgm:t>
        <a:bodyPr/>
        <a:lstStyle/>
        <a:p>
          <a:endParaRPr lang="es-MX"/>
        </a:p>
      </dgm:t>
    </dgm:pt>
    <dgm:pt modelId="{88F613AF-1CC0-434A-87D5-FFC2A08F3DFD}" type="sibTrans" cxnId="{F53BF93F-B6F3-4204-BDE8-8E325F7FC1EB}">
      <dgm:prSet/>
      <dgm:spPr/>
      <dgm:t>
        <a:bodyPr/>
        <a:lstStyle/>
        <a:p>
          <a:endParaRPr lang="es-MX"/>
        </a:p>
      </dgm:t>
    </dgm:pt>
    <dgm:pt modelId="{017863D9-5082-43F0-9E2C-C61FEBEE1C10}">
      <dgm:prSet/>
      <dgm:spPr/>
      <dgm:t>
        <a:bodyPr/>
        <a:lstStyle/>
        <a:p>
          <a:pPr rtl="0"/>
          <a:r>
            <a:rPr lang="es-MX" smtClean="0"/>
            <a:t>Industria de dulces, perfumes, vinos, cosméticos, joyería, instrumentos musicales, papelería, refacciones automotrices y hule.</a:t>
          </a:r>
          <a:endParaRPr lang="es-MX"/>
        </a:p>
      </dgm:t>
    </dgm:pt>
    <dgm:pt modelId="{70FA914E-E79B-41E9-A64D-7C9212A00309}" type="parTrans" cxnId="{2BAD4F3E-ADBB-49B8-9A93-7D24E60316F8}">
      <dgm:prSet/>
      <dgm:spPr/>
      <dgm:t>
        <a:bodyPr/>
        <a:lstStyle/>
        <a:p>
          <a:endParaRPr lang="es-MX"/>
        </a:p>
      </dgm:t>
    </dgm:pt>
    <dgm:pt modelId="{4463666B-CF2C-4E3A-820A-DE10F7373C3F}" type="sibTrans" cxnId="{2BAD4F3E-ADBB-49B8-9A93-7D24E60316F8}">
      <dgm:prSet/>
      <dgm:spPr/>
      <dgm:t>
        <a:bodyPr/>
        <a:lstStyle/>
        <a:p>
          <a:endParaRPr lang="es-MX"/>
        </a:p>
      </dgm:t>
    </dgm:pt>
    <dgm:pt modelId="{790EC7BE-CDC1-463C-98D7-9B95C33BFDA5}">
      <dgm:prSet/>
      <dgm:spPr/>
      <dgm:t>
        <a:bodyPr/>
        <a:lstStyle/>
        <a:p>
          <a:pPr rtl="0"/>
          <a:r>
            <a:rPr lang="es-MX" smtClean="0"/>
            <a:t>39%</a:t>
          </a:r>
          <a:endParaRPr lang="es-MX"/>
        </a:p>
      </dgm:t>
    </dgm:pt>
    <dgm:pt modelId="{6966D6FE-F5E9-4421-B1CF-DEF7B23B2E3D}" type="parTrans" cxnId="{8B0CF6BD-CD7E-4DB3-B55F-30879AA11F35}">
      <dgm:prSet/>
      <dgm:spPr/>
      <dgm:t>
        <a:bodyPr/>
        <a:lstStyle/>
        <a:p>
          <a:endParaRPr lang="es-MX"/>
        </a:p>
      </dgm:t>
    </dgm:pt>
    <dgm:pt modelId="{3D63B2F8-5AAB-4242-976F-8DAEB064ACA4}" type="sibTrans" cxnId="{8B0CF6BD-CD7E-4DB3-B55F-30879AA11F35}">
      <dgm:prSet/>
      <dgm:spPr/>
      <dgm:t>
        <a:bodyPr/>
        <a:lstStyle/>
        <a:p>
          <a:endParaRPr lang="es-MX"/>
        </a:p>
      </dgm:t>
    </dgm:pt>
    <dgm:pt modelId="{23CAF2E4-2FED-44EC-AC5A-F87FFC0ECCF5}">
      <dgm:prSet/>
      <dgm:spPr/>
      <dgm:t>
        <a:bodyPr/>
        <a:lstStyle/>
        <a:p>
          <a:pPr rtl="0"/>
          <a:r>
            <a:rPr lang="es-MX" smtClean="0"/>
            <a:t>Industria del fraccionamientos y del cemento.</a:t>
          </a:r>
          <a:endParaRPr lang="es-MX"/>
        </a:p>
      </dgm:t>
    </dgm:pt>
    <dgm:pt modelId="{EB497584-247F-4DD3-B0EA-107BD5EF366F}" type="parTrans" cxnId="{856B330A-217A-44A9-9965-CF7F8F48433C}">
      <dgm:prSet/>
      <dgm:spPr/>
      <dgm:t>
        <a:bodyPr/>
        <a:lstStyle/>
        <a:p>
          <a:endParaRPr lang="es-MX"/>
        </a:p>
      </dgm:t>
    </dgm:pt>
    <dgm:pt modelId="{17C94838-18A6-4696-BD2D-B857449A5EBA}" type="sibTrans" cxnId="{856B330A-217A-44A9-9965-CF7F8F48433C}">
      <dgm:prSet/>
      <dgm:spPr/>
      <dgm:t>
        <a:bodyPr/>
        <a:lstStyle/>
        <a:p>
          <a:endParaRPr lang="es-MX"/>
        </a:p>
      </dgm:t>
    </dgm:pt>
    <dgm:pt modelId="{2AE1060E-10E2-4A83-845A-E26D9CC8E78D}">
      <dgm:prSet/>
      <dgm:spPr/>
      <dgm:t>
        <a:bodyPr/>
        <a:lstStyle/>
        <a:p>
          <a:pPr rtl="0"/>
          <a:r>
            <a:rPr lang="es-MX" smtClean="0"/>
            <a:t>Comercio: comisionistas y arrendamiento.</a:t>
          </a:r>
          <a:endParaRPr lang="es-MX"/>
        </a:p>
      </dgm:t>
    </dgm:pt>
    <dgm:pt modelId="{23F8E04A-6507-4514-B1AE-82078060E504}" type="parTrans" cxnId="{28E897E6-FFC8-4514-B144-E73FD56350E6}">
      <dgm:prSet/>
      <dgm:spPr/>
      <dgm:t>
        <a:bodyPr/>
        <a:lstStyle/>
        <a:p>
          <a:endParaRPr lang="es-MX"/>
        </a:p>
      </dgm:t>
    </dgm:pt>
    <dgm:pt modelId="{B91D9290-13F7-417F-B5E7-75A4C3D857D8}" type="sibTrans" cxnId="{28E897E6-FFC8-4514-B144-E73FD56350E6}">
      <dgm:prSet/>
      <dgm:spPr/>
      <dgm:t>
        <a:bodyPr/>
        <a:lstStyle/>
        <a:p>
          <a:endParaRPr lang="es-MX"/>
        </a:p>
      </dgm:t>
    </dgm:pt>
    <dgm:pt modelId="{AD07DDA0-7B53-4034-A3CA-9A3A2E3A6D6D}">
      <dgm:prSet/>
      <dgm:spPr/>
      <dgm:t>
        <a:bodyPr/>
        <a:lstStyle/>
        <a:p>
          <a:pPr rtl="0"/>
          <a:r>
            <a:rPr lang="es-MX" smtClean="0"/>
            <a:t>50%</a:t>
          </a:r>
          <a:endParaRPr lang="es-MX"/>
        </a:p>
      </dgm:t>
    </dgm:pt>
    <dgm:pt modelId="{13B70BCF-D7D1-4FE2-BBA3-DFA6ECAAC33E}" type="parTrans" cxnId="{43659DF9-F02E-4BB1-ADAD-B23AE9D3EF57}">
      <dgm:prSet/>
      <dgm:spPr/>
      <dgm:t>
        <a:bodyPr/>
        <a:lstStyle/>
        <a:p>
          <a:endParaRPr lang="es-MX"/>
        </a:p>
      </dgm:t>
    </dgm:pt>
    <dgm:pt modelId="{234FD3A4-8D9C-4B4E-B57E-80231D2E4285}" type="sibTrans" cxnId="{43659DF9-F02E-4BB1-ADAD-B23AE9D3EF57}">
      <dgm:prSet/>
      <dgm:spPr/>
      <dgm:t>
        <a:bodyPr/>
        <a:lstStyle/>
        <a:p>
          <a:endParaRPr lang="es-MX"/>
        </a:p>
      </dgm:t>
    </dgm:pt>
    <dgm:pt modelId="{E0D5AF6A-8621-4AB9-B3AF-3A696DC59766}">
      <dgm:prSet/>
      <dgm:spPr/>
      <dgm:t>
        <a:bodyPr/>
        <a:lstStyle/>
        <a:p>
          <a:pPr rtl="0"/>
          <a:r>
            <a:rPr lang="es-MX" smtClean="0"/>
            <a:t>Prestación de servicios personales independientes.</a:t>
          </a:r>
          <a:endParaRPr lang="es-MX"/>
        </a:p>
      </dgm:t>
    </dgm:pt>
    <dgm:pt modelId="{DB20F1C1-563E-4C1F-A2FA-5F96A046A2A6}" type="parTrans" cxnId="{E1CE3636-4A4A-4FA5-994F-A917E49A36AA}">
      <dgm:prSet/>
      <dgm:spPr/>
      <dgm:t>
        <a:bodyPr/>
        <a:lstStyle/>
        <a:p>
          <a:endParaRPr lang="es-MX"/>
        </a:p>
      </dgm:t>
    </dgm:pt>
    <dgm:pt modelId="{A80F75DE-98BC-4DD3-AA76-090586D96462}" type="sibTrans" cxnId="{E1CE3636-4A4A-4FA5-994F-A917E49A36AA}">
      <dgm:prSet/>
      <dgm:spPr/>
      <dgm:t>
        <a:bodyPr/>
        <a:lstStyle/>
        <a:p>
          <a:endParaRPr lang="es-MX"/>
        </a:p>
      </dgm:t>
    </dgm:pt>
    <dgm:pt modelId="{D5FBF261-EA11-4EC7-8164-6DBA5E5BC61C}" type="pres">
      <dgm:prSet presAssocID="{EEE289C0-DF37-451E-B601-C8460DC0D25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D609575B-74B3-4996-9580-576F92B1D202}" type="pres">
      <dgm:prSet presAssocID="{2FDBA63A-2282-4BAF-92F5-093D684E4284}" presName="thickLine" presStyleLbl="alignNode1" presStyleIdx="0" presStyleCnt="5"/>
      <dgm:spPr/>
    </dgm:pt>
    <dgm:pt modelId="{62E00A6D-F415-465E-8E2D-D3A60F7C2B93}" type="pres">
      <dgm:prSet presAssocID="{2FDBA63A-2282-4BAF-92F5-093D684E4284}" presName="horz1" presStyleCnt="0"/>
      <dgm:spPr/>
    </dgm:pt>
    <dgm:pt modelId="{983E7FED-2BCC-4D70-AF02-6A4BA2C909AF}" type="pres">
      <dgm:prSet presAssocID="{2FDBA63A-2282-4BAF-92F5-093D684E4284}" presName="tx1" presStyleLbl="revTx" presStyleIdx="0" presStyleCnt="12"/>
      <dgm:spPr/>
      <dgm:t>
        <a:bodyPr/>
        <a:lstStyle/>
        <a:p>
          <a:endParaRPr lang="es-MX"/>
        </a:p>
      </dgm:t>
    </dgm:pt>
    <dgm:pt modelId="{5CA3BE56-A92B-4DFA-9BC2-5AEB3BDA777D}" type="pres">
      <dgm:prSet presAssocID="{2FDBA63A-2282-4BAF-92F5-093D684E4284}" presName="vert1" presStyleCnt="0"/>
      <dgm:spPr/>
    </dgm:pt>
    <dgm:pt modelId="{7FC649EE-D7E0-435E-BA5C-F3F1B2016B4E}" type="pres">
      <dgm:prSet presAssocID="{913F3DCE-18E5-40B1-863E-8A09EA9D64F3}" presName="vertSpace2a" presStyleCnt="0"/>
      <dgm:spPr/>
    </dgm:pt>
    <dgm:pt modelId="{F207A856-B734-4474-9CB6-CC569DCCAB1A}" type="pres">
      <dgm:prSet presAssocID="{913F3DCE-18E5-40B1-863E-8A09EA9D64F3}" presName="horz2" presStyleCnt="0"/>
      <dgm:spPr/>
    </dgm:pt>
    <dgm:pt modelId="{9B6E5B9C-34B7-4FF8-9332-C51FCFA909C2}" type="pres">
      <dgm:prSet presAssocID="{913F3DCE-18E5-40B1-863E-8A09EA9D64F3}" presName="horzSpace2" presStyleCnt="0"/>
      <dgm:spPr/>
    </dgm:pt>
    <dgm:pt modelId="{12F10C2D-0738-452C-9C4F-63F8A17630DF}" type="pres">
      <dgm:prSet presAssocID="{913F3DCE-18E5-40B1-863E-8A09EA9D64F3}" presName="tx2" presStyleLbl="revTx" presStyleIdx="1" presStyleCnt="12"/>
      <dgm:spPr/>
      <dgm:t>
        <a:bodyPr/>
        <a:lstStyle/>
        <a:p>
          <a:endParaRPr lang="es-MX"/>
        </a:p>
      </dgm:t>
    </dgm:pt>
    <dgm:pt modelId="{D943A988-D67F-45A9-9619-11DD733FDD41}" type="pres">
      <dgm:prSet presAssocID="{913F3DCE-18E5-40B1-863E-8A09EA9D64F3}" presName="vert2" presStyleCnt="0"/>
      <dgm:spPr/>
    </dgm:pt>
    <dgm:pt modelId="{66E824B9-904B-4231-95A6-0095A15D7C6E}" type="pres">
      <dgm:prSet presAssocID="{913F3DCE-18E5-40B1-863E-8A09EA9D64F3}" presName="thinLine2b" presStyleLbl="callout" presStyleIdx="0" presStyleCnt="7"/>
      <dgm:spPr/>
    </dgm:pt>
    <dgm:pt modelId="{3828703A-7D2A-488A-83B1-3BE60458FEDA}" type="pres">
      <dgm:prSet presAssocID="{913F3DCE-18E5-40B1-863E-8A09EA9D64F3}" presName="vertSpace2b" presStyleCnt="0"/>
      <dgm:spPr/>
    </dgm:pt>
    <dgm:pt modelId="{18D0176C-6B12-443D-B10B-CCE8C24489DB}" type="pres">
      <dgm:prSet presAssocID="{466E4EEA-0016-417D-B743-EF485D86262B}" presName="thickLine" presStyleLbl="alignNode1" presStyleIdx="1" presStyleCnt="5"/>
      <dgm:spPr/>
    </dgm:pt>
    <dgm:pt modelId="{ECDE4494-6B0F-46F2-8B25-76B0A802C1A0}" type="pres">
      <dgm:prSet presAssocID="{466E4EEA-0016-417D-B743-EF485D86262B}" presName="horz1" presStyleCnt="0"/>
      <dgm:spPr/>
    </dgm:pt>
    <dgm:pt modelId="{C5C065E9-1350-4800-888B-9C017E359AD0}" type="pres">
      <dgm:prSet presAssocID="{466E4EEA-0016-417D-B743-EF485D86262B}" presName="tx1" presStyleLbl="revTx" presStyleIdx="2" presStyleCnt="12"/>
      <dgm:spPr/>
      <dgm:t>
        <a:bodyPr/>
        <a:lstStyle/>
        <a:p>
          <a:endParaRPr lang="es-MX"/>
        </a:p>
      </dgm:t>
    </dgm:pt>
    <dgm:pt modelId="{CD0DC2FD-9CB4-4472-8B88-D3FF81F4E564}" type="pres">
      <dgm:prSet presAssocID="{466E4EEA-0016-417D-B743-EF485D86262B}" presName="vert1" presStyleCnt="0"/>
      <dgm:spPr/>
    </dgm:pt>
    <dgm:pt modelId="{7C609FE3-F411-4341-B1DE-0326E3DEDCC2}" type="pres">
      <dgm:prSet presAssocID="{FDA27724-DFED-433D-8EAB-C502DF9B02D8}" presName="vertSpace2a" presStyleCnt="0"/>
      <dgm:spPr/>
    </dgm:pt>
    <dgm:pt modelId="{DAC52756-863F-4979-BE43-3455C0E66DBC}" type="pres">
      <dgm:prSet presAssocID="{FDA27724-DFED-433D-8EAB-C502DF9B02D8}" presName="horz2" presStyleCnt="0"/>
      <dgm:spPr/>
    </dgm:pt>
    <dgm:pt modelId="{B7C0CFFC-DD16-48CA-8484-124CD300DFEC}" type="pres">
      <dgm:prSet presAssocID="{FDA27724-DFED-433D-8EAB-C502DF9B02D8}" presName="horzSpace2" presStyleCnt="0"/>
      <dgm:spPr/>
    </dgm:pt>
    <dgm:pt modelId="{0B71F11C-24F9-414A-873E-03F2412ACE8D}" type="pres">
      <dgm:prSet presAssocID="{FDA27724-DFED-433D-8EAB-C502DF9B02D8}" presName="tx2" presStyleLbl="revTx" presStyleIdx="3" presStyleCnt="12"/>
      <dgm:spPr/>
      <dgm:t>
        <a:bodyPr/>
        <a:lstStyle/>
        <a:p>
          <a:endParaRPr lang="es-MX"/>
        </a:p>
      </dgm:t>
    </dgm:pt>
    <dgm:pt modelId="{E2093594-BDC9-4392-BF19-E852DBF85253}" type="pres">
      <dgm:prSet presAssocID="{FDA27724-DFED-433D-8EAB-C502DF9B02D8}" presName="vert2" presStyleCnt="0"/>
      <dgm:spPr/>
    </dgm:pt>
    <dgm:pt modelId="{D0A2E8A1-380A-4489-8113-8422BFF3DFD8}" type="pres">
      <dgm:prSet presAssocID="{FDA27724-DFED-433D-8EAB-C502DF9B02D8}" presName="thinLine2b" presStyleLbl="callout" presStyleIdx="1" presStyleCnt="7"/>
      <dgm:spPr/>
    </dgm:pt>
    <dgm:pt modelId="{A9F04774-832F-4541-80F4-83056125D22C}" type="pres">
      <dgm:prSet presAssocID="{FDA27724-DFED-433D-8EAB-C502DF9B02D8}" presName="vertSpace2b" presStyleCnt="0"/>
      <dgm:spPr/>
    </dgm:pt>
    <dgm:pt modelId="{55523504-B4BC-4B11-BDBB-30BA26CCCE51}" type="pres">
      <dgm:prSet presAssocID="{7E130073-21D3-4B56-B826-9A0BF02AC12E}" presName="horz2" presStyleCnt="0"/>
      <dgm:spPr/>
    </dgm:pt>
    <dgm:pt modelId="{F013408D-9772-4849-A0BB-2F452C3ED569}" type="pres">
      <dgm:prSet presAssocID="{7E130073-21D3-4B56-B826-9A0BF02AC12E}" presName="horzSpace2" presStyleCnt="0"/>
      <dgm:spPr/>
    </dgm:pt>
    <dgm:pt modelId="{C1E0F3A9-80CD-4AA3-A707-6F6E057F7BBE}" type="pres">
      <dgm:prSet presAssocID="{7E130073-21D3-4B56-B826-9A0BF02AC12E}" presName="tx2" presStyleLbl="revTx" presStyleIdx="4" presStyleCnt="12"/>
      <dgm:spPr/>
      <dgm:t>
        <a:bodyPr/>
        <a:lstStyle/>
        <a:p>
          <a:endParaRPr lang="es-MX"/>
        </a:p>
      </dgm:t>
    </dgm:pt>
    <dgm:pt modelId="{1261457C-77CD-4F9B-930F-99E8417D0DC6}" type="pres">
      <dgm:prSet presAssocID="{7E130073-21D3-4B56-B826-9A0BF02AC12E}" presName="vert2" presStyleCnt="0"/>
      <dgm:spPr/>
    </dgm:pt>
    <dgm:pt modelId="{EC2455EA-3DA7-4660-B153-9CD7D99CFBB2}" type="pres">
      <dgm:prSet presAssocID="{7E130073-21D3-4B56-B826-9A0BF02AC12E}" presName="thinLine2b" presStyleLbl="callout" presStyleIdx="2" presStyleCnt="7"/>
      <dgm:spPr/>
    </dgm:pt>
    <dgm:pt modelId="{A5C4BF51-A961-426A-87B5-13155A589165}" type="pres">
      <dgm:prSet presAssocID="{7E130073-21D3-4B56-B826-9A0BF02AC12E}" presName="vertSpace2b" presStyleCnt="0"/>
      <dgm:spPr/>
    </dgm:pt>
    <dgm:pt modelId="{3A0581A9-0C55-49C5-A58D-EFA5F3DD8F6A}" type="pres">
      <dgm:prSet presAssocID="{7D3CA267-D621-4C66-BCE7-6B2FEEB9FCD3}" presName="thickLine" presStyleLbl="alignNode1" presStyleIdx="2" presStyleCnt="5"/>
      <dgm:spPr/>
    </dgm:pt>
    <dgm:pt modelId="{7524C008-E08D-4CB0-960A-44052CFB3C8E}" type="pres">
      <dgm:prSet presAssocID="{7D3CA267-D621-4C66-BCE7-6B2FEEB9FCD3}" presName="horz1" presStyleCnt="0"/>
      <dgm:spPr/>
    </dgm:pt>
    <dgm:pt modelId="{76877D04-BC3E-449F-A3F0-CD669865934C}" type="pres">
      <dgm:prSet presAssocID="{7D3CA267-D621-4C66-BCE7-6B2FEEB9FCD3}" presName="tx1" presStyleLbl="revTx" presStyleIdx="5" presStyleCnt="12"/>
      <dgm:spPr/>
      <dgm:t>
        <a:bodyPr/>
        <a:lstStyle/>
        <a:p>
          <a:endParaRPr lang="es-MX"/>
        </a:p>
      </dgm:t>
    </dgm:pt>
    <dgm:pt modelId="{AC1F2FDA-0621-4ED7-B91D-D8FB43A6756C}" type="pres">
      <dgm:prSet presAssocID="{7D3CA267-D621-4C66-BCE7-6B2FEEB9FCD3}" presName="vert1" presStyleCnt="0"/>
      <dgm:spPr/>
    </dgm:pt>
    <dgm:pt modelId="{796E765A-455B-4E5D-A325-E836D07DBE44}" type="pres">
      <dgm:prSet presAssocID="{017863D9-5082-43F0-9E2C-C61FEBEE1C10}" presName="vertSpace2a" presStyleCnt="0"/>
      <dgm:spPr/>
    </dgm:pt>
    <dgm:pt modelId="{D09EC159-9498-4CBB-AFAB-9CCD0A6B9594}" type="pres">
      <dgm:prSet presAssocID="{017863D9-5082-43F0-9E2C-C61FEBEE1C10}" presName="horz2" presStyleCnt="0"/>
      <dgm:spPr/>
    </dgm:pt>
    <dgm:pt modelId="{AFAD4ACE-A548-4D5A-820C-A303DEC5DEB5}" type="pres">
      <dgm:prSet presAssocID="{017863D9-5082-43F0-9E2C-C61FEBEE1C10}" presName="horzSpace2" presStyleCnt="0"/>
      <dgm:spPr/>
    </dgm:pt>
    <dgm:pt modelId="{C3639AAD-A5DD-49A8-B244-EA0295D48361}" type="pres">
      <dgm:prSet presAssocID="{017863D9-5082-43F0-9E2C-C61FEBEE1C10}" presName="tx2" presStyleLbl="revTx" presStyleIdx="6" presStyleCnt="12"/>
      <dgm:spPr/>
      <dgm:t>
        <a:bodyPr/>
        <a:lstStyle/>
        <a:p>
          <a:endParaRPr lang="es-MX"/>
        </a:p>
      </dgm:t>
    </dgm:pt>
    <dgm:pt modelId="{123354C2-2471-418E-8183-8891DFB084A4}" type="pres">
      <dgm:prSet presAssocID="{017863D9-5082-43F0-9E2C-C61FEBEE1C10}" presName="vert2" presStyleCnt="0"/>
      <dgm:spPr/>
    </dgm:pt>
    <dgm:pt modelId="{23826832-1F85-4CF7-9F09-9E1AB6BFF879}" type="pres">
      <dgm:prSet presAssocID="{017863D9-5082-43F0-9E2C-C61FEBEE1C10}" presName="thinLine2b" presStyleLbl="callout" presStyleIdx="3" presStyleCnt="7"/>
      <dgm:spPr/>
    </dgm:pt>
    <dgm:pt modelId="{3711E9F5-C8DB-498F-AFAC-F9BB6966AF93}" type="pres">
      <dgm:prSet presAssocID="{017863D9-5082-43F0-9E2C-C61FEBEE1C10}" presName="vertSpace2b" presStyleCnt="0"/>
      <dgm:spPr/>
    </dgm:pt>
    <dgm:pt modelId="{A9D75A0C-0697-49CA-B50E-468AE9206D2C}" type="pres">
      <dgm:prSet presAssocID="{790EC7BE-CDC1-463C-98D7-9B95C33BFDA5}" presName="thickLine" presStyleLbl="alignNode1" presStyleIdx="3" presStyleCnt="5"/>
      <dgm:spPr/>
    </dgm:pt>
    <dgm:pt modelId="{1327485A-D8A4-4B4E-9B8A-9D2989A1AD21}" type="pres">
      <dgm:prSet presAssocID="{790EC7BE-CDC1-463C-98D7-9B95C33BFDA5}" presName="horz1" presStyleCnt="0"/>
      <dgm:spPr/>
    </dgm:pt>
    <dgm:pt modelId="{A4A3F8C5-0F61-4022-A5EE-0793AE353992}" type="pres">
      <dgm:prSet presAssocID="{790EC7BE-CDC1-463C-98D7-9B95C33BFDA5}" presName="tx1" presStyleLbl="revTx" presStyleIdx="7" presStyleCnt="12"/>
      <dgm:spPr/>
      <dgm:t>
        <a:bodyPr/>
        <a:lstStyle/>
        <a:p>
          <a:endParaRPr lang="es-MX"/>
        </a:p>
      </dgm:t>
    </dgm:pt>
    <dgm:pt modelId="{34A29A5A-0D5E-4D62-8F8C-F92ED9486C83}" type="pres">
      <dgm:prSet presAssocID="{790EC7BE-CDC1-463C-98D7-9B95C33BFDA5}" presName="vert1" presStyleCnt="0"/>
      <dgm:spPr/>
    </dgm:pt>
    <dgm:pt modelId="{D3D3FB5D-1B82-4370-8158-BE41A6C12DB2}" type="pres">
      <dgm:prSet presAssocID="{23CAF2E4-2FED-44EC-AC5A-F87FFC0ECCF5}" presName="vertSpace2a" presStyleCnt="0"/>
      <dgm:spPr/>
    </dgm:pt>
    <dgm:pt modelId="{49005675-51C6-4B92-B592-73368B44E132}" type="pres">
      <dgm:prSet presAssocID="{23CAF2E4-2FED-44EC-AC5A-F87FFC0ECCF5}" presName="horz2" presStyleCnt="0"/>
      <dgm:spPr/>
    </dgm:pt>
    <dgm:pt modelId="{F2C249C4-68F0-4779-922A-CAD5D0CF60C0}" type="pres">
      <dgm:prSet presAssocID="{23CAF2E4-2FED-44EC-AC5A-F87FFC0ECCF5}" presName="horzSpace2" presStyleCnt="0"/>
      <dgm:spPr/>
    </dgm:pt>
    <dgm:pt modelId="{FDC7F691-1B1A-4962-B0C6-6FE4F343B103}" type="pres">
      <dgm:prSet presAssocID="{23CAF2E4-2FED-44EC-AC5A-F87FFC0ECCF5}" presName="tx2" presStyleLbl="revTx" presStyleIdx="8" presStyleCnt="12"/>
      <dgm:spPr/>
      <dgm:t>
        <a:bodyPr/>
        <a:lstStyle/>
        <a:p>
          <a:endParaRPr lang="es-MX"/>
        </a:p>
      </dgm:t>
    </dgm:pt>
    <dgm:pt modelId="{FA552871-C2FB-43F0-8573-AC9090BF1B36}" type="pres">
      <dgm:prSet presAssocID="{23CAF2E4-2FED-44EC-AC5A-F87FFC0ECCF5}" presName="vert2" presStyleCnt="0"/>
      <dgm:spPr/>
    </dgm:pt>
    <dgm:pt modelId="{772FC578-52F1-4808-834A-8B4D7B5FB71F}" type="pres">
      <dgm:prSet presAssocID="{23CAF2E4-2FED-44EC-AC5A-F87FFC0ECCF5}" presName="thinLine2b" presStyleLbl="callout" presStyleIdx="4" presStyleCnt="7"/>
      <dgm:spPr/>
    </dgm:pt>
    <dgm:pt modelId="{BF305928-2555-4C75-ABF4-FAEA65DD8627}" type="pres">
      <dgm:prSet presAssocID="{23CAF2E4-2FED-44EC-AC5A-F87FFC0ECCF5}" presName="vertSpace2b" presStyleCnt="0"/>
      <dgm:spPr/>
    </dgm:pt>
    <dgm:pt modelId="{4350EA2D-AA20-4DB6-B737-96D3DC45AAC7}" type="pres">
      <dgm:prSet presAssocID="{2AE1060E-10E2-4A83-845A-E26D9CC8E78D}" presName="horz2" presStyleCnt="0"/>
      <dgm:spPr/>
    </dgm:pt>
    <dgm:pt modelId="{6B10C874-775B-407F-9843-9C8C7C729AF4}" type="pres">
      <dgm:prSet presAssocID="{2AE1060E-10E2-4A83-845A-E26D9CC8E78D}" presName="horzSpace2" presStyleCnt="0"/>
      <dgm:spPr/>
    </dgm:pt>
    <dgm:pt modelId="{2298F86F-E0C1-4354-AD11-7DEAAC210332}" type="pres">
      <dgm:prSet presAssocID="{2AE1060E-10E2-4A83-845A-E26D9CC8E78D}" presName="tx2" presStyleLbl="revTx" presStyleIdx="9" presStyleCnt="12"/>
      <dgm:spPr/>
      <dgm:t>
        <a:bodyPr/>
        <a:lstStyle/>
        <a:p>
          <a:endParaRPr lang="es-MX"/>
        </a:p>
      </dgm:t>
    </dgm:pt>
    <dgm:pt modelId="{1E10D1FA-4679-4550-9236-A7A7C406F70E}" type="pres">
      <dgm:prSet presAssocID="{2AE1060E-10E2-4A83-845A-E26D9CC8E78D}" presName="vert2" presStyleCnt="0"/>
      <dgm:spPr/>
    </dgm:pt>
    <dgm:pt modelId="{20BAC459-93A0-4A22-8BBC-4ADCAC2C673C}" type="pres">
      <dgm:prSet presAssocID="{2AE1060E-10E2-4A83-845A-E26D9CC8E78D}" presName="thinLine2b" presStyleLbl="callout" presStyleIdx="5" presStyleCnt="7"/>
      <dgm:spPr/>
    </dgm:pt>
    <dgm:pt modelId="{63F08100-268C-4AF4-B2EB-E512B8FD3A06}" type="pres">
      <dgm:prSet presAssocID="{2AE1060E-10E2-4A83-845A-E26D9CC8E78D}" presName="vertSpace2b" presStyleCnt="0"/>
      <dgm:spPr/>
    </dgm:pt>
    <dgm:pt modelId="{8F3A3492-E1F9-47D2-9047-6FEBAD18F931}" type="pres">
      <dgm:prSet presAssocID="{AD07DDA0-7B53-4034-A3CA-9A3A2E3A6D6D}" presName="thickLine" presStyleLbl="alignNode1" presStyleIdx="4" presStyleCnt="5"/>
      <dgm:spPr/>
    </dgm:pt>
    <dgm:pt modelId="{08DDB198-18FB-4E3C-ADA1-CE906E9595F9}" type="pres">
      <dgm:prSet presAssocID="{AD07DDA0-7B53-4034-A3CA-9A3A2E3A6D6D}" presName="horz1" presStyleCnt="0"/>
      <dgm:spPr/>
    </dgm:pt>
    <dgm:pt modelId="{4EB3C607-D097-41F6-8F95-E94A9BF9A6B1}" type="pres">
      <dgm:prSet presAssocID="{AD07DDA0-7B53-4034-A3CA-9A3A2E3A6D6D}" presName="tx1" presStyleLbl="revTx" presStyleIdx="10" presStyleCnt="12"/>
      <dgm:spPr/>
      <dgm:t>
        <a:bodyPr/>
        <a:lstStyle/>
        <a:p>
          <a:endParaRPr lang="es-MX"/>
        </a:p>
      </dgm:t>
    </dgm:pt>
    <dgm:pt modelId="{570001BD-9F17-4007-B341-6DDDEA4EA45C}" type="pres">
      <dgm:prSet presAssocID="{AD07DDA0-7B53-4034-A3CA-9A3A2E3A6D6D}" presName="vert1" presStyleCnt="0"/>
      <dgm:spPr/>
    </dgm:pt>
    <dgm:pt modelId="{CCCC3D61-41B5-43CB-BBCE-F48C37CFAFB9}" type="pres">
      <dgm:prSet presAssocID="{E0D5AF6A-8621-4AB9-B3AF-3A696DC59766}" presName="vertSpace2a" presStyleCnt="0"/>
      <dgm:spPr/>
    </dgm:pt>
    <dgm:pt modelId="{4A6903C9-175C-4D4B-AC85-73884E2CC867}" type="pres">
      <dgm:prSet presAssocID="{E0D5AF6A-8621-4AB9-B3AF-3A696DC59766}" presName="horz2" presStyleCnt="0"/>
      <dgm:spPr/>
    </dgm:pt>
    <dgm:pt modelId="{1282117D-12B9-4CE4-B178-9977B0143374}" type="pres">
      <dgm:prSet presAssocID="{E0D5AF6A-8621-4AB9-B3AF-3A696DC59766}" presName="horzSpace2" presStyleCnt="0"/>
      <dgm:spPr/>
    </dgm:pt>
    <dgm:pt modelId="{B517F79B-460C-48C7-A400-0B81B2D5A566}" type="pres">
      <dgm:prSet presAssocID="{E0D5AF6A-8621-4AB9-B3AF-3A696DC59766}" presName="tx2" presStyleLbl="revTx" presStyleIdx="11" presStyleCnt="12"/>
      <dgm:spPr/>
      <dgm:t>
        <a:bodyPr/>
        <a:lstStyle/>
        <a:p>
          <a:endParaRPr lang="es-MX"/>
        </a:p>
      </dgm:t>
    </dgm:pt>
    <dgm:pt modelId="{8A4B2FAD-23ED-4775-A669-20665B4782B7}" type="pres">
      <dgm:prSet presAssocID="{E0D5AF6A-8621-4AB9-B3AF-3A696DC59766}" presName="vert2" presStyleCnt="0"/>
      <dgm:spPr/>
    </dgm:pt>
    <dgm:pt modelId="{3E719D51-BD78-4B08-B2A6-01BF57090071}" type="pres">
      <dgm:prSet presAssocID="{E0D5AF6A-8621-4AB9-B3AF-3A696DC59766}" presName="thinLine2b" presStyleLbl="callout" presStyleIdx="6" presStyleCnt="7"/>
      <dgm:spPr/>
    </dgm:pt>
    <dgm:pt modelId="{12605AB4-2290-4A5D-8911-BC07BBD6349C}" type="pres">
      <dgm:prSet presAssocID="{E0D5AF6A-8621-4AB9-B3AF-3A696DC59766}" presName="vertSpace2b" presStyleCnt="0"/>
      <dgm:spPr/>
    </dgm:pt>
  </dgm:ptLst>
  <dgm:cxnLst>
    <dgm:cxn modelId="{FD3E79C8-2953-4D13-9A95-9189D2B58BD3}" type="presOf" srcId="{017863D9-5082-43F0-9E2C-C61FEBEE1C10}" destId="{C3639AAD-A5DD-49A8-B244-EA0295D48361}" srcOrd="0" destOrd="0" presId="urn:microsoft.com/office/officeart/2008/layout/LinedList"/>
    <dgm:cxn modelId="{43659DF9-F02E-4BB1-ADAD-B23AE9D3EF57}" srcId="{EEE289C0-DF37-451E-B601-C8460DC0D25A}" destId="{AD07DDA0-7B53-4034-A3CA-9A3A2E3A6D6D}" srcOrd="4" destOrd="0" parTransId="{13B70BCF-D7D1-4FE2-BBA3-DFA6ECAAC33E}" sibTransId="{234FD3A4-8D9C-4B4E-B57E-80231D2E4285}"/>
    <dgm:cxn modelId="{D19FFFEA-96A3-4B36-8999-51A9CCA5E756}" type="presOf" srcId="{23CAF2E4-2FED-44EC-AC5A-F87FFC0ECCF5}" destId="{FDC7F691-1B1A-4962-B0C6-6FE4F343B103}" srcOrd="0" destOrd="0" presId="urn:microsoft.com/office/officeart/2008/layout/LinedList"/>
    <dgm:cxn modelId="{7FAA40ED-DB17-4D03-8994-9323F12C65FD}" type="presOf" srcId="{913F3DCE-18E5-40B1-863E-8A09EA9D64F3}" destId="{12F10C2D-0738-452C-9C4F-63F8A17630DF}" srcOrd="0" destOrd="0" presId="urn:microsoft.com/office/officeart/2008/layout/LinedList"/>
    <dgm:cxn modelId="{C61A4820-DA39-445B-8544-84AAAA0CF75D}" type="presOf" srcId="{2FDBA63A-2282-4BAF-92F5-093D684E4284}" destId="{983E7FED-2BCC-4D70-AF02-6A4BA2C909AF}" srcOrd="0" destOrd="0" presId="urn:microsoft.com/office/officeart/2008/layout/LinedList"/>
    <dgm:cxn modelId="{01300A27-EE28-4ECF-9627-1D9A583A7CB4}" srcId="{2FDBA63A-2282-4BAF-92F5-093D684E4284}" destId="{913F3DCE-18E5-40B1-863E-8A09EA9D64F3}" srcOrd="0" destOrd="0" parTransId="{27367FB7-FFC3-4095-827A-A8A7DBD8A3AF}" sibTransId="{267EFD1C-42BD-4C26-ABC0-15ED002A1C5E}"/>
    <dgm:cxn modelId="{F53BF93F-B6F3-4204-BDE8-8E325F7FC1EB}" srcId="{EEE289C0-DF37-451E-B601-C8460DC0D25A}" destId="{7D3CA267-D621-4C66-BCE7-6B2FEEB9FCD3}" srcOrd="2" destOrd="0" parTransId="{5E093DED-2F36-4108-8EB1-177CBF292890}" sibTransId="{88F613AF-1CC0-434A-87D5-FFC2A08F3DFD}"/>
    <dgm:cxn modelId="{28E897E6-FFC8-4514-B144-E73FD56350E6}" srcId="{790EC7BE-CDC1-463C-98D7-9B95C33BFDA5}" destId="{2AE1060E-10E2-4A83-845A-E26D9CC8E78D}" srcOrd="1" destOrd="0" parTransId="{23F8E04A-6507-4514-B1AE-82078060E504}" sibTransId="{B91D9290-13F7-417F-B5E7-75A4C3D857D8}"/>
    <dgm:cxn modelId="{C7FC672A-8FA8-46F7-81DE-09CDB1709BD1}" type="presOf" srcId="{7E130073-21D3-4B56-B826-9A0BF02AC12E}" destId="{C1E0F3A9-80CD-4AA3-A707-6F6E057F7BBE}" srcOrd="0" destOrd="0" presId="urn:microsoft.com/office/officeart/2008/layout/LinedList"/>
    <dgm:cxn modelId="{E1CE3636-4A4A-4FA5-994F-A917E49A36AA}" srcId="{AD07DDA0-7B53-4034-A3CA-9A3A2E3A6D6D}" destId="{E0D5AF6A-8621-4AB9-B3AF-3A696DC59766}" srcOrd="0" destOrd="0" parTransId="{DB20F1C1-563E-4C1F-A2FA-5F96A046A2A6}" sibTransId="{A80F75DE-98BC-4DD3-AA76-090586D96462}"/>
    <dgm:cxn modelId="{856B330A-217A-44A9-9965-CF7F8F48433C}" srcId="{790EC7BE-CDC1-463C-98D7-9B95C33BFDA5}" destId="{23CAF2E4-2FED-44EC-AC5A-F87FFC0ECCF5}" srcOrd="0" destOrd="0" parTransId="{EB497584-247F-4DD3-B0EA-107BD5EF366F}" sibTransId="{17C94838-18A6-4696-BD2D-B857449A5EBA}"/>
    <dgm:cxn modelId="{72F0EF51-BBD7-4471-9547-F3F1809CB3A2}" type="presOf" srcId="{790EC7BE-CDC1-463C-98D7-9B95C33BFDA5}" destId="{A4A3F8C5-0F61-4022-A5EE-0793AE353992}" srcOrd="0" destOrd="0" presId="urn:microsoft.com/office/officeart/2008/layout/LinedList"/>
    <dgm:cxn modelId="{56A63CDC-2DA3-44EF-9FDE-413A653FF727}" type="presOf" srcId="{AD07DDA0-7B53-4034-A3CA-9A3A2E3A6D6D}" destId="{4EB3C607-D097-41F6-8F95-E94A9BF9A6B1}" srcOrd="0" destOrd="0" presId="urn:microsoft.com/office/officeart/2008/layout/LinedList"/>
    <dgm:cxn modelId="{54849570-1F1A-497B-9CFB-8E9CE3958DE5}" srcId="{EEE289C0-DF37-451E-B601-C8460DC0D25A}" destId="{466E4EEA-0016-417D-B743-EF485D86262B}" srcOrd="1" destOrd="0" parTransId="{FC4918FA-C967-40C3-BA59-92613733C343}" sibTransId="{69CAF234-ECEC-4A9A-A4B4-561E497B45EF}"/>
    <dgm:cxn modelId="{81AB93C2-DFAA-42AF-AC50-26252090545D}" type="presOf" srcId="{7D3CA267-D621-4C66-BCE7-6B2FEEB9FCD3}" destId="{76877D04-BC3E-449F-A3F0-CD669865934C}" srcOrd="0" destOrd="0" presId="urn:microsoft.com/office/officeart/2008/layout/LinedList"/>
    <dgm:cxn modelId="{2BAD4F3E-ADBB-49B8-9A93-7D24E60316F8}" srcId="{7D3CA267-D621-4C66-BCE7-6B2FEEB9FCD3}" destId="{017863D9-5082-43F0-9E2C-C61FEBEE1C10}" srcOrd="0" destOrd="0" parTransId="{70FA914E-E79B-41E9-A64D-7C9212A00309}" sibTransId="{4463666B-CF2C-4E3A-820A-DE10F7373C3F}"/>
    <dgm:cxn modelId="{DDE3972B-F61D-445C-8061-077B546D103D}" type="presOf" srcId="{EEE289C0-DF37-451E-B601-C8460DC0D25A}" destId="{D5FBF261-EA11-4EC7-8164-6DBA5E5BC61C}" srcOrd="0" destOrd="0" presId="urn:microsoft.com/office/officeart/2008/layout/LinedList"/>
    <dgm:cxn modelId="{D6C2F804-C526-41B6-941F-5807522EC18E}" type="presOf" srcId="{2AE1060E-10E2-4A83-845A-E26D9CC8E78D}" destId="{2298F86F-E0C1-4354-AD11-7DEAAC210332}" srcOrd="0" destOrd="0" presId="urn:microsoft.com/office/officeart/2008/layout/LinedList"/>
    <dgm:cxn modelId="{4CC85CF5-BFCA-4A2B-B96F-5E6609A832F0}" srcId="{466E4EEA-0016-417D-B743-EF485D86262B}" destId="{7E130073-21D3-4B56-B826-9A0BF02AC12E}" srcOrd="1" destOrd="0" parTransId="{5B1B6DD6-6ADF-4D51-89B4-472C3ACAD4C6}" sibTransId="{18C06AC9-25BE-468C-A544-7870C1A96BC3}"/>
    <dgm:cxn modelId="{F29D9080-AF3E-43E3-8E54-7CD14495EEB5}" type="presOf" srcId="{FDA27724-DFED-433D-8EAB-C502DF9B02D8}" destId="{0B71F11C-24F9-414A-873E-03F2412ACE8D}" srcOrd="0" destOrd="0" presId="urn:microsoft.com/office/officeart/2008/layout/LinedList"/>
    <dgm:cxn modelId="{9FB3B885-2916-468C-9763-8B937B440430}" srcId="{EEE289C0-DF37-451E-B601-C8460DC0D25A}" destId="{2FDBA63A-2282-4BAF-92F5-093D684E4284}" srcOrd="0" destOrd="0" parTransId="{1C13A0DA-2D08-4570-8680-785E4E6123FE}" sibTransId="{6D69A8BA-AA0D-4D23-A214-3DA0403B3AF8}"/>
    <dgm:cxn modelId="{BE91F161-5789-490D-8BDA-D99089C32C3E}" type="presOf" srcId="{E0D5AF6A-8621-4AB9-B3AF-3A696DC59766}" destId="{B517F79B-460C-48C7-A400-0B81B2D5A566}" srcOrd="0" destOrd="0" presId="urn:microsoft.com/office/officeart/2008/layout/LinedList"/>
    <dgm:cxn modelId="{02395D9E-A302-459F-B5D7-4DFEB73B95A7}" type="presOf" srcId="{466E4EEA-0016-417D-B743-EF485D86262B}" destId="{C5C065E9-1350-4800-888B-9C017E359AD0}" srcOrd="0" destOrd="0" presId="urn:microsoft.com/office/officeart/2008/layout/LinedList"/>
    <dgm:cxn modelId="{8B0CF6BD-CD7E-4DB3-B55F-30879AA11F35}" srcId="{EEE289C0-DF37-451E-B601-C8460DC0D25A}" destId="{790EC7BE-CDC1-463C-98D7-9B95C33BFDA5}" srcOrd="3" destOrd="0" parTransId="{6966D6FE-F5E9-4421-B1CF-DEF7B23B2E3D}" sibTransId="{3D63B2F8-5AAB-4242-976F-8DAEB064ACA4}"/>
    <dgm:cxn modelId="{32125DE2-2410-4DE7-8F8A-15387A0E96E7}" srcId="{466E4EEA-0016-417D-B743-EF485D86262B}" destId="{FDA27724-DFED-433D-8EAB-C502DF9B02D8}" srcOrd="0" destOrd="0" parTransId="{AF3471DC-5FC5-442C-9F4D-B885094D022A}" sibTransId="{3F6C77AD-F5D4-4041-9C3A-476372826E9D}"/>
    <dgm:cxn modelId="{6547079A-5402-4B4A-B26F-7849E647EB11}" type="presParOf" srcId="{D5FBF261-EA11-4EC7-8164-6DBA5E5BC61C}" destId="{D609575B-74B3-4996-9580-576F92B1D202}" srcOrd="0" destOrd="0" presId="urn:microsoft.com/office/officeart/2008/layout/LinedList"/>
    <dgm:cxn modelId="{D269AA4C-B6F3-40D6-B6D5-46A018AAB6CE}" type="presParOf" srcId="{D5FBF261-EA11-4EC7-8164-6DBA5E5BC61C}" destId="{62E00A6D-F415-465E-8E2D-D3A60F7C2B93}" srcOrd="1" destOrd="0" presId="urn:microsoft.com/office/officeart/2008/layout/LinedList"/>
    <dgm:cxn modelId="{EC309202-1DC6-420F-BC89-574E0F26AED3}" type="presParOf" srcId="{62E00A6D-F415-465E-8E2D-D3A60F7C2B93}" destId="{983E7FED-2BCC-4D70-AF02-6A4BA2C909AF}" srcOrd="0" destOrd="0" presId="urn:microsoft.com/office/officeart/2008/layout/LinedList"/>
    <dgm:cxn modelId="{E694F798-D8AA-4747-800D-8ECD3902D240}" type="presParOf" srcId="{62E00A6D-F415-465E-8E2D-D3A60F7C2B93}" destId="{5CA3BE56-A92B-4DFA-9BC2-5AEB3BDA777D}" srcOrd="1" destOrd="0" presId="urn:microsoft.com/office/officeart/2008/layout/LinedList"/>
    <dgm:cxn modelId="{D9525591-70BF-4D4C-90F9-5D2EDD9A6D2C}" type="presParOf" srcId="{5CA3BE56-A92B-4DFA-9BC2-5AEB3BDA777D}" destId="{7FC649EE-D7E0-435E-BA5C-F3F1B2016B4E}" srcOrd="0" destOrd="0" presId="urn:microsoft.com/office/officeart/2008/layout/LinedList"/>
    <dgm:cxn modelId="{3FFF52EF-67F9-4238-9F21-AE1D82CD66C8}" type="presParOf" srcId="{5CA3BE56-A92B-4DFA-9BC2-5AEB3BDA777D}" destId="{F207A856-B734-4474-9CB6-CC569DCCAB1A}" srcOrd="1" destOrd="0" presId="urn:microsoft.com/office/officeart/2008/layout/LinedList"/>
    <dgm:cxn modelId="{B91DC528-FF66-48DE-9F8D-55252F57CF24}" type="presParOf" srcId="{F207A856-B734-4474-9CB6-CC569DCCAB1A}" destId="{9B6E5B9C-34B7-4FF8-9332-C51FCFA909C2}" srcOrd="0" destOrd="0" presId="urn:microsoft.com/office/officeart/2008/layout/LinedList"/>
    <dgm:cxn modelId="{2CD7B6DF-E0AC-4180-A3AC-9FD065B0E957}" type="presParOf" srcId="{F207A856-B734-4474-9CB6-CC569DCCAB1A}" destId="{12F10C2D-0738-452C-9C4F-63F8A17630DF}" srcOrd="1" destOrd="0" presId="urn:microsoft.com/office/officeart/2008/layout/LinedList"/>
    <dgm:cxn modelId="{48E0F390-924D-4211-AC6E-BB679F754961}" type="presParOf" srcId="{F207A856-B734-4474-9CB6-CC569DCCAB1A}" destId="{D943A988-D67F-45A9-9619-11DD733FDD41}" srcOrd="2" destOrd="0" presId="urn:microsoft.com/office/officeart/2008/layout/LinedList"/>
    <dgm:cxn modelId="{D234A9CD-44E4-4616-B794-A3B74B5EBA4D}" type="presParOf" srcId="{5CA3BE56-A92B-4DFA-9BC2-5AEB3BDA777D}" destId="{66E824B9-904B-4231-95A6-0095A15D7C6E}" srcOrd="2" destOrd="0" presId="urn:microsoft.com/office/officeart/2008/layout/LinedList"/>
    <dgm:cxn modelId="{CE65EE67-5965-4FF5-A4B5-C4552EBF7252}" type="presParOf" srcId="{5CA3BE56-A92B-4DFA-9BC2-5AEB3BDA777D}" destId="{3828703A-7D2A-488A-83B1-3BE60458FEDA}" srcOrd="3" destOrd="0" presId="urn:microsoft.com/office/officeart/2008/layout/LinedList"/>
    <dgm:cxn modelId="{444FD22C-132C-4F36-A212-DC57A15088DD}" type="presParOf" srcId="{D5FBF261-EA11-4EC7-8164-6DBA5E5BC61C}" destId="{18D0176C-6B12-443D-B10B-CCE8C24489DB}" srcOrd="2" destOrd="0" presId="urn:microsoft.com/office/officeart/2008/layout/LinedList"/>
    <dgm:cxn modelId="{213BD3D2-BEEC-4B30-9DF9-C4ACE5706407}" type="presParOf" srcId="{D5FBF261-EA11-4EC7-8164-6DBA5E5BC61C}" destId="{ECDE4494-6B0F-46F2-8B25-76B0A802C1A0}" srcOrd="3" destOrd="0" presId="urn:microsoft.com/office/officeart/2008/layout/LinedList"/>
    <dgm:cxn modelId="{002CC179-0848-44C2-A2A3-A5B27DC60923}" type="presParOf" srcId="{ECDE4494-6B0F-46F2-8B25-76B0A802C1A0}" destId="{C5C065E9-1350-4800-888B-9C017E359AD0}" srcOrd="0" destOrd="0" presId="urn:microsoft.com/office/officeart/2008/layout/LinedList"/>
    <dgm:cxn modelId="{47D0B766-A0F4-400B-806C-68A89D4F06B1}" type="presParOf" srcId="{ECDE4494-6B0F-46F2-8B25-76B0A802C1A0}" destId="{CD0DC2FD-9CB4-4472-8B88-D3FF81F4E564}" srcOrd="1" destOrd="0" presId="urn:microsoft.com/office/officeart/2008/layout/LinedList"/>
    <dgm:cxn modelId="{F513F9CA-5605-40FD-9996-82838D7B7D46}" type="presParOf" srcId="{CD0DC2FD-9CB4-4472-8B88-D3FF81F4E564}" destId="{7C609FE3-F411-4341-B1DE-0326E3DEDCC2}" srcOrd="0" destOrd="0" presId="urn:microsoft.com/office/officeart/2008/layout/LinedList"/>
    <dgm:cxn modelId="{AF96AE4D-F440-410D-8F66-90F27BDBE60E}" type="presParOf" srcId="{CD0DC2FD-9CB4-4472-8B88-D3FF81F4E564}" destId="{DAC52756-863F-4979-BE43-3455C0E66DBC}" srcOrd="1" destOrd="0" presId="urn:microsoft.com/office/officeart/2008/layout/LinedList"/>
    <dgm:cxn modelId="{7D2C812D-41FC-4BAE-B966-B54CC9BF9420}" type="presParOf" srcId="{DAC52756-863F-4979-BE43-3455C0E66DBC}" destId="{B7C0CFFC-DD16-48CA-8484-124CD300DFEC}" srcOrd="0" destOrd="0" presId="urn:microsoft.com/office/officeart/2008/layout/LinedList"/>
    <dgm:cxn modelId="{7C02BE92-757C-40B8-AF37-472A8B0F8069}" type="presParOf" srcId="{DAC52756-863F-4979-BE43-3455C0E66DBC}" destId="{0B71F11C-24F9-414A-873E-03F2412ACE8D}" srcOrd="1" destOrd="0" presId="urn:microsoft.com/office/officeart/2008/layout/LinedList"/>
    <dgm:cxn modelId="{AF5F32AD-4D37-4483-9CBC-1CA8CB99D849}" type="presParOf" srcId="{DAC52756-863F-4979-BE43-3455C0E66DBC}" destId="{E2093594-BDC9-4392-BF19-E852DBF85253}" srcOrd="2" destOrd="0" presId="urn:microsoft.com/office/officeart/2008/layout/LinedList"/>
    <dgm:cxn modelId="{EF2D8E90-DF94-4601-A235-4B88DE958D28}" type="presParOf" srcId="{CD0DC2FD-9CB4-4472-8B88-D3FF81F4E564}" destId="{D0A2E8A1-380A-4489-8113-8422BFF3DFD8}" srcOrd="2" destOrd="0" presId="urn:microsoft.com/office/officeart/2008/layout/LinedList"/>
    <dgm:cxn modelId="{9A864D05-404B-4D69-B5D0-5F9653F1AA1D}" type="presParOf" srcId="{CD0DC2FD-9CB4-4472-8B88-D3FF81F4E564}" destId="{A9F04774-832F-4541-80F4-83056125D22C}" srcOrd="3" destOrd="0" presId="urn:microsoft.com/office/officeart/2008/layout/LinedList"/>
    <dgm:cxn modelId="{26A504D9-6847-43F7-AF36-5342E5B1FF63}" type="presParOf" srcId="{CD0DC2FD-9CB4-4472-8B88-D3FF81F4E564}" destId="{55523504-B4BC-4B11-BDBB-30BA26CCCE51}" srcOrd="4" destOrd="0" presId="urn:microsoft.com/office/officeart/2008/layout/LinedList"/>
    <dgm:cxn modelId="{FD32144E-DB8F-43AC-9B6F-600D33C92E02}" type="presParOf" srcId="{55523504-B4BC-4B11-BDBB-30BA26CCCE51}" destId="{F013408D-9772-4849-A0BB-2F452C3ED569}" srcOrd="0" destOrd="0" presId="urn:microsoft.com/office/officeart/2008/layout/LinedList"/>
    <dgm:cxn modelId="{57F87328-0932-4247-9554-A6288C888436}" type="presParOf" srcId="{55523504-B4BC-4B11-BDBB-30BA26CCCE51}" destId="{C1E0F3A9-80CD-4AA3-A707-6F6E057F7BBE}" srcOrd="1" destOrd="0" presId="urn:microsoft.com/office/officeart/2008/layout/LinedList"/>
    <dgm:cxn modelId="{2DE99D52-048F-4C16-A3B3-BC8DE3663C7F}" type="presParOf" srcId="{55523504-B4BC-4B11-BDBB-30BA26CCCE51}" destId="{1261457C-77CD-4F9B-930F-99E8417D0DC6}" srcOrd="2" destOrd="0" presId="urn:microsoft.com/office/officeart/2008/layout/LinedList"/>
    <dgm:cxn modelId="{17BEC01A-DA92-4478-B687-94B5686C262A}" type="presParOf" srcId="{CD0DC2FD-9CB4-4472-8B88-D3FF81F4E564}" destId="{EC2455EA-3DA7-4660-B153-9CD7D99CFBB2}" srcOrd="5" destOrd="0" presId="urn:microsoft.com/office/officeart/2008/layout/LinedList"/>
    <dgm:cxn modelId="{5B76513F-F53E-4997-A841-411B80B51473}" type="presParOf" srcId="{CD0DC2FD-9CB4-4472-8B88-D3FF81F4E564}" destId="{A5C4BF51-A961-426A-87B5-13155A589165}" srcOrd="6" destOrd="0" presId="urn:microsoft.com/office/officeart/2008/layout/LinedList"/>
    <dgm:cxn modelId="{81A6021B-255E-457B-9119-632DDEE3359F}" type="presParOf" srcId="{D5FBF261-EA11-4EC7-8164-6DBA5E5BC61C}" destId="{3A0581A9-0C55-49C5-A58D-EFA5F3DD8F6A}" srcOrd="4" destOrd="0" presId="urn:microsoft.com/office/officeart/2008/layout/LinedList"/>
    <dgm:cxn modelId="{8B2AD7A0-B1A0-46D7-8B47-A053F01B677F}" type="presParOf" srcId="{D5FBF261-EA11-4EC7-8164-6DBA5E5BC61C}" destId="{7524C008-E08D-4CB0-960A-44052CFB3C8E}" srcOrd="5" destOrd="0" presId="urn:microsoft.com/office/officeart/2008/layout/LinedList"/>
    <dgm:cxn modelId="{AD9A13B5-E31A-4EE9-824D-030AFF0704AD}" type="presParOf" srcId="{7524C008-E08D-4CB0-960A-44052CFB3C8E}" destId="{76877D04-BC3E-449F-A3F0-CD669865934C}" srcOrd="0" destOrd="0" presId="urn:microsoft.com/office/officeart/2008/layout/LinedList"/>
    <dgm:cxn modelId="{0C0DDE3D-9AE3-484B-B494-5F0D0A4351B4}" type="presParOf" srcId="{7524C008-E08D-4CB0-960A-44052CFB3C8E}" destId="{AC1F2FDA-0621-4ED7-B91D-D8FB43A6756C}" srcOrd="1" destOrd="0" presId="urn:microsoft.com/office/officeart/2008/layout/LinedList"/>
    <dgm:cxn modelId="{394F5F92-BDB5-4D88-B2EA-653480488A4E}" type="presParOf" srcId="{AC1F2FDA-0621-4ED7-B91D-D8FB43A6756C}" destId="{796E765A-455B-4E5D-A325-E836D07DBE44}" srcOrd="0" destOrd="0" presId="urn:microsoft.com/office/officeart/2008/layout/LinedList"/>
    <dgm:cxn modelId="{3B579DA6-BB30-45B3-8E28-E0B095E1223B}" type="presParOf" srcId="{AC1F2FDA-0621-4ED7-B91D-D8FB43A6756C}" destId="{D09EC159-9498-4CBB-AFAB-9CCD0A6B9594}" srcOrd="1" destOrd="0" presId="urn:microsoft.com/office/officeart/2008/layout/LinedList"/>
    <dgm:cxn modelId="{439D3095-6271-4311-974A-09DE4FC1D97E}" type="presParOf" srcId="{D09EC159-9498-4CBB-AFAB-9CCD0A6B9594}" destId="{AFAD4ACE-A548-4D5A-820C-A303DEC5DEB5}" srcOrd="0" destOrd="0" presId="urn:microsoft.com/office/officeart/2008/layout/LinedList"/>
    <dgm:cxn modelId="{36BA364B-C75B-4E90-B3A3-15D8172536CB}" type="presParOf" srcId="{D09EC159-9498-4CBB-AFAB-9CCD0A6B9594}" destId="{C3639AAD-A5DD-49A8-B244-EA0295D48361}" srcOrd="1" destOrd="0" presId="urn:microsoft.com/office/officeart/2008/layout/LinedList"/>
    <dgm:cxn modelId="{A5C35648-8333-420C-802E-560B4BA0CE09}" type="presParOf" srcId="{D09EC159-9498-4CBB-AFAB-9CCD0A6B9594}" destId="{123354C2-2471-418E-8183-8891DFB084A4}" srcOrd="2" destOrd="0" presId="urn:microsoft.com/office/officeart/2008/layout/LinedList"/>
    <dgm:cxn modelId="{F06BB3A6-C1D0-4970-B2B2-912D2E881ADD}" type="presParOf" srcId="{AC1F2FDA-0621-4ED7-B91D-D8FB43A6756C}" destId="{23826832-1F85-4CF7-9F09-9E1AB6BFF879}" srcOrd="2" destOrd="0" presId="urn:microsoft.com/office/officeart/2008/layout/LinedList"/>
    <dgm:cxn modelId="{B168CDB6-74AF-4948-80DA-27B999CAC68A}" type="presParOf" srcId="{AC1F2FDA-0621-4ED7-B91D-D8FB43A6756C}" destId="{3711E9F5-C8DB-498F-AFAC-F9BB6966AF93}" srcOrd="3" destOrd="0" presId="urn:microsoft.com/office/officeart/2008/layout/LinedList"/>
    <dgm:cxn modelId="{1392D9C6-4D59-4612-A30A-4B252DBA1DF9}" type="presParOf" srcId="{D5FBF261-EA11-4EC7-8164-6DBA5E5BC61C}" destId="{A9D75A0C-0697-49CA-B50E-468AE9206D2C}" srcOrd="6" destOrd="0" presId="urn:microsoft.com/office/officeart/2008/layout/LinedList"/>
    <dgm:cxn modelId="{BA7030AB-1356-49F6-B9DD-A9BDD296D906}" type="presParOf" srcId="{D5FBF261-EA11-4EC7-8164-6DBA5E5BC61C}" destId="{1327485A-D8A4-4B4E-9B8A-9D2989A1AD21}" srcOrd="7" destOrd="0" presId="urn:microsoft.com/office/officeart/2008/layout/LinedList"/>
    <dgm:cxn modelId="{E830404E-3F69-4AE0-809A-3551D2364F42}" type="presParOf" srcId="{1327485A-D8A4-4B4E-9B8A-9D2989A1AD21}" destId="{A4A3F8C5-0F61-4022-A5EE-0793AE353992}" srcOrd="0" destOrd="0" presId="urn:microsoft.com/office/officeart/2008/layout/LinedList"/>
    <dgm:cxn modelId="{004AD00B-6109-4734-A035-4D19619EB6E4}" type="presParOf" srcId="{1327485A-D8A4-4B4E-9B8A-9D2989A1AD21}" destId="{34A29A5A-0D5E-4D62-8F8C-F92ED9486C83}" srcOrd="1" destOrd="0" presId="urn:microsoft.com/office/officeart/2008/layout/LinedList"/>
    <dgm:cxn modelId="{61E22932-3B22-4ECF-9F14-8473E4C91E6E}" type="presParOf" srcId="{34A29A5A-0D5E-4D62-8F8C-F92ED9486C83}" destId="{D3D3FB5D-1B82-4370-8158-BE41A6C12DB2}" srcOrd="0" destOrd="0" presId="urn:microsoft.com/office/officeart/2008/layout/LinedList"/>
    <dgm:cxn modelId="{D9F6C82A-7D2E-4C49-B7BE-3216175A37C9}" type="presParOf" srcId="{34A29A5A-0D5E-4D62-8F8C-F92ED9486C83}" destId="{49005675-51C6-4B92-B592-73368B44E132}" srcOrd="1" destOrd="0" presId="urn:microsoft.com/office/officeart/2008/layout/LinedList"/>
    <dgm:cxn modelId="{8ACF9F43-E28A-44A0-8A15-E0831DA2D769}" type="presParOf" srcId="{49005675-51C6-4B92-B592-73368B44E132}" destId="{F2C249C4-68F0-4779-922A-CAD5D0CF60C0}" srcOrd="0" destOrd="0" presId="urn:microsoft.com/office/officeart/2008/layout/LinedList"/>
    <dgm:cxn modelId="{89D0A33F-7293-47D0-93D5-BBCDC9B56696}" type="presParOf" srcId="{49005675-51C6-4B92-B592-73368B44E132}" destId="{FDC7F691-1B1A-4962-B0C6-6FE4F343B103}" srcOrd="1" destOrd="0" presId="urn:microsoft.com/office/officeart/2008/layout/LinedList"/>
    <dgm:cxn modelId="{CDBFEB39-D686-4441-AAA6-DB3E1C600917}" type="presParOf" srcId="{49005675-51C6-4B92-B592-73368B44E132}" destId="{FA552871-C2FB-43F0-8573-AC9090BF1B36}" srcOrd="2" destOrd="0" presId="urn:microsoft.com/office/officeart/2008/layout/LinedList"/>
    <dgm:cxn modelId="{B6AFA808-2E6D-4D68-8A4C-E5869A4C659B}" type="presParOf" srcId="{34A29A5A-0D5E-4D62-8F8C-F92ED9486C83}" destId="{772FC578-52F1-4808-834A-8B4D7B5FB71F}" srcOrd="2" destOrd="0" presId="urn:microsoft.com/office/officeart/2008/layout/LinedList"/>
    <dgm:cxn modelId="{148BAA91-D651-4EC4-BA87-A501929557FA}" type="presParOf" srcId="{34A29A5A-0D5E-4D62-8F8C-F92ED9486C83}" destId="{BF305928-2555-4C75-ABF4-FAEA65DD8627}" srcOrd="3" destOrd="0" presId="urn:microsoft.com/office/officeart/2008/layout/LinedList"/>
    <dgm:cxn modelId="{C78F6820-213F-4AA2-A50C-1906113B2C01}" type="presParOf" srcId="{34A29A5A-0D5E-4D62-8F8C-F92ED9486C83}" destId="{4350EA2D-AA20-4DB6-B737-96D3DC45AAC7}" srcOrd="4" destOrd="0" presId="urn:microsoft.com/office/officeart/2008/layout/LinedList"/>
    <dgm:cxn modelId="{98DE1C48-341E-4A0C-B366-6A4994F00957}" type="presParOf" srcId="{4350EA2D-AA20-4DB6-B737-96D3DC45AAC7}" destId="{6B10C874-775B-407F-9843-9C8C7C729AF4}" srcOrd="0" destOrd="0" presId="urn:microsoft.com/office/officeart/2008/layout/LinedList"/>
    <dgm:cxn modelId="{42BC6A19-E41F-4497-ADAC-993B8057F81F}" type="presParOf" srcId="{4350EA2D-AA20-4DB6-B737-96D3DC45AAC7}" destId="{2298F86F-E0C1-4354-AD11-7DEAAC210332}" srcOrd="1" destOrd="0" presId="urn:microsoft.com/office/officeart/2008/layout/LinedList"/>
    <dgm:cxn modelId="{2EDE12FE-E676-4566-BAEA-BBA17CFC9E67}" type="presParOf" srcId="{4350EA2D-AA20-4DB6-B737-96D3DC45AAC7}" destId="{1E10D1FA-4679-4550-9236-A7A7C406F70E}" srcOrd="2" destOrd="0" presId="urn:microsoft.com/office/officeart/2008/layout/LinedList"/>
    <dgm:cxn modelId="{AB4CB725-8BE2-4A8D-8400-2251A6DD2F44}" type="presParOf" srcId="{34A29A5A-0D5E-4D62-8F8C-F92ED9486C83}" destId="{20BAC459-93A0-4A22-8BBC-4ADCAC2C673C}" srcOrd="5" destOrd="0" presId="urn:microsoft.com/office/officeart/2008/layout/LinedList"/>
    <dgm:cxn modelId="{B8D38875-9247-4A3C-8809-A2EA18090B8A}" type="presParOf" srcId="{34A29A5A-0D5E-4D62-8F8C-F92ED9486C83}" destId="{63F08100-268C-4AF4-B2EB-E512B8FD3A06}" srcOrd="6" destOrd="0" presId="urn:microsoft.com/office/officeart/2008/layout/LinedList"/>
    <dgm:cxn modelId="{29AAB471-29A4-44B0-BBE1-DB79109227B1}" type="presParOf" srcId="{D5FBF261-EA11-4EC7-8164-6DBA5E5BC61C}" destId="{8F3A3492-E1F9-47D2-9047-6FEBAD18F931}" srcOrd="8" destOrd="0" presId="urn:microsoft.com/office/officeart/2008/layout/LinedList"/>
    <dgm:cxn modelId="{EE126AF6-CECC-4B84-B2E9-57DF56FCD3E2}" type="presParOf" srcId="{D5FBF261-EA11-4EC7-8164-6DBA5E5BC61C}" destId="{08DDB198-18FB-4E3C-ADA1-CE906E9595F9}" srcOrd="9" destOrd="0" presId="urn:microsoft.com/office/officeart/2008/layout/LinedList"/>
    <dgm:cxn modelId="{61357886-701F-41D1-A839-EFE48926E041}" type="presParOf" srcId="{08DDB198-18FB-4E3C-ADA1-CE906E9595F9}" destId="{4EB3C607-D097-41F6-8F95-E94A9BF9A6B1}" srcOrd="0" destOrd="0" presId="urn:microsoft.com/office/officeart/2008/layout/LinedList"/>
    <dgm:cxn modelId="{6C84B94A-D787-448A-BF79-3BDDCB27981F}" type="presParOf" srcId="{08DDB198-18FB-4E3C-ADA1-CE906E9595F9}" destId="{570001BD-9F17-4007-B341-6DDDEA4EA45C}" srcOrd="1" destOrd="0" presId="urn:microsoft.com/office/officeart/2008/layout/LinedList"/>
    <dgm:cxn modelId="{7D6BEC48-9CE7-4AE5-8297-B361F581E13A}" type="presParOf" srcId="{570001BD-9F17-4007-B341-6DDDEA4EA45C}" destId="{CCCC3D61-41B5-43CB-BBCE-F48C37CFAFB9}" srcOrd="0" destOrd="0" presId="urn:microsoft.com/office/officeart/2008/layout/LinedList"/>
    <dgm:cxn modelId="{A1CA53BE-77AA-43C0-99AC-36C2F2A74995}" type="presParOf" srcId="{570001BD-9F17-4007-B341-6DDDEA4EA45C}" destId="{4A6903C9-175C-4D4B-AC85-73884E2CC867}" srcOrd="1" destOrd="0" presId="urn:microsoft.com/office/officeart/2008/layout/LinedList"/>
    <dgm:cxn modelId="{199B4889-A794-4056-8DC6-E59484043503}" type="presParOf" srcId="{4A6903C9-175C-4D4B-AC85-73884E2CC867}" destId="{1282117D-12B9-4CE4-B178-9977B0143374}" srcOrd="0" destOrd="0" presId="urn:microsoft.com/office/officeart/2008/layout/LinedList"/>
    <dgm:cxn modelId="{A088A3BF-9CF0-4027-A7BB-D2DD641B5414}" type="presParOf" srcId="{4A6903C9-175C-4D4B-AC85-73884E2CC867}" destId="{B517F79B-460C-48C7-A400-0B81B2D5A566}" srcOrd="1" destOrd="0" presId="urn:microsoft.com/office/officeart/2008/layout/LinedList"/>
    <dgm:cxn modelId="{FD0415EF-EACA-4132-9F6C-20DF0AD08B14}" type="presParOf" srcId="{4A6903C9-175C-4D4B-AC85-73884E2CC867}" destId="{8A4B2FAD-23ED-4775-A669-20665B4782B7}" srcOrd="2" destOrd="0" presId="urn:microsoft.com/office/officeart/2008/layout/LinedList"/>
    <dgm:cxn modelId="{E365710C-7BFA-41BA-A426-F6C120846AB6}" type="presParOf" srcId="{570001BD-9F17-4007-B341-6DDDEA4EA45C}" destId="{3E719D51-BD78-4B08-B2A6-01BF57090071}" srcOrd="2" destOrd="0" presId="urn:microsoft.com/office/officeart/2008/layout/LinedList"/>
    <dgm:cxn modelId="{9FFE7F83-AFF5-4409-9966-39FA89700768}" type="presParOf" srcId="{570001BD-9F17-4007-B341-6DDDEA4EA45C}" destId="{12605AB4-2290-4A5D-8911-BC07BBD6349C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FB8BB1CF-6A9F-4FE5-8CB2-9E58067F41F5}" type="doc">
      <dgm:prSet loTypeId="urn:microsoft.com/office/officeart/2005/8/layout/cycle1" loCatId="cycle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23138C5C-EDDC-45F0-9B0A-2BF283F833A2}">
      <dgm:prSet custT="1"/>
      <dgm:spPr/>
      <dgm:t>
        <a:bodyPr/>
        <a:lstStyle/>
        <a:p>
          <a:pPr rtl="0"/>
          <a:r>
            <a:rPr lang="es-MX" sz="1200" dirty="0" smtClean="0"/>
            <a:t>De la información en poder del contribuyente.</a:t>
          </a:r>
          <a:endParaRPr lang="es-MX" sz="1200" dirty="0"/>
        </a:p>
      </dgm:t>
    </dgm:pt>
    <dgm:pt modelId="{234B9820-26AF-43FA-B7BF-C681AF315784}" type="parTrans" cxnId="{DEC251BA-27BB-45E8-98B8-3D8BCACBF235}">
      <dgm:prSet/>
      <dgm:spPr/>
      <dgm:t>
        <a:bodyPr/>
        <a:lstStyle/>
        <a:p>
          <a:endParaRPr lang="es-MX" sz="3600"/>
        </a:p>
      </dgm:t>
    </dgm:pt>
    <dgm:pt modelId="{C74A5333-6F9F-4876-A49D-16FCE9586722}" type="sibTrans" cxnId="{DEC251BA-27BB-45E8-98B8-3D8BCACBF235}">
      <dgm:prSet/>
      <dgm:spPr/>
      <dgm:t>
        <a:bodyPr/>
        <a:lstStyle/>
        <a:p>
          <a:endParaRPr lang="es-MX" sz="3600"/>
        </a:p>
      </dgm:t>
    </dgm:pt>
    <dgm:pt modelId="{B8C57E5A-1149-406B-AB75-37587D354770}">
      <dgm:prSet custT="1"/>
      <dgm:spPr/>
      <dgm:t>
        <a:bodyPr/>
        <a:lstStyle/>
        <a:p>
          <a:pPr rtl="0"/>
          <a:r>
            <a:rPr lang="es-MX" sz="1200" dirty="0" smtClean="0"/>
            <a:t>Obtenida de los sistemas de contabilidad de los trabajadores o accionistas.</a:t>
          </a:r>
          <a:endParaRPr lang="es-MX" sz="1200" dirty="0"/>
        </a:p>
      </dgm:t>
    </dgm:pt>
    <dgm:pt modelId="{B1725E55-15CD-4DC1-A9F5-995C62E51CCD}" type="parTrans" cxnId="{F3F2A110-475D-4478-BB9F-ABC64351EA65}">
      <dgm:prSet/>
      <dgm:spPr/>
      <dgm:t>
        <a:bodyPr/>
        <a:lstStyle/>
        <a:p>
          <a:endParaRPr lang="es-MX" sz="3600"/>
        </a:p>
      </dgm:t>
    </dgm:pt>
    <dgm:pt modelId="{6B3F440D-EE6D-4454-BFB1-4B073A9314BE}" type="sibTrans" cxnId="{F3F2A110-475D-4478-BB9F-ABC64351EA65}">
      <dgm:prSet/>
      <dgm:spPr/>
      <dgm:t>
        <a:bodyPr/>
        <a:lstStyle/>
        <a:p>
          <a:endParaRPr lang="es-MX" sz="3600"/>
        </a:p>
      </dgm:t>
    </dgm:pt>
    <dgm:pt modelId="{AAFD56DB-B49A-464B-80D4-70D1CE15F122}">
      <dgm:prSet custT="1"/>
      <dgm:spPr/>
      <dgm:t>
        <a:bodyPr/>
        <a:lstStyle/>
        <a:p>
          <a:pPr rtl="0"/>
          <a:r>
            <a:rPr lang="es-MX" sz="1200" dirty="0" smtClean="0"/>
            <a:t>De los depósitos en cuentas bancarias.</a:t>
          </a:r>
          <a:endParaRPr lang="es-MX" sz="1200" dirty="0"/>
        </a:p>
      </dgm:t>
    </dgm:pt>
    <dgm:pt modelId="{DB85F73F-1ACF-45B2-98E1-9DF5F869153A}" type="parTrans" cxnId="{C4E6063C-1101-44EF-80CC-BF0A74D1DAD6}">
      <dgm:prSet/>
      <dgm:spPr/>
      <dgm:t>
        <a:bodyPr/>
        <a:lstStyle/>
        <a:p>
          <a:endParaRPr lang="es-MX" sz="3600"/>
        </a:p>
      </dgm:t>
    </dgm:pt>
    <dgm:pt modelId="{FA2C8677-8B25-4579-A6E6-F8B4340B686A}" type="sibTrans" cxnId="{C4E6063C-1101-44EF-80CC-BF0A74D1DAD6}">
      <dgm:prSet/>
      <dgm:spPr/>
      <dgm:t>
        <a:bodyPr/>
        <a:lstStyle/>
        <a:p>
          <a:endParaRPr lang="es-MX" sz="3600"/>
        </a:p>
      </dgm:t>
    </dgm:pt>
    <dgm:pt modelId="{DDB2DFCE-8B1B-4C24-AAD7-E5E1E73324AA}">
      <dgm:prSet custT="1"/>
      <dgm:spPr/>
      <dgm:t>
        <a:bodyPr/>
        <a:lstStyle/>
        <a:p>
          <a:pPr rtl="0"/>
          <a:r>
            <a:rPr lang="es-MX" sz="1200" smtClean="0"/>
            <a:t>Depósitos en cuentas de cheques de gerentes o administradores para operaciones de la empresa.</a:t>
          </a:r>
          <a:endParaRPr lang="es-MX" sz="1200"/>
        </a:p>
      </dgm:t>
    </dgm:pt>
    <dgm:pt modelId="{E87F1A93-ABFE-41AE-8B2B-CA36C0EDF009}" type="parTrans" cxnId="{2171DD1E-2B1A-48FE-AC17-CB6278624EA1}">
      <dgm:prSet/>
      <dgm:spPr/>
      <dgm:t>
        <a:bodyPr/>
        <a:lstStyle/>
        <a:p>
          <a:endParaRPr lang="es-MX" sz="3600"/>
        </a:p>
      </dgm:t>
    </dgm:pt>
    <dgm:pt modelId="{20FDC830-92EA-4C30-808F-5743844D7205}" type="sibTrans" cxnId="{2171DD1E-2B1A-48FE-AC17-CB6278624EA1}">
      <dgm:prSet/>
      <dgm:spPr/>
      <dgm:t>
        <a:bodyPr/>
        <a:lstStyle/>
        <a:p>
          <a:endParaRPr lang="es-MX" sz="3600"/>
        </a:p>
      </dgm:t>
    </dgm:pt>
    <dgm:pt modelId="{317610CC-E6F5-44A6-9EEB-80F04B9F5E65}">
      <dgm:prSet custT="1"/>
      <dgm:spPr/>
      <dgm:t>
        <a:bodyPr/>
        <a:lstStyle/>
        <a:p>
          <a:pPr rtl="0"/>
          <a:r>
            <a:rPr lang="es-MX" sz="1200" dirty="0" smtClean="0"/>
            <a:t>Las diferencias entre los activos registrados y las existencias.</a:t>
          </a:r>
          <a:endParaRPr lang="es-MX" sz="1200" dirty="0"/>
        </a:p>
      </dgm:t>
    </dgm:pt>
    <dgm:pt modelId="{A7E9DA01-2783-4FBE-B246-5F03DE4CE1ED}" type="parTrans" cxnId="{3B33E498-4034-495E-B88F-85CC2D7D0A0F}">
      <dgm:prSet/>
      <dgm:spPr/>
      <dgm:t>
        <a:bodyPr/>
        <a:lstStyle/>
        <a:p>
          <a:endParaRPr lang="es-MX" sz="3600"/>
        </a:p>
      </dgm:t>
    </dgm:pt>
    <dgm:pt modelId="{08D24300-56D0-4CBD-A010-5BA217198C2D}" type="sibTrans" cxnId="{3B33E498-4034-495E-B88F-85CC2D7D0A0F}">
      <dgm:prSet/>
      <dgm:spPr/>
      <dgm:t>
        <a:bodyPr/>
        <a:lstStyle/>
        <a:p>
          <a:endParaRPr lang="es-MX" sz="3600"/>
        </a:p>
      </dgm:t>
    </dgm:pt>
    <dgm:pt modelId="{CDBDE866-66FE-4A9D-A355-36ADC4475C7A}">
      <dgm:prSet custT="1"/>
      <dgm:spPr/>
      <dgm:t>
        <a:bodyPr/>
        <a:lstStyle/>
        <a:p>
          <a:pPr rtl="0"/>
          <a:r>
            <a:rPr lang="es-MX" sz="1200" dirty="0" smtClean="0"/>
            <a:t>Cheques expedidos a proveedores por operaciones no registradas.</a:t>
          </a:r>
          <a:endParaRPr lang="es-MX" sz="1200" dirty="0"/>
        </a:p>
      </dgm:t>
    </dgm:pt>
    <dgm:pt modelId="{F322431F-FF3F-49E1-A55B-646B657EE3AA}" type="parTrans" cxnId="{7DC56150-94DB-40E1-BD80-613B01DB425D}">
      <dgm:prSet/>
      <dgm:spPr/>
      <dgm:t>
        <a:bodyPr/>
        <a:lstStyle/>
        <a:p>
          <a:endParaRPr lang="es-MX" sz="3600"/>
        </a:p>
      </dgm:t>
    </dgm:pt>
    <dgm:pt modelId="{D7F5F874-80DA-4F79-BE7F-7C92C4A1B420}" type="sibTrans" cxnId="{7DC56150-94DB-40E1-BD80-613B01DB425D}">
      <dgm:prSet/>
      <dgm:spPr/>
      <dgm:t>
        <a:bodyPr/>
        <a:lstStyle/>
        <a:p>
          <a:endParaRPr lang="es-MX" sz="4000"/>
        </a:p>
      </dgm:t>
    </dgm:pt>
    <dgm:pt modelId="{B7A56D53-941E-4BBB-B083-EFA270AA937F}" type="pres">
      <dgm:prSet presAssocID="{FB8BB1CF-6A9F-4FE5-8CB2-9E58067F41F5}" presName="cycle" presStyleCnt="0">
        <dgm:presLayoutVars>
          <dgm:dir/>
          <dgm:resizeHandles val="exact"/>
        </dgm:presLayoutVars>
      </dgm:prSet>
      <dgm:spPr/>
    </dgm:pt>
    <dgm:pt modelId="{5C632CF8-552B-465B-9503-A656FBF879DC}" type="pres">
      <dgm:prSet presAssocID="{23138C5C-EDDC-45F0-9B0A-2BF283F833A2}" presName="dummy" presStyleCnt="0"/>
      <dgm:spPr/>
    </dgm:pt>
    <dgm:pt modelId="{4EF6306E-4D89-491D-B0CB-E626E0C7AEAF}" type="pres">
      <dgm:prSet presAssocID="{23138C5C-EDDC-45F0-9B0A-2BF283F833A2}" presName="node" presStyleLbl="revTx" presStyleIdx="0" presStyleCnt="6" custScaleX="197685" custRadScaleRad="115328" custRadScaleInc="61245">
        <dgm:presLayoutVars>
          <dgm:bulletEnabled val="1"/>
        </dgm:presLayoutVars>
      </dgm:prSet>
      <dgm:spPr/>
    </dgm:pt>
    <dgm:pt modelId="{DAF3B82E-6972-4FD2-B9CA-8FCFB31C1314}" type="pres">
      <dgm:prSet presAssocID="{C74A5333-6F9F-4876-A49D-16FCE9586722}" presName="sibTrans" presStyleLbl="node1" presStyleIdx="0" presStyleCnt="6"/>
      <dgm:spPr/>
    </dgm:pt>
    <dgm:pt modelId="{0EE91C3C-92E0-40F8-9CCA-F453ACA3747E}" type="pres">
      <dgm:prSet presAssocID="{B8C57E5A-1149-406B-AB75-37587D354770}" presName="dummy" presStyleCnt="0"/>
      <dgm:spPr/>
    </dgm:pt>
    <dgm:pt modelId="{6D93A791-C9F5-4BD7-A95B-6D674C28A20F}" type="pres">
      <dgm:prSet presAssocID="{B8C57E5A-1149-406B-AB75-37587D354770}" presName="node" presStyleLbl="revTx" presStyleIdx="1" presStyleCnt="6" custScaleX="197685" custRadScaleRad="122200" custRadScaleInc="-1927">
        <dgm:presLayoutVars>
          <dgm:bulletEnabled val="1"/>
        </dgm:presLayoutVars>
      </dgm:prSet>
      <dgm:spPr/>
    </dgm:pt>
    <dgm:pt modelId="{B9880AC0-8F03-470E-B421-3427353C1B31}" type="pres">
      <dgm:prSet presAssocID="{6B3F440D-EE6D-4454-BFB1-4B073A9314BE}" presName="sibTrans" presStyleLbl="node1" presStyleIdx="1" presStyleCnt="6"/>
      <dgm:spPr/>
    </dgm:pt>
    <dgm:pt modelId="{8A605D55-C1E7-4D87-A13C-EF4235BE3400}" type="pres">
      <dgm:prSet presAssocID="{AAFD56DB-B49A-464B-80D4-70D1CE15F122}" presName="dummy" presStyleCnt="0"/>
      <dgm:spPr/>
    </dgm:pt>
    <dgm:pt modelId="{668AD326-109B-4410-8A2D-3F2320579CFE}" type="pres">
      <dgm:prSet presAssocID="{AAFD56DB-B49A-464B-80D4-70D1CE15F122}" presName="node" presStyleLbl="revTx" presStyleIdx="2" presStyleCnt="6" custScaleX="197685" custRadScaleRad="116958" custRadScaleInc="-57638">
        <dgm:presLayoutVars>
          <dgm:bulletEnabled val="1"/>
        </dgm:presLayoutVars>
      </dgm:prSet>
      <dgm:spPr/>
    </dgm:pt>
    <dgm:pt modelId="{1042F8DC-1807-485F-ABD0-C10D4CFED806}" type="pres">
      <dgm:prSet presAssocID="{FA2C8677-8B25-4579-A6E6-F8B4340B686A}" presName="sibTrans" presStyleLbl="node1" presStyleIdx="2" presStyleCnt="6"/>
      <dgm:spPr/>
    </dgm:pt>
    <dgm:pt modelId="{D1313668-484F-41A5-A583-336F13E1F563}" type="pres">
      <dgm:prSet presAssocID="{DDB2DFCE-8B1B-4C24-AAD7-E5E1E73324AA}" presName="dummy" presStyleCnt="0"/>
      <dgm:spPr/>
    </dgm:pt>
    <dgm:pt modelId="{176E5A54-9FEA-4384-969B-D9D2C7444D87}" type="pres">
      <dgm:prSet presAssocID="{DDB2DFCE-8B1B-4C24-AAD7-E5E1E73324AA}" presName="node" presStyleLbl="revTx" presStyleIdx="3" presStyleCnt="6" custScaleX="197685" custRadScaleRad="111828" custRadScaleInc="42881">
        <dgm:presLayoutVars>
          <dgm:bulletEnabled val="1"/>
        </dgm:presLayoutVars>
      </dgm:prSet>
      <dgm:spPr/>
    </dgm:pt>
    <dgm:pt modelId="{62EEA453-CD61-4A94-AD3D-149F4D2187C2}" type="pres">
      <dgm:prSet presAssocID="{20FDC830-92EA-4C30-808F-5743844D7205}" presName="sibTrans" presStyleLbl="node1" presStyleIdx="3" presStyleCnt="6"/>
      <dgm:spPr/>
    </dgm:pt>
    <dgm:pt modelId="{146923A9-5406-4B98-8C23-DA2468DF9BFA}" type="pres">
      <dgm:prSet presAssocID="{317610CC-E6F5-44A6-9EEB-80F04B9F5E65}" presName="dummy" presStyleCnt="0"/>
      <dgm:spPr/>
    </dgm:pt>
    <dgm:pt modelId="{CD0BF4E3-31C6-4AAB-A4BA-7ACB894CD9F0}" type="pres">
      <dgm:prSet presAssocID="{317610CC-E6F5-44A6-9EEB-80F04B9F5E65}" presName="node" presStyleLbl="revTx" presStyleIdx="4" presStyleCnt="6" custScaleX="197685" custRadScaleRad="114388" custRadScaleInc="-1029">
        <dgm:presLayoutVars>
          <dgm:bulletEnabled val="1"/>
        </dgm:presLayoutVars>
      </dgm:prSet>
      <dgm:spPr/>
    </dgm:pt>
    <dgm:pt modelId="{6217AF61-E62E-49FB-828B-5E946C582DD0}" type="pres">
      <dgm:prSet presAssocID="{08D24300-56D0-4CBD-A010-5BA217198C2D}" presName="sibTrans" presStyleLbl="node1" presStyleIdx="4" presStyleCnt="6"/>
      <dgm:spPr/>
    </dgm:pt>
    <dgm:pt modelId="{2AB8F86D-F12A-4042-8562-1D4A990BC27C}" type="pres">
      <dgm:prSet presAssocID="{CDBDE866-66FE-4A9D-A355-36ADC4475C7A}" presName="dummy" presStyleCnt="0"/>
      <dgm:spPr/>
    </dgm:pt>
    <dgm:pt modelId="{E02D6936-F01A-4E2A-AEED-2810B3227DCB}" type="pres">
      <dgm:prSet presAssocID="{CDBDE866-66FE-4A9D-A355-36ADC4475C7A}" presName="node" presStyleLbl="revTx" presStyleIdx="5" presStyleCnt="6" custScaleX="197685" custRadScaleRad="110547" custRadScaleInc="-45538">
        <dgm:presLayoutVars>
          <dgm:bulletEnabled val="1"/>
        </dgm:presLayoutVars>
      </dgm:prSet>
      <dgm:spPr/>
    </dgm:pt>
    <dgm:pt modelId="{8F3FDEF9-AB7C-4015-AD8E-2C85CDB931EC}" type="pres">
      <dgm:prSet presAssocID="{D7F5F874-80DA-4F79-BE7F-7C92C4A1B420}" presName="sibTrans" presStyleLbl="node1" presStyleIdx="5" presStyleCnt="6"/>
      <dgm:spPr/>
    </dgm:pt>
  </dgm:ptLst>
  <dgm:cxnLst>
    <dgm:cxn modelId="{404E5D9D-FBE7-4EFD-B65B-765A27DF3094}" type="presOf" srcId="{FA2C8677-8B25-4579-A6E6-F8B4340B686A}" destId="{1042F8DC-1807-485F-ABD0-C10D4CFED806}" srcOrd="0" destOrd="0" presId="urn:microsoft.com/office/officeart/2005/8/layout/cycle1"/>
    <dgm:cxn modelId="{443E86BC-DC6C-42CD-87FB-285144718E3F}" type="presOf" srcId="{FB8BB1CF-6A9F-4FE5-8CB2-9E58067F41F5}" destId="{B7A56D53-941E-4BBB-B083-EFA270AA937F}" srcOrd="0" destOrd="0" presId="urn:microsoft.com/office/officeart/2005/8/layout/cycle1"/>
    <dgm:cxn modelId="{487A491C-D98F-43B5-AB4E-B875FA4D34A3}" type="presOf" srcId="{23138C5C-EDDC-45F0-9B0A-2BF283F833A2}" destId="{4EF6306E-4D89-491D-B0CB-E626E0C7AEAF}" srcOrd="0" destOrd="0" presId="urn:microsoft.com/office/officeart/2005/8/layout/cycle1"/>
    <dgm:cxn modelId="{F3F2A110-475D-4478-BB9F-ABC64351EA65}" srcId="{FB8BB1CF-6A9F-4FE5-8CB2-9E58067F41F5}" destId="{B8C57E5A-1149-406B-AB75-37587D354770}" srcOrd="1" destOrd="0" parTransId="{B1725E55-15CD-4DC1-A9F5-995C62E51CCD}" sibTransId="{6B3F440D-EE6D-4454-BFB1-4B073A9314BE}"/>
    <dgm:cxn modelId="{04869532-4FAA-479D-B050-DEF10C3D6205}" type="presOf" srcId="{CDBDE866-66FE-4A9D-A355-36ADC4475C7A}" destId="{E02D6936-F01A-4E2A-AEED-2810B3227DCB}" srcOrd="0" destOrd="0" presId="urn:microsoft.com/office/officeart/2005/8/layout/cycle1"/>
    <dgm:cxn modelId="{058C41E3-F9C6-40D8-A72B-A969E28DC6C1}" type="presOf" srcId="{D7F5F874-80DA-4F79-BE7F-7C92C4A1B420}" destId="{8F3FDEF9-AB7C-4015-AD8E-2C85CDB931EC}" srcOrd="0" destOrd="0" presId="urn:microsoft.com/office/officeart/2005/8/layout/cycle1"/>
    <dgm:cxn modelId="{CFE5DD11-F61C-4FD7-9D31-A7E5609805C4}" type="presOf" srcId="{317610CC-E6F5-44A6-9EEB-80F04B9F5E65}" destId="{CD0BF4E3-31C6-4AAB-A4BA-7ACB894CD9F0}" srcOrd="0" destOrd="0" presId="urn:microsoft.com/office/officeart/2005/8/layout/cycle1"/>
    <dgm:cxn modelId="{3B33E498-4034-495E-B88F-85CC2D7D0A0F}" srcId="{FB8BB1CF-6A9F-4FE5-8CB2-9E58067F41F5}" destId="{317610CC-E6F5-44A6-9EEB-80F04B9F5E65}" srcOrd="4" destOrd="0" parTransId="{A7E9DA01-2783-4FBE-B246-5F03DE4CE1ED}" sibTransId="{08D24300-56D0-4CBD-A010-5BA217198C2D}"/>
    <dgm:cxn modelId="{DEC251BA-27BB-45E8-98B8-3D8BCACBF235}" srcId="{FB8BB1CF-6A9F-4FE5-8CB2-9E58067F41F5}" destId="{23138C5C-EDDC-45F0-9B0A-2BF283F833A2}" srcOrd="0" destOrd="0" parTransId="{234B9820-26AF-43FA-B7BF-C681AF315784}" sibTransId="{C74A5333-6F9F-4876-A49D-16FCE9586722}"/>
    <dgm:cxn modelId="{C4E6063C-1101-44EF-80CC-BF0A74D1DAD6}" srcId="{FB8BB1CF-6A9F-4FE5-8CB2-9E58067F41F5}" destId="{AAFD56DB-B49A-464B-80D4-70D1CE15F122}" srcOrd="2" destOrd="0" parTransId="{DB85F73F-1ACF-45B2-98E1-9DF5F869153A}" sibTransId="{FA2C8677-8B25-4579-A6E6-F8B4340B686A}"/>
    <dgm:cxn modelId="{B08B01E2-917C-4E08-AAAC-A1DCAADEE539}" type="presOf" srcId="{B8C57E5A-1149-406B-AB75-37587D354770}" destId="{6D93A791-C9F5-4BD7-A95B-6D674C28A20F}" srcOrd="0" destOrd="0" presId="urn:microsoft.com/office/officeart/2005/8/layout/cycle1"/>
    <dgm:cxn modelId="{8538A0F8-5338-42E6-832C-607326229CAF}" type="presOf" srcId="{08D24300-56D0-4CBD-A010-5BA217198C2D}" destId="{6217AF61-E62E-49FB-828B-5E946C582DD0}" srcOrd="0" destOrd="0" presId="urn:microsoft.com/office/officeart/2005/8/layout/cycle1"/>
    <dgm:cxn modelId="{30D40FF1-8770-473A-A14A-D1CF0F6A54B1}" type="presOf" srcId="{C74A5333-6F9F-4876-A49D-16FCE9586722}" destId="{DAF3B82E-6972-4FD2-B9CA-8FCFB31C1314}" srcOrd="0" destOrd="0" presId="urn:microsoft.com/office/officeart/2005/8/layout/cycle1"/>
    <dgm:cxn modelId="{AAE5DA70-C91E-4DDA-ACB3-8F8D5A2CC9A7}" type="presOf" srcId="{20FDC830-92EA-4C30-808F-5743844D7205}" destId="{62EEA453-CD61-4A94-AD3D-149F4D2187C2}" srcOrd="0" destOrd="0" presId="urn:microsoft.com/office/officeart/2005/8/layout/cycle1"/>
    <dgm:cxn modelId="{7DC56150-94DB-40E1-BD80-613B01DB425D}" srcId="{FB8BB1CF-6A9F-4FE5-8CB2-9E58067F41F5}" destId="{CDBDE866-66FE-4A9D-A355-36ADC4475C7A}" srcOrd="5" destOrd="0" parTransId="{F322431F-FF3F-49E1-A55B-646B657EE3AA}" sibTransId="{D7F5F874-80DA-4F79-BE7F-7C92C4A1B420}"/>
    <dgm:cxn modelId="{2171DD1E-2B1A-48FE-AC17-CB6278624EA1}" srcId="{FB8BB1CF-6A9F-4FE5-8CB2-9E58067F41F5}" destId="{DDB2DFCE-8B1B-4C24-AAD7-E5E1E73324AA}" srcOrd="3" destOrd="0" parTransId="{E87F1A93-ABFE-41AE-8B2B-CA36C0EDF009}" sibTransId="{20FDC830-92EA-4C30-808F-5743844D7205}"/>
    <dgm:cxn modelId="{C78DF67E-2BEF-49F6-918F-AF3EE1B1F345}" type="presOf" srcId="{DDB2DFCE-8B1B-4C24-AAD7-E5E1E73324AA}" destId="{176E5A54-9FEA-4384-969B-D9D2C7444D87}" srcOrd="0" destOrd="0" presId="urn:microsoft.com/office/officeart/2005/8/layout/cycle1"/>
    <dgm:cxn modelId="{C359F347-8FD7-4ADF-AE40-26BEF4C5572A}" type="presOf" srcId="{AAFD56DB-B49A-464B-80D4-70D1CE15F122}" destId="{668AD326-109B-4410-8A2D-3F2320579CFE}" srcOrd="0" destOrd="0" presId="urn:microsoft.com/office/officeart/2005/8/layout/cycle1"/>
    <dgm:cxn modelId="{23BD9457-DAE6-4618-8D44-E627F8E9E915}" type="presOf" srcId="{6B3F440D-EE6D-4454-BFB1-4B073A9314BE}" destId="{B9880AC0-8F03-470E-B421-3427353C1B31}" srcOrd="0" destOrd="0" presId="urn:microsoft.com/office/officeart/2005/8/layout/cycle1"/>
    <dgm:cxn modelId="{C010E123-BD91-4D1E-9440-833EE13ACA7B}" type="presParOf" srcId="{B7A56D53-941E-4BBB-B083-EFA270AA937F}" destId="{5C632CF8-552B-465B-9503-A656FBF879DC}" srcOrd="0" destOrd="0" presId="urn:microsoft.com/office/officeart/2005/8/layout/cycle1"/>
    <dgm:cxn modelId="{122BA5F2-65C6-4F16-B914-6D9C85EB54AC}" type="presParOf" srcId="{B7A56D53-941E-4BBB-B083-EFA270AA937F}" destId="{4EF6306E-4D89-491D-B0CB-E626E0C7AEAF}" srcOrd="1" destOrd="0" presId="urn:microsoft.com/office/officeart/2005/8/layout/cycle1"/>
    <dgm:cxn modelId="{E192016A-D43E-4DF8-AC0E-59DDC23B338F}" type="presParOf" srcId="{B7A56D53-941E-4BBB-B083-EFA270AA937F}" destId="{DAF3B82E-6972-4FD2-B9CA-8FCFB31C1314}" srcOrd="2" destOrd="0" presId="urn:microsoft.com/office/officeart/2005/8/layout/cycle1"/>
    <dgm:cxn modelId="{A4E3A74D-7666-43B5-8BCE-4E520002B920}" type="presParOf" srcId="{B7A56D53-941E-4BBB-B083-EFA270AA937F}" destId="{0EE91C3C-92E0-40F8-9CCA-F453ACA3747E}" srcOrd="3" destOrd="0" presId="urn:microsoft.com/office/officeart/2005/8/layout/cycle1"/>
    <dgm:cxn modelId="{7CA4BD4D-2292-4610-9DDC-724B920E1E07}" type="presParOf" srcId="{B7A56D53-941E-4BBB-B083-EFA270AA937F}" destId="{6D93A791-C9F5-4BD7-A95B-6D674C28A20F}" srcOrd="4" destOrd="0" presId="urn:microsoft.com/office/officeart/2005/8/layout/cycle1"/>
    <dgm:cxn modelId="{D52748FF-01BE-4F88-8000-4667ADBFB0FD}" type="presParOf" srcId="{B7A56D53-941E-4BBB-B083-EFA270AA937F}" destId="{B9880AC0-8F03-470E-B421-3427353C1B31}" srcOrd="5" destOrd="0" presId="urn:microsoft.com/office/officeart/2005/8/layout/cycle1"/>
    <dgm:cxn modelId="{A61BD663-FE41-452A-AF52-85E4EF7AC685}" type="presParOf" srcId="{B7A56D53-941E-4BBB-B083-EFA270AA937F}" destId="{8A605D55-C1E7-4D87-A13C-EF4235BE3400}" srcOrd="6" destOrd="0" presId="urn:microsoft.com/office/officeart/2005/8/layout/cycle1"/>
    <dgm:cxn modelId="{008FAB2D-DA2B-4C6D-9379-4813AEE2A2CF}" type="presParOf" srcId="{B7A56D53-941E-4BBB-B083-EFA270AA937F}" destId="{668AD326-109B-4410-8A2D-3F2320579CFE}" srcOrd="7" destOrd="0" presId="urn:microsoft.com/office/officeart/2005/8/layout/cycle1"/>
    <dgm:cxn modelId="{DDB8353A-8C1F-4871-B7FF-9079C0C15DD9}" type="presParOf" srcId="{B7A56D53-941E-4BBB-B083-EFA270AA937F}" destId="{1042F8DC-1807-485F-ABD0-C10D4CFED806}" srcOrd="8" destOrd="0" presId="urn:microsoft.com/office/officeart/2005/8/layout/cycle1"/>
    <dgm:cxn modelId="{0EBAD8AC-4C96-4B6C-9F01-59ECF45024C3}" type="presParOf" srcId="{B7A56D53-941E-4BBB-B083-EFA270AA937F}" destId="{D1313668-484F-41A5-A583-336F13E1F563}" srcOrd="9" destOrd="0" presId="urn:microsoft.com/office/officeart/2005/8/layout/cycle1"/>
    <dgm:cxn modelId="{2D2F028B-D19E-4B09-A6BD-43FA84B6BF93}" type="presParOf" srcId="{B7A56D53-941E-4BBB-B083-EFA270AA937F}" destId="{176E5A54-9FEA-4384-969B-D9D2C7444D87}" srcOrd="10" destOrd="0" presId="urn:microsoft.com/office/officeart/2005/8/layout/cycle1"/>
    <dgm:cxn modelId="{43486634-F553-45F6-A21B-0220DF0D3496}" type="presParOf" srcId="{B7A56D53-941E-4BBB-B083-EFA270AA937F}" destId="{62EEA453-CD61-4A94-AD3D-149F4D2187C2}" srcOrd="11" destOrd="0" presId="urn:microsoft.com/office/officeart/2005/8/layout/cycle1"/>
    <dgm:cxn modelId="{FFC8B87B-0071-43AB-9C1A-E0850E090350}" type="presParOf" srcId="{B7A56D53-941E-4BBB-B083-EFA270AA937F}" destId="{146923A9-5406-4B98-8C23-DA2468DF9BFA}" srcOrd="12" destOrd="0" presId="urn:microsoft.com/office/officeart/2005/8/layout/cycle1"/>
    <dgm:cxn modelId="{143F2374-E0B1-4D44-83CE-46D70E204210}" type="presParOf" srcId="{B7A56D53-941E-4BBB-B083-EFA270AA937F}" destId="{CD0BF4E3-31C6-4AAB-A4BA-7ACB894CD9F0}" srcOrd="13" destOrd="0" presId="urn:microsoft.com/office/officeart/2005/8/layout/cycle1"/>
    <dgm:cxn modelId="{AA556627-0F58-4103-9D03-8AFB38071BD5}" type="presParOf" srcId="{B7A56D53-941E-4BBB-B083-EFA270AA937F}" destId="{6217AF61-E62E-49FB-828B-5E946C582DD0}" srcOrd="14" destOrd="0" presId="urn:microsoft.com/office/officeart/2005/8/layout/cycle1"/>
    <dgm:cxn modelId="{F7AB76ED-0A67-45B8-ACC7-FE14558ABD76}" type="presParOf" srcId="{B7A56D53-941E-4BBB-B083-EFA270AA937F}" destId="{2AB8F86D-F12A-4042-8562-1D4A990BC27C}" srcOrd="15" destOrd="0" presId="urn:microsoft.com/office/officeart/2005/8/layout/cycle1"/>
    <dgm:cxn modelId="{739D95C2-AE35-49E0-AD29-0A1FE4926C9F}" type="presParOf" srcId="{B7A56D53-941E-4BBB-B083-EFA270AA937F}" destId="{E02D6936-F01A-4E2A-AEED-2810B3227DCB}" srcOrd="16" destOrd="0" presId="urn:microsoft.com/office/officeart/2005/8/layout/cycle1"/>
    <dgm:cxn modelId="{D758334D-5A56-4947-BF19-B0A075186842}" type="presParOf" srcId="{B7A56D53-941E-4BBB-B083-EFA270AA937F}" destId="{8F3FDEF9-AB7C-4015-AD8E-2C85CDB931EC}" srcOrd="17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EB3E1676-019B-444B-A03A-1AB78B04A6EA}" type="doc">
      <dgm:prSet loTypeId="urn:microsoft.com/office/officeart/2005/8/layout/hProcess9" loCatId="process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60CCC0C9-98D6-4827-A3B3-DA8BE882A3A1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Reconstrucción de operaciones a 30 días, determinar promedio diario y multiplicar por el periodo.</a:t>
          </a:r>
          <a:endParaRPr lang="es-MX" dirty="0">
            <a:solidFill>
              <a:schemeClr val="tx1"/>
            </a:solidFill>
          </a:endParaRPr>
        </a:p>
      </dgm:t>
    </dgm:pt>
    <dgm:pt modelId="{4A374794-A4C9-4E30-B3FF-FF7C5440FFA3}" type="parTrans" cxnId="{C50D7002-FA57-4A52-B2BB-AD219B4E557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6354010-F6A7-4403-9B80-D40B93AA8081}" type="sibTrans" cxnId="{C50D7002-FA57-4A52-B2BB-AD219B4E557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0FDBF82-D570-42AC-8377-1C5F21B422BE}">
      <dgm:prSet/>
      <dgm:spPr/>
      <dgm:t>
        <a:bodyPr/>
        <a:lstStyle/>
        <a:p>
          <a:pPr rtl="0"/>
          <a:r>
            <a:rPr lang="es-MX" smtClean="0">
              <a:solidFill>
                <a:schemeClr val="tx1"/>
              </a:solidFill>
            </a:rPr>
            <a:t>La totalidad de ingresos observadas en siete días, determinar promedio diario y multiplicar por el periodo.</a:t>
          </a:r>
          <a:endParaRPr lang="es-MX">
            <a:solidFill>
              <a:schemeClr val="tx1"/>
            </a:solidFill>
          </a:endParaRPr>
        </a:p>
      </dgm:t>
    </dgm:pt>
    <dgm:pt modelId="{71CF7B81-FD3C-4DC8-AADB-2CFCDE172F21}" type="parTrans" cxnId="{3836D3CB-24A3-4675-A0DF-6D983F65F55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10C8F42-C8BB-4C8B-9B60-91F3832538A9}" type="sibTrans" cxnId="{3836D3CB-24A3-4675-A0DF-6D983F65F55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EDC387E-6725-49DE-A4D5-FB49CDC59628}">
      <dgm:prSet/>
      <dgm:spPr/>
      <dgm:t>
        <a:bodyPr/>
        <a:lstStyle/>
        <a:p>
          <a:pPr rtl="0"/>
          <a:r>
            <a:rPr lang="es-MX" smtClean="0">
              <a:solidFill>
                <a:schemeClr val="tx1"/>
              </a:solidFill>
            </a:rPr>
            <a:t>El ingreso obtenido se multiplicará por la tasa de utilidad y luego por la tasa del impuesto.</a:t>
          </a:r>
          <a:endParaRPr lang="es-MX">
            <a:solidFill>
              <a:schemeClr val="tx1"/>
            </a:solidFill>
          </a:endParaRPr>
        </a:p>
      </dgm:t>
    </dgm:pt>
    <dgm:pt modelId="{2740C43C-15C7-49AC-B187-FF4A6A6AF332}" type="parTrans" cxnId="{DB053A56-6BE8-49AD-93AB-F4440D9F00D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0C534CF-2FBF-4181-95D8-DA7BA9E5FFFA}" type="sibTrans" cxnId="{DB053A56-6BE8-49AD-93AB-F4440D9F00D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7B4C67C-2697-4A96-ADD0-D69DA8B8F3A2}" type="pres">
      <dgm:prSet presAssocID="{EB3E1676-019B-444B-A03A-1AB78B04A6EA}" presName="CompostProcess" presStyleCnt="0">
        <dgm:presLayoutVars>
          <dgm:dir/>
          <dgm:resizeHandles val="exact"/>
        </dgm:presLayoutVars>
      </dgm:prSet>
      <dgm:spPr/>
    </dgm:pt>
    <dgm:pt modelId="{5E365D3E-96F2-4DE2-A47B-20EAC6A4293C}" type="pres">
      <dgm:prSet presAssocID="{EB3E1676-019B-444B-A03A-1AB78B04A6EA}" presName="arrow" presStyleLbl="bgShp" presStyleIdx="0" presStyleCnt="1"/>
      <dgm:spPr/>
    </dgm:pt>
    <dgm:pt modelId="{69F10E17-00E2-4203-9CAB-4A73CD216F1F}" type="pres">
      <dgm:prSet presAssocID="{EB3E1676-019B-444B-A03A-1AB78B04A6EA}" presName="linearProcess" presStyleCnt="0"/>
      <dgm:spPr/>
    </dgm:pt>
    <dgm:pt modelId="{D3C161DE-934C-435B-B684-ADDFA9165CA6}" type="pres">
      <dgm:prSet presAssocID="{60CCC0C9-98D6-4827-A3B3-DA8BE882A3A1}" presName="textNode" presStyleLbl="node1" presStyleIdx="0" presStyleCnt="3">
        <dgm:presLayoutVars>
          <dgm:bulletEnabled val="1"/>
        </dgm:presLayoutVars>
      </dgm:prSet>
      <dgm:spPr/>
    </dgm:pt>
    <dgm:pt modelId="{84A39DD2-8906-4A68-AE98-2B5755D57919}" type="pres">
      <dgm:prSet presAssocID="{66354010-F6A7-4403-9B80-D40B93AA8081}" presName="sibTrans" presStyleCnt="0"/>
      <dgm:spPr/>
    </dgm:pt>
    <dgm:pt modelId="{9563878C-E041-4A42-98E4-50255721E5B3}" type="pres">
      <dgm:prSet presAssocID="{C0FDBF82-D570-42AC-8377-1C5F21B422BE}" presName="textNode" presStyleLbl="node1" presStyleIdx="1" presStyleCnt="3">
        <dgm:presLayoutVars>
          <dgm:bulletEnabled val="1"/>
        </dgm:presLayoutVars>
      </dgm:prSet>
      <dgm:spPr/>
    </dgm:pt>
    <dgm:pt modelId="{9A8CA9C6-7AC8-46D6-9887-A71C4EA512A8}" type="pres">
      <dgm:prSet presAssocID="{710C8F42-C8BB-4C8B-9B60-91F3832538A9}" presName="sibTrans" presStyleCnt="0"/>
      <dgm:spPr/>
    </dgm:pt>
    <dgm:pt modelId="{D2A013BC-689B-4DCF-8430-BFDDCB4DB93A}" type="pres">
      <dgm:prSet presAssocID="{EEDC387E-6725-49DE-A4D5-FB49CDC59628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301DA5AF-F255-4BB9-84A4-0EF84C91FC84}" type="presOf" srcId="{EEDC387E-6725-49DE-A4D5-FB49CDC59628}" destId="{D2A013BC-689B-4DCF-8430-BFDDCB4DB93A}" srcOrd="0" destOrd="0" presId="urn:microsoft.com/office/officeart/2005/8/layout/hProcess9"/>
    <dgm:cxn modelId="{3DBFB93A-A6E4-4495-A2D5-98E483ADF194}" type="presOf" srcId="{60CCC0C9-98D6-4827-A3B3-DA8BE882A3A1}" destId="{D3C161DE-934C-435B-B684-ADDFA9165CA6}" srcOrd="0" destOrd="0" presId="urn:microsoft.com/office/officeart/2005/8/layout/hProcess9"/>
    <dgm:cxn modelId="{3836D3CB-24A3-4675-A0DF-6D983F65F556}" srcId="{EB3E1676-019B-444B-A03A-1AB78B04A6EA}" destId="{C0FDBF82-D570-42AC-8377-1C5F21B422BE}" srcOrd="1" destOrd="0" parTransId="{71CF7B81-FD3C-4DC8-AADB-2CFCDE172F21}" sibTransId="{710C8F42-C8BB-4C8B-9B60-91F3832538A9}"/>
    <dgm:cxn modelId="{4CD648A3-E73B-404F-9956-25E60374EDCE}" type="presOf" srcId="{C0FDBF82-D570-42AC-8377-1C5F21B422BE}" destId="{9563878C-E041-4A42-98E4-50255721E5B3}" srcOrd="0" destOrd="0" presId="urn:microsoft.com/office/officeart/2005/8/layout/hProcess9"/>
    <dgm:cxn modelId="{7283F5EB-1627-4054-8202-8AEC87004DA1}" type="presOf" srcId="{EB3E1676-019B-444B-A03A-1AB78B04A6EA}" destId="{47B4C67C-2697-4A96-ADD0-D69DA8B8F3A2}" srcOrd="0" destOrd="0" presId="urn:microsoft.com/office/officeart/2005/8/layout/hProcess9"/>
    <dgm:cxn modelId="{DB053A56-6BE8-49AD-93AB-F4440D9F00DC}" srcId="{EB3E1676-019B-444B-A03A-1AB78B04A6EA}" destId="{EEDC387E-6725-49DE-A4D5-FB49CDC59628}" srcOrd="2" destOrd="0" parTransId="{2740C43C-15C7-49AC-B187-FF4A6A6AF332}" sibTransId="{C0C534CF-2FBF-4181-95D8-DA7BA9E5FFFA}"/>
    <dgm:cxn modelId="{C50D7002-FA57-4A52-B2BB-AD219B4E5579}" srcId="{EB3E1676-019B-444B-A03A-1AB78B04A6EA}" destId="{60CCC0C9-98D6-4827-A3B3-DA8BE882A3A1}" srcOrd="0" destOrd="0" parTransId="{4A374794-A4C9-4E30-B3FF-FF7C5440FFA3}" sibTransId="{66354010-F6A7-4403-9B80-D40B93AA8081}"/>
    <dgm:cxn modelId="{FB903B74-A1FC-4BBF-9CF4-FB37A0071280}" type="presParOf" srcId="{47B4C67C-2697-4A96-ADD0-D69DA8B8F3A2}" destId="{5E365D3E-96F2-4DE2-A47B-20EAC6A4293C}" srcOrd="0" destOrd="0" presId="urn:microsoft.com/office/officeart/2005/8/layout/hProcess9"/>
    <dgm:cxn modelId="{2440CDE8-0DE1-46BE-98F4-FFD77872E232}" type="presParOf" srcId="{47B4C67C-2697-4A96-ADD0-D69DA8B8F3A2}" destId="{69F10E17-00E2-4203-9CAB-4A73CD216F1F}" srcOrd="1" destOrd="0" presId="urn:microsoft.com/office/officeart/2005/8/layout/hProcess9"/>
    <dgm:cxn modelId="{A43C4A87-7836-4743-839A-8D57440B04C0}" type="presParOf" srcId="{69F10E17-00E2-4203-9CAB-4A73CD216F1F}" destId="{D3C161DE-934C-435B-B684-ADDFA9165CA6}" srcOrd="0" destOrd="0" presId="urn:microsoft.com/office/officeart/2005/8/layout/hProcess9"/>
    <dgm:cxn modelId="{A0F86FE5-DB99-4F02-9A2C-980DF7B49D0F}" type="presParOf" srcId="{69F10E17-00E2-4203-9CAB-4A73CD216F1F}" destId="{84A39DD2-8906-4A68-AE98-2B5755D57919}" srcOrd="1" destOrd="0" presId="urn:microsoft.com/office/officeart/2005/8/layout/hProcess9"/>
    <dgm:cxn modelId="{1F897E1B-205F-461C-92AF-634C3599E047}" type="presParOf" srcId="{69F10E17-00E2-4203-9CAB-4A73CD216F1F}" destId="{9563878C-E041-4A42-98E4-50255721E5B3}" srcOrd="2" destOrd="0" presId="urn:microsoft.com/office/officeart/2005/8/layout/hProcess9"/>
    <dgm:cxn modelId="{E1090DED-E88D-4119-B6B5-861D22914849}" type="presParOf" srcId="{69F10E17-00E2-4203-9CAB-4A73CD216F1F}" destId="{9A8CA9C6-7AC8-46D6-9887-A71C4EA512A8}" srcOrd="3" destOrd="0" presId="urn:microsoft.com/office/officeart/2005/8/layout/hProcess9"/>
    <dgm:cxn modelId="{4C863C59-3D4C-41E0-8864-E94AB9A0A81E}" type="presParOf" srcId="{69F10E17-00E2-4203-9CAB-4A73CD216F1F}" destId="{D2A013BC-689B-4DCF-8430-BFDDCB4DB93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62AE70-6368-485D-964A-8238F9E48059}" type="doc">
      <dgm:prSet loTypeId="urn:microsoft.com/office/officeart/2005/8/layout/StepDownProcess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1D08AEB5-476F-40A6-AB3A-5901731418C5}">
      <dgm:prSet custT="1"/>
      <dgm:spPr/>
      <dgm:t>
        <a:bodyPr/>
        <a:lstStyle/>
        <a:p>
          <a:pPr rtl="0"/>
          <a:r>
            <a:rPr lang="es-MX" sz="1200" dirty="0" smtClean="0"/>
            <a:t>Inscribirse en el RFC</a:t>
          </a:r>
          <a:endParaRPr lang="es-MX" sz="1200" dirty="0"/>
        </a:p>
      </dgm:t>
    </dgm:pt>
    <dgm:pt modelId="{F8CC3ADA-5A73-41AD-AC9F-1E505BC8647A}" type="parTrans" cxnId="{B751ADFA-3978-4F00-A323-CD658E29236C}">
      <dgm:prSet/>
      <dgm:spPr/>
      <dgm:t>
        <a:bodyPr/>
        <a:lstStyle/>
        <a:p>
          <a:endParaRPr lang="es-MX" sz="2000"/>
        </a:p>
      </dgm:t>
    </dgm:pt>
    <dgm:pt modelId="{E6532685-8AC9-4775-8503-776C57314E1D}" type="sibTrans" cxnId="{B751ADFA-3978-4F00-A323-CD658E29236C}">
      <dgm:prSet/>
      <dgm:spPr/>
      <dgm:t>
        <a:bodyPr/>
        <a:lstStyle/>
        <a:p>
          <a:endParaRPr lang="es-MX" sz="2000"/>
        </a:p>
      </dgm:t>
    </dgm:pt>
    <dgm:pt modelId="{F97EBD67-5BAD-496E-B03D-EAC8D9FA2808}">
      <dgm:prSet custT="1"/>
      <dgm:spPr/>
      <dgm:t>
        <a:bodyPr/>
        <a:lstStyle/>
        <a:p>
          <a:pPr rtl="0"/>
          <a:r>
            <a:rPr lang="es-MX" sz="1200" dirty="0" smtClean="0"/>
            <a:t>Declaración informativa de operaciones con terceros</a:t>
          </a:r>
          <a:endParaRPr lang="es-MX" sz="1200" dirty="0"/>
        </a:p>
      </dgm:t>
    </dgm:pt>
    <dgm:pt modelId="{6F7432A1-E3C7-4D81-A8EB-D3A3DBF35525}" type="parTrans" cxnId="{365322D9-4BED-44C8-A1C2-3837881D83C8}">
      <dgm:prSet/>
      <dgm:spPr/>
      <dgm:t>
        <a:bodyPr/>
        <a:lstStyle/>
        <a:p>
          <a:endParaRPr lang="es-MX" sz="2000"/>
        </a:p>
      </dgm:t>
    </dgm:pt>
    <dgm:pt modelId="{34B9C0F2-87B6-437E-AB69-E1B9F1B60D1B}" type="sibTrans" cxnId="{365322D9-4BED-44C8-A1C2-3837881D83C8}">
      <dgm:prSet/>
      <dgm:spPr/>
      <dgm:t>
        <a:bodyPr/>
        <a:lstStyle/>
        <a:p>
          <a:endParaRPr lang="es-MX" sz="2000"/>
        </a:p>
      </dgm:t>
    </dgm:pt>
    <dgm:pt modelId="{53D851B5-E2B5-4C28-8BDB-FDAC6154EC19}">
      <dgm:prSet custT="1"/>
      <dgm:spPr/>
      <dgm:t>
        <a:bodyPr/>
        <a:lstStyle/>
        <a:p>
          <a:pPr rtl="0"/>
          <a:r>
            <a:rPr lang="es-MX" sz="1200" dirty="0" smtClean="0"/>
            <a:t>Efectuar retenciones en pagos de:</a:t>
          </a:r>
          <a:endParaRPr lang="es-MX" sz="1200" dirty="0"/>
        </a:p>
      </dgm:t>
    </dgm:pt>
    <dgm:pt modelId="{0AB2695F-93B0-459A-9CA9-6AC7F14B335D}" type="parTrans" cxnId="{8DDCBC0C-2D6B-4139-A7A4-EB3060201147}">
      <dgm:prSet/>
      <dgm:spPr/>
      <dgm:t>
        <a:bodyPr/>
        <a:lstStyle/>
        <a:p>
          <a:endParaRPr lang="es-MX" sz="2000"/>
        </a:p>
      </dgm:t>
    </dgm:pt>
    <dgm:pt modelId="{45441438-DBD9-43E8-9045-E4670F3763BD}" type="sibTrans" cxnId="{8DDCBC0C-2D6B-4139-A7A4-EB3060201147}">
      <dgm:prSet/>
      <dgm:spPr/>
      <dgm:t>
        <a:bodyPr/>
        <a:lstStyle/>
        <a:p>
          <a:endParaRPr lang="es-MX" sz="2000"/>
        </a:p>
      </dgm:t>
    </dgm:pt>
    <dgm:pt modelId="{0EF1F59C-AC36-48C9-AC36-4F5527B70F28}">
      <dgm:prSet custT="1"/>
      <dgm:spPr/>
      <dgm:t>
        <a:bodyPr/>
        <a:lstStyle/>
        <a:p>
          <a:pPr rtl="0"/>
          <a:r>
            <a:rPr lang="es-MX" sz="1200" dirty="0" smtClean="0"/>
            <a:t>Sueldos y salarios</a:t>
          </a:r>
          <a:endParaRPr lang="es-MX" sz="1200" dirty="0"/>
        </a:p>
      </dgm:t>
    </dgm:pt>
    <dgm:pt modelId="{720AE839-3DEB-47B7-B226-59D9261553AB}" type="parTrans" cxnId="{40CFC94E-A58E-4837-873A-AD66E3E4CD77}">
      <dgm:prSet/>
      <dgm:spPr/>
      <dgm:t>
        <a:bodyPr/>
        <a:lstStyle/>
        <a:p>
          <a:endParaRPr lang="es-MX" sz="2000"/>
        </a:p>
      </dgm:t>
    </dgm:pt>
    <dgm:pt modelId="{E283A410-D7A6-4B27-B89C-AC3B75BA5330}" type="sibTrans" cxnId="{40CFC94E-A58E-4837-873A-AD66E3E4CD77}">
      <dgm:prSet/>
      <dgm:spPr/>
      <dgm:t>
        <a:bodyPr/>
        <a:lstStyle/>
        <a:p>
          <a:endParaRPr lang="es-MX" sz="2000"/>
        </a:p>
      </dgm:t>
    </dgm:pt>
    <dgm:pt modelId="{F573BB22-3C03-4148-96EF-56FE803822C0}">
      <dgm:prSet custT="1"/>
      <dgm:spPr/>
      <dgm:t>
        <a:bodyPr/>
        <a:lstStyle/>
        <a:p>
          <a:pPr rtl="0"/>
          <a:r>
            <a:rPr lang="es-MX" sz="1200" dirty="0" smtClean="0"/>
            <a:t>Honorarios o arrendamiento</a:t>
          </a:r>
          <a:endParaRPr lang="es-MX" sz="1200" dirty="0"/>
        </a:p>
      </dgm:t>
    </dgm:pt>
    <dgm:pt modelId="{7A28C68D-B17D-46F5-8C66-B4ADD99E58E5}" type="parTrans" cxnId="{8148C751-63CF-4EE8-B18E-93E29D213A03}">
      <dgm:prSet/>
      <dgm:spPr/>
      <dgm:t>
        <a:bodyPr/>
        <a:lstStyle/>
        <a:p>
          <a:endParaRPr lang="es-MX" sz="2000"/>
        </a:p>
      </dgm:t>
    </dgm:pt>
    <dgm:pt modelId="{56F55A27-728F-419B-BD7D-AC9834681AC5}" type="sibTrans" cxnId="{8148C751-63CF-4EE8-B18E-93E29D213A03}">
      <dgm:prSet/>
      <dgm:spPr/>
      <dgm:t>
        <a:bodyPr/>
        <a:lstStyle/>
        <a:p>
          <a:endParaRPr lang="es-MX" sz="2000"/>
        </a:p>
      </dgm:t>
    </dgm:pt>
    <dgm:pt modelId="{6549BD5A-08D4-4290-BDC6-7B6163731269}">
      <dgm:prSet custT="1"/>
      <dgm:spPr/>
      <dgm:t>
        <a:bodyPr/>
        <a:lstStyle/>
        <a:p>
          <a:pPr rtl="0"/>
          <a:r>
            <a:rPr lang="es-MX" sz="1200" dirty="0" smtClean="0"/>
            <a:t>Expedir constancias de retenciones</a:t>
          </a:r>
          <a:endParaRPr lang="es-MX" sz="1200" dirty="0"/>
        </a:p>
      </dgm:t>
    </dgm:pt>
    <dgm:pt modelId="{FF601C04-9E02-4EE0-99A2-A0E347BEC6B3}" type="parTrans" cxnId="{EF35ED3D-4D03-4AF7-8B73-450A1E5C6903}">
      <dgm:prSet/>
      <dgm:spPr/>
      <dgm:t>
        <a:bodyPr/>
        <a:lstStyle/>
        <a:p>
          <a:endParaRPr lang="es-MX" sz="2000"/>
        </a:p>
      </dgm:t>
    </dgm:pt>
    <dgm:pt modelId="{2741B449-A173-47D4-8CBF-3998C0E31E9D}" type="sibTrans" cxnId="{EF35ED3D-4D03-4AF7-8B73-450A1E5C6903}">
      <dgm:prSet/>
      <dgm:spPr/>
      <dgm:t>
        <a:bodyPr/>
        <a:lstStyle/>
        <a:p>
          <a:endParaRPr lang="es-MX" sz="2000"/>
        </a:p>
      </dgm:t>
    </dgm:pt>
    <dgm:pt modelId="{E3E0F899-7DA0-4048-9571-6EC48A0AEB32}">
      <dgm:prSet custT="1"/>
      <dgm:spPr/>
      <dgm:t>
        <a:bodyPr/>
        <a:lstStyle/>
        <a:p>
          <a:pPr rtl="0"/>
          <a:r>
            <a:rPr lang="es-MX" sz="1200" dirty="0" smtClean="0"/>
            <a:t>Mantener actualizados sus datos en el RFC</a:t>
          </a:r>
          <a:endParaRPr lang="es-MX" sz="1200" dirty="0"/>
        </a:p>
      </dgm:t>
    </dgm:pt>
    <dgm:pt modelId="{BB3FF3CB-D2ED-42F6-878F-B433457C4244}" type="parTrans" cxnId="{0206CFF8-946B-4687-97A0-F1E66A69DDEB}">
      <dgm:prSet/>
      <dgm:spPr/>
      <dgm:t>
        <a:bodyPr/>
        <a:lstStyle/>
        <a:p>
          <a:endParaRPr lang="es-MX" sz="2000"/>
        </a:p>
      </dgm:t>
    </dgm:pt>
    <dgm:pt modelId="{B04D0D1E-2F22-48DA-8730-E2140ED681B7}" type="sibTrans" cxnId="{0206CFF8-946B-4687-97A0-F1E66A69DDEB}">
      <dgm:prSet/>
      <dgm:spPr/>
      <dgm:t>
        <a:bodyPr/>
        <a:lstStyle/>
        <a:p>
          <a:endParaRPr lang="es-MX" sz="2000"/>
        </a:p>
      </dgm:t>
    </dgm:pt>
    <dgm:pt modelId="{39951461-B5E2-473B-8DBA-E7CDE6AA4B98}">
      <dgm:prSet custT="1"/>
      <dgm:spPr/>
      <dgm:t>
        <a:bodyPr/>
        <a:lstStyle/>
        <a:p>
          <a:pPr rtl="0"/>
          <a:r>
            <a:rPr lang="es-MX" sz="1200" dirty="0" smtClean="0"/>
            <a:t>Llevar cuenta de utilidad fiscal neta</a:t>
          </a:r>
          <a:endParaRPr lang="es-MX" sz="1200" dirty="0"/>
        </a:p>
      </dgm:t>
    </dgm:pt>
    <dgm:pt modelId="{8776689A-F5E7-44AF-B96E-9E90A1ECD8A3}" type="parTrans" cxnId="{D02B713C-E0D4-4E50-B9B4-335526ABDA14}">
      <dgm:prSet/>
      <dgm:spPr/>
      <dgm:t>
        <a:bodyPr/>
        <a:lstStyle/>
        <a:p>
          <a:endParaRPr lang="es-MX" sz="2000"/>
        </a:p>
      </dgm:t>
    </dgm:pt>
    <dgm:pt modelId="{9AC993DE-CBA1-4654-A426-FBDD2059FF76}" type="sibTrans" cxnId="{D02B713C-E0D4-4E50-B9B4-335526ABDA14}">
      <dgm:prSet/>
      <dgm:spPr/>
      <dgm:t>
        <a:bodyPr/>
        <a:lstStyle/>
        <a:p>
          <a:endParaRPr lang="es-MX" sz="2000"/>
        </a:p>
      </dgm:t>
    </dgm:pt>
    <dgm:pt modelId="{712A58D6-E124-47BC-9E8D-25210337F50C}" type="pres">
      <dgm:prSet presAssocID="{3662AE70-6368-485D-964A-8238F9E48059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8AE808A6-D96E-4B32-932C-AE7980757E1D}" type="pres">
      <dgm:prSet presAssocID="{1D08AEB5-476F-40A6-AB3A-5901731418C5}" presName="composite" presStyleCnt="0"/>
      <dgm:spPr/>
      <dgm:t>
        <a:bodyPr/>
        <a:lstStyle/>
        <a:p>
          <a:endParaRPr lang="es-MX"/>
        </a:p>
      </dgm:t>
    </dgm:pt>
    <dgm:pt modelId="{C6C41BAE-4406-460A-BBD0-7BA9362F4E40}" type="pres">
      <dgm:prSet presAssocID="{1D08AEB5-476F-40A6-AB3A-5901731418C5}" presName="bentUpArrow1" presStyleLbl="alignImgPlace1" presStyleIdx="0" presStyleCnt="5" custLinFactX="-24763" custLinFactNeighborX="-100000" custLinFactNeighborY="-5321"/>
      <dgm:spPr/>
      <dgm:t>
        <a:bodyPr/>
        <a:lstStyle/>
        <a:p>
          <a:endParaRPr lang="es-MX"/>
        </a:p>
      </dgm:t>
    </dgm:pt>
    <dgm:pt modelId="{DAD35819-855C-4686-8BCA-D72C2F8EAC35}" type="pres">
      <dgm:prSet presAssocID="{1D08AEB5-476F-40A6-AB3A-5901731418C5}" presName="ParentText" presStyleLbl="node1" presStyleIdx="0" presStyleCnt="6" custScaleX="121492" custLinFactNeighborX="-84376" custLinFactNeighborY="-451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22878D-BD96-4616-B9F4-CD1C5100BBF7}" type="pres">
      <dgm:prSet presAssocID="{1D08AEB5-476F-40A6-AB3A-5901731418C5}" presName="Child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A943DF-78F7-4052-A930-E6F910F6FC69}" type="pres">
      <dgm:prSet presAssocID="{E6532685-8AC9-4775-8503-776C57314E1D}" presName="sibTrans" presStyleCnt="0"/>
      <dgm:spPr/>
      <dgm:t>
        <a:bodyPr/>
        <a:lstStyle/>
        <a:p>
          <a:endParaRPr lang="es-MX"/>
        </a:p>
      </dgm:t>
    </dgm:pt>
    <dgm:pt modelId="{7B3D7563-6644-4FFE-9DB1-D06CA1F95D3B}" type="pres">
      <dgm:prSet presAssocID="{F97EBD67-5BAD-496E-B03D-EAC8D9FA2808}" presName="composite" presStyleCnt="0"/>
      <dgm:spPr/>
      <dgm:t>
        <a:bodyPr/>
        <a:lstStyle/>
        <a:p>
          <a:endParaRPr lang="es-MX"/>
        </a:p>
      </dgm:t>
    </dgm:pt>
    <dgm:pt modelId="{EE4BE860-7715-4505-AD61-B0E06E042504}" type="pres">
      <dgm:prSet presAssocID="{F97EBD67-5BAD-496E-B03D-EAC8D9FA2808}" presName="bentUpArrow1" presStyleLbl="alignImgPlace1" presStyleIdx="1" presStyleCnt="5" custLinFactNeighborX="-85187" custLinFactNeighborY="-16865"/>
      <dgm:spPr/>
      <dgm:t>
        <a:bodyPr/>
        <a:lstStyle/>
        <a:p>
          <a:endParaRPr lang="es-MX"/>
        </a:p>
      </dgm:t>
    </dgm:pt>
    <dgm:pt modelId="{F447ED01-54F1-4994-B9A7-4E2FDBCFA453}" type="pres">
      <dgm:prSet presAssocID="{F97EBD67-5BAD-496E-B03D-EAC8D9FA2808}" presName="ParentText" presStyleLbl="node1" presStyleIdx="1" presStyleCnt="6" custScaleX="121492" custLinFactNeighborX="-57610" custLinFactNeighborY="-1431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D386AE-C192-4573-94CA-11AA46AD399F}" type="pres">
      <dgm:prSet presAssocID="{F97EBD67-5BAD-496E-B03D-EAC8D9FA2808}" presName="Child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ADB74C-6B5F-44DC-B8B9-2E9CA7F0BF3B}" type="pres">
      <dgm:prSet presAssocID="{34B9C0F2-87B6-437E-AB69-E1B9F1B60D1B}" presName="sibTrans" presStyleCnt="0"/>
      <dgm:spPr/>
      <dgm:t>
        <a:bodyPr/>
        <a:lstStyle/>
        <a:p>
          <a:endParaRPr lang="es-MX"/>
        </a:p>
      </dgm:t>
    </dgm:pt>
    <dgm:pt modelId="{06AA0DA0-598F-443F-ADDD-E50CA7A34936}" type="pres">
      <dgm:prSet presAssocID="{53D851B5-E2B5-4C28-8BDB-FDAC6154EC19}" presName="composite" presStyleCnt="0"/>
      <dgm:spPr/>
      <dgm:t>
        <a:bodyPr/>
        <a:lstStyle/>
        <a:p>
          <a:endParaRPr lang="es-MX"/>
        </a:p>
      </dgm:t>
    </dgm:pt>
    <dgm:pt modelId="{B64ACD7B-CE13-48E7-9717-D9F799554A52}" type="pres">
      <dgm:prSet presAssocID="{53D851B5-E2B5-4C28-8BDB-FDAC6154EC19}" presName="bentUpArrow1" presStyleLbl="alignImgPlace1" presStyleIdx="2" presStyleCnt="5" custLinFactNeighborX="-44855" custLinFactNeighborY="-28410"/>
      <dgm:spPr/>
      <dgm:t>
        <a:bodyPr/>
        <a:lstStyle/>
        <a:p>
          <a:endParaRPr lang="es-MX"/>
        </a:p>
      </dgm:t>
    </dgm:pt>
    <dgm:pt modelId="{9037964E-295A-4AC6-BCF7-57718F7051FE}" type="pres">
      <dgm:prSet presAssocID="{53D851B5-E2B5-4C28-8BDB-FDAC6154EC19}" presName="ParentText" presStyleLbl="node1" presStyleIdx="2" presStyleCnt="6" custScaleX="121492" custLinFactNeighborX="-30335" custLinFactNeighborY="-2411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462300-7995-437E-B98C-7B985CADB1D0}" type="pres">
      <dgm:prSet presAssocID="{53D851B5-E2B5-4C28-8BDB-FDAC6154EC19}" presName="ChildText" presStyleLbl="revTx" presStyleIdx="2" presStyleCnt="5" custScaleX="315779" custLinFactNeighborX="90128" custLinFactNeighborY="-348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09C0BE-71AC-4FB4-AEC9-E7D54F12FCFB}" type="pres">
      <dgm:prSet presAssocID="{45441438-DBD9-43E8-9045-E4670F3763BD}" presName="sibTrans" presStyleCnt="0"/>
      <dgm:spPr/>
      <dgm:t>
        <a:bodyPr/>
        <a:lstStyle/>
        <a:p>
          <a:endParaRPr lang="es-MX"/>
        </a:p>
      </dgm:t>
    </dgm:pt>
    <dgm:pt modelId="{965B18CC-03FD-4E61-9AF9-550166543026}" type="pres">
      <dgm:prSet presAssocID="{6549BD5A-08D4-4290-BDC6-7B6163731269}" presName="composite" presStyleCnt="0"/>
      <dgm:spPr/>
      <dgm:t>
        <a:bodyPr/>
        <a:lstStyle/>
        <a:p>
          <a:endParaRPr lang="es-MX"/>
        </a:p>
      </dgm:t>
    </dgm:pt>
    <dgm:pt modelId="{794E7F73-89B6-404C-AC4F-93A3D0FFE9D1}" type="pres">
      <dgm:prSet presAssocID="{6549BD5A-08D4-4290-BDC6-7B6163731269}" presName="bentUpArrow1" presStyleLbl="alignImgPlace1" presStyleIdx="3" presStyleCnt="5" custLinFactNeighborX="-6798" custLinFactNeighborY="-39954"/>
      <dgm:spPr/>
      <dgm:t>
        <a:bodyPr/>
        <a:lstStyle/>
        <a:p>
          <a:endParaRPr lang="es-MX"/>
        </a:p>
      </dgm:t>
    </dgm:pt>
    <dgm:pt modelId="{CE5418A0-48BE-4EB9-B382-A722E78D3B0F}" type="pres">
      <dgm:prSet presAssocID="{6549BD5A-08D4-4290-BDC6-7B6163731269}" presName="ParentText" presStyleLbl="node1" presStyleIdx="3" presStyleCnt="6" custScaleX="121492" custLinFactNeighborX="-4597" custLinFactNeighborY="-3390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DC25CD-402C-490F-AA27-5135BC03322B}" type="pres">
      <dgm:prSet presAssocID="{6549BD5A-08D4-4290-BDC6-7B6163731269}" presName="Child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84AD02-7C19-4A96-8F5B-C5713E246FF7}" type="pres">
      <dgm:prSet presAssocID="{2741B449-A173-47D4-8CBF-3998C0E31E9D}" presName="sibTrans" presStyleCnt="0"/>
      <dgm:spPr/>
      <dgm:t>
        <a:bodyPr/>
        <a:lstStyle/>
        <a:p>
          <a:endParaRPr lang="es-MX"/>
        </a:p>
      </dgm:t>
    </dgm:pt>
    <dgm:pt modelId="{616400D7-633C-4B56-869A-00BACB5ACBAC}" type="pres">
      <dgm:prSet presAssocID="{E3E0F899-7DA0-4048-9571-6EC48A0AEB32}" presName="composite" presStyleCnt="0"/>
      <dgm:spPr/>
      <dgm:t>
        <a:bodyPr/>
        <a:lstStyle/>
        <a:p>
          <a:endParaRPr lang="es-MX"/>
        </a:p>
      </dgm:t>
    </dgm:pt>
    <dgm:pt modelId="{A64D14C7-BB29-46D5-ACC6-FE1589340F5E}" type="pres">
      <dgm:prSet presAssocID="{E3E0F899-7DA0-4048-9571-6EC48A0AEB32}" presName="bentUpArrow1" presStyleLbl="alignImgPlace1" presStyleIdx="4" presStyleCnt="5" custLinFactNeighborX="33551" custLinFactNeighborY="-51499"/>
      <dgm:spPr/>
      <dgm:t>
        <a:bodyPr/>
        <a:lstStyle/>
        <a:p>
          <a:endParaRPr lang="es-MX"/>
        </a:p>
      </dgm:t>
    </dgm:pt>
    <dgm:pt modelId="{D9FF692D-EF1A-4B35-9E03-90CBD0D56235}" type="pres">
      <dgm:prSet presAssocID="{E3E0F899-7DA0-4048-9571-6EC48A0AEB32}" presName="ParentText" presStyleLbl="node1" presStyleIdx="4" presStyleCnt="6" custScaleX="121492" custLinFactNeighborX="22689" custLinFactNeighborY="-4370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FD30AF-17BA-42E0-A09A-18D16CB6F108}" type="pres">
      <dgm:prSet presAssocID="{E3E0F899-7DA0-4048-9571-6EC48A0AEB32}" presName="Child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F40CEE-21C4-4347-92F0-131703D05CE7}" type="pres">
      <dgm:prSet presAssocID="{B04D0D1E-2F22-48DA-8730-E2140ED681B7}" presName="sibTrans" presStyleCnt="0"/>
      <dgm:spPr/>
      <dgm:t>
        <a:bodyPr/>
        <a:lstStyle/>
        <a:p>
          <a:endParaRPr lang="es-MX"/>
        </a:p>
      </dgm:t>
    </dgm:pt>
    <dgm:pt modelId="{73B8D7BB-294B-4AF2-BE02-AF0A4D4BA822}" type="pres">
      <dgm:prSet presAssocID="{39951461-B5E2-473B-8DBA-E7CDE6AA4B98}" presName="composite" presStyleCnt="0"/>
      <dgm:spPr/>
      <dgm:t>
        <a:bodyPr/>
        <a:lstStyle/>
        <a:p>
          <a:endParaRPr lang="es-MX"/>
        </a:p>
      </dgm:t>
    </dgm:pt>
    <dgm:pt modelId="{3B62C29F-F6D0-4AD5-92E0-47043E5FD584}" type="pres">
      <dgm:prSet presAssocID="{39951461-B5E2-473B-8DBA-E7CDE6AA4B98}" presName="ParentText" presStyleLbl="node1" presStyleIdx="5" presStyleCnt="6" custScaleX="121492" custLinFactNeighborX="49456" custLinFactNeighborY="-4324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7F077F7-98B3-445E-B28F-02621028672B}" type="presOf" srcId="{F573BB22-3C03-4148-96EF-56FE803822C0}" destId="{01462300-7995-437E-B98C-7B985CADB1D0}" srcOrd="0" destOrd="1" presId="urn:microsoft.com/office/officeart/2005/8/layout/StepDownProcess"/>
    <dgm:cxn modelId="{8148C751-63CF-4EE8-B18E-93E29D213A03}" srcId="{53D851B5-E2B5-4C28-8BDB-FDAC6154EC19}" destId="{F573BB22-3C03-4148-96EF-56FE803822C0}" srcOrd="1" destOrd="0" parTransId="{7A28C68D-B17D-46F5-8C66-B4ADD99E58E5}" sibTransId="{56F55A27-728F-419B-BD7D-AC9834681AC5}"/>
    <dgm:cxn modelId="{31058192-B749-44DA-9A2E-3A2A5B83F02D}" type="presOf" srcId="{39951461-B5E2-473B-8DBA-E7CDE6AA4B98}" destId="{3B62C29F-F6D0-4AD5-92E0-47043E5FD584}" srcOrd="0" destOrd="0" presId="urn:microsoft.com/office/officeart/2005/8/layout/StepDownProcess"/>
    <dgm:cxn modelId="{8232FC00-81B6-45FF-9778-12C36BC8A0F9}" type="presOf" srcId="{3662AE70-6368-485D-964A-8238F9E48059}" destId="{712A58D6-E124-47BC-9E8D-25210337F50C}" srcOrd="0" destOrd="0" presId="urn:microsoft.com/office/officeart/2005/8/layout/StepDownProcess"/>
    <dgm:cxn modelId="{F0DDDF6F-F563-4138-B185-12E1CB775535}" type="presOf" srcId="{E3E0F899-7DA0-4048-9571-6EC48A0AEB32}" destId="{D9FF692D-EF1A-4B35-9E03-90CBD0D56235}" srcOrd="0" destOrd="0" presId="urn:microsoft.com/office/officeart/2005/8/layout/StepDownProcess"/>
    <dgm:cxn modelId="{B751ADFA-3978-4F00-A323-CD658E29236C}" srcId="{3662AE70-6368-485D-964A-8238F9E48059}" destId="{1D08AEB5-476F-40A6-AB3A-5901731418C5}" srcOrd="0" destOrd="0" parTransId="{F8CC3ADA-5A73-41AD-AC9F-1E505BC8647A}" sibTransId="{E6532685-8AC9-4775-8503-776C57314E1D}"/>
    <dgm:cxn modelId="{D0387028-673D-4474-BD7C-022C196FBDD3}" type="presOf" srcId="{1D08AEB5-476F-40A6-AB3A-5901731418C5}" destId="{DAD35819-855C-4686-8BCA-D72C2F8EAC35}" srcOrd="0" destOrd="0" presId="urn:microsoft.com/office/officeart/2005/8/layout/StepDownProcess"/>
    <dgm:cxn modelId="{28C74F62-B8B6-4E39-8929-AE2A8E7A4C08}" type="presOf" srcId="{53D851B5-E2B5-4C28-8BDB-FDAC6154EC19}" destId="{9037964E-295A-4AC6-BCF7-57718F7051FE}" srcOrd="0" destOrd="0" presId="urn:microsoft.com/office/officeart/2005/8/layout/StepDownProcess"/>
    <dgm:cxn modelId="{D02B713C-E0D4-4E50-B9B4-335526ABDA14}" srcId="{3662AE70-6368-485D-964A-8238F9E48059}" destId="{39951461-B5E2-473B-8DBA-E7CDE6AA4B98}" srcOrd="5" destOrd="0" parTransId="{8776689A-F5E7-44AF-B96E-9E90A1ECD8A3}" sibTransId="{9AC993DE-CBA1-4654-A426-FBDD2059FF76}"/>
    <dgm:cxn modelId="{EF35ED3D-4D03-4AF7-8B73-450A1E5C6903}" srcId="{3662AE70-6368-485D-964A-8238F9E48059}" destId="{6549BD5A-08D4-4290-BDC6-7B6163731269}" srcOrd="3" destOrd="0" parTransId="{FF601C04-9E02-4EE0-99A2-A0E347BEC6B3}" sibTransId="{2741B449-A173-47D4-8CBF-3998C0E31E9D}"/>
    <dgm:cxn modelId="{365322D9-4BED-44C8-A1C2-3837881D83C8}" srcId="{3662AE70-6368-485D-964A-8238F9E48059}" destId="{F97EBD67-5BAD-496E-B03D-EAC8D9FA2808}" srcOrd="1" destOrd="0" parTransId="{6F7432A1-E3C7-4D81-A8EB-D3A3DBF35525}" sibTransId="{34B9C0F2-87B6-437E-AB69-E1B9F1B60D1B}"/>
    <dgm:cxn modelId="{8DDCBC0C-2D6B-4139-A7A4-EB3060201147}" srcId="{3662AE70-6368-485D-964A-8238F9E48059}" destId="{53D851B5-E2B5-4C28-8BDB-FDAC6154EC19}" srcOrd="2" destOrd="0" parTransId="{0AB2695F-93B0-459A-9CA9-6AC7F14B335D}" sibTransId="{45441438-DBD9-43E8-9045-E4670F3763BD}"/>
    <dgm:cxn modelId="{D3BE1B6E-DCEC-4A3C-B350-ED2983312F04}" type="presOf" srcId="{F97EBD67-5BAD-496E-B03D-EAC8D9FA2808}" destId="{F447ED01-54F1-4994-B9A7-4E2FDBCFA453}" srcOrd="0" destOrd="0" presId="urn:microsoft.com/office/officeart/2005/8/layout/StepDownProcess"/>
    <dgm:cxn modelId="{5374EC32-3C30-42E0-B44D-34A9D334A0E8}" type="presOf" srcId="{0EF1F59C-AC36-48C9-AC36-4F5527B70F28}" destId="{01462300-7995-437E-B98C-7B985CADB1D0}" srcOrd="0" destOrd="0" presId="urn:microsoft.com/office/officeart/2005/8/layout/StepDownProcess"/>
    <dgm:cxn modelId="{43D61ACB-557C-4F29-B113-53495B971C94}" type="presOf" srcId="{6549BD5A-08D4-4290-BDC6-7B6163731269}" destId="{CE5418A0-48BE-4EB9-B382-A722E78D3B0F}" srcOrd="0" destOrd="0" presId="urn:microsoft.com/office/officeart/2005/8/layout/StepDownProcess"/>
    <dgm:cxn modelId="{40CFC94E-A58E-4837-873A-AD66E3E4CD77}" srcId="{53D851B5-E2B5-4C28-8BDB-FDAC6154EC19}" destId="{0EF1F59C-AC36-48C9-AC36-4F5527B70F28}" srcOrd="0" destOrd="0" parTransId="{720AE839-3DEB-47B7-B226-59D9261553AB}" sibTransId="{E283A410-D7A6-4B27-B89C-AC3B75BA5330}"/>
    <dgm:cxn modelId="{0206CFF8-946B-4687-97A0-F1E66A69DDEB}" srcId="{3662AE70-6368-485D-964A-8238F9E48059}" destId="{E3E0F899-7DA0-4048-9571-6EC48A0AEB32}" srcOrd="4" destOrd="0" parTransId="{BB3FF3CB-D2ED-42F6-878F-B433457C4244}" sibTransId="{B04D0D1E-2F22-48DA-8730-E2140ED681B7}"/>
    <dgm:cxn modelId="{6D9DABE6-6641-4D05-A79B-0C298A6E147B}" type="presParOf" srcId="{712A58D6-E124-47BC-9E8D-25210337F50C}" destId="{8AE808A6-D96E-4B32-932C-AE7980757E1D}" srcOrd="0" destOrd="0" presId="urn:microsoft.com/office/officeart/2005/8/layout/StepDownProcess"/>
    <dgm:cxn modelId="{87CB1401-A14A-4B59-891B-53E124F36621}" type="presParOf" srcId="{8AE808A6-D96E-4B32-932C-AE7980757E1D}" destId="{C6C41BAE-4406-460A-BBD0-7BA9362F4E40}" srcOrd="0" destOrd="0" presId="urn:microsoft.com/office/officeart/2005/8/layout/StepDownProcess"/>
    <dgm:cxn modelId="{47AAC686-D910-4D31-B669-08BDFF72A54C}" type="presParOf" srcId="{8AE808A6-D96E-4B32-932C-AE7980757E1D}" destId="{DAD35819-855C-4686-8BCA-D72C2F8EAC35}" srcOrd="1" destOrd="0" presId="urn:microsoft.com/office/officeart/2005/8/layout/StepDownProcess"/>
    <dgm:cxn modelId="{373ABB0D-F8D0-482C-A25B-235BC4125361}" type="presParOf" srcId="{8AE808A6-D96E-4B32-932C-AE7980757E1D}" destId="{C822878D-BD96-4616-B9F4-CD1C5100BBF7}" srcOrd="2" destOrd="0" presId="urn:microsoft.com/office/officeart/2005/8/layout/StepDownProcess"/>
    <dgm:cxn modelId="{C393B2AF-DD6F-4FCA-B65E-3B25AA7EF4C9}" type="presParOf" srcId="{712A58D6-E124-47BC-9E8D-25210337F50C}" destId="{B9A943DF-78F7-4052-A930-E6F910F6FC69}" srcOrd="1" destOrd="0" presId="urn:microsoft.com/office/officeart/2005/8/layout/StepDownProcess"/>
    <dgm:cxn modelId="{49952251-08BA-432B-B628-FFD367521B14}" type="presParOf" srcId="{712A58D6-E124-47BC-9E8D-25210337F50C}" destId="{7B3D7563-6644-4FFE-9DB1-D06CA1F95D3B}" srcOrd="2" destOrd="0" presId="urn:microsoft.com/office/officeart/2005/8/layout/StepDownProcess"/>
    <dgm:cxn modelId="{7EDE7C90-5E4C-4741-90EA-7756782CDF22}" type="presParOf" srcId="{7B3D7563-6644-4FFE-9DB1-D06CA1F95D3B}" destId="{EE4BE860-7715-4505-AD61-B0E06E042504}" srcOrd="0" destOrd="0" presId="urn:microsoft.com/office/officeart/2005/8/layout/StepDownProcess"/>
    <dgm:cxn modelId="{80370790-9659-44F5-B159-254498B5FB95}" type="presParOf" srcId="{7B3D7563-6644-4FFE-9DB1-D06CA1F95D3B}" destId="{F447ED01-54F1-4994-B9A7-4E2FDBCFA453}" srcOrd="1" destOrd="0" presId="urn:microsoft.com/office/officeart/2005/8/layout/StepDownProcess"/>
    <dgm:cxn modelId="{536DBEC3-D251-473D-A0AD-BBB9F676516D}" type="presParOf" srcId="{7B3D7563-6644-4FFE-9DB1-D06CA1F95D3B}" destId="{9DD386AE-C192-4573-94CA-11AA46AD399F}" srcOrd="2" destOrd="0" presId="urn:microsoft.com/office/officeart/2005/8/layout/StepDownProcess"/>
    <dgm:cxn modelId="{A4D5E5BC-5048-4189-8185-06E4B19D9219}" type="presParOf" srcId="{712A58D6-E124-47BC-9E8D-25210337F50C}" destId="{46ADB74C-6B5F-44DC-B8B9-2E9CA7F0BF3B}" srcOrd="3" destOrd="0" presId="urn:microsoft.com/office/officeart/2005/8/layout/StepDownProcess"/>
    <dgm:cxn modelId="{325078D1-F4FD-4D1D-804B-E17D4F7842AC}" type="presParOf" srcId="{712A58D6-E124-47BC-9E8D-25210337F50C}" destId="{06AA0DA0-598F-443F-ADDD-E50CA7A34936}" srcOrd="4" destOrd="0" presId="urn:microsoft.com/office/officeart/2005/8/layout/StepDownProcess"/>
    <dgm:cxn modelId="{DB135991-3053-4D31-97C4-1181CCF2681E}" type="presParOf" srcId="{06AA0DA0-598F-443F-ADDD-E50CA7A34936}" destId="{B64ACD7B-CE13-48E7-9717-D9F799554A52}" srcOrd="0" destOrd="0" presId="urn:microsoft.com/office/officeart/2005/8/layout/StepDownProcess"/>
    <dgm:cxn modelId="{236C6C0E-823A-462C-872E-3F587AA31569}" type="presParOf" srcId="{06AA0DA0-598F-443F-ADDD-E50CA7A34936}" destId="{9037964E-295A-4AC6-BCF7-57718F7051FE}" srcOrd="1" destOrd="0" presId="urn:microsoft.com/office/officeart/2005/8/layout/StepDownProcess"/>
    <dgm:cxn modelId="{F31AE6F6-E35C-4D57-B6DF-A14341E454C6}" type="presParOf" srcId="{06AA0DA0-598F-443F-ADDD-E50CA7A34936}" destId="{01462300-7995-437E-B98C-7B985CADB1D0}" srcOrd="2" destOrd="0" presId="urn:microsoft.com/office/officeart/2005/8/layout/StepDownProcess"/>
    <dgm:cxn modelId="{9892D05C-D25C-43A5-B137-4B7E67413E2C}" type="presParOf" srcId="{712A58D6-E124-47BC-9E8D-25210337F50C}" destId="{5B09C0BE-71AC-4FB4-AEC9-E7D54F12FCFB}" srcOrd="5" destOrd="0" presId="urn:microsoft.com/office/officeart/2005/8/layout/StepDownProcess"/>
    <dgm:cxn modelId="{7223E545-675B-4FB4-9899-13044B875D26}" type="presParOf" srcId="{712A58D6-E124-47BC-9E8D-25210337F50C}" destId="{965B18CC-03FD-4E61-9AF9-550166543026}" srcOrd="6" destOrd="0" presId="urn:microsoft.com/office/officeart/2005/8/layout/StepDownProcess"/>
    <dgm:cxn modelId="{202DFA7B-4942-4D43-9E25-DBB59CA52FA9}" type="presParOf" srcId="{965B18CC-03FD-4E61-9AF9-550166543026}" destId="{794E7F73-89B6-404C-AC4F-93A3D0FFE9D1}" srcOrd="0" destOrd="0" presId="urn:microsoft.com/office/officeart/2005/8/layout/StepDownProcess"/>
    <dgm:cxn modelId="{643287D5-63DD-4069-9363-9206BCFBAD24}" type="presParOf" srcId="{965B18CC-03FD-4E61-9AF9-550166543026}" destId="{CE5418A0-48BE-4EB9-B382-A722E78D3B0F}" srcOrd="1" destOrd="0" presId="urn:microsoft.com/office/officeart/2005/8/layout/StepDownProcess"/>
    <dgm:cxn modelId="{719759BD-7D5C-4719-A35D-BA9A8D9DE719}" type="presParOf" srcId="{965B18CC-03FD-4E61-9AF9-550166543026}" destId="{02DC25CD-402C-490F-AA27-5135BC03322B}" srcOrd="2" destOrd="0" presId="urn:microsoft.com/office/officeart/2005/8/layout/StepDownProcess"/>
    <dgm:cxn modelId="{C90F12EA-92AB-4136-B9C5-FC936FE57D50}" type="presParOf" srcId="{712A58D6-E124-47BC-9E8D-25210337F50C}" destId="{0F84AD02-7C19-4A96-8F5B-C5713E246FF7}" srcOrd="7" destOrd="0" presId="urn:microsoft.com/office/officeart/2005/8/layout/StepDownProcess"/>
    <dgm:cxn modelId="{ABB8F248-46AE-452D-AEC1-ACCEAAF59930}" type="presParOf" srcId="{712A58D6-E124-47BC-9E8D-25210337F50C}" destId="{616400D7-633C-4B56-869A-00BACB5ACBAC}" srcOrd="8" destOrd="0" presId="urn:microsoft.com/office/officeart/2005/8/layout/StepDownProcess"/>
    <dgm:cxn modelId="{E47887E7-4D3F-4FB2-B212-637A658C080A}" type="presParOf" srcId="{616400D7-633C-4B56-869A-00BACB5ACBAC}" destId="{A64D14C7-BB29-46D5-ACC6-FE1589340F5E}" srcOrd="0" destOrd="0" presId="urn:microsoft.com/office/officeart/2005/8/layout/StepDownProcess"/>
    <dgm:cxn modelId="{30F5B9D0-5734-431C-827F-937212AD8025}" type="presParOf" srcId="{616400D7-633C-4B56-869A-00BACB5ACBAC}" destId="{D9FF692D-EF1A-4B35-9E03-90CBD0D56235}" srcOrd="1" destOrd="0" presId="urn:microsoft.com/office/officeart/2005/8/layout/StepDownProcess"/>
    <dgm:cxn modelId="{6AC5949D-F29A-4952-B51F-17818AAE5392}" type="presParOf" srcId="{616400D7-633C-4B56-869A-00BACB5ACBAC}" destId="{95FD30AF-17BA-42E0-A09A-18D16CB6F108}" srcOrd="2" destOrd="0" presId="urn:microsoft.com/office/officeart/2005/8/layout/StepDownProcess"/>
    <dgm:cxn modelId="{29CB1473-A6D9-4B18-AE03-28226CA3B8C8}" type="presParOf" srcId="{712A58D6-E124-47BC-9E8D-25210337F50C}" destId="{85F40CEE-21C4-4347-92F0-131703D05CE7}" srcOrd="9" destOrd="0" presId="urn:microsoft.com/office/officeart/2005/8/layout/StepDownProcess"/>
    <dgm:cxn modelId="{EDD2F6FD-0526-420F-ABDD-2BF38999190A}" type="presParOf" srcId="{712A58D6-E124-47BC-9E8D-25210337F50C}" destId="{73B8D7BB-294B-4AF2-BE02-AF0A4D4BA822}" srcOrd="10" destOrd="0" presId="urn:microsoft.com/office/officeart/2005/8/layout/StepDownProcess"/>
    <dgm:cxn modelId="{7FFC875B-FDF1-404A-8BE9-D10BDF159161}" type="presParOf" srcId="{73B8D7BB-294B-4AF2-BE02-AF0A4D4BA822}" destId="{3B62C29F-F6D0-4AD5-92E0-47043E5FD584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B8986AC-54F0-43E4-A923-87CE52E6925B}" type="doc">
      <dgm:prSet loTypeId="urn:microsoft.com/office/officeart/2005/8/layout/hierarchy3" loCatId="list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4217FCDE-DC56-49CC-AE46-DF7901876774}">
      <dgm:prSet/>
      <dgm:spPr/>
      <dgm:t>
        <a:bodyPr/>
        <a:lstStyle/>
        <a:p>
          <a:pPr rtl="0"/>
          <a:r>
            <a:rPr lang="es-MX" smtClean="0"/>
            <a:t>Solicitar su inscripción en caso de:</a:t>
          </a:r>
          <a:endParaRPr lang="es-MX"/>
        </a:p>
      </dgm:t>
    </dgm:pt>
    <dgm:pt modelId="{FAEB28B1-DB7C-4227-B22C-3F07EAA7CBE3}" type="parTrans" cxnId="{6538EE6A-6DAE-45C5-BB42-2CFFA5605B71}">
      <dgm:prSet/>
      <dgm:spPr/>
      <dgm:t>
        <a:bodyPr/>
        <a:lstStyle/>
        <a:p>
          <a:endParaRPr lang="es-MX"/>
        </a:p>
      </dgm:t>
    </dgm:pt>
    <dgm:pt modelId="{3D431395-84E1-49B8-A7FB-9F0A253EC520}" type="sibTrans" cxnId="{6538EE6A-6DAE-45C5-BB42-2CFFA5605B71}">
      <dgm:prSet/>
      <dgm:spPr/>
      <dgm:t>
        <a:bodyPr/>
        <a:lstStyle/>
        <a:p>
          <a:endParaRPr lang="es-MX"/>
        </a:p>
      </dgm:t>
    </dgm:pt>
    <dgm:pt modelId="{2B79CFE0-86CF-4D3E-BCC1-635A8AACE069}">
      <dgm:prSet/>
      <dgm:spPr/>
      <dgm:t>
        <a:bodyPr/>
        <a:lstStyle/>
        <a:p>
          <a:pPr rtl="0"/>
          <a:r>
            <a:rPr lang="es-MX" smtClean="0"/>
            <a:t>Presentar declaraciones periódicas</a:t>
          </a:r>
          <a:endParaRPr lang="es-MX"/>
        </a:p>
      </dgm:t>
    </dgm:pt>
    <dgm:pt modelId="{1E7E359B-DB07-4F1A-A21B-3F4A4B6170AA}" type="parTrans" cxnId="{BFE34710-8506-4909-B55F-BB51157F685F}">
      <dgm:prSet/>
      <dgm:spPr/>
      <dgm:t>
        <a:bodyPr/>
        <a:lstStyle/>
        <a:p>
          <a:endParaRPr lang="es-MX"/>
        </a:p>
      </dgm:t>
    </dgm:pt>
    <dgm:pt modelId="{43CD4824-A70E-41FB-9CD8-E7F0743E0593}" type="sibTrans" cxnId="{BFE34710-8506-4909-B55F-BB51157F685F}">
      <dgm:prSet/>
      <dgm:spPr/>
      <dgm:t>
        <a:bodyPr/>
        <a:lstStyle/>
        <a:p>
          <a:endParaRPr lang="es-MX"/>
        </a:p>
      </dgm:t>
    </dgm:pt>
    <dgm:pt modelId="{5C01C77D-576E-4E65-9496-714780FE909F}">
      <dgm:prSet/>
      <dgm:spPr/>
      <dgm:t>
        <a:bodyPr/>
        <a:lstStyle/>
        <a:p>
          <a:pPr rtl="0"/>
          <a:r>
            <a:rPr lang="es-MX" smtClean="0"/>
            <a:t>Expidan CFDI</a:t>
          </a:r>
          <a:endParaRPr lang="es-MX"/>
        </a:p>
      </dgm:t>
    </dgm:pt>
    <dgm:pt modelId="{64E9A3ED-91CB-440C-BABD-D77E9AE9CFB9}" type="parTrans" cxnId="{D5215969-B434-4570-9E71-FBD8C62F1519}">
      <dgm:prSet/>
      <dgm:spPr/>
      <dgm:t>
        <a:bodyPr/>
        <a:lstStyle/>
        <a:p>
          <a:endParaRPr lang="es-MX"/>
        </a:p>
      </dgm:t>
    </dgm:pt>
    <dgm:pt modelId="{8928F455-2D3C-4F30-9C89-89DC3B36124E}" type="sibTrans" cxnId="{D5215969-B434-4570-9E71-FBD8C62F1519}">
      <dgm:prSet/>
      <dgm:spPr/>
      <dgm:t>
        <a:bodyPr/>
        <a:lstStyle/>
        <a:p>
          <a:endParaRPr lang="es-MX"/>
        </a:p>
      </dgm:t>
    </dgm:pt>
    <dgm:pt modelId="{34B60DD1-4FF3-44C1-81F4-8BF2F8B2FFDB}">
      <dgm:prSet/>
      <dgm:spPr/>
      <dgm:t>
        <a:bodyPr/>
        <a:lstStyle/>
        <a:p>
          <a:pPr rtl="0"/>
          <a:r>
            <a:rPr lang="es-MX" smtClean="0"/>
            <a:t>Abran una cuenta en las entidades del sistema financiero</a:t>
          </a:r>
          <a:endParaRPr lang="es-MX"/>
        </a:p>
      </dgm:t>
    </dgm:pt>
    <dgm:pt modelId="{07AB7309-AD60-4FB8-A25B-C29EC6CFE2F9}" type="parTrans" cxnId="{5BBD6ECD-B897-4E0C-A61D-E272FBA94CDF}">
      <dgm:prSet/>
      <dgm:spPr/>
      <dgm:t>
        <a:bodyPr/>
        <a:lstStyle/>
        <a:p>
          <a:endParaRPr lang="es-MX"/>
        </a:p>
      </dgm:t>
    </dgm:pt>
    <dgm:pt modelId="{1C19DEE3-D1C1-4740-A0DC-BBE78EC8C14F}" type="sibTrans" cxnId="{5BBD6ECD-B897-4E0C-A61D-E272FBA94CDF}">
      <dgm:prSet/>
      <dgm:spPr/>
      <dgm:t>
        <a:bodyPr/>
        <a:lstStyle/>
        <a:p>
          <a:endParaRPr lang="es-MX"/>
        </a:p>
      </dgm:t>
    </dgm:pt>
    <dgm:pt modelId="{E2B3B94F-9E41-4731-A41D-3744A6E2FD7C}">
      <dgm:prSet/>
      <dgm:spPr/>
      <dgm:t>
        <a:bodyPr/>
        <a:lstStyle/>
        <a:p>
          <a:pPr rtl="0"/>
          <a:r>
            <a:rPr lang="es-MX" smtClean="0"/>
            <a:t>Realicen operaciones sujetas a contribuciones fiscales</a:t>
          </a:r>
          <a:endParaRPr lang="es-MX"/>
        </a:p>
      </dgm:t>
    </dgm:pt>
    <dgm:pt modelId="{A5718A3A-7D69-48E2-BA63-7AB56A27E648}" type="parTrans" cxnId="{8C5B033B-D8FB-4967-9307-CCFCBA0337D7}">
      <dgm:prSet/>
      <dgm:spPr/>
      <dgm:t>
        <a:bodyPr/>
        <a:lstStyle/>
        <a:p>
          <a:endParaRPr lang="es-MX"/>
        </a:p>
      </dgm:t>
    </dgm:pt>
    <dgm:pt modelId="{93377E22-8B4C-459E-9DBC-0975DE4DB07A}" type="sibTrans" cxnId="{8C5B033B-D8FB-4967-9307-CCFCBA0337D7}">
      <dgm:prSet/>
      <dgm:spPr/>
      <dgm:t>
        <a:bodyPr/>
        <a:lstStyle/>
        <a:p>
          <a:endParaRPr lang="es-MX"/>
        </a:p>
      </dgm:t>
    </dgm:pt>
    <dgm:pt modelId="{00B58A76-EFCA-4D1E-AC8F-7D29CACB41A9}">
      <dgm:prSet/>
      <dgm:spPr/>
      <dgm:t>
        <a:bodyPr/>
        <a:lstStyle/>
        <a:p>
          <a:pPr rtl="0"/>
          <a:r>
            <a:rPr lang="es-MX" smtClean="0"/>
            <a:t>Avisar cambio de domicilio fiscal </a:t>
          </a:r>
          <a:endParaRPr lang="es-MX"/>
        </a:p>
      </dgm:t>
    </dgm:pt>
    <dgm:pt modelId="{717A296D-8623-4BF4-9855-055F78B62ADE}" type="parTrans" cxnId="{6FCA797E-4939-458C-9649-625E20354BB2}">
      <dgm:prSet/>
      <dgm:spPr/>
      <dgm:t>
        <a:bodyPr/>
        <a:lstStyle/>
        <a:p>
          <a:endParaRPr lang="es-MX"/>
        </a:p>
      </dgm:t>
    </dgm:pt>
    <dgm:pt modelId="{640FA41B-74AF-43D3-B31C-0146409E6539}" type="sibTrans" cxnId="{6FCA797E-4939-458C-9649-625E20354BB2}">
      <dgm:prSet/>
      <dgm:spPr/>
      <dgm:t>
        <a:bodyPr/>
        <a:lstStyle/>
        <a:p>
          <a:endParaRPr lang="es-MX"/>
        </a:p>
      </dgm:t>
    </dgm:pt>
    <dgm:pt modelId="{807975E3-CF58-44ED-BF94-E43F0DE575A2}">
      <dgm:prSet/>
      <dgm:spPr/>
      <dgm:t>
        <a:bodyPr/>
        <a:lstStyle/>
        <a:p>
          <a:pPr rtl="0"/>
          <a:r>
            <a:rPr lang="es-MX" smtClean="0"/>
            <a:t>En un plazo de diez días</a:t>
          </a:r>
          <a:endParaRPr lang="es-MX"/>
        </a:p>
      </dgm:t>
    </dgm:pt>
    <dgm:pt modelId="{1931166F-B180-4317-A64A-411892D01891}" type="parTrans" cxnId="{3CC3C3ED-EBAD-4B9E-9C4B-7B2B2AC1ADA1}">
      <dgm:prSet/>
      <dgm:spPr/>
      <dgm:t>
        <a:bodyPr/>
        <a:lstStyle/>
        <a:p>
          <a:endParaRPr lang="es-MX"/>
        </a:p>
      </dgm:t>
    </dgm:pt>
    <dgm:pt modelId="{DB2EB150-B00F-43EF-BDF6-2CF9552CFA70}" type="sibTrans" cxnId="{3CC3C3ED-EBAD-4B9E-9C4B-7B2B2AC1ADA1}">
      <dgm:prSet/>
      <dgm:spPr/>
      <dgm:t>
        <a:bodyPr/>
        <a:lstStyle/>
        <a:p>
          <a:endParaRPr lang="es-MX"/>
        </a:p>
      </dgm:t>
    </dgm:pt>
    <dgm:pt modelId="{47BCAD09-8CE0-4E17-A755-E976EB31BAA8}">
      <dgm:prSet/>
      <dgm:spPr/>
      <dgm:t>
        <a:bodyPr/>
        <a:lstStyle/>
        <a:p>
          <a:pPr rtl="0"/>
          <a:r>
            <a:rPr lang="es-MX" smtClean="0"/>
            <a:t>Tramitar firma electrónica avanzada</a:t>
          </a:r>
          <a:endParaRPr lang="es-MX"/>
        </a:p>
      </dgm:t>
    </dgm:pt>
    <dgm:pt modelId="{1308D7B2-BBA7-4DB8-830D-5B97405CAC86}" type="parTrans" cxnId="{232CF2ED-3D9A-4450-BAA7-A4EE6ACF7502}">
      <dgm:prSet/>
      <dgm:spPr/>
      <dgm:t>
        <a:bodyPr/>
        <a:lstStyle/>
        <a:p>
          <a:endParaRPr lang="es-MX"/>
        </a:p>
      </dgm:t>
    </dgm:pt>
    <dgm:pt modelId="{485B447D-B3C8-4A36-BCC3-D1CC832C59D1}" type="sibTrans" cxnId="{232CF2ED-3D9A-4450-BAA7-A4EE6ACF7502}">
      <dgm:prSet/>
      <dgm:spPr/>
      <dgm:t>
        <a:bodyPr/>
        <a:lstStyle/>
        <a:p>
          <a:endParaRPr lang="es-MX"/>
        </a:p>
      </dgm:t>
    </dgm:pt>
    <dgm:pt modelId="{7A461F96-60D2-4A6A-9FAD-278A57815F5F}">
      <dgm:prSet/>
      <dgm:spPr/>
      <dgm:t>
        <a:bodyPr/>
        <a:lstStyle/>
        <a:p>
          <a:pPr rtl="0"/>
          <a:r>
            <a:rPr lang="es-MX" smtClean="0"/>
            <a:t>Mantener cédula de identificación fiscal o constancia de registro fiscal</a:t>
          </a:r>
          <a:endParaRPr lang="es-MX"/>
        </a:p>
      </dgm:t>
    </dgm:pt>
    <dgm:pt modelId="{E4FE2BBB-D03B-439C-9E83-CB9B3469903A}" type="parTrans" cxnId="{FE1A0B3B-38E9-4040-8622-E388D68FB4FF}">
      <dgm:prSet/>
      <dgm:spPr/>
      <dgm:t>
        <a:bodyPr/>
        <a:lstStyle/>
        <a:p>
          <a:endParaRPr lang="es-MX"/>
        </a:p>
      </dgm:t>
    </dgm:pt>
    <dgm:pt modelId="{971BF1BE-143D-4271-BB30-6D3DA2810D8A}" type="sibTrans" cxnId="{FE1A0B3B-38E9-4040-8622-E388D68FB4FF}">
      <dgm:prSet/>
      <dgm:spPr/>
      <dgm:t>
        <a:bodyPr/>
        <a:lstStyle/>
        <a:p>
          <a:endParaRPr lang="es-MX"/>
        </a:p>
      </dgm:t>
    </dgm:pt>
    <dgm:pt modelId="{9BDC0BE5-7AB6-403C-8397-3C700966FA13}">
      <dgm:prSet/>
      <dgm:spPr/>
      <dgm:t>
        <a:bodyPr/>
        <a:lstStyle/>
        <a:p>
          <a:pPr rtl="0"/>
          <a:r>
            <a:rPr lang="es-MX" smtClean="0"/>
            <a:t>Constancia en caso de sueldos y salarios</a:t>
          </a:r>
          <a:endParaRPr lang="es-MX"/>
        </a:p>
      </dgm:t>
    </dgm:pt>
    <dgm:pt modelId="{C796CC9C-A46A-45AB-80A2-A8F3D157E7CB}" type="parTrans" cxnId="{02510EFB-61A7-4CFF-AA69-7B6437035475}">
      <dgm:prSet/>
      <dgm:spPr/>
      <dgm:t>
        <a:bodyPr/>
        <a:lstStyle/>
        <a:p>
          <a:endParaRPr lang="es-MX"/>
        </a:p>
      </dgm:t>
    </dgm:pt>
    <dgm:pt modelId="{79E4DAC3-5126-446E-BF6C-8C0921349CFF}" type="sibTrans" cxnId="{02510EFB-61A7-4CFF-AA69-7B6437035475}">
      <dgm:prSet/>
      <dgm:spPr/>
      <dgm:t>
        <a:bodyPr/>
        <a:lstStyle/>
        <a:p>
          <a:endParaRPr lang="es-MX"/>
        </a:p>
      </dgm:t>
    </dgm:pt>
    <dgm:pt modelId="{17062547-A13C-4D3F-8E11-14F39328B659}" type="pres">
      <dgm:prSet presAssocID="{CB8986AC-54F0-43E4-A923-87CE52E6925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75E2C709-AF6C-43DC-B15E-B42A66F1A0BC}" type="pres">
      <dgm:prSet presAssocID="{4217FCDE-DC56-49CC-AE46-DF7901876774}" presName="root" presStyleCnt="0"/>
      <dgm:spPr/>
    </dgm:pt>
    <dgm:pt modelId="{E5C5EC9C-01F1-4AA2-9C8E-E54F44A6E503}" type="pres">
      <dgm:prSet presAssocID="{4217FCDE-DC56-49CC-AE46-DF7901876774}" presName="rootComposite" presStyleCnt="0"/>
      <dgm:spPr/>
    </dgm:pt>
    <dgm:pt modelId="{2F3E37B7-7688-4B3C-984E-45606D100472}" type="pres">
      <dgm:prSet presAssocID="{4217FCDE-DC56-49CC-AE46-DF7901876774}" presName="rootText" presStyleLbl="node1" presStyleIdx="0" presStyleCnt="4"/>
      <dgm:spPr/>
      <dgm:t>
        <a:bodyPr/>
        <a:lstStyle/>
        <a:p>
          <a:endParaRPr lang="es-MX"/>
        </a:p>
      </dgm:t>
    </dgm:pt>
    <dgm:pt modelId="{52649ECE-4BBB-46EF-B50C-793D9E5F3C89}" type="pres">
      <dgm:prSet presAssocID="{4217FCDE-DC56-49CC-AE46-DF7901876774}" presName="rootConnector" presStyleLbl="node1" presStyleIdx="0" presStyleCnt="4"/>
      <dgm:spPr/>
      <dgm:t>
        <a:bodyPr/>
        <a:lstStyle/>
        <a:p>
          <a:endParaRPr lang="es-MX"/>
        </a:p>
      </dgm:t>
    </dgm:pt>
    <dgm:pt modelId="{71A8F490-053E-4EA8-A9BA-0A23B64A38A3}" type="pres">
      <dgm:prSet presAssocID="{4217FCDE-DC56-49CC-AE46-DF7901876774}" presName="childShape" presStyleCnt="0"/>
      <dgm:spPr/>
    </dgm:pt>
    <dgm:pt modelId="{054690CA-AE8F-4A9E-B322-AF5E63E6F7F8}" type="pres">
      <dgm:prSet presAssocID="{1E7E359B-DB07-4F1A-A21B-3F4A4B6170AA}" presName="Name13" presStyleLbl="parChTrans1D2" presStyleIdx="0" presStyleCnt="6"/>
      <dgm:spPr/>
      <dgm:t>
        <a:bodyPr/>
        <a:lstStyle/>
        <a:p>
          <a:endParaRPr lang="es-MX"/>
        </a:p>
      </dgm:t>
    </dgm:pt>
    <dgm:pt modelId="{A003695C-E92E-44C5-BB0F-D6A2E52FDDA1}" type="pres">
      <dgm:prSet presAssocID="{2B79CFE0-86CF-4D3E-BCC1-635A8AACE069}" presName="childText" presStyleLbl="bgAcc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F177D1-2C2B-4094-AD9E-D85506519D07}" type="pres">
      <dgm:prSet presAssocID="{64E9A3ED-91CB-440C-BABD-D77E9AE9CFB9}" presName="Name13" presStyleLbl="parChTrans1D2" presStyleIdx="1" presStyleCnt="6"/>
      <dgm:spPr/>
      <dgm:t>
        <a:bodyPr/>
        <a:lstStyle/>
        <a:p>
          <a:endParaRPr lang="es-MX"/>
        </a:p>
      </dgm:t>
    </dgm:pt>
    <dgm:pt modelId="{540E218B-B18C-4BE7-A245-1BA5B5359A27}" type="pres">
      <dgm:prSet presAssocID="{5C01C77D-576E-4E65-9496-714780FE909F}" presName="childText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7C6BF0-3F07-4A83-AFC0-F0824666050F}" type="pres">
      <dgm:prSet presAssocID="{07AB7309-AD60-4FB8-A25B-C29EC6CFE2F9}" presName="Name13" presStyleLbl="parChTrans1D2" presStyleIdx="2" presStyleCnt="6"/>
      <dgm:spPr/>
      <dgm:t>
        <a:bodyPr/>
        <a:lstStyle/>
        <a:p>
          <a:endParaRPr lang="es-MX"/>
        </a:p>
      </dgm:t>
    </dgm:pt>
    <dgm:pt modelId="{D4DC0B9A-7AD6-464A-B2D6-618D5D307518}" type="pres">
      <dgm:prSet presAssocID="{34B60DD1-4FF3-44C1-81F4-8BF2F8B2FFDB}" presName="childText" presStyleLbl="bgAcc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A84EFC-FCE2-45B0-9D6E-326AAAEAD972}" type="pres">
      <dgm:prSet presAssocID="{A5718A3A-7D69-48E2-BA63-7AB56A27E648}" presName="Name13" presStyleLbl="parChTrans1D2" presStyleIdx="3" presStyleCnt="6"/>
      <dgm:spPr/>
      <dgm:t>
        <a:bodyPr/>
        <a:lstStyle/>
        <a:p>
          <a:endParaRPr lang="es-MX"/>
        </a:p>
      </dgm:t>
    </dgm:pt>
    <dgm:pt modelId="{4F06D402-622E-4516-A2C9-8F875BE42425}" type="pres">
      <dgm:prSet presAssocID="{E2B3B94F-9E41-4731-A41D-3744A6E2FD7C}" presName="childText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C706B7-B921-40B8-9FDE-C89BD9B61788}" type="pres">
      <dgm:prSet presAssocID="{00B58A76-EFCA-4D1E-AC8F-7D29CACB41A9}" presName="root" presStyleCnt="0"/>
      <dgm:spPr/>
    </dgm:pt>
    <dgm:pt modelId="{7C463B6B-4E8D-4BB7-822B-FE6CA824B8B3}" type="pres">
      <dgm:prSet presAssocID="{00B58A76-EFCA-4D1E-AC8F-7D29CACB41A9}" presName="rootComposite" presStyleCnt="0"/>
      <dgm:spPr/>
    </dgm:pt>
    <dgm:pt modelId="{EA7B1D18-2FF6-4E10-AC39-E9757454A5E9}" type="pres">
      <dgm:prSet presAssocID="{00B58A76-EFCA-4D1E-AC8F-7D29CACB41A9}" presName="rootText" presStyleLbl="node1" presStyleIdx="1" presStyleCnt="4"/>
      <dgm:spPr/>
      <dgm:t>
        <a:bodyPr/>
        <a:lstStyle/>
        <a:p>
          <a:endParaRPr lang="es-MX"/>
        </a:p>
      </dgm:t>
    </dgm:pt>
    <dgm:pt modelId="{C9CAE8D1-4300-434E-B3BD-1BF45771F9A5}" type="pres">
      <dgm:prSet presAssocID="{00B58A76-EFCA-4D1E-AC8F-7D29CACB41A9}" presName="rootConnector" presStyleLbl="node1" presStyleIdx="1" presStyleCnt="4"/>
      <dgm:spPr/>
      <dgm:t>
        <a:bodyPr/>
        <a:lstStyle/>
        <a:p>
          <a:endParaRPr lang="es-MX"/>
        </a:p>
      </dgm:t>
    </dgm:pt>
    <dgm:pt modelId="{07616661-7C76-4D2F-A6BF-67FB72623815}" type="pres">
      <dgm:prSet presAssocID="{00B58A76-EFCA-4D1E-AC8F-7D29CACB41A9}" presName="childShape" presStyleCnt="0"/>
      <dgm:spPr/>
    </dgm:pt>
    <dgm:pt modelId="{2FE80B59-417D-4A13-990E-4A20BB6D7646}" type="pres">
      <dgm:prSet presAssocID="{1931166F-B180-4317-A64A-411892D01891}" presName="Name13" presStyleLbl="parChTrans1D2" presStyleIdx="4" presStyleCnt="6"/>
      <dgm:spPr/>
      <dgm:t>
        <a:bodyPr/>
        <a:lstStyle/>
        <a:p>
          <a:endParaRPr lang="es-MX"/>
        </a:p>
      </dgm:t>
    </dgm:pt>
    <dgm:pt modelId="{DF6AAAF4-6F56-487C-9E9A-7E4B73E8907C}" type="pres">
      <dgm:prSet presAssocID="{807975E3-CF58-44ED-BF94-E43F0DE575A2}" presName="childText" presStyleLbl="bgAcc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27B2CB-17AF-4550-96A8-513D88356D0F}" type="pres">
      <dgm:prSet presAssocID="{47BCAD09-8CE0-4E17-A755-E976EB31BAA8}" presName="root" presStyleCnt="0"/>
      <dgm:spPr/>
    </dgm:pt>
    <dgm:pt modelId="{BAD8D4DD-2B8F-4F22-A8AB-5264976EDA55}" type="pres">
      <dgm:prSet presAssocID="{47BCAD09-8CE0-4E17-A755-E976EB31BAA8}" presName="rootComposite" presStyleCnt="0"/>
      <dgm:spPr/>
    </dgm:pt>
    <dgm:pt modelId="{E951DBAB-1B42-4E0C-BB9C-89F846B214B7}" type="pres">
      <dgm:prSet presAssocID="{47BCAD09-8CE0-4E17-A755-E976EB31BAA8}" presName="rootText" presStyleLbl="node1" presStyleIdx="2" presStyleCnt="4"/>
      <dgm:spPr/>
      <dgm:t>
        <a:bodyPr/>
        <a:lstStyle/>
        <a:p>
          <a:endParaRPr lang="es-MX"/>
        </a:p>
      </dgm:t>
    </dgm:pt>
    <dgm:pt modelId="{11994130-626B-45B9-996F-A78E55B869DB}" type="pres">
      <dgm:prSet presAssocID="{47BCAD09-8CE0-4E17-A755-E976EB31BAA8}" presName="rootConnector" presStyleLbl="node1" presStyleIdx="2" presStyleCnt="4"/>
      <dgm:spPr/>
      <dgm:t>
        <a:bodyPr/>
        <a:lstStyle/>
        <a:p>
          <a:endParaRPr lang="es-MX"/>
        </a:p>
      </dgm:t>
    </dgm:pt>
    <dgm:pt modelId="{EAC0D2B5-C1B9-4971-89B7-453E0DEC02E7}" type="pres">
      <dgm:prSet presAssocID="{47BCAD09-8CE0-4E17-A755-E976EB31BAA8}" presName="childShape" presStyleCnt="0"/>
      <dgm:spPr/>
    </dgm:pt>
    <dgm:pt modelId="{066AAA4D-41DC-4C21-A3A2-49E7E8BEBD6B}" type="pres">
      <dgm:prSet presAssocID="{7A461F96-60D2-4A6A-9FAD-278A57815F5F}" presName="root" presStyleCnt="0"/>
      <dgm:spPr/>
    </dgm:pt>
    <dgm:pt modelId="{E99175AF-CECA-4E68-98CE-A8433350257C}" type="pres">
      <dgm:prSet presAssocID="{7A461F96-60D2-4A6A-9FAD-278A57815F5F}" presName="rootComposite" presStyleCnt="0"/>
      <dgm:spPr/>
    </dgm:pt>
    <dgm:pt modelId="{5725E22B-E5CC-470D-83F1-0E5FE55B9D9A}" type="pres">
      <dgm:prSet presAssocID="{7A461F96-60D2-4A6A-9FAD-278A57815F5F}" presName="rootText" presStyleLbl="node1" presStyleIdx="3" presStyleCnt="4"/>
      <dgm:spPr/>
      <dgm:t>
        <a:bodyPr/>
        <a:lstStyle/>
        <a:p>
          <a:endParaRPr lang="es-MX"/>
        </a:p>
      </dgm:t>
    </dgm:pt>
    <dgm:pt modelId="{9D2CC2B8-3776-44E9-82C1-C89E8E33BF7B}" type="pres">
      <dgm:prSet presAssocID="{7A461F96-60D2-4A6A-9FAD-278A57815F5F}" presName="rootConnector" presStyleLbl="node1" presStyleIdx="3" presStyleCnt="4"/>
      <dgm:spPr/>
      <dgm:t>
        <a:bodyPr/>
        <a:lstStyle/>
        <a:p>
          <a:endParaRPr lang="es-MX"/>
        </a:p>
      </dgm:t>
    </dgm:pt>
    <dgm:pt modelId="{DFEC4721-9B8B-4660-9264-7CB24693F6E5}" type="pres">
      <dgm:prSet presAssocID="{7A461F96-60D2-4A6A-9FAD-278A57815F5F}" presName="childShape" presStyleCnt="0"/>
      <dgm:spPr/>
    </dgm:pt>
    <dgm:pt modelId="{950341B0-E1B4-4212-A7A4-60F9B943FF37}" type="pres">
      <dgm:prSet presAssocID="{C796CC9C-A46A-45AB-80A2-A8F3D157E7CB}" presName="Name13" presStyleLbl="parChTrans1D2" presStyleIdx="5" presStyleCnt="6"/>
      <dgm:spPr/>
      <dgm:t>
        <a:bodyPr/>
        <a:lstStyle/>
        <a:p>
          <a:endParaRPr lang="es-MX"/>
        </a:p>
      </dgm:t>
    </dgm:pt>
    <dgm:pt modelId="{3CDA1C05-2F3D-4D6D-A37B-FE51B5BC0CE5}" type="pres">
      <dgm:prSet presAssocID="{9BDC0BE5-7AB6-403C-8397-3C700966FA13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1A3CA72-378D-4C7D-BBB4-F21E0ECFD368}" type="presOf" srcId="{1E7E359B-DB07-4F1A-A21B-3F4A4B6170AA}" destId="{054690CA-AE8F-4A9E-B322-AF5E63E6F7F8}" srcOrd="0" destOrd="0" presId="urn:microsoft.com/office/officeart/2005/8/layout/hierarchy3"/>
    <dgm:cxn modelId="{107F33BE-5BBA-4C6F-BD93-DE6A1A6C8C93}" type="presOf" srcId="{34B60DD1-4FF3-44C1-81F4-8BF2F8B2FFDB}" destId="{D4DC0B9A-7AD6-464A-B2D6-618D5D307518}" srcOrd="0" destOrd="0" presId="urn:microsoft.com/office/officeart/2005/8/layout/hierarchy3"/>
    <dgm:cxn modelId="{02510EFB-61A7-4CFF-AA69-7B6437035475}" srcId="{7A461F96-60D2-4A6A-9FAD-278A57815F5F}" destId="{9BDC0BE5-7AB6-403C-8397-3C700966FA13}" srcOrd="0" destOrd="0" parTransId="{C796CC9C-A46A-45AB-80A2-A8F3D157E7CB}" sibTransId="{79E4DAC3-5126-446E-BF6C-8C0921349CFF}"/>
    <dgm:cxn modelId="{FE1A0B3B-38E9-4040-8622-E388D68FB4FF}" srcId="{CB8986AC-54F0-43E4-A923-87CE52E6925B}" destId="{7A461F96-60D2-4A6A-9FAD-278A57815F5F}" srcOrd="3" destOrd="0" parTransId="{E4FE2BBB-D03B-439C-9E83-CB9B3469903A}" sibTransId="{971BF1BE-143D-4271-BB30-6D3DA2810D8A}"/>
    <dgm:cxn modelId="{019D3498-C318-4BD1-96D1-5D05A4E0EE3F}" type="presOf" srcId="{47BCAD09-8CE0-4E17-A755-E976EB31BAA8}" destId="{E951DBAB-1B42-4E0C-BB9C-89F846B214B7}" srcOrd="0" destOrd="0" presId="urn:microsoft.com/office/officeart/2005/8/layout/hierarchy3"/>
    <dgm:cxn modelId="{ADCFF415-2662-4A4D-B548-C3F12274275A}" type="presOf" srcId="{5C01C77D-576E-4E65-9496-714780FE909F}" destId="{540E218B-B18C-4BE7-A245-1BA5B5359A27}" srcOrd="0" destOrd="0" presId="urn:microsoft.com/office/officeart/2005/8/layout/hierarchy3"/>
    <dgm:cxn modelId="{6FCA797E-4939-458C-9649-625E20354BB2}" srcId="{CB8986AC-54F0-43E4-A923-87CE52E6925B}" destId="{00B58A76-EFCA-4D1E-AC8F-7D29CACB41A9}" srcOrd="1" destOrd="0" parTransId="{717A296D-8623-4BF4-9855-055F78B62ADE}" sibTransId="{640FA41B-74AF-43D3-B31C-0146409E6539}"/>
    <dgm:cxn modelId="{73AB4796-984B-483B-B960-0B9555C08E0D}" type="presOf" srcId="{47BCAD09-8CE0-4E17-A755-E976EB31BAA8}" destId="{11994130-626B-45B9-996F-A78E55B869DB}" srcOrd="1" destOrd="0" presId="urn:microsoft.com/office/officeart/2005/8/layout/hierarchy3"/>
    <dgm:cxn modelId="{232CF2ED-3D9A-4450-BAA7-A4EE6ACF7502}" srcId="{CB8986AC-54F0-43E4-A923-87CE52E6925B}" destId="{47BCAD09-8CE0-4E17-A755-E976EB31BAA8}" srcOrd="2" destOrd="0" parTransId="{1308D7B2-BBA7-4DB8-830D-5B97405CAC86}" sibTransId="{485B447D-B3C8-4A36-BCC3-D1CC832C59D1}"/>
    <dgm:cxn modelId="{74E3493A-A399-4588-A035-76469B516B01}" type="presOf" srcId="{CB8986AC-54F0-43E4-A923-87CE52E6925B}" destId="{17062547-A13C-4D3F-8E11-14F39328B659}" srcOrd="0" destOrd="0" presId="urn:microsoft.com/office/officeart/2005/8/layout/hierarchy3"/>
    <dgm:cxn modelId="{F9710FE3-46F2-4C7E-A3A1-F689021E35F8}" type="presOf" srcId="{00B58A76-EFCA-4D1E-AC8F-7D29CACB41A9}" destId="{EA7B1D18-2FF6-4E10-AC39-E9757454A5E9}" srcOrd="0" destOrd="0" presId="urn:microsoft.com/office/officeart/2005/8/layout/hierarchy3"/>
    <dgm:cxn modelId="{74791A3C-1D12-4879-890B-B73B705A6BBD}" type="presOf" srcId="{1931166F-B180-4317-A64A-411892D01891}" destId="{2FE80B59-417D-4A13-990E-4A20BB6D7646}" srcOrd="0" destOrd="0" presId="urn:microsoft.com/office/officeart/2005/8/layout/hierarchy3"/>
    <dgm:cxn modelId="{07C729FB-AA49-46C9-9BA5-E78DBBCDC755}" type="presOf" srcId="{4217FCDE-DC56-49CC-AE46-DF7901876774}" destId="{2F3E37B7-7688-4B3C-984E-45606D100472}" srcOrd="0" destOrd="0" presId="urn:microsoft.com/office/officeart/2005/8/layout/hierarchy3"/>
    <dgm:cxn modelId="{6538EE6A-6DAE-45C5-BB42-2CFFA5605B71}" srcId="{CB8986AC-54F0-43E4-A923-87CE52E6925B}" destId="{4217FCDE-DC56-49CC-AE46-DF7901876774}" srcOrd="0" destOrd="0" parTransId="{FAEB28B1-DB7C-4227-B22C-3F07EAA7CBE3}" sibTransId="{3D431395-84E1-49B8-A7FB-9F0A253EC520}"/>
    <dgm:cxn modelId="{C8129F4E-5C9B-4C0F-B44C-11FB9ADAAAFF}" type="presOf" srcId="{807975E3-CF58-44ED-BF94-E43F0DE575A2}" destId="{DF6AAAF4-6F56-487C-9E9A-7E4B73E8907C}" srcOrd="0" destOrd="0" presId="urn:microsoft.com/office/officeart/2005/8/layout/hierarchy3"/>
    <dgm:cxn modelId="{F549D134-26DA-4638-B277-E1BEB6C36978}" type="presOf" srcId="{9BDC0BE5-7AB6-403C-8397-3C700966FA13}" destId="{3CDA1C05-2F3D-4D6D-A37B-FE51B5BC0CE5}" srcOrd="0" destOrd="0" presId="urn:microsoft.com/office/officeart/2005/8/layout/hierarchy3"/>
    <dgm:cxn modelId="{CC8E20FB-A7F8-410C-A4F5-639D5C897ABA}" type="presOf" srcId="{7A461F96-60D2-4A6A-9FAD-278A57815F5F}" destId="{5725E22B-E5CC-470D-83F1-0E5FE55B9D9A}" srcOrd="0" destOrd="0" presId="urn:microsoft.com/office/officeart/2005/8/layout/hierarchy3"/>
    <dgm:cxn modelId="{366503F1-B573-4F4A-B17E-08810467F8D2}" type="presOf" srcId="{00B58A76-EFCA-4D1E-AC8F-7D29CACB41A9}" destId="{C9CAE8D1-4300-434E-B3BD-1BF45771F9A5}" srcOrd="1" destOrd="0" presId="urn:microsoft.com/office/officeart/2005/8/layout/hierarchy3"/>
    <dgm:cxn modelId="{B82B912F-42D6-47D8-8F58-52D84FC8885D}" type="presOf" srcId="{4217FCDE-DC56-49CC-AE46-DF7901876774}" destId="{52649ECE-4BBB-46EF-B50C-793D9E5F3C89}" srcOrd="1" destOrd="0" presId="urn:microsoft.com/office/officeart/2005/8/layout/hierarchy3"/>
    <dgm:cxn modelId="{AD1739CC-3BDA-4B3A-93A6-EAC5DEF9ED05}" type="presOf" srcId="{64E9A3ED-91CB-440C-BABD-D77E9AE9CFB9}" destId="{F6F177D1-2C2B-4094-AD9E-D85506519D07}" srcOrd="0" destOrd="0" presId="urn:microsoft.com/office/officeart/2005/8/layout/hierarchy3"/>
    <dgm:cxn modelId="{3CC3C3ED-EBAD-4B9E-9C4B-7B2B2AC1ADA1}" srcId="{00B58A76-EFCA-4D1E-AC8F-7D29CACB41A9}" destId="{807975E3-CF58-44ED-BF94-E43F0DE575A2}" srcOrd="0" destOrd="0" parTransId="{1931166F-B180-4317-A64A-411892D01891}" sibTransId="{DB2EB150-B00F-43EF-BDF6-2CF9552CFA70}"/>
    <dgm:cxn modelId="{F27F2EC5-3E4E-46B0-9A6F-54F41EEECFDA}" type="presOf" srcId="{E2B3B94F-9E41-4731-A41D-3744A6E2FD7C}" destId="{4F06D402-622E-4516-A2C9-8F875BE42425}" srcOrd="0" destOrd="0" presId="urn:microsoft.com/office/officeart/2005/8/layout/hierarchy3"/>
    <dgm:cxn modelId="{64BA6780-82AC-446E-A886-5825006FF2F3}" type="presOf" srcId="{7A461F96-60D2-4A6A-9FAD-278A57815F5F}" destId="{9D2CC2B8-3776-44E9-82C1-C89E8E33BF7B}" srcOrd="1" destOrd="0" presId="urn:microsoft.com/office/officeart/2005/8/layout/hierarchy3"/>
    <dgm:cxn modelId="{D5215969-B434-4570-9E71-FBD8C62F1519}" srcId="{4217FCDE-DC56-49CC-AE46-DF7901876774}" destId="{5C01C77D-576E-4E65-9496-714780FE909F}" srcOrd="1" destOrd="0" parTransId="{64E9A3ED-91CB-440C-BABD-D77E9AE9CFB9}" sibTransId="{8928F455-2D3C-4F30-9C89-89DC3B36124E}"/>
    <dgm:cxn modelId="{98E17B2D-EB32-4BC3-9E1C-854BA92ACB33}" type="presOf" srcId="{07AB7309-AD60-4FB8-A25B-C29EC6CFE2F9}" destId="{F97C6BF0-3F07-4A83-AFC0-F0824666050F}" srcOrd="0" destOrd="0" presId="urn:microsoft.com/office/officeart/2005/8/layout/hierarchy3"/>
    <dgm:cxn modelId="{5BBD6ECD-B897-4E0C-A61D-E272FBA94CDF}" srcId="{4217FCDE-DC56-49CC-AE46-DF7901876774}" destId="{34B60DD1-4FF3-44C1-81F4-8BF2F8B2FFDB}" srcOrd="2" destOrd="0" parTransId="{07AB7309-AD60-4FB8-A25B-C29EC6CFE2F9}" sibTransId="{1C19DEE3-D1C1-4740-A0DC-BBE78EC8C14F}"/>
    <dgm:cxn modelId="{BFE34710-8506-4909-B55F-BB51157F685F}" srcId="{4217FCDE-DC56-49CC-AE46-DF7901876774}" destId="{2B79CFE0-86CF-4D3E-BCC1-635A8AACE069}" srcOrd="0" destOrd="0" parTransId="{1E7E359B-DB07-4F1A-A21B-3F4A4B6170AA}" sibTransId="{43CD4824-A70E-41FB-9CD8-E7F0743E0593}"/>
    <dgm:cxn modelId="{8C5B033B-D8FB-4967-9307-CCFCBA0337D7}" srcId="{4217FCDE-DC56-49CC-AE46-DF7901876774}" destId="{E2B3B94F-9E41-4731-A41D-3744A6E2FD7C}" srcOrd="3" destOrd="0" parTransId="{A5718A3A-7D69-48E2-BA63-7AB56A27E648}" sibTransId="{93377E22-8B4C-459E-9DBC-0975DE4DB07A}"/>
    <dgm:cxn modelId="{363CF4F5-9F95-442A-8823-2A498F31A5CF}" type="presOf" srcId="{A5718A3A-7D69-48E2-BA63-7AB56A27E648}" destId="{8AA84EFC-FCE2-45B0-9D6E-326AAAEAD972}" srcOrd="0" destOrd="0" presId="urn:microsoft.com/office/officeart/2005/8/layout/hierarchy3"/>
    <dgm:cxn modelId="{CB0DE53A-7C57-41B7-AB9C-242637D88C45}" type="presOf" srcId="{2B79CFE0-86CF-4D3E-BCC1-635A8AACE069}" destId="{A003695C-E92E-44C5-BB0F-D6A2E52FDDA1}" srcOrd="0" destOrd="0" presId="urn:microsoft.com/office/officeart/2005/8/layout/hierarchy3"/>
    <dgm:cxn modelId="{D103F607-2A25-4ACC-A808-9A0EF10EB959}" type="presOf" srcId="{C796CC9C-A46A-45AB-80A2-A8F3D157E7CB}" destId="{950341B0-E1B4-4212-A7A4-60F9B943FF37}" srcOrd="0" destOrd="0" presId="urn:microsoft.com/office/officeart/2005/8/layout/hierarchy3"/>
    <dgm:cxn modelId="{8F58CABD-A3E3-4C1C-937B-2E21080B453C}" type="presParOf" srcId="{17062547-A13C-4D3F-8E11-14F39328B659}" destId="{75E2C709-AF6C-43DC-B15E-B42A66F1A0BC}" srcOrd="0" destOrd="0" presId="urn:microsoft.com/office/officeart/2005/8/layout/hierarchy3"/>
    <dgm:cxn modelId="{8F2C1671-D286-4A96-90FD-412C7E33DAF9}" type="presParOf" srcId="{75E2C709-AF6C-43DC-B15E-B42A66F1A0BC}" destId="{E5C5EC9C-01F1-4AA2-9C8E-E54F44A6E503}" srcOrd="0" destOrd="0" presId="urn:microsoft.com/office/officeart/2005/8/layout/hierarchy3"/>
    <dgm:cxn modelId="{22F225E8-7053-4D6A-8728-9588BF7616A6}" type="presParOf" srcId="{E5C5EC9C-01F1-4AA2-9C8E-E54F44A6E503}" destId="{2F3E37B7-7688-4B3C-984E-45606D100472}" srcOrd="0" destOrd="0" presId="urn:microsoft.com/office/officeart/2005/8/layout/hierarchy3"/>
    <dgm:cxn modelId="{F447DF5F-84CB-4C78-B1DF-89F201ED7F42}" type="presParOf" srcId="{E5C5EC9C-01F1-4AA2-9C8E-E54F44A6E503}" destId="{52649ECE-4BBB-46EF-B50C-793D9E5F3C89}" srcOrd="1" destOrd="0" presId="urn:microsoft.com/office/officeart/2005/8/layout/hierarchy3"/>
    <dgm:cxn modelId="{DF12953C-EEF3-4C42-B6C3-C8AEA37633C2}" type="presParOf" srcId="{75E2C709-AF6C-43DC-B15E-B42A66F1A0BC}" destId="{71A8F490-053E-4EA8-A9BA-0A23B64A38A3}" srcOrd="1" destOrd="0" presId="urn:microsoft.com/office/officeart/2005/8/layout/hierarchy3"/>
    <dgm:cxn modelId="{CE314943-AC7D-4941-85FE-8291C0530CDF}" type="presParOf" srcId="{71A8F490-053E-4EA8-A9BA-0A23B64A38A3}" destId="{054690CA-AE8F-4A9E-B322-AF5E63E6F7F8}" srcOrd="0" destOrd="0" presId="urn:microsoft.com/office/officeart/2005/8/layout/hierarchy3"/>
    <dgm:cxn modelId="{FDB6012D-00DB-442F-9573-FC366C6513C2}" type="presParOf" srcId="{71A8F490-053E-4EA8-A9BA-0A23B64A38A3}" destId="{A003695C-E92E-44C5-BB0F-D6A2E52FDDA1}" srcOrd="1" destOrd="0" presId="urn:microsoft.com/office/officeart/2005/8/layout/hierarchy3"/>
    <dgm:cxn modelId="{3559835A-92CF-4AC4-9805-40CB47FE1788}" type="presParOf" srcId="{71A8F490-053E-4EA8-A9BA-0A23B64A38A3}" destId="{F6F177D1-2C2B-4094-AD9E-D85506519D07}" srcOrd="2" destOrd="0" presId="urn:microsoft.com/office/officeart/2005/8/layout/hierarchy3"/>
    <dgm:cxn modelId="{F630DA75-0AE3-48AF-AC76-300975D7D30A}" type="presParOf" srcId="{71A8F490-053E-4EA8-A9BA-0A23B64A38A3}" destId="{540E218B-B18C-4BE7-A245-1BA5B5359A27}" srcOrd="3" destOrd="0" presId="urn:microsoft.com/office/officeart/2005/8/layout/hierarchy3"/>
    <dgm:cxn modelId="{E27AE40B-D678-46F8-95AA-852D740D1E35}" type="presParOf" srcId="{71A8F490-053E-4EA8-A9BA-0A23B64A38A3}" destId="{F97C6BF0-3F07-4A83-AFC0-F0824666050F}" srcOrd="4" destOrd="0" presId="urn:microsoft.com/office/officeart/2005/8/layout/hierarchy3"/>
    <dgm:cxn modelId="{5EB98B9A-8CDC-471F-B8FF-8DCF506FE32F}" type="presParOf" srcId="{71A8F490-053E-4EA8-A9BA-0A23B64A38A3}" destId="{D4DC0B9A-7AD6-464A-B2D6-618D5D307518}" srcOrd="5" destOrd="0" presId="urn:microsoft.com/office/officeart/2005/8/layout/hierarchy3"/>
    <dgm:cxn modelId="{57A432B1-9DB1-4C25-B15D-C53E4B4F2D39}" type="presParOf" srcId="{71A8F490-053E-4EA8-A9BA-0A23B64A38A3}" destId="{8AA84EFC-FCE2-45B0-9D6E-326AAAEAD972}" srcOrd="6" destOrd="0" presId="urn:microsoft.com/office/officeart/2005/8/layout/hierarchy3"/>
    <dgm:cxn modelId="{89BD8D03-89CF-40ED-9BB6-808ADE30EE29}" type="presParOf" srcId="{71A8F490-053E-4EA8-A9BA-0A23B64A38A3}" destId="{4F06D402-622E-4516-A2C9-8F875BE42425}" srcOrd="7" destOrd="0" presId="urn:microsoft.com/office/officeart/2005/8/layout/hierarchy3"/>
    <dgm:cxn modelId="{88D68D4F-93A6-4163-AFA8-D99513BF7D86}" type="presParOf" srcId="{17062547-A13C-4D3F-8E11-14F39328B659}" destId="{AFC706B7-B921-40B8-9FDE-C89BD9B61788}" srcOrd="1" destOrd="0" presId="urn:microsoft.com/office/officeart/2005/8/layout/hierarchy3"/>
    <dgm:cxn modelId="{95163B1A-98BF-4E80-AD24-32DBE2CEE4FF}" type="presParOf" srcId="{AFC706B7-B921-40B8-9FDE-C89BD9B61788}" destId="{7C463B6B-4E8D-4BB7-822B-FE6CA824B8B3}" srcOrd="0" destOrd="0" presId="urn:microsoft.com/office/officeart/2005/8/layout/hierarchy3"/>
    <dgm:cxn modelId="{25069242-1E38-4BE1-B33E-1D4B2A6BD3B8}" type="presParOf" srcId="{7C463B6B-4E8D-4BB7-822B-FE6CA824B8B3}" destId="{EA7B1D18-2FF6-4E10-AC39-E9757454A5E9}" srcOrd="0" destOrd="0" presId="urn:microsoft.com/office/officeart/2005/8/layout/hierarchy3"/>
    <dgm:cxn modelId="{5121E423-5457-41DE-BF2C-376759BF1E50}" type="presParOf" srcId="{7C463B6B-4E8D-4BB7-822B-FE6CA824B8B3}" destId="{C9CAE8D1-4300-434E-B3BD-1BF45771F9A5}" srcOrd="1" destOrd="0" presId="urn:microsoft.com/office/officeart/2005/8/layout/hierarchy3"/>
    <dgm:cxn modelId="{78461AF1-10F3-4F04-B91A-B7E3A28CDF6C}" type="presParOf" srcId="{AFC706B7-B921-40B8-9FDE-C89BD9B61788}" destId="{07616661-7C76-4D2F-A6BF-67FB72623815}" srcOrd="1" destOrd="0" presId="urn:microsoft.com/office/officeart/2005/8/layout/hierarchy3"/>
    <dgm:cxn modelId="{18CB8971-7EE8-40CB-99AE-D02996463E97}" type="presParOf" srcId="{07616661-7C76-4D2F-A6BF-67FB72623815}" destId="{2FE80B59-417D-4A13-990E-4A20BB6D7646}" srcOrd="0" destOrd="0" presId="urn:microsoft.com/office/officeart/2005/8/layout/hierarchy3"/>
    <dgm:cxn modelId="{03008A64-FF0A-491C-ADAD-38370DC65C4C}" type="presParOf" srcId="{07616661-7C76-4D2F-A6BF-67FB72623815}" destId="{DF6AAAF4-6F56-487C-9E9A-7E4B73E8907C}" srcOrd="1" destOrd="0" presId="urn:microsoft.com/office/officeart/2005/8/layout/hierarchy3"/>
    <dgm:cxn modelId="{D5053BE1-29E4-492F-8167-64350F86DEAA}" type="presParOf" srcId="{17062547-A13C-4D3F-8E11-14F39328B659}" destId="{6427B2CB-17AF-4550-96A8-513D88356D0F}" srcOrd="2" destOrd="0" presId="urn:microsoft.com/office/officeart/2005/8/layout/hierarchy3"/>
    <dgm:cxn modelId="{78AA739D-FFCC-4309-A73C-11D1EC015AF3}" type="presParOf" srcId="{6427B2CB-17AF-4550-96A8-513D88356D0F}" destId="{BAD8D4DD-2B8F-4F22-A8AB-5264976EDA55}" srcOrd="0" destOrd="0" presId="urn:microsoft.com/office/officeart/2005/8/layout/hierarchy3"/>
    <dgm:cxn modelId="{34460977-2671-4EE5-91AF-FD82994181C9}" type="presParOf" srcId="{BAD8D4DD-2B8F-4F22-A8AB-5264976EDA55}" destId="{E951DBAB-1B42-4E0C-BB9C-89F846B214B7}" srcOrd="0" destOrd="0" presId="urn:microsoft.com/office/officeart/2005/8/layout/hierarchy3"/>
    <dgm:cxn modelId="{044AE950-9508-499F-AD5A-6017320A8910}" type="presParOf" srcId="{BAD8D4DD-2B8F-4F22-A8AB-5264976EDA55}" destId="{11994130-626B-45B9-996F-A78E55B869DB}" srcOrd="1" destOrd="0" presId="urn:microsoft.com/office/officeart/2005/8/layout/hierarchy3"/>
    <dgm:cxn modelId="{FBBC3730-A48E-48CF-9A4C-6ADDDE000AB3}" type="presParOf" srcId="{6427B2CB-17AF-4550-96A8-513D88356D0F}" destId="{EAC0D2B5-C1B9-4971-89B7-453E0DEC02E7}" srcOrd="1" destOrd="0" presId="urn:microsoft.com/office/officeart/2005/8/layout/hierarchy3"/>
    <dgm:cxn modelId="{7B3594D9-9187-4D0C-9E3F-0376D7A15EB5}" type="presParOf" srcId="{17062547-A13C-4D3F-8E11-14F39328B659}" destId="{066AAA4D-41DC-4C21-A3A2-49E7E8BEBD6B}" srcOrd="3" destOrd="0" presId="urn:microsoft.com/office/officeart/2005/8/layout/hierarchy3"/>
    <dgm:cxn modelId="{C8B0B67A-9991-463A-9B8B-E9C7A42817D9}" type="presParOf" srcId="{066AAA4D-41DC-4C21-A3A2-49E7E8BEBD6B}" destId="{E99175AF-CECA-4E68-98CE-A8433350257C}" srcOrd="0" destOrd="0" presId="urn:microsoft.com/office/officeart/2005/8/layout/hierarchy3"/>
    <dgm:cxn modelId="{80CA4332-3FF2-49FC-94DA-5A37A4831D99}" type="presParOf" srcId="{E99175AF-CECA-4E68-98CE-A8433350257C}" destId="{5725E22B-E5CC-470D-83F1-0E5FE55B9D9A}" srcOrd="0" destOrd="0" presId="urn:microsoft.com/office/officeart/2005/8/layout/hierarchy3"/>
    <dgm:cxn modelId="{821EEE45-57AA-4BBF-8C57-AEFEAAF2651B}" type="presParOf" srcId="{E99175AF-CECA-4E68-98CE-A8433350257C}" destId="{9D2CC2B8-3776-44E9-82C1-C89E8E33BF7B}" srcOrd="1" destOrd="0" presId="urn:microsoft.com/office/officeart/2005/8/layout/hierarchy3"/>
    <dgm:cxn modelId="{D8CCF0D3-EFD2-4649-ACDB-94DEA9B212A5}" type="presParOf" srcId="{066AAA4D-41DC-4C21-A3A2-49E7E8BEBD6B}" destId="{DFEC4721-9B8B-4660-9264-7CB24693F6E5}" srcOrd="1" destOrd="0" presId="urn:microsoft.com/office/officeart/2005/8/layout/hierarchy3"/>
    <dgm:cxn modelId="{0EB88280-3888-4DCD-BA0A-EFB1FD993A67}" type="presParOf" srcId="{DFEC4721-9B8B-4660-9264-7CB24693F6E5}" destId="{950341B0-E1B4-4212-A7A4-60F9B943FF37}" srcOrd="0" destOrd="0" presId="urn:microsoft.com/office/officeart/2005/8/layout/hierarchy3"/>
    <dgm:cxn modelId="{F8E70564-D0E1-4E46-91FF-7793AF032307}" type="presParOf" srcId="{DFEC4721-9B8B-4660-9264-7CB24693F6E5}" destId="{3CDA1C05-2F3D-4D6D-A37B-FE51B5BC0CE5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42115F6-DD65-4191-8C6E-7E3DAF3594D1}" type="doc">
      <dgm:prSet loTypeId="urn:microsoft.com/office/officeart/2005/8/layout/radial6" loCatId="cycle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BAE13595-265F-4D3B-B85E-FCE6A062788A}">
      <dgm:prSet custT="1"/>
      <dgm:spPr/>
      <dgm:t>
        <a:bodyPr/>
        <a:lstStyle/>
        <a:p>
          <a:pPr rtl="0"/>
          <a:r>
            <a:rPr lang="es-MX" sz="2400" dirty="0" smtClean="0"/>
            <a:t>Se integra por:</a:t>
          </a:r>
          <a:endParaRPr lang="es-MX" sz="2400" dirty="0"/>
        </a:p>
      </dgm:t>
    </dgm:pt>
    <dgm:pt modelId="{271823EE-9CDB-4671-8E58-941DD5564E88}" type="parTrans" cxnId="{116F0F00-3BAB-42E0-8906-071EA146159A}">
      <dgm:prSet/>
      <dgm:spPr/>
      <dgm:t>
        <a:bodyPr/>
        <a:lstStyle/>
        <a:p>
          <a:endParaRPr lang="es-MX" sz="2800"/>
        </a:p>
      </dgm:t>
    </dgm:pt>
    <dgm:pt modelId="{64B74602-AD15-4BBF-B396-8852F74AEC53}" type="sibTrans" cxnId="{116F0F00-3BAB-42E0-8906-071EA146159A}">
      <dgm:prSet/>
      <dgm:spPr/>
      <dgm:t>
        <a:bodyPr/>
        <a:lstStyle/>
        <a:p>
          <a:endParaRPr lang="es-MX" sz="2800"/>
        </a:p>
      </dgm:t>
    </dgm:pt>
    <dgm:pt modelId="{541F9738-5246-4E38-8DB7-1AEBB6A60E93}">
      <dgm:prSet custT="1"/>
      <dgm:spPr/>
      <dgm:t>
        <a:bodyPr/>
        <a:lstStyle/>
        <a:p>
          <a:pPr rtl="0"/>
          <a:r>
            <a:rPr lang="es-MX" sz="1200" dirty="0" smtClean="0"/>
            <a:t>Libros</a:t>
          </a:r>
          <a:endParaRPr lang="es-MX" sz="1200" dirty="0"/>
        </a:p>
      </dgm:t>
    </dgm:pt>
    <dgm:pt modelId="{DC4D6595-9E16-44F0-B066-B639AF2E0161}" type="parTrans" cxnId="{BAC24FB7-C5BC-4533-9D45-A459BAE437B9}">
      <dgm:prSet/>
      <dgm:spPr/>
      <dgm:t>
        <a:bodyPr/>
        <a:lstStyle/>
        <a:p>
          <a:endParaRPr lang="es-MX" sz="2800"/>
        </a:p>
      </dgm:t>
    </dgm:pt>
    <dgm:pt modelId="{3B26B74F-D38D-4EB9-BB16-670A4F191970}" type="sibTrans" cxnId="{BAC24FB7-C5BC-4533-9D45-A459BAE437B9}">
      <dgm:prSet/>
      <dgm:spPr/>
      <dgm:t>
        <a:bodyPr/>
        <a:lstStyle/>
        <a:p>
          <a:endParaRPr lang="es-MX" sz="2800"/>
        </a:p>
      </dgm:t>
    </dgm:pt>
    <dgm:pt modelId="{EABC6958-8AEA-43EF-80F7-0633F25D0D6A}">
      <dgm:prSet custT="1"/>
      <dgm:spPr/>
      <dgm:t>
        <a:bodyPr/>
        <a:lstStyle/>
        <a:p>
          <a:pPr rtl="0"/>
          <a:r>
            <a:rPr lang="es-MX" sz="1200" smtClean="0"/>
            <a:t>Sistemas </a:t>
          </a:r>
          <a:endParaRPr lang="es-MX" sz="1200"/>
        </a:p>
      </dgm:t>
    </dgm:pt>
    <dgm:pt modelId="{C392BDA3-D897-465C-A869-2141A0A32B0D}" type="parTrans" cxnId="{D97BE312-2991-4D61-AC08-D72DDCD89C6E}">
      <dgm:prSet/>
      <dgm:spPr/>
      <dgm:t>
        <a:bodyPr/>
        <a:lstStyle/>
        <a:p>
          <a:endParaRPr lang="es-MX" sz="2800"/>
        </a:p>
      </dgm:t>
    </dgm:pt>
    <dgm:pt modelId="{FDB1B29B-9530-420F-AC6A-05BB07F5DB44}" type="sibTrans" cxnId="{D97BE312-2991-4D61-AC08-D72DDCD89C6E}">
      <dgm:prSet/>
      <dgm:spPr/>
      <dgm:t>
        <a:bodyPr/>
        <a:lstStyle/>
        <a:p>
          <a:endParaRPr lang="es-MX" sz="2800"/>
        </a:p>
      </dgm:t>
    </dgm:pt>
    <dgm:pt modelId="{ED756A05-27F1-432F-87FC-5039F0629B6C}">
      <dgm:prSet custT="1"/>
      <dgm:spPr/>
      <dgm:t>
        <a:bodyPr/>
        <a:lstStyle/>
        <a:p>
          <a:pPr rtl="0"/>
          <a:r>
            <a:rPr lang="es-MX" sz="1200" dirty="0" smtClean="0"/>
            <a:t>Registros contables</a:t>
          </a:r>
          <a:endParaRPr lang="es-MX" sz="1200" dirty="0"/>
        </a:p>
      </dgm:t>
    </dgm:pt>
    <dgm:pt modelId="{D86C4BC4-D3F4-4F43-9065-065CD5F3F7B1}" type="parTrans" cxnId="{5097A88D-C158-403B-BB8E-24D672141D87}">
      <dgm:prSet/>
      <dgm:spPr/>
      <dgm:t>
        <a:bodyPr/>
        <a:lstStyle/>
        <a:p>
          <a:endParaRPr lang="es-MX" sz="2800"/>
        </a:p>
      </dgm:t>
    </dgm:pt>
    <dgm:pt modelId="{62593873-E8F8-4CE9-AB2C-144F9637DD08}" type="sibTrans" cxnId="{5097A88D-C158-403B-BB8E-24D672141D87}">
      <dgm:prSet/>
      <dgm:spPr/>
      <dgm:t>
        <a:bodyPr/>
        <a:lstStyle/>
        <a:p>
          <a:endParaRPr lang="es-MX" sz="2800"/>
        </a:p>
      </dgm:t>
    </dgm:pt>
    <dgm:pt modelId="{59842E69-1528-4F62-B9BB-49AA3619FFC5}">
      <dgm:prSet custT="1"/>
      <dgm:spPr/>
      <dgm:t>
        <a:bodyPr/>
        <a:lstStyle/>
        <a:p>
          <a:pPr rtl="0"/>
          <a:r>
            <a:rPr lang="es-MX" sz="1200" dirty="0" smtClean="0"/>
            <a:t>Papeles de trabajo</a:t>
          </a:r>
          <a:endParaRPr lang="es-MX" sz="1200" dirty="0"/>
        </a:p>
      </dgm:t>
    </dgm:pt>
    <dgm:pt modelId="{7B54BF74-2960-48A2-A662-3ED477E883FD}" type="parTrans" cxnId="{8FCB26E9-AAF7-4303-93D8-1A53B1D11D76}">
      <dgm:prSet/>
      <dgm:spPr/>
      <dgm:t>
        <a:bodyPr/>
        <a:lstStyle/>
        <a:p>
          <a:endParaRPr lang="es-MX" sz="2800"/>
        </a:p>
      </dgm:t>
    </dgm:pt>
    <dgm:pt modelId="{495FB548-7DB9-4B7E-BDEB-E1767DDE899D}" type="sibTrans" cxnId="{8FCB26E9-AAF7-4303-93D8-1A53B1D11D76}">
      <dgm:prSet/>
      <dgm:spPr/>
      <dgm:t>
        <a:bodyPr/>
        <a:lstStyle/>
        <a:p>
          <a:endParaRPr lang="es-MX" sz="2800"/>
        </a:p>
      </dgm:t>
    </dgm:pt>
    <dgm:pt modelId="{8E94B8F6-E419-41D6-8564-7A6D59F4E673}">
      <dgm:prSet custT="1"/>
      <dgm:spPr/>
      <dgm:t>
        <a:bodyPr/>
        <a:lstStyle/>
        <a:p>
          <a:pPr rtl="0"/>
          <a:r>
            <a:rPr lang="es-MX" sz="1200" dirty="0" smtClean="0"/>
            <a:t>Estados de cuenta</a:t>
          </a:r>
          <a:endParaRPr lang="es-MX" sz="1200" dirty="0"/>
        </a:p>
      </dgm:t>
    </dgm:pt>
    <dgm:pt modelId="{A2291BEC-51A5-4F31-8836-536B76FD1825}" type="parTrans" cxnId="{94D6CCB4-5883-414C-9B70-979705A666EA}">
      <dgm:prSet/>
      <dgm:spPr/>
      <dgm:t>
        <a:bodyPr/>
        <a:lstStyle/>
        <a:p>
          <a:endParaRPr lang="es-MX" sz="2800"/>
        </a:p>
      </dgm:t>
    </dgm:pt>
    <dgm:pt modelId="{573F28D9-4130-4235-B5AD-E99BA940EB80}" type="sibTrans" cxnId="{94D6CCB4-5883-414C-9B70-979705A666EA}">
      <dgm:prSet/>
      <dgm:spPr/>
      <dgm:t>
        <a:bodyPr/>
        <a:lstStyle/>
        <a:p>
          <a:endParaRPr lang="es-MX" sz="2800"/>
        </a:p>
      </dgm:t>
    </dgm:pt>
    <dgm:pt modelId="{037C5812-6B3C-4D00-9A8F-5296947E8A3E}">
      <dgm:prSet custT="1"/>
      <dgm:spPr/>
      <dgm:t>
        <a:bodyPr/>
        <a:lstStyle/>
        <a:p>
          <a:pPr rtl="0"/>
          <a:r>
            <a:rPr lang="es-MX" sz="1200" dirty="0" smtClean="0"/>
            <a:t>Libros y registros sociales</a:t>
          </a:r>
          <a:endParaRPr lang="es-MX" sz="1200" dirty="0"/>
        </a:p>
      </dgm:t>
    </dgm:pt>
    <dgm:pt modelId="{6AD480C7-F130-4F94-8051-2A9008E36EA9}" type="parTrans" cxnId="{8075F1FD-3694-4A1C-809E-2530BB04258F}">
      <dgm:prSet/>
      <dgm:spPr/>
      <dgm:t>
        <a:bodyPr/>
        <a:lstStyle/>
        <a:p>
          <a:endParaRPr lang="es-MX" sz="2800"/>
        </a:p>
      </dgm:t>
    </dgm:pt>
    <dgm:pt modelId="{24A0E3B5-FED9-4965-8F4D-6E63441405FB}" type="sibTrans" cxnId="{8075F1FD-3694-4A1C-809E-2530BB04258F}">
      <dgm:prSet/>
      <dgm:spPr/>
      <dgm:t>
        <a:bodyPr/>
        <a:lstStyle/>
        <a:p>
          <a:endParaRPr lang="es-MX" sz="2800"/>
        </a:p>
      </dgm:t>
    </dgm:pt>
    <dgm:pt modelId="{4EAAFA94-ED02-44DA-B9DC-7C539968AC2E}">
      <dgm:prSet custT="1"/>
      <dgm:spPr/>
      <dgm:t>
        <a:bodyPr/>
        <a:lstStyle/>
        <a:p>
          <a:pPr rtl="0"/>
          <a:r>
            <a:rPr lang="es-MX" sz="1200" smtClean="0"/>
            <a:t>Control de inventarios</a:t>
          </a:r>
          <a:endParaRPr lang="es-MX" sz="1200" dirty="0"/>
        </a:p>
      </dgm:t>
    </dgm:pt>
    <dgm:pt modelId="{EA5053DD-955B-4017-9D47-80561EF05354}" type="parTrans" cxnId="{19C4527C-56C7-42E9-B909-EC3BB87AD845}">
      <dgm:prSet/>
      <dgm:spPr/>
      <dgm:t>
        <a:bodyPr/>
        <a:lstStyle/>
        <a:p>
          <a:endParaRPr lang="es-MX" sz="2800"/>
        </a:p>
      </dgm:t>
    </dgm:pt>
    <dgm:pt modelId="{5B6440A1-47E7-4C24-81A7-AFCE2BF76993}" type="sibTrans" cxnId="{19C4527C-56C7-42E9-B909-EC3BB87AD845}">
      <dgm:prSet/>
      <dgm:spPr/>
      <dgm:t>
        <a:bodyPr/>
        <a:lstStyle/>
        <a:p>
          <a:endParaRPr lang="es-MX" sz="2800"/>
        </a:p>
      </dgm:t>
    </dgm:pt>
    <dgm:pt modelId="{CC062C8C-71AF-412A-856F-485AEAFF0380}">
      <dgm:prSet custT="1"/>
      <dgm:spPr/>
      <dgm:t>
        <a:bodyPr/>
        <a:lstStyle/>
        <a:p>
          <a:pPr rtl="0"/>
          <a:r>
            <a:rPr lang="es-MX" sz="1200" dirty="0" smtClean="0"/>
            <a:t>Método de valuación.</a:t>
          </a:r>
          <a:endParaRPr lang="es-MX" sz="1200" dirty="0"/>
        </a:p>
      </dgm:t>
    </dgm:pt>
    <dgm:pt modelId="{D99F5436-70F5-4FBD-8E21-7071A0EB8A75}" type="parTrans" cxnId="{B8D3DD09-E224-49CD-9B8D-C176A077F0B6}">
      <dgm:prSet/>
      <dgm:spPr/>
      <dgm:t>
        <a:bodyPr/>
        <a:lstStyle/>
        <a:p>
          <a:endParaRPr lang="es-MX" sz="2800"/>
        </a:p>
      </dgm:t>
    </dgm:pt>
    <dgm:pt modelId="{45892425-029D-4147-AB65-1FA39F63676F}" type="sibTrans" cxnId="{B8D3DD09-E224-49CD-9B8D-C176A077F0B6}">
      <dgm:prSet/>
      <dgm:spPr/>
      <dgm:t>
        <a:bodyPr/>
        <a:lstStyle/>
        <a:p>
          <a:endParaRPr lang="es-MX" sz="2800"/>
        </a:p>
      </dgm:t>
    </dgm:pt>
    <dgm:pt modelId="{1CA384C8-E2CE-41FA-9746-7335CC46AD3A}" type="pres">
      <dgm:prSet presAssocID="{442115F6-DD65-4191-8C6E-7E3DAF3594D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9388414-FF3B-4434-A304-CD45DC1335E2}" type="pres">
      <dgm:prSet presAssocID="{BAE13595-265F-4D3B-B85E-FCE6A062788A}" presName="centerShape" presStyleLbl="node0" presStyleIdx="0" presStyleCnt="1" custScaleX="135130" custScaleY="132549"/>
      <dgm:spPr/>
      <dgm:t>
        <a:bodyPr/>
        <a:lstStyle/>
        <a:p>
          <a:endParaRPr lang="es-MX"/>
        </a:p>
      </dgm:t>
    </dgm:pt>
    <dgm:pt modelId="{F42E612D-E4F8-45C3-8B21-F6B8D1641D8E}" type="pres">
      <dgm:prSet presAssocID="{541F9738-5246-4E38-8DB7-1AEBB6A60E93}" presName="node" presStyleLbl="node1" presStyleIdx="0" presStyleCnt="8" custScaleX="1171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113FCD-D20F-4470-8F32-506349603CBF}" type="pres">
      <dgm:prSet presAssocID="{541F9738-5246-4E38-8DB7-1AEBB6A60E93}" presName="dummy" presStyleCnt="0"/>
      <dgm:spPr/>
    </dgm:pt>
    <dgm:pt modelId="{DCB6550D-B892-4E21-B366-0FC699AF0D1B}" type="pres">
      <dgm:prSet presAssocID="{3B26B74F-D38D-4EB9-BB16-670A4F191970}" presName="sibTrans" presStyleLbl="sibTrans2D1" presStyleIdx="0" presStyleCnt="8"/>
      <dgm:spPr/>
      <dgm:t>
        <a:bodyPr/>
        <a:lstStyle/>
        <a:p>
          <a:endParaRPr lang="es-MX"/>
        </a:p>
      </dgm:t>
    </dgm:pt>
    <dgm:pt modelId="{51BA7E88-F01C-462C-826C-370DEFE16D29}" type="pres">
      <dgm:prSet presAssocID="{EABC6958-8AEA-43EF-80F7-0633F25D0D6A}" presName="node" presStyleLbl="node1" presStyleIdx="1" presStyleCnt="8" custScaleX="1171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60D550-4FFF-4DDF-ABA9-A8CD13088FE8}" type="pres">
      <dgm:prSet presAssocID="{EABC6958-8AEA-43EF-80F7-0633F25D0D6A}" presName="dummy" presStyleCnt="0"/>
      <dgm:spPr/>
    </dgm:pt>
    <dgm:pt modelId="{BABEE7FD-6C28-46C5-A965-6E2FC899673A}" type="pres">
      <dgm:prSet presAssocID="{FDB1B29B-9530-420F-AC6A-05BB07F5DB44}" presName="sibTrans" presStyleLbl="sibTrans2D1" presStyleIdx="1" presStyleCnt="8"/>
      <dgm:spPr/>
      <dgm:t>
        <a:bodyPr/>
        <a:lstStyle/>
        <a:p>
          <a:endParaRPr lang="es-MX"/>
        </a:p>
      </dgm:t>
    </dgm:pt>
    <dgm:pt modelId="{0A2F7408-82D5-4710-B2CA-617D2BF65D8B}" type="pres">
      <dgm:prSet presAssocID="{ED756A05-27F1-432F-87FC-5039F0629B6C}" presName="node" presStyleLbl="node1" presStyleIdx="2" presStyleCnt="8" custScaleX="1171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84F6C4-06C0-4E33-842B-8CB25928A09B}" type="pres">
      <dgm:prSet presAssocID="{ED756A05-27F1-432F-87FC-5039F0629B6C}" presName="dummy" presStyleCnt="0"/>
      <dgm:spPr/>
    </dgm:pt>
    <dgm:pt modelId="{FD71AB3D-D1E8-4229-AA47-484FA8F16BEC}" type="pres">
      <dgm:prSet presAssocID="{62593873-E8F8-4CE9-AB2C-144F9637DD08}" presName="sibTrans" presStyleLbl="sibTrans2D1" presStyleIdx="2" presStyleCnt="8"/>
      <dgm:spPr/>
      <dgm:t>
        <a:bodyPr/>
        <a:lstStyle/>
        <a:p>
          <a:endParaRPr lang="es-MX"/>
        </a:p>
      </dgm:t>
    </dgm:pt>
    <dgm:pt modelId="{5DE2B7C4-7853-4968-8CEA-174F77DF6987}" type="pres">
      <dgm:prSet presAssocID="{59842E69-1528-4F62-B9BB-49AA3619FFC5}" presName="node" presStyleLbl="node1" presStyleIdx="3" presStyleCnt="8" custScaleX="1171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755DF5-D468-47B3-8E17-268560FEA7C8}" type="pres">
      <dgm:prSet presAssocID="{59842E69-1528-4F62-B9BB-49AA3619FFC5}" presName="dummy" presStyleCnt="0"/>
      <dgm:spPr/>
    </dgm:pt>
    <dgm:pt modelId="{56763BF2-602D-4F44-845B-937016EC9EE7}" type="pres">
      <dgm:prSet presAssocID="{495FB548-7DB9-4B7E-BDEB-E1767DDE899D}" presName="sibTrans" presStyleLbl="sibTrans2D1" presStyleIdx="3" presStyleCnt="8"/>
      <dgm:spPr/>
      <dgm:t>
        <a:bodyPr/>
        <a:lstStyle/>
        <a:p>
          <a:endParaRPr lang="es-MX"/>
        </a:p>
      </dgm:t>
    </dgm:pt>
    <dgm:pt modelId="{D94BB149-D873-4374-AE37-2666CC6FA448}" type="pres">
      <dgm:prSet presAssocID="{8E94B8F6-E419-41D6-8564-7A6D59F4E673}" presName="node" presStyleLbl="node1" presStyleIdx="4" presStyleCnt="8" custScaleX="1171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81D76E-A3AC-4A70-BB4A-3F6DA17DF515}" type="pres">
      <dgm:prSet presAssocID="{8E94B8F6-E419-41D6-8564-7A6D59F4E673}" presName="dummy" presStyleCnt="0"/>
      <dgm:spPr/>
    </dgm:pt>
    <dgm:pt modelId="{F5DEF6A2-98F2-44C6-824D-1E6A3F980CE3}" type="pres">
      <dgm:prSet presAssocID="{573F28D9-4130-4235-B5AD-E99BA940EB80}" presName="sibTrans" presStyleLbl="sibTrans2D1" presStyleIdx="4" presStyleCnt="8"/>
      <dgm:spPr/>
      <dgm:t>
        <a:bodyPr/>
        <a:lstStyle/>
        <a:p>
          <a:endParaRPr lang="es-MX"/>
        </a:p>
      </dgm:t>
    </dgm:pt>
    <dgm:pt modelId="{13507679-D388-4A5C-B579-68D60B0AB1DB}" type="pres">
      <dgm:prSet presAssocID="{037C5812-6B3C-4D00-9A8F-5296947E8A3E}" presName="node" presStyleLbl="node1" presStyleIdx="5" presStyleCnt="8" custScaleX="1171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7C761F-30F6-4A50-BFB4-532090884324}" type="pres">
      <dgm:prSet presAssocID="{037C5812-6B3C-4D00-9A8F-5296947E8A3E}" presName="dummy" presStyleCnt="0"/>
      <dgm:spPr/>
    </dgm:pt>
    <dgm:pt modelId="{9E78B54F-5BCF-4BB2-9EB9-0635D3B158D0}" type="pres">
      <dgm:prSet presAssocID="{24A0E3B5-FED9-4965-8F4D-6E63441405FB}" presName="sibTrans" presStyleLbl="sibTrans2D1" presStyleIdx="5" presStyleCnt="8"/>
      <dgm:spPr/>
      <dgm:t>
        <a:bodyPr/>
        <a:lstStyle/>
        <a:p>
          <a:endParaRPr lang="es-MX"/>
        </a:p>
      </dgm:t>
    </dgm:pt>
    <dgm:pt modelId="{4ED81A04-6789-4A92-B2BB-8E143C97E7AF}" type="pres">
      <dgm:prSet presAssocID="{4EAAFA94-ED02-44DA-B9DC-7C539968AC2E}" presName="node" presStyleLbl="node1" presStyleIdx="6" presStyleCnt="8" custScaleX="1171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8D2C82-9E5B-402E-95B3-23F36096D16D}" type="pres">
      <dgm:prSet presAssocID="{4EAAFA94-ED02-44DA-B9DC-7C539968AC2E}" presName="dummy" presStyleCnt="0"/>
      <dgm:spPr/>
    </dgm:pt>
    <dgm:pt modelId="{1011D8F1-C7B9-4349-8DB1-C3DE88D2170C}" type="pres">
      <dgm:prSet presAssocID="{5B6440A1-47E7-4C24-81A7-AFCE2BF76993}" presName="sibTrans" presStyleLbl="sibTrans2D1" presStyleIdx="6" presStyleCnt="8"/>
      <dgm:spPr/>
      <dgm:t>
        <a:bodyPr/>
        <a:lstStyle/>
        <a:p>
          <a:endParaRPr lang="es-MX"/>
        </a:p>
      </dgm:t>
    </dgm:pt>
    <dgm:pt modelId="{CBE6F387-8E16-4EBE-9564-E505EDA9B537}" type="pres">
      <dgm:prSet presAssocID="{CC062C8C-71AF-412A-856F-485AEAFF0380}" presName="node" presStyleLbl="node1" presStyleIdx="7" presStyleCnt="8" custScaleX="1171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5F8BAF-4A96-459B-84F2-16E739242D2B}" type="pres">
      <dgm:prSet presAssocID="{CC062C8C-71AF-412A-856F-485AEAFF0380}" presName="dummy" presStyleCnt="0"/>
      <dgm:spPr/>
    </dgm:pt>
    <dgm:pt modelId="{FFD273BC-3C79-4C91-9D0E-0D07775EE6C1}" type="pres">
      <dgm:prSet presAssocID="{45892425-029D-4147-AB65-1FA39F63676F}" presName="sibTrans" presStyleLbl="sibTrans2D1" presStyleIdx="7" presStyleCnt="8"/>
      <dgm:spPr/>
      <dgm:t>
        <a:bodyPr/>
        <a:lstStyle/>
        <a:p>
          <a:endParaRPr lang="es-MX"/>
        </a:p>
      </dgm:t>
    </dgm:pt>
  </dgm:ptLst>
  <dgm:cxnLst>
    <dgm:cxn modelId="{82285AB9-5F51-4E23-8C53-D22C3E592C40}" type="presOf" srcId="{CC062C8C-71AF-412A-856F-485AEAFF0380}" destId="{CBE6F387-8E16-4EBE-9564-E505EDA9B537}" srcOrd="0" destOrd="0" presId="urn:microsoft.com/office/officeart/2005/8/layout/radial6"/>
    <dgm:cxn modelId="{8FC4237A-6EDA-4AFA-9E32-5A30AD5E26B4}" type="presOf" srcId="{573F28D9-4130-4235-B5AD-E99BA940EB80}" destId="{F5DEF6A2-98F2-44C6-824D-1E6A3F980CE3}" srcOrd="0" destOrd="0" presId="urn:microsoft.com/office/officeart/2005/8/layout/radial6"/>
    <dgm:cxn modelId="{94D6CCB4-5883-414C-9B70-979705A666EA}" srcId="{BAE13595-265F-4D3B-B85E-FCE6A062788A}" destId="{8E94B8F6-E419-41D6-8564-7A6D59F4E673}" srcOrd="4" destOrd="0" parTransId="{A2291BEC-51A5-4F31-8836-536B76FD1825}" sibTransId="{573F28D9-4130-4235-B5AD-E99BA940EB80}"/>
    <dgm:cxn modelId="{8075F1FD-3694-4A1C-809E-2530BB04258F}" srcId="{BAE13595-265F-4D3B-B85E-FCE6A062788A}" destId="{037C5812-6B3C-4D00-9A8F-5296947E8A3E}" srcOrd="5" destOrd="0" parTransId="{6AD480C7-F130-4F94-8051-2A9008E36EA9}" sibTransId="{24A0E3B5-FED9-4965-8F4D-6E63441405FB}"/>
    <dgm:cxn modelId="{19C4527C-56C7-42E9-B909-EC3BB87AD845}" srcId="{BAE13595-265F-4D3B-B85E-FCE6A062788A}" destId="{4EAAFA94-ED02-44DA-B9DC-7C539968AC2E}" srcOrd="6" destOrd="0" parTransId="{EA5053DD-955B-4017-9D47-80561EF05354}" sibTransId="{5B6440A1-47E7-4C24-81A7-AFCE2BF76993}"/>
    <dgm:cxn modelId="{B8D3DD09-E224-49CD-9B8D-C176A077F0B6}" srcId="{BAE13595-265F-4D3B-B85E-FCE6A062788A}" destId="{CC062C8C-71AF-412A-856F-485AEAFF0380}" srcOrd="7" destOrd="0" parTransId="{D99F5436-70F5-4FBD-8E21-7071A0EB8A75}" sibTransId="{45892425-029D-4147-AB65-1FA39F63676F}"/>
    <dgm:cxn modelId="{D97BE312-2991-4D61-AC08-D72DDCD89C6E}" srcId="{BAE13595-265F-4D3B-B85E-FCE6A062788A}" destId="{EABC6958-8AEA-43EF-80F7-0633F25D0D6A}" srcOrd="1" destOrd="0" parTransId="{C392BDA3-D897-465C-A869-2141A0A32B0D}" sibTransId="{FDB1B29B-9530-420F-AC6A-05BB07F5DB44}"/>
    <dgm:cxn modelId="{3AF9973D-5721-4DD3-8ABB-033E07609510}" type="presOf" srcId="{62593873-E8F8-4CE9-AB2C-144F9637DD08}" destId="{FD71AB3D-D1E8-4229-AA47-484FA8F16BEC}" srcOrd="0" destOrd="0" presId="urn:microsoft.com/office/officeart/2005/8/layout/radial6"/>
    <dgm:cxn modelId="{1E0A63A8-29BE-44AB-9405-B854E0291260}" type="presOf" srcId="{ED756A05-27F1-432F-87FC-5039F0629B6C}" destId="{0A2F7408-82D5-4710-B2CA-617D2BF65D8B}" srcOrd="0" destOrd="0" presId="urn:microsoft.com/office/officeart/2005/8/layout/radial6"/>
    <dgm:cxn modelId="{920407B8-68BF-4905-9661-90CFBCE87C0C}" type="presOf" srcId="{24A0E3B5-FED9-4965-8F4D-6E63441405FB}" destId="{9E78B54F-5BCF-4BB2-9EB9-0635D3B158D0}" srcOrd="0" destOrd="0" presId="urn:microsoft.com/office/officeart/2005/8/layout/radial6"/>
    <dgm:cxn modelId="{E0CF5DE5-716C-4CBC-8C19-696F591B51B2}" type="presOf" srcId="{037C5812-6B3C-4D00-9A8F-5296947E8A3E}" destId="{13507679-D388-4A5C-B579-68D60B0AB1DB}" srcOrd="0" destOrd="0" presId="urn:microsoft.com/office/officeart/2005/8/layout/radial6"/>
    <dgm:cxn modelId="{B6B4818C-BBDF-4F28-BAA3-B4643AFBF074}" type="presOf" srcId="{495FB548-7DB9-4B7E-BDEB-E1767DDE899D}" destId="{56763BF2-602D-4F44-845B-937016EC9EE7}" srcOrd="0" destOrd="0" presId="urn:microsoft.com/office/officeart/2005/8/layout/radial6"/>
    <dgm:cxn modelId="{861893CF-6F6E-4014-9736-BD404A28517D}" type="presOf" srcId="{442115F6-DD65-4191-8C6E-7E3DAF3594D1}" destId="{1CA384C8-E2CE-41FA-9746-7335CC46AD3A}" srcOrd="0" destOrd="0" presId="urn:microsoft.com/office/officeart/2005/8/layout/radial6"/>
    <dgm:cxn modelId="{866809E0-7C70-4D41-AE0F-B381AD36F211}" type="presOf" srcId="{45892425-029D-4147-AB65-1FA39F63676F}" destId="{FFD273BC-3C79-4C91-9D0E-0D07775EE6C1}" srcOrd="0" destOrd="0" presId="urn:microsoft.com/office/officeart/2005/8/layout/radial6"/>
    <dgm:cxn modelId="{5097A88D-C158-403B-BB8E-24D672141D87}" srcId="{BAE13595-265F-4D3B-B85E-FCE6A062788A}" destId="{ED756A05-27F1-432F-87FC-5039F0629B6C}" srcOrd="2" destOrd="0" parTransId="{D86C4BC4-D3F4-4F43-9065-065CD5F3F7B1}" sibTransId="{62593873-E8F8-4CE9-AB2C-144F9637DD08}"/>
    <dgm:cxn modelId="{D1CFBFF1-EEDC-4A84-A2FC-CA324BB6A0F0}" type="presOf" srcId="{59842E69-1528-4F62-B9BB-49AA3619FFC5}" destId="{5DE2B7C4-7853-4968-8CEA-174F77DF6987}" srcOrd="0" destOrd="0" presId="urn:microsoft.com/office/officeart/2005/8/layout/radial6"/>
    <dgm:cxn modelId="{BAC24FB7-C5BC-4533-9D45-A459BAE437B9}" srcId="{BAE13595-265F-4D3B-B85E-FCE6A062788A}" destId="{541F9738-5246-4E38-8DB7-1AEBB6A60E93}" srcOrd="0" destOrd="0" parTransId="{DC4D6595-9E16-44F0-B066-B639AF2E0161}" sibTransId="{3B26B74F-D38D-4EB9-BB16-670A4F191970}"/>
    <dgm:cxn modelId="{116F0F00-3BAB-42E0-8906-071EA146159A}" srcId="{442115F6-DD65-4191-8C6E-7E3DAF3594D1}" destId="{BAE13595-265F-4D3B-B85E-FCE6A062788A}" srcOrd="0" destOrd="0" parTransId="{271823EE-9CDB-4671-8E58-941DD5564E88}" sibTransId="{64B74602-AD15-4BBF-B396-8852F74AEC53}"/>
    <dgm:cxn modelId="{A90E8495-2444-4464-AEFC-B7E0C61A468B}" type="presOf" srcId="{BAE13595-265F-4D3B-B85E-FCE6A062788A}" destId="{E9388414-FF3B-4434-A304-CD45DC1335E2}" srcOrd="0" destOrd="0" presId="urn:microsoft.com/office/officeart/2005/8/layout/radial6"/>
    <dgm:cxn modelId="{8FCB26E9-AAF7-4303-93D8-1A53B1D11D76}" srcId="{BAE13595-265F-4D3B-B85E-FCE6A062788A}" destId="{59842E69-1528-4F62-B9BB-49AA3619FFC5}" srcOrd="3" destOrd="0" parTransId="{7B54BF74-2960-48A2-A662-3ED477E883FD}" sibTransId="{495FB548-7DB9-4B7E-BDEB-E1767DDE899D}"/>
    <dgm:cxn modelId="{674DCE26-CC78-4F6C-9E15-E4E9FDE266C2}" type="presOf" srcId="{FDB1B29B-9530-420F-AC6A-05BB07F5DB44}" destId="{BABEE7FD-6C28-46C5-A965-6E2FC899673A}" srcOrd="0" destOrd="0" presId="urn:microsoft.com/office/officeart/2005/8/layout/radial6"/>
    <dgm:cxn modelId="{8CC54F10-89A1-4373-B569-DAAACFFCC870}" type="presOf" srcId="{541F9738-5246-4E38-8DB7-1AEBB6A60E93}" destId="{F42E612D-E4F8-45C3-8B21-F6B8D1641D8E}" srcOrd="0" destOrd="0" presId="urn:microsoft.com/office/officeart/2005/8/layout/radial6"/>
    <dgm:cxn modelId="{FCC24E6D-82BD-4437-8B40-EF793AD32019}" type="presOf" srcId="{8E94B8F6-E419-41D6-8564-7A6D59F4E673}" destId="{D94BB149-D873-4374-AE37-2666CC6FA448}" srcOrd="0" destOrd="0" presId="urn:microsoft.com/office/officeart/2005/8/layout/radial6"/>
    <dgm:cxn modelId="{A0A5CD92-4669-4242-93EC-6CE30D3AFD1F}" type="presOf" srcId="{EABC6958-8AEA-43EF-80F7-0633F25D0D6A}" destId="{51BA7E88-F01C-462C-826C-370DEFE16D29}" srcOrd="0" destOrd="0" presId="urn:microsoft.com/office/officeart/2005/8/layout/radial6"/>
    <dgm:cxn modelId="{FECC58B0-3CC7-40AE-8D31-D4EA0C3E2397}" type="presOf" srcId="{5B6440A1-47E7-4C24-81A7-AFCE2BF76993}" destId="{1011D8F1-C7B9-4349-8DB1-C3DE88D2170C}" srcOrd="0" destOrd="0" presId="urn:microsoft.com/office/officeart/2005/8/layout/radial6"/>
    <dgm:cxn modelId="{253E380B-210E-43B1-A0D2-384A0C1356C2}" type="presOf" srcId="{4EAAFA94-ED02-44DA-B9DC-7C539968AC2E}" destId="{4ED81A04-6789-4A92-B2BB-8E143C97E7AF}" srcOrd="0" destOrd="0" presId="urn:microsoft.com/office/officeart/2005/8/layout/radial6"/>
    <dgm:cxn modelId="{4CB5BB44-15F4-4A2F-B719-ED8910C87C60}" type="presOf" srcId="{3B26B74F-D38D-4EB9-BB16-670A4F191970}" destId="{DCB6550D-B892-4E21-B366-0FC699AF0D1B}" srcOrd="0" destOrd="0" presId="urn:microsoft.com/office/officeart/2005/8/layout/radial6"/>
    <dgm:cxn modelId="{EB8A0D5E-3CCA-49B9-A0B4-CE385F39A52A}" type="presParOf" srcId="{1CA384C8-E2CE-41FA-9746-7335CC46AD3A}" destId="{E9388414-FF3B-4434-A304-CD45DC1335E2}" srcOrd="0" destOrd="0" presId="urn:microsoft.com/office/officeart/2005/8/layout/radial6"/>
    <dgm:cxn modelId="{C1C151E7-565A-4A7B-87D2-DEE4DEF0656D}" type="presParOf" srcId="{1CA384C8-E2CE-41FA-9746-7335CC46AD3A}" destId="{F42E612D-E4F8-45C3-8B21-F6B8D1641D8E}" srcOrd="1" destOrd="0" presId="urn:microsoft.com/office/officeart/2005/8/layout/radial6"/>
    <dgm:cxn modelId="{9D02AC96-9584-47BF-B62F-3DEA14A6C2C8}" type="presParOf" srcId="{1CA384C8-E2CE-41FA-9746-7335CC46AD3A}" destId="{DF113FCD-D20F-4470-8F32-506349603CBF}" srcOrd="2" destOrd="0" presId="urn:microsoft.com/office/officeart/2005/8/layout/radial6"/>
    <dgm:cxn modelId="{F764A7D7-15A4-48C0-BC0C-E33929AFABF3}" type="presParOf" srcId="{1CA384C8-E2CE-41FA-9746-7335CC46AD3A}" destId="{DCB6550D-B892-4E21-B366-0FC699AF0D1B}" srcOrd="3" destOrd="0" presId="urn:microsoft.com/office/officeart/2005/8/layout/radial6"/>
    <dgm:cxn modelId="{A707F5D8-0D83-40C5-85C9-2C02B4AB11A8}" type="presParOf" srcId="{1CA384C8-E2CE-41FA-9746-7335CC46AD3A}" destId="{51BA7E88-F01C-462C-826C-370DEFE16D29}" srcOrd="4" destOrd="0" presId="urn:microsoft.com/office/officeart/2005/8/layout/radial6"/>
    <dgm:cxn modelId="{1D4C09F6-C058-42DF-A68B-42F3AD2F91F2}" type="presParOf" srcId="{1CA384C8-E2CE-41FA-9746-7335CC46AD3A}" destId="{4B60D550-4FFF-4DDF-ABA9-A8CD13088FE8}" srcOrd="5" destOrd="0" presId="urn:microsoft.com/office/officeart/2005/8/layout/radial6"/>
    <dgm:cxn modelId="{BDF3E61D-477C-4B36-A538-D4C85BD5662E}" type="presParOf" srcId="{1CA384C8-E2CE-41FA-9746-7335CC46AD3A}" destId="{BABEE7FD-6C28-46C5-A965-6E2FC899673A}" srcOrd="6" destOrd="0" presId="urn:microsoft.com/office/officeart/2005/8/layout/radial6"/>
    <dgm:cxn modelId="{4C3E218A-E226-4BB8-9D12-C6A8B4D78728}" type="presParOf" srcId="{1CA384C8-E2CE-41FA-9746-7335CC46AD3A}" destId="{0A2F7408-82D5-4710-B2CA-617D2BF65D8B}" srcOrd="7" destOrd="0" presId="urn:microsoft.com/office/officeart/2005/8/layout/radial6"/>
    <dgm:cxn modelId="{ABACB712-24C5-4D43-B661-0B6E3525BE06}" type="presParOf" srcId="{1CA384C8-E2CE-41FA-9746-7335CC46AD3A}" destId="{2584F6C4-06C0-4E33-842B-8CB25928A09B}" srcOrd="8" destOrd="0" presId="urn:microsoft.com/office/officeart/2005/8/layout/radial6"/>
    <dgm:cxn modelId="{8CEF1080-7E0E-4150-B8A2-6C6A146EC603}" type="presParOf" srcId="{1CA384C8-E2CE-41FA-9746-7335CC46AD3A}" destId="{FD71AB3D-D1E8-4229-AA47-484FA8F16BEC}" srcOrd="9" destOrd="0" presId="urn:microsoft.com/office/officeart/2005/8/layout/radial6"/>
    <dgm:cxn modelId="{C284911D-0D63-48F3-B0E2-E278C150C91D}" type="presParOf" srcId="{1CA384C8-E2CE-41FA-9746-7335CC46AD3A}" destId="{5DE2B7C4-7853-4968-8CEA-174F77DF6987}" srcOrd="10" destOrd="0" presId="urn:microsoft.com/office/officeart/2005/8/layout/radial6"/>
    <dgm:cxn modelId="{4A45E450-5ED6-4CBD-9E41-052A74BB87A7}" type="presParOf" srcId="{1CA384C8-E2CE-41FA-9746-7335CC46AD3A}" destId="{D1755DF5-D468-47B3-8E17-268560FEA7C8}" srcOrd="11" destOrd="0" presId="urn:microsoft.com/office/officeart/2005/8/layout/radial6"/>
    <dgm:cxn modelId="{93487433-761C-487E-8133-A3BE7351CF89}" type="presParOf" srcId="{1CA384C8-E2CE-41FA-9746-7335CC46AD3A}" destId="{56763BF2-602D-4F44-845B-937016EC9EE7}" srcOrd="12" destOrd="0" presId="urn:microsoft.com/office/officeart/2005/8/layout/radial6"/>
    <dgm:cxn modelId="{8CE95BBD-0302-4E17-8FF4-34BFD891FC12}" type="presParOf" srcId="{1CA384C8-E2CE-41FA-9746-7335CC46AD3A}" destId="{D94BB149-D873-4374-AE37-2666CC6FA448}" srcOrd="13" destOrd="0" presId="urn:microsoft.com/office/officeart/2005/8/layout/radial6"/>
    <dgm:cxn modelId="{DF76BBBD-2C2F-4A22-9071-DFE3A8944AC7}" type="presParOf" srcId="{1CA384C8-E2CE-41FA-9746-7335CC46AD3A}" destId="{AF81D76E-A3AC-4A70-BB4A-3F6DA17DF515}" srcOrd="14" destOrd="0" presId="urn:microsoft.com/office/officeart/2005/8/layout/radial6"/>
    <dgm:cxn modelId="{FC0F743D-6B50-4E48-8CB4-DC09278F9C30}" type="presParOf" srcId="{1CA384C8-E2CE-41FA-9746-7335CC46AD3A}" destId="{F5DEF6A2-98F2-44C6-824D-1E6A3F980CE3}" srcOrd="15" destOrd="0" presId="urn:microsoft.com/office/officeart/2005/8/layout/radial6"/>
    <dgm:cxn modelId="{1D9EDF46-32A6-4BBB-8930-50630A6FFA74}" type="presParOf" srcId="{1CA384C8-E2CE-41FA-9746-7335CC46AD3A}" destId="{13507679-D388-4A5C-B579-68D60B0AB1DB}" srcOrd="16" destOrd="0" presId="urn:microsoft.com/office/officeart/2005/8/layout/radial6"/>
    <dgm:cxn modelId="{BAE564C1-1703-44ED-BD41-C4385C7A8070}" type="presParOf" srcId="{1CA384C8-E2CE-41FA-9746-7335CC46AD3A}" destId="{917C761F-30F6-4A50-BFB4-532090884324}" srcOrd="17" destOrd="0" presId="urn:microsoft.com/office/officeart/2005/8/layout/radial6"/>
    <dgm:cxn modelId="{3399A166-3924-47F3-B809-56ECAE44C17B}" type="presParOf" srcId="{1CA384C8-E2CE-41FA-9746-7335CC46AD3A}" destId="{9E78B54F-5BCF-4BB2-9EB9-0635D3B158D0}" srcOrd="18" destOrd="0" presId="urn:microsoft.com/office/officeart/2005/8/layout/radial6"/>
    <dgm:cxn modelId="{A96D74C0-74DD-4BDF-93AC-C90F67F42BA2}" type="presParOf" srcId="{1CA384C8-E2CE-41FA-9746-7335CC46AD3A}" destId="{4ED81A04-6789-4A92-B2BB-8E143C97E7AF}" srcOrd="19" destOrd="0" presId="urn:microsoft.com/office/officeart/2005/8/layout/radial6"/>
    <dgm:cxn modelId="{7E402926-C1FA-4708-BEFA-2A7655EE12ED}" type="presParOf" srcId="{1CA384C8-E2CE-41FA-9746-7335CC46AD3A}" destId="{CB8D2C82-9E5B-402E-95B3-23F36096D16D}" srcOrd="20" destOrd="0" presId="urn:microsoft.com/office/officeart/2005/8/layout/radial6"/>
    <dgm:cxn modelId="{3D4AB1A5-F0C5-403F-A726-BA758DEB0460}" type="presParOf" srcId="{1CA384C8-E2CE-41FA-9746-7335CC46AD3A}" destId="{1011D8F1-C7B9-4349-8DB1-C3DE88D2170C}" srcOrd="21" destOrd="0" presId="urn:microsoft.com/office/officeart/2005/8/layout/radial6"/>
    <dgm:cxn modelId="{BA988EF9-81BC-43C0-8981-D5E571D6631B}" type="presParOf" srcId="{1CA384C8-E2CE-41FA-9746-7335CC46AD3A}" destId="{CBE6F387-8E16-4EBE-9564-E505EDA9B537}" srcOrd="22" destOrd="0" presId="urn:microsoft.com/office/officeart/2005/8/layout/radial6"/>
    <dgm:cxn modelId="{5B972BAD-A31C-4BCC-A67E-BE7EF7370E5D}" type="presParOf" srcId="{1CA384C8-E2CE-41FA-9746-7335CC46AD3A}" destId="{875F8BAF-4A96-459B-84F2-16E739242D2B}" srcOrd="23" destOrd="0" presId="urn:microsoft.com/office/officeart/2005/8/layout/radial6"/>
    <dgm:cxn modelId="{147FEC07-8557-44DA-85F8-49E47B30A7B5}" type="presParOf" srcId="{1CA384C8-E2CE-41FA-9746-7335CC46AD3A}" destId="{FFD273BC-3C79-4C91-9D0E-0D07775EE6C1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C252982-BCFA-4CA4-988A-29DEF5017F95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93542BB-40E2-4CD4-91DD-03DFA7E50E38}">
      <dgm:prSet custT="1"/>
      <dgm:spPr/>
      <dgm:t>
        <a:bodyPr/>
        <a:lstStyle/>
        <a:p>
          <a:pPr rtl="0"/>
          <a:r>
            <a:rPr lang="es-MX" sz="1200" dirty="0" smtClean="0"/>
            <a:t>En medios electrónicos </a:t>
          </a:r>
          <a:endParaRPr lang="es-MX" sz="1200" dirty="0"/>
        </a:p>
      </dgm:t>
    </dgm:pt>
    <dgm:pt modelId="{44B19CD4-40CF-4FBA-8054-938DA8F2E8F6}" type="parTrans" cxnId="{9325128B-D960-4394-927A-5F2B097E2A42}">
      <dgm:prSet/>
      <dgm:spPr/>
      <dgm:t>
        <a:bodyPr/>
        <a:lstStyle/>
        <a:p>
          <a:endParaRPr lang="es-MX"/>
        </a:p>
      </dgm:t>
    </dgm:pt>
    <dgm:pt modelId="{9371E48F-2740-4319-B052-80F7AC7FB17D}" type="sibTrans" cxnId="{9325128B-D960-4394-927A-5F2B097E2A42}">
      <dgm:prSet/>
      <dgm:spPr/>
      <dgm:t>
        <a:bodyPr/>
        <a:lstStyle/>
        <a:p>
          <a:endParaRPr lang="es-MX"/>
        </a:p>
      </dgm:t>
    </dgm:pt>
    <dgm:pt modelId="{79C209DC-6D3F-4795-82E0-FFEABEC0EC99}">
      <dgm:prSet custT="1"/>
      <dgm:spPr/>
      <dgm:t>
        <a:bodyPr/>
        <a:lstStyle/>
        <a:p>
          <a:pPr rtl="0"/>
          <a:r>
            <a:rPr lang="es-MX" sz="1200" dirty="0" smtClean="0"/>
            <a:t>En sistemas que generen XML.</a:t>
          </a:r>
          <a:endParaRPr lang="es-MX" sz="1200" dirty="0"/>
        </a:p>
      </dgm:t>
    </dgm:pt>
    <dgm:pt modelId="{61E47AF4-8F64-4F46-800E-26B186329642}" type="parTrans" cxnId="{477A2CD9-76D9-43FD-A55C-166AB5FF26CE}">
      <dgm:prSet/>
      <dgm:spPr/>
      <dgm:t>
        <a:bodyPr/>
        <a:lstStyle/>
        <a:p>
          <a:endParaRPr lang="es-MX"/>
        </a:p>
      </dgm:t>
    </dgm:pt>
    <dgm:pt modelId="{11E60361-E65B-40D4-A0BF-7EE55579F006}" type="sibTrans" cxnId="{477A2CD9-76D9-43FD-A55C-166AB5FF26CE}">
      <dgm:prSet/>
      <dgm:spPr/>
      <dgm:t>
        <a:bodyPr/>
        <a:lstStyle/>
        <a:p>
          <a:endParaRPr lang="es-MX"/>
        </a:p>
      </dgm:t>
    </dgm:pt>
    <dgm:pt modelId="{AA1FCF7D-4283-4FFC-A803-C862AD2A50E5}" type="pres">
      <dgm:prSet presAssocID="{FC252982-BCFA-4CA4-988A-29DEF5017F95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94A50F6-26BD-4039-B3BA-87E6E7367A44}" type="pres">
      <dgm:prSet presAssocID="{FC252982-BCFA-4CA4-988A-29DEF5017F95}" presName="divider" presStyleLbl="fgShp" presStyleIdx="0" presStyleCnt="1"/>
      <dgm:spPr/>
    </dgm:pt>
    <dgm:pt modelId="{A1621DF6-DBCF-4B51-8640-4E8E8053421B}" type="pres">
      <dgm:prSet presAssocID="{493542BB-40E2-4CD4-91DD-03DFA7E50E38}" presName="downArrow" presStyleLbl="node1" presStyleIdx="0" presStyleCnt="2"/>
      <dgm:spPr/>
    </dgm:pt>
    <dgm:pt modelId="{6C638B41-8310-4539-BCC7-62ACA357B464}" type="pres">
      <dgm:prSet presAssocID="{493542BB-40E2-4CD4-91DD-03DFA7E50E38}" presName="downArrowText" presStyleLbl="revTx" presStyleIdx="0" presStyleCnt="2" custScaleX="20482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4305F2-1899-4789-83EE-82A6DC53B7C2}" type="pres">
      <dgm:prSet presAssocID="{79C209DC-6D3F-4795-82E0-FFEABEC0EC99}" presName="upArrow" presStyleLbl="node1" presStyleIdx="1" presStyleCnt="2"/>
      <dgm:spPr/>
    </dgm:pt>
    <dgm:pt modelId="{E4603EC9-5B28-46D5-B055-8DC6FF746039}" type="pres">
      <dgm:prSet presAssocID="{79C209DC-6D3F-4795-82E0-FFEABEC0EC99}" presName="upArrowText" presStyleLbl="revTx" presStyleIdx="1" presStyleCnt="2" custScaleX="20482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69DB65A-FAEC-4CA7-BD64-74C380B260E3}" type="presOf" srcId="{FC252982-BCFA-4CA4-988A-29DEF5017F95}" destId="{AA1FCF7D-4283-4FFC-A803-C862AD2A50E5}" srcOrd="0" destOrd="0" presId="urn:microsoft.com/office/officeart/2005/8/layout/arrow3"/>
    <dgm:cxn modelId="{C202187E-3BA0-4DE3-A0F8-CD71AE63EDB0}" type="presOf" srcId="{493542BB-40E2-4CD4-91DD-03DFA7E50E38}" destId="{6C638B41-8310-4539-BCC7-62ACA357B464}" srcOrd="0" destOrd="0" presId="urn:microsoft.com/office/officeart/2005/8/layout/arrow3"/>
    <dgm:cxn modelId="{477A2CD9-76D9-43FD-A55C-166AB5FF26CE}" srcId="{FC252982-BCFA-4CA4-988A-29DEF5017F95}" destId="{79C209DC-6D3F-4795-82E0-FFEABEC0EC99}" srcOrd="1" destOrd="0" parTransId="{61E47AF4-8F64-4F46-800E-26B186329642}" sibTransId="{11E60361-E65B-40D4-A0BF-7EE55579F006}"/>
    <dgm:cxn modelId="{7142E55E-696C-4C5C-90C1-25A7675CB47D}" type="presOf" srcId="{79C209DC-6D3F-4795-82E0-FFEABEC0EC99}" destId="{E4603EC9-5B28-46D5-B055-8DC6FF746039}" srcOrd="0" destOrd="0" presId="urn:microsoft.com/office/officeart/2005/8/layout/arrow3"/>
    <dgm:cxn modelId="{9325128B-D960-4394-927A-5F2B097E2A42}" srcId="{FC252982-BCFA-4CA4-988A-29DEF5017F95}" destId="{493542BB-40E2-4CD4-91DD-03DFA7E50E38}" srcOrd="0" destOrd="0" parTransId="{44B19CD4-40CF-4FBA-8054-938DA8F2E8F6}" sibTransId="{9371E48F-2740-4319-B052-80F7AC7FB17D}"/>
    <dgm:cxn modelId="{B32F7AF3-8C1F-4C79-946F-6CAC4C21136F}" type="presParOf" srcId="{AA1FCF7D-4283-4FFC-A803-C862AD2A50E5}" destId="{894A50F6-26BD-4039-B3BA-87E6E7367A44}" srcOrd="0" destOrd="0" presId="urn:microsoft.com/office/officeart/2005/8/layout/arrow3"/>
    <dgm:cxn modelId="{2244DA47-3C39-450A-9EC6-AA3AE7F8DBAE}" type="presParOf" srcId="{AA1FCF7D-4283-4FFC-A803-C862AD2A50E5}" destId="{A1621DF6-DBCF-4B51-8640-4E8E8053421B}" srcOrd="1" destOrd="0" presId="urn:microsoft.com/office/officeart/2005/8/layout/arrow3"/>
    <dgm:cxn modelId="{5FC65D11-3FA1-4C41-BE09-E7DEECCA0746}" type="presParOf" srcId="{AA1FCF7D-4283-4FFC-A803-C862AD2A50E5}" destId="{6C638B41-8310-4539-BCC7-62ACA357B464}" srcOrd="2" destOrd="0" presId="urn:microsoft.com/office/officeart/2005/8/layout/arrow3"/>
    <dgm:cxn modelId="{3860F6DB-6C09-4706-A5C4-75982E0E50E0}" type="presParOf" srcId="{AA1FCF7D-4283-4FFC-A803-C862AD2A50E5}" destId="{924305F2-1899-4789-83EE-82A6DC53B7C2}" srcOrd="3" destOrd="0" presId="urn:microsoft.com/office/officeart/2005/8/layout/arrow3"/>
    <dgm:cxn modelId="{043A5C1A-D853-4600-91D5-5B3177C2C1C6}" type="presParOf" srcId="{AA1FCF7D-4283-4FFC-A803-C862AD2A50E5}" destId="{E4603EC9-5B28-46D5-B055-8DC6FF746039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FBE3C89-BEEF-4EBE-9AAA-4F2C7BDA5685}" type="doc">
      <dgm:prSet loTypeId="urn:microsoft.com/office/officeart/2005/8/layout/matrix3" loCatId="matrix" qsTypeId="urn:microsoft.com/office/officeart/2005/8/quickstyle/3d1" qsCatId="3D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A58173E9-4E32-4A22-A778-ACBC6AB3CD9D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Si se presentarla de manera voluntaria antes de que lo requiera la autoridad, no habrá sanciones o multas.</a:t>
          </a:r>
          <a:endParaRPr lang="es-MX" dirty="0">
            <a:solidFill>
              <a:schemeClr val="tx1"/>
            </a:solidFill>
          </a:endParaRPr>
        </a:p>
      </dgm:t>
    </dgm:pt>
    <dgm:pt modelId="{8E038F13-EE25-4407-8AF7-C3115CB3F436}" type="parTrans" cxnId="{083F65B8-7384-473A-8CAA-754D8BF1379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AD371B5-5A92-4597-8EA3-5AAC3C19FABE}" type="sibTrans" cxnId="{083F65B8-7384-473A-8CAA-754D8BF1379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C9FA4B2-141A-45BF-B82A-D8477EFB7952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Si se presenta por requerimiento de la autoridad se impondrá multa.</a:t>
          </a:r>
          <a:endParaRPr lang="es-MX" dirty="0">
            <a:solidFill>
              <a:schemeClr val="tx1"/>
            </a:solidFill>
          </a:endParaRPr>
        </a:p>
      </dgm:t>
    </dgm:pt>
    <dgm:pt modelId="{37EB91BC-49B5-471F-9059-8DEB37C9CACD}" type="parTrans" cxnId="{2558E7DD-862E-4431-83FB-0437E21EF842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EA3EAF6-08B2-4985-A7CA-A8160B3F56B6}" type="sibTrans" cxnId="{2558E7DD-862E-4431-83FB-0437E21EF842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9EEDA69-43D0-482B-B3FA-092E722DF4C8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Se deben pagar recargos y actualizaciones, aún cuando sea voluntaria.</a:t>
          </a:r>
          <a:endParaRPr lang="es-MX" dirty="0">
            <a:solidFill>
              <a:schemeClr val="tx1"/>
            </a:solidFill>
          </a:endParaRPr>
        </a:p>
      </dgm:t>
    </dgm:pt>
    <dgm:pt modelId="{FED0F2D3-2791-4688-8E48-4EDB0999F1C6}" type="parTrans" cxnId="{4A507280-CBE9-43DE-8BED-7CE57D3D9F5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6169C3F-E829-430B-8B89-EEBAD4DB6FE3}" type="sibTrans" cxnId="{4A507280-CBE9-43DE-8BED-7CE57D3D9F5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A8C3DD6-A9FC-485A-8AF1-AD586760486D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Las sanciones se notificarán por escrito.</a:t>
          </a:r>
          <a:endParaRPr lang="es-MX" dirty="0">
            <a:solidFill>
              <a:schemeClr val="tx1"/>
            </a:solidFill>
          </a:endParaRPr>
        </a:p>
      </dgm:t>
    </dgm:pt>
    <dgm:pt modelId="{DE159D8C-6718-4390-B89A-0590D1552715}" type="parTrans" cxnId="{4E03D11C-150A-4E88-83DE-15E9A4F355F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F6F0870-FCA5-4DEE-85C1-B232617E9B4B}" type="sibTrans" cxnId="{4E03D11C-150A-4E88-83DE-15E9A4F355F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EF97E66-295B-46AB-9417-EBF2B067EBF3}" type="pres">
      <dgm:prSet presAssocID="{EFBE3C89-BEEF-4EBE-9AAA-4F2C7BDA568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94D06BB-CC64-46D5-8063-4CC548758B1D}" type="pres">
      <dgm:prSet presAssocID="{EFBE3C89-BEEF-4EBE-9AAA-4F2C7BDA5685}" presName="diamond" presStyleLbl="bgShp" presStyleIdx="0" presStyleCnt="1"/>
      <dgm:spPr/>
    </dgm:pt>
    <dgm:pt modelId="{CDA346AB-FB1A-4C5E-A904-3CE0D6D3A859}" type="pres">
      <dgm:prSet presAssocID="{EFBE3C89-BEEF-4EBE-9AAA-4F2C7BDA5685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31A53E-A42A-4BE6-A135-6E16052725B3}" type="pres">
      <dgm:prSet presAssocID="{EFBE3C89-BEEF-4EBE-9AAA-4F2C7BDA5685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681718-0B1A-4423-9C56-6E87BCB688BB}" type="pres">
      <dgm:prSet presAssocID="{EFBE3C89-BEEF-4EBE-9AAA-4F2C7BDA5685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982A15-2D0E-4DFC-96EF-2C42F29F0709}" type="pres">
      <dgm:prSet presAssocID="{EFBE3C89-BEEF-4EBE-9AAA-4F2C7BDA5685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C53BD64-A51A-418B-AD92-6715C00A03E5}" type="presOf" srcId="{09EEDA69-43D0-482B-B3FA-092E722DF4C8}" destId="{99681718-0B1A-4423-9C56-6E87BCB688BB}" srcOrd="0" destOrd="0" presId="urn:microsoft.com/office/officeart/2005/8/layout/matrix3"/>
    <dgm:cxn modelId="{2558E7DD-862E-4431-83FB-0437E21EF842}" srcId="{EFBE3C89-BEEF-4EBE-9AAA-4F2C7BDA5685}" destId="{5C9FA4B2-141A-45BF-B82A-D8477EFB7952}" srcOrd="1" destOrd="0" parTransId="{37EB91BC-49B5-471F-9059-8DEB37C9CACD}" sibTransId="{7EA3EAF6-08B2-4985-A7CA-A8160B3F56B6}"/>
    <dgm:cxn modelId="{4E03D11C-150A-4E88-83DE-15E9A4F355FB}" srcId="{EFBE3C89-BEEF-4EBE-9AAA-4F2C7BDA5685}" destId="{9A8C3DD6-A9FC-485A-8AF1-AD586760486D}" srcOrd="3" destOrd="0" parTransId="{DE159D8C-6718-4390-B89A-0590D1552715}" sibTransId="{1F6F0870-FCA5-4DEE-85C1-B232617E9B4B}"/>
    <dgm:cxn modelId="{DE3BFC34-4D8F-4B50-85B8-3AA0C8F86106}" type="presOf" srcId="{5C9FA4B2-141A-45BF-B82A-D8477EFB7952}" destId="{1A31A53E-A42A-4BE6-A135-6E16052725B3}" srcOrd="0" destOrd="0" presId="urn:microsoft.com/office/officeart/2005/8/layout/matrix3"/>
    <dgm:cxn modelId="{D1EA3FA2-1F9D-47DE-BEE8-FA81973B8D36}" type="presOf" srcId="{A58173E9-4E32-4A22-A778-ACBC6AB3CD9D}" destId="{CDA346AB-FB1A-4C5E-A904-3CE0D6D3A859}" srcOrd="0" destOrd="0" presId="urn:microsoft.com/office/officeart/2005/8/layout/matrix3"/>
    <dgm:cxn modelId="{2699854A-EA58-4F67-8995-C25CB70D9EEC}" type="presOf" srcId="{9A8C3DD6-A9FC-485A-8AF1-AD586760486D}" destId="{0B982A15-2D0E-4DFC-96EF-2C42F29F0709}" srcOrd="0" destOrd="0" presId="urn:microsoft.com/office/officeart/2005/8/layout/matrix3"/>
    <dgm:cxn modelId="{083F65B8-7384-473A-8CAA-754D8BF13791}" srcId="{EFBE3C89-BEEF-4EBE-9AAA-4F2C7BDA5685}" destId="{A58173E9-4E32-4A22-A778-ACBC6AB3CD9D}" srcOrd="0" destOrd="0" parTransId="{8E038F13-EE25-4407-8AF7-C3115CB3F436}" sibTransId="{2AD371B5-5A92-4597-8EA3-5AAC3C19FABE}"/>
    <dgm:cxn modelId="{4A507280-CBE9-43DE-8BED-7CE57D3D9F57}" srcId="{EFBE3C89-BEEF-4EBE-9AAA-4F2C7BDA5685}" destId="{09EEDA69-43D0-482B-B3FA-092E722DF4C8}" srcOrd="2" destOrd="0" parTransId="{FED0F2D3-2791-4688-8E48-4EDB0999F1C6}" sibTransId="{16169C3F-E829-430B-8B89-EEBAD4DB6FE3}"/>
    <dgm:cxn modelId="{4DC57783-CA6F-4497-A161-5B60E04C07FB}" type="presOf" srcId="{EFBE3C89-BEEF-4EBE-9AAA-4F2C7BDA5685}" destId="{6EF97E66-295B-46AB-9417-EBF2B067EBF3}" srcOrd="0" destOrd="0" presId="urn:microsoft.com/office/officeart/2005/8/layout/matrix3"/>
    <dgm:cxn modelId="{8CFF86CD-EC1E-4770-B893-A05085176724}" type="presParOf" srcId="{6EF97E66-295B-46AB-9417-EBF2B067EBF3}" destId="{794D06BB-CC64-46D5-8063-4CC548758B1D}" srcOrd="0" destOrd="0" presId="urn:microsoft.com/office/officeart/2005/8/layout/matrix3"/>
    <dgm:cxn modelId="{027209E4-62EB-444D-BFAA-7533C86EB321}" type="presParOf" srcId="{6EF97E66-295B-46AB-9417-EBF2B067EBF3}" destId="{CDA346AB-FB1A-4C5E-A904-3CE0D6D3A859}" srcOrd="1" destOrd="0" presId="urn:microsoft.com/office/officeart/2005/8/layout/matrix3"/>
    <dgm:cxn modelId="{7834CFBF-3B9F-4CA7-B675-3A85CF6277FE}" type="presParOf" srcId="{6EF97E66-295B-46AB-9417-EBF2B067EBF3}" destId="{1A31A53E-A42A-4BE6-A135-6E16052725B3}" srcOrd="2" destOrd="0" presId="urn:microsoft.com/office/officeart/2005/8/layout/matrix3"/>
    <dgm:cxn modelId="{299DD075-A604-4A20-A992-5552FD88677E}" type="presParOf" srcId="{6EF97E66-295B-46AB-9417-EBF2B067EBF3}" destId="{99681718-0B1A-4423-9C56-6E87BCB688BB}" srcOrd="3" destOrd="0" presId="urn:microsoft.com/office/officeart/2005/8/layout/matrix3"/>
    <dgm:cxn modelId="{445B5BB0-CE87-43E2-B00D-457985E650E4}" type="presParOf" srcId="{6EF97E66-295B-46AB-9417-EBF2B067EBF3}" destId="{0B982A15-2D0E-4DFC-96EF-2C42F29F0709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3072CF3-F7FC-40BF-9919-C894973C5B67}" type="doc">
      <dgm:prSet loTypeId="urn:microsoft.com/office/officeart/2008/layout/RadialCluster" loCatId="cycle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35C8E4FE-3699-4071-8FBD-2FC5C552E25C}">
      <dgm:prSet/>
      <dgm:spPr/>
      <dgm:t>
        <a:bodyPr/>
        <a:lstStyle/>
        <a:p>
          <a:pPr rtl="0"/>
          <a:r>
            <a:rPr lang="es-MX" smtClean="0">
              <a:solidFill>
                <a:schemeClr val="tx1"/>
              </a:solidFill>
            </a:rPr>
            <a:t>Obligaciones de las autoridades</a:t>
          </a:r>
          <a:endParaRPr lang="es-MX" dirty="0">
            <a:solidFill>
              <a:schemeClr val="tx1"/>
            </a:solidFill>
          </a:endParaRPr>
        </a:p>
      </dgm:t>
    </dgm:pt>
    <dgm:pt modelId="{389BBDF5-7696-4EB8-824B-C34202EFD8E5}" type="parTrans" cxnId="{17044A9D-CD13-4B01-8E10-ADB092344D82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3E6C04D-851B-4F1C-B3E9-A75668FA1990}" type="sibTrans" cxnId="{17044A9D-CD13-4B01-8E10-ADB092344D82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8600530-9123-4EC1-A9CE-83FA1998985D}">
      <dgm:prSet/>
      <dgm:spPr/>
      <dgm:t>
        <a:bodyPr/>
        <a:lstStyle/>
        <a:p>
          <a:pPr rtl="0"/>
          <a:r>
            <a:rPr lang="es-MX" smtClean="0">
              <a:solidFill>
                <a:schemeClr val="tx1"/>
              </a:solidFill>
            </a:rPr>
            <a:t>Brindar asistencia gratuita</a:t>
          </a:r>
          <a:endParaRPr lang="es-MX" dirty="0">
            <a:solidFill>
              <a:schemeClr val="tx1"/>
            </a:solidFill>
          </a:endParaRPr>
        </a:p>
      </dgm:t>
    </dgm:pt>
    <dgm:pt modelId="{26C29094-17BA-4336-9F46-C370903EFC11}" type="parTrans" cxnId="{D68933C7-944F-4999-A3A0-DED0C354B55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5A6383D-81E4-48C4-A7EB-CBF87C4C8715}" type="sibTrans" cxnId="{D68933C7-944F-4999-A3A0-DED0C354B55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80EA3D7-8035-486A-8963-D7A5ED75BEE8}">
      <dgm:prSet/>
      <dgm:spPr/>
      <dgm:t>
        <a:bodyPr/>
        <a:lstStyle/>
        <a:p>
          <a:pPr rtl="0"/>
          <a:r>
            <a:rPr lang="es-MX" smtClean="0">
              <a:solidFill>
                <a:schemeClr val="tx1"/>
              </a:solidFill>
            </a:rPr>
            <a:t>Folletos</a:t>
          </a:r>
          <a:endParaRPr lang="es-MX" dirty="0">
            <a:solidFill>
              <a:schemeClr val="tx1"/>
            </a:solidFill>
          </a:endParaRPr>
        </a:p>
      </dgm:t>
    </dgm:pt>
    <dgm:pt modelId="{7D442C99-2C01-4962-A939-E7D1DCF1BD27}" type="parTrans" cxnId="{71DFBF4B-B669-46FC-B72F-1F8930B2786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57D4977-E0EE-4A8B-9EC1-BE8E707A6E02}" type="sibTrans" cxnId="{71DFBF4B-B669-46FC-B72F-1F8930B2786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F83A431-A7B6-4FE8-ADAB-5E75E49A5B9C}">
      <dgm:prSet/>
      <dgm:spPr/>
      <dgm:t>
        <a:bodyPr/>
        <a:lstStyle/>
        <a:p>
          <a:pPr rtl="0"/>
          <a:r>
            <a:rPr lang="es-MX" smtClean="0">
              <a:solidFill>
                <a:schemeClr val="tx1"/>
              </a:solidFill>
            </a:rPr>
            <a:t>Oficinas</a:t>
          </a:r>
          <a:endParaRPr lang="es-MX" dirty="0">
            <a:solidFill>
              <a:schemeClr val="tx1"/>
            </a:solidFill>
          </a:endParaRPr>
        </a:p>
      </dgm:t>
    </dgm:pt>
    <dgm:pt modelId="{3E733614-CA6D-404C-BD91-F067A4CB4231}" type="parTrans" cxnId="{9D931D48-264A-41C2-AE34-9A39FCA00985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F01DA4C-654E-4A07-B6B9-527A81298647}" type="sibTrans" cxnId="{9D931D48-264A-41C2-AE34-9A39FCA00985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FB519BF-92E8-46FC-84AC-7E5BD64755F3}">
      <dgm:prSet/>
      <dgm:spPr/>
      <dgm:t>
        <a:bodyPr/>
        <a:lstStyle/>
        <a:p>
          <a:pPr rtl="0"/>
          <a:r>
            <a:rPr lang="es-MX" smtClean="0">
              <a:solidFill>
                <a:schemeClr val="tx1"/>
              </a:solidFill>
            </a:rPr>
            <a:t>Formularios sencillos</a:t>
          </a:r>
          <a:endParaRPr lang="es-MX" dirty="0">
            <a:solidFill>
              <a:schemeClr val="tx1"/>
            </a:solidFill>
          </a:endParaRPr>
        </a:p>
      </dgm:t>
    </dgm:pt>
    <dgm:pt modelId="{49785D7E-402B-4402-856E-B290B28F168F}" type="parTrans" cxnId="{A3A7CB82-2C8B-44BB-9A31-D8D8540113E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72B68A8-855C-44CB-ABD9-36982B11382E}" type="sibTrans" cxnId="{A3A7CB82-2C8B-44BB-9A31-D8D8540113E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40FBE1E-6161-4BD1-AD3C-8670D0910279}">
      <dgm:prSet/>
      <dgm:spPr/>
      <dgm:t>
        <a:bodyPr/>
        <a:lstStyle/>
        <a:p>
          <a:pPr rtl="0"/>
          <a:r>
            <a:rPr lang="es-MX" smtClean="0">
              <a:solidFill>
                <a:schemeClr val="tx1"/>
              </a:solidFill>
            </a:rPr>
            <a:t>Difusión medios de defensa</a:t>
          </a:r>
          <a:endParaRPr lang="es-MX" dirty="0">
            <a:solidFill>
              <a:schemeClr val="tx1"/>
            </a:solidFill>
          </a:endParaRPr>
        </a:p>
      </dgm:t>
    </dgm:pt>
    <dgm:pt modelId="{6F2749A6-B59F-4CBE-9398-83AC53D29E51}" type="parTrans" cxnId="{AA7C2BD0-0FCA-4F12-8859-8D2A9D35081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9038B73-F6F5-4F44-A2F5-633303DB84A3}" type="sibTrans" cxnId="{AA7C2BD0-0FCA-4F12-8859-8D2A9D35081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14D57B1-7BAD-4018-B550-2D9E5653F529}">
      <dgm:prSet custT="1"/>
      <dgm:spPr/>
      <dgm:t>
        <a:bodyPr/>
        <a:lstStyle/>
        <a:p>
          <a:pPr rtl="0"/>
          <a:r>
            <a:rPr lang="es-MX" sz="1000" smtClean="0">
              <a:solidFill>
                <a:schemeClr val="tx1"/>
              </a:solidFill>
            </a:rPr>
            <a:t>Programas de resolución y prevención de problemas del Contribuyente</a:t>
          </a:r>
          <a:endParaRPr lang="es-MX" sz="1000" dirty="0">
            <a:solidFill>
              <a:schemeClr val="tx1"/>
            </a:solidFill>
          </a:endParaRPr>
        </a:p>
      </dgm:t>
    </dgm:pt>
    <dgm:pt modelId="{7E3A54FF-8714-49FB-9EAD-DE995BDF05ED}" type="parTrans" cxnId="{2829D141-76BC-4C70-88F4-3E009BA1719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65064A3-AB09-4C24-979B-D56CE922BF78}" type="sibTrans" cxnId="{2829D141-76BC-4C70-88F4-3E009BA1719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AD590FD-E73C-4D41-AD4A-845B0E62D3FF}">
      <dgm:prSet custT="1"/>
      <dgm:spPr/>
      <dgm:t>
        <a:bodyPr/>
        <a:lstStyle/>
        <a:p>
          <a:pPr rtl="0"/>
          <a:r>
            <a:rPr lang="es-MX" sz="1000" smtClean="0">
              <a:solidFill>
                <a:schemeClr val="tx1"/>
              </a:solidFill>
            </a:rPr>
            <a:t>Realizar censos e invitaciones para asesorar al contribuyente</a:t>
          </a:r>
          <a:endParaRPr lang="es-MX" sz="1000" dirty="0">
            <a:solidFill>
              <a:schemeClr val="tx1"/>
            </a:solidFill>
          </a:endParaRPr>
        </a:p>
      </dgm:t>
    </dgm:pt>
    <dgm:pt modelId="{E2A67614-89BC-4B8B-84FF-831AEB53FC78}" type="parTrans" cxnId="{1511D5C6-C626-44C6-A2DB-A6366B36DD7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4BE5F45-D9B5-4149-923B-28A669A2735F}" type="sibTrans" cxnId="{1511D5C6-C626-44C6-A2DB-A6366B36DD7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F732BFF-7B58-4E80-9106-9252DFBBBB6C}" type="pres">
      <dgm:prSet presAssocID="{63072CF3-F7FC-40BF-9919-C894973C5B6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D4CF77E2-51FE-4659-B3DB-56FF0567EFCF}" type="pres">
      <dgm:prSet presAssocID="{35C8E4FE-3699-4071-8FBD-2FC5C552E25C}" presName="textCenter" presStyleLbl="node1" presStyleIdx="0" presStyleCnt="8"/>
      <dgm:spPr/>
      <dgm:t>
        <a:bodyPr/>
        <a:lstStyle/>
        <a:p>
          <a:endParaRPr lang="es-MX"/>
        </a:p>
      </dgm:t>
    </dgm:pt>
    <dgm:pt modelId="{1CB9ED85-10B3-4767-823A-97E5D1E0EAA4}" type="pres">
      <dgm:prSet presAssocID="{35C8E4FE-3699-4071-8FBD-2FC5C552E25C}" presName="cycle_1" presStyleCnt="0"/>
      <dgm:spPr/>
      <dgm:t>
        <a:bodyPr/>
        <a:lstStyle/>
        <a:p>
          <a:endParaRPr lang="es-MX"/>
        </a:p>
      </dgm:t>
    </dgm:pt>
    <dgm:pt modelId="{7C6C1A8F-065E-4691-97C9-FD029793058D}" type="pres">
      <dgm:prSet presAssocID="{78600530-9123-4EC1-A9CE-83FA1998985D}" presName="childCenter1" presStyleLbl="node1" presStyleIdx="1" presStyleCnt="8"/>
      <dgm:spPr/>
      <dgm:t>
        <a:bodyPr/>
        <a:lstStyle/>
        <a:p>
          <a:endParaRPr lang="es-MX"/>
        </a:p>
      </dgm:t>
    </dgm:pt>
    <dgm:pt modelId="{71A166F4-F52B-416B-9846-ED6BD772D49A}" type="pres">
      <dgm:prSet presAssocID="{7D442C99-2C01-4962-A939-E7D1DCF1BD27}" presName="Name141" presStyleLbl="parChTrans1D3" presStyleIdx="0" presStyleCnt="4"/>
      <dgm:spPr/>
      <dgm:t>
        <a:bodyPr/>
        <a:lstStyle/>
        <a:p>
          <a:endParaRPr lang="es-MX"/>
        </a:p>
      </dgm:t>
    </dgm:pt>
    <dgm:pt modelId="{12BA8F4B-3953-4C57-8A48-C29AF9C454B0}" type="pres">
      <dgm:prSet presAssocID="{F80EA3D7-8035-486A-8963-D7A5ED75BEE8}" presName="text1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B3FF3A-73EB-4977-B3F0-9E8890EC545D}" type="pres">
      <dgm:prSet presAssocID="{3E733614-CA6D-404C-BD91-F067A4CB4231}" presName="Name141" presStyleLbl="parChTrans1D3" presStyleIdx="1" presStyleCnt="4"/>
      <dgm:spPr/>
      <dgm:t>
        <a:bodyPr/>
        <a:lstStyle/>
        <a:p>
          <a:endParaRPr lang="es-MX"/>
        </a:p>
      </dgm:t>
    </dgm:pt>
    <dgm:pt modelId="{3FA4865C-E5B3-432A-83B0-B53720BBC519}" type="pres">
      <dgm:prSet presAssocID="{5F83A431-A7B6-4FE8-ADAB-5E75E49A5B9C}" presName="text1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67EC6D-429F-4002-9DD0-74387CA7A560}" type="pres">
      <dgm:prSet presAssocID="{49785D7E-402B-4402-856E-B290B28F168F}" presName="Name141" presStyleLbl="parChTrans1D3" presStyleIdx="2" presStyleCnt="4"/>
      <dgm:spPr/>
      <dgm:t>
        <a:bodyPr/>
        <a:lstStyle/>
        <a:p>
          <a:endParaRPr lang="es-MX"/>
        </a:p>
      </dgm:t>
    </dgm:pt>
    <dgm:pt modelId="{C7C9528D-124D-41AA-98D6-9502E62C92D9}" type="pres">
      <dgm:prSet presAssocID="{5FB519BF-92E8-46FC-84AC-7E5BD64755F3}" presName="text1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006632-92F7-41F8-8F91-39B5C3EC9E72}" type="pres">
      <dgm:prSet presAssocID="{6F2749A6-B59F-4CBE-9398-83AC53D29E51}" presName="Name141" presStyleLbl="parChTrans1D3" presStyleIdx="3" presStyleCnt="4"/>
      <dgm:spPr/>
      <dgm:t>
        <a:bodyPr/>
        <a:lstStyle/>
        <a:p>
          <a:endParaRPr lang="es-MX"/>
        </a:p>
      </dgm:t>
    </dgm:pt>
    <dgm:pt modelId="{DE925535-BFB0-4EAC-8222-2A89115BA680}" type="pres">
      <dgm:prSet presAssocID="{040FBE1E-6161-4BD1-AD3C-8670D0910279}" presName="text1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195BD0-9F4C-4006-901F-F5A317103B25}" type="pres">
      <dgm:prSet presAssocID="{26C29094-17BA-4336-9F46-C370903EFC11}" presName="Name144" presStyleLbl="parChTrans1D2" presStyleIdx="0" presStyleCnt="3"/>
      <dgm:spPr/>
      <dgm:t>
        <a:bodyPr/>
        <a:lstStyle/>
        <a:p>
          <a:endParaRPr lang="es-MX"/>
        </a:p>
      </dgm:t>
    </dgm:pt>
    <dgm:pt modelId="{F3F195C3-C263-4D37-AC2D-890C5C6AB2DE}" type="pres">
      <dgm:prSet presAssocID="{35C8E4FE-3699-4071-8FBD-2FC5C552E25C}" presName="cycle_2" presStyleCnt="0"/>
      <dgm:spPr/>
      <dgm:t>
        <a:bodyPr/>
        <a:lstStyle/>
        <a:p>
          <a:endParaRPr lang="es-MX"/>
        </a:p>
      </dgm:t>
    </dgm:pt>
    <dgm:pt modelId="{EB8DE2A0-D961-4011-953E-4E1AB2AC3EE7}" type="pres">
      <dgm:prSet presAssocID="{614D57B1-7BAD-4018-B550-2D9E5653F529}" presName="childCenter2" presStyleLbl="node1" presStyleIdx="6" presStyleCnt="8" custScaleX="152506" custScaleY="103567"/>
      <dgm:spPr/>
      <dgm:t>
        <a:bodyPr/>
        <a:lstStyle/>
        <a:p>
          <a:endParaRPr lang="es-MX"/>
        </a:p>
      </dgm:t>
    </dgm:pt>
    <dgm:pt modelId="{28FC08DD-602F-40E6-A3E8-C886B10BC39E}" type="pres">
      <dgm:prSet presAssocID="{7E3A54FF-8714-49FB-9EAD-DE995BDF05ED}" presName="Name221" presStyleLbl="parChTrans1D2" presStyleIdx="1" presStyleCnt="3"/>
      <dgm:spPr/>
      <dgm:t>
        <a:bodyPr/>
        <a:lstStyle/>
        <a:p>
          <a:endParaRPr lang="es-MX"/>
        </a:p>
      </dgm:t>
    </dgm:pt>
    <dgm:pt modelId="{215146E1-2FF7-459E-9ADA-E5E29A88B2C7}" type="pres">
      <dgm:prSet presAssocID="{35C8E4FE-3699-4071-8FBD-2FC5C552E25C}" presName="cycle_3" presStyleCnt="0"/>
      <dgm:spPr/>
      <dgm:t>
        <a:bodyPr/>
        <a:lstStyle/>
        <a:p>
          <a:endParaRPr lang="es-MX"/>
        </a:p>
      </dgm:t>
    </dgm:pt>
    <dgm:pt modelId="{DF0DBF0E-7EAB-403B-818C-897997A4DE3A}" type="pres">
      <dgm:prSet presAssocID="{2AD590FD-E73C-4D41-AD4A-845B0E62D3FF}" presName="childCenter3" presStyleLbl="node1" presStyleIdx="7" presStyleCnt="8" custScaleX="152506" custScaleY="103567"/>
      <dgm:spPr/>
      <dgm:t>
        <a:bodyPr/>
        <a:lstStyle/>
        <a:p>
          <a:endParaRPr lang="es-MX"/>
        </a:p>
      </dgm:t>
    </dgm:pt>
    <dgm:pt modelId="{B8DDF1A9-A1E1-484C-96BC-75A9E07FE2D2}" type="pres">
      <dgm:prSet presAssocID="{E2A67614-89BC-4B8B-84FF-831AEB53FC78}" presName="Name288" presStyleLbl="parChTrans1D2" presStyleIdx="2" presStyleCnt="3"/>
      <dgm:spPr/>
      <dgm:t>
        <a:bodyPr/>
        <a:lstStyle/>
        <a:p>
          <a:endParaRPr lang="es-MX"/>
        </a:p>
      </dgm:t>
    </dgm:pt>
  </dgm:ptLst>
  <dgm:cxnLst>
    <dgm:cxn modelId="{A43243ED-BF14-4151-812D-2A8B7EF17552}" type="presOf" srcId="{26C29094-17BA-4336-9F46-C370903EFC11}" destId="{FA195BD0-9F4C-4006-901F-F5A317103B25}" srcOrd="0" destOrd="0" presId="urn:microsoft.com/office/officeart/2008/layout/RadialCluster"/>
    <dgm:cxn modelId="{B345A5D3-7041-4E1A-9918-69C4BB64AD79}" type="presOf" srcId="{5F83A431-A7B6-4FE8-ADAB-5E75E49A5B9C}" destId="{3FA4865C-E5B3-432A-83B0-B53720BBC519}" srcOrd="0" destOrd="0" presId="urn:microsoft.com/office/officeart/2008/layout/RadialCluster"/>
    <dgm:cxn modelId="{9D931D48-264A-41C2-AE34-9A39FCA00985}" srcId="{78600530-9123-4EC1-A9CE-83FA1998985D}" destId="{5F83A431-A7B6-4FE8-ADAB-5E75E49A5B9C}" srcOrd="1" destOrd="0" parTransId="{3E733614-CA6D-404C-BD91-F067A4CB4231}" sibTransId="{0F01DA4C-654E-4A07-B6B9-527A81298647}"/>
    <dgm:cxn modelId="{E1337B72-1C34-4525-91A7-4F60710E9181}" type="presOf" srcId="{5FB519BF-92E8-46FC-84AC-7E5BD64755F3}" destId="{C7C9528D-124D-41AA-98D6-9502E62C92D9}" srcOrd="0" destOrd="0" presId="urn:microsoft.com/office/officeart/2008/layout/RadialCluster"/>
    <dgm:cxn modelId="{AA7C2BD0-0FCA-4F12-8859-8D2A9D35081F}" srcId="{78600530-9123-4EC1-A9CE-83FA1998985D}" destId="{040FBE1E-6161-4BD1-AD3C-8670D0910279}" srcOrd="3" destOrd="0" parTransId="{6F2749A6-B59F-4CBE-9398-83AC53D29E51}" sibTransId="{39038B73-F6F5-4F44-A2F5-633303DB84A3}"/>
    <dgm:cxn modelId="{D68933C7-944F-4999-A3A0-DED0C354B554}" srcId="{35C8E4FE-3699-4071-8FBD-2FC5C552E25C}" destId="{78600530-9123-4EC1-A9CE-83FA1998985D}" srcOrd="0" destOrd="0" parTransId="{26C29094-17BA-4336-9F46-C370903EFC11}" sibTransId="{35A6383D-81E4-48C4-A7EB-CBF87C4C8715}"/>
    <dgm:cxn modelId="{F7FE902A-5A41-4D71-97EB-B77EB11E23B8}" type="presOf" srcId="{35C8E4FE-3699-4071-8FBD-2FC5C552E25C}" destId="{D4CF77E2-51FE-4659-B3DB-56FF0567EFCF}" srcOrd="0" destOrd="0" presId="urn:microsoft.com/office/officeart/2008/layout/RadialCluster"/>
    <dgm:cxn modelId="{F9031E2E-8357-4A8D-9A90-4ADA8635DEFC}" type="presOf" srcId="{7E3A54FF-8714-49FB-9EAD-DE995BDF05ED}" destId="{28FC08DD-602F-40E6-A3E8-C886B10BC39E}" srcOrd="0" destOrd="0" presId="urn:microsoft.com/office/officeart/2008/layout/RadialCluster"/>
    <dgm:cxn modelId="{9DC4987D-F62C-42E0-8DED-FEC64616C1C1}" type="presOf" srcId="{49785D7E-402B-4402-856E-B290B28F168F}" destId="{BD67EC6D-429F-4002-9DD0-74387CA7A560}" srcOrd="0" destOrd="0" presId="urn:microsoft.com/office/officeart/2008/layout/RadialCluster"/>
    <dgm:cxn modelId="{5BB3032E-28F1-49F3-BBFF-93C834E84021}" type="presOf" srcId="{63072CF3-F7FC-40BF-9919-C894973C5B67}" destId="{EF732BFF-7B58-4E80-9106-9252DFBBBB6C}" srcOrd="0" destOrd="0" presId="urn:microsoft.com/office/officeart/2008/layout/RadialCluster"/>
    <dgm:cxn modelId="{A8E6D82F-9F17-4B93-AE73-3C63B4465F7B}" type="presOf" srcId="{7D442C99-2C01-4962-A939-E7D1DCF1BD27}" destId="{71A166F4-F52B-416B-9846-ED6BD772D49A}" srcOrd="0" destOrd="0" presId="urn:microsoft.com/office/officeart/2008/layout/RadialCluster"/>
    <dgm:cxn modelId="{A482DC7B-AE30-4C5D-820B-809A4272EE9C}" type="presOf" srcId="{6F2749A6-B59F-4CBE-9398-83AC53D29E51}" destId="{B7006632-92F7-41F8-8F91-39B5C3EC9E72}" srcOrd="0" destOrd="0" presId="urn:microsoft.com/office/officeart/2008/layout/RadialCluster"/>
    <dgm:cxn modelId="{71DFBF4B-B669-46FC-B72F-1F8930B2786B}" srcId="{78600530-9123-4EC1-A9CE-83FA1998985D}" destId="{F80EA3D7-8035-486A-8963-D7A5ED75BEE8}" srcOrd="0" destOrd="0" parTransId="{7D442C99-2C01-4962-A939-E7D1DCF1BD27}" sibTransId="{E57D4977-E0EE-4A8B-9EC1-BE8E707A6E02}"/>
    <dgm:cxn modelId="{6E42FB85-00DC-4276-9EE0-1D1E728E5C76}" type="presOf" srcId="{E2A67614-89BC-4B8B-84FF-831AEB53FC78}" destId="{B8DDF1A9-A1E1-484C-96BC-75A9E07FE2D2}" srcOrd="0" destOrd="0" presId="urn:microsoft.com/office/officeart/2008/layout/RadialCluster"/>
    <dgm:cxn modelId="{1511D5C6-C626-44C6-A2DB-A6366B36DD78}" srcId="{35C8E4FE-3699-4071-8FBD-2FC5C552E25C}" destId="{2AD590FD-E73C-4D41-AD4A-845B0E62D3FF}" srcOrd="2" destOrd="0" parTransId="{E2A67614-89BC-4B8B-84FF-831AEB53FC78}" sibTransId="{24BE5F45-D9B5-4149-923B-28A669A2735F}"/>
    <dgm:cxn modelId="{41F290DE-2605-494E-AA49-79481217CAD3}" type="presOf" srcId="{78600530-9123-4EC1-A9CE-83FA1998985D}" destId="{7C6C1A8F-065E-4691-97C9-FD029793058D}" srcOrd="0" destOrd="0" presId="urn:microsoft.com/office/officeart/2008/layout/RadialCluster"/>
    <dgm:cxn modelId="{9A2B8839-7BEC-442A-93FF-6EEA338C4B8A}" type="presOf" srcId="{040FBE1E-6161-4BD1-AD3C-8670D0910279}" destId="{DE925535-BFB0-4EAC-8222-2A89115BA680}" srcOrd="0" destOrd="0" presId="urn:microsoft.com/office/officeart/2008/layout/RadialCluster"/>
    <dgm:cxn modelId="{2829D141-76BC-4C70-88F4-3E009BA1719A}" srcId="{35C8E4FE-3699-4071-8FBD-2FC5C552E25C}" destId="{614D57B1-7BAD-4018-B550-2D9E5653F529}" srcOrd="1" destOrd="0" parTransId="{7E3A54FF-8714-49FB-9EAD-DE995BDF05ED}" sibTransId="{465064A3-AB09-4C24-979B-D56CE922BF78}"/>
    <dgm:cxn modelId="{E2501201-2362-40EA-AC83-7DC3422DCF5B}" type="presOf" srcId="{614D57B1-7BAD-4018-B550-2D9E5653F529}" destId="{EB8DE2A0-D961-4011-953E-4E1AB2AC3EE7}" srcOrd="0" destOrd="0" presId="urn:microsoft.com/office/officeart/2008/layout/RadialCluster"/>
    <dgm:cxn modelId="{2418C745-DFD7-4A23-B4A7-35A6FED042A9}" type="presOf" srcId="{F80EA3D7-8035-486A-8963-D7A5ED75BEE8}" destId="{12BA8F4B-3953-4C57-8A48-C29AF9C454B0}" srcOrd="0" destOrd="0" presId="urn:microsoft.com/office/officeart/2008/layout/RadialCluster"/>
    <dgm:cxn modelId="{913606FC-11C8-4D3C-B542-34A8C212C32D}" type="presOf" srcId="{3E733614-CA6D-404C-BD91-F067A4CB4231}" destId="{92B3FF3A-73EB-4977-B3F0-9E8890EC545D}" srcOrd="0" destOrd="0" presId="urn:microsoft.com/office/officeart/2008/layout/RadialCluster"/>
    <dgm:cxn modelId="{17044A9D-CD13-4B01-8E10-ADB092344D82}" srcId="{63072CF3-F7FC-40BF-9919-C894973C5B67}" destId="{35C8E4FE-3699-4071-8FBD-2FC5C552E25C}" srcOrd="0" destOrd="0" parTransId="{389BBDF5-7696-4EB8-824B-C34202EFD8E5}" sibTransId="{93E6C04D-851B-4F1C-B3E9-A75668FA1990}"/>
    <dgm:cxn modelId="{A10E867A-C8F4-4295-998B-750823D95A8A}" type="presOf" srcId="{2AD590FD-E73C-4D41-AD4A-845B0E62D3FF}" destId="{DF0DBF0E-7EAB-403B-818C-897997A4DE3A}" srcOrd="0" destOrd="0" presId="urn:microsoft.com/office/officeart/2008/layout/RadialCluster"/>
    <dgm:cxn modelId="{A3A7CB82-2C8B-44BB-9A31-D8D8540113ED}" srcId="{78600530-9123-4EC1-A9CE-83FA1998985D}" destId="{5FB519BF-92E8-46FC-84AC-7E5BD64755F3}" srcOrd="2" destOrd="0" parTransId="{49785D7E-402B-4402-856E-B290B28F168F}" sibTransId="{C72B68A8-855C-44CB-ABD9-36982B11382E}"/>
    <dgm:cxn modelId="{6C326E91-9CDF-4E91-80F1-C28E311D8B5D}" type="presParOf" srcId="{EF732BFF-7B58-4E80-9106-9252DFBBBB6C}" destId="{D4CF77E2-51FE-4659-B3DB-56FF0567EFCF}" srcOrd="0" destOrd="0" presId="urn:microsoft.com/office/officeart/2008/layout/RadialCluster"/>
    <dgm:cxn modelId="{79AB94E0-498F-44CC-BCE2-EA452AF1E323}" type="presParOf" srcId="{EF732BFF-7B58-4E80-9106-9252DFBBBB6C}" destId="{1CB9ED85-10B3-4767-823A-97E5D1E0EAA4}" srcOrd="1" destOrd="0" presId="urn:microsoft.com/office/officeart/2008/layout/RadialCluster"/>
    <dgm:cxn modelId="{5AC575E1-A517-43D5-B7D4-A19EACEF0514}" type="presParOf" srcId="{1CB9ED85-10B3-4767-823A-97E5D1E0EAA4}" destId="{7C6C1A8F-065E-4691-97C9-FD029793058D}" srcOrd="0" destOrd="0" presId="urn:microsoft.com/office/officeart/2008/layout/RadialCluster"/>
    <dgm:cxn modelId="{2FEE9DE3-800D-4DB5-804B-BA7A090757D4}" type="presParOf" srcId="{1CB9ED85-10B3-4767-823A-97E5D1E0EAA4}" destId="{71A166F4-F52B-416B-9846-ED6BD772D49A}" srcOrd="1" destOrd="0" presId="urn:microsoft.com/office/officeart/2008/layout/RadialCluster"/>
    <dgm:cxn modelId="{086CD6DB-A1E3-4C54-9351-91DC5CC36389}" type="presParOf" srcId="{1CB9ED85-10B3-4767-823A-97E5D1E0EAA4}" destId="{12BA8F4B-3953-4C57-8A48-C29AF9C454B0}" srcOrd="2" destOrd="0" presId="urn:microsoft.com/office/officeart/2008/layout/RadialCluster"/>
    <dgm:cxn modelId="{8B12CEB3-2B3E-43B2-9642-54B7FC86D47C}" type="presParOf" srcId="{1CB9ED85-10B3-4767-823A-97E5D1E0EAA4}" destId="{92B3FF3A-73EB-4977-B3F0-9E8890EC545D}" srcOrd="3" destOrd="0" presId="urn:microsoft.com/office/officeart/2008/layout/RadialCluster"/>
    <dgm:cxn modelId="{AE31BFC6-8C9A-471C-9B60-F4B25CE68502}" type="presParOf" srcId="{1CB9ED85-10B3-4767-823A-97E5D1E0EAA4}" destId="{3FA4865C-E5B3-432A-83B0-B53720BBC519}" srcOrd="4" destOrd="0" presId="urn:microsoft.com/office/officeart/2008/layout/RadialCluster"/>
    <dgm:cxn modelId="{43EA580B-A2A1-4654-9245-4EC285A83600}" type="presParOf" srcId="{1CB9ED85-10B3-4767-823A-97E5D1E0EAA4}" destId="{BD67EC6D-429F-4002-9DD0-74387CA7A560}" srcOrd="5" destOrd="0" presId="urn:microsoft.com/office/officeart/2008/layout/RadialCluster"/>
    <dgm:cxn modelId="{FC2C5790-0276-4897-8804-6211C9602395}" type="presParOf" srcId="{1CB9ED85-10B3-4767-823A-97E5D1E0EAA4}" destId="{C7C9528D-124D-41AA-98D6-9502E62C92D9}" srcOrd="6" destOrd="0" presId="urn:microsoft.com/office/officeart/2008/layout/RadialCluster"/>
    <dgm:cxn modelId="{94652DCD-6D35-4F3D-A9AD-78C9475F08D2}" type="presParOf" srcId="{1CB9ED85-10B3-4767-823A-97E5D1E0EAA4}" destId="{B7006632-92F7-41F8-8F91-39B5C3EC9E72}" srcOrd="7" destOrd="0" presId="urn:microsoft.com/office/officeart/2008/layout/RadialCluster"/>
    <dgm:cxn modelId="{EF0AD376-5785-4A5C-9EAB-D28056DCE275}" type="presParOf" srcId="{1CB9ED85-10B3-4767-823A-97E5D1E0EAA4}" destId="{DE925535-BFB0-4EAC-8222-2A89115BA680}" srcOrd="8" destOrd="0" presId="urn:microsoft.com/office/officeart/2008/layout/RadialCluster"/>
    <dgm:cxn modelId="{3B15E688-D27F-4826-8700-5817D70E20DD}" type="presParOf" srcId="{EF732BFF-7B58-4E80-9106-9252DFBBBB6C}" destId="{FA195BD0-9F4C-4006-901F-F5A317103B25}" srcOrd="2" destOrd="0" presId="urn:microsoft.com/office/officeart/2008/layout/RadialCluster"/>
    <dgm:cxn modelId="{B1E70059-E57C-49F2-BE07-7E5D38BE3F16}" type="presParOf" srcId="{EF732BFF-7B58-4E80-9106-9252DFBBBB6C}" destId="{F3F195C3-C263-4D37-AC2D-890C5C6AB2DE}" srcOrd="3" destOrd="0" presId="urn:microsoft.com/office/officeart/2008/layout/RadialCluster"/>
    <dgm:cxn modelId="{62FCFFA2-91FD-4AC8-B485-C90DA91D209F}" type="presParOf" srcId="{F3F195C3-C263-4D37-AC2D-890C5C6AB2DE}" destId="{EB8DE2A0-D961-4011-953E-4E1AB2AC3EE7}" srcOrd="0" destOrd="0" presId="urn:microsoft.com/office/officeart/2008/layout/RadialCluster"/>
    <dgm:cxn modelId="{097A52A6-E5D8-4C4B-91D2-9F8A79DEE0E1}" type="presParOf" srcId="{EF732BFF-7B58-4E80-9106-9252DFBBBB6C}" destId="{28FC08DD-602F-40E6-A3E8-C886B10BC39E}" srcOrd="4" destOrd="0" presId="urn:microsoft.com/office/officeart/2008/layout/RadialCluster"/>
    <dgm:cxn modelId="{018BCFD0-5056-4286-8905-1700951C8B2E}" type="presParOf" srcId="{EF732BFF-7B58-4E80-9106-9252DFBBBB6C}" destId="{215146E1-2FF7-459E-9ADA-E5E29A88B2C7}" srcOrd="5" destOrd="0" presId="urn:microsoft.com/office/officeart/2008/layout/RadialCluster"/>
    <dgm:cxn modelId="{FA7673DF-0A10-4D22-9204-52C9E25F8E2C}" type="presParOf" srcId="{215146E1-2FF7-459E-9ADA-E5E29A88B2C7}" destId="{DF0DBF0E-7EAB-403B-818C-897997A4DE3A}" srcOrd="0" destOrd="0" presId="urn:microsoft.com/office/officeart/2008/layout/RadialCluster"/>
    <dgm:cxn modelId="{0FF3F5F6-E543-4BAE-AE7C-1674DE7ECF24}" type="presParOf" srcId="{EF732BFF-7B58-4E80-9106-9252DFBBBB6C}" destId="{B8DDF1A9-A1E1-484C-96BC-75A9E07FE2D2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039510-780A-489B-AC84-42894FB90535}">
      <dsp:nvSpPr>
        <dsp:cNvPr id="0" name=""/>
        <dsp:cNvSpPr/>
      </dsp:nvSpPr>
      <dsp:spPr>
        <a:xfrm>
          <a:off x="-5129564" y="-785776"/>
          <a:ext cx="6108628" cy="6108628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58866B-989E-4D95-B117-2380D51B9162}">
      <dsp:nvSpPr>
        <dsp:cNvPr id="0" name=""/>
        <dsp:cNvSpPr/>
      </dsp:nvSpPr>
      <dsp:spPr>
        <a:xfrm>
          <a:off x="428253" y="283476"/>
          <a:ext cx="9224974" cy="5673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30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hlinkClick xmlns:r="http://schemas.openxmlformats.org/officeDocument/2006/relationships" r:id="" action="ppaction://hlinksldjump"/>
            </a:rPr>
            <a:t>Obligaciones de las personas morales</a:t>
          </a:r>
          <a:endParaRPr lang="es-MX" sz="2900" kern="1200" dirty="0"/>
        </a:p>
      </dsp:txBody>
      <dsp:txXfrm>
        <a:off x="428253" y="283476"/>
        <a:ext cx="9224974" cy="567315"/>
      </dsp:txXfrm>
    </dsp:sp>
    <dsp:sp modelId="{2CFB79B4-2FBC-4E1E-BA63-C7A21E084231}">
      <dsp:nvSpPr>
        <dsp:cNvPr id="0" name=""/>
        <dsp:cNvSpPr/>
      </dsp:nvSpPr>
      <dsp:spPr>
        <a:xfrm>
          <a:off x="73680" y="212561"/>
          <a:ext cx="709144" cy="7091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815DA5-C6DE-4787-B24C-2E86A76063D6}">
      <dsp:nvSpPr>
        <dsp:cNvPr id="0" name=""/>
        <dsp:cNvSpPr/>
      </dsp:nvSpPr>
      <dsp:spPr>
        <a:xfrm>
          <a:off x="834775" y="1134178"/>
          <a:ext cx="8818452" cy="5673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30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hlinkClick xmlns:r="http://schemas.openxmlformats.org/officeDocument/2006/relationships" r:id="" action="ppaction://hlinksldjump"/>
            </a:rPr>
            <a:t>Facultades de la autoridad</a:t>
          </a:r>
          <a:endParaRPr lang="es-MX" sz="2900" kern="1200" dirty="0"/>
        </a:p>
      </dsp:txBody>
      <dsp:txXfrm>
        <a:off x="834775" y="1134178"/>
        <a:ext cx="8818452" cy="567315"/>
      </dsp:txXfrm>
    </dsp:sp>
    <dsp:sp modelId="{8E72FCC8-965E-4598-8416-F046E7A605FE}">
      <dsp:nvSpPr>
        <dsp:cNvPr id="0" name=""/>
        <dsp:cNvSpPr/>
      </dsp:nvSpPr>
      <dsp:spPr>
        <a:xfrm>
          <a:off x="480202" y="1063263"/>
          <a:ext cx="709144" cy="7091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BA709B-ABBA-402F-B3C9-2D0B524E718E}">
      <dsp:nvSpPr>
        <dsp:cNvPr id="0" name=""/>
        <dsp:cNvSpPr/>
      </dsp:nvSpPr>
      <dsp:spPr>
        <a:xfrm>
          <a:off x="959544" y="1984879"/>
          <a:ext cx="8693683" cy="5673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30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hlinkClick xmlns:r="http://schemas.openxmlformats.org/officeDocument/2006/relationships" r:id="" action="ppaction://hlinksldjump"/>
            </a:rPr>
            <a:t>Visita domiciliaria</a:t>
          </a:r>
          <a:endParaRPr lang="es-MX" sz="2900" kern="1200" dirty="0"/>
        </a:p>
      </dsp:txBody>
      <dsp:txXfrm>
        <a:off x="959544" y="1984879"/>
        <a:ext cx="8693683" cy="567315"/>
      </dsp:txXfrm>
    </dsp:sp>
    <dsp:sp modelId="{B007066B-22F1-4C41-916D-E0F6F1F96C44}">
      <dsp:nvSpPr>
        <dsp:cNvPr id="0" name=""/>
        <dsp:cNvSpPr/>
      </dsp:nvSpPr>
      <dsp:spPr>
        <a:xfrm>
          <a:off x="604972" y="1913965"/>
          <a:ext cx="709144" cy="7091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3AAE1F-A303-4F44-84DA-5C80948D81D5}">
      <dsp:nvSpPr>
        <dsp:cNvPr id="0" name=""/>
        <dsp:cNvSpPr/>
      </dsp:nvSpPr>
      <dsp:spPr>
        <a:xfrm>
          <a:off x="834775" y="2835581"/>
          <a:ext cx="8818452" cy="5673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30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hlinkClick xmlns:r="http://schemas.openxmlformats.org/officeDocument/2006/relationships" r:id="" action="ppaction://hlinksldjump"/>
            </a:rPr>
            <a:t>Determinación presuntiva</a:t>
          </a:r>
          <a:endParaRPr lang="es-MX" sz="2900" kern="1200" dirty="0"/>
        </a:p>
      </dsp:txBody>
      <dsp:txXfrm>
        <a:off x="834775" y="2835581"/>
        <a:ext cx="8818452" cy="567315"/>
      </dsp:txXfrm>
    </dsp:sp>
    <dsp:sp modelId="{7CEE6450-1E7E-4474-AA0F-3F383E81BFA9}">
      <dsp:nvSpPr>
        <dsp:cNvPr id="0" name=""/>
        <dsp:cNvSpPr/>
      </dsp:nvSpPr>
      <dsp:spPr>
        <a:xfrm>
          <a:off x="480202" y="2764666"/>
          <a:ext cx="709144" cy="7091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2D9AF2-CB86-49E5-BEB3-DCA774E04E05}">
      <dsp:nvSpPr>
        <dsp:cNvPr id="0" name=""/>
        <dsp:cNvSpPr/>
      </dsp:nvSpPr>
      <dsp:spPr>
        <a:xfrm>
          <a:off x="428253" y="3686282"/>
          <a:ext cx="9224974" cy="5673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30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hlinkClick xmlns:r="http://schemas.openxmlformats.org/officeDocument/2006/relationships" r:id="" action="ppaction://hlinksldjump"/>
            </a:rPr>
            <a:t>Bibliografía</a:t>
          </a:r>
          <a:endParaRPr lang="es-MX" sz="2900" kern="1200" dirty="0"/>
        </a:p>
      </dsp:txBody>
      <dsp:txXfrm>
        <a:off x="428253" y="3686282"/>
        <a:ext cx="9224974" cy="567315"/>
      </dsp:txXfrm>
    </dsp:sp>
    <dsp:sp modelId="{6837E91E-A5CC-4FB8-B06E-4DAA7698CD88}">
      <dsp:nvSpPr>
        <dsp:cNvPr id="0" name=""/>
        <dsp:cNvSpPr/>
      </dsp:nvSpPr>
      <dsp:spPr>
        <a:xfrm>
          <a:off x="73680" y="3615368"/>
          <a:ext cx="709144" cy="7091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EF6C47-FD71-45C8-BAE2-E226DAE911F0}">
      <dsp:nvSpPr>
        <dsp:cNvPr id="0" name=""/>
        <dsp:cNvSpPr/>
      </dsp:nvSpPr>
      <dsp:spPr>
        <a:xfrm>
          <a:off x="4631382" y="690"/>
          <a:ext cx="1252835" cy="81434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Constar por escrito 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4671135" y="40443"/>
        <a:ext cx="1173329" cy="734836"/>
      </dsp:txXfrm>
    </dsp:sp>
    <dsp:sp modelId="{87942C67-6F99-466D-97B0-74B26D1394DD}">
      <dsp:nvSpPr>
        <dsp:cNvPr id="0" name=""/>
        <dsp:cNvSpPr/>
      </dsp:nvSpPr>
      <dsp:spPr>
        <a:xfrm>
          <a:off x="3340541" y="407862"/>
          <a:ext cx="3834517" cy="3834517"/>
        </a:xfrm>
        <a:custGeom>
          <a:avLst/>
          <a:gdLst/>
          <a:ahLst/>
          <a:cxnLst/>
          <a:rect l="0" t="0" r="0" b="0"/>
          <a:pathLst>
            <a:path>
              <a:moveTo>
                <a:pt x="2551669" y="108003"/>
              </a:moveTo>
              <a:arcTo wR="1917258" hR="1917258" stAng="17359384" swAng="1499748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14541B-2A97-465D-B080-712ADE669881}">
      <dsp:nvSpPr>
        <dsp:cNvPr id="0" name=""/>
        <dsp:cNvSpPr/>
      </dsp:nvSpPr>
      <dsp:spPr>
        <a:xfrm>
          <a:off x="6291777" y="959320"/>
          <a:ext cx="1252835" cy="81434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Señalar la autoridad que lo emite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6331530" y="999073"/>
        <a:ext cx="1173329" cy="734836"/>
      </dsp:txXfrm>
    </dsp:sp>
    <dsp:sp modelId="{030774FD-F9A9-47E1-BDC2-E0A60A30F3C3}">
      <dsp:nvSpPr>
        <dsp:cNvPr id="0" name=""/>
        <dsp:cNvSpPr/>
      </dsp:nvSpPr>
      <dsp:spPr>
        <a:xfrm>
          <a:off x="3340541" y="407862"/>
          <a:ext cx="3834517" cy="3834517"/>
        </a:xfrm>
        <a:custGeom>
          <a:avLst/>
          <a:gdLst/>
          <a:ahLst/>
          <a:cxnLst/>
          <a:rect l="0" t="0" r="0" b="0"/>
          <a:pathLst>
            <a:path>
              <a:moveTo>
                <a:pt x="3756640" y="1376373"/>
              </a:moveTo>
              <a:arcTo wR="1917258" hR="1917258" stAng="20616814" swAng="1966371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2529B3-4C72-40CD-A9EF-FF74A1A20FE6}">
      <dsp:nvSpPr>
        <dsp:cNvPr id="0" name=""/>
        <dsp:cNvSpPr/>
      </dsp:nvSpPr>
      <dsp:spPr>
        <a:xfrm>
          <a:off x="6291777" y="2876579"/>
          <a:ext cx="1252835" cy="81434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Lugar y fecha de emisión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6331530" y="2916332"/>
        <a:ext cx="1173329" cy="734836"/>
      </dsp:txXfrm>
    </dsp:sp>
    <dsp:sp modelId="{6D834110-9B52-4A20-98C7-F2C44B3D3798}">
      <dsp:nvSpPr>
        <dsp:cNvPr id="0" name=""/>
        <dsp:cNvSpPr/>
      </dsp:nvSpPr>
      <dsp:spPr>
        <a:xfrm>
          <a:off x="3340541" y="407862"/>
          <a:ext cx="3834517" cy="3834517"/>
        </a:xfrm>
        <a:custGeom>
          <a:avLst/>
          <a:gdLst/>
          <a:ahLst/>
          <a:cxnLst/>
          <a:rect l="0" t="0" r="0" b="0"/>
          <a:pathLst>
            <a:path>
              <a:moveTo>
                <a:pt x="3256753" y="3288986"/>
              </a:moveTo>
              <a:arcTo wR="1917258" hR="1917258" stAng="2740867" swAng="1499748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0477C4-4E1B-4578-84A0-27807E9514D9}">
      <dsp:nvSpPr>
        <dsp:cNvPr id="0" name=""/>
        <dsp:cNvSpPr/>
      </dsp:nvSpPr>
      <dsp:spPr>
        <a:xfrm>
          <a:off x="4631382" y="3835208"/>
          <a:ext cx="1252835" cy="81434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Estar fundado, motivado y expresar la resolución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4671135" y="3874961"/>
        <a:ext cx="1173329" cy="734836"/>
      </dsp:txXfrm>
    </dsp:sp>
    <dsp:sp modelId="{233FEA0E-A161-4822-A94C-8B30B3C9747C}">
      <dsp:nvSpPr>
        <dsp:cNvPr id="0" name=""/>
        <dsp:cNvSpPr/>
      </dsp:nvSpPr>
      <dsp:spPr>
        <a:xfrm>
          <a:off x="3340541" y="407862"/>
          <a:ext cx="3834517" cy="3834517"/>
        </a:xfrm>
        <a:custGeom>
          <a:avLst/>
          <a:gdLst/>
          <a:ahLst/>
          <a:cxnLst/>
          <a:rect l="0" t="0" r="0" b="0"/>
          <a:pathLst>
            <a:path>
              <a:moveTo>
                <a:pt x="1282848" y="3726514"/>
              </a:moveTo>
              <a:arcTo wR="1917258" hR="1917258" stAng="6559384" swAng="1499748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C2A0C0-63FA-420C-BF14-A65FE776AA03}">
      <dsp:nvSpPr>
        <dsp:cNvPr id="0" name=""/>
        <dsp:cNvSpPr/>
      </dsp:nvSpPr>
      <dsp:spPr>
        <a:xfrm>
          <a:off x="2970987" y="2876579"/>
          <a:ext cx="1252835" cy="81434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Ostentar firma del funcionario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3010740" y="2916332"/>
        <a:ext cx="1173329" cy="734836"/>
      </dsp:txXfrm>
    </dsp:sp>
    <dsp:sp modelId="{736D53B7-8372-4489-BC19-87B122A036C0}">
      <dsp:nvSpPr>
        <dsp:cNvPr id="0" name=""/>
        <dsp:cNvSpPr/>
      </dsp:nvSpPr>
      <dsp:spPr>
        <a:xfrm>
          <a:off x="3340541" y="407862"/>
          <a:ext cx="3834517" cy="3834517"/>
        </a:xfrm>
        <a:custGeom>
          <a:avLst/>
          <a:gdLst/>
          <a:ahLst/>
          <a:cxnLst/>
          <a:rect l="0" t="0" r="0" b="0"/>
          <a:pathLst>
            <a:path>
              <a:moveTo>
                <a:pt x="77877" y="2458144"/>
              </a:moveTo>
              <a:arcTo wR="1917258" hR="1917258" stAng="9816814" swAng="1966371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85E586-0CDE-4381-B5CF-D297F91B2B8E}">
      <dsp:nvSpPr>
        <dsp:cNvPr id="0" name=""/>
        <dsp:cNvSpPr/>
      </dsp:nvSpPr>
      <dsp:spPr>
        <a:xfrm>
          <a:off x="2970987" y="959320"/>
          <a:ext cx="1252835" cy="81434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Nombre de la persona a la que va dirigido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3010740" y="999073"/>
        <a:ext cx="1173329" cy="734836"/>
      </dsp:txXfrm>
    </dsp:sp>
    <dsp:sp modelId="{F19BDD9A-52DA-4278-832C-AF5E8C808870}">
      <dsp:nvSpPr>
        <dsp:cNvPr id="0" name=""/>
        <dsp:cNvSpPr/>
      </dsp:nvSpPr>
      <dsp:spPr>
        <a:xfrm>
          <a:off x="3340541" y="407862"/>
          <a:ext cx="3834517" cy="3834517"/>
        </a:xfrm>
        <a:custGeom>
          <a:avLst/>
          <a:gdLst/>
          <a:ahLst/>
          <a:cxnLst/>
          <a:rect l="0" t="0" r="0" b="0"/>
          <a:pathLst>
            <a:path>
              <a:moveTo>
                <a:pt x="577764" y="545531"/>
              </a:moveTo>
              <a:arcTo wR="1917258" hR="1917258" stAng="13540867" swAng="1499748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125F8C-E0F9-43DA-A1E2-FDC6FAB946C8}">
      <dsp:nvSpPr>
        <dsp:cNvPr id="0" name=""/>
        <dsp:cNvSpPr/>
      </dsp:nvSpPr>
      <dsp:spPr>
        <a:xfrm>
          <a:off x="0" y="1483359"/>
          <a:ext cx="10515600" cy="1977813"/>
        </a:xfrm>
        <a:prstGeom prst="notchedRightArrow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A056BE-B467-4CB8-8CAB-A584B6A624A9}">
      <dsp:nvSpPr>
        <dsp:cNvPr id="0" name=""/>
        <dsp:cNvSpPr/>
      </dsp:nvSpPr>
      <dsp:spPr>
        <a:xfrm>
          <a:off x="4736" y="0"/>
          <a:ext cx="2278208" cy="19778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Condonar o eximir el pago de contribuciones y accesorios</a:t>
          </a:r>
          <a:endParaRPr lang="es-MX" sz="2000" kern="1200"/>
        </a:p>
      </dsp:txBody>
      <dsp:txXfrm>
        <a:off x="4736" y="0"/>
        <a:ext cx="2278208" cy="1977813"/>
      </dsp:txXfrm>
    </dsp:sp>
    <dsp:sp modelId="{8D0EB4EF-474A-4681-A6B8-F7AD8A1D4980}">
      <dsp:nvSpPr>
        <dsp:cNvPr id="0" name=""/>
        <dsp:cNvSpPr/>
      </dsp:nvSpPr>
      <dsp:spPr>
        <a:xfrm>
          <a:off x="896614" y="2225039"/>
          <a:ext cx="494453" cy="4944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93B5EA-3088-4814-8B8F-C7314C18988B}">
      <dsp:nvSpPr>
        <dsp:cNvPr id="0" name=""/>
        <dsp:cNvSpPr/>
      </dsp:nvSpPr>
      <dsp:spPr>
        <a:xfrm>
          <a:off x="2396855" y="2966719"/>
          <a:ext cx="2278208" cy="19778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Autorizar pago en parcialidades</a:t>
          </a:r>
          <a:endParaRPr lang="es-MX" sz="2000" kern="1200"/>
        </a:p>
      </dsp:txBody>
      <dsp:txXfrm>
        <a:off x="2396855" y="2966719"/>
        <a:ext cx="2278208" cy="1977813"/>
      </dsp:txXfrm>
    </dsp:sp>
    <dsp:sp modelId="{9A16D9AB-D722-4325-85A3-0DA9F80AEF42}">
      <dsp:nvSpPr>
        <dsp:cNvPr id="0" name=""/>
        <dsp:cNvSpPr/>
      </dsp:nvSpPr>
      <dsp:spPr>
        <a:xfrm>
          <a:off x="3288733" y="2225039"/>
          <a:ext cx="494453" cy="4944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54057A-18CD-46C3-BA37-C093AF1F6011}">
      <dsp:nvSpPr>
        <dsp:cNvPr id="0" name=""/>
        <dsp:cNvSpPr/>
      </dsp:nvSpPr>
      <dsp:spPr>
        <a:xfrm>
          <a:off x="4788975" y="0"/>
          <a:ext cx="2278208" cy="19778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Dictar medidas de administración que faciliten el cumplimiento de las obligaciones de los contribuyentes</a:t>
          </a:r>
          <a:endParaRPr lang="es-MX" sz="2000" kern="1200"/>
        </a:p>
      </dsp:txBody>
      <dsp:txXfrm>
        <a:off x="4788975" y="0"/>
        <a:ext cx="2278208" cy="1977813"/>
      </dsp:txXfrm>
    </dsp:sp>
    <dsp:sp modelId="{94D0C1F3-50AB-4A2A-862A-83034F012782}">
      <dsp:nvSpPr>
        <dsp:cNvPr id="0" name=""/>
        <dsp:cNvSpPr/>
      </dsp:nvSpPr>
      <dsp:spPr>
        <a:xfrm>
          <a:off x="5680852" y="2225039"/>
          <a:ext cx="494453" cy="4944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1058C1-8AFE-45A2-B918-64B2A3E83FC7}">
      <dsp:nvSpPr>
        <dsp:cNvPr id="0" name=""/>
        <dsp:cNvSpPr/>
      </dsp:nvSpPr>
      <dsp:spPr>
        <a:xfrm>
          <a:off x="7181094" y="2966719"/>
          <a:ext cx="2278208" cy="19778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Conceder subsidios o estímulos fiscales</a:t>
          </a:r>
          <a:endParaRPr lang="es-MX" sz="2000" kern="1200"/>
        </a:p>
      </dsp:txBody>
      <dsp:txXfrm>
        <a:off x="7181094" y="2966719"/>
        <a:ext cx="2278208" cy="1977813"/>
      </dsp:txXfrm>
    </dsp:sp>
    <dsp:sp modelId="{F8D3E3E1-9626-4EDE-82A7-B93033F9E89A}">
      <dsp:nvSpPr>
        <dsp:cNvPr id="0" name=""/>
        <dsp:cNvSpPr/>
      </dsp:nvSpPr>
      <dsp:spPr>
        <a:xfrm>
          <a:off x="8072972" y="2225039"/>
          <a:ext cx="494453" cy="4944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B82F90-6056-4C2B-AF5C-57C00E2E33B8}">
      <dsp:nvSpPr>
        <dsp:cNvPr id="0" name=""/>
        <dsp:cNvSpPr/>
      </dsp:nvSpPr>
      <dsp:spPr>
        <a:xfrm>
          <a:off x="827405" y="0"/>
          <a:ext cx="9377256" cy="3691466"/>
        </a:xfrm>
        <a:prstGeom prst="rightArrow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B4E875-8114-4A1E-AFEE-30AC799F489F}">
      <dsp:nvSpPr>
        <dsp:cNvPr id="0" name=""/>
        <dsp:cNvSpPr/>
      </dsp:nvSpPr>
      <dsp:spPr>
        <a:xfrm>
          <a:off x="5521" y="1107439"/>
          <a:ext cx="2655668" cy="147658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Solicitar el auxilio de la fuerza pública</a:t>
          </a:r>
          <a:endParaRPr lang="es-MX" sz="2100" kern="1200"/>
        </a:p>
      </dsp:txBody>
      <dsp:txXfrm>
        <a:off x="77602" y="1179520"/>
        <a:ext cx="2511506" cy="1332424"/>
      </dsp:txXfrm>
    </dsp:sp>
    <dsp:sp modelId="{8DF6887E-735D-4DF3-B2E9-AFF754AFE89F}">
      <dsp:nvSpPr>
        <dsp:cNvPr id="0" name=""/>
        <dsp:cNvSpPr/>
      </dsp:nvSpPr>
      <dsp:spPr>
        <a:xfrm>
          <a:off x="2793973" y="1107439"/>
          <a:ext cx="2655668" cy="147658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Imponer multas</a:t>
          </a:r>
          <a:endParaRPr lang="es-MX" sz="2100" kern="1200"/>
        </a:p>
      </dsp:txBody>
      <dsp:txXfrm>
        <a:off x="2866054" y="1179520"/>
        <a:ext cx="2511506" cy="1332424"/>
      </dsp:txXfrm>
    </dsp:sp>
    <dsp:sp modelId="{38F62292-718B-40D9-8C86-88A92262C4C7}">
      <dsp:nvSpPr>
        <dsp:cNvPr id="0" name=""/>
        <dsp:cNvSpPr/>
      </dsp:nvSpPr>
      <dsp:spPr>
        <a:xfrm>
          <a:off x="5582425" y="1107439"/>
          <a:ext cx="2655668" cy="147658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Practicar aseguramiento de bienes</a:t>
          </a:r>
          <a:endParaRPr lang="es-MX" sz="2100" kern="1200"/>
        </a:p>
      </dsp:txBody>
      <dsp:txXfrm>
        <a:off x="5654506" y="1179520"/>
        <a:ext cx="2511506" cy="1332424"/>
      </dsp:txXfrm>
    </dsp:sp>
    <dsp:sp modelId="{01116446-E849-494A-8C8D-E2B6BF47CAED}">
      <dsp:nvSpPr>
        <dsp:cNvPr id="0" name=""/>
        <dsp:cNvSpPr/>
      </dsp:nvSpPr>
      <dsp:spPr>
        <a:xfrm>
          <a:off x="8370877" y="1107439"/>
          <a:ext cx="2655668" cy="147658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Solicitar a la autoridad proceda con mandato legítimo</a:t>
          </a:r>
          <a:endParaRPr lang="es-MX" sz="2100" kern="1200"/>
        </a:p>
      </dsp:txBody>
      <dsp:txXfrm>
        <a:off x="8442958" y="1179520"/>
        <a:ext cx="2511506" cy="133242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9F8E95-7584-42C7-A606-B810D2F20350}">
      <dsp:nvSpPr>
        <dsp:cNvPr id="0" name=""/>
        <dsp:cNvSpPr/>
      </dsp:nvSpPr>
      <dsp:spPr>
        <a:xfrm>
          <a:off x="4057572" y="1280082"/>
          <a:ext cx="1639873" cy="1640074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CD59189-3EB4-45CF-A4EB-843F6160641C}">
      <dsp:nvSpPr>
        <dsp:cNvPr id="0" name=""/>
        <dsp:cNvSpPr/>
      </dsp:nvSpPr>
      <dsp:spPr>
        <a:xfrm>
          <a:off x="3937998" y="0"/>
          <a:ext cx="1879021" cy="100556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solidFill>
                <a:schemeClr val="tx1"/>
              </a:solidFill>
            </a:rPr>
            <a:t>Rectificar errores aritméticos u omisiones en las declaraciones, solicitudes o avisos</a:t>
          </a:r>
          <a:endParaRPr lang="es-MX" sz="1500" kern="1200" dirty="0">
            <a:solidFill>
              <a:schemeClr val="tx1"/>
            </a:solidFill>
          </a:endParaRPr>
        </a:p>
      </dsp:txBody>
      <dsp:txXfrm>
        <a:off x="3937998" y="0"/>
        <a:ext cx="1879021" cy="1005563"/>
      </dsp:txXfrm>
    </dsp:sp>
    <dsp:sp modelId="{2C1C68BB-17AC-4C9C-ADA2-EBFA4974EE81}">
      <dsp:nvSpPr>
        <dsp:cNvPr id="0" name=""/>
        <dsp:cNvSpPr/>
      </dsp:nvSpPr>
      <dsp:spPr>
        <a:xfrm>
          <a:off x="4538601" y="1511362"/>
          <a:ext cx="1639873" cy="1640074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DD05D91-38B8-4253-9178-3C92DC1417B2}">
      <dsp:nvSpPr>
        <dsp:cNvPr id="0" name=""/>
        <dsp:cNvSpPr/>
      </dsp:nvSpPr>
      <dsp:spPr>
        <a:xfrm>
          <a:off x="6380726" y="955285"/>
          <a:ext cx="1776529" cy="110612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Requerir la contabilidad, documentos o informes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6380726" y="955285"/>
        <a:ext cx="1776529" cy="1106120"/>
      </dsp:txXfrm>
    </dsp:sp>
    <dsp:sp modelId="{FDEA255F-FE94-497E-B694-54D74C27C013}">
      <dsp:nvSpPr>
        <dsp:cNvPr id="0" name=""/>
        <dsp:cNvSpPr/>
      </dsp:nvSpPr>
      <dsp:spPr>
        <a:xfrm>
          <a:off x="4656809" y="2031741"/>
          <a:ext cx="1639873" cy="1640074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3C59B00-7F79-49AC-81B6-CD59701D4F38}">
      <dsp:nvSpPr>
        <dsp:cNvPr id="0" name=""/>
        <dsp:cNvSpPr/>
      </dsp:nvSpPr>
      <dsp:spPr>
        <a:xfrm>
          <a:off x="6551546" y="2363074"/>
          <a:ext cx="1742365" cy="118153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Practicar visitas para revisar contabilidad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6551546" y="2363074"/>
        <a:ext cx="1742365" cy="1181537"/>
      </dsp:txXfrm>
    </dsp:sp>
    <dsp:sp modelId="{E05888AE-8506-4CDF-B04B-DE2719FC4A0F}">
      <dsp:nvSpPr>
        <dsp:cNvPr id="0" name=""/>
        <dsp:cNvSpPr/>
      </dsp:nvSpPr>
      <dsp:spPr>
        <a:xfrm>
          <a:off x="4324051" y="2449050"/>
          <a:ext cx="1639873" cy="1640074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7D03C98-6EB6-4FEF-A120-9778097B9862}">
      <dsp:nvSpPr>
        <dsp:cNvPr id="0" name=""/>
        <dsp:cNvSpPr/>
      </dsp:nvSpPr>
      <dsp:spPr>
        <a:xfrm>
          <a:off x="5799937" y="3946837"/>
          <a:ext cx="1879021" cy="108098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Revisar dictámenes de Contadores Públicos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5799937" y="3946837"/>
        <a:ext cx="1879021" cy="1080981"/>
      </dsp:txXfrm>
    </dsp:sp>
    <dsp:sp modelId="{21C30479-CC51-4007-9C07-C8AF62F57D05}">
      <dsp:nvSpPr>
        <dsp:cNvPr id="0" name=""/>
        <dsp:cNvSpPr/>
      </dsp:nvSpPr>
      <dsp:spPr>
        <a:xfrm>
          <a:off x="3791092" y="2449050"/>
          <a:ext cx="1639873" cy="1640074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9F34F8F-6540-4061-A7DC-E87F9F7D04FE}">
      <dsp:nvSpPr>
        <dsp:cNvPr id="0" name=""/>
        <dsp:cNvSpPr/>
      </dsp:nvSpPr>
      <dsp:spPr>
        <a:xfrm>
          <a:off x="2076058" y="3946837"/>
          <a:ext cx="1879021" cy="108098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Verificar la expedición de CFDI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2076058" y="3946837"/>
        <a:ext cx="1879021" cy="1080981"/>
      </dsp:txXfrm>
    </dsp:sp>
    <dsp:sp modelId="{8B9176A5-80B7-4C86-9581-F1509178C387}">
      <dsp:nvSpPr>
        <dsp:cNvPr id="0" name=""/>
        <dsp:cNvSpPr/>
      </dsp:nvSpPr>
      <dsp:spPr>
        <a:xfrm>
          <a:off x="3458335" y="2031741"/>
          <a:ext cx="1639873" cy="1640074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1685BFE-CADC-4AD9-A16E-DA35D0231F1E}">
      <dsp:nvSpPr>
        <dsp:cNvPr id="0" name=""/>
        <dsp:cNvSpPr/>
      </dsp:nvSpPr>
      <dsp:spPr>
        <a:xfrm>
          <a:off x="1461105" y="2363074"/>
          <a:ext cx="1742365" cy="118153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>
              <a:solidFill>
                <a:schemeClr val="tx1"/>
              </a:solidFill>
            </a:rPr>
            <a:t>Practicar avalúos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1461105" y="2363074"/>
        <a:ext cx="1742365" cy="1181537"/>
      </dsp:txXfrm>
    </dsp:sp>
    <dsp:sp modelId="{13518441-5345-4B7D-9F41-6D4A76CE973C}">
      <dsp:nvSpPr>
        <dsp:cNvPr id="0" name=""/>
        <dsp:cNvSpPr/>
      </dsp:nvSpPr>
      <dsp:spPr>
        <a:xfrm>
          <a:off x="3576542" y="1511362"/>
          <a:ext cx="1639873" cy="1640074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00C082E-7F59-435D-8D43-EB8D5EE42BB7}">
      <dsp:nvSpPr>
        <dsp:cNvPr id="0" name=""/>
        <dsp:cNvSpPr/>
      </dsp:nvSpPr>
      <dsp:spPr>
        <a:xfrm>
          <a:off x="1597762" y="955285"/>
          <a:ext cx="1776529" cy="110612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Recabar informes y datos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1597762" y="955285"/>
        <a:ext cx="1776529" cy="110612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4E9AAD-3128-4F10-9E2C-149D2CD6C4C7}">
      <dsp:nvSpPr>
        <dsp:cNvPr id="0" name=""/>
        <dsp:cNvSpPr/>
      </dsp:nvSpPr>
      <dsp:spPr>
        <a:xfrm>
          <a:off x="1400475" y="594947"/>
          <a:ext cx="1624933" cy="5354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/>
            <a:t>Información en poder de la autoridad</a:t>
          </a:r>
          <a:endParaRPr lang="es-MX" sz="1200" b="1" kern="1200" dirty="0"/>
        </a:p>
      </dsp:txBody>
      <dsp:txXfrm>
        <a:off x="1400475" y="594947"/>
        <a:ext cx="1624933" cy="535489"/>
      </dsp:txXfrm>
    </dsp:sp>
    <dsp:sp modelId="{5ECC7FFF-B71B-407D-82B1-BAA6783F004F}">
      <dsp:nvSpPr>
        <dsp:cNvPr id="0" name=""/>
        <dsp:cNvSpPr/>
      </dsp:nvSpPr>
      <dsp:spPr>
        <a:xfrm>
          <a:off x="1398628" y="432085"/>
          <a:ext cx="129256" cy="12925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248EC9-E621-477B-BD94-4DFC4C5193FC}">
      <dsp:nvSpPr>
        <dsp:cNvPr id="0" name=""/>
        <dsp:cNvSpPr/>
      </dsp:nvSpPr>
      <dsp:spPr>
        <a:xfrm>
          <a:off x="1489108" y="251126"/>
          <a:ext cx="129256" cy="12925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FD64B0-DF70-453E-9133-A1625954E193}">
      <dsp:nvSpPr>
        <dsp:cNvPr id="0" name=""/>
        <dsp:cNvSpPr/>
      </dsp:nvSpPr>
      <dsp:spPr>
        <a:xfrm>
          <a:off x="1706258" y="287318"/>
          <a:ext cx="203116" cy="20311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3CD61B-3AD2-4B0D-942F-F57290044738}">
      <dsp:nvSpPr>
        <dsp:cNvPr id="0" name=""/>
        <dsp:cNvSpPr/>
      </dsp:nvSpPr>
      <dsp:spPr>
        <a:xfrm>
          <a:off x="1887216" y="88263"/>
          <a:ext cx="129256" cy="12925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261117-167C-4BC6-BCC6-5C1D12013359}">
      <dsp:nvSpPr>
        <dsp:cNvPr id="0" name=""/>
        <dsp:cNvSpPr/>
      </dsp:nvSpPr>
      <dsp:spPr>
        <a:xfrm>
          <a:off x="2122462" y="15880"/>
          <a:ext cx="129256" cy="12925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F3FD7B-289C-4DEA-8809-0F1C3CCFFFD8}">
      <dsp:nvSpPr>
        <dsp:cNvPr id="0" name=""/>
        <dsp:cNvSpPr/>
      </dsp:nvSpPr>
      <dsp:spPr>
        <a:xfrm>
          <a:off x="2411996" y="142551"/>
          <a:ext cx="129256" cy="12925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B13FA2-8E47-497F-AEDC-22C58F20FCCF}">
      <dsp:nvSpPr>
        <dsp:cNvPr id="0" name=""/>
        <dsp:cNvSpPr/>
      </dsp:nvSpPr>
      <dsp:spPr>
        <a:xfrm>
          <a:off x="2592955" y="233030"/>
          <a:ext cx="203116" cy="20311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CDAF60-909B-46A7-88E9-5BF1A5F0546B}">
      <dsp:nvSpPr>
        <dsp:cNvPr id="0" name=""/>
        <dsp:cNvSpPr/>
      </dsp:nvSpPr>
      <dsp:spPr>
        <a:xfrm>
          <a:off x="2846297" y="432085"/>
          <a:ext cx="129256" cy="12925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722BF9-6D3B-48D4-8928-00051B00F867}">
      <dsp:nvSpPr>
        <dsp:cNvPr id="0" name=""/>
        <dsp:cNvSpPr/>
      </dsp:nvSpPr>
      <dsp:spPr>
        <a:xfrm>
          <a:off x="2954872" y="631139"/>
          <a:ext cx="129256" cy="12925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C3B8B0-0503-4189-9AAB-94AAD542D75A}">
      <dsp:nvSpPr>
        <dsp:cNvPr id="0" name=""/>
        <dsp:cNvSpPr/>
      </dsp:nvSpPr>
      <dsp:spPr>
        <a:xfrm>
          <a:off x="2013887" y="251126"/>
          <a:ext cx="332372" cy="33237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F04C2A-4C1A-4AEE-8F9C-959D87BD67A7}">
      <dsp:nvSpPr>
        <dsp:cNvPr id="0" name=""/>
        <dsp:cNvSpPr/>
      </dsp:nvSpPr>
      <dsp:spPr>
        <a:xfrm>
          <a:off x="1308149" y="938768"/>
          <a:ext cx="129256" cy="12925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217523-0427-49AB-B165-1F1E4F9C85C4}">
      <dsp:nvSpPr>
        <dsp:cNvPr id="0" name=""/>
        <dsp:cNvSpPr/>
      </dsp:nvSpPr>
      <dsp:spPr>
        <a:xfrm>
          <a:off x="1416724" y="1101631"/>
          <a:ext cx="203116" cy="20311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B96061-1196-4CE2-835B-F0B167AF1001}">
      <dsp:nvSpPr>
        <dsp:cNvPr id="0" name=""/>
        <dsp:cNvSpPr/>
      </dsp:nvSpPr>
      <dsp:spPr>
        <a:xfrm>
          <a:off x="1688162" y="1246398"/>
          <a:ext cx="295442" cy="29544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A66E6C-93EF-4502-A0DF-9D3E6365F2D2}">
      <dsp:nvSpPr>
        <dsp:cNvPr id="0" name=""/>
        <dsp:cNvSpPr/>
      </dsp:nvSpPr>
      <dsp:spPr>
        <a:xfrm>
          <a:off x="2068175" y="1481644"/>
          <a:ext cx="129256" cy="12925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C87DB1-ADC4-4E21-9C80-E273EF2AB079}">
      <dsp:nvSpPr>
        <dsp:cNvPr id="0" name=""/>
        <dsp:cNvSpPr/>
      </dsp:nvSpPr>
      <dsp:spPr>
        <a:xfrm>
          <a:off x="2140558" y="1246398"/>
          <a:ext cx="203116" cy="20311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4A10EF-C249-45C1-823A-F75E25F6DEA5}">
      <dsp:nvSpPr>
        <dsp:cNvPr id="0" name=""/>
        <dsp:cNvSpPr/>
      </dsp:nvSpPr>
      <dsp:spPr>
        <a:xfrm>
          <a:off x="2321517" y="1499740"/>
          <a:ext cx="129256" cy="12925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A7F6CB-C2CF-4496-9E59-CED0E803D287}">
      <dsp:nvSpPr>
        <dsp:cNvPr id="0" name=""/>
        <dsp:cNvSpPr/>
      </dsp:nvSpPr>
      <dsp:spPr>
        <a:xfrm>
          <a:off x="2484380" y="1210206"/>
          <a:ext cx="295442" cy="29544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89C122-CF11-4328-8110-0216AC56F7EA}">
      <dsp:nvSpPr>
        <dsp:cNvPr id="0" name=""/>
        <dsp:cNvSpPr/>
      </dsp:nvSpPr>
      <dsp:spPr>
        <a:xfrm>
          <a:off x="2882488" y="1137823"/>
          <a:ext cx="203116" cy="20311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D26C2C-6B4F-482D-978F-618C539EEA54}">
      <dsp:nvSpPr>
        <dsp:cNvPr id="0" name=""/>
        <dsp:cNvSpPr/>
      </dsp:nvSpPr>
      <dsp:spPr>
        <a:xfrm>
          <a:off x="3085605" y="287017"/>
          <a:ext cx="596524" cy="1138831"/>
        </a:xfrm>
        <a:prstGeom prst="chevron">
          <a:avLst>
            <a:gd name="adj" fmla="val 6231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BB40A9-1E80-4861-B66D-7172687C19F2}">
      <dsp:nvSpPr>
        <dsp:cNvPr id="0" name=""/>
        <dsp:cNvSpPr/>
      </dsp:nvSpPr>
      <dsp:spPr>
        <a:xfrm>
          <a:off x="3573671" y="287017"/>
          <a:ext cx="596524" cy="1138831"/>
        </a:xfrm>
        <a:prstGeom prst="chevron">
          <a:avLst>
            <a:gd name="adj" fmla="val 6231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F79AFD-6A95-4624-8A2D-C5F9B6D39CFF}">
      <dsp:nvSpPr>
        <dsp:cNvPr id="0" name=""/>
        <dsp:cNvSpPr/>
      </dsp:nvSpPr>
      <dsp:spPr>
        <a:xfrm>
          <a:off x="4235271" y="192901"/>
          <a:ext cx="1382853" cy="138285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tx1"/>
              </a:solidFill>
            </a:rPr>
            <a:t>Resolución provisional de contribuciones</a:t>
          </a:r>
          <a:endParaRPr lang="es-MX" sz="1200" b="1" kern="1200" dirty="0">
            <a:solidFill>
              <a:schemeClr val="tx1"/>
            </a:solidFill>
          </a:endParaRPr>
        </a:p>
      </dsp:txBody>
      <dsp:txXfrm>
        <a:off x="4437785" y="395415"/>
        <a:ext cx="977825" cy="97782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6691C9-DAA1-4E56-9CDF-299D3FF85F34}">
      <dsp:nvSpPr>
        <dsp:cNvPr id="0" name=""/>
        <dsp:cNvSpPr/>
      </dsp:nvSpPr>
      <dsp:spPr>
        <a:xfrm>
          <a:off x="1183966" y="2224"/>
          <a:ext cx="2563295" cy="8274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El contribuyente tendrá 15 días para aclaraciones.</a:t>
          </a:r>
          <a:endParaRPr lang="es-MX" sz="1500" kern="1200" dirty="0"/>
        </a:p>
      </dsp:txBody>
      <dsp:txXfrm>
        <a:off x="1208203" y="26461"/>
        <a:ext cx="2514821" cy="779021"/>
      </dsp:txXfrm>
    </dsp:sp>
    <dsp:sp modelId="{F11E9AA7-1257-494C-8003-8DE6880CE164}">
      <dsp:nvSpPr>
        <dsp:cNvPr id="0" name=""/>
        <dsp:cNvSpPr/>
      </dsp:nvSpPr>
      <dsp:spPr>
        <a:xfrm rot="5400000">
          <a:off x="2310458" y="850406"/>
          <a:ext cx="310310" cy="3723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-5400000">
        <a:off x="2353902" y="881437"/>
        <a:ext cx="223424" cy="217217"/>
      </dsp:txXfrm>
    </dsp:sp>
    <dsp:sp modelId="{23AD307F-9305-4F23-B4FD-147087FB6F3B}">
      <dsp:nvSpPr>
        <dsp:cNvPr id="0" name=""/>
        <dsp:cNvSpPr/>
      </dsp:nvSpPr>
      <dsp:spPr>
        <a:xfrm>
          <a:off x="1183966" y="1243467"/>
          <a:ext cx="2563295" cy="8274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Podrá optar por corregir situación fiscal y pagar.</a:t>
          </a:r>
          <a:endParaRPr lang="es-MX" sz="1500" kern="1200" dirty="0"/>
        </a:p>
      </dsp:txBody>
      <dsp:txXfrm>
        <a:off x="1208203" y="1267704"/>
        <a:ext cx="2514821" cy="779021"/>
      </dsp:txXfrm>
    </dsp:sp>
    <dsp:sp modelId="{2BF49E7D-2019-492F-A2F9-89D289F9F36C}">
      <dsp:nvSpPr>
        <dsp:cNvPr id="0" name=""/>
        <dsp:cNvSpPr/>
      </dsp:nvSpPr>
      <dsp:spPr>
        <a:xfrm rot="5400000">
          <a:off x="2310458" y="2091649"/>
          <a:ext cx="310310" cy="3723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-5400000">
        <a:off x="2353902" y="2122680"/>
        <a:ext cx="223424" cy="217217"/>
      </dsp:txXfrm>
    </dsp:sp>
    <dsp:sp modelId="{51D66827-32FB-42F9-8098-DABF6D436B90}">
      <dsp:nvSpPr>
        <dsp:cNvPr id="0" name=""/>
        <dsp:cNvSpPr/>
      </dsp:nvSpPr>
      <dsp:spPr>
        <a:xfrm>
          <a:off x="1183966" y="2484709"/>
          <a:ext cx="2563295" cy="8274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La autoridad analizará pruebas en 10 días, pudiendo requerir información de terceros.</a:t>
          </a:r>
          <a:endParaRPr lang="es-MX" sz="1500" kern="1200" dirty="0"/>
        </a:p>
      </dsp:txBody>
      <dsp:txXfrm>
        <a:off x="1208203" y="2508946"/>
        <a:ext cx="2514821" cy="779021"/>
      </dsp:txXfrm>
    </dsp:sp>
    <dsp:sp modelId="{60D5AB31-B978-4FAA-AB45-C569F770119B}">
      <dsp:nvSpPr>
        <dsp:cNvPr id="0" name=""/>
        <dsp:cNvSpPr/>
      </dsp:nvSpPr>
      <dsp:spPr>
        <a:xfrm rot="5400000">
          <a:off x="2310458" y="3332892"/>
          <a:ext cx="310310" cy="3723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-5400000">
        <a:off x="2353902" y="3363923"/>
        <a:ext cx="223424" cy="217217"/>
      </dsp:txXfrm>
    </dsp:sp>
    <dsp:sp modelId="{A1D68216-97C8-4D6D-9DE2-866613BA362A}">
      <dsp:nvSpPr>
        <dsp:cNvPr id="0" name=""/>
        <dsp:cNvSpPr/>
      </dsp:nvSpPr>
      <dsp:spPr>
        <a:xfrm>
          <a:off x="1183966" y="3725952"/>
          <a:ext cx="2563295" cy="8274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El plazo para la notificación de resolución definitiva será de 40 días.</a:t>
          </a:r>
          <a:endParaRPr lang="es-MX" sz="1500" kern="1200" dirty="0"/>
        </a:p>
      </dsp:txBody>
      <dsp:txXfrm>
        <a:off x="1208203" y="3750189"/>
        <a:ext cx="2514821" cy="779021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8121B-3AB3-4EAB-A222-7E4687B7BC31}">
      <dsp:nvSpPr>
        <dsp:cNvPr id="0" name=""/>
        <dsp:cNvSpPr/>
      </dsp:nvSpPr>
      <dsp:spPr>
        <a:xfrm>
          <a:off x="2338820" y="185214"/>
          <a:ext cx="3675790" cy="1276553"/>
        </a:xfrm>
        <a:prstGeom prst="ellipse">
          <a:avLst/>
        </a:prstGeom>
        <a:solidFill>
          <a:schemeClr val="accent6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69834D-2E02-4EB0-89CB-4B66C4D14A3D}">
      <dsp:nvSpPr>
        <dsp:cNvPr id="0" name=""/>
        <dsp:cNvSpPr/>
      </dsp:nvSpPr>
      <dsp:spPr>
        <a:xfrm rot="10800000">
          <a:off x="3826233" y="3311060"/>
          <a:ext cx="712362" cy="455912"/>
        </a:xfrm>
        <a:prstGeom prst="downArrow">
          <a:avLst/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5047AB-65C1-4A23-87E6-349F114A7049}">
      <dsp:nvSpPr>
        <dsp:cNvPr id="0" name=""/>
        <dsp:cNvSpPr/>
      </dsp:nvSpPr>
      <dsp:spPr>
        <a:xfrm>
          <a:off x="2472744" y="3675790"/>
          <a:ext cx="3419340" cy="8548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b="1" kern="1200" dirty="0" smtClean="0"/>
            <a:t>Orden de visita</a:t>
          </a:r>
          <a:endParaRPr lang="es-MX" sz="3000" b="1" kern="1200" dirty="0"/>
        </a:p>
      </dsp:txBody>
      <dsp:txXfrm>
        <a:off x="2472744" y="3675790"/>
        <a:ext cx="3419340" cy="854835"/>
      </dsp:txXfrm>
    </dsp:sp>
    <dsp:sp modelId="{C12C4623-8675-458D-A87F-D05EFA354D50}">
      <dsp:nvSpPr>
        <dsp:cNvPr id="0" name=""/>
        <dsp:cNvSpPr/>
      </dsp:nvSpPr>
      <dsp:spPr>
        <a:xfrm>
          <a:off x="3675212" y="1560358"/>
          <a:ext cx="1282252" cy="128225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Nombre del visitado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3862993" y="1748139"/>
        <a:ext cx="906690" cy="906690"/>
      </dsp:txXfrm>
    </dsp:sp>
    <dsp:sp modelId="{BDBC7F0F-9281-429C-B0F7-E35B36B4429D}">
      <dsp:nvSpPr>
        <dsp:cNvPr id="0" name=""/>
        <dsp:cNvSpPr/>
      </dsp:nvSpPr>
      <dsp:spPr>
        <a:xfrm>
          <a:off x="2757689" y="598384"/>
          <a:ext cx="1282252" cy="128225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Nombre de visitantes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2945470" y="786165"/>
        <a:ext cx="906690" cy="906690"/>
      </dsp:txXfrm>
    </dsp:sp>
    <dsp:sp modelId="{C45ECCC4-FD99-4474-9D77-3ADFD8D04C8C}">
      <dsp:nvSpPr>
        <dsp:cNvPr id="0" name=""/>
        <dsp:cNvSpPr/>
      </dsp:nvSpPr>
      <dsp:spPr>
        <a:xfrm>
          <a:off x="4068436" y="288364"/>
          <a:ext cx="1282252" cy="128225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Lugar a efectuarse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4256217" y="476145"/>
        <a:ext cx="906690" cy="906690"/>
      </dsp:txXfrm>
    </dsp:sp>
    <dsp:sp modelId="{1A88DDB6-966E-4FFF-8462-940E5A6874FE}">
      <dsp:nvSpPr>
        <dsp:cNvPr id="0" name=""/>
        <dsp:cNvSpPr/>
      </dsp:nvSpPr>
      <dsp:spPr>
        <a:xfrm>
          <a:off x="2187799" y="28494"/>
          <a:ext cx="3989230" cy="3191384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885E91-2AD5-41F3-B375-58ABD360268F}">
      <dsp:nvSpPr>
        <dsp:cNvPr id="0" name=""/>
        <dsp:cNvSpPr/>
      </dsp:nvSpPr>
      <dsp:spPr>
        <a:xfrm rot="4396374">
          <a:off x="2766710" y="1007269"/>
          <a:ext cx="4369695" cy="3047317"/>
        </a:xfrm>
        <a:prstGeom prst="swooshArrow">
          <a:avLst>
            <a:gd name="adj1" fmla="val 16310"/>
            <a:gd name="adj2" fmla="val 3137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08FB61-6A1B-46FB-8325-D5E37C998A5B}">
      <dsp:nvSpPr>
        <dsp:cNvPr id="0" name=""/>
        <dsp:cNvSpPr/>
      </dsp:nvSpPr>
      <dsp:spPr>
        <a:xfrm>
          <a:off x="4403611" y="1405171"/>
          <a:ext cx="110348" cy="110348"/>
        </a:xfrm>
        <a:prstGeom prst="ellipse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47E4AF-AB68-4F0D-AFDC-A5A5AE3D3718}">
      <dsp:nvSpPr>
        <dsp:cNvPr id="0" name=""/>
        <dsp:cNvSpPr/>
      </dsp:nvSpPr>
      <dsp:spPr>
        <a:xfrm>
          <a:off x="5159195" y="2014619"/>
          <a:ext cx="110348" cy="110348"/>
        </a:xfrm>
        <a:prstGeom prst="ellipse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C5E2B0-8929-4A5B-9B51-C617FB3AFA9B}">
      <dsp:nvSpPr>
        <dsp:cNvPr id="0" name=""/>
        <dsp:cNvSpPr/>
      </dsp:nvSpPr>
      <dsp:spPr>
        <a:xfrm>
          <a:off x="5725464" y="2727328"/>
          <a:ext cx="110348" cy="110348"/>
        </a:xfrm>
        <a:prstGeom prst="ellipse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BF2ACD-49A3-4E6C-A098-7E12E20C69F2}">
      <dsp:nvSpPr>
        <dsp:cNvPr id="0" name=""/>
        <dsp:cNvSpPr/>
      </dsp:nvSpPr>
      <dsp:spPr>
        <a:xfrm>
          <a:off x="2473778" y="0"/>
          <a:ext cx="2060175" cy="809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b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smtClean="0"/>
            <a:t>Se realizará en el lugar señalado en la orden.</a:t>
          </a:r>
          <a:endParaRPr lang="es-MX" sz="1300" kern="1200"/>
        </a:p>
      </dsp:txBody>
      <dsp:txXfrm>
        <a:off x="2473778" y="0"/>
        <a:ext cx="2060175" cy="809897"/>
      </dsp:txXfrm>
    </dsp:sp>
    <dsp:sp modelId="{93EC53D6-3DD1-46FF-AF83-66025F878880}">
      <dsp:nvSpPr>
        <dsp:cNvPr id="0" name=""/>
        <dsp:cNvSpPr/>
      </dsp:nvSpPr>
      <dsp:spPr>
        <a:xfrm>
          <a:off x="5075909" y="908441"/>
          <a:ext cx="3006743" cy="809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De no encontrar al contribuyente dejarán citatorio para el día siguiente, si no se encuentra iniciarán visita con quién este.</a:t>
          </a:r>
          <a:endParaRPr lang="es-MX" sz="1300" kern="1200" dirty="0"/>
        </a:p>
      </dsp:txBody>
      <dsp:txXfrm>
        <a:off x="5075909" y="908441"/>
        <a:ext cx="3006743" cy="809897"/>
      </dsp:txXfrm>
    </dsp:sp>
    <dsp:sp modelId="{2C3FA5B6-E437-4CE3-87B3-E4D28ACE96E2}">
      <dsp:nvSpPr>
        <dsp:cNvPr id="0" name=""/>
        <dsp:cNvSpPr/>
      </dsp:nvSpPr>
      <dsp:spPr>
        <a:xfrm>
          <a:off x="2359476" y="1713827"/>
          <a:ext cx="2394258" cy="809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Si existe la posibilidad de que el visitado se ausente podrán asegurar la contabilidad.</a:t>
          </a:r>
          <a:endParaRPr lang="es-MX" sz="1300" kern="1200" dirty="0"/>
        </a:p>
      </dsp:txBody>
      <dsp:txXfrm>
        <a:off x="2359476" y="1713827"/>
        <a:ext cx="2394258" cy="809897"/>
      </dsp:txXfrm>
    </dsp:sp>
    <dsp:sp modelId="{CFA5831F-580E-4D3C-A9AB-6C99BB4675E4}">
      <dsp:nvSpPr>
        <dsp:cNvPr id="0" name=""/>
        <dsp:cNvSpPr/>
      </dsp:nvSpPr>
      <dsp:spPr>
        <a:xfrm>
          <a:off x="6204367" y="2377554"/>
          <a:ext cx="1837454" cy="809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smtClean="0"/>
            <a:t>Los visitadores deberán identificarse y solicitar dos testigos.</a:t>
          </a:r>
          <a:endParaRPr lang="es-MX" sz="1300" kern="1200"/>
        </a:p>
      </dsp:txBody>
      <dsp:txXfrm>
        <a:off x="6204367" y="2377554"/>
        <a:ext cx="1837454" cy="809897"/>
      </dsp:txXfrm>
    </dsp:sp>
    <dsp:sp modelId="{F7AF7F85-E9CD-42FB-A220-3A7E64CA70FA}">
      <dsp:nvSpPr>
        <dsp:cNvPr id="0" name=""/>
        <dsp:cNvSpPr/>
      </dsp:nvSpPr>
      <dsp:spPr>
        <a:xfrm>
          <a:off x="5257800" y="4251959"/>
          <a:ext cx="2784021" cy="809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t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smtClean="0"/>
            <a:t>Podrán solicitar el auxilio de otras autoridades.</a:t>
          </a:r>
          <a:endParaRPr lang="es-MX" sz="1300" kern="1200"/>
        </a:p>
      </dsp:txBody>
      <dsp:txXfrm>
        <a:off x="5257800" y="4251959"/>
        <a:ext cx="2784021" cy="809897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9B58D9-0277-4490-B254-1256FF31E4E6}">
      <dsp:nvSpPr>
        <dsp:cNvPr id="0" name=""/>
        <dsp:cNvSpPr/>
      </dsp:nvSpPr>
      <dsp:spPr>
        <a:xfrm>
          <a:off x="5134" y="1563852"/>
          <a:ext cx="1591716" cy="122363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Permitir a los visitadores el acceso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40973" y="1599691"/>
        <a:ext cx="1520038" cy="1151954"/>
      </dsp:txXfrm>
    </dsp:sp>
    <dsp:sp modelId="{5D57248D-B55E-435A-B7CA-6C5FD07052BD}">
      <dsp:nvSpPr>
        <dsp:cNvPr id="0" name=""/>
        <dsp:cNvSpPr/>
      </dsp:nvSpPr>
      <dsp:spPr>
        <a:xfrm>
          <a:off x="1756023" y="1978296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1756023" y="2057245"/>
        <a:ext cx="236210" cy="236847"/>
      </dsp:txXfrm>
    </dsp:sp>
    <dsp:sp modelId="{E91A309D-A918-49A7-90D2-6AA74A3D84C8}">
      <dsp:nvSpPr>
        <dsp:cNvPr id="0" name=""/>
        <dsp:cNvSpPr/>
      </dsp:nvSpPr>
      <dsp:spPr>
        <a:xfrm>
          <a:off x="2233538" y="1563852"/>
          <a:ext cx="1591716" cy="122363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Mantener a su disposición la contabilidad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2269377" y="1599691"/>
        <a:ext cx="1520038" cy="1151954"/>
      </dsp:txXfrm>
    </dsp:sp>
    <dsp:sp modelId="{99C336AC-F6DC-460D-B026-D7ECF76AEBC8}">
      <dsp:nvSpPr>
        <dsp:cNvPr id="0" name=""/>
        <dsp:cNvSpPr/>
      </dsp:nvSpPr>
      <dsp:spPr>
        <a:xfrm>
          <a:off x="3984426" y="1978296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3984426" y="2057245"/>
        <a:ext cx="236210" cy="236847"/>
      </dsp:txXfrm>
    </dsp:sp>
    <dsp:sp modelId="{92E82807-2FBF-4896-822B-075C030B66B7}">
      <dsp:nvSpPr>
        <dsp:cNvPr id="0" name=""/>
        <dsp:cNvSpPr/>
      </dsp:nvSpPr>
      <dsp:spPr>
        <a:xfrm>
          <a:off x="4461941" y="1563852"/>
          <a:ext cx="1591716" cy="122363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Permitir la verificación de bienes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4497780" y="1599691"/>
        <a:ext cx="1520038" cy="1151954"/>
      </dsp:txXfrm>
    </dsp:sp>
    <dsp:sp modelId="{85A01720-C23D-43B2-B13C-FAA007A03EDE}">
      <dsp:nvSpPr>
        <dsp:cNvPr id="0" name=""/>
        <dsp:cNvSpPr/>
      </dsp:nvSpPr>
      <dsp:spPr>
        <a:xfrm>
          <a:off x="6212830" y="1978296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6212830" y="2057245"/>
        <a:ext cx="236210" cy="236847"/>
      </dsp:txXfrm>
    </dsp:sp>
    <dsp:sp modelId="{33388F0D-7DCE-4702-A9AF-F87222DA1364}">
      <dsp:nvSpPr>
        <dsp:cNvPr id="0" name=""/>
        <dsp:cNvSpPr/>
      </dsp:nvSpPr>
      <dsp:spPr>
        <a:xfrm>
          <a:off x="6690345" y="1563852"/>
          <a:ext cx="1591716" cy="122363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Poner a su disposición equipo de cómputo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6726184" y="1599691"/>
        <a:ext cx="1520038" cy="1151954"/>
      </dsp:txXfrm>
    </dsp:sp>
    <dsp:sp modelId="{4DC09D3C-2005-4624-83BE-0024D63BB0A2}">
      <dsp:nvSpPr>
        <dsp:cNvPr id="0" name=""/>
        <dsp:cNvSpPr/>
      </dsp:nvSpPr>
      <dsp:spPr>
        <a:xfrm>
          <a:off x="8441233" y="1978296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8441233" y="2057245"/>
        <a:ext cx="236210" cy="236847"/>
      </dsp:txXfrm>
    </dsp:sp>
    <dsp:sp modelId="{02B6E9A3-5D55-4DE8-B488-997D43EB2494}">
      <dsp:nvSpPr>
        <dsp:cNvPr id="0" name=""/>
        <dsp:cNvSpPr/>
      </dsp:nvSpPr>
      <dsp:spPr>
        <a:xfrm>
          <a:off x="8918748" y="1563852"/>
          <a:ext cx="1591716" cy="122363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Entregar archivos electrónicos requeridos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8954587" y="1599691"/>
        <a:ext cx="1520038" cy="1151954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39CE10-BF96-472D-95A1-DD5ACE340D97}">
      <dsp:nvSpPr>
        <dsp:cNvPr id="0" name=""/>
        <dsp:cNvSpPr/>
      </dsp:nvSpPr>
      <dsp:spPr>
        <a:xfrm rot="5400000">
          <a:off x="1276769" y="576930"/>
          <a:ext cx="491109" cy="55911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3203EF-5E8E-4CCD-8485-597D0E24816A}">
      <dsp:nvSpPr>
        <dsp:cNvPr id="0" name=""/>
        <dsp:cNvSpPr/>
      </dsp:nvSpPr>
      <dsp:spPr>
        <a:xfrm>
          <a:off x="928825" y="32525"/>
          <a:ext cx="1057829" cy="578690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Levantar acta </a:t>
          </a:r>
          <a:endParaRPr lang="es-MX" sz="900" kern="1200" dirty="0"/>
        </a:p>
      </dsp:txBody>
      <dsp:txXfrm>
        <a:off x="957079" y="60779"/>
        <a:ext cx="1001321" cy="522182"/>
      </dsp:txXfrm>
    </dsp:sp>
    <dsp:sp modelId="{D009C21E-BE40-4B1E-A39D-9DC89AFB85D1}">
      <dsp:nvSpPr>
        <dsp:cNvPr id="0" name=""/>
        <dsp:cNvSpPr/>
      </dsp:nvSpPr>
      <dsp:spPr>
        <a:xfrm>
          <a:off x="2014032" y="87716"/>
          <a:ext cx="1440856" cy="4677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900" kern="1200" dirty="0" smtClean="0"/>
            <a:t>Con hechos u omisiones</a:t>
          </a:r>
          <a:endParaRPr lang="es-MX" sz="900" kern="1200" dirty="0"/>
        </a:p>
      </dsp:txBody>
      <dsp:txXfrm>
        <a:off x="2014032" y="87716"/>
        <a:ext cx="1440856" cy="467723"/>
      </dsp:txXfrm>
    </dsp:sp>
    <dsp:sp modelId="{62B47CFA-7C21-43D4-87D6-CB30201611A0}">
      <dsp:nvSpPr>
        <dsp:cNvPr id="0" name=""/>
        <dsp:cNvSpPr/>
      </dsp:nvSpPr>
      <dsp:spPr>
        <a:xfrm rot="5400000">
          <a:off x="2219181" y="1226991"/>
          <a:ext cx="491109" cy="55911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A0375C-C8FA-4E8D-9438-29F1BBF8B2A0}">
      <dsp:nvSpPr>
        <dsp:cNvPr id="0" name=""/>
        <dsp:cNvSpPr/>
      </dsp:nvSpPr>
      <dsp:spPr>
        <a:xfrm>
          <a:off x="1871237" y="682586"/>
          <a:ext cx="1057829" cy="578690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smtClean="0"/>
            <a:t>Si se visitan dos o más lugares </a:t>
          </a:r>
          <a:endParaRPr lang="es-MX" sz="900" kern="1200" dirty="0"/>
        </a:p>
      </dsp:txBody>
      <dsp:txXfrm>
        <a:off x="1899491" y="710840"/>
        <a:ext cx="1001321" cy="522182"/>
      </dsp:txXfrm>
    </dsp:sp>
    <dsp:sp modelId="{61C5FC2F-5716-4BD0-B9E0-EF9F80537F84}">
      <dsp:nvSpPr>
        <dsp:cNvPr id="0" name=""/>
        <dsp:cNvSpPr/>
      </dsp:nvSpPr>
      <dsp:spPr>
        <a:xfrm>
          <a:off x="2956444" y="737777"/>
          <a:ext cx="1440856" cy="4677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900" kern="1200" smtClean="0"/>
            <a:t>Realizar actas parciales</a:t>
          </a:r>
          <a:endParaRPr lang="es-MX" sz="900" kern="1200" dirty="0"/>
        </a:p>
      </dsp:txBody>
      <dsp:txXfrm>
        <a:off x="2956444" y="737777"/>
        <a:ext cx="1440856" cy="467723"/>
      </dsp:txXfrm>
    </dsp:sp>
    <dsp:sp modelId="{0045730D-C1D0-41F9-B8A7-6C6D27B675FB}">
      <dsp:nvSpPr>
        <dsp:cNvPr id="0" name=""/>
        <dsp:cNvSpPr/>
      </dsp:nvSpPr>
      <dsp:spPr>
        <a:xfrm rot="5400000">
          <a:off x="3161593" y="1877051"/>
          <a:ext cx="491109" cy="55911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32EC80-D9CA-4BD7-AB2D-2B0616E3C77D}">
      <dsp:nvSpPr>
        <dsp:cNvPr id="0" name=""/>
        <dsp:cNvSpPr/>
      </dsp:nvSpPr>
      <dsp:spPr>
        <a:xfrm>
          <a:off x="2813649" y="1332646"/>
          <a:ext cx="1057829" cy="578690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smtClean="0"/>
            <a:t>Para asegurar información o bienes</a:t>
          </a:r>
          <a:endParaRPr lang="es-MX" sz="900" kern="1200" dirty="0"/>
        </a:p>
      </dsp:txBody>
      <dsp:txXfrm>
        <a:off x="2841903" y="1360900"/>
        <a:ext cx="1001321" cy="522182"/>
      </dsp:txXfrm>
    </dsp:sp>
    <dsp:sp modelId="{7E783EE4-2DE5-4B1E-807D-1684360201EF}">
      <dsp:nvSpPr>
        <dsp:cNvPr id="0" name=""/>
        <dsp:cNvSpPr/>
      </dsp:nvSpPr>
      <dsp:spPr>
        <a:xfrm>
          <a:off x="3898856" y="1387838"/>
          <a:ext cx="1440856" cy="4677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900" kern="1200" dirty="0" smtClean="0"/>
            <a:t>Colocarán sellos </a:t>
          </a:r>
          <a:endParaRPr lang="es-MX" sz="900" kern="1200" dirty="0"/>
        </a:p>
      </dsp:txBody>
      <dsp:txXfrm>
        <a:off x="3898856" y="1387838"/>
        <a:ext cx="1440856" cy="467723"/>
      </dsp:txXfrm>
    </dsp:sp>
    <dsp:sp modelId="{02D0AB13-0375-4CB3-B3B9-115FF9496552}">
      <dsp:nvSpPr>
        <dsp:cNvPr id="0" name=""/>
        <dsp:cNvSpPr/>
      </dsp:nvSpPr>
      <dsp:spPr>
        <a:xfrm rot="5400000">
          <a:off x="4104005" y="2527112"/>
          <a:ext cx="491109" cy="55911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DD2C8E-996B-4160-8E9B-ECFB03E4437B}">
      <dsp:nvSpPr>
        <dsp:cNvPr id="0" name=""/>
        <dsp:cNvSpPr/>
      </dsp:nvSpPr>
      <dsp:spPr>
        <a:xfrm>
          <a:off x="3756061" y="1982707"/>
          <a:ext cx="1057829" cy="578690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smtClean="0"/>
            <a:t>Actas complementarias</a:t>
          </a:r>
          <a:endParaRPr lang="es-MX" sz="900" kern="1200" dirty="0"/>
        </a:p>
      </dsp:txBody>
      <dsp:txXfrm>
        <a:off x="3784315" y="2010961"/>
        <a:ext cx="1001321" cy="522182"/>
      </dsp:txXfrm>
    </dsp:sp>
    <dsp:sp modelId="{305208CB-378D-40A1-BE2D-A3C2E932A2DB}">
      <dsp:nvSpPr>
        <dsp:cNvPr id="0" name=""/>
        <dsp:cNvSpPr/>
      </dsp:nvSpPr>
      <dsp:spPr>
        <a:xfrm>
          <a:off x="4866829" y="2029732"/>
          <a:ext cx="1797951" cy="4677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900" kern="1200" dirty="0" smtClean="0"/>
            <a:t>Incumplimiento de disposiciones</a:t>
          </a:r>
          <a:endParaRPr lang="es-MX" sz="900" kern="1200" dirty="0"/>
        </a:p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900" kern="1200" smtClean="0"/>
            <a:t>Información de terceros</a:t>
          </a:r>
          <a:endParaRPr lang="es-MX" sz="900" kern="1200" dirty="0"/>
        </a:p>
      </dsp:txBody>
      <dsp:txXfrm>
        <a:off x="4866829" y="2029732"/>
        <a:ext cx="1797951" cy="467723"/>
      </dsp:txXfrm>
    </dsp:sp>
    <dsp:sp modelId="{0E460BD0-10EF-400A-99C1-AEAEE2636BA7}">
      <dsp:nvSpPr>
        <dsp:cNvPr id="0" name=""/>
        <dsp:cNvSpPr/>
      </dsp:nvSpPr>
      <dsp:spPr>
        <a:xfrm rot="5400000">
          <a:off x="5181677" y="3177173"/>
          <a:ext cx="491109" cy="55911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106F04-7116-44B6-8605-1CCE2518DB24}">
      <dsp:nvSpPr>
        <dsp:cNvPr id="0" name=""/>
        <dsp:cNvSpPr/>
      </dsp:nvSpPr>
      <dsp:spPr>
        <a:xfrm>
          <a:off x="4679923" y="2624602"/>
          <a:ext cx="1057829" cy="578690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smtClean="0"/>
            <a:t>Designación de representantes</a:t>
          </a:r>
          <a:endParaRPr lang="es-MX" sz="900" kern="1200" dirty="0"/>
        </a:p>
      </dsp:txBody>
      <dsp:txXfrm>
        <a:off x="4708177" y="2652856"/>
        <a:ext cx="1001321" cy="522182"/>
      </dsp:txXfrm>
    </dsp:sp>
    <dsp:sp modelId="{B09A44E6-5859-483C-97E8-C92D4894A3A6}">
      <dsp:nvSpPr>
        <dsp:cNvPr id="0" name=""/>
        <dsp:cNvSpPr/>
      </dsp:nvSpPr>
      <dsp:spPr>
        <a:xfrm>
          <a:off x="5784489" y="2671271"/>
          <a:ext cx="2870661" cy="4677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900" kern="1200" dirty="0" smtClean="0"/>
            <a:t>Después del última acta parcial el contribuyente podrá designar dos representantes para conocer información confidencial de terceros.</a:t>
          </a:r>
          <a:endParaRPr lang="es-MX" sz="900" kern="1200" dirty="0"/>
        </a:p>
      </dsp:txBody>
      <dsp:txXfrm>
        <a:off x="5784489" y="2671271"/>
        <a:ext cx="2870661" cy="467723"/>
      </dsp:txXfrm>
    </dsp:sp>
    <dsp:sp modelId="{A410E53D-9D11-40D8-A14C-3E39DEE87B7D}">
      <dsp:nvSpPr>
        <dsp:cNvPr id="0" name=""/>
        <dsp:cNvSpPr/>
      </dsp:nvSpPr>
      <dsp:spPr>
        <a:xfrm rot="5400000">
          <a:off x="6502254" y="3843563"/>
          <a:ext cx="491109" cy="55911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1E6EF1-EC00-4F33-85AB-F84FDFC54A6F}">
      <dsp:nvSpPr>
        <dsp:cNvPr id="0" name=""/>
        <dsp:cNvSpPr/>
      </dsp:nvSpPr>
      <dsp:spPr>
        <a:xfrm>
          <a:off x="5711137" y="3291353"/>
          <a:ext cx="1057829" cy="578690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Firmas, cierre y acta final</a:t>
          </a:r>
          <a:endParaRPr lang="es-MX" sz="900" kern="1200" dirty="0"/>
        </a:p>
      </dsp:txBody>
      <dsp:txXfrm>
        <a:off x="5739391" y="3319607"/>
        <a:ext cx="1001321" cy="522182"/>
      </dsp:txXfrm>
    </dsp:sp>
    <dsp:sp modelId="{3D21CA62-C459-4CE9-8B4C-BF3A3D527057}">
      <dsp:nvSpPr>
        <dsp:cNvPr id="0" name=""/>
        <dsp:cNvSpPr/>
      </dsp:nvSpPr>
      <dsp:spPr>
        <a:xfrm>
          <a:off x="6774280" y="3338020"/>
          <a:ext cx="3741319" cy="4677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900" kern="1200" dirty="0" smtClean="0"/>
            <a:t>Estando presentes visitantes, visitado y testigos, de negarse a firmar se asentará en el acta sin que esto afecte su validez.</a:t>
          </a:r>
          <a:endParaRPr lang="es-MX" sz="900" kern="1200" dirty="0"/>
        </a:p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900" kern="1200" dirty="0" smtClean="0"/>
            <a:t>Las actas parciales forman parte de la final</a:t>
          </a:r>
          <a:endParaRPr lang="es-MX" sz="900" kern="1200" dirty="0"/>
        </a:p>
      </dsp:txBody>
      <dsp:txXfrm>
        <a:off x="6774280" y="3338020"/>
        <a:ext cx="3741319" cy="467723"/>
      </dsp:txXfrm>
    </dsp:sp>
    <dsp:sp modelId="{CC5E8C2D-6159-4E75-AD01-EB68D695F924}">
      <dsp:nvSpPr>
        <dsp:cNvPr id="0" name=""/>
        <dsp:cNvSpPr/>
      </dsp:nvSpPr>
      <dsp:spPr>
        <a:xfrm>
          <a:off x="7115164" y="3949087"/>
          <a:ext cx="1057829" cy="578690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Cuando el procedimiento no se ajusto a las normas</a:t>
          </a:r>
          <a:endParaRPr lang="es-MX" sz="900" kern="1200" dirty="0"/>
        </a:p>
      </dsp:txBody>
      <dsp:txXfrm>
        <a:off x="7143418" y="3977341"/>
        <a:ext cx="1001321" cy="522182"/>
      </dsp:txXfrm>
    </dsp:sp>
    <dsp:sp modelId="{AF1494BB-153A-4ADB-B539-8D8CB9EECFC5}">
      <dsp:nvSpPr>
        <dsp:cNvPr id="0" name=""/>
        <dsp:cNvSpPr/>
      </dsp:nvSpPr>
      <dsp:spPr>
        <a:xfrm>
          <a:off x="8226720" y="3988081"/>
          <a:ext cx="2087269" cy="4677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900" kern="1200" dirty="0" smtClean="0"/>
            <a:t>La autoridad podrá reponer el procedimiento una sola vez</a:t>
          </a:r>
          <a:endParaRPr lang="es-MX" sz="900" kern="1200" dirty="0"/>
        </a:p>
      </dsp:txBody>
      <dsp:txXfrm>
        <a:off x="8226720" y="3988081"/>
        <a:ext cx="2087269" cy="4677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E5577F-E1D9-45CC-A09F-50DCAF7DBD34}">
      <dsp:nvSpPr>
        <dsp:cNvPr id="0" name=""/>
        <dsp:cNvSpPr/>
      </dsp:nvSpPr>
      <dsp:spPr>
        <a:xfrm>
          <a:off x="1852248" y="1167617"/>
          <a:ext cx="39420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4208" y="45720"/>
              </a:lnTo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>
            <a:solidFill>
              <a:schemeClr val="tx1"/>
            </a:solidFill>
          </a:endParaRPr>
        </a:p>
      </dsp:txBody>
      <dsp:txXfrm>
        <a:off x="2038732" y="1211213"/>
        <a:ext cx="21240" cy="4248"/>
      </dsp:txXfrm>
    </dsp:sp>
    <dsp:sp modelId="{BE7D5AB0-4E5D-45FD-A178-59DC48D89D6C}">
      <dsp:nvSpPr>
        <dsp:cNvPr id="0" name=""/>
        <dsp:cNvSpPr/>
      </dsp:nvSpPr>
      <dsp:spPr>
        <a:xfrm>
          <a:off x="7056" y="659240"/>
          <a:ext cx="1846992" cy="110819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Llevar contabilidad</a:t>
          </a:r>
          <a:endParaRPr lang="es-MX" sz="1500" kern="1200"/>
        </a:p>
      </dsp:txBody>
      <dsp:txXfrm>
        <a:off x="7056" y="659240"/>
        <a:ext cx="1846992" cy="1108195"/>
      </dsp:txXfrm>
    </dsp:sp>
    <dsp:sp modelId="{BAEDBC84-0763-4EA1-AC76-5C132E6E9301}">
      <dsp:nvSpPr>
        <dsp:cNvPr id="0" name=""/>
        <dsp:cNvSpPr/>
      </dsp:nvSpPr>
      <dsp:spPr>
        <a:xfrm>
          <a:off x="4124049" y="1167617"/>
          <a:ext cx="39420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4208" y="45720"/>
              </a:lnTo>
            </a:path>
          </a:pathLst>
        </a:custGeom>
        <a:noFill/>
        <a:ln w="6350" cap="flat" cmpd="sng" algn="ctr">
          <a:solidFill>
            <a:schemeClr val="accent5">
              <a:hueOff val="-1050478"/>
              <a:satOff val="-1461"/>
              <a:lumOff val="-56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>
            <a:solidFill>
              <a:schemeClr val="tx1"/>
            </a:solidFill>
          </a:endParaRPr>
        </a:p>
      </dsp:txBody>
      <dsp:txXfrm>
        <a:off x="4310533" y="1211213"/>
        <a:ext cx="21240" cy="4248"/>
      </dsp:txXfrm>
    </dsp:sp>
    <dsp:sp modelId="{C7456B69-FAD0-4648-9F80-7A9F9AA842E0}">
      <dsp:nvSpPr>
        <dsp:cNvPr id="0" name=""/>
        <dsp:cNvSpPr/>
      </dsp:nvSpPr>
      <dsp:spPr>
        <a:xfrm>
          <a:off x="2278856" y="659240"/>
          <a:ext cx="1846992" cy="1108195"/>
        </a:xfrm>
        <a:prstGeom prst="rect">
          <a:avLst/>
        </a:prstGeom>
        <a:gradFill rotWithShape="0">
          <a:gsLst>
            <a:gs pos="0">
              <a:schemeClr val="accent5">
                <a:hueOff val="-919168"/>
                <a:satOff val="-1278"/>
                <a:lumOff val="-49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919168"/>
                <a:satOff val="-1278"/>
                <a:lumOff val="-49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919168"/>
                <a:satOff val="-1278"/>
                <a:lumOff val="-49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Expedir comprobantes fiscales</a:t>
          </a:r>
          <a:endParaRPr lang="es-MX" sz="1500" kern="1200" dirty="0"/>
        </a:p>
      </dsp:txBody>
      <dsp:txXfrm>
        <a:off x="2278856" y="659240"/>
        <a:ext cx="1846992" cy="1108195"/>
      </dsp:txXfrm>
    </dsp:sp>
    <dsp:sp modelId="{B5099335-23CA-4497-A6BC-8B7042CE4E44}">
      <dsp:nvSpPr>
        <dsp:cNvPr id="0" name=""/>
        <dsp:cNvSpPr/>
      </dsp:nvSpPr>
      <dsp:spPr>
        <a:xfrm>
          <a:off x="6395849" y="1167617"/>
          <a:ext cx="39420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4208" y="45720"/>
              </a:lnTo>
            </a:path>
          </a:pathLst>
        </a:custGeom>
        <a:noFill/>
        <a:ln w="6350" cap="flat" cmpd="sng" algn="ctr">
          <a:solidFill>
            <a:schemeClr val="accent5">
              <a:hueOff val="-2100956"/>
              <a:satOff val="-2922"/>
              <a:lumOff val="-1121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>
            <a:solidFill>
              <a:schemeClr val="tx1"/>
            </a:solidFill>
          </a:endParaRPr>
        </a:p>
      </dsp:txBody>
      <dsp:txXfrm>
        <a:off x="6582333" y="1211213"/>
        <a:ext cx="21240" cy="4248"/>
      </dsp:txXfrm>
    </dsp:sp>
    <dsp:sp modelId="{BC1362D6-D023-456C-9701-4FE7496743E6}">
      <dsp:nvSpPr>
        <dsp:cNvPr id="0" name=""/>
        <dsp:cNvSpPr/>
      </dsp:nvSpPr>
      <dsp:spPr>
        <a:xfrm>
          <a:off x="4550657" y="659240"/>
          <a:ext cx="1846992" cy="1108195"/>
        </a:xfrm>
        <a:prstGeom prst="rect">
          <a:avLst/>
        </a:prstGeom>
        <a:gradFill rotWithShape="0">
          <a:gsLst>
            <a:gs pos="0">
              <a:schemeClr val="accent5">
                <a:hueOff val="-1838336"/>
                <a:satOff val="-2557"/>
                <a:lumOff val="-98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1838336"/>
                <a:satOff val="-2557"/>
                <a:lumOff val="-98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1838336"/>
                <a:satOff val="-2557"/>
                <a:lumOff val="-98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Formular Estado de posición financiera</a:t>
          </a:r>
          <a:endParaRPr lang="es-MX" sz="1500" kern="1200"/>
        </a:p>
      </dsp:txBody>
      <dsp:txXfrm>
        <a:off x="4550657" y="659240"/>
        <a:ext cx="1846992" cy="1108195"/>
      </dsp:txXfrm>
    </dsp:sp>
    <dsp:sp modelId="{8C000A20-C79D-4A91-BC84-0E061BC681D1}">
      <dsp:nvSpPr>
        <dsp:cNvPr id="0" name=""/>
        <dsp:cNvSpPr/>
      </dsp:nvSpPr>
      <dsp:spPr>
        <a:xfrm>
          <a:off x="8667650" y="1167617"/>
          <a:ext cx="39420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4208" y="45720"/>
              </a:lnTo>
            </a:path>
          </a:pathLst>
        </a:custGeom>
        <a:noFill/>
        <a:ln w="6350" cap="flat" cmpd="sng" algn="ctr">
          <a:solidFill>
            <a:schemeClr val="accent5">
              <a:hueOff val="-3151433"/>
              <a:satOff val="-4383"/>
              <a:lumOff val="-1681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>
            <a:solidFill>
              <a:schemeClr val="tx1"/>
            </a:solidFill>
          </a:endParaRPr>
        </a:p>
      </dsp:txBody>
      <dsp:txXfrm>
        <a:off x="8854133" y="1211213"/>
        <a:ext cx="21240" cy="4248"/>
      </dsp:txXfrm>
    </dsp:sp>
    <dsp:sp modelId="{2CB80F5E-2BD9-477B-A2C9-38271792648D}">
      <dsp:nvSpPr>
        <dsp:cNvPr id="0" name=""/>
        <dsp:cNvSpPr/>
      </dsp:nvSpPr>
      <dsp:spPr>
        <a:xfrm>
          <a:off x="6822457" y="659240"/>
          <a:ext cx="1846992" cy="1108195"/>
        </a:xfrm>
        <a:prstGeom prst="rect">
          <a:avLst/>
        </a:prstGeom>
        <a:gradFill rotWithShape="0">
          <a:gsLst>
            <a:gs pos="0">
              <a:schemeClr val="accent5">
                <a:hueOff val="-2757504"/>
                <a:satOff val="-3835"/>
                <a:lumOff val="-147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757504"/>
                <a:satOff val="-3835"/>
                <a:lumOff val="-147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757504"/>
                <a:satOff val="-3835"/>
                <a:lumOff val="-147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Levantar inventario de existencias</a:t>
          </a:r>
          <a:endParaRPr lang="es-MX" sz="1500" kern="1200"/>
        </a:p>
      </dsp:txBody>
      <dsp:txXfrm>
        <a:off x="6822457" y="659240"/>
        <a:ext cx="1846992" cy="1108195"/>
      </dsp:txXfrm>
    </dsp:sp>
    <dsp:sp modelId="{28CB41A0-A2D6-4543-9585-981420459663}">
      <dsp:nvSpPr>
        <dsp:cNvPr id="0" name=""/>
        <dsp:cNvSpPr/>
      </dsp:nvSpPr>
      <dsp:spPr>
        <a:xfrm>
          <a:off x="930552" y="1765635"/>
          <a:ext cx="9087201" cy="394208"/>
        </a:xfrm>
        <a:custGeom>
          <a:avLst/>
          <a:gdLst/>
          <a:ahLst/>
          <a:cxnLst/>
          <a:rect l="0" t="0" r="0" b="0"/>
          <a:pathLst>
            <a:path>
              <a:moveTo>
                <a:pt x="9087201" y="0"/>
              </a:moveTo>
              <a:lnTo>
                <a:pt x="9087201" y="214204"/>
              </a:lnTo>
              <a:lnTo>
                <a:pt x="0" y="214204"/>
              </a:lnTo>
              <a:lnTo>
                <a:pt x="0" y="394208"/>
              </a:lnTo>
            </a:path>
          </a:pathLst>
        </a:custGeom>
        <a:noFill/>
        <a:ln w="6350" cap="flat" cmpd="sng" algn="ctr">
          <a:solidFill>
            <a:schemeClr val="accent5">
              <a:hueOff val="-4201911"/>
              <a:satOff val="-5845"/>
              <a:lumOff val="-2241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>
            <a:solidFill>
              <a:schemeClr val="tx1"/>
            </a:solidFill>
          </a:endParaRPr>
        </a:p>
      </dsp:txBody>
      <dsp:txXfrm>
        <a:off x="5246725" y="1960615"/>
        <a:ext cx="454856" cy="4248"/>
      </dsp:txXfrm>
    </dsp:sp>
    <dsp:sp modelId="{FA93FCC2-81CC-4A82-A652-744EC8C95BDD}">
      <dsp:nvSpPr>
        <dsp:cNvPr id="0" name=""/>
        <dsp:cNvSpPr/>
      </dsp:nvSpPr>
      <dsp:spPr>
        <a:xfrm>
          <a:off x="9094258" y="659240"/>
          <a:ext cx="1846992" cy="1108195"/>
        </a:xfrm>
        <a:prstGeom prst="rect">
          <a:avLst/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Presentar declaración anual</a:t>
          </a:r>
          <a:endParaRPr lang="es-MX" sz="1500" kern="1200"/>
        </a:p>
      </dsp:txBody>
      <dsp:txXfrm>
        <a:off x="9094258" y="659240"/>
        <a:ext cx="1846992" cy="1108195"/>
      </dsp:txXfrm>
    </dsp:sp>
    <dsp:sp modelId="{12A77346-6845-49FA-A40F-9734B4004607}">
      <dsp:nvSpPr>
        <dsp:cNvPr id="0" name=""/>
        <dsp:cNvSpPr/>
      </dsp:nvSpPr>
      <dsp:spPr>
        <a:xfrm>
          <a:off x="1852248" y="2700621"/>
          <a:ext cx="39420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4208" y="45720"/>
              </a:lnTo>
            </a:path>
          </a:pathLst>
        </a:custGeom>
        <a:noFill/>
        <a:ln w="6350" cap="flat" cmpd="sng" algn="ctr">
          <a:solidFill>
            <a:schemeClr val="accent5">
              <a:hueOff val="-5252389"/>
              <a:satOff val="-7306"/>
              <a:lumOff val="-2801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>
            <a:solidFill>
              <a:schemeClr val="tx1"/>
            </a:solidFill>
          </a:endParaRPr>
        </a:p>
      </dsp:txBody>
      <dsp:txXfrm>
        <a:off x="2038732" y="2744217"/>
        <a:ext cx="21240" cy="4248"/>
      </dsp:txXfrm>
    </dsp:sp>
    <dsp:sp modelId="{67264B69-8CB3-4BD8-B9E2-F24D35F679E8}">
      <dsp:nvSpPr>
        <dsp:cNvPr id="0" name=""/>
        <dsp:cNvSpPr/>
      </dsp:nvSpPr>
      <dsp:spPr>
        <a:xfrm>
          <a:off x="7056" y="2192243"/>
          <a:ext cx="1846992" cy="1108195"/>
        </a:xfrm>
        <a:prstGeom prst="rect">
          <a:avLst/>
        </a:prstGeom>
        <a:gradFill rotWithShape="0">
          <a:gsLst>
            <a:gs pos="0">
              <a:schemeClr val="accent5">
                <a:hueOff val="-4595840"/>
                <a:satOff val="-6392"/>
                <a:lumOff val="-245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4595840"/>
                <a:satOff val="-6392"/>
                <a:lumOff val="-245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4595840"/>
                <a:satOff val="-6392"/>
                <a:lumOff val="-245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Presentar declaraciones por medio electrónicos</a:t>
          </a:r>
          <a:endParaRPr lang="es-MX" sz="1500" kern="1200"/>
        </a:p>
      </dsp:txBody>
      <dsp:txXfrm>
        <a:off x="7056" y="2192243"/>
        <a:ext cx="1846992" cy="1108195"/>
      </dsp:txXfrm>
    </dsp:sp>
    <dsp:sp modelId="{4D3C3820-507A-4444-A431-5AAF3C7D8121}">
      <dsp:nvSpPr>
        <dsp:cNvPr id="0" name=""/>
        <dsp:cNvSpPr/>
      </dsp:nvSpPr>
      <dsp:spPr>
        <a:xfrm>
          <a:off x="4124049" y="2700621"/>
          <a:ext cx="39420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4208" y="45720"/>
              </a:lnTo>
            </a:path>
          </a:pathLst>
        </a:custGeom>
        <a:noFill/>
        <a:ln w="6350" cap="flat" cmpd="sng" algn="ctr">
          <a:solidFill>
            <a:schemeClr val="accent5">
              <a:hueOff val="-6302867"/>
              <a:satOff val="-8767"/>
              <a:lumOff val="-3362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>
            <a:solidFill>
              <a:schemeClr val="tx1"/>
            </a:solidFill>
          </a:endParaRPr>
        </a:p>
      </dsp:txBody>
      <dsp:txXfrm>
        <a:off x="4310533" y="2744217"/>
        <a:ext cx="21240" cy="4248"/>
      </dsp:txXfrm>
    </dsp:sp>
    <dsp:sp modelId="{AB594BD7-A7E4-4805-BBD5-D475718DAFF3}">
      <dsp:nvSpPr>
        <dsp:cNvPr id="0" name=""/>
        <dsp:cNvSpPr/>
      </dsp:nvSpPr>
      <dsp:spPr>
        <a:xfrm>
          <a:off x="2278856" y="2192243"/>
          <a:ext cx="1846992" cy="1108195"/>
        </a:xfrm>
        <a:prstGeom prst="rect">
          <a:avLst/>
        </a:prstGeom>
        <a:gradFill rotWithShape="0">
          <a:gsLst>
            <a:gs pos="0">
              <a:schemeClr val="accent5">
                <a:hueOff val="-5515009"/>
                <a:satOff val="-7671"/>
                <a:lumOff val="-294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5515009"/>
                <a:satOff val="-7671"/>
                <a:lumOff val="-294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5515009"/>
                <a:satOff val="-7671"/>
                <a:lumOff val="-294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Registro de títulos valor emitidos</a:t>
          </a:r>
          <a:endParaRPr lang="es-MX" sz="1500" kern="1200"/>
        </a:p>
      </dsp:txBody>
      <dsp:txXfrm>
        <a:off x="2278856" y="2192243"/>
        <a:ext cx="1846992" cy="1108195"/>
      </dsp:txXfrm>
    </dsp:sp>
    <dsp:sp modelId="{D242B341-5E97-44C7-BC67-CE5DA62FAF6B}">
      <dsp:nvSpPr>
        <dsp:cNvPr id="0" name=""/>
        <dsp:cNvSpPr/>
      </dsp:nvSpPr>
      <dsp:spPr>
        <a:xfrm>
          <a:off x="6395849" y="2700621"/>
          <a:ext cx="39420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4208" y="45720"/>
              </a:lnTo>
            </a:path>
          </a:pathLst>
        </a:custGeom>
        <a:noFill/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>
            <a:solidFill>
              <a:schemeClr val="tx1"/>
            </a:solidFill>
          </a:endParaRPr>
        </a:p>
      </dsp:txBody>
      <dsp:txXfrm>
        <a:off x="6582333" y="2744217"/>
        <a:ext cx="21240" cy="4248"/>
      </dsp:txXfrm>
    </dsp:sp>
    <dsp:sp modelId="{4C1FEF79-C1C6-4A13-91B9-9B28A99C966B}">
      <dsp:nvSpPr>
        <dsp:cNvPr id="0" name=""/>
        <dsp:cNvSpPr/>
      </dsp:nvSpPr>
      <dsp:spPr>
        <a:xfrm>
          <a:off x="4550657" y="2192243"/>
          <a:ext cx="1846992" cy="1108195"/>
        </a:xfrm>
        <a:prstGeom prst="rect">
          <a:avLst/>
        </a:prstGeom>
        <a:gradFill rotWithShape="0">
          <a:gsLst>
            <a:gs pos="0">
              <a:schemeClr val="accent5">
                <a:hueOff val="-6434176"/>
                <a:satOff val="-8949"/>
                <a:lumOff val="-343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434176"/>
                <a:satOff val="-8949"/>
                <a:lumOff val="-343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434176"/>
                <a:satOff val="-8949"/>
                <a:lumOff val="-343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Informar operaciones con partes relacionadas</a:t>
          </a:r>
          <a:endParaRPr lang="es-MX" sz="1500" kern="1200" dirty="0"/>
        </a:p>
      </dsp:txBody>
      <dsp:txXfrm>
        <a:off x="4550657" y="2192243"/>
        <a:ext cx="1846992" cy="1108195"/>
      </dsp:txXfrm>
    </dsp:sp>
    <dsp:sp modelId="{34FF8119-5324-4328-96D9-10411D30EE63}">
      <dsp:nvSpPr>
        <dsp:cNvPr id="0" name=""/>
        <dsp:cNvSpPr/>
      </dsp:nvSpPr>
      <dsp:spPr>
        <a:xfrm>
          <a:off x="6822457" y="2192243"/>
          <a:ext cx="1846992" cy="1108195"/>
        </a:xfrm>
        <a:prstGeom prst="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Usar precios de transferencia en operaciones con partes relacionadas</a:t>
          </a:r>
          <a:endParaRPr lang="es-MX" sz="1500" kern="1200" dirty="0"/>
        </a:p>
      </dsp:txBody>
      <dsp:txXfrm>
        <a:off x="6822457" y="2192243"/>
        <a:ext cx="1846992" cy="1108195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82B02E-B343-4B8A-ACA0-19326100909C}">
      <dsp:nvSpPr>
        <dsp:cNvPr id="0" name=""/>
        <dsp:cNvSpPr/>
      </dsp:nvSpPr>
      <dsp:spPr>
        <a:xfrm>
          <a:off x="2442771" y="3129"/>
          <a:ext cx="3311797" cy="132471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Ya sea en el domicilio fiscal o en las oficinas de las autoridades</a:t>
          </a:r>
          <a:endParaRPr lang="es-MX" sz="2200" kern="1200"/>
        </a:p>
      </dsp:txBody>
      <dsp:txXfrm>
        <a:off x="3105131" y="3129"/>
        <a:ext cx="1987078" cy="1324719"/>
      </dsp:txXfrm>
    </dsp:sp>
    <dsp:sp modelId="{5531AD74-C007-49D3-B2B0-4BE5BBFC3506}">
      <dsp:nvSpPr>
        <dsp:cNvPr id="0" name=""/>
        <dsp:cNvSpPr/>
      </dsp:nvSpPr>
      <dsp:spPr>
        <a:xfrm>
          <a:off x="5324035" y="115730"/>
          <a:ext cx="2748792" cy="1099516"/>
        </a:xfrm>
        <a:prstGeom prst="chevron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990" tIns="23495" rIns="0" bIns="23495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smtClean="0"/>
            <a:t>12 meses</a:t>
          </a:r>
          <a:endParaRPr lang="es-MX" sz="3700" kern="1200"/>
        </a:p>
      </dsp:txBody>
      <dsp:txXfrm>
        <a:off x="5873793" y="115730"/>
        <a:ext cx="1649276" cy="1099516"/>
      </dsp:txXfrm>
    </dsp:sp>
    <dsp:sp modelId="{95B0A5C7-31F3-4156-8EBB-89344877AEAE}">
      <dsp:nvSpPr>
        <dsp:cNvPr id="0" name=""/>
        <dsp:cNvSpPr/>
      </dsp:nvSpPr>
      <dsp:spPr>
        <a:xfrm>
          <a:off x="2442771" y="1513309"/>
          <a:ext cx="3311797" cy="132471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A contribuyentes del sistema financiero</a:t>
          </a:r>
          <a:endParaRPr lang="es-MX" sz="2200" kern="1200"/>
        </a:p>
      </dsp:txBody>
      <dsp:txXfrm>
        <a:off x="3105131" y="1513309"/>
        <a:ext cx="1987078" cy="1324719"/>
      </dsp:txXfrm>
    </dsp:sp>
    <dsp:sp modelId="{3837871C-1F27-48B1-9AEF-A97E51A84F66}">
      <dsp:nvSpPr>
        <dsp:cNvPr id="0" name=""/>
        <dsp:cNvSpPr/>
      </dsp:nvSpPr>
      <dsp:spPr>
        <a:xfrm>
          <a:off x="5324035" y="1625910"/>
          <a:ext cx="2748792" cy="1099516"/>
        </a:xfrm>
        <a:prstGeom prst="chevron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990" tIns="23495" rIns="0" bIns="23495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smtClean="0"/>
            <a:t>18 meses</a:t>
          </a:r>
          <a:endParaRPr lang="es-MX" sz="3700" kern="1200"/>
        </a:p>
      </dsp:txBody>
      <dsp:txXfrm>
        <a:off x="5873793" y="1625910"/>
        <a:ext cx="1649276" cy="1099516"/>
      </dsp:txXfrm>
    </dsp:sp>
    <dsp:sp modelId="{FA93DEAA-D89C-4D51-8449-29187DED6535}">
      <dsp:nvSpPr>
        <dsp:cNvPr id="0" name=""/>
        <dsp:cNvSpPr/>
      </dsp:nvSpPr>
      <dsp:spPr>
        <a:xfrm>
          <a:off x="2442771" y="3023489"/>
          <a:ext cx="3311797" cy="132471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Comercio exterior</a:t>
          </a:r>
          <a:endParaRPr lang="es-MX" sz="2200" kern="1200"/>
        </a:p>
      </dsp:txBody>
      <dsp:txXfrm>
        <a:off x="3105131" y="3023489"/>
        <a:ext cx="1987078" cy="1324719"/>
      </dsp:txXfrm>
    </dsp:sp>
    <dsp:sp modelId="{F527DB11-A445-45B6-A363-561799476973}">
      <dsp:nvSpPr>
        <dsp:cNvPr id="0" name=""/>
        <dsp:cNvSpPr/>
      </dsp:nvSpPr>
      <dsp:spPr>
        <a:xfrm>
          <a:off x="5324035" y="3136090"/>
          <a:ext cx="2748792" cy="1099516"/>
        </a:xfrm>
        <a:prstGeom prst="chevron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990" tIns="23495" rIns="0" bIns="23495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smtClean="0"/>
            <a:t>Dos años</a:t>
          </a:r>
          <a:endParaRPr lang="es-MX" sz="3700" kern="1200"/>
        </a:p>
      </dsp:txBody>
      <dsp:txXfrm>
        <a:off x="5873793" y="3136090"/>
        <a:ext cx="1649276" cy="1099516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FBBAE8-5BD3-48EE-83B7-95C1D455F792}">
      <dsp:nvSpPr>
        <dsp:cNvPr id="0" name=""/>
        <dsp:cNvSpPr/>
      </dsp:nvSpPr>
      <dsp:spPr>
        <a:xfrm>
          <a:off x="2755780" y="0"/>
          <a:ext cx="4351338" cy="4351338"/>
        </a:xfrm>
        <a:prstGeom prst="triangle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0BD899-9C96-44CC-BC58-BBF58B6D2701}">
      <dsp:nvSpPr>
        <dsp:cNvPr id="0" name=""/>
        <dsp:cNvSpPr/>
      </dsp:nvSpPr>
      <dsp:spPr>
        <a:xfrm>
          <a:off x="4931449" y="435558"/>
          <a:ext cx="2828369" cy="44193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smtClean="0"/>
            <a:t>En caso de huelga</a:t>
          </a:r>
          <a:endParaRPr lang="es-MX" sz="1100" kern="1200"/>
        </a:p>
      </dsp:txBody>
      <dsp:txXfrm>
        <a:off x="4953022" y="457131"/>
        <a:ext cx="2785223" cy="398786"/>
      </dsp:txXfrm>
    </dsp:sp>
    <dsp:sp modelId="{B9008F70-E48E-47A8-9065-0E53B0A61899}">
      <dsp:nvSpPr>
        <dsp:cNvPr id="0" name=""/>
        <dsp:cNvSpPr/>
      </dsp:nvSpPr>
      <dsp:spPr>
        <a:xfrm>
          <a:off x="4931449" y="932733"/>
          <a:ext cx="2828369" cy="44193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53547"/>
              <a:satOff val="-2152"/>
              <a:lumOff val="460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smtClean="0"/>
            <a:t>Por fallecimiento del contribuyente</a:t>
          </a:r>
          <a:endParaRPr lang="es-MX" sz="1100" kern="1200"/>
        </a:p>
      </dsp:txBody>
      <dsp:txXfrm>
        <a:off x="4953022" y="954306"/>
        <a:ext cx="2785223" cy="398786"/>
      </dsp:txXfrm>
    </dsp:sp>
    <dsp:sp modelId="{064E0409-137B-4145-9ADB-C9AAA4BBA80B}">
      <dsp:nvSpPr>
        <dsp:cNvPr id="0" name=""/>
        <dsp:cNvSpPr/>
      </dsp:nvSpPr>
      <dsp:spPr>
        <a:xfrm>
          <a:off x="4931449" y="1429907"/>
          <a:ext cx="2828369" cy="44193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107093"/>
              <a:satOff val="-4303"/>
              <a:lumOff val="920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smtClean="0"/>
            <a:t>Cuando se desocupe el domicilio fiscal o no se localice al contribuyente</a:t>
          </a:r>
          <a:endParaRPr lang="es-MX" sz="1100" kern="1200"/>
        </a:p>
      </dsp:txBody>
      <dsp:txXfrm>
        <a:off x="4953022" y="1451480"/>
        <a:ext cx="2785223" cy="398786"/>
      </dsp:txXfrm>
    </dsp:sp>
    <dsp:sp modelId="{39D08997-570A-4874-9295-80AB2F4EF0E2}">
      <dsp:nvSpPr>
        <dsp:cNvPr id="0" name=""/>
        <dsp:cNvSpPr/>
      </dsp:nvSpPr>
      <dsp:spPr>
        <a:xfrm>
          <a:off x="4931449" y="1927081"/>
          <a:ext cx="2828369" cy="44193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160640"/>
              <a:satOff val="-6455"/>
              <a:lumOff val="138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smtClean="0"/>
            <a:t>Cuando el contribuyente no atienda el requerimiento de solicitud de información</a:t>
          </a:r>
          <a:endParaRPr lang="es-MX" sz="1100" kern="1200"/>
        </a:p>
      </dsp:txBody>
      <dsp:txXfrm>
        <a:off x="4953022" y="1948654"/>
        <a:ext cx="2785223" cy="398786"/>
      </dsp:txXfrm>
    </dsp:sp>
    <dsp:sp modelId="{C4151151-73F2-4A7D-960E-EC0FDA441C4A}">
      <dsp:nvSpPr>
        <dsp:cNvPr id="0" name=""/>
        <dsp:cNvSpPr/>
      </dsp:nvSpPr>
      <dsp:spPr>
        <a:xfrm>
          <a:off x="4931449" y="2424256"/>
          <a:ext cx="2828369" cy="44193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214187"/>
              <a:satOff val="-8606"/>
              <a:lumOff val="1841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smtClean="0"/>
            <a:t>Por la reposición del acto</a:t>
          </a:r>
          <a:endParaRPr lang="es-MX" sz="1100" kern="1200"/>
        </a:p>
      </dsp:txBody>
      <dsp:txXfrm>
        <a:off x="4953022" y="2445829"/>
        <a:ext cx="2785223" cy="398786"/>
      </dsp:txXfrm>
    </dsp:sp>
    <dsp:sp modelId="{D71268C4-F7CC-4C24-A66F-6BFB68965694}">
      <dsp:nvSpPr>
        <dsp:cNvPr id="0" name=""/>
        <dsp:cNvSpPr/>
      </dsp:nvSpPr>
      <dsp:spPr>
        <a:xfrm>
          <a:off x="4931449" y="2921430"/>
          <a:ext cx="2828369" cy="44193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267733"/>
              <a:satOff val="-10758"/>
              <a:lumOff val="2302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smtClean="0"/>
            <a:t>Por caso fortuito o fuerza mayor</a:t>
          </a:r>
          <a:endParaRPr lang="es-MX" sz="1100" kern="1200"/>
        </a:p>
      </dsp:txBody>
      <dsp:txXfrm>
        <a:off x="4953022" y="2943003"/>
        <a:ext cx="2785223" cy="398786"/>
      </dsp:txXfrm>
    </dsp:sp>
    <dsp:sp modelId="{165295DF-6733-4DFA-BEE0-54B507F75691}">
      <dsp:nvSpPr>
        <dsp:cNvPr id="0" name=""/>
        <dsp:cNvSpPr/>
      </dsp:nvSpPr>
      <dsp:spPr>
        <a:xfrm>
          <a:off x="4931449" y="3418604"/>
          <a:ext cx="2828369" cy="44193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321280"/>
              <a:satOff val="-12909"/>
              <a:lumOff val="27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smtClean="0"/>
            <a:t>Por la interposición de un medio de defensa</a:t>
          </a:r>
          <a:endParaRPr lang="es-MX" sz="1100" kern="1200"/>
        </a:p>
      </dsp:txBody>
      <dsp:txXfrm>
        <a:off x="4953022" y="3440177"/>
        <a:ext cx="2785223" cy="398786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BD6520-5CAB-4A39-99A5-6181F1EF89E1}">
      <dsp:nvSpPr>
        <dsp:cNvPr id="0" name=""/>
        <dsp:cNvSpPr/>
      </dsp:nvSpPr>
      <dsp:spPr>
        <a:xfrm>
          <a:off x="0" y="72549"/>
          <a:ext cx="10515600" cy="4206240"/>
        </a:xfrm>
        <a:prstGeom prst="leftRightRibbon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608A54-0CF8-439E-BB79-156B6B5E5EEB}">
      <dsp:nvSpPr>
        <dsp:cNvPr id="0" name=""/>
        <dsp:cNvSpPr/>
      </dsp:nvSpPr>
      <dsp:spPr>
        <a:xfrm>
          <a:off x="1261872" y="808640"/>
          <a:ext cx="3470148" cy="206105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Cuando el contribuyente opte por dictaminar sus estados financieros por Contador Público autorizado.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1261872" y="808640"/>
        <a:ext cx="3470148" cy="2061057"/>
      </dsp:txXfrm>
    </dsp:sp>
    <dsp:sp modelId="{1D2D2C76-D93B-463C-AC40-847012B5ED24}">
      <dsp:nvSpPr>
        <dsp:cNvPr id="0" name=""/>
        <dsp:cNvSpPr/>
      </dsp:nvSpPr>
      <dsp:spPr>
        <a:xfrm>
          <a:off x="5257800" y="1481639"/>
          <a:ext cx="4101084" cy="206105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Excepto, cuando en el dictamen exista abstención de opinión, opinión negativa o salvedades.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5257800" y="1481639"/>
        <a:ext cx="4101084" cy="2061057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9A2B75-BF43-4467-A15B-442B66271586}">
      <dsp:nvSpPr>
        <dsp:cNvPr id="0" name=""/>
        <dsp:cNvSpPr/>
      </dsp:nvSpPr>
      <dsp:spPr>
        <a:xfrm>
          <a:off x="0" y="1305401"/>
          <a:ext cx="10515600" cy="1740535"/>
        </a:xfrm>
        <a:prstGeom prst="notchedRightArrow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E2CFFB-2942-4D53-9B4C-ADA334A38A25}">
      <dsp:nvSpPr>
        <dsp:cNvPr id="0" name=""/>
        <dsp:cNvSpPr/>
      </dsp:nvSpPr>
      <dsp:spPr>
        <a:xfrm>
          <a:off x="2599" y="0"/>
          <a:ext cx="1513414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b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Se notifica al contribuyente</a:t>
          </a:r>
          <a:endParaRPr lang="es-MX" sz="1700" kern="1200"/>
        </a:p>
      </dsp:txBody>
      <dsp:txXfrm>
        <a:off x="2599" y="0"/>
        <a:ext cx="1513414" cy="1740535"/>
      </dsp:txXfrm>
    </dsp:sp>
    <dsp:sp modelId="{8FE79D82-F6A0-4EB6-8430-A6E0BC95D790}">
      <dsp:nvSpPr>
        <dsp:cNvPr id="0" name=""/>
        <dsp:cNvSpPr/>
      </dsp:nvSpPr>
      <dsp:spPr>
        <a:xfrm>
          <a:off x="541739" y="1958102"/>
          <a:ext cx="435133" cy="4351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6FBCFF-8002-4892-8927-98F98675E0EC}">
      <dsp:nvSpPr>
        <dsp:cNvPr id="0" name=""/>
        <dsp:cNvSpPr/>
      </dsp:nvSpPr>
      <dsp:spPr>
        <a:xfrm>
          <a:off x="1591684" y="2610802"/>
          <a:ext cx="1513414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Se indica lugar y plazo para proporcionar información</a:t>
          </a:r>
          <a:endParaRPr lang="es-MX" sz="1700" kern="1200"/>
        </a:p>
      </dsp:txBody>
      <dsp:txXfrm>
        <a:off x="1591684" y="2610802"/>
        <a:ext cx="1513414" cy="1740535"/>
      </dsp:txXfrm>
    </dsp:sp>
    <dsp:sp modelId="{D1FEF9D1-FB7C-4FF4-B529-9E35CCCA0C4C}">
      <dsp:nvSpPr>
        <dsp:cNvPr id="0" name=""/>
        <dsp:cNvSpPr/>
      </dsp:nvSpPr>
      <dsp:spPr>
        <a:xfrm>
          <a:off x="2130825" y="1958102"/>
          <a:ext cx="435133" cy="4351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7D1D43-488E-4A3F-AEC6-0B99AAF8F156}">
      <dsp:nvSpPr>
        <dsp:cNvPr id="0" name=""/>
        <dsp:cNvSpPr/>
      </dsp:nvSpPr>
      <dsp:spPr>
        <a:xfrm>
          <a:off x="3180770" y="0"/>
          <a:ext cx="1513414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b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La persona presentará información requerida</a:t>
          </a:r>
          <a:endParaRPr lang="es-MX" sz="1700" kern="1200"/>
        </a:p>
      </dsp:txBody>
      <dsp:txXfrm>
        <a:off x="3180770" y="0"/>
        <a:ext cx="1513414" cy="1740535"/>
      </dsp:txXfrm>
    </dsp:sp>
    <dsp:sp modelId="{16367038-129E-4D10-A194-E3E8949487DB}">
      <dsp:nvSpPr>
        <dsp:cNvPr id="0" name=""/>
        <dsp:cNvSpPr/>
      </dsp:nvSpPr>
      <dsp:spPr>
        <a:xfrm>
          <a:off x="3719910" y="1958102"/>
          <a:ext cx="435133" cy="4351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DE174E-4590-47BE-8859-49EE002E09A1}">
      <dsp:nvSpPr>
        <dsp:cNvPr id="0" name=""/>
        <dsp:cNvSpPr/>
      </dsp:nvSpPr>
      <dsp:spPr>
        <a:xfrm>
          <a:off x="4769855" y="2610802"/>
          <a:ext cx="1513414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Revisión por parte de la autoridad </a:t>
          </a:r>
          <a:endParaRPr lang="es-MX" sz="1700" kern="1200"/>
        </a:p>
      </dsp:txBody>
      <dsp:txXfrm>
        <a:off x="4769855" y="2610802"/>
        <a:ext cx="1513414" cy="1740535"/>
      </dsp:txXfrm>
    </dsp:sp>
    <dsp:sp modelId="{2EB70ED3-906C-4A16-9FD8-CDCC65C75CE7}">
      <dsp:nvSpPr>
        <dsp:cNvPr id="0" name=""/>
        <dsp:cNvSpPr/>
      </dsp:nvSpPr>
      <dsp:spPr>
        <a:xfrm>
          <a:off x="5308995" y="1958102"/>
          <a:ext cx="435133" cy="4351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A8BFE3-45F6-42F7-BC2F-8A4599F86266}">
      <dsp:nvSpPr>
        <dsp:cNvPr id="0" name=""/>
        <dsp:cNvSpPr/>
      </dsp:nvSpPr>
      <dsp:spPr>
        <a:xfrm>
          <a:off x="6358940" y="0"/>
          <a:ext cx="1513414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b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Formulación de oficio de observaciones o de conclusión</a:t>
          </a:r>
          <a:endParaRPr lang="es-MX" sz="1700" kern="1200"/>
        </a:p>
      </dsp:txBody>
      <dsp:txXfrm>
        <a:off x="6358940" y="0"/>
        <a:ext cx="1513414" cy="1740535"/>
      </dsp:txXfrm>
    </dsp:sp>
    <dsp:sp modelId="{AEBA4FF2-1C58-4692-A9CE-0641073E54F6}">
      <dsp:nvSpPr>
        <dsp:cNvPr id="0" name=""/>
        <dsp:cNvSpPr/>
      </dsp:nvSpPr>
      <dsp:spPr>
        <a:xfrm>
          <a:off x="6898081" y="1958102"/>
          <a:ext cx="435133" cy="4351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3962A3-2678-42A1-BADC-8843E1617FE9}">
      <dsp:nvSpPr>
        <dsp:cNvPr id="0" name=""/>
        <dsp:cNvSpPr/>
      </dsp:nvSpPr>
      <dsp:spPr>
        <a:xfrm>
          <a:off x="7948026" y="2610802"/>
          <a:ext cx="1513414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Notificar oficio de observaciones al contribuyente</a:t>
          </a:r>
          <a:endParaRPr lang="es-MX" sz="1700" kern="1200"/>
        </a:p>
      </dsp:txBody>
      <dsp:txXfrm>
        <a:off x="7948026" y="2610802"/>
        <a:ext cx="1513414" cy="1740535"/>
      </dsp:txXfrm>
    </dsp:sp>
    <dsp:sp modelId="{B5DEB6BF-28B2-471B-ADDD-2DC2885CC42E}">
      <dsp:nvSpPr>
        <dsp:cNvPr id="0" name=""/>
        <dsp:cNvSpPr/>
      </dsp:nvSpPr>
      <dsp:spPr>
        <a:xfrm>
          <a:off x="8487166" y="1958102"/>
          <a:ext cx="435133" cy="4351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ABDD5B-58AA-4EC2-900D-4896F05CA51E}">
      <dsp:nvSpPr>
        <dsp:cNvPr id="0" name=""/>
        <dsp:cNvSpPr/>
      </dsp:nvSpPr>
      <dsp:spPr>
        <a:xfrm>
          <a:off x="2941637" y="0"/>
          <a:ext cx="4632325" cy="4632325"/>
        </a:xfrm>
        <a:prstGeom prst="diamond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9B0454-2681-4F5B-98D7-93DAB6D9F30E}">
      <dsp:nvSpPr>
        <dsp:cNvPr id="0" name=""/>
        <dsp:cNvSpPr/>
      </dsp:nvSpPr>
      <dsp:spPr>
        <a:xfrm>
          <a:off x="3381708" y="440070"/>
          <a:ext cx="1806606" cy="180660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En máximo 20 días el contribuyente presenta información aclaratoria.</a:t>
          </a:r>
          <a:endParaRPr lang="es-MX" sz="1700" kern="1200" dirty="0"/>
        </a:p>
      </dsp:txBody>
      <dsp:txXfrm>
        <a:off x="3469899" y="528261"/>
        <a:ext cx="1630224" cy="1630224"/>
      </dsp:txXfrm>
    </dsp:sp>
    <dsp:sp modelId="{4DA04370-AD4E-4DF8-A3B7-34B01FFECACF}">
      <dsp:nvSpPr>
        <dsp:cNvPr id="0" name=""/>
        <dsp:cNvSpPr/>
      </dsp:nvSpPr>
      <dsp:spPr>
        <a:xfrm>
          <a:off x="5327284" y="440070"/>
          <a:ext cx="1806606" cy="180660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En caso de la ley del ISR el plazo será de dos meses.</a:t>
          </a:r>
          <a:endParaRPr lang="es-MX" sz="1700" kern="1200" dirty="0"/>
        </a:p>
      </dsp:txBody>
      <dsp:txXfrm>
        <a:off x="5415475" y="528261"/>
        <a:ext cx="1630224" cy="1630224"/>
      </dsp:txXfrm>
    </dsp:sp>
    <dsp:sp modelId="{C4C233F1-564E-4111-B0C8-E2769BE5AB45}">
      <dsp:nvSpPr>
        <dsp:cNvPr id="0" name=""/>
        <dsp:cNvSpPr/>
      </dsp:nvSpPr>
      <dsp:spPr>
        <a:xfrm>
          <a:off x="3381708" y="2385647"/>
          <a:ext cx="1806606" cy="180660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En dicho plazo el contribuyente puede corregir su situación fiscal.</a:t>
          </a:r>
          <a:endParaRPr lang="es-MX" sz="1700" kern="1200" dirty="0"/>
        </a:p>
      </dsp:txBody>
      <dsp:txXfrm>
        <a:off x="3469899" y="2473838"/>
        <a:ext cx="1630224" cy="1630224"/>
      </dsp:txXfrm>
    </dsp:sp>
    <dsp:sp modelId="{DB2D867A-62A8-4DB1-838A-2B2118D83FDB}">
      <dsp:nvSpPr>
        <dsp:cNvPr id="0" name=""/>
        <dsp:cNvSpPr/>
      </dsp:nvSpPr>
      <dsp:spPr>
        <a:xfrm>
          <a:off x="5327284" y="2385647"/>
          <a:ext cx="1806606" cy="180660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Si no se atienden observaciones se emite resolución con contribuciones omitidas.</a:t>
          </a:r>
          <a:endParaRPr lang="es-MX" sz="1700" kern="1200" dirty="0"/>
        </a:p>
      </dsp:txBody>
      <dsp:txXfrm>
        <a:off x="5415475" y="2473838"/>
        <a:ext cx="1630224" cy="1630224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327907-AE00-40CE-AEA0-9F768A32F489}">
      <dsp:nvSpPr>
        <dsp:cNvPr id="0" name=""/>
        <dsp:cNvSpPr/>
      </dsp:nvSpPr>
      <dsp:spPr>
        <a:xfrm rot="5400000">
          <a:off x="387510" y="1985930"/>
          <a:ext cx="1165208" cy="1938880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B47433-516F-4B4A-A3CE-0B31C8CE710D}">
      <dsp:nvSpPr>
        <dsp:cNvPr id="0" name=""/>
        <dsp:cNvSpPr/>
      </dsp:nvSpPr>
      <dsp:spPr>
        <a:xfrm>
          <a:off x="193008" y="2565237"/>
          <a:ext cx="1750432" cy="1534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Se llevará a cabo en el domicilio fiscal del contribuyente.</a:t>
          </a:r>
          <a:endParaRPr lang="es-MX" sz="1600" kern="1200"/>
        </a:p>
      </dsp:txBody>
      <dsp:txXfrm>
        <a:off x="193008" y="2565237"/>
        <a:ext cx="1750432" cy="1534356"/>
      </dsp:txXfrm>
    </dsp:sp>
    <dsp:sp modelId="{99A93914-A633-47D0-87D0-E42FAE106432}">
      <dsp:nvSpPr>
        <dsp:cNvPr id="0" name=""/>
        <dsp:cNvSpPr/>
      </dsp:nvSpPr>
      <dsp:spPr>
        <a:xfrm>
          <a:off x="1613170" y="1843187"/>
          <a:ext cx="330270" cy="330270"/>
        </a:xfrm>
        <a:prstGeom prst="triangle">
          <a:avLst>
            <a:gd name="adj" fmla="val 100000"/>
          </a:avLst>
        </a:prstGeom>
        <a:solidFill>
          <a:schemeClr val="accent6">
            <a:shade val="80000"/>
            <a:hueOff val="40160"/>
            <a:satOff val="-1614"/>
            <a:lumOff val="3454"/>
            <a:alphaOff val="0"/>
          </a:schemeClr>
        </a:solidFill>
        <a:ln w="12700" cap="flat" cmpd="sng" algn="ctr">
          <a:solidFill>
            <a:schemeClr val="accent6">
              <a:shade val="80000"/>
              <a:hueOff val="40160"/>
              <a:satOff val="-1614"/>
              <a:lumOff val="345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B18458-CDA0-4DC7-A110-725102BD508B}">
      <dsp:nvSpPr>
        <dsp:cNvPr id="0" name=""/>
        <dsp:cNvSpPr/>
      </dsp:nvSpPr>
      <dsp:spPr>
        <a:xfrm rot="5400000">
          <a:off x="2530381" y="1455674"/>
          <a:ext cx="1165208" cy="1938880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shade val="80000"/>
            <a:hueOff val="80320"/>
            <a:satOff val="-3227"/>
            <a:lumOff val="6907"/>
            <a:alphaOff val="0"/>
          </a:schemeClr>
        </a:solidFill>
        <a:ln w="12700" cap="flat" cmpd="sng" algn="ctr">
          <a:solidFill>
            <a:schemeClr val="accent6">
              <a:shade val="80000"/>
              <a:hueOff val="80320"/>
              <a:satOff val="-3227"/>
              <a:lumOff val="69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1B633D-713D-475D-B733-D83F0920597C}">
      <dsp:nvSpPr>
        <dsp:cNvPr id="0" name=""/>
        <dsp:cNvSpPr/>
      </dsp:nvSpPr>
      <dsp:spPr>
        <a:xfrm>
          <a:off x="2335879" y="2034982"/>
          <a:ext cx="1750432" cy="1534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Los visitadores entregarán orden de visita y se entenderán con quién se encuentre.</a:t>
          </a:r>
          <a:endParaRPr lang="es-MX" sz="1600" kern="1200"/>
        </a:p>
      </dsp:txBody>
      <dsp:txXfrm>
        <a:off x="2335879" y="2034982"/>
        <a:ext cx="1750432" cy="1534356"/>
      </dsp:txXfrm>
    </dsp:sp>
    <dsp:sp modelId="{8A037E3E-E4EF-4084-8E44-A9EFA868ACF0}">
      <dsp:nvSpPr>
        <dsp:cNvPr id="0" name=""/>
        <dsp:cNvSpPr/>
      </dsp:nvSpPr>
      <dsp:spPr>
        <a:xfrm>
          <a:off x="3756041" y="1312931"/>
          <a:ext cx="330270" cy="330270"/>
        </a:xfrm>
        <a:prstGeom prst="triangle">
          <a:avLst>
            <a:gd name="adj" fmla="val 100000"/>
          </a:avLst>
        </a:prstGeom>
        <a:solidFill>
          <a:schemeClr val="accent6">
            <a:shade val="80000"/>
            <a:hueOff val="120480"/>
            <a:satOff val="-4841"/>
            <a:lumOff val="10361"/>
            <a:alphaOff val="0"/>
          </a:schemeClr>
        </a:solidFill>
        <a:ln w="12700" cap="flat" cmpd="sng" algn="ctr">
          <a:solidFill>
            <a:schemeClr val="accent6">
              <a:shade val="80000"/>
              <a:hueOff val="120480"/>
              <a:satOff val="-4841"/>
              <a:lumOff val="103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41631D-F8D7-4640-9D32-75CB82FD45D9}">
      <dsp:nvSpPr>
        <dsp:cNvPr id="0" name=""/>
        <dsp:cNvSpPr/>
      </dsp:nvSpPr>
      <dsp:spPr>
        <a:xfrm rot="5400000">
          <a:off x="4673253" y="925418"/>
          <a:ext cx="1165208" cy="1938880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shade val="80000"/>
            <a:hueOff val="160640"/>
            <a:satOff val="-6455"/>
            <a:lumOff val="13814"/>
            <a:alphaOff val="0"/>
          </a:schemeClr>
        </a:solidFill>
        <a:ln w="12700" cap="flat" cmpd="sng" algn="ctr">
          <a:solidFill>
            <a:schemeClr val="accent6">
              <a:shade val="80000"/>
              <a:hueOff val="160640"/>
              <a:satOff val="-6455"/>
              <a:lumOff val="138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E9755F-B958-4835-9EBA-72B9FD5F29DE}">
      <dsp:nvSpPr>
        <dsp:cNvPr id="0" name=""/>
        <dsp:cNvSpPr/>
      </dsp:nvSpPr>
      <dsp:spPr>
        <a:xfrm>
          <a:off x="4478750" y="1504726"/>
          <a:ext cx="1750432" cy="1534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Los visitadores deberán identificarse y solicitar dos testigos</a:t>
          </a:r>
          <a:endParaRPr lang="es-MX" sz="1600" kern="1200"/>
        </a:p>
      </dsp:txBody>
      <dsp:txXfrm>
        <a:off x="4478750" y="1504726"/>
        <a:ext cx="1750432" cy="1534356"/>
      </dsp:txXfrm>
    </dsp:sp>
    <dsp:sp modelId="{1E53E69C-4118-470D-9EAD-D9193A1CC0EF}">
      <dsp:nvSpPr>
        <dsp:cNvPr id="0" name=""/>
        <dsp:cNvSpPr/>
      </dsp:nvSpPr>
      <dsp:spPr>
        <a:xfrm>
          <a:off x="5898912" y="782676"/>
          <a:ext cx="330270" cy="330270"/>
        </a:xfrm>
        <a:prstGeom prst="triangle">
          <a:avLst>
            <a:gd name="adj" fmla="val 100000"/>
          </a:avLst>
        </a:prstGeom>
        <a:solidFill>
          <a:schemeClr val="accent6">
            <a:shade val="80000"/>
            <a:hueOff val="200800"/>
            <a:satOff val="-8068"/>
            <a:lumOff val="17268"/>
            <a:alphaOff val="0"/>
          </a:schemeClr>
        </a:solidFill>
        <a:ln w="12700" cap="flat" cmpd="sng" algn="ctr">
          <a:solidFill>
            <a:schemeClr val="accent6">
              <a:shade val="80000"/>
              <a:hueOff val="200800"/>
              <a:satOff val="-8068"/>
              <a:lumOff val="1726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8A4786-807B-4087-A597-1870C3A33115}">
      <dsp:nvSpPr>
        <dsp:cNvPr id="0" name=""/>
        <dsp:cNvSpPr/>
      </dsp:nvSpPr>
      <dsp:spPr>
        <a:xfrm rot="5400000">
          <a:off x="6816124" y="395163"/>
          <a:ext cx="1165208" cy="1938880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shade val="80000"/>
            <a:hueOff val="240960"/>
            <a:satOff val="-9682"/>
            <a:lumOff val="20721"/>
            <a:alphaOff val="0"/>
          </a:schemeClr>
        </a:solidFill>
        <a:ln w="12700" cap="flat" cmpd="sng" algn="ctr">
          <a:solidFill>
            <a:schemeClr val="accent6">
              <a:shade val="80000"/>
              <a:hueOff val="240960"/>
              <a:satOff val="-9682"/>
              <a:lumOff val="2072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88FC78-D296-49BC-8360-69D0CAB14BEB}">
      <dsp:nvSpPr>
        <dsp:cNvPr id="0" name=""/>
        <dsp:cNvSpPr/>
      </dsp:nvSpPr>
      <dsp:spPr>
        <a:xfrm>
          <a:off x="6621621" y="974470"/>
          <a:ext cx="1750432" cy="1534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Se levantará acta de hechos u omisiones.</a:t>
          </a:r>
          <a:endParaRPr lang="es-MX" sz="1600" kern="1200"/>
        </a:p>
      </dsp:txBody>
      <dsp:txXfrm>
        <a:off x="6621621" y="974470"/>
        <a:ext cx="1750432" cy="1534356"/>
      </dsp:txXfrm>
    </dsp:sp>
    <dsp:sp modelId="{42DE06BF-0A3B-467E-A2B4-C724083E9149}">
      <dsp:nvSpPr>
        <dsp:cNvPr id="0" name=""/>
        <dsp:cNvSpPr/>
      </dsp:nvSpPr>
      <dsp:spPr>
        <a:xfrm>
          <a:off x="8041783" y="252420"/>
          <a:ext cx="330270" cy="330270"/>
        </a:xfrm>
        <a:prstGeom prst="triangle">
          <a:avLst>
            <a:gd name="adj" fmla="val 100000"/>
          </a:avLst>
        </a:prstGeom>
        <a:solidFill>
          <a:schemeClr val="accent6">
            <a:shade val="80000"/>
            <a:hueOff val="281120"/>
            <a:satOff val="-11295"/>
            <a:lumOff val="24175"/>
            <a:alphaOff val="0"/>
          </a:schemeClr>
        </a:solidFill>
        <a:ln w="12700" cap="flat" cmpd="sng" algn="ctr">
          <a:solidFill>
            <a:schemeClr val="accent6">
              <a:shade val="80000"/>
              <a:hueOff val="281120"/>
              <a:satOff val="-11295"/>
              <a:lumOff val="2417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79AEE4-A501-4B46-97A3-1BE28CD5557A}">
      <dsp:nvSpPr>
        <dsp:cNvPr id="0" name=""/>
        <dsp:cNvSpPr/>
      </dsp:nvSpPr>
      <dsp:spPr>
        <a:xfrm rot="5400000">
          <a:off x="8958995" y="-135092"/>
          <a:ext cx="1165208" cy="1938880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shade val="80000"/>
            <a:hueOff val="321280"/>
            <a:satOff val="-12909"/>
            <a:lumOff val="27628"/>
            <a:alphaOff val="0"/>
          </a:schemeClr>
        </a:solidFill>
        <a:ln w="12700" cap="flat" cmpd="sng" algn="ctr">
          <a:solidFill>
            <a:schemeClr val="accent6">
              <a:shade val="80000"/>
              <a:hueOff val="321280"/>
              <a:satOff val="-12909"/>
              <a:lumOff val="27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F8F96D-019F-4B70-B373-B557986E6392}">
      <dsp:nvSpPr>
        <dsp:cNvPr id="0" name=""/>
        <dsp:cNvSpPr/>
      </dsp:nvSpPr>
      <dsp:spPr>
        <a:xfrm>
          <a:off x="8764492" y="444215"/>
          <a:ext cx="1750432" cy="1534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Si al cierre se niegan a firmar el acta se asentará así, sin que se afecte su validez.</a:t>
          </a:r>
          <a:endParaRPr lang="es-MX" sz="1600" kern="1200"/>
        </a:p>
      </dsp:txBody>
      <dsp:txXfrm>
        <a:off x="8764492" y="444215"/>
        <a:ext cx="1750432" cy="1534356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9C7A0-185A-4B48-950F-014A863E587D}">
      <dsp:nvSpPr>
        <dsp:cNvPr id="0" name=""/>
        <dsp:cNvSpPr/>
      </dsp:nvSpPr>
      <dsp:spPr>
        <a:xfrm>
          <a:off x="5012871" y="2204356"/>
          <a:ext cx="2694214" cy="2694214"/>
        </a:xfrm>
        <a:prstGeom prst="gear9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>
              <a:solidFill>
                <a:schemeClr val="tx1"/>
              </a:solidFill>
            </a:rPr>
            <a:t>Si se conocieron incumplimientos se formula resolución, en un plazo máximo de seis meses.</a:t>
          </a:r>
          <a:endParaRPr lang="es-MX" sz="1100" kern="1200" dirty="0">
            <a:solidFill>
              <a:schemeClr val="tx1"/>
            </a:solidFill>
          </a:endParaRPr>
        </a:p>
      </dsp:txBody>
      <dsp:txXfrm>
        <a:off x="5554528" y="2835463"/>
        <a:ext cx="1610900" cy="1384881"/>
      </dsp:txXfrm>
    </dsp:sp>
    <dsp:sp modelId="{EAB5BAF1-8506-41CE-9A19-301E4F8E2284}">
      <dsp:nvSpPr>
        <dsp:cNvPr id="0" name=""/>
        <dsp:cNvSpPr/>
      </dsp:nvSpPr>
      <dsp:spPr>
        <a:xfrm>
          <a:off x="3445328" y="1567542"/>
          <a:ext cx="1959428" cy="1959428"/>
        </a:xfrm>
        <a:prstGeom prst="gear6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>
              <a:solidFill>
                <a:schemeClr val="tx1"/>
              </a:solidFill>
            </a:rPr>
            <a:t>El contribuyente contará con tres días para desvirtuar hechos.</a:t>
          </a:r>
          <a:endParaRPr lang="es-MX" sz="1100" kern="1200" dirty="0">
            <a:solidFill>
              <a:schemeClr val="tx1"/>
            </a:solidFill>
          </a:endParaRPr>
        </a:p>
      </dsp:txBody>
      <dsp:txXfrm>
        <a:off x="3938620" y="2063815"/>
        <a:ext cx="972844" cy="966882"/>
      </dsp:txXfrm>
    </dsp:sp>
    <dsp:sp modelId="{E7011573-09DA-4804-8E31-08DBEF9ADE0F}">
      <dsp:nvSpPr>
        <dsp:cNvPr id="0" name=""/>
        <dsp:cNvSpPr/>
      </dsp:nvSpPr>
      <dsp:spPr>
        <a:xfrm rot="20700000">
          <a:off x="4542808" y="215737"/>
          <a:ext cx="1919839" cy="1919839"/>
        </a:xfrm>
        <a:prstGeom prst="gear6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>
              <a:solidFill>
                <a:schemeClr val="tx1"/>
              </a:solidFill>
            </a:rPr>
            <a:t>Si no se encuentra inscrito al RFC, la autoridad requerirá datos para su inscripción.</a:t>
          </a:r>
          <a:endParaRPr lang="es-MX" sz="1100" kern="1200" dirty="0">
            <a:solidFill>
              <a:schemeClr val="tx1"/>
            </a:solidFill>
          </a:endParaRPr>
        </a:p>
      </dsp:txBody>
      <dsp:txXfrm rot="-20700000">
        <a:off x="4963885" y="636814"/>
        <a:ext cx="1077685" cy="1077685"/>
      </dsp:txXfrm>
    </dsp:sp>
    <dsp:sp modelId="{C799DC04-CE82-4D79-851A-B6C5AF28C25C}">
      <dsp:nvSpPr>
        <dsp:cNvPr id="0" name=""/>
        <dsp:cNvSpPr/>
      </dsp:nvSpPr>
      <dsp:spPr>
        <a:xfrm>
          <a:off x="4813511" y="1793350"/>
          <a:ext cx="3448593" cy="3448593"/>
        </a:xfrm>
        <a:prstGeom prst="circularArrow">
          <a:avLst>
            <a:gd name="adj1" fmla="val 4687"/>
            <a:gd name="adj2" fmla="val 299029"/>
            <a:gd name="adj3" fmla="val 2530754"/>
            <a:gd name="adj4" fmla="val 15830202"/>
            <a:gd name="adj5" fmla="val 5469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21D2C5-B143-4A76-A5BE-696B3DFA3082}">
      <dsp:nvSpPr>
        <dsp:cNvPr id="0" name=""/>
        <dsp:cNvSpPr/>
      </dsp:nvSpPr>
      <dsp:spPr>
        <a:xfrm>
          <a:off x="3098317" y="1130972"/>
          <a:ext cx="2505619" cy="250561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DE972C-D84B-469B-9A6C-3EF3E821AEC4}">
      <dsp:nvSpPr>
        <dsp:cNvPr id="0" name=""/>
        <dsp:cNvSpPr/>
      </dsp:nvSpPr>
      <dsp:spPr>
        <a:xfrm>
          <a:off x="4098729" y="-207802"/>
          <a:ext cx="2701561" cy="2701561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69159A-8BD8-4771-A5A6-8FD696758B0C}">
      <dsp:nvSpPr>
        <dsp:cNvPr id="0" name=""/>
        <dsp:cNvSpPr/>
      </dsp:nvSpPr>
      <dsp:spPr>
        <a:xfrm>
          <a:off x="0" y="0"/>
          <a:ext cx="4420054" cy="4420054"/>
        </a:xfrm>
        <a:prstGeom prst="pie">
          <a:avLst>
            <a:gd name="adj1" fmla="val 5400000"/>
            <a:gd name="adj2" fmla="val 1620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F78147-3DCA-4734-A387-36682F9AE4BA}">
      <dsp:nvSpPr>
        <dsp:cNvPr id="0" name=""/>
        <dsp:cNvSpPr/>
      </dsp:nvSpPr>
      <dsp:spPr>
        <a:xfrm>
          <a:off x="2210027" y="0"/>
          <a:ext cx="7649709" cy="442005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smtClean="0"/>
            <a:t>Las autoridades podrán determinar presuntivamente:</a:t>
          </a:r>
          <a:endParaRPr lang="es-MX" sz="3400" kern="1200"/>
        </a:p>
      </dsp:txBody>
      <dsp:txXfrm>
        <a:off x="2210027" y="0"/>
        <a:ext cx="3824854" cy="4420054"/>
      </dsp:txXfrm>
    </dsp:sp>
    <dsp:sp modelId="{A59DFFF8-98ED-422B-956B-9185DF49CB97}">
      <dsp:nvSpPr>
        <dsp:cNvPr id="0" name=""/>
        <dsp:cNvSpPr/>
      </dsp:nvSpPr>
      <dsp:spPr>
        <a:xfrm>
          <a:off x="6034881" y="0"/>
          <a:ext cx="3824854" cy="442005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500" kern="1200" smtClean="0"/>
            <a:t>Las utilidades</a:t>
          </a:r>
          <a:endParaRPr lang="es-MX" sz="3500" kern="1200"/>
        </a:p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500" kern="1200" smtClean="0"/>
            <a:t>Remanente distribuible</a:t>
          </a:r>
          <a:endParaRPr lang="es-MX" sz="3500" kern="1200"/>
        </a:p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500" kern="1200" smtClean="0"/>
            <a:t>Ingresos</a:t>
          </a:r>
          <a:endParaRPr lang="es-MX" sz="3500" kern="1200"/>
        </a:p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500" kern="1200" smtClean="0"/>
            <a:t>Actividades por la que deban pagar contribuciones</a:t>
          </a:r>
          <a:endParaRPr lang="es-MX" sz="3500" kern="1200"/>
        </a:p>
      </dsp:txBody>
      <dsp:txXfrm>
        <a:off x="6034881" y="0"/>
        <a:ext cx="3824854" cy="4420054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A11752-AE38-483C-8CAB-933CA0688DF6}">
      <dsp:nvSpPr>
        <dsp:cNvPr id="0" name=""/>
        <dsp:cNvSpPr/>
      </dsp:nvSpPr>
      <dsp:spPr>
        <a:xfrm>
          <a:off x="4478520" y="1163360"/>
          <a:ext cx="1558558" cy="1558558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799EB79-4CB0-47B7-B818-6F0C5A1DD034}">
      <dsp:nvSpPr>
        <dsp:cNvPr id="0" name=""/>
        <dsp:cNvSpPr/>
      </dsp:nvSpPr>
      <dsp:spPr>
        <a:xfrm>
          <a:off x="4283700" y="0"/>
          <a:ext cx="1948198" cy="106127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El contribuyente se oponga a las facultades de comprobación de la autoridad.</a:t>
          </a:r>
          <a:endParaRPr lang="es-MX" sz="1600" kern="1200"/>
        </a:p>
      </dsp:txBody>
      <dsp:txXfrm>
        <a:off x="4283700" y="0"/>
        <a:ext cx="1948198" cy="1061275"/>
      </dsp:txXfrm>
    </dsp:sp>
    <dsp:sp modelId="{E9D80C12-20A3-49D6-9DAB-C6ED37D14903}">
      <dsp:nvSpPr>
        <dsp:cNvPr id="0" name=""/>
        <dsp:cNvSpPr/>
      </dsp:nvSpPr>
      <dsp:spPr>
        <a:xfrm>
          <a:off x="4984402" y="1455463"/>
          <a:ext cx="1558558" cy="1558558"/>
        </a:xfrm>
        <a:prstGeom prst="ellipse">
          <a:avLst/>
        </a:prstGeom>
        <a:solidFill>
          <a:schemeClr val="accent5">
            <a:alpha val="50000"/>
            <a:hueOff val="-1470669"/>
            <a:satOff val="-2046"/>
            <a:lumOff val="-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6687129-09B5-4A96-BBD6-FE296D385A59}">
      <dsp:nvSpPr>
        <dsp:cNvPr id="0" name=""/>
        <dsp:cNvSpPr/>
      </dsp:nvSpPr>
      <dsp:spPr>
        <a:xfrm>
          <a:off x="6658554" y="1010738"/>
          <a:ext cx="1846242" cy="116234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Omita presentar declaración del ejercicio.</a:t>
          </a:r>
          <a:endParaRPr lang="es-MX" sz="1600" kern="1200"/>
        </a:p>
      </dsp:txBody>
      <dsp:txXfrm>
        <a:off x="6658554" y="1010738"/>
        <a:ext cx="1846242" cy="1162349"/>
      </dsp:txXfrm>
    </dsp:sp>
    <dsp:sp modelId="{6A900E43-4409-4B0A-B090-5D82BA9B4219}">
      <dsp:nvSpPr>
        <dsp:cNvPr id="0" name=""/>
        <dsp:cNvSpPr/>
      </dsp:nvSpPr>
      <dsp:spPr>
        <a:xfrm>
          <a:off x="4984402" y="2039670"/>
          <a:ext cx="1558558" cy="1558558"/>
        </a:xfrm>
        <a:prstGeom prst="ellipse">
          <a:avLst/>
        </a:prstGeom>
        <a:solidFill>
          <a:schemeClr val="accent5">
            <a:alpha val="50000"/>
            <a:hueOff val="-2941338"/>
            <a:satOff val="-4091"/>
            <a:lumOff val="-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EE09524-735C-472D-BD68-0C766CBD8BA6}">
      <dsp:nvSpPr>
        <dsp:cNvPr id="0" name=""/>
        <dsp:cNvSpPr/>
      </dsp:nvSpPr>
      <dsp:spPr>
        <a:xfrm>
          <a:off x="6658554" y="2744155"/>
          <a:ext cx="1846242" cy="129879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No presente información solicitada de más del 3% de algún concepto de la declaración.</a:t>
          </a:r>
          <a:endParaRPr lang="es-MX" sz="1600" kern="1200" dirty="0"/>
        </a:p>
      </dsp:txBody>
      <dsp:txXfrm>
        <a:off x="6658554" y="2744155"/>
        <a:ext cx="1846242" cy="1298799"/>
      </dsp:txXfrm>
    </dsp:sp>
    <dsp:sp modelId="{579F6387-3A12-493B-8A3C-EEEAEB2B8820}">
      <dsp:nvSpPr>
        <dsp:cNvPr id="0" name=""/>
        <dsp:cNvSpPr/>
      </dsp:nvSpPr>
      <dsp:spPr>
        <a:xfrm>
          <a:off x="4478520" y="2332279"/>
          <a:ext cx="1558558" cy="1558558"/>
        </a:xfrm>
        <a:prstGeom prst="ellipse">
          <a:avLst/>
        </a:prstGeom>
        <a:solidFill>
          <a:schemeClr val="accent5">
            <a:alpha val="50000"/>
            <a:hueOff val="-4412007"/>
            <a:satOff val="-6137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56880FC-7F39-4542-81B1-2AD2CAE27B40}">
      <dsp:nvSpPr>
        <dsp:cNvPr id="0" name=""/>
        <dsp:cNvSpPr/>
      </dsp:nvSpPr>
      <dsp:spPr>
        <a:xfrm>
          <a:off x="4283700" y="3992417"/>
          <a:ext cx="1948198" cy="106127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Existan irregularidades:</a:t>
          </a:r>
          <a:endParaRPr lang="es-MX" sz="14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Omisión del registro de operaciones.</a:t>
          </a:r>
          <a:endParaRPr lang="es-MX" sz="11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Registrar compras o gastos no realizados.</a:t>
          </a:r>
          <a:endParaRPr lang="es-MX" sz="11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Alterar el registro de existencias.</a:t>
          </a:r>
          <a:endParaRPr lang="es-MX" sz="1100" kern="1200" dirty="0"/>
        </a:p>
      </dsp:txBody>
      <dsp:txXfrm>
        <a:off x="4283700" y="3992417"/>
        <a:ext cx="1948198" cy="1061275"/>
      </dsp:txXfrm>
    </dsp:sp>
    <dsp:sp modelId="{A29119EB-FB85-4E62-B62E-D0208C479B1F}">
      <dsp:nvSpPr>
        <dsp:cNvPr id="0" name=""/>
        <dsp:cNvSpPr/>
      </dsp:nvSpPr>
      <dsp:spPr>
        <a:xfrm>
          <a:off x="3972638" y="2039670"/>
          <a:ext cx="1558558" cy="1558558"/>
        </a:xfrm>
        <a:prstGeom prst="ellipse">
          <a:avLst/>
        </a:prstGeom>
        <a:solidFill>
          <a:schemeClr val="accent5">
            <a:alpha val="50000"/>
            <a:hueOff val="-5882676"/>
            <a:satOff val="-8182"/>
            <a:lumOff val="-31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2B16B4C-39F2-440E-B510-6F26DCE59605}">
      <dsp:nvSpPr>
        <dsp:cNvPr id="0" name=""/>
        <dsp:cNvSpPr/>
      </dsp:nvSpPr>
      <dsp:spPr>
        <a:xfrm>
          <a:off x="2010802" y="2744155"/>
          <a:ext cx="1846242" cy="129879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No lleven procedimientos de control o valuación de inventarios.</a:t>
          </a:r>
          <a:endParaRPr lang="es-MX" sz="1600" kern="1200" dirty="0"/>
        </a:p>
      </dsp:txBody>
      <dsp:txXfrm>
        <a:off x="2010802" y="2744155"/>
        <a:ext cx="1846242" cy="1298799"/>
      </dsp:txXfrm>
    </dsp:sp>
    <dsp:sp modelId="{6B420144-3AF8-412C-8894-2EBAAED6499D}">
      <dsp:nvSpPr>
        <dsp:cNvPr id="0" name=""/>
        <dsp:cNvSpPr/>
      </dsp:nvSpPr>
      <dsp:spPr>
        <a:xfrm>
          <a:off x="3972638" y="1455463"/>
          <a:ext cx="1558558" cy="1558558"/>
        </a:xfrm>
        <a:prstGeom prst="ellipse">
          <a:avLst/>
        </a:prstGeom>
        <a:solidFill>
          <a:schemeClr val="accent5">
            <a:alpha val="50000"/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9435140-30FA-4F32-AB3C-1A2FEAA0FA6A}">
      <dsp:nvSpPr>
        <dsp:cNvPr id="0" name=""/>
        <dsp:cNvSpPr/>
      </dsp:nvSpPr>
      <dsp:spPr>
        <a:xfrm>
          <a:off x="2010802" y="1010738"/>
          <a:ext cx="1846242" cy="129879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No tengan o manipulen las máquinas registradoras de comprobación fiscal.</a:t>
          </a:r>
          <a:endParaRPr lang="es-MX" sz="1600" kern="1200" dirty="0"/>
        </a:p>
      </dsp:txBody>
      <dsp:txXfrm>
        <a:off x="2010802" y="1010738"/>
        <a:ext cx="1846242" cy="1298799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8FBEC0-B09C-47AD-AFBB-871E791C27F0}">
      <dsp:nvSpPr>
        <dsp:cNvPr id="0" name=""/>
        <dsp:cNvSpPr/>
      </dsp:nvSpPr>
      <dsp:spPr>
        <a:xfrm>
          <a:off x="111063" y="2252103"/>
          <a:ext cx="1612543" cy="5314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Utilizando los datos de la contabilidad y </a:t>
          </a:r>
          <a:r>
            <a:rPr lang="es-MX" sz="1200" kern="1200" dirty="0" smtClean="0"/>
            <a:t>declaraciones</a:t>
          </a:r>
          <a:endParaRPr lang="es-MX" sz="1400" kern="1200" dirty="0"/>
        </a:p>
      </dsp:txBody>
      <dsp:txXfrm>
        <a:off x="111063" y="2252103"/>
        <a:ext cx="1612543" cy="531406"/>
      </dsp:txXfrm>
    </dsp:sp>
    <dsp:sp modelId="{102FDE38-8B5D-40E3-9D19-06EF7E4A5AB6}">
      <dsp:nvSpPr>
        <dsp:cNvPr id="0" name=""/>
        <dsp:cNvSpPr/>
      </dsp:nvSpPr>
      <dsp:spPr>
        <a:xfrm>
          <a:off x="109231" y="2090483"/>
          <a:ext cx="128270" cy="12827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DB186A-48BB-4627-88FE-8FA4E452DCE4}">
      <dsp:nvSpPr>
        <dsp:cNvPr id="0" name=""/>
        <dsp:cNvSpPr/>
      </dsp:nvSpPr>
      <dsp:spPr>
        <a:xfrm>
          <a:off x="199020" y="1910904"/>
          <a:ext cx="128270" cy="128270"/>
        </a:xfrm>
        <a:prstGeom prst="ellipse">
          <a:avLst/>
        </a:prstGeom>
        <a:solidFill>
          <a:schemeClr val="accent5">
            <a:hueOff val="-408519"/>
            <a:satOff val="-568"/>
            <a:lumOff val="-2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1D8C6E-027B-4E50-A377-9C7908C61778}">
      <dsp:nvSpPr>
        <dsp:cNvPr id="0" name=""/>
        <dsp:cNvSpPr/>
      </dsp:nvSpPr>
      <dsp:spPr>
        <a:xfrm>
          <a:off x="414514" y="1946820"/>
          <a:ext cx="201567" cy="201567"/>
        </a:xfrm>
        <a:prstGeom prst="ellipse">
          <a:avLst/>
        </a:prstGeom>
        <a:solidFill>
          <a:schemeClr val="accent5">
            <a:hueOff val="-817038"/>
            <a:satOff val="-1136"/>
            <a:lumOff val="-43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BB89B6-5423-446D-902A-1E5F22F074CB}">
      <dsp:nvSpPr>
        <dsp:cNvPr id="0" name=""/>
        <dsp:cNvSpPr/>
      </dsp:nvSpPr>
      <dsp:spPr>
        <a:xfrm>
          <a:off x="594093" y="1749283"/>
          <a:ext cx="128270" cy="128270"/>
        </a:xfrm>
        <a:prstGeom prst="ellipse">
          <a:avLst/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864C23-94CA-4B39-A105-F109033BB227}">
      <dsp:nvSpPr>
        <dsp:cNvPr id="0" name=""/>
        <dsp:cNvSpPr/>
      </dsp:nvSpPr>
      <dsp:spPr>
        <a:xfrm>
          <a:off x="827545" y="1677452"/>
          <a:ext cx="128270" cy="128270"/>
        </a:xfrm>
        <a:prstGeom prst="ellipse">
          <a:avLst/>
        </a:prstGeom>
        <a:solidFill>
          <a:schemeClr val="accent5">
            <a:hueOff val="-1634077"/>
            <a:satOff val="-2273"/>
            <a:lumOff val="-8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C24D11-8061-46AE-A2A1-751CDBF2AFA6}">
      <dsp:nvSpPr>
        <dsp:cNvPr id="0" name=""/>
        <dsp:cNvSpPr/>
      </dsp:nvSpPr>
      <dsp:spPr>
        <a:xfrm>
          <a:off x="1114871" y="1803157"/>
          <a:ext cx="128270" cy="128270"/>
        </a:xfrm>
        <a:prstGeom prst="ellipse">
          <a:avLst/>
        </a:prstGeom>
        <a:solidFill>
          <a:schemeClr val="accent5">
            <a:hueOff val="-2042596"/>
            <a:satOff val="-2841"/>
            <a:lumOff val="-10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B885BD-5504-4AB6-AC66-C8F04B9E79CE}">
      <dsp:nvSpPr>
        <dsp:cNvPr id="0" name=""/>
        <dsp:cNvSpPr/>
      </dsp:nvSpPr>
      <dsp:spPr>
        <a:xfrm>
          <a:off x="1294450" y="1892946"/>
          <a:ext cx="201567" cy="201567"/>
        </a:xfrm>
        <a:prstGeom prst="ellipse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D5BE1B-D762-45B4-8995-37CEBEACDAA5}">
      <dsp:nvSpPr>
        <dsp:cNvPr id="0" name=""/>
        <dsp:cNvSpPr/>
      </dsp:nvSpPr>
      <dsp:spPr>
        <a:xfrm>
          <a:off x="1545860" y="2090483"/>
          <a:ext cx="128270" cy="128270"/>
        </a:xfrm>
        <a:prstGeom prst="ellipse">
          <a:avLst/>
        </a:prstGeom>
        <a:solidFill>
          <a:schemeClr val="accent5">
            <a:hueOff val="-2859634"/>
            <a:satOff val="-3978"/>
            <a:lumOff val="-152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4B1BA7-EB88-46E5-B688-0B9B64FB2432}">
      <dsp:nvSpPr>
        <dsp:cNvPr id="0" name=""/>
        <dsp:cNvSpPr/>
      </dsp:nvSpPr>
      <dsp:spPr>
        <a:xfrm>
          <a:off x="1653607" y="2288019"/>
          <a:ext cx="128270" cy="128270"/>
        </a:xfrm>
        <a:prstGeom prst="ellipse">
          <a:avLst/>
        </a:prstGeom>
        <a:solidFill>
          <a:schemeClr val="accent5">
            <a:hueOff val="-3268153"/>
            <a:satOff val="-4546"/>
            <a:lumOff val="-17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AA98AA-DB76-4CAF-B1E2-4226CAEABCDA}">
      <dsp:nvSpPr>
        <dsp:cNvPr id="0" name=""/>
        <dsp:cNvSpPr/>
      </dsp:nvSpPr>
      <dsp:spPr>
        <a:xfrm>
          <a:off x="719798" y="1910904"/>
          <a:ext cx="329838" cy="329838"/>
        </a:xfrm>
        <a:prstGeom prst="ellipse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99CB20-527A-4F0F-8D39-85E0BC5E18EA}">
      <dsp:nvSpPr>
        <dsp:cNvPr id="0" name=""/>
        <dsp:cNvSpPr/>
      </dsp:nvSpPr>
      <dsp:spPr>
        <a:xfrm>
          <a:off x="19441" y="2593303"/>
          <a:ext cx="128270" cy="128270"/>
        </a:xfrm>
        <a:prstGeom prst="ellipse">
          <a:avLst/>
        </a:prstGeom>
        <a:solidFill>
          <a:schemeClr val="accent5">
            <a:hueOff val="-4085191"/>
            <a:satOff val="-5682"/>
            <a:lumOff val="-21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F0025E-F8DF-4B3A-9AD7-92B97EEF4D89}">
      <dsp:nvSpPr>
        <dsp:cNvPr id="0" name=""/>
        <dsp:cNvSpPr/>
      </dsp:nvSpPr>
      <dsp:spPr>
        <a:xfrm>
          <a:off x="127189" y="2754924"/>
          <a:ext cx="201567" cy="201567"/>
        </a:xfrm>
        <a:prstGeom prst="ellipse">
          <a:avLst/>
        </a:prstGeom>
        <a:solidFill>
          <a:schemeClr val="accent5">
            <a:hueOff val="-4493710"/>
            <a:satOff val="-6250"/>
            <a:lumOff val="-23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1AC56A-3691-406E-BA5A-1765B809382B}">
      <dsp:nvSpPr>
        <dsp:cNvPr id="0" name=""/>
        <dsp:cNvSpPr/>
      </dsp:nvSpPr>
      <dsp:spPr>
        <a:xfrm>
          <a:off x="396557" y="2898587"/>
          <a:ext cx="293189" cy="293189"/>
        </a:xfrm>
        <a:prstGeom prst="ellipse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0ED1AE-05FC-42B7-9A30-B42DD18AD377}">
      <dsp:nvSpPr>
        <dsp:cNvPr id="0" name=""/>
        <dsp:cNvSpPr/>
      </dsp:nvSpPr>
      <dsp:spPr>
        <a:xfrm>
          <a:off x="773672" y="3132039"/>
          <a:ext cx="128270" cy="128270"/>
        </a:xfrm>
        <a:prstGeom prst="ellipse">
          <a:avLst/>
        </a:prstGeom>
        <a:solidFill>
          <a:schemeClr val="accent5">
            <a:hueOff val="-5310748"/>
            <a:satOff val="-7387"/>
            <a:lumOff val="-283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31B05E-55AB-4DD1-8FCD-868524C791BB}">
      <dsp:nvSpPr>
        <dsp:cNvPr id="0" name=""/>
        <dsp:cNvSpPr/>
      </dsp:nvSpPr>
      <dsp:spPr>
        <a:xfrm>
          <a:off x="845503" y="2898587"/>
          <a:ext cx="201567" cy="201567"/>
        </a:xfrm>
        <a:prstGeom prst="ellipse">
          <a:avLst/>
        </a:prstGeom>
        <a:solidFill>
          <a:schemeClr val="accent5">
            <a:hueOff val="-5719268"/>
            <a:satOff val="-7955"/>
            <a:lumOff val="-305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7A3B2C-E437-4393-A755-D7913F4A6FD6}">
      <dsp:nvSpPr>
        <dsp:cNvPr id="0" name=""/>
        <dsp:cNvSpPr/>
      </dsp:nvSpPr>
      <dsp:spPr>
        <a:xfrm>
          <a:off x="1025082" y="3149997"/>
          <a:ext cx="128270" cy="128270"/>
        </a:xfrm>
        <a:prstGeom prst="ellipse">
          <a:avLst/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926EF9-B396-4415-9108-B6B94ACB2418}">
      <dsp:nvSpPr>
        <dsp:cNvPr id="0" name=""/>
        <dsp:cNvSpPr/>
      </dsp:nvSpPr>
      <dsp:spPr>
        <a:xfrm>
          <a:off x="1186703" y="2862671"/>
          <a:ext cx="293189" cy="293189"/>
        </a:xfrm>
        <a:prstGeom prst="ellipse">
          <a:avLst/>
        </a:prstGeom>
        <a:solidFill>
          <a:schemeClr val="accent5">
            <a:hueOff val="-6536306"/>
            <a:satOff val="-9092"/>
            <a:lumOff val="-34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AB96A-8596-4ADF-9BE0-2F2D1B65E269}">
      <dsp:nvSpPr>
        <dsp:cNvPr id="0" name=""/>
        <dsp:cNvSpPr/>
      </dsp:nvSpPr>
      <dsp:spPr>
        <a:xfrm>
          <a:off x="1581776" y="2790839"/>
          <a:ext cx="201567" cy="201567"/>
        </a:xfrm>
        <a:prstGeom prst="ellipse">
          <a:avLst/>
        </a:prstGeom>
        <a:solidFill>
          <a:schemeClr val="accent5">
            <a:hueOff val="-6944825"/>
            <a:satOff val="-9660"/>
            <a:lumOff val="-37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8710D3-4DCA-47F7-9BAA-947220FFD14E}">
      <dsp:nvSpPr>
        <dsp:cNvPr id="0" name=""/>
        <dsp:cNvSpPr/>
      </dsp:nvSpPr>
      <dsp:spPr>
        <a:xfrm>
          <a:off x="1783344" y="1946521"/>
          <a:ext cx="591976" cy="1130147"/>
        </a:xfrm>
        <a:prstGeom prst="chevron">
          <a:avLst>
            <a:gd name="adj" fmla="val 623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20DDD9-0F15-476D-AF28-341350BD767A}">
      <dsp:nvSpPr>
        <dsp:cNvPr id="0" name=""/>
        <dsp:cNvSpPr/>
      </dsp:nvSpPr>
      <dsp:spPr>
        <a:xfrm>
          <a:off x="2375320" y="1947070"/>
          <a:ext cx="1614480" cy="1130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A partir de información proporcionada por terceros</a:t>
          </a:r>
          <a:endParaRPr lang="es-MX" sz="1600" kern="1200" dirty="0"/>
        </a:p>
      </dsp:txBody>
      <dsp:txXfrm>
        <a:off x="2375320" y="1947070"/>
        <a:ext cx="1614480" cy="1130136"/>
      </dsp:txXfrm>
    </dsp:sp>
    <dsp:sp modelId="{9974A6F1-7A7F-424F-8DB0-992A4C0E8344}">
      <dsp:nvSpPr>
        <dsp:cNvPr id="0" name=""/>
        <dsp:cNvSpPr/>
      </dsp:nvSpPr>
      <dsp:spPr>
        <a:xfrm>
          <a:off x="3989801" y="1946521"/>
          <a:ext cx="591976" cy="1130147"/>
        </a:xfrm>
        <a:prstGeom prst="chevron">
          <a:avLst>
            <a:gd name="adj" fmla="val 6231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C2B20D-EED2-4BCB-81A6-DEA2C645062A}">
      <dsp:nvSpPr>
        <dsp:cNvPr id="0" name=""/>
        <dsp:cNvSpPr/>
      </dsp:nvSpPr>
      <dsp:spPr>
        <a:xfrm>
          <a:off x="4581777" y="1947070"/>
          <a:ext cx="1614480" cy="1130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Información obtenida por las autoridades</a:t>
          </a:r>
          <a:endParaRPr lang="es-MX" sz="1600" kern="1200"/>
        </a:p>
      </dsp:txBody>
      <dsp:txXfrm>
        <a:off x="4581777" y="1947070"/>
        <a:ext cx="1614480" cy="1130136"/>
      </dsp:txXfrm>
    </dsp:sp>
    <dsp:sp modelId="{1FCF12F0-70A1-4F72-8A32-DCBA2B6E3738}">
      <dsp:nvSpPr>
        <dsp:cNvPr id="0" name=""/>
        <dsp:cNvSpPr/>
      </dsp:nvSpPr>
      <dsp:spPr>
        <a:xfrm>
          <a:off x="6196258" y="1946521"/>
          <a:ext cx="591976" cy="1130147"/>
        </a:xfrm>
        <a:prstGeom prst="chevron">
          <a:avLst>
            <a:gd name="adj" fmla="val 6231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6C9EB3-364D-48D5-A517-B0CBBA66A9C2}">
      <dsp:nvSpPr>
        <dsp:cNvPr id="0" name=""/>
        <dsp:cNvSpPr/>
      </dsp:nvSpPr>
      <dsp:spPr>
        <a:xfrm>
          <a:off x="6788234" y="1947070"/>
          <a:ext cx="1614480" cy="1130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Utilizando medios indirectos de investigación económica</a:t>
          </a:r>
          <a:endParaRPr lang="es-MX" sz="1600" kern="1200" dirty="0"/>
        </a:p>
      </dsp:txBody>
      <dsp:txXfrm>
        <a:off x="6788234" y="1947070"/>
        <a:ext cx="1614480" cy="1130136"/>
      </dsp:txXfrm>
    </dsp:sp>
    <dsp:sp modelId="{BB06FBC9-60FB-4F47-83F0-9B39D0C7C519}">
      <dsp:nvSpPr>
        <dsp:cNvPr id="0" name=""/>
        <dsp:cNvSpPr/>
      </dsp:nvSpPr>
      <dsp:spPr>
        <a:xfrm>
          <a:off x="8402714" y="1946521"/>
          <a:ext cx="591976" cy="1130147"/>
        </a:xfrm>
        <a:prstGeom prst="chevron">
          <a:avLst>
            <a:gd name="adj" fmla="val 6231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46DFAA-6E15-458D-B94C-9B42DD2926DA}">
      <dsp:nvSpPr>
        <dsp:cNvPr id="0" name=""/>
        <dsp:cNvSpPr/>
      </dsp:nvSpPr>
      <dsp:spPr>
        <a:xfrm>
          <a:off x="9059270" y="1853123"/>
          <a:ext cx="1372308" cy="1372308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Calcularán los ingresos</a:t>
          </a:r>
          <a:endParaRPr lang="es-MX" sz="1600" kern="1200" dirty="0"/>
        </a:p>
      </dsp:txBody>
      <dsp:txXfrm>
        <a:off x="9260240" y="2054093"/>
        <a:ext cx="970368" cy="9703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6285C5-D30D-48F7-AAE5-D9D2F9F1C1B1}">
      <dsp:nvSpPr>
        <dsp:cNvPr id="0" name=""/>
        <dsp:cNvSpPr/>
      </dsp:nvSpPr>
      <dsp:spPr>
        <a:xfrm>
          <a:off x="2796" y="1954594"/>
          <a:ext cx="2261272" cy="1865076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smtClean="0"/>
            <a:t>El saldo de préstamos obtenidos con sus características</a:t>
          </a:r>
          <a:endParaRPr lang="es-MX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Operaciones con fideicomisos</a:t>
          </a:r>
          <a:endParaRPr lang="es-MX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Retenciones efectuadas en el ejercicio</a:t>
          </a:r>
          <a:endParaRPr lang="es-MX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Subsidio al empleo pagado</a:t>
          </a:r>
          <a:endParaRPr lang="es-MX" sz="1200" kern="1200" dirty="0"/>
        </a:p>
      </dsp:txBody>
      <dsp:txXfrm>
        <a:off x="45717" y="1997515"/>
        <a:ext cx="2175430" cy="1379575"/>
      </dsp:txXfrm>
    </dsp:sp>
    <dsp:sp modelId="{B74EF8D7-B2D0-4C99-B270-B282542AA8DA}">
      <dsp:nvSpPr>
        <dsp:cNvPr id="0" name=""/>
        <dsp:cNvSpPr/>
      </dsp:nvSpPr>
      <dsp:spPr>
        <a:xfrm>
          <a:off x="1275626" y="2406175"/>
          <a:ext cx="2482864" cy="2482864"/>
        </a:xfrm>
        <a:prstGeom prst="leftCircularArrow">
          <a:avLst>
            <a:gd name="adj1" fmla="val 3111"/>
            <a:gd name="adj2" fmla="val 382428"/>
            <a:gd name="adj3" fmla="val 2157938"/>
            <a:gd name="adj4" fmla="val 9024489"/>
            <a:gd name="adj5" fmla="val 3629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5A4141-2317-456A-9C79-ED83DBC42037}">
      <dsp:nvSpPr>
        <dsp:cNvPr id="0" name=""/>
        <dsp:cNvSpPr/>
      </dsp:nvSpPr>
      <dsp:spPr>
        <a:xfrm>
          <a:off x="505301" y="3420012"/>
          <a:ext cx="2010019" cy="7993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Informar el 15 de febrero de cada año:</a:t>
          </a:r>
          <a:endParaRPr lang="es-MX" sz="1500" kern="1200"/>
        </a:p>
      </dsp:txBody>
      <dsp:txXfrm>
        <a:off x="528712" y="3443423"/>
        <a:ext cx="1963197" cy="752496"/>
      </dsp:txXfrm>
    </dsp:sp>
    <dsp:sp modelId="{136B8702-E900-47BC-ABEB-4D3A653FF1E2}">
      <dsp:nvSpPr>
        <dsp:cNvPr id="0" name=""/>
        <dsp:cNvSpPr/>
      </dsp:nvSpPr>
      <dsp:spPr>
        <a:xfrm>
          <a:off x="2883112" y="1954594"/>
          <a:ext cx="2261272" cy="1865076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Informar préstamos o aportaciones para futuros aumentos de capital mayores a 600 mil pesos</a:t>
          </a:r>
          <a:endParaRPr lang="es-MX" sz="1200" kern="1200" dirty="0"/>
        </a:p>
      </dsp:txBody>
      <dsp:txXfrm>
        <a:off x="2926033" y="2397174"/>
        <a:ext cx="2175430" cy="1379575"/>
      </dsp:txXfrm>
    </dsp:sp>
    <dsp:sp modelId="{59BF7B23-912D-4F70-9210-246ABD9AC3F7}">
      <dsp:nvSpPr>
        <dsp:cNvPr id="0" name=""/>
        <dsp:cNvSpPr/>
      </dsp:nvSpPr>
      <dsp:spPr>
        <a:xfrm>
          <a:off x="4137098" y="812097"/>
          <a:ext cx="2771804" cy="2771804"/>
        </a:xfrm>
        <a:prstGeom prst="circularArrow">
          <a:avLst>
            <a:gd name="adj1" fmla="val 2786"/>
            <a:gd name="adj2" fmla="val 339964"/>
            <a:gd name="adj3" fmla="val 19484525"/>
            <a:gd name="adj4" fmla="val 12575511"/>
            <a:gd name="adj5" fmla="val 3251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45800B-961C-40D5-B98A-9D7BDF38ACBE}">
      <dsp:nvSpPr>
        <dsp:cNvPr id="0" name=""/>
        <dsp:cNvSpPr/>
      </dsp:nvSpPr>
      <dsp:spPr>
        <a:xfrm>
          <a:off x="3385617" y="1554935"/>
          <a:ext cx="2010019" cy="7993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Informar mensualmente operaciones superiores a 100 mil pesos</a:t>
          </a:r>
          <a:endParaRPr lang="es-MX" sz="1500" kern="1200"/>
        </a:p>
      </dsp:txBody>
      <dsp:txXfrm>
        <a:off x="3409028" y="1578346"/>
        <a:ext cx="1963197" cy="752496"/>
      </dsp:txXfrm>
    </dsp:sp>
    <dsp:sp modelId="{8B9723CA-7B6B-476A-97D1-F59B1553004B}">
      <dsp:nvSpPr>
        <dsp:cNvPr id="0" name=""/>
        <dsp:cNvSpPr/>
      </dsp:nvSpPr>
      <dsp:spPr>
        <a:xfrm>
          <a:off x="5763428" y="1954594"/>
          <a:ext cx="2261272" cy="1865076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Control de inventarios por el sistema de inventarios perpetuos</a:t>
          </a:r>
          <a:endParaRPr lang="es-MX" sz="1200" kern="1200" dirty="0"/>
        </a:p>
      </dsp:txBody>
      <dsp:txXfrm>
        <a:off x="5806349" y="1997515"/>
        <a:ext cx="2175430" cy="1379575"/>
      </dsp:txXfrm>
    </dsp:sp>
    <dsp:sp modelId="{2CFF6386-7841-42D5-B024-C13EE149AD51}">
      <dsp:nvSpPr>
        <dsp:cNvPr id="0" name=""/>
        <dsp:cNvSpPr/>
      </dsp:nvSpPr>
      <dsp:spPr>
        <a:xfrm>
          <a:off x="7036258" y="2406175"/>
          <a:ext cx="2482864" cy="2482864"/>
        </a:xfrm>
        <a:prstGeom prst="leftCircularArrow">
          <a:avLst>
            <a:gd name="adj1" fmla="val 3111"/>
            <a:gd name="adj2" fmla="val 382428"/>
            <a:gd name="adj3" fmla="val 2157938"/>
            <a:gd name="adj4" fmla="val 9024489"/>
            <a:gd name="adj5" fmla="val 3629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C579C4-CA6C-4ACC-9061-B8F12B705EDF}">
      <dsp:nvSpPr>
        <dsp:cNvPr id="0" name=""/>
        <dsp:cNvSpPr/>
      </dsp:nvSpPr>
      <dsp:spPr>
        <a:xfrm>
          <a:off x="6265933" y="3420012"/>
          <a:ext cx="2010019" cy="7993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Pagos de dividendos con cheque nominativo y entregar constancia</a:t>
          </a:r>
          <a:endParaRPr lang="es-MX" sz="1500" kern="1200"/>
        </a:p>
      </dsp:txBody>
      <dsp:txXfrm>
        <a:off x="6289344" y="3443423"/>
        <a:ext cx="1963197" cy="752496"/>
      </dsp:txXfrm>
    </dsp:sp>
    <dsp:sp modelId="{E62EBCCC-4C6D-4D2E-B421-458D614017F3}">
      <dsp:nvSpPr>
        <dsp:cNvPr id="0" name=""/>
        <dsp:cNvSpPr/>
      </dsp:nvSpPr>
      <dsp:spPr>
        <a:xfrm>
          <a:off x="8643744" y="1954594"/>
          <a:ext cx="2261272" cy="1865076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Anticipos o rendimientos distribuidos</a:t>
          </a:r>
          <a:endParaRPr lang="es-MX" sz="1200" kern="1200" dirty="0"/>
        </a:p>
      </dsp:txBody>
      <dsp:txXfrm>
        <a:off x="8686665" y="2397174"/>
        <a:ext cx="2175430" cy="1379575"/>
      </dsp:txXfrm>
    </dsp:sp>
    <dsp:sp modelId="{C7FE7C5B-F8C4-44A3-87FE-CA5C9F9BA2CE}">
      <dsp:nvSpPr>
        <dsp:cNvPr id="0" name=""/>
        <dsp:cNvSpPr/>
      </dsp:nvSpPr>
      <dsp:spPr>
        <a:xfrm>
          <a:off x="9146249" y="1554935"/>
          <a:ext cx="2010019" cy="7993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Expedir CFDI de:</a:t>
          </a:r>
          <a:endParaRPr lang="es-MX" sz="1500" kern="1200" dirty="0"/>
        </a:p>
      </dsp:txBody>
      <dsp:txXfrm>
        <a:off x="9169660" y="1578346"/>
        <a:ext cx="1963197" cy="752496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E91B73-5060-40C0-A3AF-237F647D4ADB}">
      <dsp:nvSpPr>
        <dsp:cNvPr id="0" name=""/>
        <dsp:cNvSpPr/>
      </dsp:nvSpPr>
      <dsp:spPr>
        <a:xfrm>
          <a:off x="5230" y="455389"/>
          <a:ext cx="2378024" cy="140243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Sueldos y salarios</a:t>
          </a:r>
          <a:endParaRPr lang="es-MX" sz="2400" kern="1200"/>
        </a:p>
      </dsp:txBody>
      <dsp:txXfrm>
        <a:off x="5230" y="455389"/>
        <a:ext cx="2378024" cy="934959"/>
      </dsp:txXfrm>
    </dsp:sp>
    <dsp:sp modelId="{0A29CC8D-2A2D-4248-8921-C712648F5B85}">
      <dsp:nvSpPr>
        <dsp:cNvPr id="0" name=""/>
        <dsp:cNvSpPr/>
      </dsp:nvSpPr>
      <dsp:spPr>
        <a:xfrm>
          <a:off x="492295" y="1390348"/>
          <a:ext cx="2378024" cy="2505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smtClean="0"/>
            <a:t>La tarifa que corresponda por el límite máximo, elevado al periodo.</a:t>
          </a:r>
          <a:endParaRPr lang="es-MX" sz="2400" kern="1200"/>
        </a:p>
      </dsp:txBody>
      <dsp:txXfrm>
        <a:off x="561945" y="1459998"/>
        <a:ext cx="2238724" cy="2366300"/>
      </dsp:txXfrm>
    </dsp:sp>
    <dsp:sp modelId="{F283600A-1575-44D9-B58F-235CF37A40DB}">
      <dsp:nvSpPr>
        <dsp:cNvPr id="0" name=""/>
        <dsp:cNvSpPr/>
      </dsp:nvSpPr>
      <dsp:spPr>
        <a:xfrm>
          <a:off x="2743754" y="626839"/>
          <a:ext cx="764259" cy="5920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/>
        </a:p>
      </dsp:txBody>
      <dsp:txXfrm>
        <a:off x="2743754" y="745251"/>
        <a:ext cx="586641" cy="355235"/>
      </dsp:txXfrm>
    </dsp:sp>
    <dsp:sp modelId="{4332CD68-16FC-4F39-9D2C-D9876353CF1E}">
      <dsp:nvSpPr>
        <dsp:cNvPr id="0" name=""/>
        <dsp:cNvSpPr/>
      </dsp:nvSpPr>
      <dsp:spPr>
        <a:xfrm>
          <a:off x="3825254" y="455389"/>
          <a:ext cx="2378024" cy="1402439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IMSS</a:t>
          </a:r>
          <a:endParaRPr lang="es-MX" sz="2400" kern="1200"/>
        </a:p>
      </dsp:txBody>
      <dsp:txXfrm>
        <a:off x="3825254" y="455389"/>
        <a:ext cx="2378024" cy="934959"/>
      </dsp:txXfrm>
    </dsp:sp>
    <dsp:sp modelId="{3D07FD4D-0A75-4849-AEF9-DD7099A7A1FC}">
      <dsp:nvSpPr>
        <dsp:cNvPr id="0" name=""/>
        <dsp:cNvSpPr/>
      </dsp:nvSpPr>
      <dsp:spPr>
        <a:xfrm>
          <a:off x="4312320" y="1390348"/>
          <a:ext cx="2378024" cy="2505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smtClean="0"/>
            <a:t>La tarifa sobre 4SMG, elevado al periodo.</a:t>
          </a:r>
          <a:endParaRPr lang="es-MX" sz="2400" kern="1200"/>
        </a:p>
      </dsp:txBody>
      <dsp:txXfrm>
        <a:off x="4381970" y="1459998"/>
        <a:ext cx="2238724" cy="2366300"/>
      </dsp:txXfrm>
    </dsp:sp>
    <dsp:sp modelId="{092B8FB9-5268-42FE-87E9-772A49A16F62}">
      <dsp:nvSpPr>
        <dsp:cNvPr id="0" name=""/>
        <dsp:cNvSpPr/>
      </dsp:nvSpPr>
      <dsp:spPr>
        <a:xfrm>
          <a:off x="6563779" y="626839"/>
          <a:ext cx="764259" cy="5920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/>
        </a:p>
      </dsp:txBody>
      <dsp:txXfrm>
        <a:off x="6563779" y="745251"/>
        <a:ext cx="586641" cy="355235"/>
      </dsp:txXfrm>
    </dsp:sp>
    <dsp:sp modelId="{3D7F207C-473E-4352-B7CC-D995B4CF0CA5}">
      <dsp:nvSpPr>
        <dsp:cNvPr id="0" name=""/>
        <dsp:cNvSpPr/>
      </dsp:nvSpPr>
      <dsp:spPr>
        <a:xfrm>
          <a:off x="7645279" y="455389"/>
          <a:ext cx="2378024" cy="1402439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INFONAVIT</a:t>
          </a:r>
          <a:endParaRPr lang="es-MX" sz="2400" kern="1200"/>
        </a:p>
      </dsp:txBody>
      <dsp:txXfrm>
        <a:off x="7645279" y="455389"/>
        <a:ext cx="2378024" cy="934959"/>
      </dsp:txXfrm>
    </dsp:sp>
    <dsp:sp modelId="{FB9EECCD-02B0-4908-A56C-ECECCCD81016}">
      <dsp:nvSpPr>
        <dsp:cNvPr id="0" name=""/>
        <dsp:cNvSpPr/>
      </dsp:nvSpPr>
      <dsp:spPr>
        <a:xfrm>
          <a:off x="8132345" y="1390348"/>
          <a:ext cx="2378024" cy="2505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smtClean="0"/>
            <a:t>La tasa del 5% sobre 4SMG, elevado al periodo.</a:t>
          </a:r>
          <a:endParaRPr lang="es-MX" sz="2400" kern="1200"/>
        </a:p>
      </dsp:txBody>
      <dsp:txXfrm>
        <a:off x="8201995" y="1459998"/>
        <a:ext cx="2238724" cy="2366300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1DAE09-A163-44B7-9288-7BBE7C047E74}">
      <dsp:nvSpPr>
        <dsp:cNvPr id="0" name=""/>
        <dsp:cNvSpPr/>
      </dsp:nvSpPr>
      <dsp:spPr>
        <a:xfrm>
          <a:off x="0" y="132"/>
          <a:ext cx="9151513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6B20F3-CAB3-4E3D-B27E-0F85B22A0610}">
      <dsp:nvSpPr>
        <dsp:cNvPr id="0" name=""/>
        <dsp:cNvSpPr/>
      </dsp:nvSpPr>
      <dsp:spPr>
        <a:xfrm>
          <a:off x="0" y="132"/>
          <a:ext cx="1830302" cy="9735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t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500" kern="1200" dirty="0" smtClean="0"/>
            <a:t>6%</a:t>
          </a:r>
          <a:endParaRPr lang="es-MX" sz="4500" kern="1200" dirty="0"/>
        </a:p>
      </dsp:txBody>
      <dsp:txXfrm>
        <a:off x="0" y="132"/>
        <a:ext cx="1830302" cy="973576"/>
      </dsp:txXfrm>
    </dsp:sp>
    <dsp:sp modelId="{8C7FBEE6-3638-4030-87A5-35080FA17FE0}">
      <dsp:nvSpPr>
        <dsp:cNvPr id="0" name=""/>
        <dsp:cNvSpPr/>
      </dsp:nvSpPr>
      <dsp:spPr>
        <a:xfrm>
          <a:off x="1967575" y="75607"/>
          <a:ext cx="7183937" cy="992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Comercialización de gasolina y combustibles</a:t>
          </a:r>
          <a:endParaRPr lang="es-MX" sz="1600" kern="1200" dirty="0"/>
        </a:p>
      </dsp:txBody>
      <dsp:txXfrm>
        <a:off x="1967575" y="75607"/>
        <a:ext cx="7183937" cy="992429"/>
      </dsp:txXfrm>
    </dsp:sp>
    <dsp:sp modelId="{76DB05B1-78F7-4A6B-A0F3-972AD7C4803C}">
      <dsp:nvSpPr>
        <dsp:cNvPr id="0" name=""/>
        <dsp:cNvSpPr/>
      </dsp:nvSpPr>
      <dsp:spPr>
        <a:xfrm>
          <a:off x="1830302" y="1068036"/>
          <a:ext cx="7321210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23E34C-ED07-412A-A854-8AFF142B1F53}">
      <dsp:nvSpPr>
        <dsp:cNvPr id="0" name=""/>
        <dsp:cNvSpPr/>
      </dsp:nvSpPr>
      <dsp:spPr>
        <a:xfrm>
          <a:off x="0" y="1143511"/>
          <a:ext cx="9151513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E689F1-BF79-4CD5-A9FB-F83AB76EA258}">
      <dsp:nvSpPr>
        <dsp:cNvPr id="0" name=""/>
        <dsp:cNvSpPr/>
      </dsp:nvSpPr>
      <dsp:spPr>
        <a:xfrm>
          <a:off x="0" y="1143511"/>
          <a:ext cx="1830302" cy="15094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t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500" kern="1200" dirty="0" smtClean="0"/>
            <a:t>12%</a:t>
          </a:r>
          <a:endParaRPr lang="es-MX" sz="4500" kern="1200" dirty="0"/>
        </a:p>
      </dsp:txBody>
      <dsp:txXfrm>
        <a:off x="0" y="1143511"/>
        <a:ext cx="1830302" cy="1509490"/>
      </dsp:txXfrm>
    </dsp:sp>
    <dsp:sp modelId="{91CB4732-7C0E-4772-BA15-03A63B6A1EA8}">
      <dsp:nvSpPr>
        <dsp:cNvPr id="0" name=""/>
        <dsp:cNvSpPr/>
      </dsp:nvSpPr>
      <dsp:spPr>
        <a:xfrm>
          <a:off x="1967575" y="1161255"/>
          <a:ext cx="7183937" cy="354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Industria de palma y paja</a:t>
          </a:r>
          <a:endParaRPr lang="es-MX" sz="1600" kern="1200" dirty="0"/>
        </a:p>
      </dsp:txBody>
      <dsp:txXfrm>
        <a:off x="1967575" y="1161255"/>
        <a:ext cx="7183937" cy="354892"/>
      </dsp:txXfrm>
    </dsp:sp>
    <dsp:sp modelId="{94EF3071-F9DA-498F-8677-43D08326517C}">
      <dsp:nvSpPr>
        <dsp:cNvPr id="0" name=""/>
        <dsp:cNvSpPr/>
      </dsp:nvSpPr>
      <dsp:spPr>
        <a:xfrm>
          <a:off x="1830302" y="1516148"/>
          <a:ext cx="7321210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18C8A5-DBB5-4FEC-88CB-E9DC16426DBF}">
      <dsp:nvSpPr>
        <dsp:cNvPr id="0" name=""/>
        <dsp:cNvSpPr/>
      </dsp:nvSpPr>
      <dsp:spPr>
        <a:xfrm>
          <a:off x="1967575" y="1533892"/>
          <a:ext cx="7183937" cy="354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Comercio de granos, carne, cereal, tortilla, pan y lotería.</a:t>
          </a:r>
          <a:endParaRPr lang="es-MX" sz="1600" kern="1200" dirty="0"/>
        </a:p>
      </dsp:txBody>
      <dsp:txXfrm>
        <a:off x="1967575" y="1533892"/>
        <a:ext cx="7183937" cy="354892"/>
      </dsp:txXfrm>
    </dsp:sp>
    <dsp:sp modelId="{A5B480C2-D203-4C76-8691-FB0FC384FC3B}">
      <dsp:nvSpPr>
        <dsp:cNvPr id="0" name=""/>
        <dsp:cNvSpPr/>
      </dsp:nvSpPr>
      <dsp:spPr>
        <a:xfrm>
          <a:off x="1830302" y="1888785"/>
          <a:ext cx="7321210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FB7ADB-67DB-4679-A44E-A7A167C40BE4}">
      <dsp:nvSpPr>
        <dsp:cNvPr id="0" name=""/>
        <dsp:cNvSpPr/>
      </dsp:nvSpPr>
      <dsp:spPr>
        <a:xfrm>
          <a:off x="1967575" y="1906529"/>
          <a:ext cx="7183937" cy="354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Agricultura de cereales y granos.</a:t>
          </a:r>
          <a:endParaRPr lang="es-MX" sz="1600" kern="1200" dirty="0"/>
        </a:p>
      </dsp:txBody>
      <dsp:txXfrm>
        <a:off x="1967575" y="1906529"/>
        <a:ext cx="7183937" cy="354892"/>
      </dsp:txXfrm>
    </dsp:sp>
    <dsp:sp modelId="{5EE54C5A-2114-449C-BD30-01D64997A7D7}">
      <dsp:nvSpPr>
        <dsp:cNvPr id="0" name=""/>
        <dsp:cNvSpPr/>
      </dsp:nvSpPr>
      <dsp:spPr>
        <a:xfrm>
          <a:off x="1830302" y="2261422"/>
          <a:ext cx="7321210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97BCB5-7CD7-4BFD-ABDF-D0B69B035880}">
      <dsp:nvSpPr>
        <dsp:cNvPr id="0" name=""/>
        <dsp:cNvSpPr/>
      </dsp:nvSpPr>
      <dsp:spPr>
        <a:xfrm>
          <a:off x="1967575" y="2279166"/>
          <a:ext cx="7183937" cy="354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Producción de leche.</a:t>
          </a:r>
          <a:endParaRPr lang="es-MX" sz="1600" kern="1200" dirty="0"/>
        </a:p>
      </dsp:txBody>
      <dsp:txXfrm>
        <a:off x="1967575" y="2279166"/>
        <a:ext cx="7183937" cy="354892"/>
      </dsp:txXfrm>
    </dsp:sp>
    <dsp:sp modelId="{DD4533E8-A4DB-4D2A-9398-FDAF9B83E163}">
      <dsp:nvSpPr>
        <dsp:cNvPr id="0" name=""/>
        <dsp:cNvSpPr/>
      </dsp:nvSpPr>
      <dsp:spPr>
        <a:xfrm>
          <a:off x="1830302" y="2634059"/>
          <a:ext cx="7321210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15EA8A-A48F-4A63-B976-9A0DAF8AA78C}">
      <dsp:nvSpPr>
        <dsp:cNvPr id="0" name=""/>
        <dsp:cNvSpPr/>
      </dsp:nvSpPr>
      <dsp:spPr>
        <a:xfrm>
          <a:off x="0" y="2653001"/>
          <a:ext cx="9151513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F3EDBC-2320-4C58-ADC3-2964D8AED1E0}">
      <dsp:nvSpPr>
        <dsp:cNvPr id="0" name=""/>
        <dsp:cNvSpPr/>
      </dsp:nvSpPr>
      <dsp:spPr>
        <a:xfrm>
          <a:off x="0" y="2653001"/>
          <a:ext cx="1830302" cy="15094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t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500" kern="1200" dirty="0" smtClean="0"/>
            <a:t>15%</a:t>
          </a:r>
          <a:endParaRPr lang="es-MX" sz="4500" kern="1200" dirty="0"/>
        </a:p>
      </dsp:txBody>
      <dsp:txXfrm>
        <a:off x="0" y="2653001"/>
        <a:ext cx="1830302" cy="1509490"/>
      </dsp:txXfrm>
    </dsp:sp>
    <dsp:sp modelId="{A0C30D5B-F074-4E79-AD35-FC2516819769}">
      <dsp:nvSpPr>
        <dsp:cNvPr id="0" name=""/>
        <dsp:cNvSpPr/>
      </dsp:nvSpPr>
      <dsp:spPr>
        <a:xfrm>
          <a:off x="1967575" y="2676587"/>
          <a:ext cx="7183937" cy="4717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Comercio de: abarrotes, salchichería, vinos, nieves, papelería, tlapalerías, ferreterías, farmacias, refaccionarias y llanteras.</a:t>
          </a:r>
          <a:endParaRPr lang="es-MX" sz="1600" kern="1200" dirty="0"/>
        </a:p>
      </dsp:txBody>
      <dsp:txXfrm>
        <a:off x="1967575" y="2676587"/>
        <a:ext cx="7183937" cy="471715"/>
      </dsp:txXfrm>
    </dsp:sp>
    <dsp:sp modelId="{9C358E9D-CA78-4B39-939F-55FC4B96B7E4}">
      <dsp:nvSpPr>
        <dsp:cNvPr id="0" name=""/>
        <dsp:cNvSpPr/>
      </dsp:nvSpPr>
      <dsp:spPr>
        <a:xfrm>
          <a:off x="1830302" y="3148303"/>
          <a:ext cx="7321210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77E1DF-CABB-4A1E-B57D-BC5D756D67CA}">
      <dsp:nvSpPr>
        <dsp:cNvPr id="0" name=""/>
        <dsp:cNvSpPr/>
      </dsp:nvSpPr>
      <dsp:spPr>
        <a:xfrm>
          <a:off x="1967575" y="3171888"/>
          <a:ext cx="7183937" cy="4717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Agricultura de café.</a:t>
          </a:r>
          <a:endParaRPr lang="es-MX" sz="1600" kern="1200" dirty="0"/>
        </a:p>
      </dsp:txBody>
      <dsp:txXfrm>
        <a:off x="1967575" y="3171888"/>
        <a:ext cx="7183937" cy="471715"/>
      </dsp:txXfrm>
    </dsp:sp>
    <dsp:sp modelId="{EEB3B93D-A3B1-45E3-AE55-F79E9C2863FB}">
      <dsp:nvSpPr>
        <dsp:cNvPr id="0" name=""/>
        <dsp:cNvSpPr/>
      </dsp:nvSpPr>
      <dsp:spPr>
        <a:xfrm>
          <a:off x="1830302" y="3643604"/>
          <a:ext cx="7321210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A94BC1-F7ED-4B0F-8473-F322EE05CCB3}">
      <dsp:nvSpPr>
        <dsp:cNvPr id="0" name=""/>
        <dsp:cNvSpPr/>
      </dsp:nvSpPr>
      <dsp:spPr>
        <a:xfrm>
          <a:off x="1967575" y="3667190"/>
          <a:ext cx="7183937" cy="4717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Pesca.</a:t>
          </a:r>
          <a:endParaRPr lang="es-MX" sz="1600" kern="1200" dirty="0"/>
        </a:p>
      </dsp:txBody>
      <dsp:txXfrm>
        <a:off x="1967575" y="3667190"/>
        <a:ext cx="7183937" cy="471715"/>
      </dsp:txXfrm>
    </dsp:sp>
    <dsp:sp modelId="{A5CDCAFC-3FB6-4CEA-A114-B7F8A8A266ED}">
      <dsp:nvSpPr>
        <dsp:cNvPr id="0" name=""/>
        <dsp:cNvSpPr/>
      </dsp:nvSpPr>
      <dsp:spPr>
        <a:xfrm>
          <a:off x="1830302" y="4138906"/>
          <a:ext cx="7321210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C779FB-1EAB-4DD5-BC30-8B1ED79C08A2}">
      <dsp:nvSpPr>
        <dsp:cNvPr id="0" name=""/>
        <dsp:cNvSpPr/>
      </dsp:nvSpPr>
      <dsp:spPr>
        <a:xfrm>
          <a:off x="0" y="4162491"/>
          <a:ext cx="9151513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D4D7F0-30D8-45FF-BCC2-6E8DC2DFB369}">
      <dsp:nvSpPr>
        <dsp:cNvPr id="0" name=""/>
        <dsp:cNvSpPr/>
      </dsp:nvSpPr>
      <dsp:spPr>
        <a:xfrm>
          <a:off x="0" y="4162491"/>
          <a:ext cx="1830302" cy="12044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t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500" kern="1200" dirty="0" smtClean="0"/>
            <a:t>22%</a:t>
          </a:r>
          <a:endParaRPr lang="es-MX" sz="4500" kern="1200" dirty="0"/>
        </a:p>
      </dsp:txBody>
      <dsp:txXfrm>
        <a:off x="0" y="4162491"/>
        <a:ext cx="1830302" cy="1204452"/>
      </dsp:txXfrm>
    </dsp:sp>
    <dsp:sp modelId="{068926BF-C27A-403A-9C82-27E00DB60857}">
      <dsp:nvSpPr>
        <dsp:cNvPr id="0" name=""/>
        <dsp:cNvSpPr/>
      </dsp:nvSpPr>
      <dsp:spPr>
        <a:xfrm>
          <a:off x="1967575" y="4237966"/>
          <a:ext cx="7183937" cy="329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Producción de masa para tortilla y pan.</a:t>
          </a:r>
          <a:endParaRPr lang="es-MX" sz="1600" kern="1200" dirty="0"/>
        </a:p>
      </dsp:txBody>
      <dsp:txXfrm>
        <a:off x="1967575" y="4237966"/>
        <a:ext cx="7183937" cy="329416"/>
      </dsp:txXfrm>
    </dsp:sp>
    <dsp:sp modelId="{502E7706-6A14-4214-89AD-2D699BEB6A0E}">
      <dsp:nvSpPr>
        <dsp:cNvPr id="0" name=""/>
        <dsp:cNvSpPr/>
      </dsp:nvSpPr>
      <dsp:spPr>
        <a:xfrm>
          <a:off x="1830302" y="4567382"/>
          <a:ext cx="7321210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3B13AC-E9F3-4F0A-9A60-50B410FCE93A}">
      <dsp:nvSpPr>
        <dsp:cNvPr id="0" name=""/>
        <dsp:cNvSpPr/>
      </dsp:nvSpPr>
      <dsp:spPr>
        <a:xfrm>
          <a:off x="1967575" y="4642857"/>
          <a:ext cx="7183937" cy="329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Espectáculos, cines y deportes.</a:t>
          </a:r>
          <a:endParaRPr lang="es-MX" sz="1600" kern="1200" dirty="0"/>
        </a:p>
      </dsp:txBody>
      <dsp:txXfrm>
        <a:off x="1967575" y="4642857"/>
        <a:ext cx="7183937" cy="329416"/>
      </dsp:txXfrm>
    </dsp:sp>
    <dsp:sp modelId="{CE12E0F7-3BB3-4AEF-85E9-72D517339A12}">
      <dsp:nvSpPr>
        <dsp:cNvPr id="0" name=""/>
        <dsp:cNvSpPr/>
      </dsp:nvSpPr>
      <dsp:spPr>
        <a:xfrm>
          <a:off x="1830302" y="4972273"/>
          <a:ext cx="7321210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09575B-74B3-4996-9580-576F92B1D202}">
      <dsp:nvSpPr>
        <dsp:cNvPr id="0" name=""/>
        <dsp:cNvSpPr/>
      </dsp:nvSpPr>
      <dsp:spPr>
        <a:xfrm>
          <a:off x="0" y="609"/>
          <a:ext cx="9061361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3E7FED-2BCC-4D70-AF02-6A4BA2C909AF}">
      <dsp:nvSpPr>
        <dsp:cNvPr id="0" name=""/>
        <dsp:cNvSpPr/>
      </dsp:nvSpPr>
      <dsp:spPr>
        <a:xfrm>
          <a:off x="0" y="609"/>
          <a:ext cx="1812272" cy="999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t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600" kern="1200" smtClean="0"/>
            <a:t>23%</a:t>
          </a:r>
          <a:endParaRPr lang="es-MX" sz="4600" kern="1200"/>
        </a:p>
      </dsp:txBody>
      <dsp:txXfrm>
        <a:off x="0" y="609"/>
        <a:ext cx="1812272" cy="999156"/>
      </dsp:txXfrm>
    </dsp:sp>
    <dsp:sp modelId="{12F10C2D-0738-452C-9C4F-63F8A17630DF}">
      <dsp:nvSpPr>
        <dsp:cNvPr id="0" name=""/>
        <dsp:cNvSpPr/>
      </dsp:nvSpPr>
      <dsp:spPr>
        <a:xfrm>
          <a:off x="1948192" y="45981"/>
          <a:ext cx="7113168" cy="907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Industria de: azúcar, leche, aceite, maquila, molienda, pastas, jabones, ropa, zapato, explosivos, muebles e imprentas.</a:t>
          </a:r>
          <a:endParaRPr lang="es-MX" sz="1900" kern="1200"/>
        </a:p>
      </dsp:txBody>
      <dsp:txXfrm>
        <a:off x="1948192" y="45981"/>
        <a:ext cx="7113168" cy="907437"/>
      </dsp:txXfrm>
    </dsp:sp>
    <dsp:sp modelId="{66E824B9-904B-4231-95A6-0095A15D7C6E}">
      <dsp:nvSpPr>
        <dsp:cNvPr id="0" name=""/>
        <dsp:cNvSpPr/>
      </dsp:nvSpPr>
      <dsp:spPr>
        <a:xfrm>
          <a:off x="1812272" y="953418"/>
          <a:ext cx="7249088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D0176C-6B12-443D-B10B-CCE8C24489DB}">
      <dsp:nvSpPr>
        <dsp:cNvPr id="0" name=""/>
        <dsp:cNvSpPr/>
      </dsp:nvSpPr>
      <dsp:spPr>
        <a:xfrm>
          <a:off x="0" y="999766"/>
          <a:ext cx="9061361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C065E9-1350-4800-888B-9C017E359AD0}">
      <dsp:nvSpPr>
        <dsp:cNvPr id="0" name=""/>
        <dsp:cNvSpPr/>
      </dsp:nvSpPr>
      <dsp:spPr>
        <a:xfrm>
          <a:off x="0" y="999766"/>
          <a:ext cx="1812272" cy="999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t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600" kern="1200" smtClean="0"/>
            <a:t>25%</a:t>
          </a:r>
          <a:endParaRPr lang="es-MX" sz="4600" kern="1200"/>
        </a:p>
      </dsp:txBody>
      <dsp:txXfrm>
        <a:off x="0" y="999766"/>
        <a:ext cx="1812272" cy="999156"/>
      </dsp:txXfrm>
    </dsp:sp>
    <dsp:sp modelId="{0B71F11C-24F9-414A-873E-03F2412ACE8D}">
      <dsp:nvSpPr>
        <dsp:cNvPr id="0" name=""/>
        <dsp:cNvSpPr/>
      </dsp:nvSpPr>
      <dsp:spPr>
        <a:xfrm>
          <a:off x="1948192" y="1022989"/>
          <a:ext cx="7113168" cy="464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Industria de explotación y refinación de sal, metales y minas.</a:t>
          </a:r>
          <a:endParaRPr lang="es-MX" sz="1900" kern="1200"/>
        </a:p>
      </dsp:txBody>
      <dsp:txXfrm>
        <a:off x="1948192" y="1022989"/>
        <a:ext cx="7113168" cy="464451"/>
      </dsp:txXfrm>
    </dsp:sp>
    <dsp:sp modelId="{D0A2E8A1-380A-4489-8113-8422BFF3DFD8}">
      <dsp:nvSpPr>
        <dsp:cNvPr id="0" name=""/>
        <dsp:cNvSpPr/>
      </dsp:nvSpPr>
      <dsp:spPr>
        <a:xfrm>
          <a:off x="1812272" y="1487440"/>
          <a:ext cx="7249088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E0F3A9-80CD-4AA3-A707-6F6E057F7BBE}">
      <dsp:nvSpPr>
        <dsp:cNvPr id="0" name=""/>
        <dsp:cNvSpPr/>
      </dsp:nvSpPr>
      <dsp:spPr>
        <a:xfrm>
          <a:off x="1948192" y="1510663"/>
          <a:ext cx="7113168" cy="464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Comercio de: restaurantes y agencias funerarias.</a:t>
          </a:r>
          <a:endParaRPr lang="es-MX" sz="1900" kern="1200"/>
        </a:p>
      </dsp:txBody>
      <dsp:txXfrm>
        <a:off x="1948192" y="1510663"/>
        <a:ext cx="7113168" cy="464451"/>
      </dsp:txXfrm>
    </dsp:sp>
    <dsp:sp modelId="{EC2455EA-3DA7-4660-B153-9CD7D99CFBB2}">
      <dsp:nvSpPr>
        <dsp:cNvPr id="0" name=""/>
        <dsp:cNvSpPr/>
      </dsp:nvSpPr>
      <dsp:spPr>
        <a:xfrm>
          <a:off x="1812272" y="1975115"/>
          <a:ext cx="7249088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0581A9-0C55-49C5-A58D-EFA5F3DD8F6A}">
      <dsp:nvSpPr>
        <dsp:cNvPr id="0" name=""/>
        <dsp:cNvSpPr/>
      </dsp:nvSpPr>
      <dsp:spPr>
        <a:xfrm>
          <a:off x="0" y="1998923"/>
          <a:ext cx="9061361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877D04-BC3E-449F-A3F0-CD669865934C}">
      <dsp:nvSpPr>
        <dsp:cNvPr id="0" name=""/>
        <dsp:cNvSpPr/>
      </dsp:nvSpPr>
      <dsp:spPr>
        <a:xfrm>
          <a:off x="0" y="1998923"/>
          <a:ext cx="1812272" cy="999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t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600" kern="1200" smtClean="0"/>
            <a:t>27%</a:t>
          </a:r>
          <a:endParaRPr lang="es-MX" sz="4600" kern="1200"/>
        </a:p>
      </dsp:txBody>
      <dsp:txXfrm>
        <a:off x="0" y="1998923"/>
        <a:ext cx="1812272" cy="999156"/>
      </dsp:txXfrm>
    </dsp:sp>
    <dsp:sp modelId="{C3639AAD-A5DD-49A8-B244-EA0295D48361}">
      <dsp:nvSpPr>
        <dsp:cNvPr id="0" name=""/>
        <dsp:cNvSpPr/>
      </dsp:nvSpPr>
      <dsp:spPr>
        <a:xfrm>
          <a:off x="1948192" y="2044295"/>
          <a:ext cx="7113168" cy="907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Industria de dulces, perfumes, vinos, cosméticos, joyería, instrumentos musicales, papelería, refacciones automotrices y hule.</a:t>
          </a:r>
          <a:endParaRPr lang="es-MX" sz="1900" kern="1200"/>
        </a:p>
      </dsp:txBody>
      <dsp:txXfrm>
        <a:off x="1948192" y="2044295"/>
        <a:ext cx="7113168" cy="907437"/>
      </dsp:txXfrm>
    </dsp:sp>
    <dsp:sp modelId="{23826832-1F85-4CF7-9F09-9E1AB6BFF879}">
      <dsp:nvSpPr>
        <dsp:cNvPr id="0" name=""/>
        <dsp:cNvSpPr/>
      </dsp:nvSpPr>
      <dsp:spPr>
        <a:xfrm>
          <a:off x="1812272" y="2951732"/>
          <a:ext cx="7249088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D75A0C-0697-49CA-B50E-468AE9206D2C}">
      <dsp:nvSpPr>
        <dsp:cNvPr id="0" name=""/>
        <dsp:cNvSpPr/>
      </dsp:nvSpPr>
      <dsp:spPr>
        <a:xfrm>
          <a:off x="0" y="2998079"/>
          <a:ext cx="9061361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A3F8C5-0F61-4022-A5EE-0793AE353992}">
      <dsp:nvSpPr>
        <dsp:cNvPr id="0" name=""/>
        <dsp:cNvSpPr/>
      </dsp:nvSpPr>
      <dsp:spPr>
        <a:xfrm>
          <a:off x="0" y="2998079"/>
          <a:ext cx="1812272" cy="999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t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600" kern="1200" smtClean="0"/>
            <a:t>39%</a:t>
          </a:r>
          <a:endParaRPr lang="es-MX" sz="4600" kern="1200"/>
        </a:p>
      </dsp:txBody>
      <dsp:txXfrm>
        <a:off x="0" y="2998079"/>
        <a:ext cx="1812272" cy="999156"/>
      </dsp:txXfrm>
    </dsp:sp>
    <dsp:sp modelId="{FDC7F691-1B1A-4962-B0C6-6FE4F343B103}">
      <dsp:nvSpPr>
        <dsp:cNvPr id="0" name=""/>
        <dsp:cNvSpPr/>
      </dsp:nvSpPr>
      <dsp:spPr>
        <a:xfrm>
          <a:off x="1948192" y="3021302"/>
          <a:ext cx="7113168" cy="464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Industria del fraccionamientos y del cemento.</a:t>
          </a:r>
          <a:endParaRPr lang="es-MX" sz="1900" kern="1200"/>
        </a:p>
      </dsp:txBody>
      <dsp:txXfrm>
        <a:off x="1948192" y="3021302"/>
        <a:ext cx="7113168" cy="464451"/>
      </dsp:txXfrm>
    </dsp:sp>
    <dsp:sp modelId="{772FC578-52F1-4808-834A-8B4D7B5FB71F}">
      <dsp:nvSpPr>
        <dsp:cNvPr id="0" name=""/>
        <dsp:cNvSpPr/>
      </dsp:nvSpPr>
      <dsp:spPr>
        <a:xfrm>
          <a:off x="1812272" y="3485754"/>
          <a:ext cx="7249088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98F86F-E0C1-4354-AD11-7DEAAC210332}">
      <dsp:nvSpPr>
        <dsp:cNvPr id="0" name=""/>
        <dsp:cNvSpPr/>
      </dsp:nvSpPr>
      <dsp:spPr>
        <a:xfrm>
          <a:off x="1948192" y="3508976"/>
          <a:ext cx="7113168" cy="464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Comercio: comisionistas y arrendamiento.</a:t>
          </a:r>
          <a:endParaRPr lang="es-MX" sz="1900" kern="1200"/>
        </a:p>
      </dsp:txBody>
      <dsp:txXfrm>
        <a:off x="1948192" y="3508976"/>
        <a:ext cx="7113168" cy="464451"/>
      </dsp:txXfrm>
    </dsp:sp>
    <dsp:sp modelId="{20BAC459-93A0-4A22-8BBC-4ADCAC2C673C}">
      <dsp:nvSpPr>
        <dsp:cNvPr id="0" name=""/>
        <dsp:cNvSpPr/>
      </dsp:nvSpPr>
      <dsp:spPr>
        <a:xfrm>
          <a:off x="1812272" y="3973428"/>
          <a:ext cx="7249088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3A3492-E1F9-47D2-9047-6FEBAD18F931}">
      <dsp:nvSpPr>
        <dsp:cNvPr id="0" name=""/>
        <dsp:cNvSpPr/>
      </dsp:nvSpPr>
      <dsp:spPr>
        <a:xfrm>
          <a:off x="0" y="3997236"/>
          <a:ext cx="9061361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3C607-D097-41F6-8F95-E94A9BF9A6B1}">
      <dsp:nvSpPr>
        <dsp:cNvPr id="0" name=""/>
        <dsp:cNvSpPr/>
      </dsp:nvSpPr>
      <dsp:spPr>
        <a:xfrm>
          <a:off x="0" y="3997236"/>
          <a:ext cx="1812272" cy="999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t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600" kern="1200" smtClean="0"/>
            <a:t>50%</a:t>
          </a:r>
          <a:endParaRPr lang="es-MX" sz="4600" kern="1200"/>
        </a:p>
      </dsp:txBody>
      <dsp:txXfrm>
        <a:off x="0" y="3997236"/>
        <a:ext cx="1812272" cy="999156"/>
      </dsp:txXfrm>
    </dsp:sp>
    <dsp:sp modelId="{B517F79B-460C-48C7-A400-0B81B2D5A566}">
      <dsp:nvSpPr>
        <dsp:cNvPr id="0" name=""/>
        <dsp:cNvSpPr/>
      </dsp:nvSpPr>
      <dsp:spPr>
        <a:xfrm>
          <a:off x="1948192" y="4042608"/>
          <a:ext cx="7113168" cy="907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Prestación de servicios personales independientes.</a:t>
          </a:r>
          <a:endParaRPr lang="es-MX" sz="1900" kern="1200"/>
        </a:p>
      </dsp:txBody>
      <dsp:txXfrm>
        <a:off x="1948192" y="4042608"/>
        <a:ext cx="7113168" cy="907437"/>
      </dsp:txXfrm>
    </dsp:sp>
    <dsp:sp modelId="{3E719D51-BD78-4B08-B2A6-01BF57090071}">
      <dsp:nvSpPr>
        <dsp:cNvPr id="0" name=""/>
        <dsp:cNvSpPr/>
      </dsp:nvSpPr>
      <dsp:spPr>
        <a:xfrm>
          <a:off x="1812272" y="4950045"/>
          <a:ext cx="7249088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F6306E-4D89-491D-B0CB-E626E0C7AEAF}">
      <dsp:nvSpPr>
        <dsp:cNvPr id="0" name=""/>
        <dsp:cNvSpPr/>
      </dsp:nvSpPr>
      <dsp:spPr>
        <a:xfrm>
          <a:off x="5918617" y="35326"/>
          <a:ext cx="1758535" cy="889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De la información en poder del contribuyente.</a:t>
          </a:r>
          <a:endParaRPr lang="es-MX" sz="1200" kern="1200" dirty="0"/>
        </a:p>
      </dsp:txBody>
      <dsp:txXfrm>
        <a:off x="5918617" y="35326"/>
        <a:ext cx="1758535" cy="889564"/>
      </dsp:txXfrm>
    </dsp:sp>
    <dsp:sp modelId="{DAF3B82E-6972-4FD2-B9CA-8FCFB31C1314}">
      <dsp:nvSpPr>
        <dsp:cNvPr id="0" name=""/>
        <dsp:cNvSpPr/>
      </dsp:nvSpPr>
      <dsp:spPr>
        <a:xfrm>
          <a:off x="3568291" y="124625"/>
          <a:ext cx="4348140" cy="4348140"/>
        </a:xfrm>
        <a:prstGeom prst="circularArrow">
          <a:avLst>
            <a:gd name="adj1" fmla="val 3989"/>
            <a:gd name="adj2" fmla="val 250258"/>
            <a:gd name="adj3" fmla="val 20323512"/>
            <a:gd name="adj4" fmla="val 18974144"/>
            <a:gd name="adj5" fmla="val 465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93A791-C9F5-4BD7-A95B-6D674C28A20F}">
      <dsp:nvSpPr>
        <dsp:cNvPr id="0" name=""/>
        <dsp:cNvSpPr/>
      </dsp:nvSpPr>
      <dsp:spPr>
        <a:xfrm>
          <a:off x="6805552" y="1714561"/>
          <a:ext cx="1758535" cy="889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Obtenida de los sistemas de contabilidad de los trabajadores o accionistas.</a:t>
          </a:r>
          <a:endParaRPr lang="es-MX" sz="1200" kern="1200" dirty="0"/>
        </a:p>
      </dsp:txBody>
      <dsp:txXfrm>
        <a:off x="6805552" y="1714561"/>
        <a:ext cx="1758535" cy="889564"/>
      </dsp:txXfrm>
    </dsp:sp>
    <dsp:sp modelId="{B9880AC0-8F03-470E-B421-3427353C1B31}">
      <dsp:nvSpPr>
        <dsp:cNvPr id="0" name=""/>
        <dsp:cNvSpPr/>
      </dsp:nvSpPr>
      <dsp:spPr>
        <a:xfrm>
          <a:off x="3546441" y="-54062"/>
          <a:ext cx="4348140" cy="4348140"/>
        </a:xfrm>
        <a:prstGeom prst="circularArrow">
          <a:avLst>
            <a:gd name="adj1" fmla="val 3989"/>
            <a:gd name="adj2" fmla="val 250258"/>
            <a:gd name="adj3" fmla="val 2299607"/>
            <a:gd name="adj4" fmla="val 846467"/>
            <a:gd name="adj5" fmla="val 465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8AD326-109B-4410-8A2D-3F2320579CFE}">
      <dsp:nvSpPr>
        <dsp:cNvPr id="0" name=""/>
        <dsp:cNvSpPr/>
      </dsp:nvSpPr>
      <dsp:spPr>
        <a:xfrm>
          <a:off x="5918610" y="3461773"/>
          <a:ext cx="1758535" cy="889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De los depósitos en cuentas bancarias.</a:t>
          </a:r>
          <a:endParaRPr lang="es-MX" sz="1200" kern="1200" dirty="0"/>
        </a:p>
      </dsp:txBody>
      <dsp:txXfrm>
        <a:off x="5918610" y="3461773"/>
        <a:ext cx="1758535" cy="889564"/>
      </dsp:txXfrm>
    </dsp:sp>
    <dsp:sp modelId="{1042F8DC-1807-485F-ABD0-C10D4CFED806}">
      <dsp:nvSpPr>
        <dsp:cNvPr id="0" name=""/>
        <dsp:cNvSpPr/>
      </dsp:nvSpPr>
      <dsp:spPr>
        <a:xfrm>
          <a:off x="3254084" y="292369"/>
          <a:ext cx="4348140" cy="4348140"/>
        </a:xfrm>
        <a:prstGeom prst="circularArrow">
          <a:avLst>
            <a:gd name="adj1" fmla="val 3989"/>
            <a:gd name="adj2" fmla="val 250258"/>
            <a:gd name="adj3" fmla="val 6343746"/>
            <a:gd name="adj4" fmla="val 4297581"/>
            <a:gd name="adj5" fmla="val 465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6E5A54-9FEA-4384-969B-D9D2C7444D87}">
      <dsp:nvSpPr>
        <dsp:cNvPr id="0" name=""/>
        <dsp:cNvSpPr/>
      </dsp:nvSpPr>
      <dsp:spPr>
        <a:xfrm>
          <a:off x="2993572" y="3461773"/>
          <a:ext cx="1758535" cy="889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Depósitos en cuentas de cheques de gerentes o administradores para operaciones de la empresa.</a:t>
          </a:r>
          <a:endParaRPr lang="es-MX" sz="1200" kern="1200"/>
        </a:p>
      </dsp:txBody>
      <dsp:txXfrm>
        <a:off x="2993572" y="3461773"/>
        <a:ext cx="1758535" cy="889564"/>
      </dsp:txXfrm>
    </dsp:sp>
    <dsp:sp modelId="{62EEA453-CD61-4A94-AD3D-149F4D2187C2}">
      <dsp:nvSpPr>
        <dsp:cNvPr id="0" name=""/>
        <dsp:cNvSpPr/>
      </dsp:nvSpPr>
      <dsp:spPr>
        <a:xfrm>
          <a:off x="2791060" y="855"/>
          <a:ext cx="4348140" cy="4348140"/>
        </a:xfrm>
        <a:prstGeom prst="circularArrow">
          <a:avLst>
            <a:gd name="adj1" fmla="val 3989"/>
            <a:gd name="adj2" fmla="val 250258"/>
            <a:gd name="adj3" fmla="val 9757481"/>
            <a:gd name="adj4" fmla="val 8376944"/>
            <a:gd name="adj5" fmla="val 465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0BF4E3-31C6-4AAB-A4BA-7ACB894CD9F0}">
      <dsp:nvSpPr>
        <dsp:cNvPr id="0" name=""/>
        <dsp:cNvSpPr/>
      </dsp:nvSpPr>
      <dsp:spPr>
        <a:xfrm>
          <a:off x="2106629" y="1739047"/>
          <a:ext cx="1758535" cy="889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Las diferencias entre los activos registrados y las existencias.</a:t>
          </a:r>
          <a:endParaRPr lang="es-MX" sz="1200" kern="1200" dirty="0"/>
        </a:p>
      </dsp:txBody>
      <dsp:txXfrm>
        <a:off x="2106629" y="1739047"/>
        <a:ext cx="1758535" cy="889564"/>
      </dsp:txXfrm>
    </dsp:sp>
    <dsp:sp modelId="{6217AF61-E62E-49FB-828B-5E946C582DD0}">
      <dsp:nvSpPr>
        <dsp:cNvPr id="0" name=""/>
        <dsp:cNvSpPr/>
      </dsp:nvSpPr>
      <dsp:spPr>
        <a:xfrm>
          <a:off x="2780217" y="49853"/>
          <a:ext cx="4348140" cy="4348140"/>
        </a:xfrm>
        <a:prstGeom prst="circularArrow">
          <a:avLst>
            <a:gd name="adj1" fmla="val 3989"/>
            <a:gd name="adj2" fmla="val 250258"/>
            <a:gd name="adj3" fmla="val 13019311"/>
            <a:gd name="adj4" fmla="val 11647821"/>
            <a:gd name="adj5" fmla="val 465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2D6936-F01A-4E2A-AEED-2810B3227DCB}">
      <dsp:nvSpPr>
        <dsp:cNvPr id="0" name=""/>
        <dsp:cNvSpPr/>
      </dsp:nvSpPr>
      <dsp:spPr>
        <a:xfrm>
          <a:off x="2993576" y="27160"/>
          <a:ext cx="1758535" cy="889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Cheques expedidos a proveedores por operaciones no registradas.</a:t>
          </a:r>
          <a:endParaRPr lang="es-MX" sz="1200" kern="1200" dirty="0"/>
        </a:p>
      </dsp:txBody>
      <dsp:txXfrm>
        <a:off x="2993576" y="27160"/>
        <a:ext cx="1758535" cy="889564"/>
      </dsp:txXfrm>
    </dsp:sp>
    <dsp:sp modelId="{8F3FDEF9-AB7C-4015-AD8E-2C85CDB931EC}">
      <dsp:nvSpPr>
        <dsp:cNvPr id="0" name=""/>
        <dsp:cNvSpPr/>
      </dsp:nvSpPr>
      <dsp:spPr>
        <a:xfrm>
          <a:off x="3244146" y="-263881"/>
          <a:ext cx="4348140" cy="4348140"/>
        </a:xfrm>
        <a:prstGeom prst="circularArrow">
          <a:avLst>
            <a:gd name="adj1" fmla="val 3989"/>
            <a:gd name="adj2" fmla="val 250258"/>
            <a:gd name="adj3" fmla="val 17105998"/>
            <a:gd name="adj4" fmla="val 15024279"/>
            <a:gd name="adj5" fmla="val 465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365D3E-96F2-4DE2-A47B-20EAC6A4293C}">
      <dsp:nvSpPr>
        <dsp:cNvPr id="0" name=""/>
        <dsp:cNvSpPr/>
      </dsp:nvSpPr>
      <dsp:spPr>
        <a:xfrm>
          <a:off x="788669" y="0"/>
          <a:ext cx="8938260" cy="4351338"/>
        </a:xfrm>
        <a:prstGeom prst="rightArrow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C161DE-934C-435B-B684-ADDFA9165CA6}">
      <dsp:nvSpPr>
        <dsp:cNvPr id="0" name=""/>
        <dsp:cNvSpPr/>
      </dsp:nvSpPr>
      <dsp:spPr>
        <a:xfrm>
          <a:off x="11296" y="1305401"/>
          <a:ext cx="3384708" cy="174053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</a:rPr>
            <a:t>Reconstrucción de operaciones a 30 días, determinar promedio diario y multiplicar por el periodo.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96262" y="1390367"/>
        <a:ext cx="3214776" cy="1570603"/>
      </dsp:txXfrm>
    </dsp:sp>
    <dsp:sp modelId="{9563878C-E041-4A42-98E4-50255721E5B3}">
      <dsp:nvSpPr>
        <dsp:cNvPr id="0" name=""/>
        <dsp:cNvSpPr/>
      </dsp:nvSpPr>
      <dsp:spPr>
        <a:xfrm>
          <a:off x="3565445" y="1305401"/>
          <a:ext cx="3384708" cy="174053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>
              <a:solidFill>
                <a:schemeClr val="tx1"/>
              </a:solidFill>
            </a:rPr>
            <a:t>La totalidad de ingresos observadas en siete días, determinar promedio diario y multiplicar por el periodo.</a:t>
          </a:r>
          <a:endParaRPr lang="es-MX" sz="2100" kern="1200">
            <a:solidFill>
              <a:schemeClr val="tx1"/>
            </a:solidFill>
          </a:endParaRPr>
        </a:p>
      </dsp:txBody>
      <dsp:txXfrm>
        <a:off x="3650411" y="1390367"/>
        <a:ext cx="3214776" cy="1570603"/>
      </dsp:txXfrm>
    </dsp:sp>
    <dsp:sp modelId="{D2A013BC-689B-4DCF-8430-BFDDCB4DB93A}">
      <dsp:nvSpPr>
        <dsp:cNvPr id="0" name=""/>
        <dsp:cNvSpPr/>
      </dsp:nvSpPr>
      <dsp:spPr>
        <a:xfrm>
          <a:off x="7119595" y="1305401"/>
          <a:ext cx="3384708" cy="174053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>
              <a:solidFill>
                <a:schemeClr val="tx1"/>
              </a:solidFill>
            </a:rPr>
            <a:t>El ingreso obtenido se multiplicará por la tasa de utilidad y luego por la tasa del impuesto.</a:t>
          </a:r>
          <a:endParaRPr lang="es-MX" sz="2100" kern="1200">
            <a:solidFill>
              <a:schemeClr val="tx1"/>
            </a:solidFill>
          </a:endParaRPr>
        </a:p>
      </dsp:txBody>
      <dsp:txXfrm>
        <a:off x="7204561" y="1390367"/>
        <a:ext cx="3214776" cy="157060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C41BAE-4406-460A-BBD0-7BA9362F4E40}">
      <dsp:nvSpPr>
        <dsp:cNvPr id="0" name=""/>
        <dsp:cNvSpPr/>
      </dsp:nvSpPr>
      <dsp:spPr>
        <a:xfrm rot="5400000">
          <a:off x="1602699" y="710399"/>
          <a:ext cx="640847" cy="72958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AD35819-855C-4686-8BCA-D72C2F8EAC35}">
      <dsp:nvSpPr>
        <dsp:cNvPr id="0" name=""/>
        <dsp:cNvSpPr/>
      </dsp:nvSpPr>
      <dsp:spPr>
        <a:xfrm>
          <a:off x="1316977" y="0"/>
          <a:ext cx="1310666" cy="75513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Inscribirse en el RFC</a:t>
          </a:r>
          <a:endParaRPr lang="es-MX" sz="1200" kern="1200" dirty="0"/>
        </a:p>
      </dsp:txBody>
      <dsp:txXfrm>
        <a:off x="1353846" y="36869"/>
        <a:ext cx="1236928" cy="681393"/>
      </dsp:txXfrm>
    </dsp:sp>
    <dsp:sp modelId="{C822878D-BD96-4616-B9F4-CD1C5100BBF7}">
      <dsp:nvSpPr>
        <dsp:cNvPr id="0" name=""/>
        <dsp:cNvSpPr/>
      </dsp:nvSpPr>
      <dsp:spPr>
        <a:xfrm>
          <a:off x="3421971" y="106126"/>
          <a:ext cx="784622" cy="610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4BE860-7715-4505-AD61-B0E06E042504}">
      <dsp:nvSpPr>
        <dsp:cNvPr id="0" name=""/>
        <dsp:cNvSpPr/>
      </dsp:nvSpPr>
      <dsp:spPr>
        <a:xfrm rot="5400000">
          <a:off x="2841532" y="1484682"/>
          <a:ext cx="640847" cy="72958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2874975"/>
            <a:satOff val="-15762"/>
            <a:lumOff val="1703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447ED01-54F1-4994-B9A7-4E2FDBCFA453}">
      <dsp:nvSpPr>
        <dsp:cNvPr id="0" name=""/>
        <dsp:cNvSpPr/>
      </dsp:nvSpPr>
      <dsp:spPr>
        <a:xfrm>
          <a:off x="2555824" y="774279"/>
          <a:ext cx="1310666" cy="75513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2079139"/>
                <a:satOff val="-9594"/>
                <a:lumOff val="35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2079139"/>
                <a:satOff val="-9594"/>
                <a:lumOff val="35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2079139"/>
                <a:satOff val="-9594"/>
                <a:lumOff val="35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Declaración informativa de operaciones con terceros</a:t>
          </a:r>
          <a:endParaRPr lang="es-MX" sz="1200" kern="1200" dirty="0"/>
        </a:p>
      </dsp:txBody>
      <dsp:txXfrm>
        <a:off x="2592693" y="811148"/>
        <a:ext cx="1236928" cy="681393"/>
      </dsp:txXfrm>
    </dsp:sp>
    <dsp:sp modelId="{9DD386AE-C192-4573-94CA-11AA46AD399F}">
      <dsp:nvSpPr>
        <dsp:cNvPr id="0" name=""/>
        <dsp:cNvSpPr/>
      </dsp:nvSpPr>
      <dsp:spPr>
        <a:xfrm>
          <a:off x="4372064" y="954388"/>
          <a:ext cx="784622" cy="610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4ACD7B-CE13-48E7-9717-D9F799554A52}">
      <dsp:nvSpPr>
        <dsp:cNvPr id="0" name=""/>
        <dsp:cNvSpPr/>
      </dsp:nvSpPr>
      <dsp:spPr>
        <a:xfrm rot="5400000">
          <a:off x="4085880" y="2258958"/>
          <a:ext cx="640847" cy="72958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5749951"/>
            <a:satOff val="-31524"/>
            <a:lumOff val="3407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037964E-295A-4AC6-BCF7-57718F7051FE}">
      <dsp:nvSpPr>
        <dsp:cNvPr id="0" name=""/>
        <dsp:cNvSpPr/>
      </dsp:nvSpPr>
      <dsp:spPr>
        <a:xfrm>
          <a:off x="3800163" y="1548568"/>
          <a:ext cx="1310666" cy="75513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4158277"/>
                <a:satOff val="-19187"/>
                <a:lumOff val="70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4158277"/>
                <a:satOff val="-19187"/>
                <a:lumOff val="70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4158277"/>
                <a:satOff val="-19187"/>
                <a:lumOff val="70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Efectuar retenciones en pagos de:</a:t>
          </a:r>
          <a:endParaRPr lang="es-MX" sz="1200" kern="1200" dirty="0"/>
        </a:p>
      </dsp:txBody>
      <dsp:txXfrm>
        <a:off x="3837032" y="1585437"/>
        <a:ext cx="1236928" cy="681393"/>
      </dsp:txXfrm>
    </dsp:sp>
    <dsp:sp modelId="{01462300-7995-437E-B98C-7B985CADB1D0}">
      <dsp:nvSpPr>
        <dsp:cNvPr id="0" name=""/>
        <dsp:cNvSpPr/>
      </dsp:nvSpPr>
      <dsp:spPr>
        <a:xfrm>
          <a:off x="5182797" y="1590145"/>
          <a:ext cx="2477674" cy="610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Sueldos y salarios</a:t>
          </a:r>
          <a:endParaRPr lang="es-MX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Honorarios o arrendamiento</a:t>
          </a:r>
          <a:endParaRPr lang="es-MX" sz="1200" kern="1200" dirty="0"/>
        </a:p>
      </dsp:txBody>
      <dsp:txXfrm>
        <a:off x="5182797" y="1590145"/>
        <a:ext cx="2477674" cy="610330"/>
      </dsp:txXfrm>
    </dsp:sp>
    <dsp:sp modelId="{794E7F73-89B6-404C-AC4F-93A3D0FFE9D1}">
      <dsp:nvSpPr>
        <dsp:cNvPr id="0" name=""/>
        <dsp:cNvSpPr/>
      </dsp:nvSpPr>
      <dsp:spPr>
        <a:xfrm rot="5400000">
          <a:off x="5313630" y="3033240"/>
          <a:ext cx="640847" cy="72958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8624926"/>
            <a:satOff val="-47285"/>
            <a:lumOff val="511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E5418A0-48BE-4EB9-B382-A722E78D3B0F}">
      <dsp:nvSpPr>
        <dsp:cNvPr id="0" name=""/>
        <dsp:cNvSpPr/>
      </dsp:nvSpPr>
      <dsp:spPr>
        <a:xfrm>
          <a:off x="5027920" y="2322850"/>
          <a:ext cx="1310666" cy="75513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6237415"/>
                <a:satOff val="-28781"/>
                <a:lumOff val="1059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237415"/>
                <a:satOff val="-28781"/>
                <a:lumOff val="1059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237415"/>
                <a:satOff val="-28781"/>
                <a:lumOff val="1059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Expedir constancias de retenciones</a:t>
          </a:r>
          <a:endParaRPr lang="es-MX" sz="1200" kern="1200" dirty="0"/>
        </a:p>
      </dsp:txBody>
      <dsp:txXfrm>
        <a:off x="5064789" y="2359719"/>
        <a:ext cx="1236928" cy="681393"/>
      </dsp:txXfrm>
    </dsp:sp>
    <dsp:sp modelId="{02DC25CD-402C-490F-AA27-5135BC03322B}">
      <dsp:nvSpPr>
        <dsp:cNvPr id="0" name=""/>
        <dsp:cNvSpPr/>
      </dsp:nvSpPr>
      <dsp:spPr>
        <a:xfrm>
          <a:off x="6272251" y="2650911"/>
          <a:ext cx="784622" cy="610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4D14C7-BB29-46D5-ACC6-FE1589340F5E}">
      <dsp:nvSpPr>
        <dsp:cNvPr id="0" name=""/>
        <dsp:cNvSpPr/>
      </dsp:nvSpPr>
      <dsp:spPr>
        <a:xfrm rot="5400000">
          <a:off x="6558102" y="3807516"/>
          <a:ext cx="640847" cy="72958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11499901"/>
            <a:satOff val="-63047"/>
            <a:lumOff val="6813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9FF692D-EF1A-4B35-9E03-90CBD0D56235}">
      <dsp:nvSpPr>
        <dsp:cNvPr id="0" name=""/>
        <dsp:cNvSpPr/>
      </dsp:nvSpPr>
      <dsp:spPr>
        <a:xfrm>
          <a:off x="6272377" y="3097131"/>
          <a:ext cx="1310666" cy="75513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8316554"/>
                <a:satOff val="-38374"/>
                <a:lumOff val="141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8316554"/>
                <a:satOff val="-38374"/>
                <a:lumOff val="141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8316554"/>
                <a:satOff val="-38374"/>
                <a:lumOff val="141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Mantener actualizados sus datos en el RFC</a:t>
          </a:r>
          <a:endParaRPr lang="es-MX" sz="1200" kern="1200" dirty="0"/>
        </a:p>
      </dsp:txBody>
      <dsp:txXfrm>
        <a:off x="6309246" y="3134000"/>
        <a:ext cx="1236928" cy="681393"/>
      </dsp:txXfrm>
    </dsp:sp>
    <dsp:sp modelId="{95FD30AF-17BA-42E0-A09A-18D16CB6F108}">
      <dsp:nvSpPr>
        <dsp:cNvPr id="0" name=""/>
        <dsp:cNvSpPr/>
      </dsp:nvSpPr>
      <dsp:spPr>
        <a:xfrm>
          <a:off x="7222344" y="3499173"/>
          <a:ext cx="784622" cy="610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62C29F-F6D0-4AD5-92E0-47043E5FD584}">
      <dsp:nvSpPr>
        <dsp:cNvPr id="0" name=""/>
        <dsp:cNvSpPr/>
      </dsp:nvSpPr>
      <dsp:spPr>
        <a:xfrm>
          <a:off x="7511235" y="3948836"/>
          <a:ext cx="1310666" cy="75513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Llevar cuenta de utilidad fiscal neta</a:t>
          </a:r>
          <a:endParaRPr lang="es-MX" sz="1200" kern="1200" dirty="0"/>
        </a:p>
      </dsp:txBody>
      <dsp:txXfrm>
        <a:off x="7548104" y="3985705"/>
        <a:ext cx="1236928" cy="68139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3E37B7-7688-4B3C-984E-45606D100472}">
      <dsp:nvSpPr>
        <dsp:cNvPr id="0" name=""/>
        <dsp:cNvSpPr/>
      </dsp:nvSpPr>
      <dsp:spPr>
        <a:xfrm>
          <a:off x="1422596" y="581"/>
          <a:ext cx="1614822" cy="80741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smtClean="0"/>
            <a:t>Solicitar su inscripción en caso de:</a:t>
          </a:r>
          <a:endParaRPr lang="es-MX" sz="1300" kern="1200"/>
        </a:p>
      </dsp:txBody>
      <dsp:txXfrm>
        <a:off x="1446244" y="24229"/>
        <a:ext cx="1567526" cy="760115"/>
      </dsp:txXfrm>
    </dsp:sp>
    <dsp:sp modelId="{054690CA-AE8F-4A9E-B322-AF5E63E6F7F8}">
      <dsp:nvSpPr>
        <dsp:cNvPr id="0" name=""/>
        <dsp:cNvSpPr/>
      </dsp:nvSpPr>
      <dsp:spPr>
        <a:xfrm>
          <a:off x="1584079" y="807993"/>
          <a:ext cx="161482" cy="6055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5558"/>
              </a:lnTo>
              <a:lnTo>
                <a:pt x="161482" y="605558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03695C-E92E-44C5-BB0F-D6A2E52FDDA1}">
      <dsp:nvSpPr>
        <dsp:cNvPr id="0" name=""/>
        <dsp:cNvSpPr/>
      </dsp:nvSpPr>
      <dsp:spPr>
        <a:xfrm>
          <a:off x="1745561" y="1009845"/>
          <a:ext cx="1291857" cy="8074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smtClean="0"/>
            <a:t>Presentar declaraciones periódicas</a:t>
          </a:r>
          <a:endParaRPr lang="es-MX" sz="1100" kern="1200"/>
        </a:p>
      </dsp:txBody>
      <dsp:txXfrm>
        <a:off x="1769209" y="1033493"/>
        <a:ext cx="1244561" cy="760115"/>
      </dsp:txXfrm>
    </dsp:sp>
    <dsp:sp modelId="{F6F177D1-2C2B-4094-AD9E-D85506519D07}">
      <dsp:nvSpPr>
        <dsp:cNvPr id="0" name=""/>
        <dsp:cNvSpPr/>
      </dsp:nvSpPr>
      <dsp:spPr>
        <a:xfrm>
          <a:off x="1584079" y="807993"/>
          <a:ext cx="161482" cy="16148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4822"/>
              </a:lnTo>
              <a:lnTo>
                <a:pt x="161482" y="1614822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0E218B-B18C-4BE7-A245-1BA5B5359A27}">
      <dsp:nvSpPr>
        <dsp:cNvPr id="0" name=""/>
        <dsp:cNvSpPr/>
      </dsp:nvSpPr>
      <dsp:spPr>
        <a:xfrm>
          <a:off x="1745561" y="2019109"/>
          <a:ext cx="1291857" cy="8074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smtClean="0"/>
            <a:t>Expidan CFDI</a:t>
          </a:r>
          <a:endParaRPr lang="es-MX" sz="1100" kern="1200"/>
        </a:p>
      </dsp:txBody>
      <dsp:txXfrm>
        <a:off x="1769209" y="2042757"/>
        <a:ext cx="1244561" cy="760115"/>
      </dsp:txXfrm>
    </dsp:sp>
    <dsp:sp modelId="{F97C6BF0-3F07-4A83-AFC0-F0824666050F}">
      <dsp:nvSpPr>
        <dsp:cNvPr id="0" name=""/>
        <dsp:cNvSpPr/>
      </dsp:nvSpPr>
      <dsp:spPr>
        <a:xfrm>
          <a:off x="1584079" y="807993"/>
          <a:ext cx="161482" cy="2624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4086"/>
              </a:lnTo>
              <a:lnTo>
                <a:pt x="161482" y="2624086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DC0B9A-7AD6-464A-B2D6-618D5D307518}">
      <dsp:nvSpPr>
        <dsp:cNvPr id="0" name=""/>
        <dsp:cNvSpPr/>
      </dsp:nvSpPr>
      <dsp:spPr>
        <a:xfrm>
          <a:off x="1745561" y="3028373"/>
          <a:ext cx="1291857" cy="8074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smtClean="0"/>
            <a:t>Abran una cuenta en las entidades del sistema financiero</a:t>
          </a:r>
          <a:endParaRPr lang="es-MX" sz="1100" kern="1200"/>
        </a:p>
      </dsp:txBody>
      <dsp:txXfrm>
        <a:off x="1769209" y="3052021"/>
        <a:ext cx="1244561" cy="760115"/>
      </dsp:txXfrm>
    </dsp:sp>
    <dsp:sp modelId="{8AA84EFC-FCE2-45B0-9D6E-326AAAEAD972}">
      <dsp:nvSpPr>
        <dsp:cNvPr id="0" name=""/>
        <dsp:cNvSpPr/>
      </dsp:nvSpPr>
      <dsp:spPr>
        <a:xfrm>
          <a:off x="1584079" y="807993"/>
          <a:ext cx="161482" cy="36333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33350"/>
              </a:lnTo>
              <a:lnTo>
                <a:pt x="161482" y="3633350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06D402-622E-4516-A2C9-8F875BE42425}">
      <dsp:nvSpPr>
        <dsp:cNvPr id="0" name=""/>
        <dsp:cNvSpPr/>
      </dsp:nvSpPr>
      <dsp:spPr>
        <a:xfrm>
          <a:off x="1745561" y="4037637"/>
          <a:ext cx="1291857" cy="8074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smtClean="0"/>
            <a:t>Realicen operaciones sujetas a contribuciones fiscales</a:t>
          </a:r>
          <a:endParaRPr lang="es-MX" sz="1100" kern="1200"/>
        </a:p>
      </dsp:txBody>
      <dsp:txXfrm>
        <a:off x="1769209" y="4061285"/>
        <a:ext cx="1244561" cy="760115"/>
      </dsp:txXfrm>
    </dsp:sp>
    <dsp:sp modelId="{EA7B1D18-2FF6-4E10-AC39-E9757454A5E9}">
      <dsp:nvSpPr>
        <dsp:cNvPr id="0" name=""/>
        <dsp:cNvSpPr/>
      </dsp:nvSpPr>
      <dsp:spPr>
        <a:xfrm>
          <a:off x="3441124" y="581"/>
          <a:ext cx="1614822" cy="80741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smtClean="0"/>
            <a:t>Avisar cambio de domicilio fiscal </a:t>
          </a:r>
          <a:endParaRPr lang="es-MX" sz="1300" kern="1200"/>
        </a:p>
      </dsp:txBody>
      <dsp:txXfrm>
        <a:off x="3464772" y="24229"/>
        <a:ext cx="1567526" cy="760115"/>
      </dsp:txXfrm>
    </dsp:sp>
    <dsp:sp modelId="{2FE80B59-417D-4A13-990E-4A20BB6D7646}">
      <dsp:nvSpPr>
        <dsp:cNvPr id="0" name=""/>
        <dsp:cNvSpPr/>
      </dsp:nvSpPr>
      <dsp:spPr>
        <a:xfrm>
          <a:off x="3602607" y="807993"/>
          <a:ext cx="161482" cy="6055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5558"/>
              </a:lnTo>
              <a:lnTo>
                <a:pt x="161482" y="605558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6AAAF4-6F56-487C-9E9A-7E4B73E8907C}">
      <dsp:nvSpPr>
        <dsp:cNvPr id="0" name=""/>
        <dsp:cNvSpPr/>
      </dsp:nvSpPr>
      <dsp:spPr>
        <a:xfrm>
          <a:off x="3764089" y="1009845"/>
          <a:ext cx="1291857" cy="8074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smtClean="0"/>
            <a:t>En un plazo de diez días</a:t>
          </a:r>
          <a:endParaRPr lang="es-MX" sz="1100" kern="1200"/>
        </a:p>
      </dsp:txBody>
      <dsp:txXfrm>
        <a:off x="3787737" y="1033493"/>
        <a:ext cx="1244561" cy="760115"/>
      </dsp:txXfrm>
    </dsp:sp>
    <dsp:sp modelId="{E951DBAB-1B42-4E0C-BB9C-89F846B214B7}">
      <dsp:nvSpPr>
        <dsp:cNvPr id="0" name=""/>
        <dsp:cNvSpPr/>
      </dsp:nvSpPr>
      <dsp:spPr>
        <a:xfrm>
          <a:off x="5459652" y="581"/>
          <a:ext cx="1614822" cy="80741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smtClean="0"/>
            <a:t>Tramitar firma electrónica avanzada</a:t>
          </a:r>
          <a:endParaRPr lang="es-MX" sz="1300" kern="1200"/>
        </a:p>
      </dsp:txBody>
      <dsp:txXfrm>
        <a:off x="5483300" y="24229"/>
        <a:ext cx="1567526" cy="760115"/>
      </dsp:txXfrm>
    </dsp:sp>
    <dsp:sp modelId="{5725E22B-E5CC-470D-83F1-0E5FE55B9D9A}">
      <dsp:nvSpPr>
        <dsp:cNvPr id="0" name=""/>
        <dsp:cNvSpPr/>
      </dsp:nvSpPr>
      <dsp:spPr>
        <a:xfrm>
          <a:off x="7478180" y="581"/>
          <a:ext cx="1614822" cy="80741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smtClean="0"/>
            <a:t>Mantener cédula de identificación fiscal o constancia de registro fiscal</a:t>
          </a:r>
          <a:endParaRPr lang="es-MX" sz="1300" kern="1200"/>
        </a:p>
      </dsp:txBody>
      <dsp:txXfrm>
        <a:off x="7501828" y="24229"/>
        <a:ext cx="1567526" cy="760115"/>
      </dsp:txXfrm>
    </dsp:sp>
    <dsp:sp modelId="{950341B0-E1B4-4212-A7A4-60F9B943FF37}">
      <dsp:nvSpPr>
        <dsp:cNvPr id="0" name=""/>
        <dsp:cNvSpPr/>
      </dsp:nvSpPr>
      <dsp:spPr>
        <a:xfrm>
          <a:off x="7639662" y="807993"/>
          <a:ext cx="161482" cy="6055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5558"/>
              </a:lnTo>
              <a:lnTo>
                <a:pt x="161482" y="605558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DA1C05-2F3D-4D6D-A37B-FE51B5BC0CE5}">
      <dsp:nvSpPr>
        <dsp:cNvPr id="0" name=""/>
        <dsp:cNvSpPr/>
      </dsp:nvSpPr>
      <dsp:spPr>
        <a:xfrm>
          <a:off x="7801145" y="1009845"/>
          <a:ext cx="1291857" cy="8074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smtClean="0"/>
            <a:t>Constancia en caso de sueldos y salarios</a:t>
          </a:r>
          <a:endParaRPr lang="es-MX" sz="1100" kern="1200"/>
        </a:p>
      </dsp:txBody>
      <dsp:txXfrm>
        <a:off x="7824793" y="1033493"/>
        <a:ext cx="1244561" cy="76011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D273BC-3C79-4C91-9D0E-0D07775EE6C1}">
      <dsp:nvSpPr>
        <dsp:cNvPr id="0" name=""/>
        <dsp:cNvSpPr/>
      </dsp:nvSpPr>
      <dsp:spPr>
        <a:xfrm>
          <a:off x="1028736" y="435483"/>
          <a:ext cx="3919190" cy="3919190"/>
        </a:xfrm>
        <a:prstGeom prst="blockArc">
          <a:avLst>
            <a:gd name="adj1" fmla="val 13500000"/>
            <a:gd name="adj2" fmla="val 16200000"/>
            <a:gd name="adj3" fmla="val 3426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011D8F1-C7B9-4349-8DB1-C3DE88D2170C}">
      <dsp:nvSpPr>
        <dsp:cNvPr id="0" name=""/>
        <dsp:cNvSpPr/>
      </dsp:nvSpPr>
      <dsp:spPr>
        <a:xfrm>
          <a:off x="1028736" y="435483"/>
          <a:ext cx="3919190" cy="3919190"/>
        </a:xfrm>
        <a:prstGeom prst="blockArc">
          <a:avLst>
            <a:gd name="adj1" fmla="val 10800000"/>
            <a:gd name="adj2" fmla="val 13500000"/>
            <a:gd name="adj3" fmla="val 3426"/>
          </a:avLst>
        </a:prstGeom>
        <a:gradFill rotWithShape="0">
          <a:gsLst>
            <a:gs pos="0">
              <a:schemeClr val="accent5">
                <a:hueOff val="-6302867"/>
                <a:satOff val="-8767"/>
                <a:lumOff val="-336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302867"/>
                <a:satOff val="-8767"/>
                <a:lumOff val="-336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302867"/>
                <a:satOff val="-8767"/>
                <a:lumOff val="-336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E78B54F-5BCF-4BB2-9EB9-0635D3B158D0}">
      <dsp:nvSpPr>
        <dsp:cNvPr id="0" name=""/>
        <dsp:cNvSpPr/>
      </dsp:nvSpPr>
      <dsp:spPr>
        <a:xfrm>
          <a:off x="1028736" y="435483"/>
          <a:ext cx="3919190" cy="3919190"/>
        </a:xfrm>
        <a:prstGeom prst="blockArc">
          <a:avLst>
            <a:gd name="adj1" fmla="val 8100000"/>
            <a:gd name="adj2" fmla="val 10800000"/>
            <a:gd name="adj3" fmla="val 3426"/>
          </a:avLst>
        </a:prstGeom>
        <a:gradFill rotWithShape="0">
          <a:gsLst>
            <a:gs pos="0">
              <a:schemeClr val="accent5">
                <a:hueOff val="-5252389"/>
                <a:satOff val="-7306"/>
                <a:lumOff val="-280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5252389"/>
                <a:satOff val="-7306"/>
                <a:lumOff val="-280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5252389"/>
                <a:satOff val="-7306"/>
                <a:lumOff val="-280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5DEF6A2-98F2-44C6-824D-1E6A3F980CE3}">
      <dsp:nvSpPr>
        <dsp:cNvPr id="0" name=""/>
        <dsp:cNvSpPr/>
      </dsp:nvSpPr>
      <dsp:spPr>
        <a:xfrm>
          <a:off x="1028736" y="435483"/>
          <a:ext cx="3919190" cy="3919190"/>
        </a:xfrm>
        <a:prstGeom prst="blockArc">
          <a:avLst>
            <a:gd name="adj1" fmla="val 5400000"/>
            <a:gd name="adj2" fmla="val 8100000"/>
            <a:gd name="adj3" fmla="val 3426"/>
          </a:avLst>
        </a:prstGeom>
        <a:gradFill rotWithShape="0">
          <a:gsLst>
            <a:gs pos="0">
              <a:schemeClr val="accent5">
                <a:hueOff val="-4201911"/>
                <a:satOff val="-5845"/>
                <a:lumOff val="-224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4201911"/>
                <a:satOff val="-5845"/>
                <a:lumOff val="-224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4201911"/>
                <a:satOff val="-5845"/>
                <a:lumOff val="-224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6763BF2-602D-4F44-845B-937016EC9EE7}">
      <dsp:nvSpPr>
        <dsp:cNvPr id="0" name=""/>
        <dsp:cNvSpPr/>
      </dsp:nvSpPr>
      <dsp:spPr>
        <a:xfrm>
          <a:off x="1028736" y="435483"/>
          <a:ext cx="3919190" cy="3919190"/>
        </a:xfrm>
        <a:prstGeom prst="blockArc">
          <a:avLst>
            <a:gd name="adj1" fmla="val 2700000"/>
            <a:gd name="adj2" fmla="val 5400000"/>
            <a:gd name="adj3" fmla="val 3426"/>
          </a:avLst>
        </a:prstGeom>
        <a:gradFill rotWithShape="0">
          <a:gsLst>
            <a:gs pos="0">
              <a:schemeClr val="accent5">
                <a:hueOff val="-3151433"/>
                <a:satOff val="-4383"/>
                <a:lumOff val="-168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151433"/>
                <a:satOff val="-4383"/>
                <a:lumOff val="-168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151433"/>
                <a:satOff val="-4383"/>
                <a:lumOff val="-168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D71AB3D-D1E8-4229-AA47-484FA8F16BEC}">
      <dsp:nvSpPr>
        <dsp:cNvPr id="0" name=""/>
        <dsp:cNvSpPr/>
      </dsp:nvSpPr>
      <dsp:spPr>
        <a:xfrm>
          <a:off x="1028736" y="435483"/>
          <a:ext cx="3919190" cy="3919190"/>
        </a:xfrm>
        <a:prstGeom prst="blockArc">
          <a:avLst>
            <a:gd name="adj1" fmla="val 0"/>
            <a:gd name="adj2" fmla="val 2700000"/>
            <a:gd name="adj3" fmla="val 3426"/>
          </a:avLst>
        </a:prstGeom>
        <a:gradFill rotWithShape="0">
          <a:gsLst>
            <a:gs pos="0">
              <a:schemeClr val="accent5">
                <a:hueOff val="-2100956"/>
                <a:satOff val="-2922"/>
                <a:lumOff val="-112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100956"/>
                <a:satOff val="-2922"/>
                <a:lumOff val="-112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100956"/>
                <a:satOff val="-2922"/>
                <a:lumOff val="-112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ABEE7FD-6C28-46C5-A965-6E2FC899673A}">
      <dsp:nvSpPr>
        <dsp:cNvPr id="0" name=""/>
        <dsp:cNvSpPr/>
      </dsp:nvSpPr>
      <dsp:spPr>
        <a:xfrm>
          <a:off x="1028736" y="435483"/>
          <a:ext cx="3919190" cy="3919190"/>
        </a:xfrm>
        <a:prstGeom prst="blockArc">
          <a:avLst>
            <a:gd name="adj1" fmla="val 18900000"/>
            <a:gd name="adj2" fmla="val 0"/>
            <a:gd name="adj3" fmla="val 3426"/>
          </a:avLst>
        </a:prstGeom>
        <a:gradFill rotWithShape="0">
          <a:gsLst>
            <a:gs pos="0">
              <a:schemeClr val="accent5">
                <a:hueOff val="-1050478"/>
                <a:satOff val="-1461"/>
                <a:lumOff val="-56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1050478"/>
                <a:satOff val="-1461"/>
                <a:lumOff val="-56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1050478"/>
                <a:satOff val="-1461"/>
                <a:lumOff val="-56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CB6550D-B892-4E21-B366-0FC699AF0D1B}">
      <dsp:nvSpPr>
        <dsp:cNvPr id="0" name=""/>
        <dsp:cNvSpPr/>
      </dsp:nvSpPr>
      <dsp:spPr>
        <a:xfrm>
          <a:off x="1028736" y="435483"/>
          <a:ext cx="3919190" cy="3919190"/>
        </a:xfrm>
        <a:prstGeom prst="blockArc">
          <a:avLst>
            <a:gd name="adj1" fmla="val 16200000"/>
            <a:gd name="adj2" fmla="val 18900000"/>
            <a:gd name="adj3" fmla="val 3426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9388414-FF3B-4434-A304-CD45DC1335E2}">
      <dsp:nvSpPr>
        <dsp:cNvPr id="0" name=""/>
        <dsp:cNvSpPr/>
      </dsp:nvSpPr>
      <dsp:spPr>
        <a:xfrm>
          <a:off x="2088230" y="1512169"/>
          <a:ext cx="1800202" cy="176581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Se integra por:</a:t>
          </a:r>
          <a:endParaRPr lang="es-MX" sz="2400" kern="1200" dirty="0"/>
        </a:p>
      </dsp:txBody>
      <dsp:txXfrm>
        <a:off x="2351863" y="1770767"/>
        <a:ext cx="1272936" cy="1248622"/>
      </dsp:txXfrm>
    </dsp:sp>
    <dsp:sp modelId="{F42E612D-E4F8-45C3-8B21-F6B8D1641D8E}">
      <dsp:nvSpPr>
        <dsp:cNvPr id="0" name=""/>
        <dsp:cNvSpPr/>
      </dsp:nvSpPr>
      <dsp:spPr>
        <a:xfrm>
          <a:off x="2442026" y="2784"/>
          <a:ext cx="1092611" cy="93254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Libros</a:t>
          </a:r>
          <a:endParaRPr lang="es-MX" sz="1200" kern="1200" dirty="0"/>
        </a:p>
      </dsp:txBody>
      <dsp:txXfrm>
        <a:off x="2602035" y="139351"/>
        <a:ext cx="772593" cy="659406"/>
      </dsp:txXfrm>
    </dsp:sp>
    <dsp:sp modelId="{51BA7E88-F01C-462C-826C-370DEFE16D29}">
      <dsp:nvSpPr>
        <dsp:cNvPr id="0" name=""/>
        <dsp:cNvSpPr/>
      </dsp:nvSpPr>
      <dsp:spPr>
        <a:xfrm>
          <a:off x="3803930" y="566903"/>
          <a:ext cx="1092611" cy="932540"/>
        </a:xfrm>
        <a:prstGeom prst="ellipse">
          <a:avLst/>
        </a:prstGeom>
        <a:gradFill rotWithShape="0">
          <a:gsLst>
            <a:gs pos="0">
              <a:schemeClr val="accent5">
                <a:hueOff val="-1050478"/>
                <a:satOff val="-1461"/>
                <a:lumOff val="-56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1050478"/>
                <a:satOff val="-1461"/>
                <a:lumOff val="-56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1050478"/>
                <a:satOff val="-1461"/>
                <a:lumOff val="-56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Sistemas </a:t>
          </a:r>
          <a:endParaRPr lang="es-MX" sz="1200" kern="1200"/>
        </a:p>
      </dsp:txBody>
      <dsp:txXfrm>
        <a:off x="3963939" y="703470"/>
        <a:ext cx="772593" cy="659406"/>
      </dsp:txXfrm>
    </dsp:sp>
    <dsp:sp modelId="{0A2F7408-82D5-4710-B2CA-617D2BF65D8B}">
      <dsp:nvSpPr>
        <dsp:cNvPr id="0" name=""/>
        <dsp:cNvSpPr/>
      </dsp:nvSpPr>
      <dsp:spPr>
        <a:xfrm>
          <a:off x="4368050" y="1928808"/>
          <a:ext cx="1092611" cy="932540"/>
        </a:xfrm>
        <a:prstGeom prst="ellipse">
          <a:avLst/>
        </a:prstGeom>
        <a:gradFill rotWithShape="0">
          <a:gsLst>
            <a:gs pos="0">
              <a:schemeClr val="accent5">
                <a:hueOff val="-2100956"/>
                <a:satOff val="-2922"/>
                <a:lumOff val="-112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100956"/>
                <a:satOff val="-2922"/>
                <a:lumOff val="-112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100956"/>
                <a:satOff val="-2922"/>
                <a:lumOff val="-112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Registros contables</a:t>
          </a:r>
          <a:endParaRPr lang="es-MX" sz="1200" kern="1200" dirty="0"/>
        </a:p>
      </dsp:txBody>
      <dsp:txXfrm>
        <a:off x="4528059" y="2065375"/>
        <a:ext cx="772593" cy="659406"/>
      </dsp:txXfrm>
    </dsp:sp>
    <dsp:sp modelId="{5DE2B7C4-7853-4968-8CEA-174F77DF6987}">
      <dsp:nvSpPr>
        <dsp:cNvPr id="0" name=""/>
        <dsp:cNvSpPr/>
      </dsp:nvSpPr>
      <dsp:spPr>
        <a:xfrm>
          <a:off x="3803930" y="3290712"/>
          <a:ext cx="1092611" cy="932540"/>
        </a:xfrm>
        <a:prstGeom prst="ellipse">
          <a:avLst/>
        </a:prstGeom>
        <a:gradFill rotWithShape="0">
          <a:gsLst>
            <a:gs pos="0">
              <a:schemeClr val="accent5">
                <a:hueOff val="-3151433"/>
                <a:satOff val="-4383"/>
                <a:lumOff val="-168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151433"/>
                <a:satOff val="-4383"/>
                <a:lumOff val="-168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151433"/>
                <a:satOff val="-4383"/>
                <a:lumOff val="-168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Papeles de trabajo</a:t>
          </a:r>
          <a:endParaRPr lang="es-MX" sz="1200" kern="1200" dirty="0"/>
        </a:p>
      </dsp:txBody>
      <dsp:txXfrm>
        <a:off x="3963939" y="3427279"/>
        <a:ext cx="772593" cy="659406"/>
      </dsp:txXfrm>
    </dsp:sp>
    <dsp:sp modelId="{D94BB149-D873-4374-AE37-2666CC6FA448}">
      <dsp:nvSpPr>
        <dsp:cNvPr id="0" name=""/>
        <dsp:cNvSpPr/>
      </dsp:nvSpPr>
      <dsp:spPr>
        <a:xfrm>
          <a:off x="2442026" y="3854832"/>
          <a:ext cx="1092611" cy="932540"/>
        </a:xfrm>
        <a:prstGeom prst="ellipse">
          <a:avLst/>
        </a:prstGeom>
        <a:gradFill rotWithShape="0">
          <a:gsLst>
            <a:gs pos="0">
              <a:schemeClr val="accent5">
                <a:hueOff val="-4201911"/>
                <a:satOff val="-5845"/>
                <a:lumOff val="-224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4201911"/>
                <a:satOff val="-5845"/>
                <a:lumOff val="-224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4201911"/>
                <a:satOff val="-5845"/>
                <a:lumOff val="-224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Estados de cuenta</a:t>
          </a:r>
          <a:endParaRPr lang="es-MX" sz="1200" kern="1200" dirty="0"/>
        </a:p>
      </dsp:txBody>
      <dsp:txXfrm>
        <a:off x="2602035" y="3991399"/>
        <a:ext cx="772593" cy="659406"/>
      </dsp:txXfrm>
    </dsp:sp>
    <dsp:sp modelId="{13507679-D388-4A5C-B579-68D60B0AB1DB}">
      <dsp:nvSpPr>
        <dsp:cNvPr id="0" name=""/>
        <dsp:cNvSpPr/>
      </dsp:nvSpPr>
      <dsp:spPr>
        <a:xfrm>
          <a:off x="1080121" y="3290712"/>
          <a:ext cx="1092611" cy="932540"/>
        </a:xfrm>
        <a:prstGeom prst="ellipse">
          <a:avLst/>
        </a:prstGeom>
        <a:gradFill rotWithShape="0">
          <a:gsLst>
            <a:gs pos="0">
              <a:schemeClr val="accent5">
                <a:hueOff val="-5252389"/>
                <a:satOff val="-7306"/>
                <a:lumOff val="-280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5252389"/>
                <a:satOff val="-7306"/>
                <a:lumOff val="-280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5252389"/>
                <a:satOff val="-7306"/>
                <a:lumOff val="-280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Libros y registros sociales</a:t>
          </a:r>
          <a:endParaRPr lang="es-MX" sz="1200" kern="1200" dirty="0"/>
        </a:p>
      </dsp:txBody>
      <dsp:txXfrm>
        <a:off x="1240130" y="3427279"/>
        <a:ext cx="772593" cy="659406"/>
      </dsp:txXfrm>
    </dsp:sp>
    <dsp:sp modelId="{4ED81A04-6789-4A92-B2BB-8E143C97E7AF}">
      <dsp:nvSpPr>
        <dsp:cNvPr id="0" name=""/>
        <dsp:cNvSpPr/>
      </dsp:nvSpPr>
      <dsp:spPr>
        <a:xfrm>
          <a:off x="516002" y="1928808"/>
          <a:ext cx="1092611" cy="932540"/>
        </a:xfrm>
        <a:prstGeom prst="ellipse">
          <a:avLst/>
        </a:prstGeom>
        <a:gradFill rotWithShape="0">
          <a:gsLst>
            <a:gs pos="0">
              <a:schemeClr val="accent5">
                <a:hueOff val="-6302867"/>
                <a:satOff val="-8767"/>
                <a:lumOff val="-336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302867"/>
                <a:satOff val="-8767"/>
                <a:lumOff val="-336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302867"/>
                <a:satOff val="-8767"/>
                <a:lumOff val="-336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Control de inventarios</a:t>
          </a:r>
          <a:endParaRPr lang="es-MX" sz="1200" kern="1200" dirty="0"/>
        </a:p>
      </dsp:txBody>
      <dsp:txXfrm>
        <a:off x="676011" y="2065375"/>
        <a:ext cx="772593" cy="659406"/>
      </dsp:txXfrm>
    </dsp:sp>
    <dsp:sp modelId="{CBE6F387-8E16-4EBE-9564-E505EDA9B537}">
      <dsp:nvSpPr>
        <dsp:cNvPr id="0" name=""/>
        <dsp:cNvSpPr/>
      </dsp:nvSpPr>
      <dsp:spPr>
        <a:xfrm>
          <a:off x="1080121" y="566903"/>
          <a:ext cx="1092611" cy="932540"/>
        </a:xfrm>
        <a:prstGeom prst="ellipse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Método de valuación.</a:t>
          </a:r>
          <a:endParaRPr lang="es-MX" sz="1200" kern="1200" dirty="0"/>
        </a:p>
      </dsp:txBody>
      <dsp:txXfrm>
        <a:off x="1240130" y="703470"/>
        <a:ext cx="772593" cy="65940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4A50F6-26BD-4039-B3BA-87E6E7367A44}">
      <dsp:nvSpPr>
        <dsp:cNvPr id="0" name=""/>
        <dsp:cNvSpPr/>
      </dsp:nvSpPr>
      <dsp:spPr>
        <a:xfrm rot="21300000">
          <a:off x="23278" y="1636100"/>
          <a:ext cx="1879403" cy="616230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621DF6-DBCF-4B51-8640-4E8E8053421B}">
      <dsp:nvSpPr>
        <dsp:cNvPr id="0" name=""/>
        <dsp:cNvSpPr/>
      </dsp:nvSpPr>
      <dsp:spPr>
        <a:xfrm>
          <a:off x="231115" y="194421"/>
          <a:ext cx="577788" cy="1555372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638B41-8310-4539-BCC7-62ACA357B464}">
      <dsp:nvSpPr>
        <dsp:cNvPr id="0" name=""/>
        <dsp:cNvSpPr/>
      </dsp:nvSpPr>
      <dsp:spPr>
        <a:xfrm>
          <a:off x="697733" y="0"/>
          <a:ext cx="1262357" cy="16331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En medios electrónicos </a:t>
          </a:r>
          <a:endParaRPr lang="es-MX" sz="1200" kern="1200" dirty="0"/>
        </a:p>
      </dsp:txBody>
      <dsp:txXfrm>
        <a:off x="697733" y="0"/>
        <a:ext cx="1262357" cy="1633141"/>
      </dsp:txXfrm>
    </dsp:sp>
    <dsp:sp modelId="{924305F2-1899-4789-83EE-82A6DC53B7C2}">
      <dsp:nvSpPr>
        <dsp:cNvPr id="0" name=""/>
        <dsp:cNvSpPr/>
      </dsp:nvSpPr>
      <dsp:spPr>
        <a:xfrm>
          <a:off x="1117056" y="2138637"/>
          <a:ext cx="577788" cy="1555372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603EC9-5B28-46D5-B055-8DC6FF746039}">
      <dsp:nvSpPr>
        <dsp:cNvPr id="0" name=""/>
        <dsp:cNvSpPr/>
      </dsp:nvSpPr>
      <dsp:spPr>
        <a:xfrm>
          <a:off x="-34131" y="2255290"/>
          <a:ext cx="1262357" cy="16331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En sistemas que generen XML.</a:t>
          </a:r>
          <a:endParaRPr lang="es-MX" sz="1200" kern="1200" dirty="0"/>
        </a:p>
      </dsp:txBody>
      <dsp:txXfrm>
        <a:off x="-34131" y="2255290"/>
        <a:ext cx="1262357" cy="163314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4D06BB-CC64-46D5-8063-4CC548758B1D}">
      <dsp:nvSpPr>
        <dsp:cNvPr id="0" name=""/>
        <dsp:cNvSpPr/>
      </dsp:nvSpPr>
      <dsp:spPr>
        <a:xfrm>
          <a:off x="2618278" y="0"/>
          <a:ext cx="4862662" cy="4862662"/>
        </a:xfrm>
        <a:prstGeom prst="diamond">
          <a:avLst/>
        </a:prstGeom>
        <a:gradFill rotWithShape="0">
          <a:gsLst>
            <a:gs pos="0">
              <a:schemeClr val="accent6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CDA346AB-FB1A-4C5E-A904-3CE0D6D3A859}">
      <dsp:nvSpPr>
        <dsp:cNvPr id="0" name=""/>
        <dsp:cNvSpPr/>
      </dsp:nvSpPr>
      <dsp:spPr>
        <a:xfrm>
          <a:off x="3080231" y="461952"/>
          <a:ext cx="1896438" cy="1896438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Si se presentarla de manera voluntaria antes de que lo requiera la autoridad, no habrá sanciones o multas.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3172807" y="554528"/>
        <a:ext cx="1711286" cy="1711286"/>
      </dsp:txXfrm>
    </dsp:sp>
    <dsp:sp modelId="{1A31A53E-A42A-4BE6-A135-6E16052725B3}">
      <dsp:nvSpPr>
        <dsp:cNvPr id="0" name=""/>
        <dsp:cNvSpPr/>
      </dsp:nvSpPr>
      <dsp:spPr>
        <a:xfrm>
          <a:off x="5122550" y="461952"/>
          <a:ext cx="1896438" cy="1896438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Si se presenta por requerimiento de la autoridad se impondrá multa.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5215126" y="554528"/>
        <a:ext cx="1711286" cy="1711286"/>
      </dsp:txXfrm>
    </dsp:sp>
    <dsp:sp modelId="{99681718-0B1A-4423-9C56-6E87BCB688BB}">
      <dsp:nvSpPr>
        <dsp:cNvPr id="0" name=""/>
        <dsp:cNvSpPr/>
      </dsp:nvSpPr>
      <dsp:spPr>
        <a:xfrm>
          <a:off x="3080231" y="2504271"/>
          <a:ext cx="1896438" cy="1896438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Se deben pagar recargos y actualizaciones, aún cuando sea voluntaria.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3172807" y="2596847"/>
        <a:ext cx="1711286" cy="1711286"/>
      </dsp:txXfrm>
    </dsp:sp>
    <dsp:sp modelId="{0B982A15-2D0E-4DFC-96EF-2C42F29F0709}">
      <dsp:nvSpPr>
        <dsp:cNvPr id="0" name=""/>
        <dsp:cNvSpPr/>
      </dsp:nvSpPr>
      <dsp:spPr>
        <a:xfrm>
          <a:off x="5122550" y="2504271"/>
          <a:ext cx="1896438" cy="1896438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Las sanciones se notificarán por escrito.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5215126" y="2596847"/>
        <a:ext cx="1711286" cy="171128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DDF1A9-A1E1-484C-96BC-75A9E07FE2D2}">
      <dsp:nvSpPr>
        <dsp:cNvPr id="0" name=""/>
        <dsp:cNvSpPr/>
      </dsp:nvSpPr>
      <dsp:spPr>
        <a:xfrm rot="8700479">
          <a:off x="4342494" y="3893700"/>
          <a:ext cx="39423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94233" y="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FC08DD-602F-40E6-A3E8-C886B10BC39E}">
      <dsp:nvSpPr>
        <dsp:cNvPr id="0" name=""/>
        <dsp:cNvSpPr/>
      </dsp:nvSpPr>
      <dsp:spPr>
        <a:xfrm rot="2099521">
          <a:off x="5778871" y="3893700"/>
          <a:ext cx="39423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94233" y="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195BD0-9F4C-4006-901F-F5A317103B25}">
      <dsp:nvSpPr>
        <dsp:cNvPr id="0" name=""/>
        <dsp:cNvSpPr/>
      </dsp:nvSpPr>
      <dsp:spPr>
        <a:xfrm rot="16200000">
          <a:off x="5034967" y="2611430"/>
          <a:ext cx="44566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45665" y="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CF77E2-51FE-4659-B3DB-56FF0567EFCF}">
      <dsp:nvSpPr>
        <dsp:cNvPr id="0" name=""/>
        <dsp:cNvSpPr/>
      </dsp:nvSpPr>
      <dsp:spPr>
        <a:xfrm>
          <a:off x="4701095" y="2834263"/>
          <a:ext cx="1113408" cy="111340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>
              <a:solidFill>
                <a:schemeClr val="tx1"/>
              </a:solidFill>
            </a:rPr>
            <a:t>Obligaciones de las autoridades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4755447" y="2888615"/>
        <a:ext cx="1004704" cy="1004704"/>
      </dsp:txXfrm>
    </dsp:sp>
    <dsp:sp modelId="{7C6C1A8F-065E-4691-97C9-FD029793058D}">
      <dsp:nvSpPr>
        <dsp:cNvPr id="0" name=""/>
        <dsp:cNvSpPr/>
      </dsp:nvSpPr>
      <dsp:spPr>
        <a:xfrm>
          <a:off x="4884808" y="1642614"/>
          <a:ext cx="745983" cy="74598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>
              <a:solidFill>
                <a:schemeClr val="tx1"/>
              </a:solidFill>
            </a:rPr>
            <a:t>Brindar asistencia gratuita</a:t>
          </a:r>
          <a:endParaRPr lang="es-MX" sz="1200" kern="1200" dirty="0">
            <a:solidFill>
              <a:schemeClr val="tx1"/>
            </a:solidFill>
          </a:endParaRPr>
        </a:p>
      </dsp:txBody>
      <dsp:txXfrm>
        <a:off x="4921224" y="1679030"/>
        <a:ext cx="673151" cy="673151"/>
      </dsp:txXfrm>
    </dsp:sp>
    <dsp:sp modelId="{71A166F4-F52B-416B-9846-ED6BD772D49A}">
      <dsp:nvSpPr>
        <dsp:cNvPr id="0" name=""/>
        <dsp:cNvSpPr/>
      </dsp:nvSpPr>
      <dsp:spPr>
        <a:xfrm rot="10800000">
          <a:off x="4386853" y="2015606"/>
          <a:ext cx="49795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97954" y="0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BA8F4B-3953-4C57-8A48-C29AF9C454B0}">
      <dsp:nvSpPr>
        <dsp:cNvPr id="0" name=""/>
        <dsp:cNvSpPr/>
      </dsp:nvSpPr>
      <dsp:spPr>
        <a:xfrm>
          <a:off x="3640869" y="1642614"/>
          <a:ext cx="745983" cy="74598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smtClean="0">
              <a:solidFill>
                <a:schemeClr val="tx1"/>
              </a:solidFill>
            </a:rPr>
            <a:t>Folletos</a:t>
          </a:r>
          <a:endParaRPr lang="es-MX" sz="1000" kern="1200" dirty="0">
            <a:solidFill>
              <a:schemeClr val="tx1"/>
            </a:solidFill>
          </a:endParaRPr>
        </a:p>
      </dsp:txBody>
      <dsp:txXfrm>
        <a:off x="3677285" y="1679030"/>
        <a:ext cx="673151" cy="673151"/>
      </dsp:txXfrm>
    </dsp:sp>
    <dsp:sp modelId="{92B3FF3A-73EB-4977-B3F0-9E8890EC545D}">
      <dsp:nvSpPr>
        <dsp:cNvPr id="0" name=""/>
        <dsp:cNvSpPr/>
      </dsp:nvSpPr>
      <dsp:spPr>
        <a:xfrm rot="14400000">
          <a:off x="4755540" y="1476965"/>
          <a:ext cx="38255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82550" y="0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4865C-E5B3-432A-83B0-B53720BBC519}">
      <dsp:nvSpPr>
        <dsp:cNvPr id="0" name=""/>
        <dsp:cNvSpPr/>
      </dsp:nvSpPr>
      <dsp:spPr>
        <a:xfrm>
          <a:off x="4262838" y="565331"/>
          <a:ext cx="745983" cy="74598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smtClean="0">
              <a:solidFill>
                <a:schemeClr val="tx1"/>
              </a:solidFill>
            </a:rPr>
            <a:t>Oficinas</a:t>
          </a:r>
          <a:endParaRPr lang="es-MX" sz="1000" kern="1200" dirty="0">
            <a:solidFill>
              <a:schemeClr val="tx1"/>
            </a:solidFill>
          </a:endParaRPr>
        </a:p>
      </dsp:txBody>
      <dsp:txXfrm>
        <a:off x="4299254" y="601747"/>
        <a:ext cx="673151" cy="673151"/>
      </dsp:txXfrm>
    </dsp:sp>
    <dsp:sp modelId="{BD67EC6D-429F-4002-9DD0-74387CA7A560}">
      <dsp:nvSpPr>
        <dsp:cNvPr id="0" name=""/>
        <dsp:cNvSpPr/>
      </dsp:nvSpPr>
      <dsp:spPr>
        <a:xfrm rot="18000000">
          <a:off x="5377509" y="1476965"/>
          <a:ext cx="38255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82550" y="0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C9528D-124D-41AA-98D6-9502E62C92D9}">
      <dsp:nvSpPr>
        <dsp:cNvPr id="0" name=""/>
        <dsp:cNvSpPr/>
      </dsp:nvSpPr>
      <dsp:spPr>
        <a:xfrm>
          <a:off x="5506777" y="565331"/>
          <a:ext cx="745983" cy="745983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smtClean="0">
              <a:solidFill>
                <a:schemeClr val="tx1"/>
              </a:solidFill>
            </a:rPr>
            <a:t>Formularios sencillos</a:t>
          </a:r>
          <a:endParaRPr lang="es-MX" sz="1000" kern="1200" dirty="0">
            <a:solidFill>
              <a:schemeClr val="tx1"/>
            </a:solidFill>
          </a:endParaRPr>
        </a:p>
      </dsp:txBody>
      <dsp:txXfrm>
        <a:off x="5543193" y="601747"/>
        <a:ext cx="673151" cy="673151"/>
      </dsp:txXfrm>
    </dsp:sp>
    <dsp:sp modelId="{B7006632-92F7-41F8-8F91-39B5C3EC9E72}">
      <dsp:nvSpPr>
        <dsp:cNvPr id="0" name=""/>
        <dsp:cNvSpPr/>
      </dsp:nvSpPr>
      <dsp:spPr>
        <a:xfrm>
          <a:off x="5630791" y="2015606"/>
          <a:ext cx="49795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97954" y="0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925535-BFB0-4EAC-8222-2A89115BA680}">
      <dsp:nvSpPr>
        <dsp:cNvPr id="0" name=""/>
        <dsp:cNvSpPr/>
      </dsp:nvSpPr>
      <dsp:spPr>
        <a:xfrm>
          <a:off x="6128746" y="1642614"/>
          <a:ext cx="745983" cy="74598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smtClean="0">
              <a:solidFill>
                <a:schemeClr val="tx1"/>
              </a:solidFill>
            </a:rPr>
            <a:t>Difusión medios de defensa</a:t>
          </a:r>
          <a:endParaRPr lang="es-MX" sz="1000" kern="1200" dirty="0">
            <a:solidFill>
              <a:schemeClr val="tx1"/>
            </a:solidFill>
          </a:endParaRPr>
        </a:p>
      </dsp:txBody>
      <dsp:txXfrm>
        <a:off x="6165162" y="1679030"/>
        <a:ext cx="673151" cy="673151"/>
      </dsp:txXfrm>
    </dsp:sp>
    <dsp:sp modelId="{EB8DE2A0-D961-4011-953E-4E1AB2AC3EE7}">
      <dsp:nvSpPr>
        <dsp:cNvPr id="0" name=""/>
        <dsp:cNvSpPr/>
      </dsp:nvSpPr>
      <dsp:spPr>
        <a:xfrm>
          <a:off x="6120490" y="4006739"/>
          <a:ext cx="1137670" cy="77259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smtClean="0">
              <a:solidFill>
                <a:schemeClr val="tx1"/>
              </a:solidFill>
            </a:rPr>
            <a:t>Programas de resolución y prevención de problemas del Contribuyente</a:t>
          </a:r>
          <a:endParaRPr lang="es-MX" sz="1000" kern="1200" dirty="0">
            <a:solidFill>
              <a:schemeClr val="tx1"/>
            </a:solidFill>
          </a:endParaRPr>
        </a:p>
      </dsp:txBody>
      <dsp:txXfrm>
        <a:off x="6158205" y="4044454"/>
        <a:ext cx="1062240" cy="697163"/>
      </dsp:txXfrm>
    </dsp:sp>
    <dsp:sp modelId="{DF0DBF0E-7EAB-403B-818C-897997A4DE3A}">
      <dsp:nvSpPr>
        <dsp:cNvPr id="0" name=""/>
        <dsp:cNvSpPr/>
      </dsp:nvSpPr>
      <dsp:spPr>
        <a:xfrm>
          <a:off x="3257439" y="4006739"/>
          <a:ext cx="1137670" cy="77259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smtClean="0">
              <a:solidFill>
                <a:schemeClr val="tx1"/>
              </a:solidFill>
            </a:rPr>
            <a:t>Realizar censos e invitaciones para asesorar al contribuyente</a:t>
          </a:r>
          <a:endParaRPr lang="es-MX" sz="1000" kern="1200" dirty="0">
            <a:solidFill>
              <a:schemeClr val="tx1"/>
            </a:solidFill>
          </a:endParaRPr>
        </a:p>
      </dsp:txBody>
      <dsp:txXfrm>
        <a:off x="3295154" y="4044454"/>
        <a:ext cx="1062240" cy="697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89D89-A2DB-4BEF-A299-441A55F3E994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0B1CF-4A73-40A8-A13F-639AA0244B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4336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CE23FBE-63BE-40DB-8809-09465C34F200}" type="slidenum">
              <a:rPr lang="es-ES" altLang="es-MX" smtClean="0"/>
              <a:pPr>
                <a:spcBef>
                  <a:spcPct val="0"/>
                </a:spcBef>
              </a:pPr>
              <a:t>1</a:t>
            </a:fld>
            <a:endParaRPr lang="es-ES" altLang="es-MX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5800"/>
            <a:ext cx="6096000" cy="3429000"/>
          </a:xfrm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eaLnBrk="1" hangingPunct="1"/>
            <a:endParaRPr lang="es-MX" altLang="es-MX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84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2557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3482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9429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2113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3846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9075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8273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2643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3795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2790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725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965200"/>
            <a:ext cx="10515600" cy="725488"/>
          </a:xfrm>
          <a:prstGeom prst="rect">
            <a:avLst/>
          </a:prstGeom>
        </p:spPr>
        <p:txBody>
          <a:bodyPr/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98943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3129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247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406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6971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A3BB56-2BE4-4FE5-8AF9-8ABB7DAFB0D6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325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1806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6232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3817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110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ector recto 14"/>
          <p:cNvCxnSpPr/>
          <p:nvPr userDrawn="1"/>
        </p:nvCxnSpPr>
        <p:spPr>
          <a:xfrm>
            <a:off x="605304" y="688897"/>
            <a:ext cx="9622430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bk object 17"/>
          <p:cNvSpPr/>
          <p:nvPr userDrawn="1"/>
        </p:nvSpPr>
        <p:spPr>
          <a:xfrm>
            <a:off x="-53008" y="0"/>
            <a:ext cx="567042" cy="6858000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bk object 19"/>
          <p:cNvSpPr/>
          <p:nvPr userDrawn="1"/>
        </p:nvSpPr>
        <p:spPr>
          <a:xfrm>
            <a:off x="513652" y="0"/>
            <a:ext cx="108585" cy="6858000"/>
          </a:xfrm>
          <a:custGeom>
            <a:avLst/>
            <a:gdLst/>
            <a:ahLst/>
            <a:cxnLst/>
            <a:rect l="l" t="t" r="r" b="b"/>
            <a:pathLst>
              <a:path w="108584" h="6858000">
                <a:moveTo>
                  <a:pt x="0" y="6858000"/>
                </a:moveTo>
                <a:lnTo>
                  <a:pt x="108203" y="6858000"/>
                </a:lnTo>
                <a:lnTo>
                  <a:pt x="10820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97803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Grupo 8"/>
          <p:cNvGrpSpPr/>
          <p:nvPr userDrawn="1"/>
        </p:nvGrpSpPr>
        <p:grpSpPr>
          <a:xfrm>
            <a:off x="138988" y="5512765"/>
            <a:ext cx="355091" cy="1247088"/>
            <a:chOff x="138988" y="5512765"/>
            <a:chExt cx="355091" cy="1247088"/>
          </a:xfrm>
        </p:grpSpPr>
        <p:sp>
          <p:nvSpPr>
            <p:cNvPr id="10" name="object 3"/>
            <p:cNvSpPr/>
            <p:nvPr userDrawn="1"/>
          </p:nvSpPr>
          <p:spPr>
            <a:xfrm>
              <a:off x="138988" y="6000902"/>
              <a:ext cx="355091" cy="75895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4"/>
            <p:cNvSpPr/>
            <p:nvPr userDrawn="1"/>
          </p:nvSpPr>
          <p:spPr>
            <a:xfrm>
              <a:off x="138988" y="5512765"/>
              <a:ext cx="355091" cy="74112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96836" y="-171400"/>
            <a:ext cx="7803556" cy="944962"/>
          </a:xfrm>
          <a:prstGeom prst="rect">
            <a:avLst/>
          </a:prstGeom>
        </p:spPr>
      </p:pic>
      <p:sp>
        <p:nvSpPr>
          <p:cNvPr id="13" name="bk object 17"/>
          <p:cNvSpPr/>
          <p:nvPr userDrawn="1"/>
        </p:nvSpPr>
        <p:spPr>
          <a:xfrm rot="5400000">
            <a:off x="11003218" y="-240507"/>
            <a:ext cx="199336" cy="1828801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3904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3BB56-2BE4-4FE5-8AF9-8ABB7DAFB0D6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262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slide" Target="slide4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12" Type="http://schemas.openxmlformats.org/officeDocument/2006/relationships/slide" Target="slide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6.jpe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7" Type="http://schemas.openxmlformats.org/officeDocument/2006/relationships/image" Target="../media/image7.jpe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7" Type="http://schemas.openxmlformats.org/officeDocument/2006/relationships/image" Target="../media/image9.jpe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diagramLayout" Target="../diagrams/layout26.xml"/><Relationship Id="rId7" Type="http://schemas.openxmlformats.org/officeDocument/2006/relationships/image" Target="../media/image10.jpeg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7" Type="http://schemas.openxmlformats.org/officeDocument/2006/relationships/image" Target="../media/image11.jpeg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7" Type="http://schemas.openxmlformats.org/officeDocument/2006/relationships/image" Target="../media/image12.jpeg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diagramLayout" Target="../diagrams/layout29.xml"/><Relationship Id="rId7" Type="http://schemas.openxmlformats.org/officeDocument/2006/relationships/image" Target="../media/image13.png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7" Type="http://schemas.openxmlformats.org/officeDocument/2006/relationships/image" Target="../media/image15.jpeg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7" Type="http://schemas.openxmlformats.org/officeDocument/2006/relationships/slide" Target="slide4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hyperlink" Target="http://www.sat.gob.mx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4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1054444" y="799069"/>
            <a:ext cx="10239632" cy="578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200" b="1" dirty="0"/>
              <a:t>CENTRO UNIVERSITARIO UAEM VALLE DE TEOTIHUACÁN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LICENCIATURA EN CONTADURÍA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5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DIAPOSITIVAS DE: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OBLIGACIONES FISCALES Y FACULTADES DE LA AUTORIDAD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2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UNIDAD DE APRENDIZAJE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CONTRIBUCIONES DE LAS PERSONAS MORALES</a:t>
            </a:r>
            <a:endParaRPr lang="es-ES" altLang="es-MX" sz="20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3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ELABORADO POR: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M. EN IMP. SENDY JANET SANDOVAL TRUJILLO</a:t>
            </a:r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000" b="1" dirty="0" smtClean="0"/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OCTUBRE 2017.</a:t>
            </a:r>
            <a:endParaRPr lang="es-ES" altLang="es-MX" sz="2200" b="1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63538"/>
              </p:ext>
            </p:extLst>
          </p:nvPr>
        </p:nvGraphicFramePr>
        <p:xfrm>
          <a:off x="1778000" y="4013201"/>
          <a:ext cx="8890000" cy="887997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953658"/>
                <a:gridCol w="1172045"/>
                <a:gridCol w="1284577"/>
                <a:gridCol w="1056654"/>
                <a:gridCol w="940083"/>
                <a:gridCol w="1065469"/>
                <a:gridCol w="1091929"/>
                <a:gridCol w="1325585"/>
              </a:tblGrid>
              <a:tr h="4082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Clave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HT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HP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TH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Tipo de U.A.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Carácter de U.A.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Créditos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Núcleo de U.A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97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L30122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3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1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4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CTP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Obligatoria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7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Integral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511202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5200" y="849371"/>
            <a:ext cx="10244666" cy="656109"/>
          </a:xfrm>
        </p:spPr>
        <p:txBody>
          <a:bodyPr/>
          <a:lstStyle/>
          <a:p>
            <a:r>
              <a:rPr lang="es-MX" sz="2800" b="1" dirty="0"/>
              <a:t>Qué pasa si no se presentan las declaraciones</a:t>
            </a: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7092707"/>
              </p:ext>
            </p:extLst>
          </p:nvPr>
        </p:nvGraphicFramePr>
        <p:xfrm>
          <a:off x="775607" y="1505480"/>
          <a:ext cx="10099221" cy="4862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Botón de acción: Inicio 3">
            <a:hlinkClick r:id="rId7" action="ppaction://hlinksldjump" highlightClick="1"/>
          </p:cNvPr>
          <p:cNvSpPr/>
          <p:nvPr/>
        </p:nvSpPr>
        <p:spPr>
          <a:xfrm>
            <a:off x="11421836" y="6302829"/>
            <a:ext cx="547007" cy="408214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052846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423592" y="764704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FACULTADES DE LA AUTORIDAD</a:t>
            </a: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3873288"/>
              </p:ext>
            </p:extLst>
          </p:nvPr>
        </p:nvGraphicFramePr>
        <p:xfrm>
          <a:off x="838200" y="1420586"/>
          <a:ext cx="10515600" cy="53019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705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/>
              <a:t>Requisitos de las notificaciones</a:t>
            </a:r>
            <a:endParaRPr lang="es-MX" sz="28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8526612"/>
              </p:ext>
            </p:extLst>
          </p:nvPr>
        </p:nvGraphicFramePr>
        <p:xfrm>
          <a:off x="838200" y="1526721"/>
          <a:ext cx="10515600" cy="4650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624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/>
              <a:t>Facultades del Ejecutivo Federal</a:t>
            </a:r>
            <a:endParaRPr lang="es-MX" sz="28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0287481"/>
              </p:ext>
            </p:extLst>
          </p:nvPr>
        </p:nvGraphicFramePr>
        <p:xfrm>
          <a:off x="1205592" y="1582359"/>
          <a:ext cx="10515600" cy="4944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0432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965199"/>
            <a:ext cx="10515600" cy="167640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s-MX" sz="2800" b="1" dirty="0" smtClean="0"/>
              <a:t>Medidas de apremio de la autoridad</a:t>
            </a:r>
            <a:br>
              <a:rPr lang="es-MX" sz="2800" b="1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Cuando el contribuyente obstaculice el desarrollo de las facultades de la autoridad.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8764657"/>
              </p:ext>
            </p:extLst>
          </p:nvPr>
        </p:nvGraphicFramePr>
        <p:xfrm>
          <a:off x="838199" y="2929467"/>
          <a:ext cx="11032067" cy="36914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015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4858431"/>
              </p:ext>
            </p:extLst>
          </p:nvPr>
        </p:nvGraphicFramePr>
        <p:xfrm>
          <a:off x="1813775" y="1446459"/>
          <a:ext cx="9755018" cy="502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791936" y="764704"/>
            <a:ext cx="926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Facultades de comprobación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06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/>
              <a:t>Revisiones electrónicas</a:t>
            </a:r>
            <a:endParaRPr lang="es-MX" sz="28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2656606"/>
              </p:ext>
            </p:extLst>
          </p:nvPr>
        </p:nvGraphicFramePr>
        <p:xfrm>
          <a:off x="487135" y="2849336"/>
          <a:ext cx="6991350" cy="16448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205339418"/>
              </p:ext>
            </p:extLst>
          </p:nvPr>
        </p:nvGraphicFramePr>
        <p:xfrm>
          <a:off x="5878286" y="1836964"/>
          <a:ext cx="4931228" cy="4555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Botón de acción: Inicio 4">
            <a:hlinkClick r:id="rId12" action="ppaction://hlinksldjump" highlightClick="1"/>
          </p:cNvPr>
          <p:cNvSpPr/>
          <p:nvPr/>
        </p:nvSpPr>
        <p:spPr>
          <a:xfrm>
            <a:off x="11421836" y="6302829"/>
            <a:ext cx="547007" cy="408214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096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0084646"/>
              </p:ext>
            </p:extLst>
          </p:nvPr>
        </p:nvGraphicFramePr>
        <p:xfrm>
          <a:off x="370722" y="1788334"/>
          <a:ext cx="8364829" cy="455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Resultado de imagen para visitas domiciliaria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043" y="2965221"/>
            <a:ext cx="2753989" cy="1826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947057" y="826179"/>
            <a:ext cx="107033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VISITAS DOMICILIARIAS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58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/>
              <a:t>Reglas sobre visitas domiciliarias</a:t>
            </a:r>
            <a:endParaRPr lang="es-MX" sz="28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4518745"/>
              </p:ext>
            </p:extLst>
          </p:nvPr>
        </p:nvGraphicFramePr>
        <p:xfrm>
          <a:off x="838200" y="1534886"/>
          <a:ext cx="10515600" cy="50618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9012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/>
              <a:t>Obligaciones de los visitados</a:t>
            </a:r>
            <a:endParaRPr lang="es-MX" sz="28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3064864"/>
              </p:ext>
            </p:extLst>
          </p:nvPr>
        </p:nvGraphicFramePr>
        <p:xfrm>
          <a:off x="903515" y="1327944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Resultado de imagen para visitas domiciliaria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863" y="4720224"/>
            <a:ext cx="4114029" cy="1512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3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3622" y="815545"/>
            <a:ext cx="7772400" cy="867891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JUSTIFICACIÓN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25363" y="2048904"/>
            <a:ext cx="7772400" cy="3396307"/>
          </a:xfrm>
          <a:prstGeom prst="rect">
            <a:avLst/>
          </a:prstGeom>
        </p:spPr>
        <p:txBody>
          <a:bodyPr/>
          <a:lstStyle/>
          <a:p>
            <a:pPr algn="just">
              <a:buNone/>
            </a:pPr>
            <a:r>
              <a:rPr lang="es-ES" altLang="es-MX" dirty="0" smtClean="0"/>
              <a:t>	</a:t>
            </a:r>
            <a:r>
              <a:rPr lang="es-MX" altLang="es-MX" dirty="0"/>
              <a:t>Que sirvan de ayuda a los alumnos del quinto semestre de la carrera de Contaduría para identificar las obligaciones fiscales de las personas morales y las facultades de la autoridad, de acuerdo a lo establecido en la ley del Impuesto Sobre la </a:t>
            </a:r>
            <a:r>
              <a:rPr lang="es-MX" altLang="es-MX" dirty="0" smtClean="0"/>
              <a:t>Renta y Código Fiscal de la Federación.</a:t>
            </a:r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2725771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/>
              <a:t>Desarrollo de la visita</a:t>
            </a:r>
            <a:endParaRPr lang="es-MX" sz="28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2475866"/>
              </p:ext>
            </p:extLst>
          </p:nvPr>
        </p:nvGraphicFramePr>
        <p:xfrm>
          <a:off x="838200" y="1632857"/>
          <a:ext cx="10515600" cy="4544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824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/>
              <a:t>Plazos para concluir las visitas domiciliarias</a:t>
            </a:r>
            <a:endParaRPr lang="es-MX" sz="28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270969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07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/>
              <a:t>Suspensión del plazo para concluir la visita</a:t>
            </a:r>
            <a:endParaRPr lang="es-MX" sz="28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101941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2653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esultado de imagen para visitas domiciliari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167" y="795940"/>
            <a:ext cx="2216162" cy="255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/>
              <a:t>Conclusión anticipada</a:t>
            </a:r>
            <a:endParaRPr lang="es-MX" sz="28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243492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8451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/>
              <a:t>Revisión de gabinete fuera de visita domiciliaria</a:t>
            </a:r>
            <a:endParaRPr lang="es-MX" sz="28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411404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691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/>
              <a:t>Desarrollo y conclusión de revisión de gabinete</a:t>
            </a:r>
            <a:endParaRPr lang="es-MX" sz="28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6251385"/>
              </p:ext>
            </p:extLst>
          </p:nvPr>
        </p:nvGraphicFramePr>
        <p:xfrm>
          <a:off x="838200" y="1825624"/>
          <a:ext cx="10515600" cy="4632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7486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/>
              <a:t>Reglas de visitas de inspección</a:t>
            </a:r>
            <a:endParaRPr lang="es-MX" sz="28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705647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Resultado de imagen para NO DECLARACION FISCA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917" y="4276720"/>
            <a:ext cx="4347883" cy="203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5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/>
              <a:t>Conclusión de visitas de inspección</a:t>
            </a:r>
            <a:endParaRPr lang="es-MX" sz="28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0280624"/>
              </p:ext>
            </p:extLst>
          </p:nvPr>
        </p:nvGraphicFramePr>
        <p:xfrm>
          <a:off x="1303564" y="1559378"/>
          <a:ext cx="10515600" cy="48985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Resultado de imagen para irregularidades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8" b="2580"/>
          <a:stretch/>
        </p:blipFill>
        <p:spPr bwMode="auto">
          <a:xfrm>
            <a:off x="1216480" y="1690689"/>
            <a:ext cx="2988128" cy="2203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Botón de acción: Inicio 5">
            <a:hlinkClick r:id="rId8" action="ppaction://hlinksldjump" highlightClick="1"/>
          </p:cNvPr>
          <p:cNvSpPr/>
          <p:nvPr/>
        </p:nvSpPr>
        <p:spPr>
          <a:xfrm>
            <a:off x="11421836" y="6302829"/>
            <a:ext cx="547007" cy="408214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106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200" b="1" dirty="0" smtClean="0"/>
              <a:t>DETERMINACIÓN PRESUNTIVA</a:t>
            </a:r>
            <a:endParaRPr lang="es-MX" sz="32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2017318"/>
              </p:ext>
            </p:extLst>
          </p:nvPr>
        </p:nvGraphicFramePr>
        <p:xfrm>
          <a:off x="1166132" y="1825625"/>
          <a:ext cx="9859736" cy="4420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Resultado de imagen para AUTORIDAD FISCA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1" y="3373725"/>
            <a:ext cx="2031806" cy="1372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385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/>
              <a:t>Cuando procede la determinación presuntiva</a:t>
            </a:r>
            <a:endParaRPr lang="es-MX" sz="2800" b="1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8853008"/>
              </p:ext>
            </p:extLst>
          </p:nvPr>
        </p:nvGraphicFramePr>
        <p:xfrm>
          <a:off x="1319892" y="1575707"/>
          <a:ext cx="10515600" cy="50536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2" descr="Resultado de imagen para maquinas registradoras ANIMADA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229" y="2050197"/>
            <a:ext cx="1252835" cy="1491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802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18270" y="919377"/>
            <a:ext cx="7772400" cy="114300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OBJETIVO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42070" y="2391076"/>
            <a:ext cx="7848600" cy="3311525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dirty="0" smtClean="0"/>
          </a:p>
          <a:p>
            <a:pPr algn="just">
              <a:buNone/>
            </a:pPr>
            <a:r>
              <a:rPr lang="es-MX" altLang="es-MX" dirty="0" smtClean="0"/>
              <a:t>	</a:t>
            </a:r>
            <a:r>
              <a:rPr lang="es-MX" altLang="es-MX" dirty="0"/>
              <a:t>Aplicar las disposiciones fiscales de la ley del Impuesto Sobre la Renta </a:t>
            </a:r>
            <a:r>
              <a:rPr lang="es-MX" altLang="es-MX" dirty="0" smtClean="0"/>
              <a:t>y del Código Fiscal de la Federación, a </a:t>
            </a:r>
            <a:r>
              <a:rPr lang="es-MX" altLang="es-MX" dirty="0"/>
              <a:t>las prácticas de las personas morales, a fin de evitar </a:t>
            </a:r>
            <a:r>
              <a:rPr lang="es-MX" altLang="es-MX" dirty="0" smtClean="0"/>
              <a:t>contingencias, multas y sanciones.</a:t>
            </a:r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13937089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/>
              <a:t>Procedimiento de la determinación presuntiva</a:t>
            </a:r>
            <a:endParaRPr lang="es-MX" sz="28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9150719"/>
              </p:ext>
            </p:extLst>
          </p:nvPr>
        </p:nvGraphicFramePr>
        <p:xfrm>
          <a:off x="1034142" y="530680"/>
          <a:ext cx="10515600" cy="4955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6" descr="Resultado de imagen para OBLIGACION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7" t="3093" r="9688" b="2440"/>
          <a:stretch/>
        </p:blipFill>
        <p:spPr bwMode="auto">
          <a:xfrm>
            <a:off x="2898321" y="4122964"/>
            <a:ext cx="1807806" cy="202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Resultado de imagen para libros de contabilidad}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472" y="4358210"/>
            <a:ext cx="2083085" cy="178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50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/>
              <a:t>Determinación de retenciones omitidas</a:t>
            </a:r>
            <a:endParaRPr lang="es-MX" sz="2800" b="1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686088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057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958612"/>
            <a:ext cx="10515600" cy="725488"/>
          </a:xfrm>
        </p:spPr>
        <p:txBody>
          <a:bodyPr/>
          <a:lstStyle/>
          <a:p>
            <a:r>
              <a:rPr lang="es-MX" sz="2800" b="1" dirty="0" smtClean="0"/>
              <a:t>Determinación presuntiva </a:t>
            </a:r>
            <a:r>
              <a:rPr lang="es-MX" sz="2800" b="1" smtClean="0"/>
              <a:t>de utilidades</a:t>
            </a:r>
            <a:endParaRPr lang="es-MX" sz="2800" b="1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1045973"/>
              </p:ext>
            </p:extLst>
          </p:nvPr>
        </p:nvGraphicFramePr>
        <p:xfrm>
          <a:off x="2501960" y="1533406"/>
          <a:ext cx="9151513" cy="5367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746975" y="3263930"/>
            <a:ext cx="12621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2400" b="1" dirty="0"/>
              <a:t>Sobre los ingresos brutos</a:t>
            </a:r>
          </a:p>
        </p:txBody>
      </p:sp>
    </p:spTree>
    <p:extLst>
      <p:ext uri="{BB962C8B-B14F-4D97-AF65-F5344CB8AC3E}">
        <p14:creationId xmlns:p14="http://schemas.microsoft.com/office/powerpoint/2010/main" val="76403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746975" y="2632865"/>
            <a:ext cx="12621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2400" b="1" dirty="0"/>
              <a:t>Sobre los ingresos brutos</a:t>
            </a: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3403813"/>
              </p:ext>
            </p:extLst>
          </p:nvPr>
        </p:nvGraphicFramePr>
        <p:xfrm>
          <a:off x="2292438" y="1326524"/>
          <a:ext cx="9061361" cy="49970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179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/>
              <a:t>Presunciones de los ingresos</a:t>
            </a:r>
            <a:endParaRPr lang="es-MX" sz="28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0252424"/>
              </p:ext>
            </p:extLst>
          </p:nvPr>
        </p:nvGraphicFramePr>
        <p:xfrm>
          <a:off x="748393" y="179296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Resultado de imagen para ALTERACIÓN DE REGISTROS CONTABLE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1457" y="1690688"/>
            <a:ext cx="2269331" cy="1296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67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/>
              <a:t>Determinación de ingresos para pago de contribuciones</a:t>
            </a:r>
            <a:endParaRPr lang="es-MX" sz="28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8950812"/>
              </p:ext>
            </p:extLst>
          </p:nvPr>
        </p:nvGraphicFramePr>
        <p:xfrm>
          <a:off x="960664" y="1327944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Botón de acción: Inicio 4">
            <a:hlinkClick r:id="rId7" action="ppaction://hlinksldjump" highlightClick="1"/>
          </p:cNvPr>
          <p:cNvSpPr/>
          <p:nvPr/>
        </p:nvSpPr>
        <p:spPr>
          <a:xfrm>
            <a:off x="11421836" y="6302829"/>
            <a:ext cx="547007" cy="408214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758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BIBLIOGRAFÍA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Ley del Impuesto Sobre la Renta. (2017). México: ISEF.</a:t>
            </a:r>
          </a:p>
          <a:p>
            <a:r>
              <a:rPr lang="es-MX" dirty="0" smtClean="0"/>
              <a:t>Código Fiscal de la Federación. (2017). México: ISEF</a:t>
            </a:r>
            <a:r>
              <a:rPr lang="es-MX" dirty="0" smtClean="0"/>
              <a:t>.</a:t>
            </a:r>
          </a:p>
          <a:p>
            <a:r>
              <a:rPr lang="es-ES_tradnl" dirty="0"/>
              <a:t> López, A. (</a:t>
            </a:r>
            <a:r>
              <a:rPr lang="es-ES_tradnl" dirty="0" smtClean="0"/>
              <a:t>2011). </a:t>
            </a:r>
            <a:r>
              <a:rPr lang="es-ES_tradnl" dirty="0"/>
              <a:t>Exposición práctica y comentada a la ley del ISR. México: </a:t>
            </a:r>
            <a:r>
              <a:rPr lang="es-ES_tradnl" dirty="0" err="1"/>
              <a:t>Dofiscal</a:t>
            </a:r>
            <a:r>
              <a:rPr lang="es-ES_tradnl" dirty="0" smtClean="0"/>
              <a:t>.</a:t>
            </a:r>
          </a:p>
          <a:p>
            <a:r>
              <a:rPr lang="es-ES_tradnl" dirty="0" smtClean="0"/>
              <a:t>Corral, M. (2016). Estudio práctico del ISR para personas morales. México: Ediciones fiscales ISEF.</a:t>
            </a:r>
            <a:endParaRPr lang="es-MX" dirty="0"/>
          </a:p>
          <a:p>
            <a:r>
              <a:rPr lang="es-MX" dirty="0" smtClean="0">
                <a:hlinkClick r:id="rId2"/>
              </a:rPr>
              <a:t>www.sat.gob.mx</a:t>
            </a: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Botón de acción: Inicio 4">
            <a:hlinkClick r:id="rId3" action="ppaction://hlinksldjump" highlightClick="1"/>
          </p:cNvPr>
          <p:cNvSpPr/>
          <p:nvPr/>
        </p:nvSpPr>
        <p:spPr>
          <a:xfrm>
            <a:off x="11421836" y="6302829"/>
            <a:ext cx="547007" cy="408214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215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38530" y="881063"/>
            <a:ext cx="5832475" cy="81915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ÍNDICE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840699100"/>
              </p:ext>
            </p:extLst>
          </p:nvPr>
        </p:nvGraphicFramePr>
        <p:xfrm>
          <a:off x="639076" y="1700213"/>
          <a:ext cx="9715886" cy="4537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44982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91986" y="993302"/>
            <a:ext cx="10311491" cy="819167"/>
          </a:xfrm>
        </p:spPr>
        <p:txBody>
          <a:bodyPr/>
          <a:lstStyle/>
          <a:p>
            <a:pPr algn="ctr"/>
            <a:r>
              <a:rPr lang="es-MX" sz="3200" b="1" dirty="0"/>
              <a:t>OBLIGACIONES DE LAS PERSONAS MORALES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0811929"/>
              </p:ext>
            </p:extLst>
          </p:nvPr>
        </p:nvGraphicFramePr>
        <p:xfrm>
          <a:off x="930729" y="1894113"/>
          <a:ext cx="10948307" cy="39596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199074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3187250"/>
              </p:ext>
            </p:extLst>
          </p:nvPr>
        </p:nvGraphicFramePr>
        <p:xfrm>
          <a:off x="897467" y="795867"/>
          <a:ext cx="11159066" cy="5774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900181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1334" y="764703"/>
            <a:ext cx="7772400" cy="656109"/>
          </a:xfrm>
        </p:spPr>
        <p:txBody>
          <a:bodyPr/>
          <a:lstStyle/>
          <a:p>
            <a:r>
              <a:rPr lang="es-MX" sz="2800" b="1" dirty="0"/>
              <a:t>Otras obligaciones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0783445"/>
              </p:ext>
            </p:extLst>
          </p:nvPr>
        </p:nvGraphicFramePr>
        <p:xfrm>
          <a:off x="1134533" y="1420812"/>
          <a:ext cx="10515600" cy="50646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11761" y="3861049"/>
            <a:ext cx="2598085" cy="2355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235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/>
              <a:t>Obligaciones relacionadas con el RFC</a:t>
            </a:r>
            <a:endParaRPr lang="es-MX" sz="2800" b="1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2155763"/>
              </p:ext>
            </p:extLst>
          </p:nvPr>
        </p:nvGraphicFramePr>
        <p:xfrm>
          <a:off x="838200" y="1825624"/>
          <a:ext cx="10515600" cy="48456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290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Resultado de imagen para errores u omisiones contabili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954" y="5157192"/>
            <a:ext cx="2546119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6667" y="792671"/>
            <a:ext cx="7772400" cy="656109"/>
          </a:xfrm>
        </p:spPr>
        <p:txBody>
          <a:bodyPr/>
          <a:lstStyle/>
          <a:p>
            <a:r>
              <a:rPr lang="es-MX" sz="2800" b="1" dirty="0"/>
              <a:t>Características de la Contabilidad</a:t>
            </a: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/>
          </p:nvPr>
        </p:nvGraphicFramePr>
        <p:xfrm>
          <a:off x="2279576" y="1340769"/>
          <a:ext cx="5976664" cy="47901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a 6"/>
          <p:cNvGraphicFramePr/>
          <p:nvPr>
            <p:extLst/>
          </p:nvPr>
        </p:nvGraphicFramePr>
        <p:xfrm>
          <a:off x="8040216" y="1556792"/>
          <a:ext cx="1925960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3188049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1879</TotalTime>
  <Words>1775</Words>
  <Application>Microsoft Office PowerPoint</Application>
  <PresentationFormat>Panorámica</PresentationFormat>
  <Paragraphs>292</Paragraphs>
  <Slides>36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36</vt:i4>
      </vt:variant>
    </vt:vector>
  </HeadingPairs>
  <TitlesOfParts>
    <vt:vector size="42" baseType="lpstr">
      <vt:lpstr>Arial</vt:lpstr>
      <vt:lpstr>Calibri</vt:lpstr>
      <vt:lpstr>Calibri Light</vt:lpstr>
      <vt:lpstr>Wingdings</vt:lpstr>
      <vt:lpstr>Tema de Office</vt:lpstr>
      <vt:lpstr>1_Tema de Office</vt:lpstr>
      <vt:lpstr>Presentación de PowerPoint</vt:lpstr>
      <vt:lpstr>JUSTIFICACIÓN</vt:lpstr>
      <vt:lpstr>OBJETIVO</vt:lpstr>
      <vt:lpstr>ÍNDICE</vt:lpstr>
      <vt:lpstr>OBLIGACIONES DE LAS PERSONAS MORALES</vt:lpstr>
      <vt:lpstr>Presentación de PowerPoint</vt:lpstr>
      <vt:lpstr>Otras obligaciones</vt:lpstr>
      <vt:lpstr>Obligaciones relacionadas con el RFC</vt:lpstr>
      <vt:lpstr>Características de la Contabilidad</vt:lpstr>
      <vt:lpstr>Qué pasa si no se presentan las declaraciones</vt:lpstr>
      <vt:lpstr>Presentación de PowerPoint</vt:lpstr>
      <vt:lpstr>Requisitos de las notificaciones</vt:lpstr>
      <vt:lpstr>Facultades del Ejecutivo Federal</vt:lpstr>
      <vt:lpstr>Medidas de apremio de la autoridad  Cuando el contribuyente obstaculice el desarrollo de las facultades de la autoridad.</vt:lpstr>
      <vt:lpstr>Presentación de PowerPoint</vt:lpstr>
      <vt:lpstr>Revisiones electrónicas</vt:lpstr>
      <vt:lpstr>Presentación de PowerPoint</vt:lpstr>
      <vt:lpstr>Reglas sobre visitas domiciliarias</vt:lpstr>
      <vt:lpstr>Obligaciones de los visitados</vt:lpstr>
      <vt:lpstr>Desarrollo de la visita</vt:lpstr>
      <vt:lpstr>Plazos para concluir las visitas domiciliarias</vt:lpstr>
      <vt:lpstr>Suspensión del plazo para concluir la visita</vt:lpstr>
      <vt:lpstr>Conclusión anticipada</vt:lpstr>
      <vt:lpstr>Revisión de gabinete fuera de visita domiciliaria</vt:lpstr>
      <vt:lpstr>Desarrollo y conclusión de revisión de gabinete</vt:lpstr>
      <vt:lpstr>Reglas de visitas de inspección</vt:lpstr>
      <vt:lpstr>Conclusión de visitas de inspección</vt:lpstr>
      <vt:lpstr>DETERMINACIÓN PRESUNTIVA</vt:lpstr>
      <vt:lpstr>Cuando procede la determinación presuntiva</vt:lpstr>
      <vt:lpstr>Procedimiento de la determinación presuntiva</vt:lpstr>
      <vt:lpstr>Determinación de retenciones omitidas</vt:lpstr>
      <vt:lpstr>Determinación presuntiva de utilidades</vt:lpstr>
      <vt:lpstr>Presentación de PowerPoint</vt:lpstr>
      <vt:lpstr>Presunciones de los ingresos</vt:lpstr>
      <vt:lpstr>Determinación de ingresos para pago de contribuciones</vt:lpstr>
      <vt:lpstr>BIBLIOGRAFÍA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COMUNICACIÓN VERBAL</dc:title>
  <dc:creator>PRUEBA</dc:creator>
  <cp:lastModifiedBy>PRUEBA</cp:lastModifiedBy>
  <cp:revision>128</cp:revision>
  <dcterms:created xsi:type="dcterms:W3CDTF">2017-02-13T20:11:35Z</dcterms:created>
  <dcterms:modified xsi:type="dcterms:W3CDTF">2017-10-18T16:18:51Z</dcterms:modified>
</cp:coreProperties>
</file>