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4.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5.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62"/>
  </p:notesMasterIdLst>
  <p:sldIdLst>
    <p:sldId id="305" r:id="rId3"/>
    <p:sldId id="304" r:id="rId4"/>
    <p:sldId id="306" r:id="rId5"/>
    <p:sldId id="303" r:id="rId6"/>
    <p:sldId id="307" r:id="rId7"/>
    <p:sldId id="308" r:id="rId8"/>
    <p:sldId id="309" r:id="rId9"/>
    <p:sldId id="310" r:id="rId10"/>
    <p:sldId id="311" r:id="rId11"/>
    <p:sldId id="312" r:id="rId12"/>
    <p:sldId id="313" r:id="rId13"/>
    <p:sldId id="317" r:id="rId14"/>
    <p:sldId id="256" r:id="rId15"/>
    <p:sldId id="314" r:id="rId16"/>
    <p:sldId id="257" r:id="rId17"/>
    <p:sldId id="261" r:id="rId18"/>
    <p:sldId id="259" r:id="rId19"/>
    <p:sldId id="258" r:id="rId20"/>
    <p:sldId id="262" r:id="rId21"/>
    <p:sldId id="263" r:id="rId22"/>
    <p:sldId id="272" r:id="rId23"/>
    <p:sldId id="273" r:id="rId24"/>
    <p:sldId id="274" r:id="rId25"/>
    <p:sldId id="275" r:id="rId26"/>
    <p:sldId id="271" r:id="rId27"/>
    <p:sldId id="276" r:id="rId28"/>
    <p:sldId id="277" r:id="rId29"/>
    <p:sldId id="266" r:id="rId30"/>
    <p:sldId id="265" r:id="rId31"/>
    <p:sldId id="267" r:id="rId32"/>
    <p:sldId id="268" r:id="rId33"/>
    <p:sldId id="296" r:id="rId34"/>
    <p:sldId id="297" r:id="rId35"/>
    <p:sldId id="298" r:id="rId36"/>
    <p:sldId id="299" r:id="rId37"/>
    <p:sldId id="300" r:id="rId38"/>
    <p:sldId id="301" r:id="rId39"/>
    <p:sldId id="302" r:id="rId40"/>
    <p:sldId id="269" r:id="rId41"/>
    <p:sldId id="270" r:id="rId42"/>
    <p:sldId id="279" r:id="rId43"/>
    <p:sldId id="290" r:id="rId44"/>
    <p:sldId id="278" r:id="rId45"/>
    <p:sldId id="281" r:id="rId46"/>
    <p:sldId id="280" r:id="rId47"/>
    <p:sldId id="282" r:id="rId48"/>
    <p:sldId id="284" r:id="rId49"/>
    <p:sldId id="291" r:id="rId50"/>
    <p:sldId id="316" r:id="rId51"/>
    <p:sldId id="286" r:id="rId52"/>
    <p:sldId id="292" r:id="rId53"/>
    <p:sldId id="287" r:id="rId54"/>
    <p:sldId id="293" r:id="rId55"/>
    <p:sldId id="288" r:id="rId56"/>
    <p:sldId id="294" r:id="rId57"/>
    <p:sldId id="289" r:id="rId58"/>
    <p:sldId id="295" r:id="rId59"/>
    <p:sldId id="260" r:id="rId60"/>
    <p:sldId id="283"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52215" autoAdjust="0"/>
  </p:normalViewPr>
  <p:slideViewPr>
    <p:cSldViewPr>
      <p:cViewPr varScale="1">
        <p:scale>
          <a:sx n="113" d="100"/>
          <a:sy n="113" d="100"/>
        </p:scale>
        <p:origin x="1512" y="114"/>
      </p:cViewPr>
      <p:guideLst>
        <p:guide orient="horz" pos="2160"/>
        <p:guide pos="2880"/>
      </p:guideLst>
    </p:cSldViewPr>
  </p:slideViewPr>
  <p:notesTextViewPr>
    <p:cViewPr>
      <p:scale>
        <a:sx n="1" d="1"/>
        <a:sy n="1" d="1"/>
      </p:scale>
      <p:origin x="0" y="0"/>
    </p:cViewPr>
  </p:notesTextViewPr>
  <p:sorterViewPr>
    <p:cViewPr>
      <p:scale>
        <a:sx n="100" d="100"/>
        <a:sy n="100" d="100"/>
      </p:scale>
      <p:origin x="0" y="-5502"/>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diagrams/_rels/data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g"/><Relationship Id="rId1" Type="http://schemas.openxmlformats.org/officeDocument/2006/relationships/image" Target="../media/image17.jpeg"/><Relationship Id="rId4" Type="http://schemas.openxmlformats.org/officeDocument/2006/relationships/image" Target="../media/image20.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B4E15C-1147-4551-9FEF-65FE6832C4A6}" type="doc">
      <dgm:prSet loTypeId="urn:microsoft.com/office/officeart/2005/8/layout/arrow2" loCatId="process" qsTypeId="urn:microsoft.com/office/officeart/2005/8/quickstyle/simple1" qsCatId="simple" csTypeId="urn:microsoft.com/office/officeart/2005/8/colors/accent1_2" csCatId="accent1" phldr="1"/>
      <dgm:spPr/>
    </dgm:pt>
    <dgm:pt modelId="{C62F8A03-9486-4A96-8AB7-963D3B1A29C6}">
      <dgm:prSet phldrT="[Texto]" custT="1"/>
      <dgm:spPr/>
      <dgm:t>
        <a:bodyPr/>
        <a:lstStyle/>
        <a:p>
          <a:r>
            <a:rPr lang="es-MX" sz="3200" b="1" dirty="0" smtClean="0">
              <a:solidFill>
                <a:schemeClr val="bg2">
                  <a:lumMod val="75000"/>
                </a:schemeClr>
              </a:solidFill>
            </a:rPr>
            <a:t>QUÉ ES</a:t>
          </a:r>
          <a:endParaRPr lang="es-MX" sz="3200" b="1" dirty="0">
            <a:solidFill>
              <a:schemeClr val="bg2">
                <a:lumMod val="75000"/>
              </a:schemeClr>
            </a:solidFill>
          </a:endParaRPr>
        </a:p>
      </dgm:t>
    </dgm:pt>
    <dgm:pt modelId="{40A1061A-472B-44F9-87E9-564DDF7994D8}" type="parTrans" cxnId="{CA987BA9-F502-44DB-BB62-5B9FBF502336}">
      <dgm:prSet/>
      <dgm:spPr/>
      <dgm:t>
        <a:bodyPr/>
        <a:lstStyle/>
        <a:p>
          <a:endParaRPr lang="es-MX"/>
        </a:p>
      </dgm:t>
    </dgm:pt>
    <dgm:pt modelId="{6F877211-2D6D-40AC-BE49-0A0E24C8BAA7}" type="sibTrans" cxnId="{CA987BA9-F502-44DB-BB62-5B9FBF502336}">
      <dgm:prSet/>
      <dgm:spPr/>
      <dgm:t>
        <a:bodyPr/>
        <a:lstStyle/>
        <a:p>
          <a:endParaRPr lang="es-MX"/>
        </a:p>
      </dgm:t>
    </dgm:pt>
    <dgm:pt modelId="{03136470-7B2B-4FAB-8532-AA29094B3AC2}">
      <dgm:prSet phldrT="[Texto]" custT="1"/>
      <dgm:spPr/>
      <dgm:t>
        <a:bodyPr/>
        <a:lstStyle/>
        <a:p>
          <a:pPr>
            <a:lnSpc>
              <a:spcPct val="150000"/>
            </a:lnSpc>
          </a:pPr>
          <a:r>
            <a:rPr lang="es-MX" sz="2000" b="1" dirty="0" smtClean="0">
              <a:solidFill>
                <a:srgbClr val="7030A0"/>
              </a:solidFill>
            </a:rPr>
            <a:t>CARACTERÍSTICAS</a:t>
          </a:r>
          <a:endParaRPr lang="es-MX" sz="2000" b="1" dirty="0">
            <a:solidFill>
              <a:srgbClr val="7030A0"/>
            </a:solidFill>
          </a:endParaRPr>
        </a:p>
      </dgm:t>
    </dgm:pt>
    <dgm:pt modelId="{E3F16449-18CE-44E7-85E6-1A9D5E83505E}" type="parTrans" cxnId="{C86774A1-5404-40B9-B39A-6B1659B17B82}">
      <dgm:prSet/>
      <dgm:spPr/>
      <dgm:t>
        <a:bodyPr/>
        <a:lstStyle/>
        <a:p>
          <a:endParaRPr lang="es-MX"/>
        </a:p>
      </dgm:t>
    </dgm:pt>
    <dgm:pt modelId="{74AF4D89-B313-4283-BD77-6F7ED5A3161A}" type="sibTrans" cxnId="{C86774A1-5404-40B9-B39A-6B1659B17B82}">
      <dgm:prSet/>
      <dgm:spPr/>
      <dgm:t>
        <a:bodyPr/>
        <a:lstStyle/>
        <a:p>
          <a:endParaRPr lang="es-MX"/>
        </a:p>
      </dgm:t>
    </dgm:pt>
    <dgm:pt modelId="{3D121877-D8FD-451F-9028-C520259C32A4}">
      <dgm:prSet phldrT="[Texto]"/>
      <dgm:spPr/>
      <dgm:t>
        <a:bodyPr/>
        <a:lstStyle/>
        <a:p>
          <a:pPr algn="ctr"/>
          <a:r>
            <a:rPr lang="es-MX" b="1" dirty="0" smtClean="0">
              <a:solidFill>
                <a:schemeClr val="accent3">
                  <a:lumMod val="75000"/>
                </a:schemeClr>
              </a:solidFill>
            </a:rPr>
            <a:t>TIPOS</a:t>
          </a:r>
          <a:endParaRPr lang="es-MX" b="1" dirty="0">
            <a:solidFill>
              <a:schemeClr val="accent3">
                <a:lumMod val="75000"/>
              </a:schemeClr>
            </a:solidFill>
          </a:endParaRPr>
        </a:p>
      </dgm:t>
    </dgm:pt>
    <dgm:pt modelId="{8C08B7A3-0A3B-4AAB-BD6B-5906DF8C92D3}" type="parTrans" cxnId="{C9B9F836-4F53-41EB-8059-E5820E4EE152}">
      <dgm:prSet/>
      <dgm:spPr/>
      <dgm:t>
        <a:bodyPr/>
        <a:lstStyle/>
        <a:p>
          <a:endParaRPr lang="es-MX"/>
        </a:p>
      </dgm:t>
    </dgm:pt>
    <dgm:pt modelId="{05A6482E-F476-4B84-969B-2F2D941C4DD6}" type="sibTrans" cxnId="{C9B9F836-4F53-41EB-8059-E5820E4EE152}">
      <dgm:prSet/>
      <dgm:spPr/>
      <dgm:t>
        <a:bodyPr/>
        <a:lstStyle/>
        <a:p>
          <a:endParaRPr lang="es-MX"/>
        </a:p>
      </dgm:t>
    </dgm:pt>
    <dgm:pt modelId="{2E412AAF-3B57-4CDE-A381-2B17A1073ABD}">
      <dgm:prSet/>
      <dgm:spPr/>
      <dgm:t>
        <a:bodyPr/>
        <a:lstStyle/>
        <a:p>
          <a:endParaRPr lang="es-MX"/>
        </a:p>
      </dgm:t>
    </dgm:pt>
    <dgm:pt modelId="{2C447498-C7C3-4880-8E48-9B2918423B56}" type="parTrans" cxnId="{BEEA510D-1F53-4E72-97F9-9E6BB44A0648}">
      <dgm:prSet/>
      <dgm:spPr/>
      <dgm:t>
        <a:bodyPr/>
        <a:lstStyle/>
        <a:p>
          <a:endParaRPr lang="es-MX"/>
        </a:p>
      </dgm:t>
    </dgm:pt>
    <dgm:pt modelId="{0A04BF11-823E-4503-AC7C-EA039358299B}" type="sibTrans" cxnId="{BEEA510D-1F53-4E72-97F9-9E6BB44A0648}">
      <dgm:prSet/>
      <dgm:spPr/>
      <dgm:t>
        <a:bodyPr/>
        <a:lstStyle/>
        <a:p>
          <a:endParaRPr lang="es-MX"/>
        </a:p>
      </dgm:t>
    </dgm:pt>
    <dgm:pt modelId="{C6AA620E-41DB-4238-84EB-3DADFE284C7F}" type="pres">
      <dgm:prSet presAssocID="{82B4E15C-1147-4551-9FEF-65FE6832C4A6}" presName="arrowDiagram" presStyleCnt="0">
        <dgm:presLayoutVars>
          <dgm:chMax val="5"/>
          <dgm:dir/>
          <dgm:resizeHandles val="exact"/>
        </dgm:presLayoutVars>
      </dgm:prSet>
      <dgm:spPr/>
    </dgm:pt>
    <dgm:pt modelId="{9E1E7691-0A0A-4165-9356-CABF08C98835}" type="pres">
      <dgm:prSet presAssocID="{82B4E15C-1147-4551-9FEF-65FE6832C4A6}" presName="arrow" presStyleLbl="bgShp" presStyleIdx="0" presStyleCnt="1" custLinFactNeighborX="-15155" custLinFactNeighborY="-1384"/>
      <dgm:spPr/>
    </dgm:pt>
    <dgm:pt modelId="{4A2FFD18-47B2-44F6-8AD6-4957496356D5}" type="pres">
      <dgm:prSet presAssocID="{82B4E15C-1147-4551-9FEF-65FE6832C4A6}" presName="arrowDiagram4" presStyleCnt="0"/>
      <dgm:spPr/>
    </dgm:pt>
    <dgm:pt modelId="{D28BFECA-F7FD-4588-AA31-F324655F8CB9}" type="pres">
      <dgm:prSet presAssocID="{2E412AAF-3B57-4CDE-A381-2B17A1073ABD}" presName="bullet4a" presStyleLbl="node1" presStyleIdx="0" presStyleCnt="4"/>
      <dgm:spPr/>
    </dgm:pt>
    <dgm:pt modelId="{FBAFC5B4-19E9-45E6-8268-8FC7BCF82BD9}" type="pres">
      <dgm:prSet presAssocID="{2E412AAF-3B57-4CDE-A381-2B17A1073ABD}" presName="textBox4a" presStyleLbl="revTx" presStyleIdx="0" presStyleCnt="4">
        <dgm:presLayoutVars>
          <dgm:bulletEnabled val="1"/>
        </dgm:presLayoutVars>
      </dgm:prSet>
      <dgm:spPr/>
      <dgm:t>
        <a:bodyPr/>
        <a:lstStyle/>
        <a:p>
          <a:endParaRPr lang="es-MX"/>
        </a:p>
      </dgm:t>
    </dgm:pt>
    <dgm:pt modelId="{9723B260-81E3-4AD6-8E41-6A65C88A75E0}" type="pres">
      <dgm:prSet presAssocID="{C62F8A03-9486-4A96-8AB7-963D3B1A29C6}" presName="bullet4b" presStyleLbl="node1" presStyleIdx="1" presStyleCnt="4"/>
      <dgm:spPr/>
    </dgm:pt>
    <dgm:pt modelId="{5B10D8B8-7C70-42B1-9975-B14BD6113738}" type="pres">
      <dgm:prSet presAssocID="{C62F8A03-9486-4A96-8AB7-963D3B1A29C6}" presName="textBox4b" presStyleLbl="revTx" presStyleIdx="1" presStyleCnt="4">
        <dgm:presLayoutVars>
          <dgm:bulletEnabled val="1"/>
        </dgm:presLayoutVars>
      </dgm:prSet>
      <dgm:spPr/>
      <dgm:t>
        <a:bodyPr/>
        <a:lstStyle/>
        <a:p>
          <a:endParaRPr lang="es-MX"/>
        </a:p>
      </dgm:t>
    </dgm:pt>
    <dgm:pt modelId="{36F7FA5D-0B05-4343-9FA1-FE5AD5866118}" type="pres">
      <dgm:prSet presAssocID="{03136470-7B2B-4FAB-8532-AA29094B3AC2}" presName="bullet4c" presStyleLbl="node1" presStyleIdx="2" presStyleCnt="4"/>
      <dgm:spPr/>
    </dgm:pt>
    <dgm:pt modelId="{269C70BC-B72F-4765-A5C1-6DA4602C79D6}" type="pres">
      <dgm:prSet presAssocID="{03136470-7B2B-4FAB-8532-AA29094B3AC2}" presName="textBox4c" presStyleLbl="revTx" presStyleIdx="2" presStyleCnt="4" custScaleX="181529">
        <dgm:presLayoutVars>
          <dgm:bulletEnabled val="1"/>
        </dgm:presLayoutVars>
      </dgm:prSet>
      <dgm:spPr/>
      <dgm:t>
        <a:bodyPr/>
        <a:lstStyle/>
        <a:p>
          <a:endParaRPr lang="es-MX"/>
        </a:p>
      </dgm:t>
    </dgm:pt>
    <dgm:pt modelId="{9A3E87FC-E19C-4F26-A741-8F1D5FFCDA95}" type="pres">
      <dgm:prSet presAssocID="{3D121877-D8FD-451F-9028-C520259C32A4}" presName="bullet4d" presStyleLbl="node1" presStyleIdx="3" presStyleCnt="4"/>
      <dgm:spPr/>
    </dgm:pt>
    <dgm:pt modelId="{BF79288F-E514-4A9D-9000-FCCBEAF39C5F}" type="pres">
      <dgm:prSet presAssocID="{3D121877-D8FD-451F-9028-C520259C32A4}" presName="textBox4d" presStyleLbl="revTx" presStyleIdx="3" presStyleCnt="4">
        <dgm:presLayoutVars>
          <dgm:bulletEnabled val="1"/>
        </dgm:presLayoutVars>
      </dgm:prSet>
      <dgm:spPr/>
      <dgm:t>
        <a:bodyPr/>
        <a:lstStyle/>
        <a:p>
          <a:endParaRPr lang="es-MX"/>
        </a:p>
      </dgm:t>
    </dgm:pt>
  </dgm:ptLst>
  <dgm:cxnLst>
    <dgm:cxn modelId="{7EC41EB8-1449-4C46-BAF4-C2B2BE60C07A}" type="presOf" srcId="{C62F8A03-9486-4A96-8AB7-963D3B1A29C6}" destId="{5B10D8B8-7C70-42B1-9975-B14BD6113738}" srcOrd="0" destOrd="0" presId="urn:microsoft.com/office/officeart/2005/8/layout/arrow2"/>
    <dgm:cxn modelId="{D6695756-6AFA-4F8D-AFD7-600ACAA36154}" type="presOf" srcId="{3D121877-D8FD-451F-9028-C520259C32A4}" destId="{BF79288F-E514-4A9D-9000-FCCBEAF39C5F}" srcOrd="0" destOrd="0" presId="urn:microsoft.com/office/officeart/2005/8/layout/arrow2"/>
    <dgm:cxn modelId="{DF28796D-7EDA-413E-8B5D-E8795573BDC6}" type="presOf" srcId="{03136470-7B2B-4FAB-8532-AA29094B3AC2}" destId="{269C70BC-B72F-4765-A5C1-6DA4602C79D6}" srcOrd="0" destOrd="0" presId="urn:microsoft.com/office/officeart/2005/8/layout/arrow2"/>
    <dgm:cxn modelId="{C9B9F836-4F53-41EB-8059-E5820E4EE152}" srcId="{82B4E15C-1147-4551-9FEF-65FE6832C4A6}" destId="{3D121877-D8FD-451F-9028-C520259C32A4}" srcOrd="3" destOrd="0" parTransId="{8C08B7A3-0A3B-4AAB-BD6B-5906DF8C92D3}" sibTransId="{05A6482E-F476-4B84-969B-2F2D941C4DD6}"/>
    <dgm:cxn modelId="{BEEA510D-1F53-4E72-97F9-9E6BB44A0648}" srcId="{82B4E15C-1147-4551-9FEF-65FE6832C4A6}" destId="{2E412AAF-3B57-4CDE-A381-2B17A1073ABD}" srcOrd="0" destOrd="0" parTransId="{2C447498-C7C3-4880-8E48-9B2918423B56}" sibTransId="{0A04BF11-823E-4503-AC7C-EA039358299B}"/>
    <dgm:cxn modelId="{C86774A1-5404-40B9-B39A-6B1659B17B82}" srcId="{82B4E15C-1147-4551-9FEF-65FE6832C4A6}" destId="{03136470-7B2B-4FAB-8532-AA29094B3AC2}" srcOrd="2" destOrd="0" parTransId="{E3F16449-18CE-44E7-85E6-1A9D5E83505E}" sibTransId="{74AF4D89-B313-4283-BD77-6F7ED5A3161A}"/>
    <dgm:cxn modelId="{E80DFC30-4F6E-4E5A-B0C9-5A2B9685A4FA}" type="presOf" srcId="{82B4E15C-1147-4551-9FEF-65FE6832C4A6}" destId="{C6AA620E-41DB-4238-84EB-3DADFE284C7F}" srcOrd="0" destOrd="0" presId="urn:microsoft.com/office/officeart/2005/8/layout/arrow2"/>
    <dgm:cxn modelId="{FF7DBEEA-41BE-4ADD-BA2E-4065D428396F}" type="presOf" srcId="{2E412AAF-3B57-4CDE-A381-2B17A1073ABD}" destId="{FBAFC5B4-19E9-45E6-8268-8FC7BCF82BD9}" srcOrd="0" destOrd="0" presId="urn:microsoft.com/office/officeart/2005/8/layout/arrow2"/>
    <dgm:cxn modelId="{CA987BA9-F502-44DB-BB62-5B9FBF502336}" srcId="{82B4E15C-1147-4551-9FEF-65FE6832C4A6}" destId="{C62F8A03-9486-4A96-8AB7-963D3B1A29C6}" srcOrd="1" destOrd="0" parTransId="{40A1061A-472B-44F9-87E9-564DDF7994D8}" sibTransId="{6F877211-2D6D-40AC-BE49-0A0E24C8BAA7}"/>
    <dgm:cxn modelId="{06C6AC0D-2E43-4A0E-9033-0B55B8A6BE1C}" type="presParOf" srcId="{C6AA620E-41DB-4238-84EB-3DADFE284C7F}" destId="{9E1E7691-0A0A-4165-9356-CABF08C98835}" srcOrd="0" destOrd="0" presId="urn:microsoft.com/office/officeart/2005/8/layout/arrow2"/>
    <dgm:cxn modelId="{A785F6E5-B35C-4339-AE94-1151D30B9BB1}" type="presParOf" srcId="{C6AA620E-41DB-4238-84EB-3DADFE284C7F}" destId="{4A2FFD18-47B2-44F6-8AD6-4957496356D5}" srcOrd="1" destOrd="0" presId="urn:microsoft.com/office/officeart/2005/8/layout/arrow2"/>
    <dgm:cxn modelId="{CC32746C-656C-4BB2-824B-6F850473173A}" type="presParOf" srcId="{4A2FFD18-47B2-44F6-8AD6-4957496356D5}" destId="{D28BFECA-F7FD-4588-AA31-F324655F8CB9}" srcOrd="0" destOrd="0" presId="urn:microsoft.com/office/officeart/2005/8/layout/arrow2"/>
    <dgm:cxn modelId="{B59AAA1E-A3E8-41D2-8DAE-A8FE1E16C2C3}" type="presParOf" srcId="{4A2FFD18-47B2-44F6-8AD6-4957496356D5}" destId="{FBAFC5B4-19E9-45E6-8268-8FC7BCF82BD9}" srcOrd="1" destOrd="0" presId="urn:microsoft.com/office/officeart/2005/8/layout/arrow2"/>
    <dgm:cxn modelId="{693F1A36-187F-4826-BBD3-E7F2694AACB0}" type="presParOf" srcId="{4A2FFD18-47B2-44F6-8AD6-4957496356D5}" destId="{9723B260-81E3-4AD6-8E41-6A65C88A75E0}" srcOrd="2" destOrd="0" presId="urn:microsoft.com/office/officeart/2005/8/layout/arrow2"/>
    <dgm:cxn modelId="{4EB88F0B-B281-4F50-88F3-127EA31FD7FF}" type="presParOf" srcId="{4A2FFD18-47B2-44F6-8AD6-4957496356D5}" destId="{5B10D8B8-7C70-42B1-9975-B14BD6113738}" srcOrd="3" destOrd="0" presId="urn:microsoft.com/office/officeart/2005/8/layout/arrow2"/>
    <dgm:cxn modelId="{F56EB25F-F2FA-4D85-958E-4C99A1ADEE95}" type="presParOf" srcId="{4A2FFD18-47B2-44F6-8AD6-4957496356D5}" destId="{36F7FA5D-0B05-4343-9FA1-FE5AD5866118}" srcOrd="4" destOrd="0" presId="urn:microsoft.com/office/officeart/2005/8/layout/arrow2"/>
    <dgm:cxn modelId="{7F812C4E-D6EE-49F1-951D-D53EBD0B89C8}" type="presParOf" srcId="{4A2FFD18-47B2-44F6-8AD6-4957496356D5}" destId="{269C70BC-B72F-4765-A5C1-6DA4602C79D6}" srcOrd="5" destOrd="0" presId="urn:microsoft.com/office/officeart/2005/8/layout/arrow2"/>
    <dgm:cxn modelId="{D964B3E2-AAF0-4E4B-B0AE-2109FC87B6C9}" type="presParOf" srcId="{4A2FFD18-47B2-44F6-8AD6-4957496356D5}" destId="{9A3E87FC-E19C-4F26-A741-8F1D5FFCDA95}" srcOrd="6" destOrd="0" presId="urn:microsoft.com/office/officeart/2005/8/layout/arrow2"/>
    <dgm:cxn modelId="{96CB06E0-B0C6-4782-8010-394B069FB024}" type="presParOf" srcId="{4A2FFD18-47B2-44F6-8AD6-4957496356D5}" destId="{BF79288F-E514-4A9D-9000-FCCBEAF39C5F}" srcOrd="7" destOrd="0" presId="urn:microsoft.com/office/officeart/2005/8/layout/arrow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971F684-5658-440E-8DE5-91F7B6A2437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7861281-90DE-4161-8882-9FF9930A6CE2}">
      <dgm:prSet phldrT="[Texto]"/>
      <dgm:spPr/>
      <dgm:t>
        <a:bodyPr/>
        <a:lstStyle/>
        <a:p>
          <a:pPr algn="ctr">
            <a:lnSpc>
              <a:spcPct val="150000"/>
            </a:lnSpc>
          </a:pPr>
          <a:r>
            <a:rPr lang="es-MX" b="1" dirty="0" smtClean="0">
              <a:solidFill>
                <a:schemeClr val="accent3">
                  <a:lumMod val="60000"/>
                  <a:lumOff val="40000"/>
                </a:schemeClr>
              </a:solidFill>
            </a:rPr>
            <a:t>Un texto académico es un documento de tipo proposicional que presenta un razonamiento, un estudio empírico y una experimentación o revisión teórica (Rodríguez y García, 2013)</a:t>
          </a:r>
          <a:r>
            <a:rPr lang="es-MX" dirty="0" smtClean="0">
              <a:solidFill>
                <a:schemeClr val="accent3">
                  <a:lumMod val="60000"/>
                  <a:lumOff val="40000"/>
                </a:schemeClr>
              </a:solidFill>
            </a:rPr>
            <a:t>.</a:t>
          </a:r>
          <a:endParaRPr lang="es-MX" dirty="0">
            <a:solidFill>
              <a:schemeClr val="accent3">
                <a:lumMod val="60000"/>
                <a:lumOff val="40000"/>
              </a:schemeClr>
            </a:solidFill>
          </a:endParaRPr>
        </a:p>
      </dgm:t>
    </dgm:pt>
    <dgm:pt modelId="{48FAEA62-3E69-441E-954F-ECB7F2076F21}" type="parTrans" cxnId="{51F0787D-B9A6-40C4-8335-A99C193E1415}">
      <dgm:prSet/>
      <dgm:spPr/>
      <dgm:t>
        <a:bodyPr/>
        <a:lstStyle/>
        <a:p>
          <a:endParaRPr lang="es-MX"/>
        </a:p>
      </dgm:t>
    </dgm:pt>
    <dgm:pt modelId="{5CB858AC-81CA-4735-BCF6-56B06E1F1B0E}" type="sibTrans" cxnId="{51F0787D-B9A6-40C4-8335-A99C193E1415}">
      <dgm:prSet/>
      <dgm:spPr/>
      <dgm:t>
        <a:bodyPr/>
        <a:lstStyle/>
        <a:p>
          <a:endParaRPr lang="es-MX"/>
        </a:p>
      </dgm:t>
    </dgm:pt>
    <dgm:pt modelId="{A946D180-31D2-4CF0-A7A3-6B2B1F3CEC4A}">
      <dgm:prSet phldrT="[Texto]"/>
      <dgm:spPr/>
      <dgm:t>
        <a:bodyPr/>
        <a:lstStyle/>
        <a:p>
          <a:pPr algn="ctr">
            <a:lnSpc>
              <a:spcPct val="150000"/>
            </a:lnSpc>
          </a:pPr>
          <a:r>
            <a:rPr lang="es-MX" b="1" dirty="0" smtClean="0">
              <a:solidFill>
                <a:schemeClr val="accent3">
                  <a:lumMod val="20000"/>
                  <a:lumOff val="80000"/>
                </a:schemeClr>
              </a:solidFill>
            </a:rPr>
            <a:t>El autor de textos académicos debe convencer y persuadir a sus lectores a través de argumentos originales y veraces, acordes con el objeto de estudio que aborda y con las formas de escritura propias de la comunidad científica a la que se dirige (</a:t>
          </a:r>
          <a:r>
            <a:rPr lang="es-MX" b="1" dirty="0" err="1" smtClean="0">
              <a:solidFill>
                <a:schemeClr val="accent3">
                  <a:lumMod val="20000"/>
                  <a:lumOff val="80000"/>
                </a:schemeClr>
              </a:solidFill>
            </a:rPr>
            <a:t>íbid</a:t>
          </a:r>
          <a:r>
            <a:rPr lang="es-MX" b="1" dirty="0" smtClean="0">
              <a:solidFill>
                <a:schemeClr val="accent3">
                  <a:lumMod val="20000"/>
                  <a:lumOff val="80000"/>
                </a:schemeClr>
              </a:solidFill>
            </a:rPr>
            <a:t>).</a:t>
          </a:r>
          <a:endParaRPr lang="es-MX" b="1" dirty="0">
            <a:solidFill>
              <a:schemeClr val="accent3">
                <a:lumMod val="20000"/>
                <a:lumOff val="80000"/>
              </a:schemeClr>
            </a:solidFill>
          </a:endParaRPr>
        </a:p>
      </dgm:t>
    </dgm:pt>
    <dgm:pt modelId="{0A51C5B9-24B2-4428-A0B1-57CADFF5FC52}" type="parTrans" cxnId="{98B1BAE9-5A1A-460B-9E2A-8112DAAE952D}">
      <dgm:prSet/>
      <dgm:spPr/>
      <dgm:t>
        <a:bodyPr/>
        <a:lstStyle/>
        <a:p>
          <a:endParaRPr lang="es-MX"/>
        </a:p>
      </dgm:t>
    </dgm:pt>
    <dgm:pt modelId="{D72B2DDD-D6B5-4D15-997B-D82CF2CB8EE7}" type="sibTrans" cxnId="{98B1BAE9-5A1A-460B-9E2A-8112DAAE952D}">
      <dgm:prSet/>
      <dgm:spPr/>
      <dgm:t>
        <a:bodyPr/>
        <a:lstStyle/>
        <a:p>
          <a:endParaRPr lang="es-MX"/>
        </a:p>
      </dgm:t>
    </dgm:pt>
    <dgm:pt modelId="{EABC13C5-7072-4EEF-833C-E3CDA5F96EF9}" type="pres">
      <dgm:prSet presAssocID="{9971F684-5658-440E-8DE5-91F7B6A2437E}" presName="linear" presStyleCnt="0">
        <dgm:presLayoutVars>
          <dgm:animLvl val="lvl"/>
          <dgm:resizeHandles val="exact"/>
        </dgm:presLayoutVars>
      </dgm:prSet>
      <dgm:spPr/>
      <dgm:t>
        <a:bodyPr/>
        <a:lstStyle/>
        <a:p>
          <a:endParaRPr lang="es-MX"/>
        </a:p>
      </dgm:t>
    </dgm:pt>
    <dgm:pt modelId="{E95025C5-3F2F-4BFD-9697-E212D7C7CA62}" type="pres">
      <dgm:prSet presAssocID="{87861281-90DE-4161-8882-9FF9930A6CE2}" presName="parentText" presStyleLbl="node1" presStyleIdx="0" presStyleCnt="2" custLinFactY="-16983" custLinFactNeighborX="1020" custLinFactNeighborY="-100000">
        <dgm:presLayoutVars>
          <dgm:chMax val="0"/>
          <dgm:bulletEnabled val="1"/>
        </dgm:presLayoutVars>
      </dgm:prSet>
      <dgm:spPr/>
      <dgm:t>
        <a:bodyPr/>
        <a:lstStyle/>
        <a:p>
          <a:endParaRPr lang="es-MX"/>
        </a:p>
      </dgm:t>
    </dgm:pt>
    <dgm:pt modelId="{ABE65A85-24C7-460A-A6F9-CA6841D4346B}" type="pres">
      <dgm:prSet presAssocID="{5CB858AC-81CA-4735-BCF6-56B06E1F1B0E}" presName="spacer" presStyleCnt="0"/>
      <dgm:spPr/>
    </dgm:pt>
    <dgm:pt modelId="{19ACD099-0A71-4B94-8DC9-B2891A87493F}" type="pres">
      <dgm:prSet presAssocID="{A946D180-31D2-4CF0-A7A3-6B2B1F3CEC4A}" presName="parentText" presStyleLbl="node1" presStyleIdx="1" presStyleCnt="2" custLinFactNeighborY="-13050">
        <dgm:presLayoutVars>
          <dgm:chMax val="0"/>
          <dgm:bulletEnabled val="1"/>
        </dgm:presLayoutVars>
      </dgm:prSet>
      <dgm:spPr/>
      <dgm:t>
        <a:bodyPr/>
        <a:lstStyle/>
        <a:p>
          <a:endParaRPr lang="es-MX"/>
        </a:p>
      </dgm:t>
    </dgm:pt>
  </dgm:ptLst>
  <dgm:cxnLst>
    <dgm:cxn modelId="{C87138BE-237B-4898-A6D4-DB9EE0735C1B}" type="presOf" srcId="{9971F684-5658-440E-8DE5-91F7B6A2437E}" destId="{EABC13C5-7072-4EEF-833C-E3CDA5F96EF9}" srcOrd="0" destOrd="0" presId="urn:microsoft.com/office/officeart/2005/8/layout/vList2"/>
    <dgm:cxn modelId="{71EA78E5-DC01-475D-92FF-DE0DA6369B48}" type="presOf" srcId="{87861281-90DE-4161-8882-9FF9930A6CE2}" destId="{E95025C5-3F2F-4BFD-9697-E212D7C7CA62}" srcOrd="0" destOrd="0" presId="urn:microsoft.com/office/officeart/2005/8/layout/vList2"/>
    <dgm:cxn modelId="{2B86606A-6E32-4FD4-8E24-1DFC86582C1F}" type="presOf" srcId="{A946D180-31D2-4CF0-A7A3-6B2B1F3CEC4A}" destId="{19ACD099-0A71-4B94-8DC9-B2891A87493F}" srcOrd="0" destOrd="0" presId="urn:microsoft.com/office/officeart/2005/8/layout/vList2"/>
    <dgm:cxn modelId="{51F0787D-B9A6-40C4-8335-A99C193E1415}" srcId="{9971F684-5658-440E-8DE5-91F7B6A2437E}" destId="{87861281-90DE-4161-8882-9FF9930A6CE2}" srcOrd="0" destOrd="0" parTransId="{48FAEA62-3E69-441E-954F-ECB7F2076F21}" sibTransId="{5CB858AC-81CA-4735-BCF6-56B06E1F1B0E}"/>
    <dgm:cxn modelId="{98B1BAE9-5A1A-460B-9E2A-8112DAAE952D}" srcId="{9971F684-5658-440E-8DE5-91F7B6A2437E}" destId="{A946D180-31D2-4CF0-A7A3-6B2B1F3CEC4A}" srcOrd="1" destOrd="0" parTransId="{0A51C5B9-24B2-4428-A0B1-57CADFF5FC52}" sibTransId="{D72B2DDD-D6B5-4D15-997B-D82CF2CB8EE7}"/>
    <dgm:cxn modelId="{E9D5227B-2165-4D10-B577-41C603B57AC5}" type="presParOf" srcId="{EABC13C5-7072-4EEF-833C-E3CDA5F96EF9}" destId="{E95025C5-3F2F-4BFD-9697-E212D7C7CA62}" srcOrd="0" destOrd="0" presId="urn:microsoft.com/office/officeart/2005/8/layout/vList2"/>
    <dgm:cxn modelId="{1CDF4219-181C-4E9F-902A-670E51C151B9}" type="presParOf" srcId="{EABC13C5-7072-4EEF-833C-E3CDA5F96EF9}" destId="{ABE65A85-24C7-460A-A6F9-CA6841D4346B}" srcOrd="1" destOrd="0" presId="urn:microsoft.com/office/officeart/2005/8/layout/vList2"/>
    <dgm:cxn modelId="{8DB1C776-7E13-42E0-84B1-35B6BC7B4A50}" type="presParOf" srcId="{EABC13C5-7072-4EEF-833C-E3CDA5F96EF9}" destId="{19ACD099-0A71-4B94-8DC9-B2891A87493F}" srcOrd="2"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5818647-7159-4B8E-AC5C-FA4D936D0409}" type="doc">
      <dgm:prSet loTypeId="urn:microsoft.com/office/officeart/2005/8/layout/hProcess3" loCatId="process" qsTypeId="urn:microsoft.com/office/officeart/2005/8/quickstyle/simple1" qsCatId="simple" csTypeId="urn:microsoft.com/office/officeart/2005/8/colors/accent1_2" csCatId="accent1" phldr="1"/>
      <dgm:spPr/>
      <dgm:t>
        <a:bodyPr/>
        <a:lstStyle/>
        <a:p>
          <a:endParaRPr lang="es-MX"/>
        </a:p>
      </dgm:t>
    </dgm:pt>
    <dgm:pt modelId="{E6BCA7ED-EDF8-4901-8EC3-735FAFF2A432}">
      <dgm:prSet/>
      <dgm:spPr/>
      <dgm:t>
        <a:bodyPr/>
        <a:lstStyle/>
        <a:p>
          <a:pPr>
            <a:lnSpc>
              <a:spcPct val="150000"/>
            </a:lnSpc>
          </a:pPr>
          <a:r>
            <a:rPr lang="es-MX" b="1" dirty="0" smtClean="0">
              <a:solidFill>
                <a:schemeClr val="accent1">
                  <a:lumMod val="40000"/>
                  <a:lumOff val="60000"/>
                </a:schemeClr>
              </a:solidFill>
            </a:rPr>
            <a:t>Todas las ideas vienen de la sensación o de la reflexión. Supongamos entonces que la mente sea, como decimos, un papel en blanco, desprovisto de caracteres, sin ideas: ¿cómo llega a equiparse? ¿Dónde consigue todos los materiales de la razón y el conocimiento? A esta pregunta contesto con una palabra, de la EXPERIENCIA. En ella se funda todo nuestro conocimiento, y de ella procede nuestro conocimiento en última instancia. </a:t>
          </a:r>
          <a:endParaRPr lang="es-MX" b="1" dirty="0">
            <a:solidFill>
              <a:schemeClr val="accent1">
                <a:lumMod val="40000"/>
                <a:lumOff val="60000"/>
              </a:schemeClr>
            </a:solidFill>
          </a:endParaRPr>
        </a:p>
      </dgm:t>
    </dgm:pt>
    <dgm:pt modelId="{5FDA5977-DFAC-4752-87D7-F9D37835C79B}" type="parTrans" cxnId="{135C37CD-E2EA-40F3-8512-6F13A522BAAB}">
      <dgm:prSet/>
      <dgm:spPr/>
      <dgm:t>
        <a:bodyPr/>
        <a:lstStyle/>
        <a:p>
          <a:endParaRPr lang="es-MX"/>
        </a:p>
      </dgm:t>
    </dgm:pt>
    <dgm:pt modelId="{703B98AD-0CEB-435D-9174-4E1E8A66E395}" type="sibTrans" cxnId="{135C37CD-E2EA-40F3-8512-6F13A522BAAB}">
      <dgm:prSet/>
      <dgm:spPr/>
      <dgm:t>
        <a:bodyPr/>
        <a:lstStyle/>
        <a:p>
          <a:endParaRPr lang="es-MX"/>
        </a:p>
      </dgm:t>
    </dgm:pt>
    <dgm:pt modelId="{57BDE251-32DD-4375-8037-E54F362675A9}" type="pres">
      <dgm:prSet presAssocID="{85818647-7159-4B8E-AC5C-FA4D936D0409}" presName="Name0" presStyleCnt="0">
        <dgm:presLayoutVars>
          <dgm:dir/>
          <dgm:animLvl val="lvl"/>
          <dgm:resizeHandles val="exact"/>
        </dgm:presLayoutVars>
      </dgm:prSet>
      <dgm:spPr/>
      <dgm:t>
        <a:bodyPr/>
        <a:lstStyle/>
        <a:p>
          <a:endParaRPr lang="es-MX"/>
        </a:p>
      </dgm:t>
    </dgm:pt>
    <dgm:pt modelId="{0DB42800-C968-4C9A-8B0D-770D61909D79}" type="pres">
      <dgm:prSet presAssocID="{85818647-7159-4B8E-AC5C-FA4D936D0409}" presName="dummy" presStyleCnt="0"/>
      <dgm:spPr/>
    </dgm:pt>
    <dgm:pt modelId="{54BD1727-A7DF-41B9-83B3-057FA253587C}" type="pres">
      <dgm:prSet presAssocID="{85818647-7159-4B8E-AC5C-FA4D936D0409}" presName="linH" presStyleCnt="0"/>
      <dgm:spPr/>
    </dgm:pt>
    <dgm:pt modelId="{3E91581F-62E7-4D1C-BC0E-2EF539B194B9}" type="pres">
      <dgm:prSet presAssocID="{85818647-7159-4B8E-AC5C-FA4D936D0409}" presName="padding1" presStyleCnt="0"/>
      <dgm:spPr/>
    </dgm:pt>
    <dgm:pt modelId="{441D161F-8857-444C-9CEE-AD98A47D912F}" type="pres">
      <dgm:prSet presAssocID="{E6BCA7ED-EDF8-4901-8EC3-735FAFF2A432}" presName="linV" presStyleCnt="0"/>
      <dgm:spPr/>
    </dgm:pt>
    <dgm:pt modelId="{ADF3ECC9-9328-4473-8E25-4CB287202D2E}" type="pres">
      <dgm:prSet presAssocID="{E6BCA7ED-EDF8-4901-8EC3-735FAFF2A432}" presName="spVertical1" presStyleCnt="0"/>
      <dgm:spPr/>
    </dgm:pt>
    <dgm:pt modelId="{5AC17AE5-1572-478D-A8E8-DF5CB591906D}" type="pres">
      <dgm:prSet presAssocID="{E6BCA7ED-EDF8-4901-8EC3-735FAFF2A432}" presName="parTx" presStyleLbl="revTx" presStyleIdx="0" presStyleCnt="1" custScaleX="279337" custScaleY="253970">
        <dgm:presLayoutVars>
          <dgm:chMax val="0"/>
          <dgm:chPref val="0"/>
          <dgm:bulletEnabled val="1"/>
        </dgm:presLayoutVars>
      </dgm:prSet>
      <dgm:spPr/>
      <dgm:t>
        <a:bodyPr/>
        <a:lstStyle/>
        <a:p>
          <a:endParaRPr lang="es-MX"/>
        </a:p>
      </dgm:t>
    </dgm:pt>
    <dgm:pt modelId="{DD4AFF20-450F-4DBF-B4BE-223A96CB572B}" type="pres">
      <dgm:prSet presAssocID="{E6BCA7ED-EDF8-4901-8EC3-735FAFF2A432}" presName="spVertical2" presStyleCnt="0"/>
      <dgm:spPr/>
    </dgm:pt>
    <dgm:pt modelId="{1AD8CB2D-F4EE-48DC-AA2F-DBC9561C5B3B}" type="pres">
      <dgm:prSet presAssocID="{E6BCA7ED-EDF8-4901-8EC3-735FAFF2A432}" presName="spVertical3" presStyleCnt="0"/>
      <dgm:spPr/>
    </dgm:pt>
    <dgm:pt modelId="{08DB429D-F85F-4B65-B7E3-2CF7685272A6}" type="pres">
      <dgm:prSet presAssocID="{85818647-7159-4B8E-AC5C-FA4D936D0409}" presName="padding2" presStyleCnt="0"/>
      <dgm:spPr/>
    </dgm:pt>
    <dgm:pt modelId="{EC3C98DF-8358-4791-AAC9-90898E350A05}" type="pres">
      <dgm:prSet presAssocID="{85818647-7159-4B8E-AC5C-FA4D936D0409}" presName="negArrow" presStyleCnt="0"/>
      <dgm:spPr/>
    </dgm:pt>
    <dgm:pt modelId="{B72F51B7-8927-4D6D-BBF2-44E9401F580F}" type="pres">
      <dgm:prSet presAssocID="{85818647-7159-4B8E-AC5C-FA4D936D0409}" presName="backgroundArrow" presStyleLbl="node1" presStyleIdx="0" presStyleCnt="1" custScaleY="119199" custLinFactNeighborX="926" custLinFactNeighborY="25652"/>
      <dgm:spPr/>
    </dgm:pt>
  </dgm:ptLst>
  <dgm:cxnLst>
    <dgm:cxn modelId="{135C37CD-E2EA-40F3-8512-6F13A522BAAB}" srcId="{85818647-7159-4B8E-AC5C-FA4D936D0409}" destId="{E6BCA7ED-EDF8-4901-8EC3-735FAFF2A432}" srcOrd="0" destOrd="0" parTransId="{5FDA5977-DFAC-4752-87D7-F9D37835C79B}" sibTransId="{703B98AD-0CEB-435D-9174-4E1E8A66E395}"/>
    <dgm:cxn modelId="{B19D7AEA-8545-4885-9B26-A80213DF5D9A}" type="presOf" srcId="{85818647-7159-4B8E-AC5C-FA4D936D0409}" destId="{57BDE251-32DD-4375-8037-E54F362675A9}" srcOrd="0" destOrd="0" presId="urn:microsoft.com/office/officeart/2005/8/layout/hProcess3"/>
    <dgm:cxn modelId="{65FC2E8D-9BB4-4983-9051-F283717CE2F6}" type="presOf" srcId="{E6BCA7ED-EDF8-4901-8EC3-735FAFF2A432}" destId="{5AC17AE5-1572-478D-A8E8-DF5CB591906D}" srcOrd="0" destOrd="0" presId="urn:microsoft.com/office/officeart/2005/8/layout/hProcess3"/>
    <dgm:cxn modelId="{722BA778-4C26-4707-B348-CE17DFB5B727}" type="presParOf" srcId="{57BDE251-32DD-4375-8037-E54F362675A9}" destId="{0DB42800-C968-4C9A-8B0D-770D61909D79}" srcOrd="0" destOrd="0" presId="urn:microsoft.com/office/officeart/2005/8/layout/hProcess3"/>
    <dgm:cxn modelId="{17BDBF7E-0A3B-430E-B817-050A00A2218C}" type="presParOf" srcId="{57BDE251-32DD-4375-8037-E54F362675A9}" destId="{54BD1727-A7DF-41B9-83B3-057FA253587C}" srcOrd="1" destOrd="0" presId="urn:microsoft.com/office/officeart/2005/8/layout/hProcess3"/>
    <dgm:cxn modelId="{2403928C-6095-4099-B9EE-4DD85469DA96}" type="presParOf" srcId="{54BD1727-A7DF-41B9-83B3-057FA253587C}" destId="{3E91581F-62E7-4D1C-BC0E-2EF539B194B9}" srcOrd="0" destOrd="0" presId="urn:microsoft.com/office/officeart/2005/8/layout/hProcess3"/>
    <dgm:cxn modelId="{ACC6034D-4E4F-4EE6-AC79-377CFD34A180}" type="presParOf" srcId="{54BD1727-A7DF-41B9-83B3-057FA253587C}" destId="{441D161F-8857-444C-9CEE-AD98A47D912F}" srcOrd="1" destOrd="0" presId="urn:microsoft.com/office/officeart/2005/8/layout/hProcess3"/>
    <dgm:cxn modelId="{B8AC4EA3-1ED0-497B-9A0E-829A91DE297B}" type="presParOf" srcId="{441D161F-8857-444C-9CEE-AD98A47D912F}" destId="{ADF3ECC9-9328-4473-8E25-4CB287202D2E}" srcOrd="0" destOrd="0" presId="urn:microsoft.com/office/officeart/2005/8/layout/hProcess3"/>
    <dgm:cxn modelId="{D8957F4B-0E79-4AEF-887F-636D87FDA51B}" type="presParOf" srcId="{441D161F-8857-444C-9CEE-AD98A47D912F}" destId="{5AC17AE5-1572-478D-A8E8-DF5CB591906D}" srcOrd="1" destOrd="0" presId="urn:microsoft.com/office/officeart/2005/8/layout/hProcess3"/>
    <dgm:cxn modelId="{0421365E-847E-45BD-B3F8-3DF0999B5060}" type="presParOf" srcId="{441D161F-8857-444C-9CEE-AD98A47D912F}" destId="{DD4AFF20-450F-4DBF-B4BE-223A96CB572B}" srcOrd="2" destOrd="0" presId="urn:microsoft.com/office/officeart/2005/8/layout/hProcess3"/>
    <dgm:cxn modelId="{DE1F92B5-3E65-44A5-9D6D-CA83F1DD0FBF}" type="presParOf" srcId="{441D161F-8857-444C-9CEE-AD98A47D912F}" destId="{1AD8CB2D-F4EE-48DC-AA2F-DBC9561C5B3B}" srcOrd="3" destOrd="0" presId="urn:microsoft.com/office/officeart/2005/8/layout/hProcess3"/>
    <dgm:cxn modelId="{AD1A95B6-4F09-4A23-8D11-161A3599070B}" type="presParOf" srcId="{54BD1727-A7DF-41B9-83B3-057FA253587C}" destId="{08DB429D-F85F-4B65-B7E3-2CF7685272A6}" srcOrd="2" destOrd="0" presId="urn:microsoft.com/office/officeart/2005/8/layout/hProcess3"/>
    <dgm:cxn modelId="{27F6C622-0585-4214-984E-DB08F06F77AB}" type="presParOf" srcId="{54BD1727-A7DF-41B9-83B3-057FA253587C}" destId="{EC3C98DF-8358-4791-AAC9-90898E350A05}" srcOrd="3" destOrd="0" presId="urn:microsoft.com/office/officeart/2005/8/layout/hProcess3"/>
    <dgm:cxn modelId="{4E66AE0D-6D0A-4B0F-8591-B1634D53845F}" type="presParOf" srcId="{54BD1727-A7DF-41B9-83B3-057FA253587C}" destId="{B72F51B7-8927-4D6D-BBF2-44E9401F580F}"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63E79CA-C43E-4A56-9C29-B67AEF9BD71F}" type="doc">
      <dgm:prSet loTypeId="urn:microsoft.com/office/officeart/2005/8/layout/hProcess3" loCatId="process" qsTypeId="urn:microsoft.com/office/officeart/2005/8/quickstyle/simple1" qsCatId="simple" csTypeId="urn:microsoft.com/office/officeart/2005/8/colors/accent1_2" csCatId="accent1" phldr="1"/>
      <dgm:spPr/>
    </dgm:pt>
    <dgm:pt modelId="{C9F39E8A-0FF7-42FB-8F21-7985ADD827C4}">
      <dgm:prSet phldrT="[Texto]"/>
      <dgm:spPr/>
      <dgm:t>
        <a:bodyPr/>
        <a:lstStyle/>
        <a:p>
          <a:pPr>
            <a:lnSpc>
              <a:spcPct val="150000"/>
            </a:lnSpc>
          </a:pPr>
          <a:r>
            <a:rPr lang="es-MX" b="1" dirty="0" smtClean="0">
              <a:solidFill>
                <a:schemeClr val="accent2">
                  <a:lumMod val="40000"/>
                  <a:lumOff val="60000"/>
                </a:schemeClr>
              </a:solidFill>
            </a:rPr>
            <a:t>TIPOS DE TEXTOS </a:t>
          </a:r>
        </a:p>
        <a:p>
          <a:pPr>
            <a:lnSpc>
              <a:spcPct val="150000"/>
            </a:lnSpc>
          </a:pPr>
          <a:r>
            <a:rPr lang="es-MX" b="1" dirty="0" smtClean="0">
              <a:solidFill>
                <a:schemeClr val="accent2">
                  <a:lumMod val="40000"/>
                  <a:lumOff val="60000"/>
                </a:schemeClr>
              </a:solidFill>
            </a:rPr>
            <a:t>según su estructura y contexto)</a:t>
          </a:r>
          <a:endParaRPr lang="es-MX" b="1" dirty="0">
            <a:solidFill>
              <a:schemeClr val="accent2">
                <a:lumMod val="40000"/>
                <a:lumOff val="60000"/>
              </a:schemeClr>
            </a:solidFill>
          </a:endParaRPr>
        </a:p>
      </dgm:t>
    </dgm:pt>
    <dgm:pt modelId="{93534798-50A5-433A-94B3-F4371AAF1E1B}" type="parTrans" cxnId="{52AA57A6-F427-4FC7-924B-3DF1653A1C36}">
      <dgm:prSet/>
      <dgm:spPr/>
      <dgm:t>
        <a:bodyPr/>
        <a:lstStyle/>
        <a:p>
          <a:endParaRPr lang="es-MX"/>
        </a:p>
      </dgm:t>
    </dgm:pt>
    <dgm:pt modelId="{11DF54C1-9BA8-41AF-A1D6-1C55EA84C4C0}" type="sibTrans" cxnId="{52AA57A6-F427-4FC7-924B-3DF1653A1C36}">
      <dgm:prSet/>
      <dgm:spPr/>
      <dgm:t>
        <a:bodyPr/>
        <a:lstStyle/>
        <a:p>
          <a:endParaRPr lang="es-MX"/>
        </a:p>
      </dgm:t>
    </dgm:pt>
    <dgm:pt modelId="{26FB08F0-FFC4-4812-956F-492BFC1FE6AA}" type="pres">
      <dgm:prSet presAssocID="{263E79CA-C43E-4A56-9C29-B67AEF9BD71F}" presName="Name0" presStyleCnt="0">
        <dgm:presLayoutVars>
          <dgm:dir/>
          <dgm:animLvl val="lvl"/>
          <dgm:resizeHandles val="exact"/>
        </dgm:presLayoutVars>
      </dgm:prSet>
      <dgm:spPr/>
    </dgm:pt>
    <dgm:pt modelId="{30B131D5-3B8B-4379-A5AC-75A5EACBB685}" type="pres">
      <dgm:prSet presAssocID="{263E79CA-C43E-4A56-9C29-B67AEF9BD71F}" presName="dummy" presStyleCnt="0"/>
      <dgm:spPr/>
    </dgm:pt>
    <dgm:pt modelId="{DE2EBE48-B3FD-426D-83D6-66BA65261B2C}" type="pres">
      <dgm:prSet presAssocID="{263E79CA-C43E-4A56-9C29-B67AEF9BD71F}" presName="linH" presStyleCnt="0"/>
      <dgm:spPr/>
    </dgm:pt>
    <dgm:pt modelId="{7FA17F79-30E9-473C-9510-9D2E62EB9F61}" type="pres">
      <dgm:prSet presAssocID="{263E79CA-C43E-4A56-9C29-B67AEF9BD71F}" presName="padding1" presStyleCnt="0"/>
      <dgm:spPr/>
    </dgm:pt>
    <dgm:pt modelId="{6EFA41EA-2EF8-4340-809A-AACEA4BB6CE6}" type="pres">
      <dgm:prSet presAssocID="{C9F39E8A-0FF7-42FB-8F21-7985ADD827C4}" presName="linV" presStyleCnt="0"/>
      <dgm:spPr/>
    </dgm:pt>
    <dgm:pt modelId="{1570C2E6-55FB-4ABD-A8D4-18E28C058E0F}" type="pres">
      <dgm:prSet presAssocID="{C9F39E8A-0FF7-42FB-8F21-7985ADD827C4}" presName="spVertical1" presStyleCnt="0"/>
      <dgm:spPr/>
    </dgm:pt>
    <dgm:pt modelId="{454C0FE4-35D9-4DF0-8BE6-743296B7803B}" type="pres">
      <dgm:prSet presAssocID="{C9F39E8A-0FF7-42FB-8F21-7985ADD827C4}" presName="parTx" presStyleLbl="revTx" presStyleIdx="0" presStyleCnt="1" custScaleY="124270">
        <dgm:presLayoutVars>
          <dgm:chMax val="0"/>
          <dgm:chPref val="0"/>
          <dgm:bulletEnabled val="1"/>
        </dgm:presLayoutVars>
      </dgm:prSet>
      <dgm:spPr/>
      <dgm:t>
        <a:bodyPr/>
        <a:lstStyle/>
        <a:p>
          <a:endParaRPr lang="es-MX"/>
        </a:p>
      </dgm:t>
    </dgm:pt>
    <dgm:pt modelId="{0C4EDA25-A02C-4EC8-904C-55DAF1D88700}" type="pres">
      <dgm:prSet presAssocID="{C9F39E8A-0FF7-42FB-8F21-7985ADD827C4}" presName="spVertical2" presStyleCnt="0"/>
      <dgm:spPr/>
    </dgm:pt>
    <dgm:pt modelId="{D741F95C-4F45-4F09-9705-EE0A7E729266}" type="pres">
      <dgm:prSet presAssocID="{C9F39E8A-0FF7-42FB-8F21-7985ADD827C4}" presName="spVertical3" presStyleCnt="0"/>
      <dgm:spPr/>
    </dgm:pt>
    <dgm:pt modelId="{C2DEAB0E-5184-4452-9A15-7FED5C52D926}" type="pres">
      <dgm:prSet presAssocID="{263E79CA-C43E-4A56-9C29-B67AEF9BD71F}" presName="padding2" presStyleCnt="0"/>
      <dgm:spPr/>
    </dgm:pt>
    <dgm:pt modelId="{2EEBE8EE-F499-4704-877B-DF9413643D9C}" type="pres">
      <dgm:prSet presAssocID="{263E79CA-C43E-4A56-9C29-B67AEF9BD71F}" presName="negArrow" presStyleCnt="0"/>
      <dgm:spPr/>
    </dgm:pt>
    <dgm:pt modelId="{94FA2127-5512-437B-A86E-E08AC3945194}" type="pres">
      <dgm:prSet presAssocID="{263E79CA-C43E-4A56-9C29-B67AEF9BD71F}" presName="backgroundArrow" presStyleLbl="node1" presStyleIdx="0" presStyleCnt="1"/>
      <dgm:spPr/>
    </dgm:pt>
  </dgm:ptLst>
  <dgm:cxnLst>
    <dgm:cxn modelId="{068FC2D9-0259-4FEF-8B2F-1551197BD893}" type="presOf" srcId="{C9F39E8A-0FF7-42FB-8F21-7985ADD827C4}" destId="{454C0FE4-35D9-4DF0-8BE6-743296B7803B}" srcOrd="0" destOrd="0" presId="urn:microsoft.com/office/officeart/2005/8/layout/hProcess3"/>
    <dgm:cxn modelId="{DA74613A-A37E-43A3-9007-5AF850A496CC}" type="presOf" srcId="{263E79CA-C43E-4A56-9C29-B67AEF9BD71F}" destId="{26FB08F0-FFC4-4812-956F-492BFC1FE6AA}" srcOrd="0" destOrd="0" presId="urn:microsoft.com/office/officeart/2005/8/layout/hProcess3"/>
    <dgm:cxn modelId="{52AA57A6-F427-4FC7-924B-3DF1653A1C36}" srcId="{263E79CA-C43E-4A56-9C29-B67AEF9BD71F}" destId="{C9F39E8A-0FF7-42FB-8F21-7985ADD827C4}" srcOrd="0" destOrd="0" parTransId="{93534798-50A5-433A-94B3-F4371AAF1E1B}" sibTransId="{11DF54C1-9BA8-41AF-A1D6-1C55EA84C4C0}"/>
    <dgm:cxn modelId="{E8BBAFC4-4D93-4EBF-801C-398CB76D8105}" type="presParOf" srcId="{26FB08F0-FFC4-4812-956F-492BFC1FE6AA}" destId="{30B131D5-3B8B-4379-A5AC-75A5EACBB685}" srcOrd="0" destOrd="0" presId="urn:microsoft.com/office/officeart/2005/8/layout/hProcess3"/>
    <dgm:cxn modelId="{F427719F-E8EF-4C71-98A2-DD5E33CE93DE}" type="presParOf" srcId="{26FB08F0-FFC4-4812-956F-492BFC1FE6AA}" destId="{DE2EBE48-B3FD-426D-83D6-66BA65261B2C}" srcOrd="1" destOrd="0" presId="urn:microsoft.com/office/officeart/2005/8/layout/hProcess3"/>
    <dgm:cxn modelId="{80CDBF8F-C2A0-4B09-BFDB-93B5E7D447EA}" type="presParOf" srcId="{DE2EBE48-B3FD-426D-83D6-66BA65261B2C}" destId="{7FA17F79-30E9-473C-9510-9D2E62EB9F61}" srcOrd="0" destOrd="0" presId="urn:microsoft.com/office/officeart/2005/8/layout/hProcess3"/>
    <dgm:cxn modelId="{42D8C8F7-B375-4849-9193-F6453C37FCFB}" type="presParOf" srcId="{DE2EBE48-B3FD-426D-83D6-66BA65261B2C}" destId="{6EFA41EA-2EF8-4340-809A-AACEA4BB6CE6}" srcOrd="1" destOrd="0" presId="urn:microsoft.com/office/officeart/2005/8/layout/hProcess3"/>
    <dgm:cxn modelId="{114EA2D1-DD9C-4D5A-99C2-2EB17425C4D2}" type="presParOf" srcId="{6EFA41EA-2EF8-4340-809A-AACEA4BB6CE6}" destId="{1570C2E6-55FB-4ABD-A8D4-18E28C058E0F}" srcOrd="0" destOrd="0" presId="urn:microsoft.com/office/officeart/2005/8/layout/hProcess3"/>
    <dgm:cxn modelId="{688706E7-0CA1-4013-B041-504CF234F4ED}" type="presParOf" srcId="{6EFA41EA-2EF8-4340-809A-AACEA4BB6CE6}" destId="{454C0FE4-35D9-4DF0-8BE6-743296B7803B}" srcOrd="1" destOrd="0" presId="urn:microsoft.com/office/officeart/2005/8/layout/hProcess3"/>
    <dgm:cxn modelId="{1C45C530-C2B5-4B8E-B152-A89DA0B707F3}" type="presParOf" srcId="{6EFA41EA-2EF8-4340-809A-AACEA4BB6CE6}" destId="{0C4EDA25-A02C-4EC8-904C-55DAF1D88700}" srcOrd="2" destOrd="0" presId="urn:microsoft.com/office/officeart/2005/8/layout/hProcess3"/>
    <dgm:cxn modelId="{7D6ACD4D-664E-4CC3-BB1F-C1E2B2B2A7D7}" type="presParOf" srcId="{6EFA41EA-2EF8-4340-809A-AACEA4BB6CE6}" destId="{D741F95C-4F45-4F09-9705-EE0A7E729266}" srcOrd="3" destOrd="0" presId="urn:microsoft.com/office/officeart/2005/8/layout/hProcess3"/>
    <dgm:cxn modelId="{581C7805-70A3-4DA1-AB85-3FD4A4DF5F32}" type="presParOf" srcId="{DE2EBE48-B3FD-426D-83D6-66BA65261B2C}" destId="{C2DEAB0E-5184-4452-9A15-7FED5C52D926}" srcOrd="2" destOrd="0" presId="urn:microsoft.com/office/officeart/2005/8/layout/hProcess3"/>
    <dgm:cxn modelId="{38A27582-D1ED-498F-8B69-4770C7671120}" type="presParOf" srcId="{DE2EBE48-B3FD-426D-83D6-66BA65261B2C}" destId="{2EEBE8EE-F499-4704-877B-DF9413643D9C}" srcOrd="3" destOrd="0" presId="urn:microsoft.com/office/officeart/2005/8/layout/hProcess3"/>
    <dgm:cxn modelId="{217E5CC3-0B2A-46E6-A83C-7E605AF4FDB3}" type="presParOf" srcId="{DE2EBE48-B3FD-426D-83D6-66BA65261B2C}" destId="{94FA2127-5512-437B-A86E-E08AC3945194}" srcOrd="4" destOrd="0" presId="urn:microsoft.com/office/officeart/2005/8/layout/h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A668AAD-6511-48B2-9F9C-8F6A3A2B541A}" type="doc">
      <dgm:prSet loTypeId="urn:microsoft.com/office/officeart/2005/8/layout/hList7" loCatId="list" qsTypeId="urn:microsoft.com/office/officeart/2005/8/quickstyle/simple1" qsCatId="simple" csTypeId="urn:microsoft.com/office/officeart/2005/8/colors/accent1_2" csCatId="accent1" phldr="1"/>
      <dgm:spPr/>
    </dgm:pt>
    <dgm:pt modelId="{28C62E4F-BD91-439E-9BFE-04D2E5AB9D3D}">
      <dgm:prSet phldrT="[Texto]" custT="1"/>
      <dgm:spPr/>
      <dgm:t>
        <a:bodyPr/>
        <a:lstStyle/>
        <a:p>
          <a:r>
            <a:rPr lang="es-MX" sz="2000" b="1" dirty="0" smtClean="0">
              <a:solidFill>
                <a:srgbClr val="C00000"/>
              </a:solidFill>
            </a:rPr>
            <a:t>NARRATIVOS</a:t>
          </a:r>
          <a:endParaRPr lang="es-MX" sz="2000" b="1" dirty="0">
            <a:solidFill>
              <a:srgbClr val="C00000"/>
            </a:solidFill>
          </a:endParaRPr>
        </a:p>
      </dgm:t>
    </dgm:pt>
    <dgm:pt modelId="{B654CBF8-F2A6-4502-B28F-BFF4D56B251F}" type="parTrans" cxnId="{84102FDD-04B1-41AA-B1A0-AF68251EF444}">
      <dgm:prSet/>
      <dgm:spPr/>
      <dgm:t>
        <a:bodyPr/>
        <a:lstStyle/>
        <a:p>
          <a:endParaRPr lang="es-MX"/>
        </a:p>
      </dgm:t>
    </dgm:pt>
    <dgm:pt modelId="{D56AF19B-5596-4493-A39B-5E804F6E6DA8}" type="sibTrans" cxnId="{84102FDD-04B1-41AA-B1A0-AF68251EF444}">
      <dgm:prSet/>
      <dgm:spPr/>
      <dgm:t>
        <a:bodyPr/>
        <a:lstStyle/>
        <a:p>
          <a:endParaRPr lang="es-MX"/>
        </a:p>
      </dgm:t>
    </dgm:pt>
    <dgm:pt modelId="{78229ED0-BE5F-4558-B2FE-75CE71BFF0BF}">
      <dgm:prSet phldrT="[Texto]"/>
      <dgm:spPr/>
      <dgm:t>
        <a:bodyPr/>
        <a:lstStyle/>
        <a:p>
          <a:r>
            <a:rPr lang="es-MX" b="1" dirty="0" smtClean="0">
              <a:solidFill>
                <a:schemeClr val="accent3">
                  <a:lumMod val="60000"/>
                  <a:lumOff val="40000"/>
                </a:schemeClr>
              </a:solidFill>
            </a:rPr>
            <a:t>DESCRIPTIVOS</a:t>
          </a:r>
          <a:endParaRPr lang="es-MX" b="1" dirty="0">
            <a:solidFill>
              <a:schemeClr val="accent3">
                <a:lumMod val="60000"/>
                <a:lumOff val="40000"/>
              </a:schemeClr>
            </a:solidFill>
          </a:endParaRPr>
        </a:p>
      </dgm:t>
    </dgm:pt>
    <dgm:pt modelId="{CF74DC3A-8895-4EEA-B058-D38CEA48A11C}" type="parTrans" cxnId="{61BE152F-CC8E-44DD-AEBE-89A8FBA51333}">
      <dgm:prSet/>
      <dgm:spPr/>
      <dgm:t>
        <a:bodyPr/>
        <a:lstStyle/>
        <a:p>
          <a:endParaRPr lang="es-MX"/>
        </a:p>
      </dgm:t>
    </dgm:pt>
    <dgm:pt modelId="{13E4A708-61AC-42AD-906B-84BF4E777C1C}" type="sibTrans" cxnId="{61BE152F-CC8E-44DD-AEBE-89A8FBA51333}">
      <dgm:prSet/>
      <dgm:spPr/>
      <dgm:t>
        <a:bodyPr/>
        <a:lstStyle/>
        <a:p>
          <a:endParaRPr lang="es-MX"/>
        </a:p>
      </dgm:t>
    </dgm:pt>
    <dgm:pt modelId="{BC921223-780E-4FFB-A011-8FE40F3F7A80}">
      <dgm:prSet phldrT="[Texto]"/>
      <dgm:spPr/>
      <dgm:t>
        <a:bodyPr/>
        <a:lstStyle/>
        <a:p>
          <a:r>
            <a:rPr lang="es-MX" b="1" dirty="0" smtClean="0">
              <a:solidFill>
                <a:schemeClr val="accent1">
                  <a:lumMod val="60000"/>
                  <a:lumOff val="40000"/>
                </a:schemeClr>
              </a:solidFill>
            </a:rPr>
            <a:t>ARGUMENTATIVOS</a:t>
          </a:r>
          <a:endParaRPr lang="es-MX" b="1" dirty="0">
            <a:solidFill>
              <a:schemeClr val="accent1">
                <a:lumMod val="60000"/>
                <a:lumOff val="40000"/>
              </a:schemeClr>
            </a:solidFill>
          </a:endParaRPr>
        </a:p>
      </dgm:t>
    </dgm:pt>
    <dgm:pt modelId="{A9961C44-C2B7-4E6E-A4DF-B2B70C31F09C}" type="parTrans" cxnId="{14467FC5-E67C-4191-94B0-C824D0122405}">
      <dgm:prSet/>
      <dgm:spPr/>
      <dgm:t>
        <a:bodyPr/>
        <a:lstStyle/>
        <a:p>
          <a:endParaRPr lang="es-MX"/>
        </a:p>
      </dgm:t>
    </dgm:pt>
    <dgm:pt modelId="{EBB412FD-CDE1-44D5-BFEE-C3E89E6C2493}" type="sibTrans" cxnId="{14467FC5-E67C-4191-94B0-C824D0122405}">
      <dgm:prSet/>
      <dgm:spPr/>
      <dgm:t>
        <a:bodyPr/>
        <a:lstStyle/>
        <a:p>
          <a:endParaRPr lang="es-MX"/>
        </a:p>
      </dgm:t>
    </dgm:pt>
    <dgm:pt modelId="{4F403DC9-E6DE-489A-86E4-5DB8E518A08B}">
      <dgm:prSet custT="1"/>
      <dgm:spPr/>
      <dgm:t>
        <a:bodyPr/>
        <a:lstStyle/>
        <a:p>
          <a:r>
            <a:rPr lang="es-MX" sz="2000" b="1" dirty="0" smtClean="0">
              <a:solidFill>
                <a:srgbClr val="7030A0"/>
              </a:solidFill>
            </a:rPr>
            <a:t>EXPOSITIVOS</a:t>
          </a:r>
          <a:endParaRPr lang="es-MX" sz="2000" b="1" dirty="0">
            <a:solidFill>
              <a:srgbClr val="7030A0"/>
            </a:solidFill>
          </a:endParaRPr>
        </a:p>
      </dgm:t>
    </dgm:pt>
    <dgm:pt modelId="{75154D42-BA7B-4698-BB07-9A1C45933398}" type="parTrans" cxnId="{54CB8D99-136D-41E6-886C-9D73594A1EF4}">
      <dgm:prSet/>
      <dgm:spPr/>
      <dgm:t>
        <a:bodyPr/>
        <a:lstStyle/>
        <a:p>
          <a:endParaRPr lang="es-MX"/>
        </a:p>
      </dgm:t>
    </dgm:pt>
    <dgm:pt modelId="{AF4D6E0C-CD03-4A7D-843D-8F2F51075821}" type="sibTrans" cxnId="{54CB8D99-136D-41E6-886C-9D73594A1EF4}">
      <dgm:prSet/>
      <dgm:spPr/>
      <dgm:t>
        <a:bodyPr/>
        <a:lstStyle/>
        <a:p>
          <a:endParaRPr lang="es-MX"/>
        </a:p>
      </dgm:t>
    </dgm:pt>
    <dgm:pt modelId="{BE18DC71-3A64-4630-AABF-E690A126A6E0}" type="pres">
      <dgm:prSet presAssocID="{4A668AAD-6511-48B2-9F9C-8F6A3A2B541A}" presName="Name0" presStyleCnt="0">
        <dgm:presLayoutVars>
          <dgm:dir/>
          <dgm:resizeHandles val="exact"/>
        </dgm:presLayoutVars>
      </dgm:prSet>
      <dgm:spPr/>
    </dgm:pt>
    <dgm:pt modelId="{C4CB5F7F-12A6-42D4-8B9B-F060B25D06CA}" type="pres">
      <dgm:prSet presAssocID="{4A668AAD-6511-48B2-9F9C-8F6A3A2B541A}" presName="fgShape" presStyleLbl="fgShp" presStyleIdx="0" presStyleCnt="1" custLinFactNeighborX="1428" custLinFactNeighborY="85177"/>
      <dgm:spPr/>
    </dgm:pt>
    <dgm:pt modelId="{F1E9D42A-CD5C-450F-858D-B092564E1F26}" type="pres">
      <dgm:prSet presAssocID="{4A668AAD-6511-48B2-9F9C-8F6A3A2B541A}" presName="linComp" presStyleCnt="0"/>
      <dgm:spPr/>
    </dgm:pt>
    <dgm:pt modelId="{C07EB05A-9103-426D-98DB-2C2B09886B10}" type="pres">
      <dgm:prSet presAssocID="{28C62E4F-BD91-439E-9BFE-04D2E5AB9D3D}" presName="compNode" presStyleCnt="0"/>
      <dgm:spPr/>
    </dgm:pt>
    <dgm:pt modelId="{35E26F98-94E9-416D-A151-8EFAB08191FF}" type="pres">
      <dgm:prSet presAssocID="{28C62E4F-BD91-439E-9BFE-04D2E5AB9D3D}" presName="bkgdShape" presStyleLbl="node1" presStyleIdx="0" presStyleCnt="4"/>
      <dgm:spPr/>
      <dgm:t>
        <a:bodyPr/>
        <a:lstStyle/>
        <a:p>
          <a:endParaRPr lang="es-MX"/>
        </a:p>
      </dgm:t>
    </dgm:pt>
    <dgm:pt modelId="{EFF4326F-9CE0-4204-9A48-741EB81FD2A2}" type="pres">
      <dgm:prSet presAssocID="{28C62E4F-BD91-439E-9BFE-04D2E5AB9D3D}" presName="nodeTx" presStyleLbl="node1" presStyleIdx="0" presStyleCnt="4">
        <dgm:presLayoutVars>
          <dgm:bulletEnabled val="1"/>
        </dgm:presLayoutVars>
      </dgm:prSet>
      <dgm:spPr/>
      <dgm:t>
        <a:bodyPr/>
        <a:lstStyle/>
        <a:p>
          <a:endParaRPr lang="es-MX"/>
        </a:p>
      </dgm:t>
    </dgm:pt>
    <dgm:pt modelId="{4DEAA7EA-E232-425D-9D3E-47F85BA128A8}" type="pres">
      <dgm:prSet presAssocID="{28C62E4F-BD91-439E-9BFE-04D2E5AB9D3D}" presName="invisiNode" presStyleLbl="node1" presStyleIdx="0" presStyleCnt="4"/>
      <dgm:spPr/>
    </dgm:pt>
    <dgm:pt modelId="{D7CD0CC6-366C-496A-AC72-94C623FF55AF}" type="pres">
      <dgm:prSet presAssocID="{28C62E4F-BD91-439E-9BFE-04D2E5AB9D3D}" presName="imagNode" presStyleLbl="fgImgPlace1" presStyleIdx="0" presStyleCnt="4"/>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14000" b="-14000"/>
          </a:stretch>
        </a:blipFill>
      </dgm:spPr>
    </dgm:pt>
    <dgm:pt modelId="{FD7ADBB8-7C11-4607-AB67-A0025B06DD70}" type="pres">
      <dgm:prSet presAssocID="{D56AF19B-5596-4493-A39B-5E804F6E6DA8}" presName="sibTrans" presStyleLbl="sibTrans2D1" presStyleIdx="0" presStyleCnt="0"/>
      <dgm:spPr/>
      <dgm:t>
        <a:bodyPr/>
        <a:lstStyle/>
        <a:p>
          <a:endParaRPr lang="es-MX"/>
        </a:p>
      </dgm:t>
    </dgm:pt>
    <dgm:pt modelId="{E2B3A358-37A0-4F69-90DD-5A4BDC829D8D}" type="pres">
      <dgm:prSet presAssocID="{78229ED0-BE5F-4558-B2FE-75CE71BFF0BF}" presName="compNode" presStyleCnt="0"/>
      <dgm:spPr/>
    </dgm:pt>
    <dgm:pt modelId="{3A82E72D-C4CC-4CB0-A918-C41221D9FA52}" type="pres">
      <dgm:prSet presAssocID="{78229ED0-BE5F-4558-B2FE-75CE71BFF0BF}" presName="bkgdShape" presStyleLbl="node1" presStyleIdx="1" presStyleCnt="4"/>
      <dgm:spPr/>
      <dgm:t>
        <a:bodyPr/>
        <a:lstStyle/>
        <a:p>
          <a:endParaRPr lang="es-MX"/>
        </a:p>
      </dgm:t>
    </dgm:pt>
    <dgm:pt modelId="{D8DA12E8-3A81-4F83-8982-9ECCFE81887B}" type="pres">
      <dgm:prSet presAssocID="{78229ED0-BE5F-4558-B2FE-75CE71BFF0BF}" presName="nodeTx" presStyleLbl="node1" presStyleIdx="1" presStyleCnt="4">
        <dgm:presLayoutVars>
          <dgm:bulletEnabled val="1"/>
        </dgm:presLayoutVars>
      </dgm:prSet>
      <dgm:spPr/>
      <dgm:t>
        <a:bodyPr/>
        <a:lstStyle/>
        <a:p>
          <a:endParaRPr lang="es-MX"/>
        </a:p>
      </dgm:t>
    </dgm:pt>
    <dgm:pt modelId="{99196991-9420-4156-96D1-0866F0F5B4D2}" type="pres">
      <dgm:prSet presAssocID="{78229ED0-BE5F-4558-B2FE-75CE71BFF0BF}" presName="invisiNode" presStyleLbl="node1" presStyleIdx="1" presStyleCnt="4"/>
      <dgm:spPr/>
    </dgm:pt>
    <dgm:pt modelId="{C78241A6-93DF-46C0-8C81-04F37731E123}" type="pres">
      <dgm:prSet presAssocID="{78229ED0-BE5F-4558-B2FE-75CE71BFF0BF}" presName="imagNode" presStyleLbl="fgImgPlace1" presStyleIdx="1" presStyleCnt="4"/>
      <dgm:spPr>
        <a:blipFill>
          <a:blip xmlns:r="http://schemas.openxmlformats.org/officeDocument/2006/relationships" r:embed="rId2">
            <a:extLst>
              <a:ext uri="{28A0092B-C50C-407E-A947-70E740481C1C}">
                <a14:useLocalDpi xmlns:a14="http://schemas.microsoft.com/office/drawing/2010/main" val="0"/>
              </a:ext>
            </a:extLst>
          </a:blip>
          <a:srcRect/>
          <a:stretch>
            <a:fillRect t="-20000" b="-20000"/>
          </a:stretch>
        </a:blipFill>
      </dgm:spPr>
    </dgm:pt>
    <dgm:pt modelId="{AEF6F5DD-6762-48BD-8EDF-DAA2EA55AE10}" type="pres">
      <dgm:prSet presAssocID="{13E4A708-61AC-42AD-906B-84BF4E777C1C}" presName="sibTrans" presStyleLbl="sibTrans2D1" presStyleIdx="0" presStyleCnt="0"/>
      <dgm:spPr/>
      <dgm:t>
        <a:bodyPr/>
        <a:lstStyle/>
        <a:p>
          <a:endParaRPr lang="es-MX"/>
        </a:p>
      </dgm:t>
    </dgm:pt>
    <dgm:pt modelId="{229B3EBC-26D2-4BB7-8898-795C3EE6643B}" type="pres">
      <dgm:prSet presAssocID="{4F403DC9-E6DE-489A-86E4-5DB8E518A08B}" presName="compNode" presStyleCnt="0"/>
      <dgm:spPr/>
    </dgm:pt>
    <dgm:pt modelId="{445B9103-01B9-4779-96A4-8654992FD284}" type="pres">
      <dgm:prSet presAssocID="{4F403DC9-E6DE-489A-86E4-5DB8E518A08B}" presName="bkgdShape" presStyleLbl="node1" presStyleIdx="2" presStyleCnt="4"/>
      <dgm:spPr/>
      <dgm:t>
        <a:bodyPr/>
        <a:lstStyle/>
        <a:p>
          <a:endParaRPr lang="es-MX"/>
        </a:p>
      </dgm:t>
    </dgm:pt>
    <dgm:pt modelId="{D5D0B45D-5F55-4AD4-806E-3C1321AF8A27}" type="pres">
      <dgm:prSet presAssocID="{4F403DC9-E6DE-489A-86E4-5DB8E518A08B}" presName="nodeTx" presStyleLbl="node1" presStyleIdx="2" presStyleCnt="4">
        <dgm:presLayoutVars>
          <dgm:bulletEnabled val="1"/>
        </dgm:presLayoutVars>
      </dgm:prSet>
      <dgm:spPr/>
      <dgm:t>
        <a:bodyPr/>
        <a:lstStyle/>
        <a:p>
          <a:endParaRPr lang="es-MX"/>
        </a:p>
      </dgm:t>
    </dgm:pt>
    <dgm:pt modelId="{24DA00B8-C1F2-4E73-8315-9A793B524535}" type="pres">
      <dgm:prSet presAssocID="{4F403DC9-E6DE-489A-86E4-5DB8E518A08B}" presName="invisiNode" presStyleLbl="node1" presStyleIdx="2" presStyleCnt="4"/>
      <dgm:spPr/>
    </dgm:pt>
    <dgm:pt modelId="{5D34F4BB-33A6-4B83-92C6-02812751A1DA}" type="pres">
      <dgm:prSet presAssocID="{4F403DC9-E6DE-489A-86E4-5DB8E518A08B}" presName="imagNode" presStyleLbl="fgImgPlace1" presStyleIdx="2" presStyleCnt="4" custScaleY="95089" custLinFactNeighborX="1808" custLinFactNeighborY="930"/>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15000" b="-15000"/>
          </a:stretch>
        </a:blipFill>
      </dgm:spPr>
    </dgm:pt>
    <dgm:pt modelId="{1868C1A1-E7BA-4561-A62F-52796A1823CC}" type="pres">
      <dgm:prSet presAssocID="{AF4D6E0C-CD03-4A7D-843D-8F2F51075821}" presName="sibTrans" presStyleLbl="sibTrans2D1" presStyleIdx="0" presStyleCnt="0"/>
      <dgm:spPr/>
      <dgm:t>
        <a:bodyPr/>
        <a:lstStyle/>
        <a:p>
          <a:endParaRPr lang="es-MX"/>
        </a:p>
      </dgm:t>
    </dgm:pt>
    <dgm:pt modelId="{128258DB-8F80-46E3-939B-3EE100AE4CBE}" type="pres">
      <dgm:prSet presAssocID="{BC921223-780E-4FFB-A011-8FE40F3F7A80}" presName="compNode" presStyleCnt="0"/>
      <dgm:spPr/>
    </dgm:pt>
    <dgm:pt modelId="{9584903B-E525-463C-A328-17F311EDB389}" type="pres">
      <dgm:prSet presAssocID="{BC921223-780E-4FFB-A011-8FE40F3F7A80}" presName="bkgdShape" presStyleLbl="node1" presStyleIdx="3" presStyleCnt="4"/>
      <dgm:spPr/>
      <dgm:t>
        <a:bodyPr/>
        <a:lstStyle/>
        <a:p>
          <a:endParaRPr lang="es-MX"/>
        </a:p>
      </dgm:t>
    </dgm:pt>
    <dgm:pt modelId="{82CFB617-533D-4B13-9155-F3BFFC87A5B9}" type="pres">
      <dgm:prSet presAssocID="{BC921223-780E-4FFB-A011-8FE40F3F7A80}" presName="nodeTx" presStyleLbl="node1" presStyleIdx="3" presStyleCnt="4">
        <dgm:presLayoutVars>
          <dgm:bulletEnabled val="1"/>
        </dgm:presLayoutVars>
      </dgm:prSet>
      <dgm:spPr/>
      <dgm:t>
        <a:bodyPr/>
        <a:lstStyle/>
        <a:p>
          <a:endParaRPr lang="es-MX"/>
        </a:p>
      </dgm:t>
    </dgm:pt>
    <dgm:pt modelId="{A27E98A6-2AA6-46CC-B841-449F68E5243D}" type="pres">
      <dgm:prSet presAssocID="{BC921223-780E-4FFB-A011-8FE40F3F7A80}" presName="invisiNode" presStyleLbl="node1" presStyleIdx="3" presStyleCnt="4"/>
      <dgm:spPr/>
    </dgm:pt>
    <dgm:pt modelId="{137EB528-745E-4509-931D-76B12E3DFA56}" type="pres">
      <dgm:prSet presAssocID="{BC921223-780E-4FFB-A011-8FE40F3F7A80}" presName="imagNode" presStyleLbl="fgImgPlace1" presStyleIdx="3" presStyleCnt="4"/>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t="-16000" b="-16000"/>
          </a:stretch>
        </a:blipFill>
      </dgm:spPr>
    </dgm:pt>
  </dgm:ptLst>
  <dgm:cxnLst>
    <dgm:cxn modelId="{955509B7-EC80-4529-9368-79A2E2854370}" type="presOf" srcId="{78229ED0-BE5F-4558-B2FE-75CE71BFF0BF}" destId="{3A82E72D-C4CC-4CB0-A918-C41221D9FA52}" srcOrd="0" destOrd="0" presId="urn:microsoft.com/office/officeart/2005/8/layout/hList7"/>
    <dgm:cxn modelId="{C0C0842E-A1F6-43FE-9EB2-96B81E16801F}" type="presOf" srcId="{28C62E4F-BD91-439E-9BFE-04D2E5AB9D3D}" destId="{35E26F98-94E9-416D-A151-8EFAB08191FF}" srcOrd="0" destOrd="0" presId="urn:microsoft.com/office/officeart/2005/8/layout/hList7"/>
    <dgm:cxn modelId="{F66DE86C-3D77-4A21-A63C-73994A03BC64}" type="presOf" srcId="{AF4D6E0C-CD03-4A7D-843D-8F2F51075821}" destId="{1868C1A1-E7BA-4561-A62F-52796A1823CC}" srcOrd="0" destOrd="0" presId="urn:microsoft.com/office/officeart/2005/8/layout/hList7"/>
    <dgm:cxn modelId="{C0A3CBDB-3713-41D4-B42D-2125E245C6B7}" type="presOf" srcId="{78229ED0-BE5F-4558-B2FE-75CE71BFF0BF}" destId="{D8DA12E8-3A81-4F83-8982-9ECCFE81887B}" srcOrd="1" destOrd="0" presId="urn:microsoft.com/office/officeart/2005/8/layout/hList7"/>
    <dgm:cxn modelId="{54CB8D99-136D-41E6-886C-9D73594A1EF4}" srcId="{4A668AAD-6511-48B2-9F9C-8F6A3A2B541A}" destId="{4F403DC9-E6DE-489A-86E4-5DB8E518A08B}" srcOrd="2" destOrd="0" parTransId="{75154D42-BA7B-4698-BB07-9A1C45933398}" sibTransId="{AF4D6E0C-CD03-4A7D-843D-8F2F51075821}"/>
    <dgm:cxn modelId="{D7EEE726-581C-4789-B4F1-AF9C308E8A43}" type="presOf" srcId="{4A668AAD-6511-48B2-9F9C-8F6A3A2B541A}" destId="{BE18DC71-3A64-4630-AABF-E690A126A6E0}" srcOrd="0" destOrd="0" presId="urn:microsoft.com/office/officeart/2005/8/layout/hList7"/>
    <dgm:cxn modelId="{32FE1D63-BB08-4866-960E-8C75EDF585B8}" type="presOf" srcId="{4F403DC9-E6DE-489A-86E4-5DB8E518A08B}" destId="{D5D0B45D-5F55-4AD4-806E-3C1321AF8A27}" srcOrd="1" destOrd="0" presId="urn:microsoft.com/office/officeart/2005/8/layout/hList7"/>
    <dgm:cxn modelId="{6B93908C-5AF2-4E08-8C31-D370D728DD23}" type="presOf" srcId="{BC921223-780E-4FFB-A011-8FE40F3F7A80}" destId="{82CFB617-533D-4B13-9155-F3BFFC87A5B9}" srcOrd="1" destOrd="0" presId="urn:microsoft.com/office/officeart/2005/8/layout/hList7"/>
    <dgm:cxn modelId="{14467FC5-E67C-4191-94B0-C824D0122405}" srcId="{4A668AAD-6511-48B2-9F9C-8F6A3A2B541A}" destId="{BC921223-780E-4FFB-A011-8FE40F3F7A80}" srcOrd="3" destOrd="0" parTransId="{A9961C44-C2B7-4E6E-A4DF-B2B70C31F09C}" sibTransId="{EBB412FD-CDE1-44D5-BFEE-C3E89E6C2493}"/>
    <dgm:cxn modelId="{53DB48FF-E001-4539-85D8-ABE3F204546F}" type="presOf" srcId="{28C62E4F-BD91-439E-9BFE-04D2E5AB9D3D}" destId="{EFF4326F-9CE0-4204-9A48-741EB81FD2A2}" srcOrd="1" destOrd="0" presId="urn:microsoft.com/office/officeart/2005/8/layout/hList7"/>
    <dgm:cxn modelId="{3737095C-2F09-45FA-ACC7-58BAC09E0994}" type="presOf" srcId="{13E4A708-61AC-42AD-906B-84BF4E777C1C}" destId="{AEF6F5DD-6762-48BD-8EDF-DAA2EA55AE10}" srcOrd="0" destOrd="0" presId="urn:microsoft.com/office/officeart/2005/8/layout/hList7"/>
    <dgm:cxn modelId="{61BE152F-CC8E-44DD-AEBE-89A8FBA51333}" srcId="{4A668AAD-6511-48B2-9F9C-8F6A3A2B541A}" destId="{78229ED0-BE5F-4558-B2FE-75CE71BFF0BF}" srcOrd="1" destOrd="0" parTransId="{CF74DC3A-8895-4EEA-B058-D38CEA48A11C}" sibTransId="{13E4A708-61AC-42AD-906B-84BF4E777C1C}"/>
    <dgm:cxn modelId="{516B1148-21CE-412E-A867-9F6CB4440F82}" type="presOf" srcId="{D56AF19B-5596-4493-A39B-5E804F6E6DA8}" destId="{FD7ADBB8-7C11-4607-AB67-A0025B06DD70}" srcOrd="0" destOrd="0" presId="urn:microsoft.com/office/officeart/2005/8/layout/hList7"/>
    <dgm:cxn modelId="{794B19C2-2A35-413B-98E5-F4B54C84E36D}" type="presOf" srcId="{4F403DC9-E6DE-489A-86E4-5DB8E518A08B}" destId="{445B9103-01B9-4779-96A4-8654992FD284}" srcOrd="0" destOrd="0" presId="urn:microsoft.com/office/officeart/2005/8/layout/hList7"/>
    <dgm:cxn modelId="{84102FDD-04B1-41AA-B1A0-AF68251EF444}" srcId="{4A668AAD-6511-48B2-9F9C-8F6A3A2B541A}" destId="{28C62E4F-BD91-439E-9BFE-04D2E5AB9D3D}" srcOrd="0" destOrd="0" parTransId="{B654CBF8-F2A6-4502-B28F-BFF4D56B251F}" sibTransId="{D56AF19B-5596-4493-A39B-5E804F6E6DA8}"/>
    <dgm:cxn modelId="{B18A7EA8-1E83-4959-B828-01230741C540}" type="presOf" srcId="{BC921223-780E-4FFB-A011-8FE40F3F7A80}" destId="{9584903B-E525-463C-A328-17F311EDB389}" srcOrd="0" destOrd="0" presId="urn:microsoft.com/office/officeart/2005/8/layout/hList7"/>
    <dgm:cxn modelId="{1EB7E494-0807-4EC7-9C06-1EE7AA758C9E}" type="presParOf" srcId="{BE18DC71-3A64-4630-AABF-E690A126A6E0}" destId="{C4CB5F7F-12A6-42D4-8B9B-F060B25D06CA}" srcOrd="0" destOrd="0" presId="urn:microsoft.com/office/officeart/2005/8/layout/hList7"/>
    <dgm:cxn modelId="{C02963FB-6A07-4CCF-8D9B-EFCB744E2EEB}" type="presParOf" srcId="{BE18DC71-3A64-4630-AABF-E690A126A6E0}" destId="{F1E9D42A-CD5C-450F-858D-B092564E1F26}" srcOrd="1" destOrd="0" presId="urn:microsoft.com/office/officeart/2005/8/layout/hList7"/>
    <dgm:cxn modelId="{D29BC66C-E19F-4A9B-8EED-F373C16E0008}" type="presParOf" srcId="{F1E9D42A-CD5C-450F-858D-B092564E1F26}" destId="{C07EB05A-9103-426D-98DB-2C2B09886B10}" srcOrd="0" destOrd="0" presId="urn:microsoft.com/office/officeart/2005/8/layout/hList7"/>
    <dgm:cxn modelId="{1031917C-6A90-4FFB-A9AA-4A00884ADC4B}" type="presParOf" srcId="{C07EB05A-9103-426D-98DB-2C2B09886B10}" destId="{35E26F98-94E9-416D-A151-8EFAB08191FF}" srcOrd="0" destOrd="0" presId="urn:microsoft.com/office/officeart/2005/8/layout/hList7"/>
    <dgm:cxn modelId="{8A0DF872-BC55-4D45-900D-C70A6DC83637}" type="presParOf" srcId="{C07EB05A-9103-426D-98DB-2C2B09886B10}" destId="{EFF4326F-9CE0-4204-9A48-741EB81FD2A2}" srcOrd="1" destOrd="0" presId="urn:microsoft.com/office/officeart/2005/8/layout/hList7"/>
    <dgm:cxn modelId="{DAF46993-44B8-4ECF-BCEE-FDF77C660736}" type="presParOf" srcId="{C07EB05A-9103-426D-98DB-2C2B09886B10}" destId="{4DEAA7EA-E232-425D-9D3E-47F85BA128A8}" srcOrd="2" destOrd="0" presId="urn:microsoft.com/office/officeart/2005/8/layout/hList7"/>
    <dgm:cxn modelId="{580B077B-7FC5-4C23-9AB4-BA7C5047B862}" type="presParOf" srcId="{C07EB05A-9103-426D-98DB-2C2B09886B10}" destId="{D7CD0CC6-366C-496A-AC72-94C623FF55AF}" srcOrd="3" destOrd="0" presId="urn:microsoft.com/office/officeart/2005/8/layout/hList7"/>
    <dgm:cxn modelId="{27E4920E-EA67-4834-BA4E-C9FEA92C31D1}" type="presParOf" srcId="{F1E9D42A-CD5C-450F-858D-B092564E1F26}" destId="{FD7ADBB8-7C11-4607-AB67-A0025B06DD70}" srcOrd="1" destOrd="0" presId="urn:microsoft.com/office/officeart/2005/8/layout/hList7"/>
    <dgm:cxn modelId="{47311E6B-6044-4792-B7AA-1821B1EBE1FA}" type="presParOf" srcId="{F1E9D42A-CD5C-450F-858D-B092564E1F26}" destId="{E2B3A358-37A0-4F69-90DD-5A4BDC829D8D}" srcOrd="2" destOrd="0" presId="urn:microsoft.com/office/officeart/2005/8/layout/hList7"/>
    <dgm:cxn modelId="{3029A678-7CB4-4069-A736-4987214C8B08}" type="presParOf" srcId="{E2B3A358-37A0-4F69-90DD-5A4BDC829D8D}" destId="{3A82E72D-C4CC-4CB0-A918-C41221D9FA52}" srcOrd="0" destOrd="0" presId="urn:microsoft.com/office/officeart/2005/8/layout/hList7"/>
    <dgm:cxn modelId="{707E29C9-F685-43C9-8545-4C91CE8D3864}" type="presParOf" srcId="{E2B3A358-37A0-4F69-90DD-5A4BDC829D8D}" destId="{D8DA12E8-3A81-4F83-8982-9ECCFE81887B}" srcOrd="1" destOrd="0" presId="urn:microsoft.com/office/officeart/2005/8/layout/hList7"/>
    <dgm:cxn modelId="{E08B3ED5-4930-4AE6-B8BD-D0ECC33FAA13}" type="presParOf" srcId="{E2B3A358-37A0-4F69-90DD-5A4BDC829D8D}" destId="{99196991-9420-4156-96D1-0866F0F5B4D2}" srcOrd="2" destOrd="0" presId="urn:microsoft.com/office/officeart/2005/8/layout/hList7"/>
    <dgm:cxn modelId="{8B065085-3765-4510-820A-B7D73166E449}" type="presParOf" srcId="{E2B3A358-37A0-4F69-90DD-5A4BDC829D8D}" destId="{C78241A6-93DF-46C0-8C81-04F37731E123}" srcOrd="3" destOrd="0" presId="urn:microsoft.com/office/officeart/2005/8/layout/hList7"/>
    <dgm:cxn modelId="{D88A3D78-057F-4B7C-906B-D4AFEC85AD4E}" type="presParOf" srcId="{F1E9D42A-CD5C-450F-858D-B092564E1F26}" destId="{AEF6F5DD-6762-48BD-8EDF-DAA2EA55AE10}" srcOrd="3" destOrd="0" presId="urn:microsoft.com/office/officeart/2005/8/layout/hList7"/>
    <dgm:cxn modelId="{8BD1246C-77AF-4DEE-8E45-8E280CE87FFA}" type="presParOf" srcId="{F1E9D42A-CD5C-450F-858D-B092564E1F26}" destId="{229B3EBC-26D2-4BB7-8898-795C3EE6643B}" srcOrd="4" destOrd="0" presId="urn:microsoft.com/office/officeart/2005/8/layout/hList7"/>
    <dgm:cxn modelId="{4280A91F-31A1-4069-BF39-4D00D0B450F4}" type="presParOf" srcId="{229B3EBC-26D2-4BB7-8898-795C3EE6643B}" destId="{445B9103-01B9-4779-96A4-8654992FD284}" srcOrd="0" destOrd="0" presId="urn:microsoft.com/office/officeart/2005/8/layout/hList7"/>
    <dgm:cxn modelId="{45CF8A8B-2A56-4159-89BF-1DEDC1235681}" type="presParOf" srcId="{229B3EBC-26D2-4BB7-8898-795C3EE6643B}" destId="{D5D0B45D-5F55-4AD4-806E-3C1321AF8A27}" srcOrd="1" destOrd="0" presId="urn:microsoft.com/office/officeart/2005/8/layout/hList7"/>
    <dgm:cxn modelId="{6B2A1647-C0F9-4D5A-85BF-70F0751F6C2C}" type="presParOf" srcId="{229B3EBC-26D2-4BB7-8898-795C3EE6643B}" destId="{24DA00B8-C1F2-4E73-8315-9A793B524535}" srcOrd="2" destOrd="0" presId="urn:microsoft.com/office/officeart/2005/8/layout/hList7"/>
    <dgm:cxn modelId="{7A32CF57-3CC0-4750-901A-D616CD422A74}" type="presParOf" srcId="{229B3EBC-26D2-4BB7-8898-795C3EE6643B}" destId="{5D34F4BB-33A6-4B83-92C6-02812751A1DA}" srcOrd="3" destOrd="0" presId="urn:microsoft.com/office/officeart/2005/8/layout/hList7"/>
    <dgm:cxn modelId="{D0987BEE-B8E5-4784-8BEB-E0157F0E9A5E}" type="presParOf" srcId="{F1E9D42A-CD5C-450F-858D-B092564E1F26}" destId="{1868C1A1-E7BA-4561-A62F-52796A1823CC}" srcOrd="5" destOrd="0" presId="urn:microsoft.com/office/officeart/2005/8/layout/hList7"/>
    <dgm:cxn modelId="{093668B8-986A-4DE9-8607-2E30D58273E5}" type="presParOf" srcId="{F1E9D42A-CD5C-450F-858D-B092564E1F26}" destId="{128258DB-8F80-46E3-939B-3EE100AE4CBE}" srcOrd="6" destOrd="0" presId="urn:microsoft.com/office/officeart/2005/8/layout/hList7"/>
    <dgm:cxn modelId="{8AB9259E-2D85-4DD6-B6D9-D98C2E657C6A}" type="presParOf" srcId="{128258DB-8F80-46E3-939B-3EE100AE4CBE}" destId="{9584903B-E525-463C-A328-17F311EDB389}" srcOrd="0" destOrd="0" presId="urn:microsoft.com/office/officeart/2005/8/layout/hList7"/>
    <dgm:cxn modelId="{5D1596C0-681D-41C2-B8E0-AD68D78F2DAC}" type="presParOf" srcId="{128258DB-8F80-46E3-939B-3EE100AE4CBE}" destId="{82CFB617-533D-4B13-9155-F3BFFC87A5B9}" srcOrd="1" destOrd="0" presId="urn:microsoft.com/office/officeart/2005/8/layout/hList7"/>
    <dgm:cxn modelId="{E75A144C-1EB4-4083-BA7C-8983221B9CDB}" type="presParOf" srcId="{128258DB-8F80-46E3-939B-3EE100AE4CBE}" destId="{A27E98A6-2AA6-46CC-B841-449F68E5243D}" srcOrd="2" destOrd="0" presId="urn:microsoft.com/office/officeart/2005/8/layout/hList7"/>
    <dgm:cxn modelId="{8DEABAFC-31A5-47A9-AF27-90B80EE3881B}" type="presParOf" srcId="{128258DB-8F80-46E3-939B-3EE100AE4CBE}" destId="{137EB528-745E-4509-931D-76B12E3DFA56}"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6091905-681E-44E3-88B3-2831B2627FE8}" type="doc">
      <dgm:prSet loTypeId="urn:microsoft.com/office/officeart/2009/layout/CircleArrowProcess" loCatId="cycle" qsTypeId="urn:microsoft.com/office/officeart/2005/8/quickstyle/simple1" qsCatId="simple" csTypeId="urn:microsoft.com/office/officeart/2005/8/colors/accent1_2" csCatId="accent1" phldr="1"/>
      <dgm:spPr/>
      <dgm:t>
        <a:bodyPr/>
        <a:lstStyle/>
        <a:p>
          <a:endParaRPr lang="es-MX"/>
        </a:p>
      </dgm:t>
    </dgm:pt>
    <dgm:pt modelId="{B87CB53D-14CB-441C-815B-1D3E07640817}">
      <dgm:prSet phldrT="[Texto]" custT="1"/>
      <dgm:spPr/>
      <dgm:t>
        <a:bodyPr/>
        <a:lstStyle/>
        <a:p>
          <a:r>
            <a:rPr lang="es-MX" sz="1600" b="1" dirty="0" smtClean="0">
              <a:solidFill>
                <a:schemeClr val="accent3">
                  <a:lumMod val="75000"/>
                </a:schemeClr>
              </a:solidFill>
            </a:rPr>
            <a:t>LITERARIOS</a:t>
          </a:r>
          <a:endParaRPr lang="es-MX" sz="1600" b="1" dirty="0">
            <a:solidFill>
              <a:schemeClr val="accent3">
                <a:lumMod val="75000"/>
              </a:schemeClr>
            </a:solidFill>
          </a:endParaRPr>
        </a:p>
      </dgm:t>
    </dgm:pt>
    <dgm:pt modelId="{D7C3C3B7-FF4A-4D1B-8E6C-DAE8CADE1988}" type="parTrans" cxnId="{46E0125B-94F2-4835-B4D1-2726504E9519}">
      <dgm:prSet/>
      <dgm:spPr/>
      <dgm:t>
        <a:bodyPr/>
        <a:lstStyle/>
        <a:p>
          <a:endParaRPr lang="es-MX"/>
        </a:p>
      </dgm:t>
    </dgm:pt>
    <dgm:pt modelId="{4DCFE5E5-BAC1-4B34-B9CE-BF3DC7EE7526}" type="sibTrans" cxnId="{46E0125B-94F2-4835-B4D1-2726504E9519}">
      <dgm:prSet/>
      <dgm:spPr/>
      <dgm:t>
        <a:bodyPr/>
        <a:lstStyle/>
        <a:p>
          <a:endParaRPr lang="es-MX"/>
        </a:p>
      </dgm:t>
    </dgm:pt>
    <dgm:pt modelId="{74E1EDF3-302F-4D7D-A6F5-D78A8EF77B44}">
      <dgm:prSet phldrT="[Texto]"/>
      <dgm:spPr/>
      <dgm:t>
        <a:bodyPr/>
        <a:lstStyle/>
        <a:p>
          <a:r>
            <a:rPr lang="es-MX" b="1" dirty="0" smtClean="0">
              <a:solidFill>
                <a:schemeClr val="accent1">
                  <a:lumMod val="75000"/>
                </a:schemeClr>
              </a:solidFill>
            </a:rPr>
            <a:t>PERIODÍSTICOS</a:t>
          </a:r>
          <a:endParaRPr lang="es-MX" b="1" dirty="0">
            <a:solidFill>
              <a:schemeClr val="accent1">
                <a:lumMod val="75000"/>
              </a:schemeClr>
            </a:solidFill>
          </a:endParaRPr>
        </a:p>
      </dgm:t>
    </dgm:pt>
    <dgm:pt modelId="{F7F5C15A-32D1-4C56-9558-604F785560E1}" type="parTrans" cxnId="{068F39DC-0A01-4D46-AC18-8D8E82F16667}">
      <dgm:prSet/>
      <dgm:spPr/>
      <dgm:t>
        <a:bodyPr/>
        <a:lstStyle/>
        <a:p>
          <a:endParaRPr lang="es-MX"/>
        </a:p>
      </dgm:t>
    </dgm:pt>
    <dgm:pt modelId="{62CE7EF6-4843-40E6-A5C7-6485DA24B7DC}" type="sibTrans" cxnId="{068F39DC-0A01-4D46-AC18-8D8E82F16667}">
      <dgm:prSet/>
      <dgm:spPr/>
      <dgm:t>
        <a:bodyPr/>
        <a:lstStyle/>
        <a:p>
          <a:endParaRPr lang="es-MX"/>
        </a:p>
      </dgm:t>
    </dgm:pt>
    <dgm:pt modelId="{A75FBA10-C793-4CE2-98AB-814630D1D5C3}">
      <dgm:prSet phldrT="[Texto]"/>
      <dgm:spPr/>
      <dgm:t>
        <a:bodyPr/>
        <a:lstStyle/>
        <a:p>
          <a:r>
            <a:rPr lang="es-MX" b="1" dirty="0" smtClean="0">
              <a:solidFill>
                <a:srgbClr val="C00000"/>
              </a:solidFill>
            </a:rPr>
            <a:t>ACADÉMICOS</a:t>
          </a:r>
          <a:endParaRPr lang="es-MX" b="1" dirty="0">
            <a:solidFill>
              <a:srgbClr val="C00000"/>
            </a:solidFill>
          </a:endParaRPr>
        </a:p>
      </dgm:t>
    </dgm:pt>
    <dgm:pt modelId="{EDDF36D2-384A-402B-ABB0-3D56CAFA0DCD}" type="parTrans" cxnId="{08952D84-A6C4-449C-959C-F7E7A0D848B5}">
      <dgm:prSet/>
      <dgm:spPr/>
      <dgm:t>
        <a:bodyPr/>
        <a:lstStyle/>
        <a:p>
          <a:endParaRPr lang="es-MX"/>
        </a:p>
      </dgm:t>
    </dgm:pt>
    <dgm:pt modelId="{038724C0-9D4B-4813-A47A-A3622BBB31F9}" type="sibTrans" cxnId="{08952D84-A6C4-449C-959C-F7E7A0D848B5}">
      <dgm:prSet/>
      <dgm:spPr/>
      <dgm:t>
        <a:bodyPr/>
        <a:lstStyle/>
        <a:p>
          <a:endParaRPr lang="es-MX"/>
        </a:p>
      </dgm:t>
    </dgm:pt>
    <dgm:pt modelId="{D3802BBF-EB67-471A-B9DD-1A07C32B9790}">
      <dgm:prSet/>
      <dgm:spPr/>
      <dgm:t>
        <a:bodyPr/>
        <a:lstStyle/>
        <a:p>
          <a:endParaRPr lang="es-MX"/>
        </a:p>
      </dgm:t>
    </dgm:pt>
    <dgm:pt modelId="{DC4BDE76-C068-42C3-8B8A-56EBE048EF55}" type="parTrans" cxnId="{077C937A-5111-4B13-A472-CB7FBB2B327A}">
      <dgm:prSet/>
      <dgm:spPr/>
      <dgm:t>
        <a:bodyPr/>
        <a:lstStyle/>
        <a:p>
          <a:endParaRPr lang="es-MX"/>
        </a:p>
      </dgm:t>
    </dgm:pt>
    <dgm:pt modelId="{2509C5BF-5945-45D1-9E58-8A3D13246C7A}" type="sibTrans" cxnId="{077C937A-5111-4B13-A472-CB7FBB2B327A}">
      <dgm:prSet/>
      <dgm:spPr/>
      <dgm:t>
        <a:bodyPr/>
        <a:lstStyle/>
        <a:p>
          <a:endParaRPr lang="es-MX"/>
        </a:p>
      </dgm:t>
    </dgm:pt>
    <dgm:pt modelId="{9BD1DB3D-40F0-40F0-9829-23F40D7CE101}" type="pres">
      <dgm:prSet presAssocID="{96091905-681E-44E3-88B3-2831B2627FE8}" presName="Name0" presStyleCnt="0">
        <dgm:presLayoutVars>
          <dgm:chMax val="7"/>
          <dgm:chPref val="7"/>
          <dgm:dir/>
          <dgm:animLvl val="lvl"/>
        </dgm:presLayoutVars>
      </dgm:prSet>
      <dgm:spPr/>
      <dgm:t>
        <a:bodyPr/>
        <a:lstStyle/>
        <a:p>
          <a:endParaRPr lang="es-MX"/>
        </a:p>
      </dgm:t>
    </dgm:pt>
    <dgm:pt modelId="{014962A8-E922-459D-BEF8-8B81AF5D088D}" type="pres">
      <dgm:prSet presAssocID="{B87CB53D-14CB-441C-815B-1D3E07640817}" presName="Accent1" presStyleCnt="0"/>
      <dgm:spPr/>
    </dgm:pt>
    <dgm:pt modelId="{4DA93D22-6047-4124-A9B1-780619F55B60}" type="pres">
      <dgm:prSet presAssocID="{B87CB53D-14CB-441C-815B-1D3E07640817}" presName="Accent" presStyleLbl="node1" presStyleIdx="0" presStyleCnt="4"/>
      <dgm:spPr/>
    </dgm:pt>
    <dgm:pt modelId="{F2D2086B-F977-47D5-894A-B322EB2ED8A3}" type="pres">
      <dgm:prSet presAssocID="{B87CB53D-14CB-441C-815B-1D3E07640817}" presName="Parent1" presStyleLbl="revTx" presStyleIdx="0" presStyleCnt="4" custScaleX="139742">
        <dgm:presLayoutVars>
          <dgm:chMax val="1"/>
          <dgm:chPref val="1"/>
          <dgm:bulletEnabled val="1"/>
        </dgm:presLayoutVars>
      </dgm:prSet>
      <dgm:spPr/>
      <dgm:t>
        <a:bodyPr/>
        <a:lstStyle/>
        <a:p>
          <a:endParaRPr lang="es-MX"/>
        </a:p>
      </dgm:t>
    </dgm:pt>
    <dgm:pt modelId="{93ED9E30-C20F-4E45-803B-F1DB8A4B4185}" type="pres">
      <dgm:prSet presAssocID="{74E1EDF3-302F-4D7D-A6F5-D78A8EF77B44}" presName="Accent2" presStyleCnt="0"/>
      <dgm:spPr/>
    </dgm:pt>
    <dgm:pt modelId="{31FB9128-C399-49A6-9D27-3A31AC3FFB31}" type="pres">
      <dgm:prSet presAssocID="{74E1EDF3-302F-4D7D-A6F5-D78A8EF77B44}" presName="Accent" presStyleLbl="node1" presStyleIdx="1" presStyleCnt="4"/>
      <dgm:spPr/>
    </dgm:pt>
    <dgm:pt modelId="{7518EB81-39D5-4AC2-AF0E-5BD29C2265D1}" type="pres">
      <dgm:prSet presAssocID="{74E1EDF3-302F-4D7D-A6F5-D78A8EF77B44}" presName="Parent2" presStyleLbl="revTx" presStyleIdx="1" presStyleCnt="4" custScaleX="166841">
        <dgm:presLayoutVars>
          <dgm:chMax val="1"/>
          <dgm:chPref val="1"/>
          <dgm:bulletEnabled val="1"/>
        </dgm:presLayoutVars>
      </dgm:prSet>
      <dgm:spPr/>
      <dgm:t>
        <a:bodyPr/>
        <a:lstStyle/>
        <a:p>
          <a:endParaRPr lang="es-MX"/>
        </a:p>
      </dgm:t>
    </dgm:pt>
    <dgm:pt modelId="{EFB10AE7-EA4D-4E76-88E3-CB292AE85ADA}" type="pres">
      <dgm:prSet presAssocID="{D3802BBF-EB67-471A-B9DD-1A07C32B9790}" presName="Accent3" presStyleCnt="0"/>
      <dgm:spPr/>
    </dgm:pt>
    <dgm:pt modelId="{3028B644-34F7-4529-9B6C-51A1ACC313B9}" type="pres">
      <dgm:prSet presAssocID="{D3802BBF-EB67-471A-B9DD-1A07C32B9790}" presName="Accent" presStyleLbl="node1" presStyleIdx="2" presStyleCnt="4"/>
      <dgm:spPr/>
    </dgm:pt>
    <dgm:pt modelId="{288B33B6-C7E9-4643-88B1-E4B339AB0C5B}" type="pres">
      <dgm:prSet presAssocID="{D3802BBF-EB67-471A-B9DD-1A07C32B9790}" presName="Parent3" presStyleLbl="revTx" presStyleIdx="2" presStyleCnt="4">
        <dgm:presLayoutVars>
          <dgm:chMax val="1"/>
          <dgm:chPref val="1"/>
          <dgm:bulletEnabled val="1"/>
        </dgm:presLayoutVars>
      </dgm:prSet>
      <dgm:spPr/>
      <dgm:t>
        <a:bodyPr/>
        <a:lstStyle/>
        <a:p>
          <a:endParaRPr lang="es-MX"/>
        </a:p>
      </dgm:t>
    </dgm:pt>
    <dgm:pt modelId="{CB3E8208-81F8-4CA1-BEAC-CB8415E12176}" type="pres">
      <dgm:prSet presAssocID="{A75FBA10-C793-4CE2-98AB-814630D1D5C3}" presName="Accent4" presStyleCnt="0"/>
      <dgm:spPr/>
    </dgm:pt>
    <dgm:pt modelId="{703F6A0B-3762-436C-89C0-7B6A9F70D969}" type="pres">
      <dgm:prSet presAssocID="{A75FBA10-C793-4CE2-98AB-814630D1D5C3}" presName="Accent" presStyleLbl="node1" presStyleIdx="3" presStyleCnt="4"/>
      <dgm:spPr/>
    </dgm:pt>
    <dgm:pt modelId="{89BC0459-9FA7-4679-9A59-F45AA9201907}" type="pres">
      <dgm:prSet presAssocID="{A75FBA10-C793-4CE2-98AB-814630D1D5C3}" presName="Parent4" presStyleLbl="revTx" presStyleIdx="3" presStyleCnt="4">
        <dgm:presLayoutVars>
          <dgm:chMax val="1"/>
          <dgm:chPref val="1"/>
          <dgm:bulletEnabled val="1"/>
        </dgm:presLayoutVars>
      </dgm:prSet>
      <dgm:spPr/>
      <dgm:t>
        <a:bodyPr/>
        <a:lstStyle/>
        <a:p>
          <a:endParaRPr lang="es-MX"/>
        </a:p>
      </dgm:t>
    </dgm:pt>
  </dgm:ptLst>
  <dgm:cxnLst>
    <dgm:cxn modelId="{E0D99DA5-9A1A-4604-B7E5-097C82B62AF4}" type="presOf" srcId="{74E1EDF3-302F-4D7D-A6F5-D78A8EF77B44}" destId="{7518EB81-39D5-4AC2-AF0E-5BD29C2265D1}" srcOrd="0" destOrd="0" presId="urn:microsoft.com/office/officeart/2009/layout/CircleArrowProcess"/>
    <dgm:cxn modelId="{46E0125B-94F2-4835-B4D1-2726504E9519}" srcId="{96091905-681E-44E3-88B3-2831B2627FE8}" destId="{B87CB53D-14CB-441C-815B-1D3E07640817}" srcOrd="0" destOrd="0" parTransId="{D7C3C3B7-FF4A-4D1B-8E6C-DAE8CADE1988}" sibTransId="{4DCFE5E5-BAC1-4B34-B9CE-BF3DC7EE7526}"/>
    <dgm:cxn modelId="{F1461AF6-337E-42FC-BD66-E302CA9EF804}" type="presOf" srcId="{B87CB53D-14CB-441C-815B-1D3E07640817}" destId="{F2D2086B-F977-47D5-894A-B322EB2ED8A3}" srcOrd="0" destOrd="0" presId="urn:microsoft.com/office/officeart/2009/layout/CircleArrowProcess"/>
    <dgm:cxn modelId="{784C6839-7159-4D82-AD89-42F587FA449F}" type="presOf" srcId="{D3802BBF-EB67-471A-B9DD-1A07C32B9790}" destId="{288B33B6-C7E9-4643-88B1-E4B339AB0C5B}" srcOrd="0" destOrd="0" presId="urn:microsoft.com/office/officeart/2009/layout/CircleArrowProcess"/>
    <dgm:cxn modelId="{077C937A-5111-4B13-A472-CB7FBB2B327A}" srcId="{96091905-681E-44E3-88B3-2831B2627FE8}" destId="{D3802BBF-EB67-471A-B9DD-1A07C32B9790}" srcOrd="2" destOrd="0" parTransId="{DC4BDE76-C068-42C3-8B8A-56EBE048EF55}" sibTransId="{2509C5BF-5945-45D1-9E58-8A3D13246C7A}"/>
    <dgm:cxn modelId="{08952D84-A6C4-449C-959C-F7E7A0D848B5}" srcId="{96091905-681E-44E3-88B3-2831B2627FE8}" destId="{A75FBA10-C793-4CE2-98AB-814630D1D5C3}" srcOrd="3" destOrd="0" parTransId="{EDDF36D2-384A-402B-ABB0-3D56CAFA0DCD}" sibTransId="{038724C0-9D4B-4813-A47A-A3622BBB31F9}"/>
    <dgm:cxn modelId="{DEE23533-C3D3-463E-9E05-7921FA75986D}" type="presOf" srcId="{A75FBA10-C793-4CE2-98AB-814630D1D5C3}" destId="{89BC0459-9FA7-4679-9A59-F45AA9201907}" srcOrd="0" destOrd="0" presId="urn:microsoft.com/office/officeart/2009/layout/CircleArrowProcess"/>
    <dgm:cxn modelId="{068F39DC-0A01-4D46-AC18-8D8E82F16667}" srcId="{96091905-681E-44E3-88B3-2831B2627FE8}" destId="{74E1EDF3-302F-4D7D-A6F5-D78A8EF77B44}" srcOrd="1" destOrd="0" parTransId="{F7F5C15A-32D1-4C56-9558-604F785560E1}" sibTransId="{62CE7EF6-4843-40E6-A5C7-6485DA24B7DC}"/>
    <dgm:cxn modelId="{53026017-5D74-4B5C-9BD9-B8E08B5493BF}" type="presOf" srcId="{96091905-681E-44E3-88B3-2831B2627FE8}" destId="{9BD1DB3D-40F0-40F0-9829-23F40D7CE101}" srcOrd="0" destOrd="0" presId="urn:microsoft.com/office/officeart/2009/layout/CircleArrowProcess"/>
    <dgm:cxn modelId="{1B162F44-42D5-43BF-B7D9-32A076B58EC9}" type="presParOf" srcId="{9BD1DB3D-40F0-40F0-9829-23F40D7CE101}" destId="{014962A8-E922-459D-BEF8-8B81AF5D088D}" srcOrd="0" destOrd="0" presId="urn:microsoft.com/office/officeart/2009/layout/CircleArrowProcess"/>
    <dgm:cxn modelId="{379746A3-82C8-47C1-B9C9-6E92BC361BA9}" type="presParOf" srcId="{014962A8-E922-459D-BEF8-8B81AF5D088D}" destId="{4DA93D22-6047-4124-A9B1-780619F55B60}" srcOrd="0" destOrd="0" presId="urn:microsoft.com/office/officeart/2009/layout/CircleArrowProcess"/>
    <dgm:cxn modelId="{142AA928-0A8D-4435-969A-1AF1FE8EB719}" type="presParOf" srcId="{9BD1DB3D-40F0-40F0-9829-23F40D7CE101}" destId="{F2D2086B-F977-47D5-894A-B322EB2ED8A3}" srcOrd="1" destOrd="0" presId="urn:microsoft.com/office/officeart/2009/layout/CircleArrowProcess"/>
    <dgm:cxn modelId="{38F7157F-2792-4179-BBDB-D9E5E64ACF45}" type="presParOf" srcId="{9BD1DB3D-40F0-40F0-9829-23F40D7CE101}" destId="{93ED9E30-C20F-4E45-803B-F1DB8A4B4185}" srcOrd="2" destOrd="0" presId="urn:microsoft.com/office/officeart/2009/layout/CircleArrowProcess"/>
    <dgm:cxn modelId="{5E34C468-83B1-4625-907E-9D65FE3B5F6A}" type="presParOf" srcId="{93ED9E30-C20F-4E45-803B-F1DB8A4B4185}" destId="{31FB9128-C399-49A6-9D27-3A31AC3FFB31}" srcOrd="0" destOrd="0" presId="urn:microsoft.com/office/officeart/2009/layout/CircleArrowProcess"/>
    <dgm:cxn modelId="{82C7514F-784A-4443-96B8-31503795930C}" type="presParOf" srcId="{9BD1DB3D-40F0-40F0-9829-23F40D7CE101}" destId="{7518EB81-39D5-4AC2-AF0E-5BD29C2265D1}" srcOrd="3" destOrd="0" presId="urn:microsoft.com/office/officeart/2009/layout/CircleArrowProcess"/>
    <dgm:cxn modelId="{9A72B417-A37A-49AD-8D4B-C8B45B5A6F27}" type="presParOf" srcId="{9BD1DB3D-40F0-40F0-9829-23F40D7CE101}" destId="{EFB10AE7-EA4D-4E76-88E3-CB292AE85ADA}" srcOrd="4" destOrd="0" presId="urn:microsoft.com/office/officeart/2009/layout/CircleArrowProcess"/>
    <dgm:cxn modelId="{B44419B5-68FC-4070-A808-62FF61F59B98}" type="presParOf" srcId="{EFB10AE7-EA4D-4E76-88E3-CB292AE85ADA}" destId="{3028B644-34F7-4529-9B6C-51A1ACC313B9}" srcOrd="0" destOrd="0" presId="urn:microsoft.com/office/officeart/2009/layout/CircleArrowProcess"/>
    <dgm:cxn modelId="{195C5A79-5251-4EAE-8F1D-A33412CC15B0}" type="presParOf" srcId="{9BD1DB3D-40F0-40F0-9829-23F40D7CE101}" destId="{288B33B6-C7E9-4643-88B1-E4B339AB0C5B}" srcOrd="5" destOrd="0" presId="urn:microsoft.com/office/officeart/2009/layout/CircleArrowProcess"/>
    <dgm:cxn modelId="{C0D3EC94-0836-409D-A4BB-062C1FA273EB}" type="presParOf" srcId="{9BD1DB3D-40F0-40F0-9829-23F40D7CE101}" destId="{CB3E8208-81F8-4CA1-BEAC-CB8415E12176}" srcOrd="6" destOrd="0" presId="urn:microsoft.com/office/officeart/2009/layout/CircleArrowProcess"/>
    <dgm:cxn modelId="{FF0FDAAD-E73A-4001-942D-92800C8ADEF5}" type="presParOf" srcId="{CB3E8208-81F8-4CA1-BEAC-CB8415E12176}" destId="{703F6A0B-3762-436C-89C0-7B6A9F70D969}" srcOrd="0" destOrd="0" presId="urn:microsoft.com/office/officeart/2009/layout/CircleArrowProcess"/>
    <dgm:cxn modelId="{A9D67A71-DEC2-44FE-B041-1C649586E3A0}" type="presParOf" srcId="{9BD1DB3D-40F0-40F0-9829-23F40D7CE101}" destId="{89BC0459-9FA7-4679-9A59-F45AA9201907}" srcOrd="7" destOrd="0" presId="urn:microsoft.com/office/officeart/2009/layout/Circle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7029495-9B81-451D-B1C1-0B31F64724B1}" type="doc">
      <dgm:prSet loTypeId="urn:microsoft.com/office/officeart/2005/8/layout/hProcess3" loCatId="process" qsTypeId="urn:microsoft.com/office/officeart/2005/8/quickstyle/simple1" qsCatId="simple" csTypeId="urn:microsoft.com/office/officeart/2005/8/colors/accent1_2" csCatId="accent1" phldr="1"/>
      <dgm:spPr/>
    </dgm:pt>
    <dgm:pt modelId="{76B44122-8D72-46AA-BC8E-4B9B4DE2E0AD}">
      <dgm:prSet phldrT="[Texto]"/>
      <dgm:spPr/>
      <dgm:t>
        <a:bodyPr/>
        <a:lstStyle/>
        <a:p>
          <a:pPr>
            <a:lnSpc>
              <a:spcPct val="150000"/>
            </a:lnSpc>
          </a:pPr>
          <a:r>
            <a:rPr lang="es-MX" b="1" dirty="0" smtClean="0">
              <a:solidFill>
                <a:schemeClr val="bg2">
                  <a:lumMod val="40000"/>
                  <a:lumOff val="60000"/>
                </a:schemeClr>
              </a:solidFill>
            </a:rPr>
            <a:t>Los textos literarios privilegian el mensaje, presentan diversos recursos lingüísticos; no hay reglas para el escritor, quien deja correr su imaginación y fantasía para crear mundos ficticios (UAEH, 2016). </a:t>
          </a:r>
          <a:endParaRPr lang="es-MX" b="1" dirty="0">
            <a:solidFill>
              <a:schemeClr val="bg2">
                <a:lumMod val="40000"/>
                <a:lumOff val="60000"/>
              </a:schemeClr>
            </a:solidFill>
          </a:endParaRPr>
        </a:p>
      </dgm:t>
    </dgm:pt>
    <dgm:pt modelId="{871B27B1-A372-4949-90E6-30CC4A5588F3}" type="parTrans" cxnId="{5B57EB2C-8494-4C23-B93D-68D3C1F2E07B}">
      <dgm:prSet/>
      <dgm:spPr/>
      <dgm:t>
        <a:bodyPr/>
        <a:lstStyle/>
        <a:p>
          <a:endParaRPr lang="es-MX"/>
        </a:p>
      </dgm:t>
    </dgm:pt>
    <dgm:pt modelId="{7CDD98B9-985F-4C11-88A5-1597F1F9F8DC}" type="sibTrans" cxnId="{5B57EB2C-8494-4C23-B93D-68D3C1F2E07B}">
      <dgm:prSet/>
      <dgm:spPr/>
      <dgm:t>
        <a:bodyPr/>
        <a:lstStyle/>
        <a:p>
          <a:endParaRPr lang="es-MX"/>
        </a:p>
      </dgm:t>
    </dgm:pt>
    <dgm:pt modelId="{593FAA7F-77BE-4183-8ADB-1E1AC289EED0}" type="pres">
      <dgm:prSet presAssocID="{47029495-9B81-451D-B1C1-0B31F64724B1}" presName="Name0" presStyleCnt="0">
        <dgm:presLayoutVars>
          <dgm:dir/>
          <dgm:animLvl val="lvl"/>
          <dgm:resizeHandles val="exact"/>
        </dgm:presLayoutVars>
      </dgm:prSet>
      <dgm:spPr/>
    </dgm:pt>
    <dgm:pt modelId="{D37EE543-281F-4FB2-B9DB-C4F53B2F2741}" type="pres">
      <dgm:prSet presAssocID="{47029495-9B81-451D-B1C1-0B31F64724B1}" presName="dummy" presStyleCnt="0"/>
      <dgm:spPr/>
    </dgm:pt>
    <dgm:pt modelId="{2C85586F-9804-4FC0-B93B-4CA01A0D6E92}" type="pres">
      <dgm:prSet presAssocID="{47029495-9B81-451D-B1C1-0B31F64724B1}" presName="linH" presStyleCnt="0"/>
      <dgm:spPr/>
    </dgm:pt>
    <dgm:pt modelId="{E0EC14B5-F4E9-4B04-BDB3-106EE86EFDDC}" type="pres">
      <dgm:prSet presAssocID="{47029495-9B81-451D-B1C1-0B31F64724B1}" presName="padding1" presStyleCnt="0"/>
      <dgm:spPr/>
    </dgm:pt>
    <dgm:pt modelId="{93B1A328-5123-46D5-BC44-127C4D53EC54}" type="pres">
      <dgm:prSet presAssocID="{76B44122-8D72-46AA-BC8E-4B9B4DE2E0AD}" presName="linV" presStyleCnt="0"/>
      <dgm:spPr/>
    </dgm:pt>
    <dgm:pt modelId="{CC2D9D24-B03F-49DA-B979-C548E1585AB6}" type="pres">
      <dgm:prSet presAssocID="{76B44122-8D72-46AA-BC8E-4B9B4DE2E0AD}" presName="spVertical1" presStyleCnt="0"/>
      <dgm:spPr/>
    </dgm:pt>
    <dgm:pt modelId="{F0DA6CE9-F71F-4BDE-832C-45C83770B9FD}" type="pres">
      <dgm:prSet presAssocID="{76B44122-8D72-46AA-BC8E-4B9B4DE2E0AD}" presName="parTx" presStyleLbl="revTx" presStyleIdx="0" presStyleCnt="1" custScaleY="202367" custLinFactY="-6916" custLinFactNeighborX="-3604" custLinFactNeighborY="-100000">
        <dgm:presLayoutVars>
          <dgm:chMax val="0"/>
          <dgm:chPref val="0"/>
          <dgm:bulletEnabled val="1"/>
        </dgm:presLayoutVars>
      </dgm:prSet>
      <dgm:spPr/>
      <dgm:t>
        <a:bodyPr/>
        <a:lstStyle/>
        <a:p>
          <a:endParaRPr lang="es-MX"/>
        </a:p>
      </dgm:t>
    </dgm:pt>
    <dgm:pt modelId="{4C8E8F37-215D-4DCE-9196-4DD661EB8151}" type="pres">
      <dgm:prSet presAssocID="{76B44122-8D72-46AA-BC8E-4B9B4DE2E0AD}" presName="spVertical2" presStyleCnt="0"/>
      <dgm:spPr/>
    </dgm:pt>
    <dgm:pt modelId="{14246730-E25E-45E4-9DC1-3DAC39CD2BAB}" type="pres">
      <dgm:prSet presAssocID="{76B44122-8D72-46AA-BC8E-4B9B4DE2E0AD}" presName="spVertical3" presStyleCnt="0"/>
      <dgm:spPr/>
    </dgm:pt>
    <dgm:pt modelId="{EB8D0C64-A6EA-46E1-AF06-2D68CD641B58}" type="pres">
      <dgm:prSet presAssocID="{47029495-9B81-451D-B1C1-0B31F64724B1}" presName="padding2" presStyleCnt="0"/>
      <dgm:spPr/>
    </dgm:pt>
    <dgm:pt modelId="{87E1F090-D0EF-4AF5-B6D4-E055CFDE4F89}" type="pres">
      <dgm:prSet presAssocID="{47029495-9B81-451D-B1C1-0B31F64724B1}" presName="negArrow" presStyleCnt="0"/>
      <dgm:spPr/>
    </dgm:pt>
    <dgm:pt modelId="{2C042D17-5F8B-4F76-AF10-42E08DF3521C}" type="pres">
      <dgm:prSet presAssocID="{47029495-9B81-451D-B1C1-0B31F64724B1}" presName="backgroundArrow" presStyleLbl="node1" presStyleIdx="0" presStyleCnt="1"/>
      <dgm:spPr/>
    </dgm:pt>
  </dgm:ptLst>
  <dgm:cxnLst>
    <dgm:cxn modelId="{A600C840-F860-421E-AFDE-A07E2F6939DC}" type="presOf" srcId="{76B44122-8D72-46AA-BC8E-4B9B4DE2E0AD}" destId="{F0DA6CE9-F71F-4BDE-832C-45C83770B9FD}" srcOrd="0" destOrd="0" presId="urn:microsoft.com/office/officeart/2005/8/layout/hProcess3"/>
    <dgm:cxn modelId="{E6091E63-E4A5-44D5-B5AB-675F8A5820BB}" type="presOf" srcId="{47029495-9B81-451D-B1C1-0B31F64724B1}" destId="{593FAA7F-77BE-4183-8ADB-1E1AC289EED0}" srcOrd="0" destOrd="0" presId="urn:microsoft.com/office/officeart/2005/8/layout/hProcess3"/>
    <dgm:cxn modelId="{5B57EB2C-8494-4C23-B93D-68D3C1F2E07B}" srcId="{47029495-9B81-451D-B1C1-0B31F64724B1}" destId="{76B44122-8D72-46AA-BC8E-4B9B4DE2E0AD}" srcOrd="0" destOrd="0" parTransId="{871B27B1-A372-4949-90E6-30CC4A5588F3}" sibTransId="{7CDD98B9-985F-4C11-88A5-1597F1F9F8DC}"/>
    <dgm:cxn modelId="{F4DC0158-E201-4A7D-B6D2-9E3990A8A2CC}" type="presParOf" srcId="{593FAA7F-77BE-4183-8ADB-1E1AC289EED0}" destId="{D37EE543-281F-4FB2-B9DB-C4F53B2F2741}" srcOrd="0" destOrd="0" presId="urn:microsoft.com/office/officeart/2005/8/layout/hProcess3"/>
    <dgm:cxn modelId="{A8C4FB7B-4E1C-4D41-92AF-6BDBDB84FA43}" type="presParOf" srcId="{593FAA7F-77BE-4183-8ADB-1E1AC289EED0}" destId="{2C85586F-9804-4FC0-B93B-4CA01A0D6E92}" srcOrd="1" destOrd="0" presId="urn:microsoft.com/office/officeart/2005/8/layout/hProcess3"/>
    <dgm:cxn modelId="{8A5ABCF8-254E-4FB7-BE6A-F022C24A93F7}" type="presParOf" srcId="{2C85586F-9804-4FC0-B93B-4CA01A0D6E92}" destId="{E0EC14B5-F4E9-4B04-BDB3-106EE86EFDDC}" srcOrd="0" destOrd="0" presId="urn:microsoft.com/office/officeart/2005/8/layout/hProcess3"/>
    <dgm:cxn modelId="{C7876D80-5255-472B-9F90-8329F28F2637}" type="presParOf" srcId="{2C85586F-9804-4FC0-B93B-4CA01A0D6E92}" destId="{93B1A328-5123-46D5-BC44-127C4D53EC54}" srcOrd="1" destOrd="0" presId="urn:microsoft.com/office/officeart/2005/8/layout/hProcess3"/>
    <dgm:cxn modelId="{4600D3B2-5278-4999-A268-C4E089AE0E2C}" type="presParOf" srcId="{93B1A328-5123-46D5-BC44-127C4D53EC54}" destId="{CC2D9D24-B03F-49DA-B979-C548E1585AB6}" srcOrd="0" destOrd="0" presId="urn:microsoft.com/office/officeart/2005/8/layout/hProcess3"/>
    <dgm:cxn modelId="{B3DDCE37-D6AC-491F-A47F-8D7248E82363}" type="presParOf" srcId="{93B1A328-5123-46D5-BC44-127C4D53EC54}" destId="{F0DA6CE9-F71F-4BDE-832C-45C83770B9FD}" srcOrd="1" destOrd="0" presId="urn:microsoft.com/office/officeart/2005/8/layout/hProcess3"/>
    <dgm:cxn modelId="{3D24062C-6EE8-4B0E-939E-D800E0BAD38D}" type="presParOf" srcId="{93B1A328-5123-46D5-BC44-127C4D53EC54}" destId="{4C8E8F37-215D-4DCE-9196-4DD661EB8151}" srcOrd="2" destOrd="0" presId="urn:microsoft.com/office/officeart/2005/8/layout/hProcess3"/>
    <dgm:cxn modelId="{AE34F3F9-48C5-45CF-B7BD-0E107CC623D7}" type="presParOf" srcId="{93B1A328-5123-46D5-BC44-127C4D53EC54}" destId="{14246730-E25E-45E4-9DC1-3DAC39CD2BAB}" srcOrd="3" destOrd="0" presId="urn:microsoft.com/office/officeart/2005/8/layout/hProcess3"/>
    <dgm:cxn modelId="{E7164050-BB60-45F6-BE84-B0232AC98110}" type="presParOf" srcId="{2C85586F-9804-4FC0-B93B-4CA01A0D6E92}" destId="{EB8D0C64-A6EA-46E1-AF06-2D68CD641B58}" srcOrd="2" destOrd="0" presId="urn:microsoft.com/office/officeart/2005/8/layout/hProcess3"/>
    <dgm:cxn modelId="{29447D80-FC97-4B02-8E45-723B4A62A82E}" type="presParOf" srcId="{2C85586F-9804-4FC0-B93B-4CA01A0D6E92}" destId="{87E1F090-D0EF-4AF5-B6D4-E055CFDE4F89}" srcOrd="3" destOrd="0" presId="urn:microsoft.com/office/officeart/2005/8/layout/hProcess3"/>
    <dgm:cxn modelId="{66EE56CA-711A-4E60-8B3A-7B2727FA6B0D}" type="presParOf" srcId="{2C85586F-9804-4FC0-B93B-4CA01A0D6E92}" destId="{2C042D17-5F8B-4F76-AF10-42E08DF3521C}" srcOrd="4" destOrd="0" presId="urn:microsoft.com/office/officeart/2005/8/layout/h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BCDA58E-6B60-452D-9709-03F0D35CA9D7}" type="doc">
      <dgm:prSet loTypeId="urn:microsoft.com/office/officeart/2005/8/layout/arrow6" loCatId="process" qsTypeId="urn:microsoft.com/office/officeart/2005/8/quickstyle/simple1" qsCatId="simple" csTypeId="urn:microsoft.com/office/officeart/2005/8/colors/accent1_2" csCatId="accent1" phldr="1"/>
      <dgm:spPr/>
      <dgm:t>
        <a:bodyPr/>
        <a:lstStyle/>
        <a:p>
          <a:endParaRPr lang="es-MX"/>
        </a:p>
      </dgm:t>
    </dgm:pt>
    <dgm:pt modelId="{4B8FED94-AA94-4A4B-B24F-CA85E99E6B1D}">
      <dgm:prSet phldrT="[Texto]" custT="1"/>
      <dgm:spPr/>
      <dgm:t>
        <a:bodyPr/>
        <a:lstStyle/>
        <a:p>
          <a:pPr>
            <a:lnSpc>
              <a:spcPct val="150000"/>
            </a:lnSpc>
          </a:pPr>
          <a:r>
            <a:rPr lang="es-MX" sz="900" b="1" dirty="0" smtClean="0">
              <a:solidFill>
                <a:schemeClr val="bg2">
                  <a:lumMod val="20000"/>
                  <a:lumOff val="80000"/>
                </a:schemeClr>
              </a:solidFill>
            </a:rPr>
            <a:t>“Se acostaron sin comer. El coronel esperó a que su mujer terminara el rosario para apagar la lámpara. Pero no pudo dormir. Oyó las campanas de la censura cinematográfica, y casi en seguida -tres horas después- el toque de queda. El coronel tenía aún los ojos abiertos cuando ella habló con una voz reposada, conciliatoria” (Gabriel García Márquez). </a:t>
          </a:r>
          <a:endParaRPr lang="es-MX" sz="900" b="1" dirty="0">
            <a:solidFill>
              <a:schemeClr val="bg2">
                <a:lumMod val="20000"/>
                <a:lumOff val="80000"/>
              </a:schemeClr>
            </a:solidFill>
          </a:endParaRPr>
        </a:p>
      </dgm:t>
    </dgm:pt>
    <dgm:pt modelId="{76FDA9EE-BE4D-4EE5-91EA-A48A971906F3}" type="parTrans" cxnId="{C5E74183-C5B1-4426-BB21-874E2A28DFB2}">
      <dgm:prSet/>
      <dgm:spPr/>
      <dgm:t>
        <a:bodyPr/>
        <a:lstStyle/>
        <a:p>
          <a:endParaRPr lang="es-MX"/>
        </a:p>
      </dgm:t>
    </dgm:pt>
    <dgm:pt modelId="{E80FD11C-D9C0-424E-9D53-CA84F61FBA5C}" type="sibTrans" cxnId="{C5E74183-C5B1-4426-BB21-874E2A28DFB2}">
      <dgm:prSet/>
      <dgm:spPr/>
      <dgm:t>
        <a:bodyPr/>
        <a:lstStyle/>
        <a:p>
          <a:endParaRPr lang="es-MX"/>
        </a:p>
      </dgm:t>
    </dgm:pt>
    <dgm:pt modelId="{3593B218-B589-4046-91B6-6F576013BB62}">
      <dgm:prSet phldrT="[Texto]" custT="1"/>
      <dgm:spPr/>
      <dgm:t>
        <a:bodyPr/>
        <a:lstStyle/>
        <a:p>
          <a:pPr>
            <a:lnSpc>
              <a:spcPct val="150000"/>
            </a:lnSpc>
          </a:pPr>
          <a:r>
            <a:rPr lang="es-MX" sz="900" b="1" dirty="0" smtClean="0">
              <a:solidFill>
                <a:schemeClr val="accent2">
                  <a:lumMod val="20000"/>
                  <a:lumOff val="80000"/>
                </a:schemeClr>
              </a:solidFill>
            </a:rPr>
            <a:t>“¿Os dejo con un acertijo, Lord </a:t>
          </a:r>
          <a:r>
            <a:rPr lang="es-MX" sz="900" b="1" dirty="0" err="1" smtClean="0">
              <a:solidFill>
                <a:schemeClr val="accent2">
                  <a:lumMod val="20000"/>
                  <a:lumOff val="80000"/>
                </a:schemeClr>
              </a:solidFill>
            </a:rPr>
            <a:t>Tyrion</a:t>
          </a:r>
          <a:r>
            <a:rPr lang="es-MX" sz="900" b="1" dirty="0" smtClean="0">
              <a:solidFill>
                <a:schemeClr val="accent2">
                  <a:lumMod val="20000"/>
                  <a:lumOff val="80000"/>
                </a:schemeClr>
              </a:solidFill>
            </a:rPr>
            <a:t>? -No esperó la respuesta-. En una habitación hay tres hombres de gran importancia: un rey, un sacerdote y un rico. Frente a ellos se encuentra de pie un mercenario, un hombre sin importancia de baja cuna y mente poco aguda. Cada uno de los grandes quiere que mate a los demás.</a:t>
          </a:r>
        </a:p>
        <a:p>
          <a:pPr>
            <a:lnSpc>
              <a:spcPct val="150000"/>
            </a:lnSpc>
          </a:pPr>
          <a:r>
            <a:rPr lang="es-MX" sz="900" b="1" dirty="0" smtClean="0">
              <a:solidFill>
                <a:schemeClr val="accent2">
                  <a:lumMod val="20000"/>
                  <a:lumOff val="80000"/>
                </a:schemeClr>
              </a:solidFill>
            </a:rPr>
            <a:t>-Mátalos -dice el rey-, porque yo soy tu legítimo gobernante. -Mátalos -dice el sacerdote-: te lo ordeno en el nombre de los dioses. -Mátalos -dice el rico-, y todo este oro será tuyo.</a:t>
          </a:r>
        </a:p>
        <a:p>
          <a:pPr>
            <a:lnSpc>
              <a:spcPct val="150000"/>
            </a:lnSpc>
          </a:pPr>
          <a:r>
            <a:rPr lang="es-MX" sz="900" b="1" dirty="0" smtClean="0">
              <a:solidFill>
                <a:schemeClr val="accent2">
                  <a:lumMod val="20000"/>
                  <a:lumOff val="80000"/>
                </a:schemeClr>
              </a:solidFill>
            </a:rPr>
            <a:t>Y decidme... ¿Quién vive y quien muere?” (George R. Martin)</a:t>
          </a:r>
          <a:endParaRPr lang="es-MX" sz="900" b="1" dirty="0">
            <a:solidFill>
              <a:schemeClr val="accent2">
                <a:lumMod val="20000"/>
                <a:lumOff val="80000"/>
              </a:schemeClr>
            </a:solidFill>
          </a:endParaRPr>
        </a:p>
      </dgm:t>
    </dgm:pt>
    <dgm:pt modelId="{E0E40DEB-FB6D-40A2-B708-8F504C92DC4F}" type="parTrans" cxnId="{E1A5754E-8E17-42DA-BF1F-4A568758B1B5}">
      <dgm:prSet/>
      <dgm:spPr/>
      <dgm:t>
        <a:bodyPr/>
        <a:lstStyle/>
        <a:p>
          <a:endParaRPr lang="es-MX"/>
        </a:p>
      </dgm:t>
    </dgm:pt>
    <dgm:pt modelId="{91D5110C-5F2B-4C7A-9B24-ACDC703A59CE}" type="sibTrans" cxnId="{E1A5754E-8E17-42DA-BF1F-4A568758B1B5}">
      <dgm:prSet/>
      <dgm:spPr/>
      <dgm:t>
        <a:bodyPr/>
        <a:lstStyle/>
        <a:p>
          <a:endParaRPr lang="es-MX"/>
        </a:p>
      </dgm:t>
    </dgm:pt>
    <dgm:pt modelId="{8676C5BE-E44C-4625-B775-C3902D2C8726}" type="pres">
      <dgm:prSet presAssocID="{1BCDA58E-6B60-452D-9709-03F0D35CA9D7}" presName="compositeShape" presStyleCnt="0">
        <dgm:presLayoutVars>
          <dgm:chMax val="2"/>
          <dgm:dir/>
          <dgm:resizeHandles val="exact"/>
        </dgm:presLayoutVars>
      </dgm:prSet>
      <dgm:spPr/>
      <dgm:t>
        <a:bodyPr/>
        <a:lstStyle/>
        <a:p>
          <a:endParaRPr lang="es-MX"/>
        </a:p>
      </dgm:t>
    </dgm:pt>
    <dgm:pt modelId="{C04AD0D5-92DD-4FE7-B0A3-2515097CD83A}" type="pres">
      <dgm:prSet presAssocID="{1BCDA58E-6B60-452D-9709-03F0D35CA9D7}" presName="ribbon" presStyleLbl="node1" presStyleIdx="0" presStyleCnt="1" custScaleY="148580" custLinFactNeighborY="-2294"/>
      <dgm:spPr/>
    </dgm:pt>
    <dgm:pt modelId="{A17D9D8A-9915-4042-8D1C-9CC0B62757DB}" type="pres">
      <dgm:prSet presAssocID="{1BCDA58E-6B60-452D-9709-03F0D35CA9D7}" presName="leftArrowText" presStyleLbl="node1" presStyleIdx="0" presStyleCnt="1" custScaleY="146465" custLinFactNeighborX="-222" custLinFactNeighborY="-15246">
        <dgm:presLayoutVars>
          <dgm:chMax val="0"/>
          <dgm:bulletEnabled val="1"/>
        </dgm:presLayoutVars>
      </dgm:prSet>
      <dgm:spPr/>
      <dgm:t>
        <a:bodyPr/>
        <a:lstStyle/>
        <a:p>
          <a:endParaRPr lang="es-MX"/>
        </a:p>
      </dgm:t>
    </dgm:pt>
    <dgm:pt modelId="{3EAD9A1D-C5CC-4342-84E9-5E1F75D8EE3F}" type="pres">
      <dgm:prSet presAssocID="{1BCDA58E-6B60-452D-9709-03F0D35CA9D7}" presName="rightArrowText" presStyleLbl="node1" presStyleIdx="0" presStyleCnt="1" custScaleX="114067">
        <dgm:presLayoutVars>
          <dgm:chMax val="0"/>
          <dgm:bulletEnabled val="1"/>
        </dgm:presLayoutVars>
      </dgm:prSet>
      <dgm:spPr/>
      <dgm:t>
        <a:bodyPr/>
        <a:lstStyle/>
        <a:p>
          <a:endParaRPr lang="es-MX"/>
        </a:p>
      </dgm:t>
    </dgm:pt>
  </dgm:ptLst>
  <dgm:cxnLst>
    <dgm:cxn modelId="{C5E74183-C5B1-4426-BB21-874E2A28DFB2}" srcId="{1BCDA58E-6B60-452D-9709-03F0D35CA9D7}" destId="{4B8FED94-AA94-4A4B-B24F-CA85E99E6B1D}" srcOrd="0" destOrd="0" parTransId="{76FDA9EE-BE4D-4EE5-91EA-A48A971906F3}" sibTransId="{E80FD11C-D9C0-424E-9D53-CA84F61FBA5C}"/>
    <dgm:cxn modelId="{E1A5754E-8E17-42DA-BF1F-4A568758B1B5}" srcId="{1BCDA58E-6B60-452D-9709-03F0D35CA9D7}" destId="{3593B218-B589-4046-91B6-6F576013BB62}" srcOrd="1" destOrd="0" parTransId="{E0E40DEB-FB6D-40A2-B708-8F504C92DC4F}" sibTransId="{91D5110C-5F2B-4C7A-9B24-ACDC703A59CE}"/>
    <dgm:cxn modelId="{92E83599-2B04-4BE2-931F-4D13195D7D78}" type="presOf" srcId="{3593B218-B589-4046-91B6-6F576013BB62}" destId="{3EAD9A1D-C5CC-4342-84E9-5E1F75D8EE3F}" srcOrd="0" destOrd="0" presId="urn:microsoft.com/office/officeart/2005/8/layout/arrow6"/>
    <dgm:cxn modelId="{50EBCE9C-D3EF-4466-B3DF-C49BC2664740}" type="presOf" srcId="{1BCDA58E-6B60-452D-9709-03F0D35CA9D7}" destId="{8676C5BE-E44C-4625-B775-C3902D2C8726}" srcOrd="0" destOrd="0" presId="urn:microsoft.com/office/officeart/2005/8/layout/arrow6"/>
    <dgm:cxn modelId="{A0C42E50-B5A7-406F-8D58-92E77C6BE105}" type="presOf" srcId="{4B8FED94-AA94-4A4B-B24F-CA85E99E6B1D}" destId="{A17D9D8A-9915-4042-8D1C-9CC0B62757DB}" srcOrd="0" destOrd="0" presId="urn:microsoft.com/office/officeart/2005/8/layout/arrow6"/>
    <dgm:cxn modelId="{E42B5BCC-32A3-41FE-8773-6C9F6716615E}" type="presParOf" srcId="{8676C5BE-E44C-4625-B775-C3902D2C8726}" destId="{C04AD0D5-92DD-4FE7-B0A3-2515097CD83A}" srcOrd="0" destOrd="0" presId="urn:microsoft.com/office/officeart/2005/8/layout/arrow6"/>
    <dgm:cxn modelId="{8C7AA017-ECCB-471C-B723-1AB8116EFE2C}" type="presParOf" srcId="{8676C5BE-E44C-4625-B775-C3902D2C8726}" destId="{A17D9D8A-9915-4042-8D1C-9CC0B62757DB}" srcOrd="1" destOrd="0" presId="urn:microsoft.com/office/officeart/2005/8/layout/arrow6"/>
    <dgm:cxn modelId="{988CD0E9-6CE3-40DF-A609-4CE9352A4090}" type="presParOf" srcId="{8676C5BE-E44C-4625-B775-C3902D2C8726}" destId="{3EAD9A1D-C5CC-4342-84E9-5E1F75D8EE3F}" srcOrd="2" destOrd="0" presId="urn:microsoft.com/office/officeart/2005/8/layout/arrow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123D853-6664-4918-87C2-4A25F20A12B5}" type="doc">
      <dgm:prSet loTypeId="urn:microsoft.com/office/officeart/2009/3/layout/FramedTextPicture" loCatId="picture" qsTypeId="urn:microsoft.com/office/officeart/2005/8/quickstyle/simple1" qsCatId="simple" csTypeId="urn:microsoft.com/office/officeart/2005/8/colors/accent1_2" csCatId="accent1" phldr="1"/>
      <dgm:spPr/>
      <dgm:t>
        <a:bodyPr/>
        <a:lstStyle/>
        <a:p>
          <a:endParaRPr lang="es-MX"/>
        </a:p>
      </dgm:t>
    </dgm:pt>
    <dgm:pt modelId="{3B95A34D-4930-4FF5-9539-17BFE95FD4A5}">
      <dgm:prSet phldrT="[Texto]" custT="1"/>
      <dgm:spPr/>
      <dgm:t>
        <a:bodyPr/>
        <a:lstStyle/>
        <a:p>
          <a:pPr>
            <a:lnSpc>
              <a:spcPct val="150000"/>
            </a:lnSpc>
          </a:pPr>
          <a:r>
            <a:rPr lang="es-MX" sz="1800" b="1" dirty="0" smtClean="0">
              <a:solidFill>
                <a:schemeClr val="bg2">
                  <a:lumMod val="75000"/>
                </a:schemeClr>
              </a:solidFill>
            </a:rPr>
            <a:t>Se publican en forma seriada y periódica (diaria, semanal, quincenal, etc.); son medios de comunicación masiva cuya finalidad es informar y exponer hechos y opiniones en forma regular, y asuntos novedosos de interés general.</a:t>
          </a:r>
        </a:p>
        <a:p>
          <a:pPr>
            <a:lnSpc>
              <a:spcPct val="90000"/>
            </a:lnSpc>
          </a:pPr>
          <a:endParaRPr lang="es-MX" sz="1300" dirty="0" smtClean="0"/>
        </a:p>
        <a:p>
          <a:pPr>
            <a:lnSpc>
              <a:spcPct val="90000"/>
            </a:lnSpc>
          </a:pPr>
          <a:endParaRPr lang="es-MX" sz="1300" dirty="0"/>
        </a:p>
      </dgm:t>
    </dgm:pt>
    <dgm:pt modelId="{4A7E52B4-2893-4515-8196-583386D272B3}" type="parTrans" cxnId="{B5DFD57C-E335-471A-B2EA-80B66075BC76}">
      <dgm:prSet/>
      <dgm:spPr/>
      <dgm:t>
        <a:bodyPr/>
        <a:lstStyle/>
        <a:p>
          <a:endParaRPr lang="es-MX"/>
        </a:p>
      </dgm:t>
    </dgm:pt>
    <dgm:pt modelId="{5A9C959C-C26A-4E10-98BC-492B1487D0DF}" type="sibTrans" cxnId="{B5DFD57C-E335-471A-B2EA-80B66075BC76}">
      <dgm:prSet/>
      <dgm:spPr/>
      <dgm:t>
        <a:bodyPr/>
        <a:lstStyle/>
        <a:p>
          <a:endParaRPr lang="es-MX"/>
        </a:p>
      </dgm:t>
    </dgm:pt>
    <dgm:pt modelId="{9812F2A9-64AA-4DFA-B946-A24F51E7D3A4}" type="pres">
      <dgm:prSet presAssocID="{7123D853-6664-4918-87C2-4A25F20A12B5}" presName="Name0" presStyleCnt="0">
        <dgm:presLayoutVars>
          <dgm:chMax/>
          <dgm:chPref/>
          <dgm:dir/>
        </dgm:presLayoutVars>
      </dgm:prSet>
      <dgm:spPr/>
      <dgm:t>
        <a:bodyPr/>
        <a:lstStyle/>
        <a:p>
          <a:endParaRPr lang="es-MX"/>
        </a:p>
      </dgm:t>
    </dgm:pt>
    <dgm:pt modelId="{DEB5ACAB-5B90-440B-9233-E0C8B4BB4219}" type="pres">
      <dgm:prSet presAssocID="{3B95A34D-4930-4FF5-9539-17BFE95FD4A5}" presName="composite" presStyleCnt="0">
        <dgm:presLayoutVars>
          <dgm:chMax/>
          <dgm:chPref/>
        </dgm:presLayoutVars>
      </dgm:prSet>
      <dgm:spPr/>
    </dgm:pt>
    <dgm:pt modelId="{EF1D4B80-E441-49AF-BADE-BD7C04746CD9}" type="pres">
      <dgm:prSet presAssocID="{3B95A34D-4930-4FF5-9539-17BFE95FD4A5}" presName="Image" presStyleLbl="bgImgPlace1" presStyleIdx="0" presStyleCnt="1" custFlipVert="1" custFlipHor="0" custScaleX="2252" custScaleY="4237" custLinFactNeighborX="-52090" custLinFactNeighborY="-4260"/>
      <dgm:spPr/>
    </dgm:pt>
    <dgm:pt modelId="{1FA72B81-7167-4C82-AEB9-B93A39DA98A2}" type="pres">
      <dgm:prSet presAssocID="{3B95A34D-4930-4FF5-9539-17BFE95FD4A5}" presName="ParentText" presStyleLbl="revTx" presStyleIdx="0" presStyleCnt="1" custScaleX="111033" custScaleY="195427" custLinFactNeighborX="5311" custLinFactNeighborY="34151">
        <dgm:presLayoutVars>
          <dgm:chMax val="0"/>
          <dgm:chPref val="0"/>
          <dgm:bulletEnabled val="1"/>
        </dgm:presLayoutVars>
      </dgm:prSet>
      <dgm:spPr/>
      <dgm:t>
        <a:bodyPr/>
        <a:lstStyle/>
        <a:p>
          <a:endParaRPr lang="es-MX"/>
        </a:p>
      </dgm:t>
    </dgm:pt>
    <dgm:pt modelId="{7100B295-D08A-4AF4-B7F8-0F35E8B9FF37}" type="pres">
      <dgm:prSet presAssocID="{3B95A34D-4930-4FF5-9539-17BFE95FD4A5}" presName="tlFrame" presStyleLbl="node1" presStyleIdx="0" presStyleCnt="4"/>
      <dgm:spPr/>
    </dgm:pt>
    <dgm:pt modelId="{B7C1629C-7DCF-4DD9-9551-925BE2AB372D}" type="pres">
      <dgm:prSet presAssocID="{3B95A34D-4930-4FF5-9539-17BFE95FD4A5}" presName="trFrame" presStyleLbl="node1" presStyleIdx="1" presStyleCnt="4"/>
      <dgm:spPr/>
    </dgm:pt>
    <dgm:pt modelId="{98DC9334-0D7A-4AFE-878E-B478E330ADF8}" type="pres">
      <dgm:prSet presAssocID="{3B95A34D-4930-4FF5-9539-17BFE95FD4A5}" presName="blFrame" presStyleLbl="node1" presStyleIdx="2" presStyleCnt="4"/>
      <dgm:spPr/>
    </dgm:pt>
    <dgm:pt modelId="{CD702599-44A7-4A96-B0EA-C302C13CD8D1}" type="pres">
      <dgm:prSet presAssocID="{3B95A34D-4930-4FF5-9539-17BFE95FD4A5}" presName="brFrame" presStyleLbl="node1" presStyleIdx="3" presStyleCnt="4"/>
      <dgm:spPr/>
    </dgm:pt>
  </dgm:ptLst>
  <dgm:cxnLst>
    <dgm:cxn modelId="{B5DFD57C-E335-471A-B2EA-80B66075BC76}" srcId="{7123D853-6664-4918-87C2-4A25F20A12B5}" destId="{3B95A34D-4930-4FF5-9539-17BFE95FD4A5}" srcOrd="0" destOrd="0" parTransId="{4A7E52B4-2893-4515-8196-583386D272B3}" sibTransId="{5A9C959C-C26A-4E10-98BC-492B1487D0DF}"/>
    <dgm:cxn modelId="{6A54350C-25B2-4088-AA36-8B6BACC40534}" type="presOf" srcId="{3B95A34D-4930-4FF5-9539-17BFE95FD4A5}" destId="{1FA72B81-7167-4C82-AEB9-B93A39DA98A2}" srcOrd="0" destOrd="0" presId="urn:microsoft.com/office/officeart/2009/3/layout/FramedTextPicture"/>
    <dgm:cxn modelId="{8EE2FB34-AE18-45C5-AC95-5D16E08CCAAF}" type="presOf" srcId="{7123D853-6664-4918-87C2-4A25F20A12B5}" destId="{9812F2A9-64AA-4DFA-B946-A24F51E7D3A4}" srcOrd="0" destOrd="0" presId="urn:microsoft.com/office/officeart/2009/3/layout/FramedTextPicture"/>
    <dgm:cxn modelId="{EB892E01-7E9D-4C0C-B2F7-0B3332271A49}" type="presParOf" srcId="{9812F2A9-64AA-4DFA-B946-A24F51E7D3A4}" destId="{DEB5ACAB-5B90-440B-9233-E0C8B4BB4219}" srcOrd="0" destOrd="0" presId="urn:microsoft.com/office/officeart/2009/3/layout/FramedTextPicture"/>
    <dgm:cxn modelId="{C90608B4-25B2-4C5D-A576-83FB9014A0F9}" type="presParOf" srcId="{DEB5ACAB-5B90-440B-9233-E0C8B4BB4219}" destId="{EF1D4B80-E441-49AF-BADE-BD7C04746CD9}" srcOrd="0" destOrd="0" presId="urn:microsoft.com/office/officeart/2009/3/layout/FramedTextPicture"/>
    <dgm:cxn modelId="{C003656F-06EC-4E6F-A931-3AE87926CF61}" type="presParOf" srcId="{DEB5ACAB-5B90-440B-9233-E0C8B4BB4219}" destId="{1FA72B81-7167-4C82-AEB9-B93A39DA98A2}" srcOrd="1" destOrd="0" presId="urn:microsoft.com/office/officeart/2009/3/layout/FramedTextPicture"/>
    <dgm:cxn modelId="{DF455D55-9221-45B7-8B09-B41559171165}" type="presParOf" srcId="{DEB5ACAB-5B90-440B-9233-E0C8B4BB4219}" destId="{7100B295-D08A-4AF4-B7F8-0F35E8B9FF37}" srcOrd="2" destOrd="0" presId="urn:microsoft.com/office/officeart/2009/3/layout/FramedTextPicture"/>
    <dgm:cxn modelId="{EC3DA19B-BF8F-4719-8B5A-958E564F34B1}" type="presParOf" srcId="{DEB5ACAB-5B90-440B-9233-E0C8B4BB4219}" destId="{B7C1629C-7DCF-4DD9-9551-925BE2AB372D}" srcOrd="3" destOrd="0" presId="urn:microsoft.com/office/officeart/2009/3/layout/FramedTextPicture"/>
    <dgm:cxn modelId="{6F924DB5-664C-4693-AED7-50BA30DDE6D7}" type="presParOf" srcId="{DEB5ACAB-5B90-440B-9233-E0C8B4BB4219}" destId="{98DC9334-0D7A-4AFE-878E-B478E330ADF8}" srcOrd="4" destOrd="0" presId="urn:microsoft.com/office/officeart/2009/3/layout/FramedTextPicture"/>
    <dgm:cxn modelId="{6A966E44-67E7-4145-BACC-F20CCD3741A1}" type="presParOf" srcId="{DEB5ACAB-5B90-440B-9233-E0C8B4BB4219}" destId="{CD702599-44A7-4A96-B0EA-C302C13CD8D1}" srcOrd="5" destOrd="0" presId="urn:microsoft.com/office/officeart/2009/3/layout/FramedTextPicture"/>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724A2A0-C6D9-4BA1-B21D-E9E4DA850499}" type="doc">
      <dgm:prSet loTypeId="urn:microsoft.com/office/officeart/2005/8/layout/equation2" loCatId="process" qsTypeId="urn:microsoft.com/office/officeart/2005/8/quickstyle/simple1" qsCatId="simple" csTypeId="urn:microsoft.com/office/officeart/2005/8/colors/accent1_2" csCatId="accent1" phldr="1"/>
      <dgm:spPr/>
    </dgm:pt>
    <dgm:pt modelId="{A45F40C9-6D33-4BC9-AE16-F19EFFE6535A}">
      <dgm:prSet phldrT="[Texto]" custT="1"/>
      <dgm:spPr/>
      <dgm:t>
        <a:bodyPr/>
        <a:lstStyle/>
        <a:p>
          <a:r>
            <a:rPr lang="es-MX" sz="1600" b="1" dirty="0" smtClean="0">
              <a:solidFill>
                <a:schemeClr val="bg2">
                  <a:lumMod val="40000"/>
                  <a:lumOff val="60000"/>
                </a:schemeClr>
              </a:solidFill>
            </a:rPr>
            <a:t>Especializados</a:t>
          </a:r>
          <a:endParaRPr lang="es-MX" sz="1600" b="1" dirty="0">
            <a:solidFill>
              <a:schemeClr val="bg2">
                <a:lumMod val="40000"/>
                <a:lumOff val="60000"/>
              </a:schemeClr>
            </a:solidFill>
          </a:endParaRPr>
        </a:p>
      </dgm:t>
    </dgm:pt>
    <dgm:pt modelId="{D7EF67B5-8294-46D5-816E-604B9B680E11}" type="parTrans" cxnId="{4CC35030-6068-4ED3-9C3E-D4C1E8B9C66A}">
      <dgm:prSet/>
      <dgm:spPr/>
      <dgm:t>
        <a:bodyPr/>
        <a:lstStyle/>
        <a:p>
          <a:endParaRPr lang="es-MX"/>
        </a:p>
      </dgm:t>
    </dgm:pt>
    <dgm:pt modelId="{A488AB9C-5FED-480F-8478-3BB70932DC81}" type="sibTrans" cxnId="{4CC35030-6068-4ED3-9C3E-D4C1E8B9C66A}">
      <dgm:prSet/>
      <dgm:spPr/>
      <dgm:t>
        <a:bodyPr/>
        <a:lstStyle/>
        <a:p>
          <a:endParaRPr lang="es-MX"/>
        </a:p>
      </dgm:t>
    </dgm:pt>
    <dgm:pt modelId="{43AC20CB-13D7-4F85-A5A3-9D477364B121}">
      <dgm:prSet phldrT="[Texto]"/>
      <dgm:spPr/>
      <dgm:t>
        <a:bodyPr/>
        <a:lstStyle/>
        <a:p>
          <a:r>
            <a:rPr lang="es-MX" b="1" dirty="0" smtClean="0">
              <a:solidFill>
                <a:schemeClr val="bg2">
                  <a:lumMod val="75000"/>
                </a:schemeClr>
              </a:solidFill>
            </a:rPr>
            <a:t>Divulgación</a:t>
          </a:r>
          <a:endParaRPr lang="es-MX" b="1" dirty="0">
            <a:solidFill>
              <a:schemeClr val="bg2">
                <a:lumMod val="75000"/>
              </a:schemeClr>
            </a:solidFill>
          </a:endParaRPr>
        </a:p>
      </dgm:t>
    </dgm:pt>
    <dgm:pt modelId="{4C76D304-B06F-4E81-AB59-B9F9D3492C86}" type="parTrans" cxnId="{B2C843AB-D42C-4D26-B6F2-21639996762E}">
      <dgm:prSet/>
      <dgm:spPr/>
      <dgm:t>
        <a:bodyPr/>
        <a:lstStyle/>
        <a:p>
          <a:endParaRPr lang="es-MX"/>
        </a:p>
      </dgm:t>
    </dgm:pt>
    <dgm:pt modelId="{0EB0B506-263E-4AC7-9683-5D5141180DEA}" type="sibTrans" cxnId="{B2C843AB-D42C-4D26-B6F2-21639996762E}">
      <dgm:prSet/>
      <dgm:spPr/>
      <dgm:t>
        <a:bodyPr/>
        <a:lstStyle/>
        <a:p>
          <a:endParaRPr lang="es-MX"/>
        </a:p>
      </dgm:t>
    </dgm:pt>
    <dgm:pt modelId="{1E6AA502-2DC7-41F2-8199-316E2879B38E}">
      <dgm:prSet phldrT="[Texto]"/>
      <dgm:spPr/>
      <dgm:t>
        <a:bodyPr/>
        <a:lstStyle/>
        <a:p>
          <a:r>
            <a:rPr lang="es-MX" dirty="0" smtClean="0">
              <a:solidFill>
                <a:schemeClr val="accent2">
                  <a:lumMod val="60000"/>
                  <a:lumOff val="40000"/>
                </a:schemeClr>
              </a:solidFill>
            </a:rPr>
            <a:t>CIENTÍFICOS</a:t>
          </a:r>
          <a:endParaRPr lang="es-MX" dirty="0">
            <a:solidFill>
              <a:schemeClr val="accent2">
                <a:lumMod val="60000"/>
                <a:lumOff val="40000"/>
              </a:schemeClr>
            </a:solidFill>
          </a:endParaRPr>
        </a:p>
      </dgm:t>
    </dgm:pt>
    <dgm:pt modelId="{24AC6697-44B3-47C9-A820-60F64F006B33}" type="parTrans" cxnId="{BD93AD79-9FFD-40F7-BA76-EF4D5C6506FB}">
      <dgm:prSet/>
      <dgm:spPr/>
      <dgm:t>
        <a:bodyPr/>
        <a:lstStyle/>
        <a:p>
          <a:endParaRPr lang="es-MX"/>
        </a:p>
      </dgm:t>
    </dgm:pt>
    <dgm:pt modelId="{DBD2A623-CD9A-4439-A150-9DB627C93C10}" type="sibTrans" cxnId="{BD93AD79-9FFD-40F7-BA76-EF4D5C6506FB}">
      <dgm:prSet/>
      <dgm:spPr/>
      <dgm:t>
        <a:bodyPr/>
        <a:lstStyle/>
        <a:p>
          <a:endParaRPr lang="es-MX"/>
        </a:p>
      </dgm:t>
    </dgm:pt>
    <dgm:pt modelId="{2FBB80A3-F815-4960-94CF-224DE913BAC1}" type="pres">
      <dgm:prSet presAssocID="{7724A2A0-C6D9-4BA1-B21D-E9E4DA850499}" presName="Name0" presStyleCnt="0">
        <dgm:presLayoutVars>
          <dgm:dir/>
          <dgm:resizeHandles val="exact"/>
        </dgm:presLayoutVars>
      </dgm:prSet>
      <dgm:spPr/>
    </dgm:pt>
    <dgm:pt modelId="{0406632C-5B9C-46AE-9730-A8D114588A20}" type="pres">
      <dgm:prSet presAssocID="{7724A2A0-C6D9-4BA1-B21D-E9E4DA850499}" presName="vNodes" presStyleCnt="0"/>
      <dgm:spPr/>
    </dgm:pt>
    <dgm:pt modelId="{12850F88-33C7-4E3F-9D2E-49BA7037C850}" type="pres">
      <dgm:prSet presAssocID="{A45F40C9-6D33-4BC9-AE16-F19EFFE6535A}" presName="node" presStyleLbl="node1" presStyleIdx="0" presStyleCnt="3" custScaleX="133571">
        <dgm:presLayoutVars>
          <dgm:bulletEnabled val="1"/>
        </dgm:presLayoutVars>
      </dgm:prSet>
      <dgm:spPr/>
      <dgm:t>
        <a:bodyPr/>
        <a:lstStyle/>
        <a:p>
          <a:endParaRPr lang="es-MX"/>
        </a:p>
      </dgm:t>
    </dgm:pt>
    <dgm:pt modelId="{70070F05-A962-4C32-B3B0-4A31A84EC327}" type="pres">
      <dgm:prSet presAssocID="{A488AB9C-5FED-480F-8478-3BB70932DC81}" presName="spacerT" presStyleCnt="0"/>
      <dgm:spPr/>
    </dgm:pt>
    <dgm:pt modelId="{EE2F19F6-6759-4157-9454-CBED150FFEBF}" type="pres">
      <dgm:prSet presAssocID="{A488AB9C-5FED-480F-8478-3BB70932DC81}" presName="sibTrans" presStyleLbl="sibTrans2D1" presStyleIdx="0" presStyleCnt="2"/>
      <dgm:spPr/>
      <dgm:t>
        <a:bodyPr/>
        <a:lstStyle/>
        <a:p>
          <a:endParaRPr lang="es-MX"/>
        </a:p>
      </dgm:t>
    </dgm:pt>
    <dgm:pt modelId="{B2641451-419E-4434-BFDC-9F2CB42921B5}" type="pres">
      <dgm:prSet presAssocID="{A488AB9C-5FED-480F-8478-3BB70932DC81}" presName="spacerB" presStyleCnt="0"/>
      <dgm:spPr/>
    </dgm:pt>
    <dgm:pt modelId="{666DE739-8C41-43EB-9A00-6E7202B9AB99}" type="pres">
      <dgm:prSet presAssocID="{43AC20CB-13D7-4F85-A5A3-9D477364B121}" presName="node" presStyleLbl="node1" presStyleIdx="1" presStyleCnt="3" custScaleX="130375">
        <dgm:presLayoutVars>
          <dgm:bulletEnabled val="1"/>
        </dgm:presLayoutVars>
      </dgm:prSet>
      <dgm:spPr/>
      <dgm:t>
        <a:bodyPr/>
        <a:lstStyle/>
        <a:p>
          <a:endParaRPr lang="es-MX"/>
        </a:p>
      </dgm:t>
    </dgm:pt>
    <dgm:pt modelId="{A53381C8-5E48-4185-A03F-8342B0864DD8}" type="pres">
      <dgm:prSet presAssocID="{7724A2A0-C6D9-4BA1-B21D-E9E4DA850499}" presName="sibTransLast" presStyleLbl="sibTrans2D1" presStyleIdx="1" presStyleCnt="2"/>
      <dgm:spPr/>
      <dgm:t>
        <a:bodyPr/>
        <a:lstStyle/>
        <a:p>
          <a:endParaRPr lang="es-MX"/>
        </a:p>
      </dgm:t>
    </dgm:pt>
    <dgm:pt modelId="{FE2B4D36-47C6-4841-A38C-36934B13A1B4}" type="pres">
      <dgm:prSet presAssocID="{7724A2A0-C6D9-4BA1-B21D-E9E4DA850499}" presName="connectorText" presStyleLbl="sibTrans2D1" presStyleIdx="1" presStyleCnt="2"/>
      <dgm:spPr/>
      <dgm:t>
        <a:bodyPr/>
        <a:lstStyle/>
        <a:p>
          <a:endParaRPr lang="es-MX"/>
        </a:p>
      </dgm:t>
    </dgm:pt>
    <dgm:pt modelId="{D49A8E3C-D093-4D42-B72A-268413E8915D}" type="pres">
      <dgm:prSet presAssocID="{7724A2A0-C6D9-4BA1-B21D-E9E4DA850499}" presName="lastNode" presStyleLbl="node1" presStyleIdx="2" presStyleCnt="3">
        <dgm:presLayoutVars>
          <dgm:bulletEnabled val="1"/>
        </dgm:presLayoutVars>
      </dgm:prSet>
      <dgm:spPr/>
      <dgm:t>
        <a:bodyPr/>
        <a:lstStyle/>
        <a:p>
          <a:endParaRPr lang="es-MX"/>
        </a:p>
      </dgm:t>
    </dgm:pt>
  </dgm:ptLst>
  <dgm:cxnLst>
    <dgm:cxn modelId="{543177F2-D158-452C-876C-617A2B5CAC2E}" type="presOf" srcId="{A488AB9C-5FED-480F-8478-3BB70932DC81}" destId="{EE2F19F6-6759-4157-9454-CBED150FFEBF}" srcOrd="0" destOrd="0" presId="urn:microsoft.com/office/officeart/2005/8/layout/equation2"/>
    <dgm:cxn modelId="{2F9AE0D2-C083-4E37-B530-D9192053AA72}" type="presOf" srcId="{7724A2A0-C6D9-4BA1-B21D-E9E4DA850499}" destId="{2FBB80A3-F815-4960-94CF-224DE913BAC1}" srcOrd="0" destOrd="0" presId="urn:microsoft.com/office/officeart/2005/8/layout/equation2"/>
    <dgm:cxn modelId="{BD93AD79-9FFD-40F7-BA76-EF4D5C6506FB}" srcId="{7724A2A0-C6D9-4BA1-B21D-E9E4DA850499}" destId="{1E6AA502-2DC7-41F2-8199-316E2879B38E}" srcOrd="2" destOrd="0" parTransId="{24AC6697-44B3-47C9-A820-60F64F006B33}" sibTransId="{DBD2A623-CD9A-4439-A150-9DB627C93C10}"/>
    <dgm:cxn modelId="{B2C843AB-D42C-4D26-B6F2-21639996762E}" srcId="{7724A2A0-C6D9-4BA1-B21D-E9E4DA850499}" destId="{43AC20CB-13D7-4F85-A5A3-9D477364B121}" srcOrd="1" destOrd="0" parTransId="{4C76D304-B06F-4E81-AB59-B9F9D3492C86}" sibTransId="{0EB0B506-263E-4AC7-9683-5D5141180DEA}"/>
    <dgm:cxn modelId="{4CC35030-6068-4ED3-9C3E-D4C1E8B9C66A}" srcId="{7724A2A0-C6D9-4BA1-B21D-E9E4DA850499}" destId="{A45F40C9-6D33-4BC9-AE16-F19EFFE6535A}" srcOrd="0" destOrd="0" parTransId="{D7EF67B5-8294-46D5-816E-604B9B680E11}" sibTransId="{A488AB9C-5FED-480F-8478-3BB70932DC81}"/>
    <dgm:cxn modelId="{A9300115-BCE0-4E41-B0CB-1BC89DF32988}" type="presOf" srcId="{1E6AA502-2DC7-41F2-8199-316E2879B38E}" destId="{D49A8E3C-D093-4D42-B72A-268413E8915D}" srcOrd="0" destOrd="0" presId="urn:microsoft.com/office/officeart/2005/8/layout/equation2"/>
    <dgm:cxn modelId="{93EB6C2D-FC1B-41F4-9D74-C0FEC845C988}" type="presOf" srcId="{43AC20CB-13D7-4F85-A5A3-9D477364B121}" destId="{666DE739-8C41-43EB-9A00-6E7202B9AB99}" srcOrd="0" destOrd="0" presId="urn:microsoft.com/office/officeart/2005/8/layout/equation2"/>
    <dgm:cxn modelId="{EFD65489-200C-4036-B5F3-CC008CAD9943}" type="presOf" srcId="{0EB0B506-263E-4AC7-9683-5D5141180DEA}" destId="{FE2B4D36-47C6-4841-A38C-36934B13A1B4}" srcOrd="1" destOrd="0" presId="urn:microsoft.com/office/officeart/2005/8/layout/equation2"/>
    <dgm:cxn modelId="{ED8DABC9-E256-4ACC-8C77-38FEDEB1FF96}" type="presOf" srcId="{A45F40C9-6D33-4BC9-AE16-F19EFFE6535A}" destId="{12850F88-33C7-4E3F-9D2E-49BA7037C850}" srcOrd="0" destOrd="0" presId="urn:microsoft.com/office/officeart/2005/8/layout/equation2"/>
    <dgm:cxn modelId="{8C55BEA4-B481-4AB6-9B7F-D485EEBEF8D9}" type="presOf" srcId="{0EB0B506-263E-4AC7-9683-5D5141180DEA}" destId="{A53381C8-5E48-4185-A03F-8342B0864DD8}" srcOrd="0" destOrd="0" presId="urn:microsoft.com/office/officeart/2005/8/layout/equation2"/>
    <dgm:cxn modelId="{78EE5A0F-44CD-400E-9267-8517772D8F38}" type="presParOf" srcId="{2FBB80A3-F815-4960-94CF-224DE913BAC1}" destId="{0406632C-5B9C-46AE-9730-A8D114588A20}" srcOrd="0" destOrd="0" presId="urn:microsoft.com/office/officeart/2005/8/layout/equation2"/>
    <dgm:cxn modelId="{218B0AD6-8AB7-4A8A-8045-60C6C8F00172}" type="presParOf" srcId="{0406632C-5B9C-46AE-9730-A8D114588A20}" destId="{12850F88-33C7-4E3F-9D2E-49BA7037C850}" srcOrd="0" destOrd="0" presId="urn:microsoft.com/office/officeart/2005/8/layout/equation2"/>
    <dgm:cxn modelId="{4D95B6BD-46AF-43DE-8217-F2F8E3A8ADA8}" type="presParOf" srcId="{0406632C-5B9C-46AE-9730-A8D114588A20}" destId="{70070F05-A962-4C32-B3B0-4A31A84EC327}" srcOrd="1" destOrd="0" presId="urn:microsoft.com/office/officeart/2005/8/layout/equation2"/>
    <dgm:cxn modelId="{EF01E7E6-162C-42FF-9A7A-C831337FDAF8}" type="presParOf" srcId="{0406632C-5B9C-46AE-9730-A8D114588A20}" destId="{EE2F19F6-6759-4157-9454-CBED150FFEBF}" srcOrd="2" destOrd="0" presId="urn:microsoft.com/office/officeart/2005/8/layout/equation2"/>
    <dgm:cxn modelId="{60B08E13-69C9-44B6-A897-D8D5E3DBCEFC}" type="presParOf" srcId="{0406632C-5B9C-46AE-9730-A8D114588A20}" destId="{B2641451-419E-4434-BFDC-9F2CB42921B5}" srcOrd="3" destOrd="0" presId="urn:microsoft.com/office/officeart/2005/8/layout/equation2"/>
    <dgm:cxn modelId="{6B724F4F-72B5-4A68-AC9C-9D31D604D655}" type="presParOf" srcId="{0406632C-5B9C-46AE-9730-A8D114588A20}" destId="{666DE739-8C41-43EB-9A00-6E7202B9AB99}" srcOrd="4" destOrd="0" presId="urn:microsoft.com/office/officeart/2005/8/layout/equation2"/>
    <dgm:cxn modelId="{BE8818F8-7B6C-43AF-BB41-BB553553D76F}" type="presParOf" srcId="{2FBB80A3-F815-4960-94CF-224DE913BAC1}" destId="{A53381C8-5E48-4185-A03F-8342B0864DD8}" srcOrd="1" destOrd="0" presId="urn:microsoft.com/office/officeart/2005/8/layout/equation2"/>
    <dgm:cxn modelId="{EEF1D914-E674-43B0-A692-401A26063E44}" type="presParOf" srcId="{A53381C8-5E48-4185-A03F-8342B0864DD8}" destId="{FE2B4D36-47C6-4841-A38C-36934B13A1B4}" srcOrd="0" destOrd="0" presId="urn:microsoft.com/office/officeart/2005/8/layout/equation2"/>
    <dgm:cxn modelId="{D2D67788-8CAE-4BE5-A7CD-56702B5427D4}" type="presParOf" srcId="{2FBB80A3-F815-4960-94CF-224DE913BAC1}" destId="{D49A8E3C-D093-4D42-B72A-268413E8915D}" srcOrd="2" destOrd="0" presId="urn:microsoft.com/office/officeart/2005/8/layout/equati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7B523E3-9DEC-4239-B10C-488662E58544}" type="doc">
      <dgm:prSet loTypeId="urn:microsoft.com/office/officeart/2009/3/layout/CircleRelationship" loCatId="relationship" qsTypeId="urn:microsoft.com/office/officeart/2005/8/quickstyle/simple1" qsCatId="simple" csTypeId="urn:microsoft.com/office/officeart/2005/8/colors/accent1_2" csCatId="accent1" phldr="1"/>
      <dgm:spPr/>
      <dgm:t>
        <a:bodyPr/>
        <a:lstStyle/>
        <a:p>
          <a:endParaRPr lang="es-MX"/>
        </a:p>
      </dgm:t>
    </dgm:pt>
    <dgm:pt modelId="{9CB73480-6BFC-4E68-8714-636E6FDB7E62}">
      <dgm:prSet phldrT="[Texto]" custT="1"/>
      <dgm:spPr/>
      <dgm:t>
        <a:bodyPr/>
        <a:lstStyle/>
        <a:p>
          <a:pPr algn="just">
            <a:lnSpc>
              <a:spcPct val="150000"/>
            </a:lnSpc>
          </a:pPr>
          <a:r>
            <a:rPr lang="es-MX" sz="900" b="1" dirty="0" smtClean="0">
              <a:solidFill>
                <a:schemeClr val="accent1">
                  <a:lumMod val="40000"/>
                  <a:lumOff val="60000"/>
                </a:schemeClr>
              </a:solidFill>
            </a:rPr>
            <a:t>Hace sólo un par de siglos (o unos pocos segundos en nuestro tiempo cósmico), no sabíamos nada sobre dónde y en qué momento estábamos. Ignorantes sobre el resto del Cosmos, vivíamos en una especie de prisión, en un diminuto universo limitado por una cáscara de nuez. ¿Cómo conseguimos escapar de aquella cárcel? Fue gracias al trabajo de generaciones de investigadores que siguieron 5 sencillas normas:</a:t>
          </a:r>
        </a:p>
        <a:p>
          <a:pPr algn="just">
            <a:lnSpc>
              <a:spcPct val="150000"/>
            </a:lnSpc>
          </a:pPr>
          <a:r>
            <a:rPr lang="es-MX" sz="900" b="1" dirty="0" smtClean="0">
              <a:solidFill>
                <a:schemeClr val="accent1">
                  <a:lumMod val="40000"/>
                  <a:lumOff val="60000"/>
                </a:schemeClr>
              </a:solidFill>
            </a:rPr>
            <a:t>1.- Cuestionar la autoridad. Ninguna idea es cierta sólo porque alguien lo diga, incluyéndome a mí. Pensar por uno mismo. Cuestionarse a uno mismo.</a:t>
          </a:r>
        </a:p>
        <a:p>
          <a:pPr algn="just">
            <a:lnSpc>
              <a:spcPct val="150000"/>
            </a:lnSpc>
          </a:pPr>
          <a:r>
            <a:rPr lang="es-MX" sz="900" b="1" dirty="0" smtClean="0">
              <a:solidFill>
                <a:schemeClr val="accent1">
                  <a:lumMod val="40000"/>
                  <a:lumOff val="60000"/>
                </a:schemeClr>
              </a:solidFill>
            </a:rPr>
            <a:t>2- No creer algo sólo porque queramos hacerlo. Creer en algo no lo convierte en realidad.</a:t>
          </a:r>
        </a:p>
        <a:p>
          <a:pPr algn="just">
            <a:lnSpc>
              <a:spcPct val="150000"/>
            </a:lnSpc>
          </a:pPr>
          <a:r>
            <a:rPr lang="es-MX" sz="900" b="1" dirty="0" smtClean="0">
              <a:solidFill>
                <a:schemeClr val="accent1">
                  <a:lumMod val="40000"/>
                  <a:lumOff val="60000"/>
                </a:schemeClr>
              </a:solidFill>
            </a:rPr>
            <a:t>3.-Demostrar las ideas con pruebas obtenidas a través de la observación y la experimentación. Si una idea no pasa un experimento bien diseñado, es errónea, aceptémoslo.</a:t>
          </a:r>
        </a:p>
        <a:p>
          <a:pPr algn="just">
            <a:lnSpc>
              <a:spcPct val="150000"/>
            </a:lnSpc>
          </a:pPr>
          <a:r>
            <a:rPr lang="es-MX" sz="900" b="1" dirty="0" smtClean="0">
              <a:solidFill>
                <a:schemeClr val="accent1">
                  <a:lumMod val="40000"/>
                  <a:lumOff val="60000"/>
                </a:schemeClr>
              </a:solidFill>
            </a:rPr>
            <a:t>4.- Seguir las pruebas, allá donde nos lleven. En caso de no tener pruebas, reservarnos los juicios.</a:t>
          </a:r>
        </a:p>
        <a:p>
          <a:pPr algn="just">
            <a:lnSpc>
              <a:spcPct val="150000"/>
            </a:lnSpc>
          </a:pPr>
          <a:r>
            <a:rPr lang="es-MX" sz="900" b="1" dirty="0" smtClean="0">
              <a:solidFill>
                <a:schemeClr val="accent1">
                  <a:lumMod val="40000"/>
                  <a:lumOff val="60000"/>
                </a:schemeClr>
              </a:solidFill>
            </a:rPr>
            <a:t>Y quizás, la norma más importante de todas.</a:t>
          </a:r>
        </a:p>
        <a:p>
          <a:pPr algn="just">
            <a:lnSpc>
              <a:spcPct val="150000"/>
            </a:lnSpc>
          </a:pPr>
          <a:r>
            <a:rPr lang="es-MX" sz="900" b="1" dirty="0" smtClean="0">
              <a:solidFill>
                <a:schemeClr val="accent1">
                  <a:lumMod val="40000"/>
                  <a:lumOff val="60000"/>
                </a:schemeClr>
              </a:solidFill>
            </a:rPr>
            <a:t>5.- Recordar que uno puede estar equivocado. Incluso los mejores científicos se han equivocado en algunas cosas. Newton, Einstein, y otros grandes científicos de la historia, todos han cometido errores. Claro que sí, eran humanos.</a:t>
          </a:r>
        </a:p>
        <a:p>
          <a:pPr algn="ctr">
            <a:lnSpc>
              <a:spcPct val="150000"/>
            </a:lnSpc>
          </a:pPr>
          <a:r>
            <a:rPr lang="es-MX" sz="900" b="1" i="1" dirty="0" smtClean="0">
              <a:solidFill>
                <a:schemeClr val="accent1">
                  <a:lumMod val="40000"/>
                  <a:lumOff val="60000"/>
                </a:schemeClr>
              </a:solidFill>
            </a:rPr>
            <a:t>Cosmos: a </a:t>
          </a:r>
          <a:r>
            <a:rPr lang="es-MX" sz="900" b="1" i="1" dirty="0" err="1" smtClean="0">
              <a:solidFill>
                <a:schemeClr val="accent1">
                  <a:lumMod val="40000"/>
                  <a:lumOff val="60000"/>
                </a:schemeClr>
              </a:solidFill>
            </a:rPr>
            <a:t>space</a:t>
          </a:r>
          <a:r>
            <a:rPr lang="es-MX" sz="900" b="1" i="1" dirty="0" smtClean="0">
              <a:solidFill>
                <a:schemeClr val="accent1">
                  <a:lumMod val="40000"/>
                  <a:lumOff val="60000"/>
                </a:schemeClr>
              </a:solidFill>
            </a:rPr>
            <a:t> </a:t>
          </a:r>
          <a:r>
            <a:rPr lang="es-MX" sz="900" b="1" i="1" dirty="0" err="1" smtClean="0">
              <a:solidFill>
                <a:schemeClr val="accent1">
                  <a:lumMod val="40000"/>
                  <a:lumOff val="60000"/>
                </a:schemeClr>
              </a:solidFill>
            </a:rPr>
            <a:t>odyssey</a:t>
          </a:r>
          <a:endParaRPr lang="es-MX" sz="900" b="1" i="1" dirty="0">
            <a:solidFill>
              <a:schemeClr val="accent1">
                <a:lumMod val="40000"/>
                <a:lumOff val="60000"/>
              </a:schemeClr>
            </a:solidFill>
          </a:endParaRPr>
        </a:p>
      </dgm:t>
    </dgm:pt>
    <dgm:pt modelId="{E8AAFF07-7ADF-4AEC-89B8-E66436DD60FE}" type="parTrans" cxnId="{6544630F-ECF0-425C-B881-90CBF69134BE}">
      <dgm:prSet/>
      <dgm:spPr/>
      <dgm:t>
        <a:bodyPr/>
        <a:lstStyle/>
        <a:p>
          <a:endParaRPr lang="es-MX"/>
        </a:p>
      </dgm:t>
    </dgm:pt>
    <dgm:pt modelId="{29C2EE12-D9B3-47C0-B0E2-8C5ED729C177}" type="sibTrans" cxnId="{6544630F-ECF0-425C-B881-90CBF69134BE}">
      <dgm:prSet/>
      <dgm:spPr/>
      <dgm:t>
        <a:bodyPr/>
        <a:lstStyle/>
        <a:p>
          <a:endParaRPr lang="es-MX"/>
        </a:p>
      </dgm:t>
    </dgm:pt>
    <dgm:pt modelId="{F8FD7272-8C31-4720-9FFD-43FA38EDA752}" type="pres">
      <dgm:prSet presAssocID="{A7B523E3-9DEC-4239-B10C-488662E58544}" presName="Name0" presStyleCnt="0">
        <dgm:presLayoutVars>
          <dgm:chMax val="1"/>
          <dgm:chPref val="1"/>
        </dgm:presLayoutVars>
      </dgm:prSet>
      <dgm:spPr/>
      <dgm:t>
        <a:bodyPr/>
        <a:lstStyle/>
        <a:p>
          <a:endParaRPr lang="es-MX"/>
        </a:p>
      </dgm:t>
    </dgm:pt>
    <dgm:pt modelId="{DE626C17-2A72-4C32-8DB9-941F00D92BC7}" type="pres">
      <dgm:prSet presAssocID="{9CB73480-6BFC-4E68-8714-636E6FDB7E62}" presName="Parent" presStyleLbl="node0" presStyleIdx="0" presStyleCnt="1" custScaleX="147641" custScaleY="116822">
        <dgm:presLayoutVars>
          <dgm:chMax val="5"/>
          <dgm:chPref val="5"/>
        </dgm:presLayoutVars>
      </dgm:prSet>
      <dgm:spPr/>
      <dgm:t>
        <a:bodyPr/>
        <a:lstStyle/>
        <a:p>
          <a:endParaRPr lang="es-MX"/>
        </a:p>
      </dgm:t>
    </dgm:pt>
    <dgm:pt modelId="{6081B327-C2D9-49E4-9DCD-E52476ACA1ED}" type="pres">
      <dgm:prSet presAssocID="{9CB73480-6BFC-4E68-8714-636E6FDB7E62}" presName="Accent1" presStyleLbl="node1" presStyleIdx="0" presStyleCnt="6" custLinFactNeighborX="-4515" custLinFactNeighborY="-43598"/>
      <dgm:spPr>
        <a:solidFill>
          <a:schemeClr val="accent2">
            <a:lumMod val="40000"/>
            <a:lumOff val="60000"/>
          </a:schemeClr>
        </a:solidFill>
      </dgm:spPr>
    </dgm:pt>
    <dgm:pt modelId="{B93F9959-F2ED-45B0-A7F0-A75E8AD2A54A}" type="pres">
      <dgm:prSet presAssocID="{9CB73480-6BFC-4E68-8714-636E6FDB7E62}" presName="Accent2" presStyleLbl="node1" presStyleIdx="1" presStyleCnt="6" custLinFactNeighborX="15192" custLinFactNeighborY="77989"/>
      <dgm:spPr>
        <a:solidFill>
          <a:schemeClr val="accent3">
            <a:lumMod val="20000"/>
            <a:lumOff val="80000"/>
          </a:schemeClr>
        </a:solidFill>
      </dgm:spPr>
    </dgm:pt>
    <dgm:pt modelId="{AA1E1BA6-CA67-40C6-B6C5-EE3460C0FD69}" type="pres">
      <dgm:prSet presAssocID="{9CB73480-6BFC-4E68-8714-636E6FDB7E62}" presName="Accent3" presStyleLbl="node1" presStyleIdx="2" presStyleCnt="6"/>
      <dgm:spPr>
        <a:solidFill>
          <a:srgbClr val="7030A0"/>
        </a:solidFill>
      </dgm:spPr>
    </dgm:pt>
    <dgm:pt modelId="{B85959FA-DB64-40FB-B45E-8D63AFA5BD6C}" type="pres">
      <dgm:prSet presAssocID="{9CB73480-6BFC-4E68-8714-636E6FDB7E62}" presName="Accent4" presStyleLbl="node1" presStyleIdx="3" presStyleCnt="6"/>
      <dgm:spPr>
        <a:solidFill>
          <a:schemeClr val="accent5">
            <a:lumMod val="40000"/>
            <a:lumOff val="60000"/>
          </a:schemeClr>
        </a:solidFill>
      </dgm:spPr>
    </dgm:pt>
    <dgm:pt modelId="{516EC871-4E93-4A49-8ED0-C964532D5061}" type="pres">
      <dgm:prSet presAssocID="{9CB73480-6BFC-4E68-8714-636E6FDB7E62}" presName="Accent5" presStyleLbl="node1" presStyleIdx="4" presStyleCnt="6" custLinFactX="-282928" custLinFactY="14275" custLinFactNeighborX="-300000" custLinFactNeighborY="100000"/>
      <dgm:spPr>
        <a:solidFill>
          <a:schemeClr val="tx1">
            <a:lumMod val="95000"/>
          </a:schemeClr>
        </a:solidFill>
      </dgm:spPr>
    </dgm:pt>
    <dgm:pt modelId="{F0B50EF8-5B41-4916-A462-D967D75EB106}" type="pres">
      <dgm:prSet presAssocID="{9CB73480-6BFC-4E68-8714-636E6FDB7E62}" presName="Accent6" presStyleLbl="node1" presStyleIdx="5" presStyleCnt="6" custLinFactX="-100000" custLinFactNeighborX="-156958" custLinFactNeighborY="47497"/>
      <dgm:spPr>
        <a:solidFill>
          <a:schemeClr val="accent6">
            <a:lumMod val="60000"/>
            <a:lumOff val="40000"/>
          </a:schemeClr>
        </a:solidFill>
      </dgm:spPr>
    </dgm:pt>
  </dgm:ptLst>
  <dgm:cxnLst>
    <dgm:cxn modelId="{94DE2F44-7313-4EC3-8686-50040DD9DA03}" type="presOf" srcId="{A7B523E3-9DEC-4239-B10C-488662E58544}" destId="{F8FD7272-8C31-4720-9FFD-43FA38EDA752}" srcOrd="0" destOrd="0" presId="urn:microsoft.com/office/officeart/2009/3/layout/CircleRelationship"/>
    <dgm:cxn modelId="{6544630F-ECF0-425C-B881-90CBF69134BE}" srcId="{A7B523E3-9DEC-4239-B10C-488662E58544}" destId="{9CB73480-6BFC-4E68-8714-636E6FDB7E62}" srcOrd="0" destOrd="0" parTransId="{E8AAFF07-7ADF-4AEC-89B8-E66436DD60FE}" sibTransId="{29C2EE12-D9B3-47C0-B0E2-8C5ED729C177}"/>
    <dgm:cxn modelId="{BE359D0D-F9BC-418A-8566-06C2D60316A5}" type="presOf" srcId="{9CB73480-6BFC-4E68-8714-636E6FDB7E62}" destId="{DE626C17-2A72-4C32-8DB9-941F00D92BC7}" srcOrd="0" destOrd="0" presId="urn:microsoft.com/office/officeart/2009/3/layout/CircleRelationship"/>
    <dgm:cxn modelId="{74750879-85CD-475E-9A0C-7E4676679F76}" type="presParOf" srcId="{F8FD7272-8C31-4720-9FFD-43FA38EDA752}" destId="{DE626C17-2A72-4C32-8DB9-941F00D92BC7}" srcOrd="0" destOrd="0" presId="urn:microsoft.com/office/officeart/2009/3/layout/CircleRelationship"/>
    <dgm:cxn modelId="{8B169FE3-40AC-4B71-AF0C-0DA14ECFD899}" type="presParOf" srcId="{F8FD7272-8C31-4720-9FFD-43FA38EDA752}" destId="{6081B327-C2D9-49E4-9DCD-E52476ACA1ED}" srcOrd="1" destOrd="0" presId="urn:microsoft.com/office/officeart/2009/3/layout/CircleRelationship"/>
    <dgm:cxn modelId="{7F3D7803-2620-4F60-ADED-8E75367E0934}" type="presParOf" srcId="{F8FD7272-8C31-4720-9FFD-43FA38EDA752}" destId="{B93F9959-F2ED-45B0-A7F0-A75E8AD2A54A}" srcOrd="2" destOrd="0" presId="urn:microsoft.com/office/officeart/2009/3/layout/CircleRelationship"/>
    <dgm:cxn modelId="{508402ED-9B68-4D59-8F56-CE0C477A98AD}" type="presParOf" srcId="{F8FD7272-8C31-4720-9FFD-43FA38EDA752}" destId="{AA1E1BA6-CA67-40C6-B6C5-EE3460C0FD69}" srcOrd="3" destOrd="0" presId="urn:microsoft.com/office/officeart/2009/3/layout/CircleRelationship"/>
    <dgm:cxn modelId="{3F4CC386-D2A6-4AD3-8FD5-3C9DAB4765CC}" type="presParOf" srcId="{F8FD7272-8C31-4720-9FFD-43FA38EDA752}" destId="{B85959FA-DB64-40FB-B45E-8D63AFA5BD6C}" srcOrd="4" destOrd="0" presId="urn:microsoft.com/office/officeart/2009/3/layout/CircleRelationship"/>
    <dgm:cxn modelId="{8CC17CEB-CF0D-412F-A0F8-0F846092183E}" type="presParOf" srcId="{F8FD7272-8C31-4720-9FFD-43FA38EDA752}" destId="{516EC871-4E93-4A49-8ED0-C964532D5061}" srcOrd="5" destOrd="0" presId="urn:microsoft.com/office/officeart/2009/3/layout/CircleRelationship"/>
    <dgm:cxn modelId="{53059B50-78D6-488E-B0B4-B0898C813D49}" type="presParOf" srcId="{F8FD7272-8C31-4720-9FFD-43FA38EDA752}" destId="{F0B50EF8-5B41-4916-A462-D967D75EB106}" srcOrd="6" destOrd="0" presId="urn:microsoft.com/office/officeart/2009/3/layout/CircleRelationship"/>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3.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6.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7.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9.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472EF1-A473-4483-A99B-A051278EC46F}" type="datetimeFigureOut">
              <a:rPr lang="en-US" smtClean="0"/>
              <a:pPr/>
              <a:t>10/2/2017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0AFFD8-45E1-435C-B295-A16E6CAEFEF1}" type="slidenum">
              <a:rPr lang="en-US" smtClean="0"/>
              <a:pPr/>
              <a:t>‹Nº›</a:t>
            </a:fld>
            <a:endParaRPr lang="en-US"/>
          </a:p>
        </p:txBody>
      </p:sp>
    </p:spTree>
    <p:extLst>
      <p:ext uri="{BB962C8B-B14F-4D97-AF65-F5344CB8AC3E}">
        <p14:creationId xmlns:p14="http://schemas.microsoft.com/office/powerpoint/2010/main" val="3997918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fontScale="40000" lnSpcReduction="20000"/>
          </a:bodyPr>
          <a:lstStyle/>
          <a:p>
            <a:pPr marL="0" algn="l" defTabSz="914400">
              <a:buNone/>
            </a:pPr>
            <a:r>
              <a:rPr lang="es-ES_tradnl" sz="1400" b="1" i="0" noProof="1" smtClean="0">
                <a:solidFill>
                  <a:schemeClr val="tx1"/>
                </a:solidFill>
                <a:latin typeface="Calibri"/>
                <a:ea typeface="+mn-ea"/>
                <a:cs typeface="+mn-cs"/>
              </a:rPr>
              <a:t>Imagen con tonos multicolor</a:t>
            </a:r>
          </a:p>
          <a:p>
            <a:pPr marL="0" algn="l" defTabSz="914400">
              <a:buNone/>
            </a:pPr>
            <a:r>
              <a:rPr lang="es-ES_tradnl" sz="1400" b="0" i="0" noProof="1" smtClean="0">
                <a:solidFill>
                  <a:schemeClr val="tx1"/>
                </a:solidFill>
                <a:latin typeface="Calibri"/>
                <a:ea typeface="+mn-ea"/>
                <a:cs typeface="+mn-cs"/>
              </a:rPr>
              <a:t>(Básico)</a:t>
            </a:r>
          </a:p>
          <a:p>
            <a:pPr marL="0" algn="l" defTabSz="914400">
              <a:buNone/>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los efectos de imagen en esta diapositiva, lleve a cabo lo siguiente:</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Diapositivas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Diseño</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En blanco</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mn-lt"/>
                <a:ea typeface="+mn-ea"/>
                <a:cs typeface="+mn-cs"/>
              </a:rPr>
              <a:t>Imágenes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Insertar imagen</a:t>
            </a:r>
            <a:r>
              <a:rPr lang="es-ES_tradnl" sz="1200" b="0" i="0" baseline="0" noProof="1" smtClean="0">
                <a:solidFill>
                  <a:schemeClr val="tx1"/>
                </a:solidFill>
                <a:latin typeface="Calibri"/>
                <a:ea typeface="+mn-ea"/>
                <a:cs typeface="+mn-cs"/>
              </a:rPr>
              <a:t>, seleccione una imagen y, a continuación, haga clic en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imagen</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Tamaño y posición</a:t>
            </a:r>
            <a:r>
              <a:rPr lang="es-ES_tradnl" sz="1200" b="0" i="0" baseline="0" noProof="1" smtClean="0">
                <a:solidFill>
                  <a:schemeClr val="tx1"/>
                </a:solidFill>
                <a:latin typeface="Calibri"/>
                <a:ea typeface="+mn-ea"/>
                <a:cs typeface="+mn-cs"/>
              </a:rPr>
              <a:t>. </a:t>
            </a:r>
            <a:r>
              <a:rPr lang="es-ES_tradnl" sz="1200" b="0" i="0" noProof="1" smtClean="0">
                <a:solidFill>
                  <a:schemeClr val="tx1"/>
                </a:solidFill>
                <a:latin typeface="Calibri"/>
                <a:ea typeface="+mn-ea"/>
                <a:cs typeface="+mn-cs"/>
              </a:rPr>
              <a:t>En el cuadro de diálogo </a:t>
            </a:r>
            <a:r>
              <a:rPr lang="es-ES_tradnl" sz="1200" b="1" i="0" noProof="1" smtClean="0">
                <a:solidFill>
                  <a:schemeClr val="tx1"/>
                </a:solidFill>
                <a:effectLst/>
                <a:latin typeface="Calibri"/>
                <a:ea typeface="+mn-ea"/>
                <a:cs typeface="+mn-cs"/>
              </a:rPr>
              <a:t>Formato de imagen</a:t>
            </a:r>
            <a:r>
              <a:rPr lang="es-ES_tradnl" sz="1200" b="0" i="0" noProof="1" smtClean="0">
                <a:solidFill>
                  <a:schemeClr val="tx1"/>
                </a:solidFill>
                <a:latin typeface="Calibri"/>
                <a:ea typeface="+mn-ea"/>
                <a:cs typeface="+mn-cs"/>
              </a:rPr>
              <a:t>, modifique el tamaño o recorte la imagen de modo que el alto quede ajustado a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 y el ancho esté ajustado a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recortar la imagen, haga clic en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Posición de recorte</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Izquierda</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Superior</a:t>
            </a:r>
            <a:r>
              <a:rPr lang="es-ES_tradnl" sz="1200" b="0" i="0" noProof="1" smtClean="0">
                <a:solidFill>
                  <a:schemeClr val="tx1"/>
                </a:solidFill>
                <a:effectLst/>
                <a:latin typeface="Calibri"/>
                <a:ea typeface="+mn-ea"/>
                <a:cs typeface="+mn-cs"/>
              </a:rPr>
              <a:t>.</a:t>
            </a:r>
            <a:r>
              <a:rPr lang="es-ES_tradnl" sz="1200" b="0" i="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cambiar el tamaño de la imagen, haga clic en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Tamaño y giro</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Seleccione la imagen.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Formato de imagen</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imagen</a:t>
            </a:r>
            <a:r>
              <a:rPr lang="es-ES_tradnl" sz="1200" b="0" i="0" baseline="0" noProof="1" smtClean="0">
                <a:solidFill>
                  <a:schemeClr val="tx1"/>
                </a:solidFill>
                <a:latin typeface="Calibri"/>
                <a:ea typeface="+mn-ea"/>
                <a:cs typeface="+mn-cs"/>
              </a:rPr>
              <a:t> en el panel izquierdo y, a continuación, lleve a cabo lo siguiente en el panel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Volver a colorear</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Modos de color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Escala de grises</a:t>
            </a:r>
            <a:r>
              <a:rPr lang="es-ES_tradnl" sz="1200" b="0" i="0" baseline="0" noProof="1" smtClean="0">
                <a:solidFill>
                  <a:schemeClr val="tx1"/>
                </a:solidFill>
                <a:latin typeface="Calibri"/>
                <a:ea typeface="+mn-ea"/>
                <a:cs typeface="+mn-cs"/>
              </a:rPr>
              <a:t> (primera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Brillo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Contraste</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en el panel izquierdo. En el panel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haga clic en el botón situado junto a </a:t>
            </a:r>
            <a:r>
              <a:rPr lang="es-ES_tradnl" sz="1200" b="1" i="0" baseline="0" noProof="1" smtClean="0">
                <a:solidFill>
                  <a:schemeClr val="tx1"/>
                </a:solidFill>
                <a:latin typeface="Calibri"/>
                <a:ea typeface="+mn-ea"/>
                <a:cs typeface="+mn-cs"/>
              </a:rPr>
              <a:t>Valores preestablecidos</a:t>
            </a:r>
            <a:r>
              <a:rPr lang="es-ES_tradnl" sz="1200" b="0" i="0" baseline="0" noProof="1" smtClean="0">
                <a:solidFill>
                  <a:schemeClr val="tx1"/>
                </a:solidFill>
                <a:latin typeface="Calibri"/>
                <a:ea typeface="+mn-ea"/>
                <a:cs typeface="+mn-cs"/>
              </a:rPr>
              <a:t> y, en </a:t>
            </a:r>
            <a:r>
              <a:rPr lang="es-ES_tradnl" sz="1200" b="1" i="0" baseline="0" noProof="1" smtClean="0">
                <a:solidFill>
                  <a:schemeClr val="tx1"/>
                </a:solidFill>
                <a:latin typeface="Calibri"/>
                <a:ea typeface="+mn-ea"/>
                <a:cs typeface="+mn-cs"/>
              </a:rPr>
              <a:t>Interior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Interior arriba </a:t>
            </a:r>
            <a:r>
              <a:rPr lang="es-ES_tradnl" sz="1200" b="0" i="0" baseline="0" noProof="1" smtClean="0">
                <a:solidFill>
                  <a:schemeClr val="tx1"/>
                </a:solidFill>
                <a:latin typeface="Calibri"/>
                <a:ea typeface="+mn-ea"/>
                <a:cs typeface="+mn-cs"/>
              </a:rPr>
              <a:t>(primera fila, segunda opción de la izquierda).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Formas</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Rectángulos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Rectángulo</a:t>
            </a:r>
            <a:r>
              <a:rPr lang="es-ES_tradnl" sz="1200" b="0" i="0" baseline="0" noProof="1" smtClean="0">
                <a:solidFill>
                  <a:schemeClr val="tx1"/>
                </a:solidFill>
                <a:latin typeface="Calibri"/>
                <a:ea typeface="+mn-ea"/>
                <a:cs typeface="+mn-cs"/>
              </a:rPr>
              <a:t> (primera opción de la izquierda). Arrastre sobre la diapositiva para dibujar un rectángulo.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dibujo</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Alto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Ancho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a:t>
            </a: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Rellenar</a:t>
            </a:r>
            <a:r>
              <a:rPr lang="es-ES_tradnl" sz="1200" b="0" i="0" baseline="0" noProof="1" smtClean="0">
                <a:solidFill>
                  <a:schemeClr val="tx1"/>
                </a:solidFill>
                <a:latin typeface="Calibri"/>
                <a:ea typeface="+mn-ea"/>
                <a:cs typeface="+mn-cs"/>
              </a:rPr>
              <a:t> en el panel izquierdo, seleccione </a:t>
            </a:r>
            <a:r>
              <a:rPr lang="es-ES_tradnl" sz="1200" b="1" i="0" baseline="0" noProof="1" smtClean="0">
                <a:solidFill>
                  <a:schemeClr val="tx1"/>
                </a:solidFill>
                <a:latin typeface="Calibri"/>
                <a:ea typeface="+mn-ea"/>
                <a:cs typeface="+mn-cs"/>
              </a:rPr>
              <a:t>Relleno degradado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Relleno</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Colores preestablecidos</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Arco iris II </a:t>
            </a:r>
            <a:r>
              <a:rPr lang="es-ES_tradnl" sz="1200" b="0" i="0" noProof="1" smtClean="0">
                <a:solidFill>
                  <a:schemeClr val="tx1"/>
                </a:solidFill>
                <a:latin typeface="Calibri"/>
                <a:ea typeface="+mn-ea"/>
                <a:cs typeface="+mn-cs"/>
              </a:rPr>
              <a:t>(cuarta fila, segunda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la lista </a:t>
            </a:r>
            <a:r>
              <a:rPr lang="es-ES_tradnl" sz="1200" b="1" i="0" baseline="0" noProof="1" smtClean="0">
                <a:solidFill>
                  <a:schemeClr val="tx1"/>
                </a:solidFill>
                <a:latin typeface="Calibri"/>
                <a:ea typeface="+mn-ea"/>
                <a:cs typeface="+mn-cs"/>
              </a:rPr>
              <a:t>Tipo</a:t>
            </a:r>
            <a:r>
              <a:rPr lang="es-ES_tradnl" sz="1200" b="0" i="0" baseline="0" noProof="1" smtClean="0">
                <a:solidFill>
                  <a:schemeClr val="tx1"/>
                </a:solidFill>
                <a:latin typeface="Calibri"/>
                <a:ea typeface="+mn-ea"/>
                <a:cs typeface="+mn-cs"/>
              </a:rPr>
              <a:t>, seleccione </a:t>
            </a:r>
            <a:r>
              <a:rPr lang="es-ES_tradnl" sz="1200" b="1" i="0" baseline="0" noProof="1" smtClean="0">
                <a:solidFill>
                  <a:schemeClr val="tx1"/>
                </a:solidFill>
                <a:latin typeface="Calibri"/>
                <a:ea typeface="+mn-ea"/>
                <a:cs typeface="+mn-cs"/>
              </a:rPr>
              <a:t>Lineal</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Dirección</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Lineal izquierda </a:t>
            </a:r>
            <a:r>
              <a:rPr lang="es-ES_tradnl" sz="1200" b="0" i="0" baseline="0" noProof="1" smtClean="0">
                <a:solidFill>
                  <a:schemeClr val="tx1"/>
                </a:solidFill>
                <a:latin typeface="Calibri"/>
                <a:ea typeface="+mn-ea"/>
                <a:cs typeface="+mn-cs"/>
              </a:rPr>
              <a:t>(primera fila, quinta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180°</a:t>
            </a:r>
            <a:r>
              <a:rPr lang="es-ES_tradnl" sz="1200" b="0" i="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Puntos de</a:t>
            </a:r>
            <a:r>
              <a:rPr lang="es-ES_tradnl" sz="1200" b="0" i="0" baseline="0" noProof="1" smtClean="0">
                <a:solidFill>
                  <a:schemeClr val="tx1"/>
                </a:solidFill>
                <a:latin typeface="Calibri"/>
                <a:ea typeface="+mn-ea"/>
                <a:cs typeface="+mn-cs"/>
              </a:rPr>
              <a:t> degradado, en la lista desplegable, seleccione cada uno de los cinco puntos de degradado de forma individual y, a continuación, en el cuadro </a:t>
            </a:r>
            <a:r>
              <a:rPr lang="es-ES_tradnl" sz="1200" b="1" i="0" baseline="0" noProof="1" smtClean="0">
                <a:solidFill>
                  <a:schemeClr val="tx1"/>
                </a:solidFill>
                <a:latin typeface="Calibri"/>
                <a:ea typeface="+mn-ea"/>
                <a:cs typeface="+mn-cs"/>
              </a:rPr>
              <a:t>Transparencia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70%</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a:t>
            </a:r>
            <a:r>
              <a:rPr lang="es-ES_tradnl" sz="1200" b="0" i="0" noProof="1" smtClean="0">
                <a:solidFill>
                  <a:schemeClr val="tx1"/>
                </a:solidFill>
                <a:latin typeface="Calibri"/>
                <a:ea typeface="+mn-ea"/>
                <a:cs typeface="+mn-cs"/>
              </a:rPr>
              <a:t>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línea </a:t>
            </a:r>
            <a:r>
              <a:rPr lang="es-ES_tradnl" sz="1200" b="0" i="0" baseline="0" noProof="1" smtClean="0">
                <a:solidFill>
                  <a:schemeClr val="tx1"/>
                </a:solidFill>
                <a:latin typeface="Calibri"/>
                <a:ea typeface="+mn-ea"/>
                <a:cs typeface="+mn-cs"/>
              </a:rPr>
              <a:t>en el panel izquierdo y, a continuación, seleccione </a:t>
            </a:r>
            <a:r>
              <a:rPr lang="es-ES_tradnl" sz="1200" b="1" i="0" baseline="0" noProof="1" smtClean="0">
                <a:solidFill>
                  <a:schemeClr val="tx1"/>
                </a:solidFill>
                <a:latin typeface="Calibri"/>
                <a:ea typeface="+mn-ea"/>
                <a:cs typeface="+mn-cs"/>
              </a:rPr>
              <a:t>Sin línea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Color de línea</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Mantenga pulsada la tecla Mayús y seleccione la imagen y el rectángulo.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horizontalmente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Grupo</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Arrastre el grupo en vertical en la diapositiva para colocarlo según sea necesario.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Si el grupo ya no está centrado en la horizontal en la diapositiva,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el fondo en esta diapositiva, lleve a cabo lo siguiente: </a:t>
            </a:r>
          </a:p>
          <a:p>
            <a:pPr marL="228600" indent="-228600" algn="l" defTabSz="914400">
              <a:buFont typeface="Calibri"/>
              <a:buAutoNum type="arabicPeriod"/>
            </a:pPr>
            <a:r>
              <a:rPr lang="es-ES_tradnl" sz="1200" b="0" i="0" noProof="1" smtClean="0">
                <a:solidFill>
                  <a:schemeClr val="tx1"/>
                </a:solidFill>
                <a:latin typeface="Calibri"/>
                <a:ea typeface="+mn-ea"/>
                <a:cs typeface="+mn-cs"/>
              </a:rPr>
              <a:t>Haga clic con el botón secundario en el área de fondo de la diapositiva y, a continuación, haga clic en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Rellenar</a:t>
            </a:r>
            <a:r>
              <a:rPr lang="es-ES_tradnl" sz="1200" b="0" i="0" noProof="1" smtClean="0">
                <a:solidFill>
                  <a:schemeClr val="tx1"/>
                </a:solidFill>
                <a:latin typeface="Calibri"/>
                <a:ea typeface="+mn-ea"/>
                <a:cs typeface="+mn-cs"/>
              </a:rPr>
              <a:t> en el panel izquierdo, seleccione </a:t>
            </a:r>
            <a:r>
              <a:rPr lang="es-ES_tradnl" sz="1200" b="1" i="0" noProof="1" smtClean="0">
                <a:solidFill>
                  <a:schemeClr val="tx1"/>
                </a:solidFill>
                <a:latin typeface="Calibri"/>
                <a:ea typeface="+mn-ea"/>
                <a:cs typeface="+mn-cs"/>
              </a:rPr>
              <a:t>Relleno degradado</a:t>
            </a:r>
            <a:r>
              <a:rPr lang="es-ES_tradnl" sz="1200" b="0" i="0" noProof="1" smtClean="0">
                <a:solidFill>
                  <a:schemeClr val="tx1"/>
                </a:solidFill>
                <a:latin typeface="Calibri"/>
                <a:ea typeface="+mn-ea"/>
                <a:cs typeface="+mn-cs"/>
              </a:rPr>
              <a:t> en el panel </a:t>
            </a:r>
            <a:r>
              <a:rPr lang="es-ES_tradnl" sz="1200" b="1" i="0" noProof="1" smtClean="0">
                <a:solidFill>
                  <a:schemeClr val="tx1"/>
                </a:solidFill>
                <a:latin typeface="Calibri"/>
                <a:ea typeface="+mn-ea"/>
                <a:cs typeface="+mn-cs"/>
              </a:rPr>
              <a:t>Relleno</a:t>
            </a:r>
            <a:r>
              <a:rPr lang="es-ES_tradnl" sz="1200" b="0" i="0" noProof="1" smtClean="0">
                <a:solidFill>
                  <a:schemeClr val="tx1"/>
                </a:solidFill>
                <a:latin typeface="Calibri"/>
                <a:ea typeface="+mn-ea"/>
                <a:cs typeface="+mn-cs"/>
              </a:rPr>
              <a:t> y, a continuación, lleve a cabo lo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la lista </a:t>
            </a:r>
            <a:r>
              <a:rPr lang="es-ES_tradnl" sz="1200" b="1" i="0" noProof="1" smtClean="0">
                <a:solidFill>
                  <a:schemeClr val="tx1"/>
                </a:solidFill>
                <a:latin typeface="Calibri"/>
                <a:ea typeface="+mn-ea"/>
                <a:cs typeface="+mn-cs"/>
              </a:rPr>
              <a:t>Tipo</a:t>
            </a:r>
            <a:r>
              <a:rPr lang="es-ES_tradnl" sz="1200" b="0" i="0" noProof="1" smtClean="0">
                <a:solidFill>
                  <a:schemeClr val="tx1"/>
                </a:solidFill>
                <a:latin typeface="Calibri"/>
                <a:ea typeface="+mn-ea"/>
                <a:cs typeface="+mn-cs"/>
              </a:rPr>
              <a:t>, seleccione </a:t>
            </a:r>
            <a:r>
              <a:rPr lang="es-ES_tradnl" sz="1200" b="1" i="0" noProof="1" smtClean="0">
                <a:solidFill>
                  <a:schemeClr val="tx1"/>
                </a:solidFill>
                <a:latin typeface="Calibri"/>
                <a:ea typeface="+mn-ea"/>
                <a:cs typeface="+mn-cs"/>
              </a:rPr>
              <a:t>Lineal</a:t>
            </a:r>
            <a:r>
              <a:rPr lang="es-ES_tradnl" sz="1200" b="0" i="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Dirección</a:t>
            </a:r>
            <a:r>
              <a:rPr lang="es-ES_tradnl" sz="1200" b="0" i="0" noProof="1" smtClean="0">
                <a:solidFill>
                  <a:schemeClr val="tx1"/>
                </a:solidFill>
                <a:latin typeface="Calibri"/>
                <a:ea typeface="+mn-ea"/>
                <a:cs typeface="+mn-cs"/>
              </a:rPr>
              <a:t> y, a continuación, haga clic en </a:t>
            </a:r>
            <a:r>
              <a:rPr lang="es-ES_tradnl" sz="1200" b="1" i="0" noProof="1" smtClean="0">
                <a:solidFill>
                  <a:schemeClr val="tx1"/>
                </a:solidFill>
                <a:latin typeface="Calibri"/>
                <a:ea typeface="+mn-ea"/>
                <a:cs typeface="+mn-cs"/>
              </a:rPr>
              <a:t>Lineal derecha </a:t>
            </a:r>
            <a:r>
              <a:rPr lang="es-ES_tradnl" sz="1200" b="0" i="0" noProof="1" smtClean="0">
                <a:solidFill>
                  <a:schemeClr val="tx1"/>
                </a:solidFill>
                <a:latin typeface="Calibri"/>
                <a:ea typeface="+mn-ea"/>
                <a:cs typeface="+mn-cs"/>
              </a:rPr>
              <a:t>(primera fila, cuarta opción de la izquierda). </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a:t>
            </a:r>
            <a:r>
              <a:rPr lang="es-ES_tradnl" sz="1200" b="0" i="0" baseline="0" noProof="1" smtClean="0">
                <a:solidFill>
                  <a:schemeClr val="tx1"/>
                </a:solidFill>
                <a:latin typeface="Calibri"/>
                <a:ea typeface="+mn-ea"/>
                <a:cs typeface="+mn-cs"/>
              </a:rPr>
              <a:t> el cuadro de texto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0⁰</a:t>
            </a:r>
            <a:r>
              <a:rPr lang="es-ES_tradnl" sz="1200" b="0" i="0" baseline="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effectLst/>
                <a:latin typeface="Calibri"/>
                <a:ea typeface="+mn-ea"/>
                <a:cs typeface="+mn-cs"/>
              </a:rPr>
              <a:t>Agrega un delimitador de degradado</a:t>
            </a:r>
            <a:r>
              <a:rPr lang="es-ES_tradnl" sz="1200" b="0" i="0" noProof="1" smtClean="0">
                <a:solidFill>
                  <a:schemeClr val="tx1"/>
                </a:solidFill>
                <a:latin typeface="Calibri"/>
                <a:ea typeface="+mn-ea"/>
                <a:cs typeface="+mn-cs"/>
              </a:rPr>
              <a:t> o en </a:t>
            </a:r>
            <a:r>
              <a:rPr lang="es-ES_tradnl" sz="1200" b="1" i="0" noProof="1" smtClean="0">
                <a:solidFill>
                  <a:schemeClr val="tx1"/>
                </a:solidFill>
                <a:effectLst/>
                <a:latin typeface="Calibri"/>
                <a:ea typeface="+mn-ea"/>
                <a:cs typeface="+mn-cs"/>
              </a:rPr>
              <a:t>Quita el delimitador de degradado</a:t>
            </a:r>
            <a:r>
              <a:rPr lang="es-ES_tradnl" sz="1200" b="0" i="0" noProof="1" smtClean="0">
                <a:solidFill>
                  <a:schemeClr val="tx1"/>
                </a:solidFill>
                <a:latin typeface="Calibri"/>
                <a:ea typeface="+mn-ea"/>
                <a:cs typeface="+mn-cs"/>
              </a:rPr>
              <a:t> hasta que aparezcan tres delimitadores en el control deslizante.</a:t>
            </a:r>
          </a:p>
          <a:p>
            <a:pPr marL="228600" indent="-228600" algn="l" defTabSz="914400">
              <a:buFont typeface="Calibri"/>
              <a:buAutoNum type="arabicPeriod"/>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personalice los puntos de degradado agregados de la manera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primer delimitador del control deslizante y lleve a cabo lo siguiente:</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15% más oscuro </a:t>
            </a:r>
            <a:r>
              <a:rPr lang="es-ES_tradnl" sz="1200" b="0" i="0" noProof="1" smtClean="0">
                <a:solidFill>
                  <a:schemeClr val="tx1"/>
                </a:solidFill>
                <a:latin typeface="Calibri"/>
                <a:ea typeface="+mn-ea"/>
                <a:cs typeface="+mn-cs"/>
              </a:rPr>
              <a:t>(tercera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segundo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20%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a:t>
            </a:r>
            <a:r>
              <a:rPr lang="es-ES_tradnl" sz="1200" b="0" i="0" noProof="1" smtClean="0">
                <a:solidFill>
                  <a:schemeClr val="tx1"/>
                </a:solidFill>
                <a:latin typeface="Calibri"/>
                <a:ea typeface="+mn-ea"/>
                <a:cs typeface="+mn-cs"/>
              </a:rPr>
              <a:t>(primera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tercer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100%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a:t>
            </a:r>
            <a:r>
              <a:rPr lang="es-ES_tradnl" sz="1200" b="0" i="0" baseline="0" noProof="1" smtClean="0">
                <a:solidFill>
                  <a:schemeClr val="tx1"/>
                </a:solidFill>
                <a:latin typeface="Calibri"/>
                <a:ea typeface="+mn-ea"/>
                <a:cs typeface="+mn-cs"/>
              </a:rPr>
              <a:t> </a:t>
            </a:r>
            <a:r>
              <a:rPr lang="es-ES_tradnl" sz="1200" b="1" i="0" baseline="0" noProof="1" smtClean="0">
                <a:solidFill>
                  <a:schemeClr val="tx1"/>
                </a:solidFill>
                <a:latin typeface="Calibri"/>
                <a:ea typeface="+mn-ea"/>
                <a:cs typeface="+mn-cs"/>
              </a:rPr>
              <a:t>1, 25% más oscuro </a:t>
            </a:r>
            <a:r>
              <a:rPr lang="es-ES_tradnl" sz="1200" b="0" i="0" baseline="0" noProof="1" smtClean="0">
                <a:solidFill>
                  <a:schemeClr val="tx1"/>
                </a:solidFill>
                <a:latin typeface="Calibri"/>
                <a:ea typeface="+mn-ea"/>
                <a:cs typeface="+mn-cs"/>
              </a:rPr>
              <a:t>(cuarta fila, primera opción de la izquierda).</a:t>
            </a:r>
            <a:endParaRPr lang="es-ES_tradnl" sz="1200" b="0" i="0" baseline="0" noProof="1">
              <a:solidFill>
                <a:schemeClr val="tx1"/>
              </a:solidFill>
              <a:latin typeface="Calibri"/>
              <a:ea typeface="+mn-ea"/>
              <a:cs typeface="+mn-cs"/>
            </a:endParaRPr>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4027707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fontScale="40000" lnSpcReduction="20000"/>
          </a:bodyPr>
          <a:lstStyle/>
          <a:p>
            <a:pPr marL="0" algn="l" defTabSz="914400">
              <a:buNone/>
            </a:pPr>
            <a:r>
              <a:rPr lang="es-ES_tradnl" sz="1400" b="1" i="0" noProof="1" smtClean="0">
                <a:solidFill>
                  <a:schemeClr val="tx1"/>
                </a:solidFill>
                <a:latin typeface="Calibri"/>
                <a:ea typeface="+mn-ea"/>
                <a:cs typeface="+mn-cs"/>
              </a:rPr>
              <a:t>Imagen con tonos multicolor</a:t>
            </a:r>
          </a:p>
          <a:p>
            <a:pPr marL="0" algn="l" defTabSz="914400">
              <a:buNone/>
            </a:pPr>
            <a:r>
              <a:rPr lang="es-ES_tradnl" sz="1400" b="0" i="0" noProof="1" smtClean="0">
                <a:solidFill>
                  <a:schemeClr val="tx1"/>
                </a:solidFill>
                <a:latin typeface="Calibri"/>
                <a:ea typeface="+mn-ea"/>
                <a:cs typeface="+mn-cs"/>
              </a:rPr>
              <a:t>(Básico)</a:t>
            </a:r>
          </a:p>
          <a:p>
            <a:pPr marL="0" algn="l" defTabSz="914400">
              <a:buNone/>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los efectos de imagen en esta diapositiva, lleve a cabo lo siguiente:</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Diapositivas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Diseño</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En blanco</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mn-lt"/>
                <a:ea typeface="+mn-ea"/>
                <a:cs typeface="+mn-cs"/>
              </a:rPr>
              <a:t>Imágenes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Insertar imagen</a:t>
            </a:r>
            <a:r>
              <a:rPr lang="es-ES_tradnl" sz="1200" b="0" i="0" baseline="0" noProof="1" smtClean="0">
                <a:solidFill>
                  <a:schemeClr val="tx1"/>
                </a:solidFill>
                <a:latin typeface="Calibri"/>
                <a:ea typeface="+mn-ea"/>
                <a:cs typeface="+mn-cs"/>
              </a:rPr>
              <a:t>, seleccione una imagen y, a continuación, haga clic en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imagen</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Tamaño y posición</a:t>
            </a:r>
            <a:r>
              <a:rPr lang="es-ES_tradnl" sz="1200" b="0" i="0" baseline="0" noProof="1" smtClean="0">
                <a:solidFill>
                  <a:schemeClr val="tx1"/>
                </a:solidFill>
                <a:latin typeface="Calibri"/>
                <a:ea typeface="+mn-ea"/>
                <a:cs typeface="+mn-cs"/>
              </a:rPr>
              <a:t>. </a:t>
            </a:r>
            <a:r>
              <a:rPr lang="es-ES_tradnl" sz="1200" b="0" i="0" noProof="1" smtClean="0">
                <a:solidFill>
                  <a:schemeClr val="tx1"/>
                </a:solidFill>
                <a:latin typeface="Calibri"/>
                <a:ea typeface="+mn-ea"/>
                <a:cs typeface="+mn-cs"/>
              </a:rPr>
              <a:t>En el cuadro de diálogo </a:t>
            </a:r>
            <a:r>
              <a:rPr lang="es-ES_tradnl" sz="1200" b="1" i="0" noProof="1" smtClean="0">
                <a:solidFill>
                  <a:schemeClr val="tx1"/>
                </a:solidFill>
                <a:effectLst/>
                <a:latin typeface="Calibri"/>
                <a:ea typeface="+mn-ea"/>
                <a:cs typeface="+mn-cs"/>
              </a:rPr>
              <a:t>Formato de imagen</a:t>
            </a:r>
            <a:r>
              <a:rPr lang="es-ES_tradnl" sz="1200" b="0" i="0" noProof="1" smtClean="0">
                <a:solidFill>
                  <a:schemeClr val="tx1"/>
                </a:solidFill>
                <a:latin typeface="Calibri"/>
                <a:ea typeface="+mn-ea"/>
                <a:cs typeface="+mn-cs"/>
              </a:rPr>
              <a:t>, modifique el tamaño o recorte la imagen de modo que el alto quede ajustado a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 y el ancho esté ajustado a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recortar la imagen, haga clic en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Posición de recorte</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Izquierda</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Superior</a:t>
            </a:r>
            <a:r>
              <a:rPr lang="es-ES_tradnl" sz="1200" b="0" i="0" noProof="1" smtClean="0">
                <a:solidFill>
                  <a:schemeClr val="tx1"/>
                </a:solidFill>
                <a:effectLst/>
                <a:latin typeface="Calibri"/>
                <a:ea typeface="+mn-ea"/>
                <a:cs typeface="+mn-cs"/>
              </a:rPr>
              <a:t>.</a:t>
            </a:r>
            <a:r>
              <a:rPr lang="es-ES_tradnl" sz="1200" b="0" i="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cambiar el tamaño de la imagen, haga clic en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Tamaño y giro</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Seleccione la imagen.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Formato de imagen</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imagen</a:t>
            </a:r>
            <a:r>
              <a:rPr lang="es-ES_tradnl" sz="1200" b="0" i="0" baseline="0" noProof="1" smtClean="0">
                <a:solidFill>
                  <a:schemeClr val="tx1"/>
                </a:solidFill>
                <a:latin typeface="Calibri"/>
                <a:ea typeface="+mn-ea"/>
                <a:cs typeface="+mn-cs"/>
              </a:rPr>
              <a:t> en el panel izquierdo y, a continuación, lleve a cabo lo siguiente en el panel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Volver a colorear</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Modos de color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Escala de grises</a:t>
            </a:r>
            <a:r>
              <a:rPr lang="es-ES_tradnl" sz="1200" b="0" i="0" baseline="0" noProof="1" smtClean="0">
                <a:solidFill>
                  <a:schemeClr val="tx1"/>
                </a:solidFill>
                <a:latin typeface="Calibri"/>
                <a:ea typeface="+mn-ea"/>
                <a:cs typeface="+mn-cs"/>
              </a:rPr>
              <a:t> (primera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Brillo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Contraste</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en el panel izquierdo. En el panel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haga clic en el botón situado junto a </a:t>
            </a:r>
            <a:r>
              <a:rPr lang="es-ES_tradnl" sz="1200" b="1" i="0" baseline="0" noProof="1" smtClean="0">
                <a:solidFill>
                  <a:schemeClr val="tx1"/>
                </a:solidFill>
                <a:latin typeface="Calibri"/>
                <a:ea typeface="+mn-ea"/>
                <a:cs typeface="+mn-cs"/>
              </a:rPr>
              <a:t>Valores preestablecidos</a:t>
            </a:r>
            <a:r>
              <a:rPr lang="es-ES_tradnl" sz="1200" b="0" i="0" baseline="0" noProof="1" smtClean="0">
                <a:solidFill>
                  <a:schemeClr val="tx1"/>
                </a:solidFill>
                <a:latin typeface="Calibri"/>
                <a:ea typeface="+mn-ea"/>
                <a:cs typeface="+mn-cs"/>
              </a:rPr>
              <a:t> y, en </a:t>
            </a:r>
            <a:r>
              <a:rPr lang="es-ES_tradnl" sz="1200" b="1" i="0" baseline="0" noProof="1" smtClean="0">
                <a:solidFill>
                  <a:schemeClr val="tx1"/>
                </a:solidFill>
                <a:latin typeface="Calibri"/>
                <a:ea typeface="+mn-ea"/>
                <a:cs typeface="+mn-cs"/>
              </a:rPr>
              <a:t>Interior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Interior arriba </a:t>
            </a:r>
            <a:r>
              <a:rPr lang="es-ES_tradnl" sz="1200" b="0" i="0" baseline="0" noProof="1" smtClean="0">
                <a:solidFill>
                  <a:schemeClr val="tx1"/>
                </a:solidFill>
                <a:latin typeface="Calibri"/>
                <a:ea typeface="+mn-ea"/>
                <a:cs typeface="+mn-cs"/>
              </a:rPr>
              <a:t>(primera fila, segunda opción de la izquierda).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Formas</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Rectángulos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Rectángulo</a:t>
            </a:r>
            <a:r>
              <a:rPr lang="es-ES_tradnl" sz="1200" b="0" i="0" baseline="0" noProof="1" smtClean="0">
                <a:solidFill>
                  <a:schemeClr val="tx1"/>
                </a:solidFill>
                <a:latin typeface="Calibri"/>
                <a:ea typeface="+mn-ea"/>
                <a:cs typeface="+mn-cs"/>
              </a:rPr>
              <a:t> (primera opción de la izquierda). Arrastre sobre la diapositiva para dibujar un rectángulo.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dibujo</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Alto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Ancho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a:t>
            </a: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Rellenar</a:t>
            </a:r>
            <a:r>
              <a:rPr lang="es-ES_tradnl" sz="1200" b="0" i="0" baseline="0" noProof="1" smtClean="0">
                <a:solidFill>
                  <a:schemeClr val="tx1"/>
                </a:solidFill>
                <a:latin typeface="Calibri"/>
                <a:ea typeface="+mn-ea"/>
                <a:cs typeface="+mn-cs"/>
              </a:rPr>
              <a:t> en el panel izquierdo, seleccione </a:t>
            </a:r>
            <a:r>
              <a:rPr lang="es-ES_tradnl" sz="1200" b="1" i="0" baseline="0" noProof="1" smtClean="0">
                <a:solidFill>
                  <a:schemeClr val="tx1"/>
                </a:solidFill>
                <a:latin typeface="Calibri"/>
                <a:ea typeface="+mn-ea"/>
                <a:cs typeface="+mn-cs"/>
              </a:rPr>
              <a:t>Relleno degradado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Relleno</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Colores preestablecidos</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Arco iris II </a:t>
            </a:r>
            <a:r>
              <a:rPr lang="es-ES_tradnl" sz="1200" b="0" i="0" noProof="1" smtClean="0">
                <a:solidFill>
                  <a:schemeClr val="tx1"/>
                </a:solidFill>
                <a:latin typeface="Calibri"/>
                <a:ea typeface="+mn-ea"/>
                <a:cs typeface="+mn-cs"/>
              </a:rPr>
              <a:t>(cuarta fila, segunda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la lista </a:t>
            </a:r>
            <a:r>
              <a:rPr lang="es-ES_tradnl" sz="1200" b="1" i="0" baseline="0" noProof="1" smtClean="0">
                <a:solidFill>
                  <a:schemeClr val="tx1"/>
                </a:solidFill>
                <a:latin typeface="Calibri"/>
                <a:ea typeface="+mn-ea"/>
                <a:cs typeface="+mn-cs"/>
              </a:rPr>
              <a:t>Tipo</a:t>
            </a:r>
            <a:r>
              <a:rPr lang="es-ES_tradnl" sz="1200" b="0" i="0" baseline="0" noProof="1" smtClean="0">
                <a:solidFill>
                  <a:schemeClr val="tx1"/>
                </a:solidFill>
                <a:latin typeface="Calibri"/>
                <a:ea typeface="+mn-ea"/>
                <a:cs typeface="+mn-cs"/>
              </a:rPr>
              <a:t>, seleccione </a:t>
            </a:r>
            <a:r>
              <a:rPr lang="es-ES_tradnl" sz="1200" b="1" i="0" baseline="0" noProof="1" smtClean="0">
                <a:solidFill>
                  <a:schemeClr val="tx1"/>
                </a:solidFill>
                <a:latin typeface="Calibri"/>
                <a:ea typeface="+mn-ea"/>
                <a:cs typeface="+mn-cs"/>
              </a:rPr>
              <a:t>Lineal</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Dirección</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Lineal izquierda </a:t>
            </a:r>
            <a:r>
              <a:rPr lang="es-ES_tradnl" sz="1200" b="0" i="0" baseline="0" noProof="1" smtClean="0">
                <a:solidFill>
                  <a:schemeClr val="tx1"/>
                </a:solidFill>
                <a:latin typeface="Calibri"/>
                <a:ea typeface="+mn-ea"/>
                <a:cs typeface="+mn-cs"/>
              </a:rPr>
              <a:t>(primera fila, quinta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180°</a:t>
            </a:r>
            <a:r>
              <a:rPr lang="es-ES_tradnl" sz="1200" b="0" i="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Puntos de</a:t>
            </a:r>
            <a:r>
              <a:rPr lang="es-ES_tradnl" sz="1200" b="0" i="0" baseline="0" noProof="1" smtClean="0">
                <a:solidFill>
                  <a:schemeClr val="tx1"/>
                </a:solidFill>
                <a:latin typeface="Calibri"/>
                <a:ea typeface="+mn-ea"/>
                <a:cs typeface="+mn-cs"/>
              </a:rPr>
              <a:t> degradado, en la lista desplegable, seleccione cada uno de los cinco puntos de degradado de forma individual y, a continuación, en el cuadro </a:t>
            </a:r>
            <a:r>
              <a:rPr lang="es-ES_tradnl" sz="1200" b="1" i="0" baseline="0" noProof="1" smtClean="0">
                <a:solidFill>
                  <a:schemeClr val="tx1"/>
                </a:solidFill>
                <a:latin typeface="Calibri"/>
                <a:ea typeface="+mn-ea"/>
                <a:cs typeface="+mn-cs"/>
              </a:rPr>
              <a:t>Transparencia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70%</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a:t>
            </a:r>
            <a:r>
              <a:rPr lang="es-ES_tradnl" sz="1200" b="0" i="0" noProof="1" smtClean="0">
                <a:solidFill>
                  <a:schemeClr val="tx1"/>
                </a:solidFill>
                <a:latin typeface="Calibri"/>
                <a:ea typeface="+mn-ea"/>
                <a:cs typeface="+mn-cs"/>
              </a:rPr>
              <a:t>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línea </a:t>
            </a:r>
            <a:r>
              <a:rPr lang="es-ES_tradnl" sz="1200" b="0" i="0" baseline="0" noProof="1" smtClean="0">
                <a:solidFill>
                  <a:schemeClr val="tx1"/>
                </a:solidFill>
                <a:latin typeface="Calibri"/>
                <a:ea typeface="+mn-ea"/>
                <a:cs typeface="+mn-cs"/>
              </a:rPr>
              <a:t>en el panel izquierdo y, a continuación, seleccione </a:t>
            </a:r>
            <a:r>
              <a:rPr lang="es-ES_tradnl" sz="1200" b="1" i="0" baseline="0" noProof="1" smtClean="0">
                <a:solidFill>
                  <a:schemeClr val="tx1"/>
                </a:solidFill>
                <a:latin typeface="Calibri"/>
                <a:ea typeface="+mn-ea"/>
                <a:cs typeface="+mn-cs"/>
              </a:rPr>
              <a:t>Sin línea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Color de línea</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Mantenga pulsada la tecla Mayús y seleccione la imagen y el rectángulo.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horizontalmente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Grupo</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Arrastre el grupo en vertical en la diapositiva para colocarlo según sea necesario.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Si el grupo ya no está centrado en la horizontal en la diapositiva,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el fondo en esta diapositiva, lleve a cabo lo siguiente: </a:t>
            </a:r>
          </a:p>
          <a:p>
            <a:pPr marL="228600" indent="-228600" algn="l" defTabSz="914400">
              <a:buFont typeface="Calibri"/>
              <a:buAutoNum type="arabicPeriod"/>
            </a:pPr>
            <a:r>
              <a:rPr lang="es-ES_tradnl" sz="1200" b="0" i="0" noProof="1" smtClean="0">
                <a:solidFill>
                  <a:schemeClr val="tx1"/>
                </a:solidFill>
                <a:latin typeface="Calibri"/>
                <a:ea typeface="+mn-ea"/>
                <a:cs typeface="+mn-cs"/>
              </a:rPr>
              <a:t>Haga clic con el botón secundario en el área de fondo de la diapositiva y, a continuación, haga clic en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Rellenar</a:t>
            </a:r>
            <a:r>
              <a:rPr lang="es-ES_tradnl" sz="1200" b="0" i="0" noProof="1" smtClean="0">
                <a:solidFill>
                  <a:schemeClr val="tx1"/>
                </a:solidFill>
                <a:latin typeface="Calibri"/>
                <a:ea typeface="+mn-ea"/>
                <a:cs typeface="+mn-cs"/>
              </a:rPr>
              <a:t> en el panel izquierdo, seleccione </a:t>
            </a:r>
            <a:r>
              <a:rPr lang="es-ES_tradnl" sz="1200" b="1" i="0" noProof="1" smtClean="0">
                <a:solidFill>
                  <a:schemeClr val="tx1"/>
                </a:solidFill>
                <a:latin typeface="Calibri"/>
                <a:ea typeface="+mn-ea"/>
                <a:cs typeface="+mn-cs"/>
              </a:rPr>
              <a:t>Relleno degradado</a:t>
            </a:r>
            <a:r>
              <a:rPr lang="es-ES_tradnl" sz="1200" b="0" i="0" noProof="1" smtClean="0">
                <a:solidFill>
                  <a:schemeClr val="tx1"/>
                </a:solidFill>
                <a:latin typeface="Calibri"/>
                <a:ea typeface="+mn-ea"/>
                <a:cs typeface="+mn-cs"/>
              </a:rPr>
              <a:t> en el panel </a:t>
            </a:r>
            <a:r>
              <a:rPr lang="es-ES_tradnl" sz="1200" b="1" i="0" noProof="1" smtClean="0">
                <a:solidFill>
                  <a:schemeClr val="tx1"/>
                </a:solidFill>
                <a:latin typeface="Calibri"/>
                <a:ea typeface="+mn-ea"/>
                <a:cs typeface="+mn-cs"/>
              </a:rPr>
              <a:t>Relleno</a:t>
            </a:r>
            <a:r>
              <a:rPr lang="es-ES_tradnl" sz="1200" b="0" i="0" noProof="1" smtClean="0">
                <a:solidFill>
                  <a:schemeClr val="tx1"/>
                </a:solidFill>
                <a:latin typeface="Calibri"/>
                <a:ea typeface="+mn-ea"/>
                <a:cs typeface="+mn-cs"/>
              </a:rPr>
              <a:t> y, a continuación, lleve a cabo lo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la lista </a:t>
            </a:r>
            <a:r>
              <a:rPr lang="es-ES_tradnl" sz="1200" b="1" i="0" noProof="1" smtClean="0">
                <a:solidFill>
                  <a:schemeClr val="tx1"/>
                </a:solidFill>
                <a:latin typeface="Calibri"/>
                <a:ea typeface="+mn-ea"/>
                <a:cs typeface="+mn-cs"/>
              </a:rPr>
              <a:t>Tipo</a:t>
            </a:r>
            <a:r>
              <a:rPr lang="es-ES_tradnl" sz="1200" b="0" i="0" noProof="1" smtClean="0">
                <a:solidFill>
                  <a:schemeClr val="tx1"/>
                </a:solidFill>
                <a:latin typeface="Calibri"/>
                <a:ea typeface="+mn-ea"/>
                <a:cs typeface="+mn-cs"/>
              </a:rPr>
              <a:t>, seleccione </a:t>
            </a:r>
            <a:r>
              <a:rPr lang="es-ES_tradnl" sz="1200" b="1" i="0" noProof="1" smtClean="0">
                <a:solidFill>
                  <a:schemeClr val="tx1"/>
                </a:solidFill>
                <a:latin typeface="Calibri"/>
                <a:ea typeface="+mn-ea"/>
                <a:cs typeface="+mn-cs"/>
              </a:rPr>
              <a:t>Lineal</a:t>
            </a:r>
            <a:r>
              <a:rPr lang="es-ES_tradnl" sz="1200" b="0" i="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Dirección</a:t>
            </a:r>
            <a:r>
              <a:rPr lang="es-ES_tradnl" sz="1200" b="0" i="0" noProof="1" smtClean="0">
                <a:solidFill>
                  <a:schemeClr val="tx1"/>
                </a:solidFill>
                <a:latin typeface="Calibri"/>
                <a:ea typeface="+mn-ea"/>
                <a:cs typeface="+mn-cs"/>
              </a:rPr>
              <a:t> y, a continuación, haga clic en </a:t>
            </a:r>
            <a:r>
              <a:rPr lang="es-ES_tradnl" sz="1200" b="1" i="0" noProof="1" smtClean="0">
                <a:solidFill>
                  <a:schemeClr val="tx1"/>
                </a:solidFill>
                <a:latin typeface="Calibri"/>
                <a:ea typeface="+mn-ea"/>
                <a:cs typeface="+mn-cs"/>
              </a:rPr>
              <a:t>Lineal derecha </a:t>
            </a:r>
            <a:r>
              <a:rPr lang="es-ES_tradnl" sz="1200" b="0" i="0" noProof="1" smtClean="0">
                <a:solidFill>
                  <a:schemeClr val="tx1"/>
                </a:solidFill>
                <a:latin typeface="Calibri"/>
                <a:ea typeface="+mn-ea"/>
                <a:cs typeface="+mn-cs"/>
              </a:rPr>
              <a:t>(primera fila, cuarta opción de la izquierda). </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a:t>
            </a:r>
            <a:r>
              <a:rPr lang="es-ES_tradnl" sz="1200" b="0" i="0" baseline="0" noProof="1" smtClean="0">
                <a:solidFill>
                  <a:schemeClr val="tx1"/>
                </a:solidFill>
                <a:latin typeface="Calibri"/>
                <a:ea typeface="+mn-ea"/>
                <a:cs typeface="+mn-cs"/>
              </a:rPr>
              <a:t> el cuadro de texto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0⁰</a:t>
            </a:r>
            <a:r>
              <a:rPr lang="es-ES_tradnl" sz="1200" b="0" i="0" baseline="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effectLst/>
                <a:latin typeface="Calibri"/>
                <a:ea typeface="+mn-ea"/>
                <a:cs typeface="+mn-cs"/>
              </a:rPr>
              <a:t>Agrega un delimitador de degradado</a:t>
            </a:r>
            <a:r>
              <a:rPr lang="es-ES_tradnl" sz="1200" b="0" i="0" noProof="1" smtClean="0">
                <a:solidFill>
                  <a:schemeClr val="tx1"/>
                </a:solidFill>
                <a:latin typeface="Calibri"/>
                <a:ea typeface="+mn-ea"/>
                <a:cs typeface="+mn-cs"/>
              </a:rPr>
              <a:t> o en </a:t>
            </a:r>
            <a:r>
              <a:rPr lang="es-ES_tradnl" sz="1200" b="1" i="0" noProof="1" smtClean="0">
                <a:solidFill>
                  <a:schemeClr val="tx1"/>
                </a:solidFill>
                <a:effectLst/>
                <a:latin typeface="Calibri"/>
                <a:ea typeface="+mn-ea"/>
                <a:cs typeface="+mn-cs"/>
              </a:rPr>
              <a:t>Quita el delimitador de degradado</a:t>
            </a:r>
            <a:r>
              <a:rPr lang="es-ES_tradnl" sz="1200" b="0" i="0" noProof="1" smtClean="0">
                <a:solidFill>
                  <a:schemeClr val="tx1"/>
                </a:solidFill>
                <a:latin typeface="Calibri"/>
                <a:ea typeface="+mn-ea"/>
                <a:cs typeface="+mn-cs"/>
              </a:rPr>
              <a:t> hasta que aparezcan tres delimitadores en el control deslizante.</a:t>
            </a:r>
          </a:p>
          <a:p>
            <a:pPr marL="228600" indent="-228600" algn="l" defTabSz="914400">
              <a:buFont typeface="Calibri"/>
              <a:buAutoNum type="arabicPeriod"/>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personalice los puntos de degradado agregados de la manera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primer delimitador del control deslizante y lleve a cabo lo siguiente:</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15% más oscuro </a:t>
            </a:r>
            <a:r>
              <a:rPr lang="es-ES_tradnl" sz="1200" b="0" i="0" noProof="1" smtClean="0">
                <a:solidFill>
                  <a:schemeClr val="tx1"/>
                </a:solidFill>
                <a:latin typeface="Calibri"/>
                <a:ea typeface="+mn-ea"/>
                <a:cs typeface="+mn-cs"/>
              </a:rPr>
              <a:t>(tercera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segundo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20%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a:t>
            </a:r>
            <a:r>
              <a:rPr lang="es-ES_tradnl" sz="1200" b="0" i="0" noProof="1" smtClean="0">
                <a:solidFill>
                  <a:schemeClr val="tx1"/>
                </a:solidFill>
                <a:latin typeface="Calibri"/>
                <a:ea typeface="+mn-ea"/>
                <a:cs typeface="+mn-cs"/>
              </a:rPr>
              <a:t>(primera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tercer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100%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a:t>
            </a:r>
            <a:r>
              <a:rPr lang="es-ES_tradnl" sz="1200" b="0" i="0" baseline="0" noProof="1" smtClean="0">
                <a:solidFill>
                  <a:schemeClr val="tx1"/>
                </a:solidFill>
                <a:latin typeface="Calibri"/>
                <a:ea typeface="+mn-ea"/>
                <a:cs typeface="+mn-cs"/>
              </a:rPr>
              <a:t> </a:t>
            </a:r>
            <a:r>
              <a:rPr lang="es-ES_tradnl" sz="1200" b="1" i="0" baseline="0" noProof="1" smtClean="0">
                <a:solidFill>
                  <a:schemeClr val="tx1"/>
                </a:solidFill>
                <a:latin typeface="Calibri"/>
                <a:ea typeface="+mn-ea"/>
                <a:cs typeface="+mn-cs"/>
              </a:rPr>
              <a:t>1, 25% más oscuro </a:t>
            </a:r>
            <a:r>
              <a:rPr lang="es-ES_tradnl" sz="1200" b="0" i="0" baseline="0" noProof="1" smtClean="0">
                <a:solidFill>
                  <a:schemeClr val="tx1"/>
                </a:solidFill>
                <a:latin typeface="Calibri"/>
                <a:ea typeface="+mn-ea"/>
                <a:cs typeface="+mn-cs"/>
              </a:rPr>
              <a:t>(cuarta fila, primera opción de la izquierda).</a:t>
            </a:r>
            <a:endParaRPr lang="es-ES_tradnl" sz="1200" b="0" i="0" baseline="0" noProof="1">
              <a:solidFill>
                <a:schemeClr val="tx1"/>
              </a:solidFill>
              <a:latin typeface="Calibri"/>
              <a:ea typeface="+mn-ea"/>
              <a:cs typeface="+mn-cs"/>
            </a:endParaRPr>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130162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fontScale="40000" lnSpcReduction="20000"/>
          </a:bodyPr>
          <a:lstStyle/>
          <a:p>
            <a:pPr marL="0" algn="l" defTabSz="914400">
              <a:buNone/>
            </a:pPr>
            <a:r>
              <a:rPr lang="es-ES_tradnl" sz="1400" b="1" i="0" noProof="1" smtClean="0">
                <a:solidFill>
                  <a:schemeClr val="tx1"/>
                </a:solidFill>
                <a:latin typeface="Calibri"/>
                <a:ea typeface="+mn-ea"/>
                <a:cs typeface="+mn-cs"/>
              </a:rPr>
              <a:t>Imagen con tonos multicolor</a:t>
            </a:r>
          </a:p>
          <a:p>
            <a:pPr marL="0" algn="l" defTabSz="914400">
              <a:buNone/>
            </a:pPr>
            <a:r>
              <a:rPr lang="es-ES_tradnl" sz="1400" b="0" i="0" noProof="1" smtClean="0">
                <a:solidFill>
                  <a:schemeClr val="tx1"/>
                </a:solidFill>
                <a:latin typeface="Calibri"/>
                <a:ea typeface="+mn-ea"/>
                <a:cs typeface="+mn-cs"/>
              </a:rPr>
              <a:t>(Básico)</a:t>
            </a:r>
          </a:p>
          <a:p>
            <a:pPr marL="0" algn="l" defTabSz="914400">
              <a:buNone/>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los efectos de imagen en esta diapositiva, lleve a cabo lo siguiente:</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Diapositivas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Diseño</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En blanco</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mn-lt"/>
                <a:ea typeface="+mn-ea"/>
                <a:cs typeface="+mn-cs"/>
              </a:rPr>
              <a:t>Imágenes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Insertar imagen</a:t>
            </a:r>
            <a:r>
              <a:rPr lang="es-ES_tradnl" sz="1200" b="0" i="0" baseline="0" noProof="1" smtClean="0">
                <a:solidFill>
                  <a:schemeClr val="tx1"/>
                </a:solidFill>
                <a:latin typeface="Calibri"/>
                <a:ea typeface="+mn-ea"/>
                <a:cs typeface="+mn-cs"/>
              </a:rPr>
              <a:t>, seleccione una imagen y, a continuación, haga clic en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imagen</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Tamaño y posición</a:t>
            </a:r>
            <a:r>
              <a:rPr lang="es-ES_tradnl" sz="1200" b="0" i="0" baseline="0" noProof="1" smtClean="0">
                <a:solidFill>
                  <a:schemeClr val="tx1"/>
                </a:solidFill>
                <a:latin typeface="Calibri"/>
                <a:ea typeface="+mn-ea"/>
                <a:cs typeface="+mn-cs"/>
              </a:rPr>
              <a:t>. </a:t>
            </a:r>
            <a:r>
              <a:rPr lang="es-ES_tradnl" sz="1200" b="0" i="0" noProof="1" smtClean="0">
                <a:solidFill>
                  <a:schemeClr val="tx1"/>
                </a:solidFill>
                <a:latin typeface="Calibri"/>
                <a:ea typeface="+mn-ea"/>
                <a:cs typeface="+mn-cs"/>
              </a:rPr>
              <a:t>En el cuadro de diálogo </a:t>
            </a:r>
            <a:r>
              <a:rPr lang="es-ES_tradnl" sz="1200" b="1" i="0" noProof="1" smtClean="0">
                <a:solidFill>
                  <a:schemeClr val="tx1"/>
                </a:solidFill>
                <a:effectLst/>
                <a:latin typeface="Calibri"/>
                <a:ea typeface="+mn-ea"/>
                <a:cs typeface="+mn-cs"/>
              </a:rPr>
              <a:t>Formato de imagen</a:t>
            </a:r>
            <a:r>
              <a:rPr lang="es-ES_tradnl" sz="1200" b="0" i="0" noProof="1" smtClean="0">
                <a:solidFill>
                  <a:schemeClr val="tx1"/>
                </a:solidFill>
                <a:latin typeface="Calibri"/>
                <a:ea typeface="+mn-ea"/>
                <a:cs typeface="+mn-cs"/>
              </a:rPr>
              <a:t>, modifique el tamaño o recorte la imagen de modo que el alto quede ajustado a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 y el ancho esté ajustado a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recortar la imagen, haga clic en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Posición de recorte</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Izquierda</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Superior</a:t>
            </a:r>
            <a:r>
              <a:rPr lang="es-ES_tradnl" sz="1200" b="0" i="0" noProof="1" smtClean="0">
                <a:solidFill>
                  <a:schemeClr val="tx1"/>
                </a:solidFill>
                <a:effectLst/>
                <a:latin typeface="Calibri"/>
                <a:ea typeface="+mn-ea"/>
                <a:cs typeface="+mn-cs"/>
              </a:rPr>
              <a:t>.</a:t>
            </a:r>
            <a:r>
              <a:rPr lang="es-ES_tradnl" sz="1200" b="0" i="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cambiar el tamaño de la imagen, haga clic en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Tamaño y giro</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Seleccione la imagen.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Formato de imagen</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imagen</a:t>
            </a:r>
            <a:r>
              <a:rPr lang="es-ES_tradnl" sz="1200" b="0" i="0" baseline="0" noProof="1" smtClean="0">
                <a:solidFill>
                  <a:schemeClr val="tx1"/>
                </a:solidFill>
                <a:latin typeface="Calibri"/>
                <a:ea typeface="+mn-ea"/>
                <a:cs typeface="+mn-cs"/>
              </a:rPr>
              <a:t> en el panel izquierdo y, a continuación, lleve a cabo lo siguiente en el panel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Volver a colorear</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Modos de color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Escala de grises</a:t>
            </a:r>
            <a:r>
              <a:rPr lang="es-ES_tradnl" sz="1200" b="0" i="0" baseline="0" noProof="1" smtClean="0">
                <a:solidFill>
                  <a:schemeClr val="tx1"/>
                </a:solidFill>
                <a:latin typeface="Calibri"/>
                <a:ea typeface="+mn-ea"/>
                <a:cs typeface="+mn-cs"/>
              </a:rPr>
              <a:t> (primera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Brillo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Contraste</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en el panel izquierdo. En el panel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haga clic en el botón situado junto a </a:t>
            </a:r>
            <a:r>
              <a:rPr lang="es-ES_tradnl" sz="1200" b="1" i="0" baseline="0" noProof="1" smtClean="0">
                <a:solidFill>
                  <a:schemeClr val="tx1"/>
                </a:solidFill>
                <a:latin typeface="Calibri"/>
                <a:ea typeface="+mn-ea"/>
                <a:cs typeface="+mn-cs"/>
              </a:rPr>
              <a:t>Valores preestablecidos</a:t>
            </a:r>
            <a:r>
              <a:rPr lang="es-ES_tradnl" sz="1200" b="0" i="0" baseline="0" noProof="1" smtClean="0">
                <a:solidFill>
                  <a:schemeClr val="tx1"/>
                </a:solidFill>
                <a:latin typeface="Calibri"/>
                <a:ea typeface="+mn-ea"/>
                <a:cs typeface="+mn-cs"/>
              </a:rPr>
              <a:t> y, en </a:t>
            </a:r>
            <a:r>
              <a:rPr lang="es-ES_tradnl" sz="1200" b="1" i="0" baseline="0" noProof="1" smtClean="0">
                <a:solidFill>
                  <a:schemeClr val="tx1"/>
                </a:solidFill>
                <a:latin typeface="Calibri"/>
                <a:ea typeface="+mn-ea"/>
                <a:cs typeface="+mn-cs"/>
              </a:rPr>
              <a:t>Interior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Interior arriba </a:t>
            </a:r>
            <a:r>
              <a:rPr lang="es-ES_tradnl" sz="1200" b="0" i="0" baseline="0" noProof="1" smtClean="0">
                <a:solidFill>
                  <a:schemeClr val="tx1"/>
                </a:solidFill>
                <a:latin typeface="Calibri"/>
                <a:ea typeface="+mn-ea"/>
                <a:cs typeface="+mn-cs"/>
              </a:rPr>
              <a:t>(primera fila, segunda opción de la izquierda).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Formas</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Rectángulos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Rectángulo</a:t>
            </a:r>
            <a:r>
              <a:rPr lang="es-ES_tradnl" sz="1200" b="0" i="0" baseline="0" noProof="1" smtClean="0">
                <a:solidFill>
                  <a:schemeClr val="tx1"/>
                </a:solidFill>
                <a:latin typeface="Calibri"/>
                <a:ea typeface="+mn-ea"/>
                <a:cs typeface="+mn-cs"/>
              </a:rPr>
              <a:t> (primera opción de la izquierda). Arrastre sobre la diapositiva para dibujar un rectángulo.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dibujo</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Alto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Ancho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a:t>
            </a: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Rellenar</a:t>
            </a:r>
            <a:r>
              <a:rPr lang="es-ES_tradnl" sz="1200" b="0" i="0" baseline="0" noProof="1" smtClean="0">
                <a:solidFill>
                  <a:schemeClr val="tx1"/>
                </a:solidFill>
                <a:latin typeface="Calibri"/>
                <a:ea typeface="+mn-ea"/>
                <a:cs typeface="+mn-cs"/>
              </a:rPr>
              <a:t> en el panel izquierdo, seleccione </a:t>
            </a:r>
            <a:r>
              <a:rPr lang="es-ES_tradnl" sz="1200" b="1" i="0" baseline="0" noProof="1" smtClean="0">
                <a:solidFill>
                  <a:schemeClr val="tx1"/>
                </a:solidFill>
                <a:latin typeface="Calibri"/>
                <a:ea typeface="+mn-ea"/>
                <a:cs typeface="+mn-cs"/>
              </a:rPr>
              <a:t>Relleno degradado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Relleno</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Colores preestablecidos</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Arco iris II </a:t>
            </a:r>
            <a:r>
              <a:rPr lang="es-ES_tradnl" sz="1200" b="0" i="0" noProof="1" smtClean="0">
                <a:solidFill>
                  <a:schemeClr val="tx1"/>
                </a:solidFill>
                <a:latin typeface="Calibri"/>
                <a:ea typeface="+mn-ea"/>
                <a:cs typeface="+mn-cs"/>
              </a:rPr>
              <a:t>(cuarta fila, segunda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la lista </a:t>
            </a:r>
            <a:r>
              <a:rPr lang="es-ES_tradnl" sz="1200" b="1" i="0" baseline="0" noProof="1" smtClean="0">
                <a:solidFill>
                  <a:schemeClr val="tx1"/>
                </a:solidFill>
                <a:latin typeface="Calibri"/>
                <a:ea typeface="+mn-ea"/>
                <a:cs typeface="+mn-cs"/>
              </a:rPr>
              <a:t>Tipo</a:t>
            </a:r>
            <a:r>
              <a:rPr lang="es-ES_tradnl" sz="1200" b="0" i="0" baseline="0" noProof="1" smtClean="0">
                <a:solidFill>
                  <a:schemeClr val="tx1"/>
                </a:solidFill>
                <a:latin typeface="Calibri"/>
                <a:ea typeface="+mn-ea"/>
                <a:cs typeface="+mn-cs"/>
              </a:rPr>
              <a:t>, seleccione </a:t>
            </a:r>
            <a:r>
              <a:rPr lang="es-ES_tradnl" sz="1200" b="1" i="0" baseline="0" noProof="1" smtClean="0">
                <a:solidFill>
                  <a:schemeClr val="tx1"/>
                </a:solidFill>
                <a:latin typeface="Calibri"/>
                <a:ea typeface="+mn-ea"/>
                <a:cs typeface="+mn-cs"/>
              </a:rPr>
              <a:t>Lineal</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Dirección</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Lineal izquierda </a:t>
            </a:r>
            <a:r>
              <a:rPr lang="es-ES_tradnl" sz="1200" b="0" i="0" baseline="0" noProof="1" smtClean="0">
                <a:solidFill>
                  <a:schemeClr val="tx1"/>
                </a:solidFill>
                <a:latin typeface="Calibri"/>
                <a:ea typeface="+mn-ea"/>
                <a:cs typeface="+mn-cs"/>
              </a:rPr>
              <a:t>(primera fila, quinta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180°</a:t>
            </a:r>
            <a:r>
              <a:rPr lang="es-ES_tradnl" sz="1200" b="0" i="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Puntos de</a:t>
            </a:r>
            <a:r>
              <a:rPr lang="es-ES_tradnl" sz="1200" b="0" i="0" baseline="0" noProof="1" smtClean="0">
                <a:solidFill>
                  <a:schemeClr val="tx1"/>
                </a:solidFill>
                <a:latin typeface="Calibri"/>
                <a:ea typeface="+mn-ea"/>
                <a:cs typeface="+mn-cs"/>
              </a:rPr>
              <a:t> degradado, en la lista desplegable, seleccione cada uno de los cinco puntos de degradado de forma individual y, a continuación, en el cuadro </a:t>
            </a:r>
            <a:r>
              <a:rPr lang="es-ES_tradnl" sz="1200" b="1" i="0" baseline="0" noProof="1" smtClean="0">
                <a:solidFill>
                  <a:schemeClr val="tx1"/>
                </a:solidFill>
                <a:latin typeface="Calibri"/>
                <a:ea typeface="+mn-ea"/>
                <a:cs typeface="+mn-cs"/>
              </a:rPr>
              <a:t>Transparencia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70%</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a:t>
            </a:r>
            <a:r>
              <a:rPr lang="es-ES_tradnl" sz="1200" b="0" i="0" noProof="1" smtClean="0">
                <a:solidFill>
                  <a:schemeClr val="tx1"/>
                </a:solidFill>
                <a:latin typeface="Calibri"/>
                <a:ea typeface="+mn-ea"/>
                <a:cs typeface="+mn-cs"/>
              </a:rPr>
              <a:t>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línea </a:t>
            </a:r>
            <a:r>
              <a:rPr lang="es-ES_tradnl" sz="1200" b="0" i="0" baseline="0" noProof="1" smtClean="0">
                <a:solidFill>
                  <a:schemeClr val="tx1"/>
                </a:solidFill>
                <a:latin typeface="Calibri"/>
                <a:ea typeface="+mn-ea"/>
                <a:cs typeface="+mn-cs"/>
              </a:rPr>
              <a:t>en el panel izquierdo y, a continuación, seleccione </a:t>
            </a:r>
            <a:r>
              <a:rPr lang="es-ES_tradnl" sz="1200" b="1" i="0" baseline="0" noProof="1" smtClean="0">
                <a:solidFill>
                  <a:schemeClr val="tx1"/>
                </a:solidFill>
                <a:latin typeface="Calibri"/>
                <a:ea typeface="+mn-ea"/>
                <a:cs typeface="+mn-cs"/>
              </a:rPr>
              <a:t>Sin línea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Color de línea</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Mantenga pulsada la tecla Mayús y seleccione la imagen y el rectángulo.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horizontalmente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Grupo</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Arrastre el grupo en vertical en la diapositiva para colocarlo según sea necesario.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Si el grupo ya no está centrado en la horizontal en la diapositiva,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el fondo en esta diapositiva, lleve a cabo lo siguiente: </a:t>
            </a:r>
          </a:p>
          <a:p>
            <a:pPr marL="228600" indent="-228600" algn="l" defTabSz="914400">
              <a:buFont typeface="Calibri"/>
              <a:buAutoNum type="arabicPeriod"/>
            </a:pPr>
            <a:r>
              <a:rPr lang="es-ES_tradnl" sz="1200" b="0" i="0" noProof="1" smtClean="0">
                <a:solidFill>
                  <a:schemeClr val="tx1"/>
                </a:solidFill>
                <a:latin typeface="Calibri"/>
                <a:ea typeface="+mn-ea"/>
                <a:cs typeface="+mn-cs"/>
              </a:rPr>
              <a:t>Haga clic con el botón secundario en el área de fondo de la diapositiva y, a continuación, haga clic en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Rellenar</a:t>
            </a:r>
            <a:r>
              <a:rPr lang="es-ES_tradnl" sz="1200" b="0" i="0" noProof="1" smtClean="0">
                <a:solidFill>
                  <a:schemeClr val="tx1"/>
                </a:solidFill>
                <a:latin typeface="Calibri"/>
                <a:ea typeface="+mn-ea"/>
                <a:cs typeface="+mn-cs"/>
              </a:rPr>
              <a:t> en el panel izquierdo, seleccione </a:t>
            </a:r>
            <a:r>
              <a:rPr lang="es-ES_tradnl" sz="1200" b="1" i="0" noProof="1" smtClean="0">
                <a:solidFill>
                  <a:schemeClr val="tx1"/>
                </a:solidFill>
                <a:latin typeface="Calibri"/>
                <a:ea typeface="+mn-ea"/>
                <a:cs typeface="+mn-cs"/>
              </a:rPr>
              <a:t>Relleno degradado</a:t>
            </a:r>
            <a:r>
              <a:rPr lang="es-ES_tradnl" sz="1200" b="0" i="0" noProof="1" smtClean="0">
                <a:solidFill>
                  <a:schemeClr val="tx1"/>
                </a:solidFill>
                <a:latin typeface="Calibri"/>
                <a:ea typeface="+mn-ea"/>
                <a:cs typeface="+mn-cs"/>
              </a:rPr>
              <a:t> en el panel </a:t>
            </a:r>
            <a:r>
              <a:rPr lang="es-ES_tradnl" sz="1200" b="1" i="0" noProof="1" smtClean="0">
                <a:solidFill>
                  <a:schemeClr val="tx1"/>
                </a:solidFill>
                <a:latin typeface="Calibri"/>
                <a:ea typeface="+mn-ea"/>
                <a:cs typeface="+mn-cs"/>
              </a:rPr>
              <a:t>Relleno</a:t>
            </a:r>
            <a:r>
              <a:rPr lang="es-ES_tradnl" sz="1200" b="0" i="0" noProof="1" smtClean="0">
                <a:solidFill>
                  <a:schemeClr val="tx1"/>
                </a:solidFill>
                <a:latin typeface="Calibri"/>
                <a:ea typeface="+mn-ea"/>
                <a:cs typeface="+mn-cs"/>
              </a:rPr>
              <a:t> y, a continuación, lleve a cabo lo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la lista </a:t>
            </a:r>
            <a:r>
              <a:rPr lang="es-ES_tradnl" sz="1200" b="1" i="0" noProof="1" smtClean="0">
                <a:solidFill>
                  <a:schemeClr val="tx1"/>
                </a:solidFill>
                <a:latin typeface="Calibri"/>
                <a:ea typeface="+mn-ea"/>
                <a:cs typeface="+mn-cs"/>
              </a:rPr>
              <a:t>Tipo</a:t>
            </a:r>
            <a:r>
              <a:rPr lang="es-ES_tradnl" sz="1200" b="0" i="0" noProof="1" smtClean="0">
                <a:solidFill>
                  <a:schemeClr val="tx1"/>
                </a:solidFill>
                <a:latin typeface="Calibri"/>
                <a:ea typeface="+mn-ea"/>
                <a:cs typeface="+mn-cs"/>
              </a:rPr>
              <a:t>, seleccione </a:t>
            </a:r>
            <a:r>
              <a:rPr lang="es-ES_tradnl" sz="1200" b="1" i="0" noProof="1" smtClean="0">
                <a:solidFill>
                  <a:schemeClr val="tx1"/>
                </a:solidFill>
                <a:latin typeface="Calibri"/>
                <a:ea typeface="+mn-ea"/>
                <a:cs typeface="+mn-cs"/>
              </a:rPr>
              <a:t>Lineal</a:t>
            </a:r>
            <a:r>
              <a:rPr lang="es-ES_tradnl" sz="1200" b="0" i="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Dirección</a:t>
            </a:r>
            <a:r>
              <a:rPr lang="es-ES_tradnl" sz="1200" b="0" i="0" noProof="1" smtClean="0">
                <a:solidFill>
                  <a:schemeClr val="tx1"/>
                </a:solidFill>
                <a:latin typeface="Calibri"/>
                <a:ea typeface="+mn-ea"/>
                <a:cs typeface="+mn-cs"/>
              </a:rPr>
              <a:t> y, a continuación, haga clic en </a:t>
            </a:r>
            <a:r>
              <a:rPr lang="es-ES_tradnl" sz="1200" b="1" i="0" noProof="1" smtClean="0">
                <a:solidFill>
                  <a:schemeClr val="tx1"/>
                </a:solidFill>
                <a:latin typeface="Calibri"/>
                <a:ea typeface="+mn-ea"/>
                <a:cs typeface="+mn-cs"/>
              </a:rPr>
              <a:t>Lineal derecha </a:t>
            </a:r>
            <a:r>
              <a:rPr lang="es-ES_tradnl" sz="1200" b="0" i="0" noProof="1" smtClean="0">
                <a:solidFill>
                  <a:schemeClr val="tx1"/>
                </a:solidFill>
                <a:latin typeface="Calibri"/>
                <a:ea typeface="+mn-ea"/>
                <a:cs typeface="+mn-cs"/>
              </a:rPr>
              <a:t>(primera fila, cuarta opción de la izquierda). </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a:t>
            </a:r>
            <a:r>
              <a:rPr lang="es-ES_tradnl" sz="1200" b="0" i="0" baseline="0" noProof="1" smtClean="0">
                <a:solidFill>
                  <a:schemeClr val="tx1"/>
                </a:solidFill>
                <a:latin typeface="Calibri"/>
                <a:ea typeface="+mn-ea"/>
                <a:cs typeface="+mn-cs"/>
              </a:rPr>
              <a:t> el cuadro de texto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0⁰</a:t>
            </a:r>
            <a:r>
              <a:rPr lang="es-ES_tradnl" sz="1200" b="0" i="0" baseline="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effectLst/>
                <a:latin typeface="Calibri"/>
                <a:ea typeface="+mn-ea"/>
                <a:cs typeface="+mn-cs"/>
              </a:rPr>
              <a:t>Agrega un delimitador de degradado</a:t>
            </a:r>
            <a:r>
              <a:rPr lang="es-ES_tradnl" sz="1200" b="0" i="0" noProof="1" smtClean="0">
                <a:solidFill>
                  <a:schemeClr val="tx1"/>
                </a:solidFill>
                <a:latin typeface="Calibri"/>
                <a:ea typeface="+mn-ea"/>
                <a:cs typeface="+mn-cs"/>
              </a:rPr>
              <a:t> o en </a:t>
            </a:r>
            <a:r>
              <a:rPr lang="es-ES_tradnl" sz="1200" b="1" i="0" noProof="1" smtClean="0">
                <a:solidFill>
                  <a:schemeClr val="tx1"/>
                </a:solidFill>
                <a:effectLst/>
                <a:latin typeface="Calibri"/>
                <a:ea typeface="+mn-ea"/>
                <a:cs typeface="+mn-cs"/>
              </a:rPr>
              <a:t>Quita el delimitador de degradado</a:t>
            </a:r>
            <a:r>
              <a:rPr lang="es-ES_tradnl" sz="1200" b="0" i="0" noProof="1" smtClean="0">
                <a:solidFill>
                  <a:schemeClr val="tx1"/>
                </a:solidFill>
                <a:latin typeface="Calibri"/>
                <a:ea typeface="+mn-ea"/>
                <a:cs typeface="+mn-cs"/>
              </a:rPr>
              <a:t> hasta que aparezcan tres delimitadores en el control deslizante.</a:t>
            </a:r>
          </a:p>
          <a:p>
            <a:pPr marL="228600" indent="-228600" algn="l" defTabSz="914400">
              <a:buFont typeface="Calibri"/>
              <a:buAutoNum type="arabicPeriod"/>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personalice los puntos de degradado agregados de la manera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primer delimitador del control deslizante y lleve a cabo lo siguiente:</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15% más oscuro </a:t>
            </a:r>
            <a:r>
              <a:rPr lang="es-ES_tradnl" sz="1200" b="0" i="0" noProof="1" smtClean="0">
                <a:solidFill>
                  <a:schemeClr val="tx1"/>
                </a:solidFill>
                <a:latin typeface="Calibri"/>
                <a:ea typeface="+mn-ea"/>
                <a:cs typeface="+mn-cs"/>
              </a:rPr>
              <a:t>(tercera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segundo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20%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a:t>
            </a:r>
            <a:r>
              <a:rPr lang="es-ES_tradnl" sz="1200" b="0" i="0" noProof="1" smtClean="0">
                <a:solidFill>
                  <a:schemeClr val="tx1"/>
                </a:solidFill>
                <a:latin typeface="Calibri"/>
                <a:ea typeface="+mn-ea"/>
                <a:cs typeface="+mn-cs"/>
              </a:rPr>
              <a:t>(primera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tercer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100%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a:t>
            </a:r>
            <a:r>
              <a:rPr lang="es-ES_tradnl" sz="1200" b="0" i="0" baseline="0" noProof="1" smtClean="0">
                <a:solidFill>
                  <a:schemeClr val="tx1"/>
                </a:solidFill>
                <a:latin typeface="Calibri"/>
                <a:ea typeface="+mn-ea"/>
                <a:cs typeface="+mn-cs"/>
              </a:rPr>
              <a:t> </a:t>
            </a:r>
            <a:r>
              <a:rPr lang="es-ES_tradnl" sz="1200" b="1" i="0" baseline="0" noProof="1" smtClean="0">
                <a:solidFill>
                  <a:schemeClr val="tx1"/>
                </a:solidFill>
                <a:latin typeface="Calibri"/>
                <a:ea typeface="+mn-ea"/>
                <a:cs typeface="+mn-cs"/>
              </a:rPr>
              <a:t>1, 25% más oscuro </a:t>
            </a:r>
            <a:r>
              <a:rPr lang="es-ES_tradnl" sz="1200" b="0" i="0" baseline="0" noProof="1" smtClean="0">
                <a:solidFill>
                  <a:schemeClr val="tx1"/>
                </a:solidFill>
                <a:latin typeface="Calibri"/>
                <a:ea typeface="+mn-ea"/>
                <a:cs typeface="+mn-cs"/>
              </a:rPr>
              <a:t>(cuarta fila, primera opción de la izquierda).</a:t>
            </a:r>
            <a:endParaRPr lang="es-ES_tradnl" sz="1200" b="0" i="0" baseline="0" noProof="1">
              <a:solidFill>
                <a:schemeClr val="tx1"/>
              </a:solidFill>
              <a:latin typeface="Calibri"/>
              <a:ea typeface="+mn-ea"/>
              <a:cs typeface="+mn-cs"/>
            </a:endParaRPr>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9353649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fontScale="40000" lnSpcReduction="20000"/>
          </a:bodyPr>
          <a:lstStyle/>
          <a:p>
            <a:pPr marL="0" algn="l" defTabSz="914400">
              <a:buNone/>
            </a:pPr>
            <a:r>
              <a:rPr lang="es-ES_tradnl" sz="1400" b="1" i="0" noProof="1" smtClean="0">
                <a:solidFill>
                  <a:schemeClr val="tx1"/>
                </a:solidFill>
                <a:latin typeface="Calibri"/>
                <a:ea typeface="+mn-ea"/>
                <a:cs typeface="+mn-cs"/>
              </a:rPr>
              <a:t>Imagen con tonos multicolor</a:t>
            </a:r>
          </a:p>
          <a:p>
            <a:pPr marL="0" algn="l" defTabSz="914400">
              <a:buNone/>
            </a:pPr>
            <a:r>
              <a:rPr lang="es-ES_tradnl" sz="1400" b="0" i="0" noProof="1" smtClean="0">
                <a:solidFill>
                  <a:schemeClr val="tx1"/>
                </a:solidFill>
                <a:latin typeface="Calibri"/>
                <a:ea typeface="+mn-ea"/>
                <a:cs typeface="+mn-cs"/>
              </a:rPr>
              <a:t>(Básico)</a:t>
            </a:r>
          </a:p>
          <a:p>
            <a:pPr marL="0" algn="l" defTabSz="914400">
              <a:buNone/>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los efectos de imagen en esta diapositiva, lleve a cabo lo siguiente:</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Diapositivas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Diseño</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En blanco</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mn-lt"/>
                <a:ea typeface="+mn-ea"/>
                <a:cs typeface="+mn-cs"/>
              </a:rPr>
              <a:t>Imágenes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Insertar imagen</a:t>
            </a:r>
            <a:r>
              <a:rPr lang="es-ES_tradnl" sz="1200" b="0" i="0" baseline="0" noProof="1" smtClean="0">
                <a:solidFill>
                  <a:schemeClr val="tx1"/>
                </a:solidFill>
                <a:latin typeface="Calibri"/>
                <a:ea typeface="+mn-ea"/>
                <a:cs typeface="+mn-cs"/>
              </a:rPr>
              <a:t>, seleccione una imagen y, a continuación, haga clic en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imagen</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Tamaño y posición</a:t>
            </a:r>
            <a:r>
              <a:rPr lang="es-ES_tradnl" sz="1200" b="0" i="0" baseline="0" noProof="1" smtClean="0">
                <a:solidFill>
                  <a:schemeClr val="tx1"/>
                </a:solidFill>
                <a:latin typeface="Calibri"/>
                <a:ea typeface="+mn-ea"/>
                <a:cs typeface="+mn-cs"/>
              </a:rPr>
              <a:t>. </a:t>
            </a:r>
            <a:r>
              <a:rPr lang="es-ES_tradnl" sz="1200" b="0" i="0" noProof="1" smtClean="0">
                <a:solidFill>
                  <a:schemeClr val="tx1"/>
                </a:solidFill>
                <a:latin typeface="Calibri"/>
                <a:ea typeface="+mn-ea"/>
                <a:cs typeface="+mn-cs"/>
              </a:rPr>
              <a:t>En el cuadro de diálogo </a:t>
            </a:r>
            <a:r>
              <a:rPr lang="es-ES_tradnl" sz="1200" b="1" i="0" noProof="1" smtClean="0">
                <a:solidFill>
                  <a:schemeClr val="tx1"/>
                </a:solidFill>
                <a:effectLst/>
                <a:latin typeface="Calibri"/>
                <a:ea typeface="+mn-ea"/>
                <a:cs typeface="+mn-cs"/>
              </a:rPr>
              <a:t>Formato de imagen</a:t>
            </a:r>
            <a:r>
              <a:rPr lang="es-ES_tradnl" sz="1200" b="0" i="0" noProof="1" smtClean="0">
                <a:solidFill>
                  <a:schemeClr val="tx1"/>
                </a:solidFill>
                <a:latin typeface="Calibri"/>
                <a:ea typeface="+mn-ea"/>
                <a:cs typeface="+mn-cs"/>
              </a:rPr>
              <a:t>, modifique el tamaño o recorte la imagen de modo que el alto quede ajustado a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 y el ancho esté ajustado a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recortar la imagen, haga clic en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Posición de recorte</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Izquierda</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Superior</a:t>
            </a:r>
            <a:r>
              <a:rPr lang="es-ES_tradnl" sz="1200" b="0" i="0" noProof="1" smtClean="0">
                <a:solidFill>
                  <a:schemeClr val="tx1"/>
                </a:solidFill>
                <a:effectLst/>
                <a:latin typeface="Calibri"/>
                <a:ea typeface="+mn-ea"/>
                <a:cs typeface="+mn-cs"/>
              </a:rPr>
              <a:t>.</a:t>
            </a:r>
            <a:r>
              <a:rPr lang="es-ES_tradnl" sz="1200" b="0" i="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cambiar el tamaño de la imagen, haga clic en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Tamaño y giro</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Seleccione la imagen.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Formato de imagen</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imagen</a:t>
            </a:r>
            <a:r>
              <a:rPr lang="es-ES_tradnl" sz="1200" b="0" i="0" baseline="0" noProof="1" smtClean="0">
                <a:solidFill>
                  <a:schemeClr val="tx1"/>
                </a:solidFill>
                <a:latin typeface="Calibri"/>
                <a:ea typeface="+mn-ea"/>
                <a:cs typeface="+mn-cs"/>
              </a:rPr>
              <a:t> en el panel izquierdo y, a continuación, lleve a cabo lo siguiente en el panel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Volver a colorear</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Modos de color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Escala de grises</a:t>
            </a:r>
            <a:r>
              <a:rPr lang="es-ES_tradnl" sz="1200" b="0" i="0" baseline="0" noProof="1" smtClean="0">
                <a:solidFill>
                  <a:schemeClr val="tx1"/>
                </a:solidFill>
                <a:latin typeface="Calibri"/>
                <a:ea typeface="+mn-ea"/>
                <a:cs typeface="+mn-cs"/>
              </a:rPr>
              <a:t> (primera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Brillo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Contraste</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en el panel izquierdo. En el panel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haga clic en el botón situado junto a </a:t>
            </a:r>
            <a:r>
              <a:rPr lang="es-ES_tradnl" sz="1200" b="1" i="0" baseline="0" noProof="1" smtClean="0">
                <a:solidFill>
                  <a:schemeClr val="tx1"/>
                </a:solidFill>
                <a:latin typeface="Calibri"/>
                <a:ea typeface="+mn-ea"/>
                <a:cs typeface="+mn-cs"/>
              </a:rPr>
              <a:t>Valores preestablecidos</a:t>
            </a:r>
            <a:r>
              <a:rPr lang="es-ES_tradnl" sz="1200" b="0" i="0" baseline="0" noProof="1" smtClean="0">
                <a:solidFill>
                  <a:schemeClr val="tx1"/>
                </a:solidFill>
                <a:latin typeface="Calibri"/>
                <a:ea typeface="+mn-ea"/>
                <a:cs typeface="+mn-cs"/>
              </a:rPr>
              <a:t> y, en </a:t>
            </a:r>
            <a:r>
              <a:rPr lang="es-ES_tradnl" sz="1200" b="1" i="0" baseline="0" noProof="1" smtClean="0">
                <a:solidFill>
                  <a:schemeClr val="tx1"/>
                </a:solidFill>
                <a:latin typeface="Calibri"/>
                <a:ea typeface="+mn-ea"/>
                <a:cs typeface="+mn-cs"/>
              </a:rPr>
              <a:t>Interior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Interior arriba </a:t>
            </a:r>
            <a:r>
              <a:rPr lang="es-ES_tradnl" sz="1200" b="0" i="0" baseline="0" noProof="1" smtClean="0">
                <a:solidFill>
                  <a:schemeClr val="tx1"/>
                </a:solidFill>
                <a:latin typeface="Calibri"/>
                <a:ea typeface="+mn-ea"/>
                <a:cs typeface="+mn-cs"/>
              </a:rPr>
              <a:t>(primera fila, segunda opción de la izquierda).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Formas</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Rectángulos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Rectángulo</a:t>
            </a:r>
            <a:r>
              <a:rPr lang="es-ES_tradnl" sz="1200" b="0" i="0" baseline="0" noProof="1" smtClean="0">
                <a:solidFill>
                  <a:schemeClr val="tx1"/>
                </a:solidFill>
                <a:latin typeface="Calibri"/>
                <a:ea typeface="+mn-ea"/>
                <a:cs typeface="+mn-cs"/>
              </a:rPr>
              <a:t> (primera opción de la izquierda). Arrastre sobre la diapositiva para dibujar un rectángulo.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dibujo</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Alto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Ancho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a:t>
            </a: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Rellenar</a:t>
            </a:r>
            <a:r>
              <a:rPr lang="es-ES_tradnl" sz="1200" b="0" i="0" baseline="0" noProof="1" smtClean="0">
                <a:solidFill>
                  <a:schemeClr val="tx1"/>
                </a:solidFill>
                <a:latin typeface="Calibri"/>
                <a:ea typeface="+mn-ea"/>
                <a:cs typeface="+mn-cs"/>
              </a:rPr>
              <a:t> en el panel izquierdo, seleccione </a:t>
            </a:r>
            <a:r>
              <a:rPr lang="es-ES_tradnl" sz="1200" b="1" i="0" baseline="0" noProof="1" smtClean="0">
                <a:solidFill>
                  <a:schemeClr val="tx1"/>
                </a:solidFill>
                <a:latin typeface="Calibri"/>
                <a:ea typeface="+mn-ea"/>
                <a:cs typeface="+mn-cs"/>
              </a:rPr>
              <a:t>Relleno degradado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Relleno</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Colores preestablecidos</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Arco iris II </a:t>
            </a:r>
            <a:r>
              <a:rPr lang="es-ES_tradnl" sz="1200" b="0" i="0" noProof="1" smtClean="0">
                <a:solidFill>
                  <a:schemeClr val="tx1"/>
                </a:solidFill>
                <a:latin typeface="Calibri"/>
                <a:ea typeface="+mn-ea"/>
                <a:cs typeface="+mn-cs"/>
              </a:rPr>
              <a:t>(cuarta fila, segunda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la lista </a:t>
            </a:r>
            <a:r>
              <a:rPr lang="es-ES_tradnl" sz="1200" b="1" i="0" baseline="0" noProof="1" smtClean="0">
                <a:solidFill>
                  <a:schemeClr val="tx1"/>
                </a:solidFill>
                <a:latin typeface="Calibri"/>
                <a:ea typeface="+mn-ea"/>
                <a:cs typeface="+mn-cs"/>
              </a:rPr>
              <a:t>Tipo</a:t>
            </a:r>
            <a:r>
              <a:rPr lang="es-ES_tradnl" sz="1200" b="0" i="0" baseline="0" noProof="1" smtClean="0">
                <a:solidFill>
                  <a:schemeClr val="tx1"/>
                </a:solidFill>
                <a:latin typeface="Calibri"/>
                <a:ea typeface="+mn-ea"/>
                <a:cs typeface="+mn-cs"/>
              </a:rPr>
              <a:t>, seleccione </a:t>
            </a:r>
            <a:r>
              <a:rPr lang="es-ES_tradnl" sz="1200" b="1" i="0" baseline="0" noProof="1" smtClean="0">
                <a:solidFill>
                  <a:schemeClr val="tx1"/>
                </a:solidFill>
                <a:latin typeface="Calibri"/>
                <a:ea typeface="+mn-ea"/>
                <a:cs typeface="+mn-cs"/>
              </a:rPr>
              <a:t>Lineal</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Dirección</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Lineal izquierda </a:t>
            </a:r>
            <a:r>
              <a:rPr lang="es-ES_tradnl" sz="1200" b="0" i="0" baseline="0" noProof="1" smtClean="0">
                <a:solidFill>
                  <a:schemeClr val="tx1"/>
                </a:solidFill>
                <a:latin typeface="Calibri"/>
                <a:ea typeface="+mn-ea"/>
                <a:cs typeface="+mn-cs"/>
              </a:rPr>
              <a:t>(primera fila, quinta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180°</a:t>
            </a:r>
            <a:r>
              <a:rPr lang="es-ES_tradnl" sz="1200" b="0" i="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Puntos de</a:t>
            </a:r>
            <a:r>
              <a:rPr lang="es-ES_tradnl" sz="1200" b="0" i="0" baseline="0" noProof="1" smtClean="0">
                <a:solidFill>
                  <a:schemeClr val="tx1"/>
                </a:solidFill>
                <a:latin typeface="Calibri"/>
                <a:ea typeface="+mn-ea"/>
                <a:cs typeface="+mn-cs"/>
              </a:rPr>
              <a:t> degradado, en la lista desplegable, seleccione cada uno de los cinco puntos de degradado de forma individual y, a continuación, en el cuadro </a:t>
            </a:r>
            <a:r>
              <a:rPr lang="es-ES_tradnl" sz="1200" b="1" i="0" baseline="0" noProof="1" smtClean="0">
                <a:solidFill>
                  <a:schemeClr val="tx1"/>
                </a:solidFill>
                <a:latin typeface="Calibri"/>
                <a:ea typeface="+mn-ea"/>
                <a:cs typeface="+mn-cs"/>
              </a:rPr>
              <a:t>Transparencia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70%</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a:t>
            </a:r>
            <a:r>
              <a:rPr lang="es-ES_tradnl" sz="1200" b="0" i="0" noProof="1" smtClean="0">
                <a:solidFill>
                  <a:schemeClr val="tx1"/>
                </a:solidFill>
                <a:latin typeface="Calibri"/>
                <a:ea typeface="+mn-ea"/>
                <a:cs typeface="+mn-cs"/>
              </a:rPr>
              <a:t>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línea </a:t>
            </a:r>
            <a:r>
              <a:rPr lang="es-ES_tradnl" sz="1200" b="0" i="0" baseline="0" noProof="1" smtClean="0">
                <a:solidFill>
                  <a:schemeClr val="tx1"/>
                </a:solidFill>
                <a:latin typeface="Calibri"/>
                <a:ea typeface="+mn-ea"/>
                <a:cs typeface="+mn-cs"/>
              </a:rPr>
              <a:t>en el panel izquierdo y, a continuación, seleccione </a:t>
            </a:r>
            <a:r>
              <a:rPr lang="es-ES_tradnl" sz="1200" b="1" i="0" baseline="0" noProof="1" smtClean="0">
                <a:solidFill>
                  <a:schemeClr val="tx1"/>
                </a:solidFill>
                <a:latin typeface="Calibri"/>
                <a:ea typeface="+mn-ea"/>
                <a:cs typeface="+mn-cs"/>
              </a:rPr>
              <a:t>Sin línea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Color de línea</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Mantenga pulsada la tecla Mayús y seleccione la imagen y el rectángulo.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horizontalmente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Grupo</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Arrastre el grupo en vertical en la diapositiva para colocarlo según sea necesario.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Si el grupo ya no está centrado en la horizontal en la diapositiva,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el fondo en esta diapositiva, lleve a cabo lo siguiente: </a:t>
            </a:r>
          </a:p>
          <a:p>
            <a:pPr marL="228600" indent="-228600" algn="l" defTabSz="914400">
              <a:buFont typeface="Calibri"/>
              <a:buAutoNum type="arabicPeriod"/>
            </a:pPr>
            <a:r>
              <a:rPr lang="es-ES_tradnl" sz="1200" b="0" i="0" noProof="1" smtClean="0">
                <a:solidFill>
                  <a:schemeClr val="tx1"/>
                </a:solidFill>
                <a:latin typeface="Calibri"/>
                <a:ea typeface="+mn-ea"/>
                <a:cs typeface="+mn-cs"/>
              </a:rPr>
              <a:t>Haga clic con el botón secundario en el área de fondo de la diapositiva y, a continuación, haga clic en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Rellenar</a:t>
            </a:r>
            <a:r>
              <a:rPr lang="es-ES_tradnl" sz="1200" b="0" i="0" noProof="1" smtClean="0">
                <a:solidFill>
                  <a:schemeClr val="tx1"/>
                </a:solidFill>
                <a:latin typeface="Calibri"/>
                <a:ea typeface="+mn-ea"/>
                <a:cs typeface="+mn-cs"/>
              </a:rPr>
              <a:t> en el panel izquierdo, seleccione </a:t>
            </a:r>
            <a:r>
              <a:rPr lang="es-ES_tradnl" sz="1200" b="1" i="0" noProof="1" smtClean="0">
                <a:solidFill>
                  <a:schemeClr val="tx1"/>
                </a:solidFill>
                <a:latin typeface="Calibri"/>
                <a:ea typeface="+mn-ea"/>
                <a:cs typeface="+mn-cs"/>
              </a:rPr>
              <a:t>Relleno degradado</a:t>
            </a:r>
            <a:r>
              <a:rPr lang="es-ES_tradnl" sz="1200" b="0" i="0" noProof="1" smtClean="0">
                <a:solidFill>
                  <a:schemeClr val="tx1"/>
                </a:solidFill>
                <a:latin typeface="Calibri"/>
                <a:ea typeface="+mn-ea"/>
                <a:cs typeface="+mn-cs"/>
              </a:rPr>
              <a:t> en el panel </a:t>
            </a:r>
            <a:r>
              <a:rPr lang="es-ES_tradnl" sz="1200" b="1" i="0" noProof="1" smtClean="0">
                <a:solidFill>
                  <a:schemeClr val="tx1"/>
                </a:solidFill>
                <a:latin typeface="Calibri"/>
                <a:ea typeface="+mn-ea"/>
                <a:cs typeface="+mn-cs"/>
              </a:rPr>
              <a:t>Relleno</a:t>
            </a:r>
            <a:r>
              <a:rPr lang="es-ES_tradnl" sz="1200" b="0" i="0" noProof="1" smtClean="0">
                <a:solidFill>
                  <a:schemeClr val="tx1"/>
                </a:solidFill>
                <a:latin typeface="Calibri"/>
                <a:ea typeface="+mn-ea"/>
                <a:cs typeface="+mn-cs"/>
              </a:rPr>
              <a:t> y, a continuación, lleve a cabo lo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la lista </a:t>
            </a:r>
            <a:r>
              <a:rPr lang="es-ES_tradnl" sz="1200" b="1" i="0" noProof="1" smtClean="0">
                <a:solidFill>
                  <a:schemeClr val="tx1"/>
                </a:solidFill>
                <a:latin typeface="Calibri"/>
                <a:ea typeface="+mn-ea"/>
                <a:cs typeface="+mn-cs"/>
              </a:rPr>
              <a:t>Tipo</a:t>
            </a:r>
            <a:r>
              <a:rPr lang="es-ES_tradnl" sz="1200" b="0" i="0" noProof="1" smtClean="0">
                <a:solidFill>
                  <a:schemeClr val="tx1"/>
                </a:solidFill>
                <a:latin typeface="Calibri"/>
                <a:ea typeface="+mn-ea"/>
                <a:cs typeface="+mn-cs"/>
              </a:rPr>
              <a:t>, seleccione </a:t>
            </a:r>
            <a:r>
              <a:rPr lang="es-ES_tradnl" sz="1200" b="1" i="0" noProof="1" smtClean="0">
                <a:solidFill>
                  <a:schemeClr val="tx1"/>
                </a:solidFill>
                <a:latin typeface="Calibri"/>
                <a:ea typeface="+mn-ea"/>
                <a:cs typeface="+mn-cs"/>
              </a:rPr>
              <a:t>Lineal</a:t>
            </a:r>
            <a:r>
              <a:rPr lang="es-ES_tradnl" sz="1200" b="0" i="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Dirección</a:t>
            </a:r>
            <a:r>
              <a:rPr lang="es-ES_tradnl" sz="1200" b="0" i="0" noProof="1" smtClean="0">
                <a:solidFill>
                  <a:schemeClr val="tx1"/>
                </a:solidFill>
                <a:latin typeface="Calibri"/>
                <a:ea typeface="+mn-ea"/>
                <a:cs typeface="+mn-cs"/>
              </a:rPr>
              <a:t> y, a continuación, haga clic en </a:t>
            </a:r>
            <a:r>
              <a:rPr lang="es-ES_tradnl" sz="1200" b="1" i="0" noProof="1" smtClean="0">
                <a:solidFill>
                  <a:schemeClr val="tx1"/>
                </a:solidFill>
                <a:latin typeface="Calibri"/>
                <a:ea typeface="+mn-ea"/>
                <a:cs typeface="+mn-cs"/>
              </a:rPr>
              <a:t>Lineal derecha </a:t>
            </a:r>
            <a:r>
              <a:rPr lang="es-ES_tradnl" sz="1200" b="0" i="0" noProof="1" smtClean="0">
                <a:solidFill>
                  <a:schemeClr val="tx1"/>
                </a:solidFill>
                <a:latin typeface="Calibri"/>
                <a:ea typeface="+mn-ea"/>
                <a:cs typeface="+mn-cs"/>
              </a:rPr>
              <a:t>(primera fila, cuarta opción de la izquierda). </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a:t>
            </a:r>
            <a:r>
              <a:rPr lang="es-ES_tradnl" sz="1200" b="0" i="0" baseline="0" noProof="1" smtClean="0">
                <a:solidFill>
                  <a:schemeClr val="tx1"/>
                </a:solidFill>
                <a:latin typeface="Calibri"/>
                <a:ea typeface="+mn-ea"/>
                <a:cs typeface="+mn-cs"/>
              </a:rPr>
              <a:t> el cuadro de texto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0⁰</a:t>
            </a:r>
            <a:r>
              <a:rPr lang="es-ES_tradnl" sz="1200" b="0" i="0" baseline="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effectLst/>
                <a:latin typeface="Calibri"/>
                <a:ea typeface="+mn-ea"/>
                <a:cs typeface="+mn-cs"/>
              </a:rPr>
              <a:t>Agrega un delimitador de degradado</a:t>
            </a:r>
            <a:r>
              <a:rPr lang="es-ES_tradnl" sz="1200" b="0" i="0" noProof="1" smtClean="0">
                <a:solidFill>
                  <a:schemeClr val="tx1"/>
                </a:solidFill>
                <a:latin typeface="Calibri"/>
                <a:ea typeface="+mn-ea"/>
                <a:cs typeface="+mn-cs"/>
              </a:rPr>
              <a:t> o en </a:t>
            </a:r>
            <a:r>
              <a:rPr lang="es-ES_tradnl" sz="1200" b="1" i="0" noProof="1" smtClean="0">
                <a:solidFill>
                  <a:schemeClr val="tx1"/>
                </a:solidFill>
                <a:effectLst/>
                <a:latin typeface="Calibri"/>
                <a:ea typeface="+mn-ea"/>
                <a:cs typeface="+mn-cs"/>
              </a:rPr>
              <a:t>Quita el delimitador de degradado</a:t>
            </a:r>
            <a:r>
              <a:rPr lang="es-ES_tradnl" sz="1200" b="0" i="0" noProof="1" smtClean="0">
                <a:solidFill>
                  <a:schemeClr val="tx1"/>
                </a:solidFill>
                <a:latin typeface="Calibri"/>
                <a:ea typeface="+mn-ea"/>
                <a:cs typeface="+mn-cs"/>
              </a:rPr>
              <a:t> hasta que aparezcan tres delimitadores en el control deslizante.</a:t>
            </a:r>
          </a:p>
          <a:p>
            <a:pPr marL="228600" indent="-228600" algn="l" defTabSz="914400">
              <a:buFont typeface="Calibri"/>
              <a:buAutoNum type="arabicPeriod"/>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personalice los puntos de degradado agregados de la manera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primer delimitador del control deslizante y lleve a cabo lo siguiente:</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15% más oscuro </a:t>
            </a:r>
            <a:r>
              <a:rPr lang="es-ES_tradnl" sz="1200" b="0" i="0" noProof="1" smtClean="0">
                <a:solidFill>
                  <a:schemeClr val="tx1"/>
                </a:solidFill>
                <a:latin typeface="Calibri"/>
                <a:ea typeface="+mn-ea"/>
                <a:cs typeface="+mn-cs"/>
              </a:rPr>
              <a:t>(tercera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segundo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20%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a:t>
            </a:r>
            <a:r>
              <a:rPr lang="es-ES_tradnl" sz="1200" b="0" i="0" noProof="1" smtClean="0">
                <a:solidFill>
                  <a:schemeClr val="tx1"/>
                </a:solidFill>
                <a:latin typeface="Calibri"/>
                <a:ea typeface="+mn-ea"/>
                <a:cs typeface="+mn-cs"/>
              </a:rPr>
              <a:t>(primera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tercer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100%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a:t>
            </a:r>
            <a:r>
              <a:rPr lang="es-ES_tradnl" sz="1200" b="0" i="0" baseline="0" noProof="1" smtClean="0">
                <a:solidFill>
                  <a:schemeClr val="tx1"/>
                </a:solidFill>
                <a:latin typeface="Calibri"/>
                <a:ea typeface="+mn-ea"/>
                <a:cs typeface="+mn-cs"/>
              </a:rPr>
              <a:t> </a:t>
            </a:r>
            <a:r>
              <a:rPr lang="es-ES_tradnl" sz="1200" b="1" i="0" baseline="0" noProof="1" smtClean="0">
                <a:solidFill>
                  <a:schemeClr val="tx1"/>
                </a:solidFill>
                <a:latin typeface="Calibri"/>
                <a:ea typeface="+mn-ea"/>
                <a:cs typeface="+mn-cs"/>
              </a:rPr>
              <a:t>1, 25% más oscuro </a:t>
            </a:r>
            <a:r>
              <a:rPr lang="es-ES_tradnl" sz="1200" b="0" i="0" baseline="0" noProof="1" smtClean="0">
                <a:solidFill>
                  <a:schemeClr val="tx1"/>
                </a:solidFill>
                <a:latin typeface="Calibri"/>
                <a:ea typeface="+mn-ea"/>
                <a:cs typeface="+mn-cs"/>
              </a:rPr>
              <a:t>(cuarta fila, primera opción de la izquierda).</a:t>
            </a:r>
            <a:endParaRPr lang="es-ES_tradnl" sz="1200" b="0" i="0" baseline="0" noProof="1">
              <a:solidFill>
                <a:schemeClr val="tx1"/>
              </a:solidFill>
              <a:latin typeface="Calibri"/>
              <a:ea typeface="+mn-ea"/>
              <a:cs typeface="+mn-cs"/>
            </a:endParaRPr>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4007537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fontScale="40000" lnSpcReduction="20000"/>
          </a:bodyPr>
          <a:lstStyle/>
          <a:p>
            <a:pPr marL="0" algn="l" defTabSz="914400">
              <a:buNone/>
            </a:pPr>
            <a:r>
              <a:rPr lang="es-ES_tradnl" sz="1400" b="1" i="0" noProof="1" smtClean="0">
                <a:solidFill>
                  <a:schemeClr val="tx1"/>
                </a:solidFill>
                <a:latin typeface="Calibri"/>
                <a:ea typeface="+mn-ea"/>
                <a:cs typeface="+mn-cs"/>
              </a:rPr>
              <a:t>Imagen con tonos multicolor</a:t>
            </a:r>
          </a:p>
          <a:p>
            <a:pPr marL="0" algn="l" defTabSz="914400">
              <a:buNone/>
            </a:pPr>
            <a:r>
              <a:rPr lang="es-ES_tradnl" sz="1400" b="0" i="0" noProof="1" smtClean="0">
                <a:solidFill>
                  <a:schemeClr val="tx1"/>
                </a:solidFill>
                <a:latin typeface="Calibri"/>
                <a:ea typeface="+mn-ea"/>
                <a:cs typeface="+mn-cs"/>
              </a:rPr>
              <a:t>(Básico)</a:t>
            </a:r>
          </a:p>
          <a:p>
            <a:pPr marL="0" algn="l" defTabSz="914400">
              <a:buNone/>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los efectos de imagen en esta diapositiva, lleve a cabo lo siguiente:</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Diapositivas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Diseño</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En blanco</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mn-lt"/>
                <a:ea typeface="+mn-ea"/>
                <a:cs typeface="+mn-cs"/>
              </a:rPr>
              <a:t>Imágenes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Insertar imagen</a:t>
            </a:r>
            <a:r>
              <a:rPr lang="es-ES_tradnl" sz="1200" b="0" i="0" baseline="0" noProof="1" smtClean="0">
                <a:solidFill>
                  <a:schemeClr val="tx1"/>
                </a:solidFill>
                <a:latin typeface="Calibri"/>
                <a:ea typeface="+mn-ea"/>
                <a:cs typeface="+mn-cs"/>
              </a:rPr>
              <a:t>, seleccione una imagen y, a continuación, haga clic en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imagen</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Tamaño y posición</a:t>
            </a:r>
            <a:r>
              <a:rPr lang="es-ES_tradnl" sz="1200" b="0" i="0" baseline="0" noProof="1" smtClean="0">
                <a:solidFill>
                  <a:schemeClr val="tx1"/>
                </a:solidFill>
                <a:latin typeface="Calibri"/>
                <a:ea typeface="+mn-ea"/>
                <a:cs typeface="+mn-cs"/>
              </a:rPr>
              <a:t>. </a:t>
            </a:r>
            <a:r>
              <a:rPr lang="es-ES_tradnl" sz="1200" b="0" i="0" noProof="1" smtClean="0">
                <a:solidFill>
                  <a:schemeClr val="tx1"/>
                </a:solidFill>
                <a:latin typeface="Calibri"/>
                <a:ea typeface="+mn-ea"/>
                <a:cs typeface="+mn-cs"/>
              </a:rPr>
              <a:t>En el cuadro de diálogo </a:t>
            </a:r>
            <a:r>
              <a:rPr lang="es-ES_tradnl" sz="1200" b="1" i="0" noProof="1" smtClean="0">
                <a:solidFill>
                  <a:schemeClr val="tx1"/>
                </a:solidFill>
                <a:effectLst/>
                <a:latin typeface="Calibri"/>
                <a:ea typeface="+mn-ea"/>
                <a:cs typeface="+mn-cs"/>
              </a:rPr>
              <a:t>Formato de imagen</a:t>
            </a:r>
            <a:r>
              <a:rPr lang="es-ES_tradnl" sz="1200" b="0" i="0" noProof="1" smtClean="0">
                <a:solidFill>
                  <a:schemeClr val="tx1"/>
                </a:solidFill>
                <a:latin typeface="Calibri"/>
                <a:ea typeface="+mn-ea"/>
                <a:cs typeface="+mn-cs"/>
              </a:rPr>
              <a:t>, modifique el tamaño o recorte la imagen de modo que el alto quede ajustado a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 y el ancho esté ajustado a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recortar la imagen, haga clic en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Posición de recorte</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Izquierda</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Superior</a:t>
            </a:r>
            <a:r>
              <a:rPr lang="es-ES_tradnl" sz="1200" b="0" i="0" noProof="1" smtClean="0">
                <a:solidFill>
                  <a:schemeClr val="tx1"/>
                </a:solidFill>
                <a:effectLst/>
                <a:latin typeface="Calibri"/>
                <a:ea typeface="+mn-ea"/>
                <a:cs typeface="+mn-cs"/>
              </a:rPr>
              <a:t>.</a:t>
            </a:r>
            <a:r>
              <a:rPr lang="es-ES_tradnl" sz="1200" b="0" i="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cambiar el tamaño de la imagen, haga clic en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Tamaño y giro</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Seleccione la imagen.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Formato de imagen</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imagen</a:t>
            </a:r>
            <a:r>
              <a:rPr lang="es-ES_tradnl" sz="1200" b="0" i="0" baseline="0" noProof="1" smtClean="0">
                <a:solidFill>
                  <a:schemeClr val="tx1"/>
                </a:solidFill>
                <a:latin typeface="Calibri"/>
                <a:ea typeface="+mn-ea"/>
                <a:cs typeface="+mn-cs"/>
              </a:rPr>
              <a:t> en el panel izquierdo y, a continuación, lleve a cabo lo siguiente en el panel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Volver a colorear</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Modos de color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Escala de grises</a:t>
            </a:r>
            <a:r>
              <a:rPr lang="es-ES_tradnl" sz="1200" b="0" i="0" baseline="0" noProof="1" smtClean="0">
                <a:solidFill>
                  <a:schemeClr val="tx1"/>
                </a:solidFill>
                <a:latin typeface="Calibri"/>
                <a:ea typeface="+mn-ea"/>
                <a:cs typeface="+mn-cs"/>
              </a:rPr>
              <a:t> (primera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Brillo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Contraste</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en el panel izquierdo. En el panel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haga clic en el botón situado junto a </a:t>
            </a:r>
            <a:r>
              <a:rPr lang="es-ES_tradnl" sz="1200" b="1" i="0" baseline="0" noProof="1" smtClean="0">
                <a:solidFill>
                  <a:schemeClr val="tx1"/>
                </a:solidFill>
                <a:latin typeface="Calibri"/>
                <a:ea typeface="+mn-ea"/>
                <a:cs typeface="+mn-cs"/>
              </a:rPr>
              <a:t>Valores preestablecidos</a:t>
            </a:r>
            <a:r>
              <a:rPr lang="es-ES_tradnl" sz="1200" b="0" i="0" baseline="0" noProof="1" smtClean="0">
                <a:solidFill>
                  <a:schemeClr val="tx1"/>
                </a:solidFill>
                <a:latin typeface="Calibri"/>
                <a:ea typeface="+mn-ea"/>
                <a:cs typeface="+mn-cs"/>
              </a:rPr>
              <a:t> y, en </a:t>
            </a:r>
            <a:r>
              <a:rPr lang="es-ES_tradnl" sz="1200" b="1" i="0" baseline="0" noProof="1" smtClean="0">
                <a:solidFill>
                  <a:schemeClr val="tx1"/>
                </a:solidFill>
                <a:latin typeface="Calibri"/>
                <a:ea typeface="+mn-ea"/>
                <a:cs typeface="+mn-cs"/>
              </a:rPr>
              <a:t>Interior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Interior arriba </a:t>
            </a:r>
            <a:r>
              <a:rPr lang="es-ES_tradnl" sz="1200" b="0" i="0" baseline="0" noProof="1" smtClean="0">
                <a:solidFill>
                  <a:schemeClr val="tx1"/>
                </a:solidFill>
                <a:latin typeface="Calibri"/>
                <a:ea typeface="+mn-ea"/>
                <a:cs typeface="+mn-cs"/>
              </a:rPr>
              <a:t>(primera fila, segunda opción de la izquierda).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Formas</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Rectángulos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Rectángulo</a:t>
            </a:r>
            <a:r>
              <a:rPr lang="es-ES_tradnl" sz="1200" b="0" i="0" baseline="0" noProof="1" smtClean="0">
                <a:solidFill>
                  <a:schemeClr val="tx1"/>
                </a:solidFill>
                <a:latin typeface="Calibri"/>
                <a:ea typeface="+mn-ea"/>
                <a:cs typeface="+mn-cs"/>
              </a:rPr>
              <a:t> (primera opción de la izquierda). Arrastre sobre la diapositiva para dibujar un rectángulo.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dibujo</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Alto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Ancho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a:t>
            </a: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Rellenar</a:t>
            </a:r>
            <a:r>
              <a:rPr lang="es-ES_tradnl" sz="1200" b="0" i="0" baseline="0" noProof="1" smtClean="0">
                <a:solidFill>
                  <a:schemeClr val="tx1"/>
                </a:solidFill>
                <a:latin typeface="Calibri"/>
                <a:ea typeface="+mn-ea"/>
                <a:cs typeface="+mn-cs"/>
              </a:rPr>
              <a:t> en el panel izquierdo, seleccione </a:t>
            </a:r>
            <a:r>
              <a:rPr lang="es-ES_tradnl" sz="1200" b="1" i="0" baseline="0" noProof="1" smtClean="0">
                <a:solidFill>
                  <a:schemeClr val="tx1"/>
                </a:solidFill>
                <a:latin typeface="Calibri"/>
                <a:ea typeface="+mn-ea"/>
                <a:cs typeface="+mn-cs"/>
              </a:rPr>
              <a:t>Relleno degradado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Relleno</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Colores preestablecidos</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Arco iris II </a:t>
            </a:r>
            <a:r>
              <a:rPr lang="es-ES_tradnl" sz="1200" b="0" i="0" noProof="1" smtClean="0">
                <a:solidFill>
                  <a:schemeClr val="tx1"/>
                </a:solidFill>
                <a:latin typeface="Calibri"/>
                <a:ea typeface="+mn-ea"/>
                <a:cs typeface="+mn-cs"/>
              </a:rPr>
              <a:t>(cuarta fila, segunda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la lista </a:t>
            </a:r>
            <a:r>
              <a:rPr lang="es-ES_tradnl" sz="1200" b="1" i="0" baseline="0" noProof="1" smtClean="0">
                <a:solidFill>
                  <a:schemeClr val="tx1"/>
                </a:solidFill>
                <a:latin typeface="Calibri"/>
                <a:ea typeface="+mn-ea"/>
                <a:cs typeface="+mn-cs"/>
              </a:rPr>
              <a:t>Tipo</a:t>
            </a:r>
            <a:r>
              <a:rPr lang="es-ES_tradnl" sz="1200" b="0" i="0" baseline="0" noProof="1" smtClean="0">
                <a:solidFill>
                  <a:schemeClr val="tx1"/>
                </a:solidFill>
                <a:latin typeface="Calibri"/>
                <a:ea typeface="+mn-ea"/>
                <a:cs typeface="+mn-cs"/>
              </a:rPr>
              <a:t>, seleccione </a:t>
            </a:r>
            <a:r>
              <a:rPr lang="es-ES_tradnl" sz="1200" b="1" i="0" baseline="0" noProof="1" smtClean="0">
                <a:solidFill>
                  <a:schemeClr val="tx1"/>
                </a:solidFill>
                <a:latin typeface="Calibri"/>
                <a:ea typeface="+mn-ea"/>
                <a:cs typeface="+mn-cs"/>
              </a:rPr>
              <a:t>Lineal</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Dirección</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Lineal izquierda </a:t>
            </a:r>
            <a:r>
              <a:rPr lang="es-ES_tradnl" sz="1200" b="0" i="0" baseline="0" noProof="1" smtClean="0">
                <a:solidFill>
                  <a:schemeClr val="tx1"/>
                </a:solidFill>
                <a:latin typeface="Calibri"/>
                <a:ea typeface="+mn-ea"/>
                <a:cs typeface="+mn-cs"/>
              </a:rPr>
              <a:t>(primera fila, quinta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180°</a:t>
            </a:r>
            <a:r>
              <a:rPr lang="es-ES_tradnl" sz="1200" b="0" i="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Puntos de</a:t>
            </a:r>
            <a:r>
              <a:rPr lang="es-ES_tradnl" sz="1200" b="0" i="0" baseline="0" noProof="1" smtClean="0">
                <a:solidFill>
                  <a:schemeClr val="tx1"/>
                </a:solidFill>
                <a:latin typeface="Calibri"/>
                <a:ea typeface="+mn-ea"/>
                <a:cs typeface="+mn-cs"/>
              </a:rPr>
              <a:t> degradado, en la lista desplegable, seleccione cada uno de los cinco puntos de degradado de forma individual y, a continuación, en el cuadro </a:t>
            </a:r>
            <a:r>
              <a:rPr lang="es-ES_tradnl" sz="1200" b="1" i="0" baseline="0" noProof="1" smtClean="0">
                <a:solidFill>
                  <a:schemeClr val="tx1"/>
                </a:solidFill>
                <a:latin typeface="Calibri"/>
                <a:ea typeface="+mn-ea"/>
                <a:cs typeface="+mn-cs"/>
              </a:rPr>
              <a:t>Transparencia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70%</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a:t>
            </a:r>
            <a:r>
              <a:rPr lang="es-ES_tradnl" sz="1200" b="0" i="0" noProof="1" smtClean="0">
                <a:solidFill>
                  <a:schemeClr val="tx1"/>
                </a:solidFill>
                <a:latin typeface="Calibri"/>
                <a:ea typeface="+mn-ea"/>
                <a:cs typeface="+mn-cs"/>
              </a:rPr>
              <a:t>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línea </a:t>
            </a:r>
            <a:r>
              <a:rPr lang="es-ES_tradnl" sz="1200" b="0" i="0" baseline="0" noProof="1" smtClean="0">
                <a:solidFill>
                  <a:schemeClr val="tx1"/>
                </a:solidFill>
                <a:latin typeface="Calibri"/>
                <a:ea typeface="+mn-ea"/>
                <a:cs typeface="+mn-cs"/>
              </a:rPr>
              <a:t>en el panel izquierdo y, a continuación, seleccione </a:t>
            </a:r>
            <a:r>
              <a:rPr lang="es-ES_tradnl" sz="1200" b="1" i="0" baseline="0" noProof="1" smtClean="0">
                <a:solidFill>
                  <a:schemeClr val="tx1"/>
                </a:solidFill>
                <a:latin typeface="Calibri"/>
                <a:ea typeface="+mn-ea"/>
                <a:cs typeface="+mn-cs"/>
              </a:rPr>
              <a:t>Sin línea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Color de línea</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Mantenga pulsada la tecla Mayús y seleccione la imagen y el rectángulo.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horizontalmente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Grupo</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Arrastre el grupo en vertical en la diapositiva para colocarlo según sea necesario.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Si el grupo ya no está centrado en la horizontal en la diapositiva,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el fondo en esta diapositiva, lleve a cabo lo siguiente: </a:t>
            </a:r>
          </a:p>
          <a:p>
            <a:pPr marL="228600" indent="-228600" algn="l" defTabSz="914400">
              <a:buFont typeface="Calibri"/>
              <a:buAutoNum type="arabicPeriod"/>
            </a:pPr>
            <a:r>
              <a:rPr lang="es-ES_tradnl" sz="1200" b="0" i="0" noProof="1" smtClean="0">
                <a:solidFill>
                  <a:schemeClr val="tx1"/>
                </a:solidFill>
                <a:latin typeface="Calibri"/>
                <a:ea typeface="+mn-ea"/>
                <a:cs typeface="+mn-cs"/>
              </a:rPr>
              <a:t>Haga clic con el botón secundario en el área de fondo de la diapositiva y, a continuación, haga clic en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Rellenar</a:t>
            </a:r>
            <a:r>
              <a:rPr lang="es-ES_tradnl" sz="1200" b="0" i="0" noProof="1" smtClean="0">
                <a:solidFill>
                  <a:schemeClr val="tx1"/>
                </a:solidFill>
                <a:latin typeface="Calibri"/>
                <a:ea typeface="+mn-ea"/>
                <a:cs typeface="+mn-cs"/>
              </a:rPr>
              <a:t> en el panel izquierdo, seleccione </a:t>
            </a:r>
            <a:r>
              <a:rPr lang="es-ES_tradnl" sz="1200" b="1" i="0" noProof="1" smtClean="0">
                <a:solidFill>
                  <a:schemeClr val="tx1"/>
                </a:solidFill>
                <a:latin typeface="Calibri"/>
                <a:ea typeface="+mn-ea"/>
                <a:cs typeface="+mn-cs"/>
              </a:rPr>
              <a:t>Relleno degradado</a:t>
            </a:r>
            <a:r>
              <a:rPr lang="es-ES_tradnl" sz="1200" b="0" i="0" noProof="1" smtClean="0">
                <a:solidFill>
                  <a:schemeClr val="tx1"/>
                </a:solidFill>
                <a:latin typeface="Calibri"/>
                <a:ea typeface="+mn-ea"/>
                <a:cs typeface="+mn-cs"/>
              </a:rPr>
              <a:t> en el panel </a:t>
            </a:r>
            <a:r>
              <a:rPr lang="es-ES_tradnl" sz="1200" b="1" i="0" noProof="1" smtClean="0">
                <a:solidFill>
                  <a:schemeClr val="tx1"/>
                </a:solidFill>
                <a:latin typeface="Calibri"/>
                <a:ea typeface="+mn-ea"/>
                <a:cs typeface="+mn-cs"/>
              </a:rPr>
              <a:t>Relleno</a:t>
            </a:r>
            <a:r>
              <a:rPr lang="es-ES_tradnl" sz="1200" b="0" i="0" noProof="1" smtClean="0">
                <a:solidFill>
                  <a:schemeClr val="tx1"/>
                </a:solidFill>
                <a:latin typeface="Calibri"/>
                <a:ea typeface="+mn-ea"/>
                <a:cs typeface="+mn-cs"/>
              </a:rPr>
              <a:t> y, a continuación, lleve a cabo lo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la lista </a:t>
            </a:r>
            <a:r>
              <a:rPr lang="es-ES_tradnl" sz="1200" b="1" i="0" noProof="1" smtClean="0">
                <a:solidFill>
                  <a:schemeClr val="tx1"/>
                </a:solidFill>
                <a:latin typeface="Calibri"/>
                <a:ea typeface="+mn-ea"/>
                <a:cs typeface="+mn-cs"/>
              </a:rPr>
              <a:t>Tipo</a:t>
            </a:r>
            <a:r>
              <a:rPr lang="es-ES_tradnl" sz="1200" b="0" i="0" noProof="1" smtClean="0">
                <a:solidFill>
                  <a:schemeClr val="tx1"/>
                </a:solidFill>
                <a:latin typeface="Calibri"/>
                <a:ea typeface="+mn-ea"/>
                <a:cs typeface="+mn-cs"/>
              </a:rPr>
              <a:t>, seleccione </a:t>
            </a:r>
            <a:r>
              <a:rPr lang="es-ES_tradnl" sz="1200" b="1" i="0" noProof="1" smtClean="0">
                <a:solidFill>
                  <a:schemeClr val="tx1"/>
                </a:solidFill>
                <a:latin typeface="Calibri"/>
                <a:ea typeface="+mn-ea"/>
                <a:cs typeface="+mn-cs"/>
              </a:rPr>
              <a:t>Lineal</a:t>
            </a:r>
            <a:r>
              <a:rPr lang="es-ES_tradnl" sz="1200" b="0" i="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Dirección</a:t>
            </a:r>
            <a:r>
              <a:rPr lang="es-ES_tradnl" sz="1200" b="0" i="0" noProof="1" smtClean="0">
                <a:solidFill>
                  <a:schemeClr val="tx1"/>
                </a:solidFill>
                <a:latin typeface="Calibri"/>
                <a:ea typeface="+mn-ea"/>
                <a:cs typeface="+mn-cs"/>
              </a:rPr>
              <a:t> y, a continuación, haga clic en </a:t>
            </a:r>
            <a:r>
              <a:rPr lang="es-ES_tradnl" sz="1200" b="1" i="0" noProof="1" smtClean="0">
                <a:solidFill>
                  <a:schemeClr val="tx1"/>
                </a:solidFill>
                <a:latin typeface="Calibri"/>
                <a:ea typeface="+mn-ea"/>
                <a:cs typeface="+mn-cs"/>
              </a:rPr>
              <a:t>Lineal derecha </a:t>
            </a:r>
            <a:r>
              <a:rPr lang="es-ES_tradnl" sz="1200" b="0" i="0" noProof="1" smtClean="0">
                <a:solidFill>
                  <a:schemeClr val="tx1"/>
                </a:solidFill>
                <a:latin typeface="Calibri"/>
                <a:ea typeface="+mn-ea"/>
                <a:cs typeface="+mn-cs"/>
              </a:rPr>
              <a:t>(primera fila, cuarta opción de la izquierda). </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a:t>
            </a:r>
            <a:r>
              <a:rPr lang="es-ES_tradnl" sz="1200" b="0" i="0" baseline="0" noProof="1" smtClean="0">
                <a:solidFill>
                  <a:schemeClr val="tx1"/>
                </a:solidFill>
                <a:latin typeface="Calibri"/>
                <a:ea typeface="+mn-ea"/>
                <a:cs typeface="+mn-cs"/>
              </a:rPr>
              <a:t> el cuadro de texto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0⁰</a:t>
            </a:r>
            <a:r>
              <a:rPr lang="es-ES_tradnl" sz="1200" b="0" i="0" baseline="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effectLst/>
                <a:latin typeface="Calibri"/>
                <a:ea typeface="+mn-ea"/>
                <a:cs typeface="+mn-cs"/>
              </a:rPr>
              <a:t>Agrega un delimitador de degradado</a:t>
            </a:r>
            <a:r>
              <a:rPr lang="es-ES_tradnl" sz="1200" b="0" i="0" noProof="1" smtClean="0">
                <a:solidFill>
                  <a:schemeClr val="tx1"/>
                </a:solidFill>
                <a:latin typeface="Calibri"/>
                <a:ea typeface="+mn-ea"/>
                <a:cs typeface="+mn-cs"/>
              </a:rPr>
              <a:t> o en </a:t>
            </a:r>
            <a:r>
              <a:rPr lang="es-ES_tradnl" sz="1200" b="1" i="0" noProof="1" smtClean="0">
                <a:solidFill>
                  <a:schemeClr val="tx1"/>
                </a:solidFill>
                <a:effectLst/>
                <a:latin typeface="Calibri"/>
                <a:ea typeface="+mn-ea"/>
                <a:cs typeface="+mn-cs"/>
              </a:rPr>
              <a:t>Quita el delimitador de degradado</a:t>
            </a:r>
            <a:r>
              <a:rPr lang="es-ES_tradnl" sz="1200" b="0" i="0" noProof="1" smtClean="0">
                <a:solidFill>
                  <a:schemeClr val="tx1"/>
                </a:solidFill>
                <a:latin typeface="Calibri"/>
                <a:ea typeface="+mn-ea"/>
                <a:cs typeface="+mn-cs"/>
              </a:rPr>
              <a:t> hasta que aparezcan tres delimitadores en el control deslizante.</a:t>
            </a:r>
          </a:p>
          <a:p>
            <a:pPr marL="228600" indent="-228600" algn="l" defTabSz="914400">
              <a:buFont typeface="Calibri"/>
              <a:buAutoNum type="arabicPeriod"/>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personalice los puntos de degradado agregados de la manera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primer delimitador del control deslizante y lleve a cabo lo siguiente:</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15% más oscuro </a:t>
            </a:r>
            <a:r>
              <a:rPr lang="es-ES_tradnl" sz="1200" b="0" i="0" noProof="1" smtClean="0">
                <a:solidFill>
                  <a:schemeClr val="tx1"/>
                </a:solidFill>
                <a:latin typeface="Calibri"/>
                <a:ea typeface="+mn-ea"/>
                <a:cs typeface="+mn-cs"/>
              </a:rPr>
              <a:t>(tercera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segundo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20%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a:t>
            </a:r>
            <a:r>
              <a:rPr lang="es-ES_tradnl" sz="1200" b="0" i="0" noProof="1" smtClean="0">
                <a:solidFill>
                  <a:schemeClr val="tx1"/>
                </a:solidFill>
                <a:latin typeface="Calibri"/>
                <a:ea typeface="+mn-ea"/>
                <a:cs typeface="+mn-cs"/>
              </a:rPr>
              <a:t>(primera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tercer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100%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a:t>
            </a:r>
            <a:r>
              <a:rPr lang="es-ES_tradnl" sz="1200" b="0" i="0" baseline="0" noProof="1" smtClean="0">
                <a:solidFill>
                  <a:schemeClr val="tx1"/>
                </a:solidFill>
                <a:latin typeface="Calibri"/>
                <a:ea typeface="+mn-ea"/>
                <a:cs typeface="+mn-cs"/>
              </a:rPr>
              <a:t> </a:t>
            </a:r>
            <a:r>
              <a:rPr lang="es-ES_tradnl" sz="1200" b="1" i="0" baseline="0" noProof="1" smtClean="0">
                <a:solidFill>
                  <a:schemeClr val="tx1"/>
                </a:solidFill>
                <a:latin typeface="Calibri"/>
                <a:ea typeface="+mn-ea"/>
                <a:cs typeface="+mn-cs"/>
              </a:rPr>
              <a:t>1, 25% más oscuro </a:t>
            </a:r>
            <a:r>
              <a:rPr lang="es-ES_tradnl" sz="1200" b="0" i="0" baseline="0" noProof="1" smtClean="0">
                <a:solidFill>
                  <a:schemeClr val="tx1"/>
                </a:solidFill>
                <a:latin typeface="Calibri"/>
                <a:ea typeface="+mn-ea"/>
                <a:cs typeface="+mn-cs"/>
              </a:rPr>
              <a:t>(cuarta fila, primera opción de la izquierda).</a:t>
            </a:r>
            <a:endParaRPr lang="es-ES_tradnl" sz="1200" b="0" i="0" baseline="0" noProof="1">
              <a:solidFill>
                <a:schemeClr val="tx1"/>
              </a:solidFill>
              <a:latin typeface="Calibri"/>
              <a:ea typeface="+mn-ea"/>
              <a:cs typeface="+mn-cs"/>
            </a:endParaRPr>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7164350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fontScale="40000" lnSpcReduction="20000"/>
          </a:bodyPr>
          <a:lstStyle/>
          <a:p>
            <a:pPr marL="0" algn="l" defTabSz="914400">
              <a:buNone/>
            </a:pPr>
            <a:r>
              <a:rPr lang="es-ES_tradnl" sz="1400" b="1" i="0" noProof="1" smtClean="0">
                <a:solidFill>
                  <a:schemeClr val="tx1"/>
                </a:solidFill>
                <a:latin typeface="Calibri"/>
                <a:ea typeface="+mn-ea"/>
                <a:cs typeface="+mn-cs"/>
              </a:rPr>
              <a:t>Imagen con tonos multicolor</a:t>
            </a:r>
          </a:p>
          <a:p>
            <a:pPr marL="0" algn="l" defTabSz="914400">
              <a:buNone/>
            </a:pPr>
            <a:r>
              <a:rPr lang="es-ES_tradnl" sz="1400" b="0" i="0" noProof="1" smtClean="0">
                <a:solidFill>
                  <a:schemeClr val="tx1"/>
                </a:solidFill>
                <a:latin typeface="Calibri"/>
                <a:ea typeface="+mn-ea"/>
                <a:cs typeface="+mn-cs"/>
              </a:rPr>
              <a:t>(Básico)</a:t>
            </a:r>
          </a:p>
          <a:p>
            <a:pPr marL="0" algn="l" defTabSz="914400">
              <a:buNone/>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los efectos de imagen en esta diapositiva, lleve a cabo lo siguiente:</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Diapositivas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Diseño</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En blanco</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mn-lt"/>
                <a:ea typeface="+mn-ea"/>
                <a:cs typeface="+mn-cs"/>
              </a:rPr>
              <a:t>Imágenes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Insertar imagen</a:t>
            </a:r>
            <a:r>
              <a:rPr lang="es-ES_tradnl" sz="1200" b="0" i="0" baseline="0" noProof="1" smtClean="0">
                <a:solidFill>
                  <a:schemeClr val="tx1"/>
                </a:solidFill>
                <a:latin typeface="Calibri"/>
                <a:ea typeface="+mn-ea"/>
                <a:cs typeface="+mn-cs"/>
              </a:rPr>
              <a:t>, seleccione una imagen y, a continuación, haga clic en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imagen</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Tamaño y posición</a:t>
            </a:r>
            <a:r>
              <a:rPr lang="es-ES_tradnl" sz="1200" b="0" i="0" baseline="0" noProof="1" smtClean="0">
                <a:solidFill>
                  <a:schemeClr val="tx1"/>
                </a:solidFill>
                <a:latin typeface="Calibri"/>
                <a:ea typeface="+mn-ea"/>
                <a:cs typeface="+mn-cs"/>
              </a:rPr>
              <a:t>. </a:t>
            </a:r>
            <a:r>
              <a:rPr lang="es-ES_tradnl" sz="1200" b="0" i="0" noProof="1" smtClean="0">
                <a:solidFill>
                  <a:schemeClr val="tx1"/>
                </a:solidFill>
                <a:latin typeface="Calibri"/>
                <a:ea typeface="+mn-ea"/>
                <a:cs typeface="+mn-cs"/>
              </a:rPr>
              <a:t>En el cuadro de diálogo </a:t>
            </a:r>
            <a:r>
              <a:rPr lang="es-ES_tradnl" sz="1200" b="1" i="0" noProof="1" smtClean="0">
                <a:solidFill>
                  <a:schemeClr val="tx1"/>
                </a:solidFill>
                <a:effectLst/>
                <a:latin typeface="Calibri"/>
                <a:ea typeface="+mn-ea"/>
                <a:cs typeface="+mn-cs"/>
              </a:rPr>
              <a:t>Formato de imagen</a:t>
            </a:r>
            <a:r>
              <a:rPr lang="es-ES_tradnl" sz="1200" b="0" i="0" noProof="1" smtClean="0">
                <a:solidFill>
                  <a:schemeClr val="tx1"/>
                </a:solidFill>
                <a:latin typeface="Calibri"/>
                <a:ea typeface="+mn-ea"/>
                <a:cs typeface="+mn-cs"/>
              </a:rPr>
              <a:t>, modifique el tamaño o recorte la imagen de modo que el alto quede ajustado a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 y el ancho esté ajustado a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recortar la imagen, haga clic en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Posición de recorte</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Izquierda</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Superior</a:t>
            </a:r>
            <a:r>
              <a:rPr lang="es-ES_tradnl" sz="1200" b="0" i="0" noProof="1" smtClean="0">
                <a:solidFill>
                  <a:schemeClr val="tx1"/>
                </a:solidFill>
                <a:effectLst/>
                <a:latin typeface="Calibri"/>
                <a:ea typeface="+mn-ea"/>
                <a:cs typeface="+mn-cs"/>
              </a:rPr>
              <a:t>.</a:t>
            </a:r>
            <a:r>
              <a:rPr lang="es-ES_tradnl" sz="1200" b="0" i="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cambiar el tamaño de la imagen, haga clic en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Tamaño y giro</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Seleccione la imagen.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Formato de imagen</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imagen</a:t>
            </a:r>
            <a:r>
              <a:rPr lang="es-ES_tradnl" sz="1200" b="0" i="0" baseline="0" noProof="1" smtClean="0">
                <a:solidFill>
                  <a:schemeClr val="tx1"/>
                </a:solidFill>
                <a:latin typeface="Calibri"/>
                <a:ea typeface="+mn-ea"/>
                <a:cs typeface="+mn-cs"/>
              </a:rPr>
              <a:t> en el panel izquierdo y, a continuación, lleve a cabo lo siguiente en el panel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Volver a colorear</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Modos de color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Escala de grises</a:t>
            </a:r>
            <a:r>
              <a:rPr lang="es-ES_tradnl" sz="1200" b="0" i="0" baseline="0" noProof="1" smtClean="0">
                <a:solidFill>
                  <a:schemeClr val="tx1"/>
                </a:solidFill>
                <a:latin typeface="Calibri"/>
                <a:ea typeface="+mn-ea"/>
                <a:cs typeface="+mn-cs"/>
              </a:rPr>
              <a:t> (primera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Brillo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Contraste</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en el panel izquierdo. En el panel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haga clic en el botón situado junto a </a:t>
            </a:r>
            <a:r>
              <a:rPr lang="es-ES_tradnl" sz="1200" b="1" i="0" baseline="0" noProof="1" smtClean="0">
                <a:solidFill>
                  <a:schemeClr val="tx1"/>
                </a:solidFill>
                <a:latin typeface="Calibri"/>
                <a:ea typeface="+mn-ea"/>
                <a:cs typeface="+mn-cs"/>
              </a:rPr>
              <a:t>Valores preestablecidos</a:t>
            </a:r>
            <a:r>
              <a:rPr lang="es-ES_tradnl" sz="1200" b="0" i="0" baseline="0" noProof="1" smtClean="0">
                <a:solidFill>
                  <a:schemeClr val="tx1"/>
                </a:solidFill>
                <a:latin typeface="Calibri"/>
                <a:ea typeface="+mn-ea"/>
                <a:cs typeface="+mn-cs"/>
              </a:rPr>
              <a:t> y, en </a:t>
            </a:r>
            <a:r>
              <a:rPr lang="es-ES_tradnl" sz="1200" b="1" i="0" baseline="0" noProof="1" smtClean="0">
                <a:solidFill>
                  <a:schemeClr val="tx1"/>
                </a:solidFill>
                <a:latin typeface="Calibri"/>
                <a:ea typeface="+mn-ea"/>
                <a:cs typeface="+mn-cs"/>
              </a:rPr>
              <a:t>Interior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Interior arriba </a:t>
            </a:r>
            <a:r>
              <a:rPr lang="es-ES_tradnl" sz="1200" b="0" i="0" baseline="0" noProof="1" smtClean="0">
                <a:solidFill>
                  <a:schemeClr val="tx1"/>
                </a:solidFill>
                <a:latin typeface="Calibri"/>
                <a:ea typeface="+mn-ea"/>
                <a:cs typeface="+mn-cs"/>
              </a:rPr>
              <a:t>(primera fila, segunda opción de la izquierda).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Formas</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Rectángulos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Rectángulo</a:t>
            </a:r>
            <a:r>
              <a:rPr lang="es-ES_tradnl" sz="1200" b="0" i="0" baseline="0" noProof="1" smtClean="0">
                <a:solidFill>
                  <a:schemeClr val="tx1"/>
                </a:solidFill>
                <a:latin typeface="Calibri"/>
                <a:ea typeface="+mn-ea"/>
                <a:cs typeface="+mn-cs"/>
              </a:rPr>
              <a:t> (primera opción de la izquierda). Arrastre sobre la diapositiva para dibujar un rectángulo.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dibujo</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Alto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Ancho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a:t>
            </a: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Rellenar</a:t>
            </a:r>
            <a:r>
              <a:rPr lang="es-ES_tradnl" sz="1200" b="0" i="0" baseline="0" noProof="1" smtClean="0">
                <a:solidFill>
                  <a:schemeClr val="tx1"/>
                </a:solidFill>
                <a:latin typeface="Calibri"/>
                <a:ea typeface="+mn-ea"/>
                <a:cs typeface="+mn-cs"/>
              </a:rPr>
              <a:t> en el panel izquierdo, seleccione </a:t>
            </a:r>
            <a:r>
              <a:rPr lang="es-ES_tradnl" sz="1200" b="1" i="0" baseline="0" noProof="1" smtClean="0">
                <a:solidFill>
                  <a:schemeClr val="tx1"/>
                </a:solidFill>
                <a:latin typeface="Calibri"/>
                <a:ea typeface="+mn-ea"/>
                <a:cs typeface="+mn-cs"/>
              </a:rPr>
              <a:t>Relleno degradado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Relleno</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Colores preestablecidos</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Arco iris II </a:t>
            </a:r>
            <a:r>
              <a:rPr lang="es-ES_tradnl" sz="1200" b="0" i="0" noProof="1" smtClean="0">
                <a:solidFill>
                  <a:schemeClr val="tx1"/>
                </a:solidFill>
                <a:latin typeface="Calibri"/>
                <a:ea typeface="+mn-ea"/>
                <a:cs typeface="+mn-cs"/>
              </a:rPr>
              <a:t>(cuarta fila, segunda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la lista </a:t>
            </a:r>
            <a:r>
              <a:rPr lang="es-ES_tradnl" sz="1200" b="1" i="0" baseline="0" noProof="1" smtClean="0">
                <a:solidFill>
                  <a:schemeClr val="tx1"/>
                </a:solidFill>
                <a:latin typeface="Calibri"/>
                <a:ea typeface="+mn-ea"/>
                <a:cs typeface="+mn-cs"/>
              </a:rPr>
              <a:t>Tipo</a:t>
            </a:r>
            <a:r>
              <a:rPr lang="es-ES_tradnl" sz="1200" b="0" i="0" baseline="0" noProof="1" smtClean="0">
                <a:solidFill>
                  <a:schemeClr val="tx1"/>
                </a:solidFill>
                <a:latin typeface="Calibri"/>
                <a:ea typeface="+mn-ea"/>
                <a:cs typeface="+mn-cs"/>
              </a:rPr>
              <a:t>, seleccione </a:t>
            </a:r>
            <a:r>
              <a:rPr lang="es-ES_tradnl" sz="1200" b="1" i="0" baseline="0" noProof="1" smtClean="0">
                <a:solidFill>
                  <a:schemeClr val="tx1"/>
                </a:solidFill>
                <a:latin typeface="Calibri"/>
                <a:ea typeface="+mn-ea"/>
                <a:cs typeface="+mn-cs"/>
              </a:rPr>
              <a:t>Lineal</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Dirección</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Lineal izquierda </a:t>
            </a:r>
            <a:r>
              <a:rPr lang="es-ES_tradnl" sz="1200" b="0" i="0" baseline="0" noProof="1" smtClean="0">
                <a:solidFill>
                  <a:schemeClr val="tx1"/>
                </a:solidFill>
                <a:latin typeface="Calibri"/>
                <a:ea typeface="+mn-ea"/>
                <a:cs typeface="+mn-cs"/>
              </a:rPr>
              <a:t>(primera fila, quinta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180°</a:t>
            </a:r>
            <a:r>
              <a:rPr lang="es-ES_tradnl" sz="1200" b="0" i="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Puntos de</a:t>
            </a:r>
            <a:r>
              <a:rPr lang="es-ES_tradnl" sz="1200" b="0" i="0" baseline="0" noProof="1" smtClean="0">
                <a:solidFill>
                  <a:schemeClr val="tx1"/>
                </a:solidFill>
                <a:latin typeface="Calibri"/>
                <a:ea typeface="+mn-ea"/>
                <a:cs typeface="+mn-cs"/>
              </a:rPr>
              <a:t> degradado, en la lista desplegable, seleccione cada uno de los cinco puntos de degradado de forma individual y, a continuación, en el cuadro </a:t>
            </a:r>
            <a:r>
              <a:rPr lang="es-ES_tradnl" sz="1200" b="1" i="0" baseline="0" noProof="1" smtClean="0">
                <a:solidFill>
                  <a:schemeClr val="tx1"/>
                </a:solidFill>
                <a:latin typeface="Calibri"/>
                <a:ea typeface="+mn-ea"/>
                <a:cs typeface="+mn-cs"/>
              </a:rPr>
              <a:t>Transparencia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70%</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a:t>
            </a:r>
            <a:r>
              <a:rPr lang="es-ES_tradnl" sz="1200" b="0" i="0" noProof="1" smtClean="0">
                <a:solidFill>
                  <a:schemeClr val="tx1"/>
                </a:solidFill>
                <a:latin typeface="Calibri"/>
                <a:ea typeface="+mn-ea"/>
                <a:cs typeface="+mn-cs"/>
              </a:rPr>
              <a:t>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línea </a:t>
            </a:r>
            <a:r>
              <a:rPr lang="es-ES_tradnl" sz="1200" b="0" i="0" baseline="0" noProof="1" smtClean="0">
                <a:solidFill>
                  <a:schemeClr val="tx1"/>
                </a:solidFill>
                <a:latin typeface="Calibri"/>
                <a:ea typeface="+mn-ea"/>
                <a:cs typeface="+mn-cs"/>
              </a:rPr>
              <a:t>en el panel izquierdo y, a continuación, seleccione </a:t>
            </a:r>
            <a:r>
              <a:rPr lang="es-ES_tradnl" sz="1200" b="1" i="0" baseline="0" noProof="1" smtClean="0">
                <a:solidFill>
                  <a:schemeClr val="tx1"/>
                </a:solidFill>
                <a:latin typeface="Calibri"/>
                <a:ea typeface="+mn-ea"/>
                <a:cs typeface="+mn-cs"/>
              </a:rPr>
              <a:t>Sin línea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Color de línea</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Mantenga pulsada la tecla Mayús y seleccione la imagen y el rectángulo.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horizontalmente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Grupo</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Arrastre el grupo en vertical en la diapositiva para colocarlo según sea necesario.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Si el grupo ya no está centrado en la horizontal en la diapositiva,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el fondo en esta diapositiva, lleve a cabo lo siguiente: </a:t>
            </a:r>
          </a:p>
          <a:p>
            <a:pPr marL="228600" indent="-228600" algn="l" defTabSz="914400">
              <a:buFont typeface="Calibri"/>
              <a:buAutoNum type="arabicPeriod"/>
            </a:pPr>
            <a:r>
              <a:rPr lang="es-ES_tradnl" sz="1200" b="0" i="0" noProof="1" smtClean="0">
                <a:solidFill>
                  <a:schemeClr val="tx1"/>
                </a:solidFill>
                <a:latin typeface="Calibri"/>
                <a:ea typeface="+mn-ea"/>
                <a:cs typeface="+mn-cs"/>
              </a:rPr>
              <a:t>Haga clic con el botón secundario en el área de fondo de la diapositiva y, a continuación, haga clic en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Rellenar</a:t>
            </a:r>
            <a:r>
              <a:rPr lang="es-ES_tradnl" sz="1200" b="0" i="0" noProof="1" smtClean="0">
                <a:solidFill>
                  <a:schemeClr val="tx1"/>
                </a:solidFill>
                <a:latin typeface="Calibri"/>
                <a:ea typeface="+mn-ea"/>
                <a:cs typeface="+mn-cs"/>
              </a:rPr>
              <a:t> en el panel izquierdo, seleccione </a:t>
            </a:r>
            <a:r>
              <a:rPr lang="es-ES_tradnl" sz="1200" b="1" i="0" noProof="1" smtClean="0">
                <a:solidFill>
                  <a:schemeClr val="tx1"/>
                </a:solidFill>
                <a:latin typeface="Calibri"/>
                <a:ea typeface="+mn-ea"/>
                <a:cs typeface="+mn-cs"/>
              </a:rPr>
              <a:t>Relleno degradado</a:t>
            </a:r>
            <a:r>
              <a:rPr lang="es-ES_tradnl" sz="1200" b="0" i="0" noProof="1" smtClean="0">
                <a:solidFill>
                  <a:schemeClr val="tx1"/>
                </a:solidFill>
                <a:latin typeface="Calibri"/>
                <a:ea typeface="+mn-ea"/>
                <a:cs typeface="+mn-cs"/>
              </a:rPr>
              <a:t> en el panel </a:t>
            </a:r>
            <a:r>
              <a:rPr lang="es-ES_tradnl" sz="1200" b="1" i="0" noProof="1" smtClean="0">
                <a:solidFill>
                  <a:schemeClr val="tx1"/>
                </a:solidFill>
                <a:latin typeface="Calibri"/>
                <a:ea typeface="+mn-ea"/>
                <a:cs typeface="+mn-cs"/>
              </a:rPr>
              <a:t>Relleno</a:t>
            </a:r>
            <a:r>
              <a:rPr lang="es-ES_tradnl" sz="1200" b="0" i="0" noProof="1" smtClean="0">
                <a:solidFill>
                  <a:schemeClr val="tx1"/>
                </a:solidFill>
                <a:latin typeface="Calibri"/>
                <a:ea typeface="+mn-ea"/>
                <a:cs typeface="+mn-cs"/>
              </a:rPr>
              <a:t> y, a continuación, lleve a cabo lo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la lista </a:t>
            </a:r>
            <a:r>
              <a:rPr lang="es-ES_tradnl" sz="1200" b="1" i="0" noProof="1" smtClean="0">
                <a:solidFill>
                  <a:schemeClr val="tx1"/>
                </a:solidFill>
                <a:latin typeface="Calibri"/>
                <a:ea typeface="+mn-ea"/>
                <a:cs typeface="+mn-cs"/>
              </a:rPr>
              <a:t>Tipo</a:t>
            </a:r>
            <a:r>
              <a:rPr lang="es-ES_tradnl" sz="1200" b="0" i="0" noProof="1" smtClean="0">
                <a:solidFill>
                  <a:schemeClr val="tx1"/>
                </a:solidFill>
                <a:latin typeface="Calibri"/>
                <a:ea typeface="+mn-ea"/>
                <a:cs typeface="+mn-cs"/>
              </a:rPr>
              <a:t>, seleccione </a:t>
            </a:r>
            <a:r>
              <a:rPr lang="es-ES_tradnl" sz="1200" b="1" i="0" noProof="1" smtClean="0">
                <a:solidFill>
                  <a:schemeClr val="tx1"/>
                </a:solidFill>
                <a:latin typeface="Calibri"/>
                <a:ea typeface="+mn-ea"/>
                <a:cs typeface="+mn-cs"/>
              </a:rPr>
              <a:t>Lineal</a:t>
            </a:r>
            <a:r>
              <a:rPr lang="es-ES_tradnl" sz="1200" b="0" i="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Dirección</a:t>
            </a:r>
            <a:r>
              <a:rPr lang="es-ES_tradnl" sz="1200" b="0" i="0" noProof="1" smtClean="0">
                <a:solidFill>
                  <a:schemeClr val="tx1"/>
                </a:solidFill>
                <a:latin typeface="Calibri"/>
                <a:ea typeface="+mn-ea"/>
                <a:cs typeface="+mn-cs"/>
              </a:rPr>
              <a:t> y, a continuación, haga clic en </a:t>
            </a:r>
            <a:r>
              <a:rPr lang="es-ES_tradnl" sz="1200" b="1" i="0" noProof="1" smtClean="0">
                <a:solidFill>
                  <a:schemeClr val="tx1"/>
                </a:solidFill>
                <a:latin typeface="Calibri"/>
                <a:ea typeface="+mn-ea"/>
                <a:cs typeface="+mn-cs"/>
              </a:rPr>
              <a:t>Lineal derecha </a:t>
            </a:r>
            <a:r>
              <a:rPr lang="es-ES_tradnl" sz="1200" b="0" i="0" noProof="1" smtClean="0">
                <a:solidFill>
                  <a:schemeClr val="tx1"/>
                </a:solidFill>
                <a:latin typeface="Calibri"/>
                <a:ea typeface="+mn-ea"/>
                <a:cs typeface="+mn-cs"/>
              </a:rPr>
              <a:t>(primera fila, cuarta opción de la izquierda). </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a:t>
            </a:r>
            <a:r>
              <a:rPr lang="es-ES_tradnl" sz="1200" b="0" i="0" baseline="0" noProof="1" smtClean="0">
                <a:solidFill>
                  <a:schemeClr val="tx1"/>
                </a:solidFill>
                <a:latin typeface="Calibri"/>
                <a:ea typeface="+mn-ea"/>
                <a:cs typeface="+mn-cs"/>
              </a:rPr>
              <a:t> el cuadro de texto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0⁰</a:t>
            </a:r>
            <a:r>
              <a:rPr lang="es-ES_tradnl" sz="1200" b="0" i="0" baseline="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effectLst/>
                <a:latin typeface="Calibri"/>
                <a:ea typeface="+mn-ea"/>
                <a:cs typeface="+mn-cs"/>
              </a:rPr>
              <a:t>Agrega un delimitador de degradado</a:t>
            </a:r>
            <a:r>
              <a:rPr lang="es-ES_tradnl" sz="1200" b="0" i="0" noProof="1" smtClean="0">
                <a:solidFill>
                  <a:schemeClr val="tx1"/>
                </a:solidFill>
                <a:latin typeface="Calibri"/>
                <a:ea typeface="+mn-ea"/>
                <a:cs typeface="+mn-cs"/>
              </a:rPr>
              <a:t> o en </a:t>
            </a:r>
            <a:r>
              <a:rPr lang="es-ES_tradnl" sz="1200" b="1" i="0" noProof="1" smtClean="0">
                <a:solidFill>
                  <a:schemeClr val="tx1"/>
                </a:solidFill>
                <a:effectLst/>
                <a:latin typeface="Calibri"/>
                <a:ea typeface="+mn-ea"/>
                <a:cs typeface="+mn-cs"/>
              </a:rPr>
              <a:t>Quita el delimitador de degradado</a:t>
            </a:r>
            <a:r>
              <a:rPr lang="es-ES_tradnl" sz="1200" b="0" i="0" noProof="1" smtClean="0">
                <a:solidFill>
                  <a:schemeClr val="tx1"/>
                </a:solidFill>
                <a:latin typeface="Calibri"/>
                <a:ea typeface="+mn-ea"/>
                <a:cs typeface="+mn-cs"/>
              </a:rPr>
              <a:t> hasta que aparezcan tres delimitadores en el control deslizante.</a:t>
            </a:r>
          </a:p>
          <a:p>
            <a:pPr marL="228600" indent="-228600" algn="l" defTabSz="914400">
              <a:buFont typeface="Calibri"/>
              <a:buAutoNum type="arabicPeriod"/>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personalice los puntos de degradado agregados de la manera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primer delimitador del control deslizante y lleve a cabo lo siguiente:</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15% más oscuro </a:t>
            </a:r>
            <a:r>
              <a:rPr lang="es-ES_tradnl" sz="1200" b="0" i="0" noProof="1" smtClean="0">
                <a:solidFill>
                  <a:schemeClr val="tx1"/>
                </a:solidFill>
                <a:latin typeface="Calibri"/>
                <a:ea typeface="+mn-ea"/>
                <a:cs typeface="+mn-cs"/>
              </a:rPr>
              <a:t>(tercera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segundo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20%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a:t>
            </a:r>
            <a:r>
              <a:rPr lang="es-ES_tradnl" sz="1200" b="0" i="0" noProof="1" smtClean="0">
                <a:solidFill>
                  <a:schemeClr val="tx1"/>
                </a:solidFill>
                <a:latin typeface="Calibri"/>
                <a:ea typeface="+mn-ea"/>
                <a:cs typeface="+mn-cs"/>
              </a:rPr>
              <a:t>(primera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tercer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100%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a:t>
            </a:r>
            <a:r>
              <a:rPr lang="es-ES_tradnl" sz="1200" b="0" i="0" baseline="0" noProof="1" smtClean="0">
                <a:solidFill>
                  <a:schemeClr val="tx1"/>
                </a:solidFill>
                <a:latin typeface="Calibri"/>
                <a:ea typeface="+mn-ea"/>
                <a:cs typeface="+mn-cs"/>
              </a:rPr>
              <a:t> </a:t>
            </a:r>
            <a:r>
              <a:rPr lang="es-ES_tradnl" sz="1200" b="1" i="0" baseline="0" noProof="1" smtClean="0">
                <a:solidFill>
                  <a:schemeClr val="tx1"/>
                </a:solidFill>
                <a:latin typeface="Calibri"/>
                <a:ea typeface="+mn-ea"/>
                <a:cs typeface="+mn-cs"/>
              </a:rPr>
              <a:t>1, 25% más oscuro </a:t>
            </a:r>
            <a:r>
              <a:rPr lang="es-ES_tradnl" sz="1200" b="0" i="0" baseline="0" noProof="1" smtClean="0">
                <a:solidFill>
                  <a:schemeClr val="tx1"/>
                </a:solidFill>
                <a:latin typeface="Calibri"/>
                <a:ea typeface="+mn-ea"/>
                <a:cs typeface="+mn-cs"/>
              </a:rPr>
              <a:t>(cuarta fila, primera opción de la izquierda).</a:t>
            </a:r>
            <a:endParaRPr lang="es-ES_tradnl" sz="1200" b="0" i="0" baseline="0" noProof="1">
              <a:solidFill>
                <a:schemeClr val="tx1"/>
              </a:solidFill>
              <a:latin typeface="Calibri"/>
              <a:ea typeface="+mn-ea"/>
              <a:cs typeface="+mn-cs"/>
            </a:endParaRPr>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5860940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fontScale="40000" lnSpcReduction="20000"/>
          </a:bodyPr>
          <a:lstStyle/>
          <a:p>
            <a:pPr marL="0" algn="l" defTabSz="914400">
              <a:buNone/>
            </a:pPr>
            <a:r>
              <a:rPr lang="es-ES_tradnl" sz="1400" b="1" i="0" noProof="1" smtClean="0">
                <a:solidFill>
                  <a:schemeClr val="tx1"/>
                </a:solidFill>
                <a:latin typeface="Calibri"/>
                <a:ea typeface="+mn-ea"/>
                <a:cs typeface="+mn-cs"/>
              </a:rPr>
              <a:t>Imagen con tonos multicolor</a:t>
            </a:r>
          </a:p>
          <a:p>
            <a:pPr marL="0" algn="l" defTabSz="914400">
              <a:buNone/>
            </a:pPr>
            <a:r>
              <a:rPr lang="es-ES_tradnl" sz="1400" b="0" i="0" noProof="1" smtClean="0">
                <a:solidFill>
                  <a:schemeClr val="tx1"/>
                </a:solidFill>
                <a:latin typeface="Calibri"/>
                <a:ea typeface="+mn-ea"/>
                <a:cs typeface="+mn-cs"/>
              </a:rPr>
              <a:t>(Básico)</a:t>
            </a:r>
          </a:p>
          <a:p>
            <a:pPr marL="0" algn="l" defTabSz="914400">
              <a:buNone/>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los efectos de imagen en esta diapositiva, lleve a cabo lo siguiente:</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Diapositivas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Diseño</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En blanco</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mn-lt"/>
                <a:ea typeface="+mn-ea"/>
                <a:cs typeface="+mn-cs"/>
              </a:rPr>
              <a:t>Imágenes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Insertar imagen</a:t>
            </a:r>
            <a:r>
              <a:rPr lang="es-ES_tradnl" sz="1200" b="0" i="0" baseline="0" noProof="1" smtClean="0">
                <a:solidFill>
                  <a:schemeClr val="tx1"/>
                </a:solidFill>
                <a:latin typeface="Calibri"/>
                <a:ea typeface="+mn-ea"/>
                <a:cs typeface="+mn-cs"/>
              </a:rPr>
              <a:t>, seleccione una imagen y, a continuación, haga clic en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imagen</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Tamaño y posición</a:t>
            </a:r>
            <a:r>
              <a:rPr lang="es-ES_tradnl" sz="1200" b="0" i="0" baseline="0" noProof="1" smtClean="0">
                <a:solidFill>
                  <a:schemeClr val="tx1"/>
                </a:solidFill>
                <a:latin typeface="Calibri"/>
                <a:ea typeface="+mn-ea"/>
                <a:cs typeface="+mn-cs"/>
              </a:rPr>
              <a:t>. </a:t>
            </a:r>
            <a:r>
              <a:rPr lang="es-ES_tradnl" sz="1200" b="0" i="0" noProof="1" smtClean="0">
                <a:solidFill>
                  <a:schemeClr val="tx1"/>
                </a:solidFill>
                <a:latin typeface="Calibri"/>
                <a:ea typeface="+mn-ea"/>
                <a:cs typeface="+mn-cs"/>
              </a:rPr>
              <a:t>En el cuadro de diálogo </a:t>
            </a:r>
            <a:r>
              <a:rPr lang="es-ES_tradnl" sz="1200" b="1" i="0" noProof="1" smtClean="0">
                <a:solidFill>
                  <a:schemeClr val="tx1"/>
                </a:solidFill>
                <a:effectLst/>
                <a:latin typeface="Calibri"/>
                <a:ea typeface="+mn-ea"/>
                <a:cs typeface="+mn-cs"/>
              </a:rPr>
              <a:t>Formato de imagen</a:t>
            </a:r>
            <a:r>
              <a:rPr lang="es-ES_tradnl" sz="1200" b="0" i="0" noProof="1" smtClean="0">
                <a:solidFill>
                  <a:schemeClr val="tx1"/>
                </a:solidFill>
                <a:latin typeface="Calibri"/>
                <a:ea typeface="+mn-ea"/>
                <a:cs typeface="+mn-cs"/>
              </a:rPr>
              <a:t>, modifique el tamaño o recorte la imagen de modo que el alto quede ajustado a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 y el ancho esté ajustado a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recortar la imagen, haga clic en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Posición de recorte</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Izquierda</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Superior</a:t>
            </a:r>
            <a:r>
              <a:rPr lang="es-ES_tradnl" sz="1200" b="0" i="0" noProof="1" smtClean="0">
                <a:solidFill>
                  <a:schemeClr val="tx1"/>
                </a:solidFill>
                <a:effectLst/>
                <a:latin typeface="Calibri"/>
                <a:ea typeface="+mn-ea"/>
                <a:cs typeface="+mn-cs"/>
              </a:rPr>
              <a:t>.</a:t>
            </a:r>
            <a:r>
              <a:rPr lang="es-ES_tradnl" sz="1200" b="0" i="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cambiar el tamaño de la imagen, haga clic en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Tamaño y giro</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Seleccione la imagen.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Formato de imagen</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imagen</a:t>
            </a:r>
            <a:r>
              <a:rPr lang="es-ES_tradnl" sz="1200" b="0" i="0" baseline="0" noProof="1" smtClean="0">
                <a:solidFill>
                  <a:schemeClr val="tx1"/>
                </a:solidFill>
                <a:latin typeface="Calibri"/>
                <a:ea typeface="+mn-ea"/>
                <a:cs typeface="+mn-cs"/>
              </a:rPr>
              <a:t> en el panel izquierdo y, a continuación, lleve a cabo lo siguiente en el panel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Volver a colorear</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Modos de color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Escala de grises</a:t>
            </a:r>
            <a:r>
              <a:rPr lang="es-ES_tradnl" sz="1200" b="0" i="0" baseline="0" noProof="1" smtClean="0">
                <a:solidFill>
                  <a:schemeClr val="tx1"/>
                </a:solidFill>
                <a:latin typeface="Calibri"/>
                <a:ea typeface="+mn-ea"/>
                <a:cs typeface="+mn-cs"/>
              </a:rPr>
              <a:t> (primera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Brillo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Contraste</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en el panel izquierdo. En el panel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haga clic en el botón situado junto a </a:t>
            </a:r>
            <a:r>
              <a:rPr lang="es-ES_tradnl" sz="1200" b="1" i="0" baseline="0" noProof="1" smtClean="0">
                <a:solidFill>
                  <a:schemeClr val="tx1"/>
                </a:solidFill>
                <a:latin typeface="Calibri"/>
                <a:ea typeface="+mn-ea"/>
                <a:cs typeface="+mn-cs"/>
              </a:rPr>
              <a:t>Valores preestablecidos</a:t>
            </a:r>
            <a:r>
              <a:rPr lang="es-ES_tradnl" sz="1200" b="0" i="0" baseline="0" noProof="1" smtClean="0">
                <a:solidFill>
                  <a:schemeClr val="tx1"/>
                </a:solidFill>
                <a:latin typeface="Calibri"/>
                <a:ea typeface="+mn-ea"/>
                <a:cs typeface="+mn-cs"/>
              </a:rPr>
              <a:t> y, en </a:t>
            </a:r>
            <a:r>
              <a:rPr lang="es-ES_tradnl" sz="1200" b="1" i="0" baseline="0" noProof="1" smtClean="0">
                <a:solidFill>
                  <a:schemeClr val="tx1"/>
                </a:solidFill>
                <a:latin typeface="Calibri"/>
                <a:ea typeface="+mn-ea"/>
                <a:cs typeface="+mn-cs"/>
              </a:rPr>
              <a:t>Interior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Interior arriba </a:t>
            </a:r>
            <a:r>
              <a:rPr lang="es-ES_tradnl" sz="1200" b="0" i="0" baseline="0" noProof="1" smtClean="0">
                <a:solidFill>
                  <a:schemeClr val="tx1"/>
                </a:solidFill>
                <a:latin typeface="Calibri"/>
                <a:ea typeface="+mn-ea"/>
                <a:cs typeface="+mn-cs"/>
              </a:rPr>
              <a:t>(primera fila, segunda opción de la izquierda).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Formas</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Rectángulos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Rectángulo</a:t>
            </a:r>
            <a:r>
              <a:rPr lang="es-ES_tradnl" sz="1200" b="0" i="0" baseline="0" noProof="1" smtClean="0">
                <a:solidFill>
                  <a:schemeClr val="tx1"/>
                </a:solidFill>
                <a:latin typeface="Calibri"/>
                <a:ea typeface="+mn-ea"/>
                <a:cs typeface="+mn-cs"/>
              </a:rPr>
              <a:t> (primera opción de la izquierda). Arrastre sobre la diapositiva para dibujar un rectángulo.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dibujo</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Alto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Ancho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a:t>
            </a: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Rellenar</a:t>
            </a:r>
            <a:r>
              <a:rPr lang="es-ES_tradnl" sz="1200" b="0" i="0" baseline="0" noProof="1" smtClean="0">
                <a:solidFill>
                  <a:schemeClr val="tx1"/>
                </a:solidFill>
                <a:latin typeface="Calibri"/>
                <a:ea typeface="+mn-ea"/>
                <a:cs typeface="+mn-cs"/>
              </a:rPr>
              <a:t> en el panel izquierdo, seleccione </a:t>
            </a:r>
            <a:r>
              <a:rPr lang="es-ES_tradnl" sz="1200" b="1" i="0" baseline="0" noProof="1" smtClean="0">
                <a:solidFill>
                  <a:schemeClr val="tx1"/>
                </a:solidFill>
                <a:latin typeface="Calibri"/>
                <a:ea typeface="+mn-ea"/>
                <a:cs typeface="+mn-cs"/>
              </a:rPr>
              <a:t>Relleno degradado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Relleno</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Colores preestablecidos</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Arco iris II </a:t>
            </a:r>
            <a:r>
              <a:rPr lang="es-ES_tradnl" sz="1200" b="0" i="0" noProof="1" smtClean="0">
                <a:solidFill>
                  <a:schemeClr val="tx1"/>
                </a:solidFill>
                <a:latin typeface="Calibri"/>
                <a:ea typeface="+mn-ea"/>
                <a:cs typeface="+mn-cs"/>
              </a:rPr>
              <a:t>(cuarta fila, segunda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la lista </a:t>
            </a:r>
            <a:r>
              <a:rPr lang="es-ES_tradnl" sz="1200" b="1" i="0" baseline="0" noProof="1" smtClean="0">
                <a:solidFill>
                  <a:schemeClr val="tx1"/>
                </a:solidFill>
                <a:latin typeface="Calibri"/>
                <a:ea typeface="+mn-ea"/>
                <a:cs typeface="+mn-cs"/>
              </a:rPr>
              <a:t>Tipo</a:t>
            </a:r>
            <a:r>
              <a:rPr lang="es-ES_tradnl" sz="1200" b="0" i="0" baseline="0" noProof="1" smtClean="0">
                <a:solidFill>
                  <a:schemeClr val="tx1"/>
                </a:solidFill>
                <a:latin typeface="Calibri"/>
                <a:ea typeface="+mn-ea"/>
                <a:cs typeface="+mn-cs"/>
              </a:rPr>
              <a:t>, seleccione </a:t>
            </a:r>
            <a:r>
              <a:rPr lang="es-ES_tradnl" sz="1200" b="1" i="0" baseline="0" noProof="1" smtClean="0">
                <a:solidFill>
                  <a:schemeClr val="tx1"/>
                </a:solidFill>
                <a:latin typeface="Calibri"/>
                <a:ea typeface="+mn-ea"/>
                <a:cs typeface="+mn-cs"/>
              </a:rPr>
              <a:t>Lineal</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Dirección</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Lineal izquierda </a:t>
            </a:r>
            <a:r>
              <a:rPr lang="es-ES_tradnl" sz="1200" b="0" i="0" baseline="0" noProof="1" smtClean="0">
                <a:solidFill>
                  <a:schemeClr val="tx1"/>
                </a:solidFill>
                <a:latin typeface="Calibri"/>
                <a:ea typeface="+mn-ea"/>
                <a:cs typeface="+mn-cs"/>
              </a:rPr>
              <a:t>(primera fila, quinta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180°</a:t>
            </a:r>
            <a:r>
              <a:rPr lang="es-ES_tradnl" sz="1200" b="0" i="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Puntos de</a:t>
            </a:r>
            <a:r>
              <a:rPr lang="es-ES_tradnl" sz="1200" b="0" i="0" baseline="0" noProof="1" smtClean="0">
                <a:solidFill>
                  <a:schemeClr val="tx1"/>
                </a:solidFill>
                <a:latin typeface="Calibri"/>
                <a:ea typeface="+mn-ea"/>
                <a:cs typeface="+mn-cs"/>
              </a:rPr>
              <a:t> degradado, en la lista desplegable, seleccione cada uno de los cinco puntos de degradado de forma individual y, a continuación, en el cuadro </a:t>
            </a:r>
            <a:r>
              <a:rPr lang="es-ES_tradnl" sz="1200" b="1" i="0" baseline="0" noProof="1" smtClean="0">
                <a:solidFill>
                  <a:schemeClr val="tx1"/>
                </a:solidFill>
                <a:latin typeface="Calibri"/>
                <a:ea typeface="+mn-ea"/>
                <a:cs typeface="+mn-cs"/>
              </a:rPr>
              <a:t>Transparencia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70%</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a:t>
            </a:r>
            <a:r>
              <a:rPr lang="es-ES_tradnl" sz="1200" b="0" i="0" noProof="1" smtClean="0">
                <a:solidFill>
                  <a:schemeClr val="tx1"/>
                </a:solidFill>
                <a:latin typeface="Calibri"/>
                <a:ea typeface="+mn-ea"/>
                <a:cs typeface="+mn-cs"/>
              </a:rPr>
              <a:t>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línea </a:t>
            </a:r>
            <a:r>
              <a:rPr lang="es-ES_tradnl" sz="1200" b="0" i="0" baseline="0" noProof="1" smtClean="0">
                <a:solidFill>
                  <a:schemeClr val="tx1"/>
                </a:solidFill>
                <a:latin typeface="Calibri"/>
                <a:ea typeface="+mn-ea"/>
                <a:cs typeface="+mn-cs"/>
              </a:rPr>
              <a:t>en el panel izquierdo y, a continuación, seleccione </a:t>
            </a:r>
            <a:r>
              <a:rPr lang="es-ES_tradnl" sz="1200" b="1" i="0" baseline="0" noProof="1" smtClean="0">
                <a:solidFill>
                  <a:schemeClr val="tx1"/>
                </a:solidFill>
                <a:latin typeface="Calibri"/>
                <a:ea typeface="+mn-ea"/>
                <a:cs typeface="+mn-cs"/>
              </a:rPr>
              <a:t>Sin línea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Color de línea</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Mantenga pulsada la tecla Mayús y seleccione la imagen y el rectángulo.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horizontalmente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Grupo</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Arrastre el grupo en vertical en la diapositiva para colocarlo según sea necesario.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Si el grupo ya no está centrado en la horizontal en la diapositiva,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el fondo en esta diapositiva, lleve a cabo lo siguiente: </a:t>
            </a:r>
          </a:p>
          <a:p>
            <a:pPr marL="228600" indent="-228600" algn="l" defTabSz="914400">
              <a:buFont typeface="Calibri"/>
              <a:buAutoNum type="arabicPeriod"/>
            </a:pPr>
            <a:r>
              <a:rPr lang="es-ES_tradnl" sz="1200" b="0" i="0" noProof="1" smtClean="0">
                <a:solidFill>
                  <a:schemeClr val="tx1"/>
                </a:solidFill>
                <a:latin typeface="Calibri"/>
                <a:ea typeface="+mn-ea"/>
                <a:cs typeface="+mn-cs"/>
              </a:rPr>
              <a:t>Haga clic con el botón secundario en el área de fondo de la diapositiva y, a continuación, haga clic en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Rellenar</a:t>
            </a:r>
            <a:r>
              <a:rPr lang="es-ES_tradnl" sz="1200" b="0" i="0" noProof="1" smtClean="0">
                <a:solidFill>
                  <a:schemeClr val="tx1"/>
                </a:solidFill>
                <a:latin typeface="Calibri"/>
                <a:ea typeface="+mn-ea"/>
                <a:cs typeface="+mn-cs"/>
              </a:rPr>
              <a:t> en el panel izquierdo, seleccione </a:t>
            </a:r>
            <a:r>
              <a:rPr lang="es-ES_tradnl" sz="1200" b="1" i="0" noProof="1" smtClean="0">
                <a:solidFill>
                  <a:schemeClr val="tx1"/>
                </a:solidFill>
                <a:latin typeface="Calibri"/>
                <a:ea typeface="+mn-ea"/>
                <a:cs typeface="+mn-cs"/>
              </a:rPr>
              <a:t>Relleno degradado</a:t>
            </a:r>
            <a:r>
              <a:rPr lang="es-ES_tradnl" sz="1200" b="0" i="0" noProof="1" smtClean="0">
                <a:solidFill>
                  <a:schemeClr val="tx1"/>
                </a:solidFill>
                <a:latin typeface="Calibri"/>
                <a:ea typeface="+mn-ea"/>
                <a:cs typeface="+mn-cs"/>
              </a:rPr>
              <a:t> en el panel </a:t>
            </a:r>
            <a:r>
              <a:rPr lang="es-ES_tradnl" sz="1200" b="1" i="0" noProof="1" smtClean="0">
                <a:solidFill>
                  <a:schemeClr val="tx1"/>
                </a:solidFill>
                <a:latin typeface="Calibri"/>
                <a:ea typeface="+mn-ea"/>
                <a:cs typeface="+mn-cs"/>
              </a:rPr>
              <a:t>Relleno</a:t>
            </a:r>
            <a:r>
              <a:rPr lang="es-ES_tradnl" sz="1200" b="0" i="0" noProof="1" smtClean="0">
                <a:solidFill>
                  <a:schemeClr val="tx1"/>
                </a:solidFill>
                <a:latin typeface="Calibri"/>
                <a:ea typeface="+mn-ea"/>
                <a:cs typeface="+mn-cs"/>
              </a:rPr>
              <a:t> y, a continuación, lleve a cabo lo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la lista </a:t>
            </a:r>
            <a:r>
              <a:rPr lang="es-ES_tradnl" sz="1200" b="1" i="0" noProof="1" smtClean="0">
                <a:solidFill>
                  <a:schemeClr val="tx1"/>
                </a:solidFill>
                <a:latin typeface="Calibri"/>
                <a:ea typeface="+mn-ea"/>
                <a:cs typeface="+mn-cs"/>
              </a:rPr>
              <a:t>Tipo</a:t>
            </a:r>
            <a:r>
              <a:rPr lang="es-ES_tradnl" sz="1200" b="0" i="0" noProof="1" smtClean="0">
                <a:solidFill>
                  <a:schemeClr val="tx1"/>
                </a:solidFill>
                <a:latin typeface="Calibri"/>
                <a:ea typeface="+mn-ea"/>
                <a:cs typeface="+mn-cs"/>
              </a:rPr>
              <a:t>, seleccione </a:t>
            </a:r>
            <a:r>
              <a:rPr lang="es-ES_tradnl" sz="1200" b="1" i="0" noProof="1" smtClean="0">
                <a:solidFill>
                  <a:schemeClr val="tx1"/>
                </a:solidFill>
                <a:latin typeface="Calibri"/>
                <a:ea typeface="+mn-ea"/>
                <a:cs typeface="+mn-cs"/>
              </a:rPr>
              <a:t>Lineal</a:t>
            </a:r>
            <a:r>
              <a:rPr lang="es-ES_tradnl" sz="1200" b="0" i="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Dirección</a:t>
            </a:r>
            <a:r>
              <a:rPr lang="es-ES_tradnl" sz="1200" b="0" i="0" noProof="1" smtClean="0">
                <a:solidFill>
                  <a:schemeClr val="tx1"/>
                </a:solidFill>
                <a:latin typeface="Calibri"/>
                <a:ea typeface="+mn-ea"/>
                <a:cs typeface="+mn-cs"/>
              </a:rPr>
              <a:t> y, a continuación, haga clic en </a:t>
            </a:r>
            <a:r>
              <a:rPr lang="es-ES_tradnl" sz="1200" b="1" i="0" noProof="1" smtClean="0">
                <a:solidFill>
                  <a:schemeClr val="tx1"/>
                </a:solidFill>
                <a:latin typeface="Calibri"/>
                <a:ea typeface="+mn-ea"/>
                <a:cs typeface="+mn-cs"/>
              </a:rPr>
              <a:t>Lineal derecha </a:t>
            </a:r>
            <a:r>
              <a:rPr lang="es-ES_tradnl" sz="1200" b="0" i="0" noProof="1" smtClean="0">
                <a:solidFill>
                  <a:schemeClr val="tx1"/>
                </a:solidFill>
                <a:latin typeface="Calibri"/>
                <a:ea typeface="+mn-ea"/>
                <a:cs typeface="+mn-cs"/>
              </a:rPr>
              <a:t>(primera fila, cuarta opción de la izquierda). </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a:t>
            </a:r>
            <a:r>
              <a:rPr lang="es-ES_tradnl" sz="1200" b="0" i="0" baseline="0" noProof="1" smtClean="0">
                <a:solidFill>
                  <a:schemeClr val="tx1"/>
                </a:solidFill>
                <a:latin typeface="Calibri"/>
                <a:ea typeface="+mn-ea"/>
                <a:cs typeface="+mn-cs"/>
              </a:rPr>
              <a:t> el cuadro de texto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0⁰</a:t>
            </a:r>
            <a:r>
              <a:rPr lang="es-ES_tradnl" sz="1200" b="0" i="0" baseline="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effectLst/>
                <a:latin typeface="Calibri"/>
                <a:ea typeface="+mn-ea"/>
                <a:cs typeface="+mn-cs"/>
              </a:rPr>
              <a:t>Agrega un delimitador de degradado</a:t>
            </a:r>
            <a:r>
              <a:rPr lang="es-ES_tradnl" sz="1200" b="0" i="0" noProof="1" smtClean="0">
                <a:solidFill>
                  <a:schemeClr val="tx1"/>
                </a:solidFill>
                <a:latin typeface="Calibri"/>
                <a:ea typeface="+mn-ea"/>
                <a:cs typeface="+mn-cs"/>
              </a:rPr>
              <a:t> o en </a:t>
            </a:r>
            <a:r>
              <a:rPr lang="es-ES_tradnl" sz="1200" b="1" i="0" noProof="1" smtClean="0">
                <a:solidFill>
                  <a:schemeClr val="tx1"/>
                </a:solidFill>
                <a:effectLst/>
                <a:latin typeface="Calibri"/>
                <a:ea typeface="+mn-ea"/>
                <a:cs typeface="+mn-cs"/>
              </a:rPr>
              <a:t>Quita el delimitador de degradado</a:t>
            </a:r>
            <a:r>
              <a:rPr lang="es-ES_tradnl" sz="1200" b="0" i="0" noProof="1" smtClean="0">
                <a:solidFill>
                  <a:schemeClr val="tx1"/>
                </a:solidFill>
                <a:latin typeface="Calibri"/>
                <a:ea typeface="+mn-ea"/>
                <a:cs typeface="+mn-cs"/>
              </a:rPr>
              <a:t> hasta que aparezcan tres delimitadores en el control deslizante.</a:t>
            </a:r>
          </a:p>
          <a:p>
            <a:pPr marL="228600" indent="-228600" algn="l" defTabSz="914400">
              <a:buFont typeface="Calibri"/>
              <a:buAutoNum type="arabicPeriod"/>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personalice los puntos de degradado agregados de la manera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primer delimitador del control deslizante y lleve a cabo lo siguiente:</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15% más oscuro </a:t>
            </a:r>
            <a:r>
              <a:rPr lang="es-ES_tradnl" sz="1200" b="0" i="0" noProof="1" smtClean="0">
                <a:solidFill>
                  <a:schemeClr val="tx1"/>
                </a:solidFill>
                <a:latin typeface="Calibri"/>
                <a:ea typeface="+mn-ea"/>
                <a:cs typeface="+mn-cs"/>
              </a:rPr>
              <a:t>(tercera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segundo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20%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a:t>
            </a:r>
            <a:r>
              <a:rPr lang="es-ES_tradnl" sz="1200" b="0" i="0" noProof="1" smtClean="0">
                <a:solidFill>
                  <a:schemeClr val="tx1"/>
                </a:solidFill>
                <a:latin typeface="Calibri"/>
                <a:ea typeface="+mn-ea"/>
                <a:cs typeface="+mn-cs"/>
              </a:rPr>
              <a:t>(primera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tercer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100%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a:t>
            </a:r>
            <a:r>
              <a:rPr lang="es-ES_tradnl" sz="1200" b="0" i="0" baseline="0" noProof="1" smtClean="0">
                <a:solidFill>
                  <a:schemeClr val="tx1"/>
                </a:solidFill>
                <a:latin typeface="Calibri"/>
                <a:ea typeface="+mn-ea"/>
                <a:cs typeface="+mn-cs"/>
              </a:rPr>
              <a:t> </a:t>
            </a:r>
            <a:r>
              <a:rPr lang="es-ES_tradnl" sz="1200" b="1" i="0" baseline="0" noProof="1" smtClean="0">
                <a:solidFill>
                  <a:schemeClr val="tx1"/>
                </a:solidFill>
                <a:latin typeface="Calibri"/>
                <a:ea typeface="+mn-ea"/>
                <a:cs typeface="+mn-cs"/>
              </a:rPr>
              <a:t>1, 25% más oscuro </a:t>
            </a:r>
            <a:r>
              <a:rPr lang="es-ES_tradnl" sz="1200" b="0" i="0" baseline="0" noProof="1" smtClean="0">
                <a:solidFill>
                  <a:schemeClr val="tx1"/>
                </a:solidFill>
                <a:latin typeface="Calibri"/>
                <a:ea typeface="+mn-ea"/>
                <a:cs typeface="+mn-cs"/>
              </a:rPr>
              <a:t>(cuarta fila, primera opción de la izquierda).</a:t>
            </a:r>
            <a:endParaRPr lang="es-ES_tradnl" sz="1200" b="0" i="0" baseline="0" noProof="1">
              <a:solidFill>
                <a:schemeClr val="tx1"/>
              </a:solidFill>
              <a:latin typeface="Calibri"/>
              <a:ea typeface="+mn-ea"/>
              <a:cs typeface="+mn-cs"/>
            </a:endParaRPr>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3450051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fontScale="40000" lnSpcReduction="20000"/>
          </a:bodyPr>
          <a:lstStyle/>
          <a:p>
            <a:pPr marL="0" algn="l" defTabSz="914400">
              <a:buNone/>
            </a:pPr>
            <a:r>
              <a:rPr lang="es-ES_tradnl" sz="1400" b="1" i="0" noProof="1" smtClean="0">
                <a:solidFill>
                  <a:schemeClr val="tx1"/>
                </a:solidFill>
                <a:latin typeface="Calibri"/>
                <a:ea typeface="+mn-ea"/>
                <a:cs typeface="+mn-cs"/>
              </a:rPr>
              <a:t>Imagen con tonos multicolor</a:t>
            </a:r>
          </a:p>
          <a:p>
            <a:pPr marL="0" algn="l" defTabSz="914400">
              <a:buNone/>
            </a:pPr>
            <a:r>
              <a:rPr lang="es-ES_tradnl" sz="1400" b="0" i="0" noProof="1" smtClean="0">
                <a:solidFill>
                  <a:schemeClr val="tx1"/>
                </a:solidFill>
                <a:latin typeface="Calibri"/>
                <a:ea typeface="+mn-ea"/>
                <a:cs typeface="+mn-cs"/>
              </a:rPr>
              <a:t>(Básico)</a:t>
            </a:r>
          </a:p>
          <a:p>
            <a:pPr marL="0" algn="l" defTabSz="914400">
              <a:buNone/>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los efectos de imagen en esta diapositiva, lleve a cabo lo siguiente:</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Diapositivas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Diseño</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En blanco</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mn-lt"/>
                <a:ea typeface="+mn-ea"/>
                <a:cs typeface="+mn-cs"/>
              </a:rPr>
              <a:t>Imágenes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Insertar imagen</a:t>
            </a:r>
            <a:r>
              <a:rPr lang="es-ES_tradnl" sz="1200" b="0" i="0" baseline="0" noProof="1" smtClean="0">
                <a:solidFill>
                  <a:schemeClr val="tx1"/>
                </a:solidFill>
                <a:latin typeface="Calibri"/>
                <a:ea typeface="+mn-ea"/>
                <a:cs typeface="+mn-cs"/>
              </a:rPr>
              <a:t>, seleccione una imagen y, a continuación, haga clic en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imagen</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Tamaño y posición</a:t>
            </a:r>
            <a:r>
              <a:rPr lang="es-ES_tradnl" sz="1200" b="0" i="0" baseline="0" noProof="1" smtClean="0">
                <a:solidFill>
                  <a:schemeClr val="tx1"/>
                </a:solidFill>
                <a:latin typeface="Calibri"/>
                <a:ea typeface="+mn-ea"/>
                <a:cs typeface="+mn-cs"/>
              </a:rPr>
              <a:t>. </a:t>
            </a:r>
            <a:r>
              <a:rPr lang="es-ES_tradnl" sz="1200" b="0" i="0" noProof="1" smtClean="0">
                <a:solidFill>
                  <a:schemeClr val="tx1"/>
                </a:solidFill>
                <a:latin typeface="Calibri"/>
                <a:ea typeface="+mn-ea"/>
                <a:cs typeface="+mn-cs"/>
              </a:rPr>
              <a:t>En el cuadro de diálogo </a:t>
            </a:r>
            <a:r>
              <a:rPr lang="es-ES_tradnl" sz="1200" b="1" i="0" noProof="1" smtClean="0">
                <a:solidFill>
                  <a:schemeClr val="tx1"/>
                </a:solidFill>
                <a:effectLst/>
                <a:latin typeface="Calibri"/>
                <a:ea typeface="+mn-ea"/>
                <a:cs typeface="+mn-cs"/>
              </a:rPr>
              <a:t>Formato de imagen</a:t>
            </a:r>
            <a:r>
              <a:rPr lang="es-ES_tradnl" sz="1200" b="0" i="0" noProof="1" smtClean="0">
                <a:solidFill>
                  <a:schemeClr val="tx1"/>
                </a:solidFill>
                <a:latin typeface="Calibri"/>
                <a:ea typeface="+mn-ea"/>
                <a:cs typeface="+mn-cs"/>
              </a:rPr>
              <a:t>, modifique el tamaño o recorte la imagen de modo que el alto quede ajustado a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 y el ancho esté ajustado a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recortar la imagen, haga clic en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Posición de recorte</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Izquierda</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Superior</a:t>
            </a:r>
            <a:r>
              <a:rPr lang="es-ES_tradnl" sz="1200" b="0" i="0" noProof="1" smtClean="0">
                <a:solidFill>
                  <a:schemeClr val="tx1"/>
                </a:solidFill>
                <a:effectLst/>
                <a:latin typeface="Calibri"/>
                <a:ea typeface="+mn-ea"/>
                <a:cs typeface="+mn-cs"/>
              </a:rPr>
              <a:t>.</a:t>
            </a:r>
            <a:r>
              <a:rPr lang="es-ES_tradnl" sz="1200" b="0" i="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cambiar el tamaño de la imagen, haga clic en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Tamaño y giro</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Seleccione la imagen.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Formato de imagen</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imagen</a:t>
            </a:r>
            <a:r>
              <a:rPr lang="es-ES_tradnl" sz="1200" b="0" i="0" baseline="0" noProof="1" smtClean="0">
                <a:solidFill>
                  <a:schemeClr val="tx1"/>
                </a:solidFill>
                <a:latin typeface="Calibri"/>
                <a:ea typeface="+mn-ea"/>
                <a:cs typeface="+mn-cs"/>
              </a:rPr>
              <a:t> en el panel izquierdo y, a continuación, lleve a cabo lo siguiente en el panel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Volver a colorear</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Modos de color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Escala de grises</a:t>
            </a:r>
            <a:r>
              <a:rPr lang="es-ES_tradnl" sz="1200" b="0" i="0" baseline="0" noProof="1" smtClean="0">
                <a:solidFill>
                  <a:schemeClr val="tx1"/>
                </a:solidFill>
                <a:latin typeface="Calibri"/>
                <a:ea typeface="+mn-ea"/>
                <a:cs typeface="+mn-cs"/>
              </a:rPr>
              <a:t> (primera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Brillo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Contraste</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en el panel izquierdo. En el panel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haga clic en el botón situado junto a </a:t>
            </a:r>
            <a:r>
              <a:rPr lang="es-ES_tradnl" sz="1200" b="1" i="0" baseline="0" noProof="1" smtClean="0">
                <a:solidFill>
                  <a:schemeClr val="tx1"/>
                </a:solidFill>
                <a:latin typeface="Calibri"/>
                <a:ea typeface="+mn-ea"/>
                <a:cs typeface="+mn-cs"/>
              </a:rPr>
              <a:t>Valores preestablecidos</a:t>
            </a:r>
            <a:r>
              <a:rPr lang="es-ES_tradnl" sz="1200" b="0" i="0" baseline="0" noProof="1" smtClean="0">
                <a:solidFill>
                  <a:schemeClr val="tx1"/>
                </a:solidFill>
                <a:latin typeface="Calibri"/>
                <a:ea typeface="+mn-ea"/>
                <a:cs typeface="+mn-cs"/>
              </a:rPr>
              <a:t> y, en </a:t>
            </a:r>
            <a:r>
              <a:rPr lang="es-ES_tradnl" sz="1200" b="1" i="0" baseline="0" noProof="1" smtClean="0">
                <a:solidFill>
                  <a:schemeClr val="tx1"/>
                </a:solidFill>
                <a:latin typeface="Calibri"/>
                <a:ea typeface="+mn-ea"/>
                <a:cs typeface="+mn-cs"/>
              </a:rPr>
              <a:t>Interior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Interior arriba </a:t>
            </a:r>
            <a:r>
              <a:rPr lang="es-ES_tradnl" sz="1200" b="0" i="0" baseline="0" noProof="1" smtClean="0">
                <a:solidFill>
                  <a:schemeClr val="tx1"/>
                </a:solidFill>
                <a:latin typeface="Calibri"/>
                <a:ea typeface="+mn-ea"/>
                <a:cs typeface="+mn-cs"/>
              </a:rPr>
              <a:t>(primera fila, segunda opción de la izquierda).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Formas</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Rectángulos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Rectángulo</a:t>
            </a:r>
            <a:r>
              <a:rPr lang="es-ES_tradnl" sz="1200" b="0" i="0" baseline="0" noProof="1" smtClean="0">
                <a:solidFill>
                  <a:schemeClr val="tx1"/>
                </a:solidFill>
                <a:latin typeface="Calibri"/>
                <a:ea typeface="+mn-ea"/>
                <a:cs typeface="+mn-cs"/>
              </a:rPr>
              <a:t> (primera opción de la izquierda). Arrastre sobre la diapositiva para dibujar un rectángulo.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dibujo</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Alto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Ancho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a:t>
            </a: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Rellenar</a:t>
            </a:r>
            <a:r>
              <a:rPr lang="es-ES_tradnl" sz="1200" b="0" i="0" baseline="0" noProof="1" smtClean="0">
                <a:solidFill>
                  <a:schemeClr val="tx1"/>
                </a:solidFill>
                <a:latin typeface="Calibri"/>
                <a:ea typeface="+mn-ea"/>
                <a:cs typeface="+mn-cs"/>
              </a:rPr>
              <a:t> en el panel izquierdo, seleccione </a:t>
            </a:r>
            <a:r>
              <a:rPr lang="es-ES_tradnl" sz="1200" b="1" i="0" baseline="0" noProof="1" smtClean="0">
                <a:solidFill>
                  <a:schemeClr val="tx1"/>
                </a:solidFill>
                <a:latin typeface="Calibri"/>
                <a:ea typeface="+mn-ea"/>
                <a:cs typeface="+mn-cs"/>
              </a:rPr>
              <a:t>Relleno degradado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Relleno</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Colores preestablecidos</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Arco iris II </a:t>
            </a:r>
            <a:r>
              <a:rPr lang="es-ES_tradnl" sz="1200" b="0" i="0" noProof="1" smtClean="0">
                <a:solidFill>
                  <a:schemeClr val="tx1"/>
                </a:solidFill>
                <a:latin typeface="Calibri"/>
                <a:ea typeface="+mn-ea"/>
                <a:cs typeface="+mn-cs"/>
              </a:rPr>
              <a:t>(cuarta fila, segunda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la lista </a:t>
            </a:r>
            <a:r>
              <a:rPr lang="es-ES_tradnl" sz="1200" b="1" i="0" baseline="0" noProof="1" smtClean="0">
                <a:solidFill>
                  <a:schemeClr val="tx1"/>
                </a:solidFill>
                <a:latin typeface="Calibri"/>
                <a:ea typeface="+mn-ea"/>
                <a:cs typeface="+mn-cs"/>
              </a:rPr>
              <a:t>Tipo</a:t>
            </a:r>
            <a:r>
              <a:rPr lang="es-ES_tradnl" sz="1200" b="0" i="0" baseline="0" noProof="1" smtClean="0">
                <a:solidFill>
                  <a:schemeClr val="tx1"/>
                </a:solidFill>
                <a:latin typeface="Calibri"/>
                <a:ea typeface="+mn-ea"/>
                <a:cs typeface="+mn-cs"/>
              </a:rPr>
              <a:t>, seleccione </a:t>
            </a:r>
            <a:r>
              <a:rPr lang="es-ES_tradnl" sz="1200" b="1" i="0" baseline="0" noProof="1" smtClean="0">
                <a:solidFill>
                  <a:schemeClr val="tx1"/>
                </a:solidFill>
                <a:latin typeface="Calibri"/>
                <a:ea typeface="+mn-ea"/>
                <a:cs typeface="+mn-cs"/>
              </a:rPr>
              <a:t>Lineal</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Dirección</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Lineal izquierda </a:t>
            </a:r>
            <a:r>
              <a:rPr lang="es-ES_tradnl" sz="1200" b="0" i="0" baseline="0" noProof="1" smtClean="0">
                <a:solidFill>
                  <a:schemeClr val="tx1"/>
                </a:solidFill>
                <a:latin typeface="Calibri"/>
                <a:ea typeface="+mn-ea"/>
                <a:cs typeface="+mn-cs"/>
              </a:rPr>
              <a:t>(primera fila, quinta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180°</a:t>
            </a:r>
            <a:r>
              <a:rPr lang="es-ES_tradnl" sz="1200" b="0" i="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Puntos de</a:t>
            </a:r>
            <a:r>
              <a:rPr lang="es-ES_tradnl" sz="1200" b="0" i="0" baseline="0" noProof="1" smtClean="0">
                <a:solidFill>
                  <a:schemeClr val="tx1"/>
                </a:solidFill>
                <a:latin typeface="Calibri"/>
                <a:ea typeface="+mn-ea"/>
                <a:cs typeface="+mn-cs"/>
              </a:rPr>
              <a:t> degradado, en la lista desplegable, seleccione cada uno de los cinco puntos de degradado de forma individual y, a continuación, en el cuadro </a:t>
            </a:r>
            <a:r>
              <a:rPr lang="es-ES_tradnl" sz="1200" b="1" i="0" baseline="0" noProof="1" smtClean="0">
                <a:solidFill>
                  <a:schemeClr val="tx1"/>
                </a:solidFill>
                <a:latin typeface="Calibri"/>
                <a:ea typeface="+mn-ea"/>
                <a:cs typeface="+mn-cs"/>
              </a:rPr>
              <a:t>Transparencia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70%</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a:t>
            </a:r>
            <a:r>
              <a:rPr lang="es-ES_tradnl" sz="1200" b="0" i="0" noProof="1" smtClean="0">
                <a:solidFill>
                  <a:schemeClr val="tx1"/>
                </a:solidFill>
                <a:latin typeface="Calibri"/>
                <a:ea typeface="+mn-ea"/>
                <a:cs typeface="+mn-cs"/>
              </a:rPr>
              <a:t>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línea </a:t>
            </a:r>
            <a:r>
              <a:rPr lang="es-ES_tradnl" sz="1200" b="0" i="0" baseline="0" noProof="1" smtClean="0">
                <a:solidFill>
                  <a:schemeClr val="tx1"/>
                </a:solidFill>
                <a:latin typeface="Calibri"/>
                <a:ea typeface="+mn-ea"/>
                <a:cs typeface="+mn-cs"/>
              </a:rPr>
              <a:t>en el panel izquierdo y, a continuación, seleccione </a:t>
            </a:r>
            <a:r>
              <a:rPr lang="es-ES_tradnl" sz="1200" b="1" i="0" baseline="0" noProof="1" smtClean="0">
                <a:solidFill>
                  <a:schemeClr val="tx1"/>
                </a:solidFill>
                <a:latin typeface="Calibri"/>
                <a:ea typeface="+mn-ea"/>
                <a:cs typeface="+mn-cs"/>
              </a:rPr>
              <a:t>Sin línea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Color de línea</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Mantenga pulsada la tecla Mayús y seleccione la imagen y el rectángulo.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horizontalmente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Grupo</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Arrastre el grupo en vertical en la diapositiva para colocarlo según sea necesario.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Si el grupo ya no está centrado en la horizontal en la diapositiva,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el fondo en esta diapositiva, lleve a cabo lo siguiente: </a:t>
            </a:r>
          </a:p>
          <a:p>
            <a:pPr marL="228600" indent="-228600" algn="l" defTabSz="914400">
              <a:buFont typeface="Calibri"/>
              <a:buAutoNum type="arabicPeriod"/>
            </a:pPr>
            <a:r>
              <a:rPr lang="es-ES_tradnl" sz="1200" b="0" i="0" noProof="1" smtClean="0">
                <a:solidFill>
                  <a:schemeClr val="tx1"/>
                </a:solidFill>
                <a:latin typeface="Calibri"/>
                <a:ea typeface="+mn-ea"/>
                <a:cs typeface="+mn-cs"/>
              </a:rPr>
              <a:t>Haga clic con el botón secundario en el área de fondo de la diapositiva y, a continuación, haga clic en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Rellenar</a:t>
            </a:r>
            <a:r>
              <a:rPr lang="es-ES_tradnl" sz="1200" b="0" i="0" noProof="1" smtClean="0">
                <a:solidFill>
                  <a:schemeClr val="tx1"/>
                </a:solidFill>
                <a:latin typeface="Calibri"/>
                <a:ea typeface="+mn-ea"/>
                <a:cs typeface="+mn-cs"/>
              </a:rPr>
              <a:t> en el panel izquierdo, seleccione </a:t>
            </a:r>
            <a:r>
              <a:rPr lang="es-ES_tradnl" sz="1200" b="1" i="0" noProof="1" smtClean="0">
                <a:solidFill>
                  <a:schemeClr val="tx1"/>
                </a:solidFill>
                <a:latin typeface="Calibri"/>
                <a:ea typeface="+mn-ea"/>
                <a:cs typeface="+mn-cs"/>
              </a:rPr>
              <a:t>Relleno degradado</a:t>
            </a:r>
            <a:r>
              <a:rPr lang="es-ES_tradnl" sz="1200" b="0" i="0" noProof="1" smtClean="0">
                <a:solidFill>
                  <a:schemeClr val="tx1"/>
                </a:solidFill>
                <a:latin typeface="Calibri"/>
                <a:ea typeface="+mn-ea"/>
                <a:cs typeface="+mn-cs"/>
              </a:rPr>
              <a:t> en el panel </a:t>
            </a:r>
            <a:r>
              <a:rPr lang="es-ES_tradnl" sz="1200" b="1" i="0" noProof="1" smtClean="0">
                <a:solidFill>
                  <a:schemeClr val="tx1"/>
                </a:solidFill>
                <a:latin typeface="Calibri"/>
                <a:ea typeface="+mn-ea"/>
                <a:cs typeface="+mn-cs"/>
              </a:rPr>
              <a:t>Relleno</a:t>
            </a:r>
            <a:r>
              <a:rPr lang="es-ES_tradnl" sz="1200" b="0" i="0" noProof="1" smtClean="0">
                <a:solidFill>
                  <a:schemeClr val="tx1"/>
                </a:solidFill>
                <a:latin typeface="Calibri"/>
                <a:ea typeface="+mn-ea"/>
                <a:cs typeface="+mn-cs"/>
              </a:rPr>
              <a:t> y, a continuación, lleve a cabo lo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la lista </a:t>
            </a:r>
            <a:r>
              <a:rPr lang="es-ES_tradnl" sz="1200" b="1" i="0" noProof="1" smtClean="0">
                <a:solidFill>
                  <a:schemeClr val="tx1"/>
                </a:solidFill>
                <a:latin typeface="Calibri"/>
                <a:ea typeface="+mn-ea"/>
                <a:cs typeface="+mn-cs"/>
              </a:rPr>
              <a:t>Tipo</a:t>
            </a:r>
            <a:r>
              <a:rPr lang="es-ES_tradnl" sz="1200" b="0" i="0" noProof="1" smtClean="0">
                <a:solidFill>
                  <a:schemeClr val="tx1"/>
                </a:solidFill>
                <a:latin typeface="Calibri"/>
                <a:ea typeface="+mn-ea"/>
                <a:cs typeface="+mn-cs"/>
              </a:rPr>
              <a:t>, seleccione </a:t>
            </a:r>
            <a:r>
              <a:rPr lang="es-ES_tradnl" sz="1200" b="1" i="0" noProof="1" smtClean="0">
                <a:solidFill>
                  <a:schemeClr val="tx1"/>
                </a:solidFill>
                <a:latin typeface="Calibri"/>
                <a:ea typeface="+mn-ea"/>
                <a:cs typeface="+mn-cs"/>
              </a:rPr>
              <a:t>Lineal</a:t>
            </a:r>
            <a:r>
              <a:rPr lang="es-ES_tradnl" sz="1200" b="0" i="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Dirección</a:t>
            </a:r>
            <a:r>
              <a:rPr lang="es-ES_tradnl" sz="1200" b="0" i="0" noProof="1" smtClean="0">
                <a:solidFill>
                  <a:schemeClr val="tx1"/>
                </a:solidFill>
                <a:latin typeface="Calibri"/>
                <a:ea typeface="+mn-ea"/>
                <a:cs typeface="+mn-cs"/>
              </a:rPr>
              <a:t> y, a continuación, haga clic en </a:t>
            </a:r>
            <a:r>
              <a:rPr lang="es-ES_tradnl" sz="1200" b="1" i="0" noProof="1" smtClean="0">
                <a:solidFill>
                  <a:schemeClr val="tx1"/>
                </a:solidFill>
                <a:latin typeface="Calibri"/>
                <a:ea typeface="+mn-ea"/>
                <a:cs typeface="+mn-cs"/>
              </a:rPr>
              <a:t>Lineal derecha </a:t>
            </a:r>
            <a:r>
              <a:rPr lang="es-ES_tradnl" sz="1200" b="0" i="0" noProof="1" smtClean="0">
                <a:solidFill>
                  <a:schemeClr val="tx1"/>
                </a:solidFill>
                <a:latin typeface="Calibri"/>
                <a:ea typeface="+mn-ea"/>
                <a:cs typeface="+mn-cs"/>
              </a:rPr>
              <a:t>(primera fila, cuarta opción de la izquierda). </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a:t>
            </a:r>
            <a:r>
              <a:rPr lang="es-ES_tradnl" sz="1200" b="0" i="0" baseline="0" noProof="1" smtClean="0">
                <a:solidFill>
                  <a:schemeClr val="tx1"/>
                </a:solidFill>
                <a:latin typeface="Calibri"/>
                <a:ea typeface="+mn-ea"/>
                <a:cs typeface="+mn-cs"/>
              </a:rPr>
              <a:t> el cuadro de texto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0⁰</a:t>
            </a:r>
            <a:r>
              <a:rPr lang="es-ES_tradnl" sz="1200" b="0" i="0" baseline="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effectLst/>
                <a:latin typeface="Calibri"/>
                <a:ea typeface="+mn-ea"/>
                <a:cs typeface="+mn-cs"/>
              </a:rPr>
              <a:t>Agrega un delimitador de degradado</a:t>
            </a:r>
            <a:r>
              <a:rPr lang="es-ES_tradnl" sz="1200" b="0" i="0" noProof="1" smtClean="0">
                <a:solidFill>
                  <a:schemeClr val="tx1"/>
                </a:solidFill>
                <a:latin typeface="Calibri"/>
                <a:ea typeface="+mn-ea"/>
                <a:cs typeface="+mn-cs"/>
              </a:rPr>
              <a:t> o en </a:t>
            </a:r>
            <a:r>
              <a:rPr lang="es-ES_tradnl" sz="1200" b="1" i="0" noProof="1" smtClean="0">
                <a:solidFill>
                  <a:schemeClr val="tx1"/>
                </a:solidFill>
                <a:effectLst/>
                <a:latin typeface="Calibri"/>
                <a:ea typeface="+mn-ea"/>
                <a:cs typeface="+mn-cs"/>
              </a:rPr>
              <a:t>Quita el delimitador de degradado</a:t>
            </a:r>
            <a:r>
              <a:rPr lang="es-ES_tradnl" sz="1200" b="0" i="0" noProof="1" smtClean="0">
                <a:solidFill>
                  <a:schemeClr val="tx1"/>
                </a:solidFill>
                <a:latin typeface="Calibri"/>
                <a:ea typeface="+mn-ea"/>
                <a:cs typeface="+mn-cs"/>
              </a:rPr>
              <a:t> hasta que aparezcan tres delimitadores en el control deslizante.</a:t>
            </a:r>
          </a:p>
          <a:p>
            <a:pPr marL="228600" indent="-228600" algn="l" defTabSz="914400">
              <a:buFont typeface="Calibri"/>
              <a:buAutoNum type="arabicPeriod"/>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personalice los puntos de degradado agregados de la manera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primer delimitador del control deslizante y lleve a cabo lo siguiente:</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15% más oscuro </a:t>
            </a:r>
            <a:r>
              <a:rPr lang="es-ES_tradnl" sz="1200" b="0" i="0" noProof="1" smtClean="0">
                <a:solidFill>
                  <a:schemeClr val="tx1"/>
                </a:solidFill>
                <a:latin typeface="Calibri"/>
                <a:ea typeface="+mn-ea"/>
                <a:cs typeface="+mn-cs"/>
              </a:rPr>
              <a:t>(tercera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segundo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20%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a:t>
            </a:r>
            <a:r>
              <a:rPr lang="es-ES_tradnl" sz="1200" b="0" i="0" noProof="1" smtClean="0">
                <a:solidFill>
                  <a:schemeClr val="tx1"/>
                </a:solidFill>
                <a:latin typeface="Calibri"/>
                <a:ea typeface="+mn-ea"/>
                <a:cs typeface="+mn-cs"/>
              </a:rPr>
              <a:t>(primera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tercer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100%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a:t>
            </a:r>
            <a:r>
              <a:rPr lang="es-ES_tradnl" sz="1200" b="0" i="0" baseline="0" noProof="1" smtClean="0">
                <a:solidFill>
                  <a:schemeClr val="tx1"/>
                </a:solidFill>
                <a:latin typeface="Calibri"/>
                <a:ea typeface="+mn-ea"/>
                <a:cs typeface="+mn-cs"/>
              </a:rPr>
              <a:t> </a:t>
            </a:r>
            <a:r>
              <a:rPr lang="es-ES_tradnl" sz="1200" b="1" i="0" baseline="0" noProof="1" smtClean="0">
                <a:solidFill>
                  <a:schemeClr val="tx1"/>
                </a:solidFill>
                <a:latin typeface="Calibri"/>
                <a:ea typeface="+mn-ea"/>
                <a:cs typeface="+mn-cs"/>
              </a:rPr>
              <a:t>1, 25% más oscuro </a:t>
            </a:r>
            <a:r>
              <a:rPr lang="es-ES_tradnl" sz="1200" b="0" i="0" baseline="0" noProof="1" smtClean="0">
                <a:solidFill>
                  <a:schemeClr val="tx1"/>
                </a:solidFill>
                <a:latin typeface="Calibri"/>
                <a:ea typeface="+mn-ea"/>
                <a:cs typeface="+mn-cs"/>
              </a:rPr>
              <a:t>(cuarta fila, primera opción de la izquierda).</a:t>
            </a:r>
            <a:endParaRPr lang="es-ES_tradnl" sz="1200" b="0" i="0" baseline="0" noProof="1">
              <a:solidFill>
                <a:schemeClr val="tx1"/>
              </a:solidFill>
              <a:latin typeface="Calibri"/>
              <a:ea typeface="+mn-ea"/>
              <a:cs typeface="+mn-cs"/>
            </a:endParaRPr>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3048090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fontScale="40000" lnSpcReduction="20000"/>
          </a:bodyPr>
          <a:lstStyle/>
          <a:p>
            <a:pPr marL="0" algn="l" defTabSz="914400">
              <a:buNone/>
            </a:pPr>
            <a:r>
              <a:rPr lang="es-ES_tradnl" sz="1400" b="1" i="0" noProof="1" smtClean="0">
                <a:solidFill>
                  <a:schemeClr val="tx1"/>
                </a:solidFill>
                <a:latin typeface="Calibri"/>
                <a:ea typeface="+mn-ea"/>
                <a:cs typeface="+mn-cs"/>
              </a:rPr>
              <a:t>Imagen con tonos multicolor</a:t>
            </a:r>
          </a:p>
          <a:p>
            <a:pPr marL="0" algn="l" defTabSz="914400">
              <a:buNone/>
            </a:pPr>
            <a:r>
              <a:rPr lang="es-ES_tradnl" sz="1400" b="0" i="0" noProof="1" smtClean="0">
                <a:solidFill>
                  <a:schemeClr val="tx1"/>
                </a:solidFill>
                <a:latin typeface="Calibri"/>
                <a:ea typeface="+mn-ea"/>
                <a:cs typeface="+mn-cs"/>
              </a:rPr>
              <a:t>(Básico)</a:t>
            </a:r>
          </a:p>
          <a:p>
            <a:pPr marL="0" algn="l" defTabSz="914400">
              <a:buNone/>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los efectos de imagen en esta diapositiva, lleve a cabo lo siguiente:</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Diapositivas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Diseño</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En blanco</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mn-lt"/>
                <a:ea typeface="+mn-ea"/>
                <a:cs typeface="+mn-cs"/>
              </a:rPr>
              <a:t>Imágenes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Insertar imagen</a:t>
            </a:r>
            <a:r>
              <a:rPr lang="es-ES_tradnl" sz="1200" b="0" i="0" baseline="0" noProof="1" smtClean="0">
                <a:solidFill>
                  <a:schemeClr val="tx1"/>
                </a:solidFill>
                <a:latin typeface="Calibri"/>
                <a:ea typeface="+mn-ea"/>
                <a:cs typeface="+mn-cs"/>
              </a:rPr>
              <a:t>, seleccione una imagen y, a continuación, haga clic en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imagen</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Tamaño y posición</a:t>
            </a:r>
            <a:r>
              <a:rPr lang="es-ES_tradnl" sz="1200" b="0" i="0" baseline="0" noProof="1" smtClean="0">
                <a:solidFill>
                  <a:schemeClr val="tx1"/>
                </a:solidFill>
                <a:latin typeface="Calibri"/>
                <a:ea typeface="+mn-ea"/>
                <a:cs typeface="+mn-cs"/>
              </a:rPr>
              <a:t>. </a:t>
            </a:r>
            <a:r>
              <a:rPr lang="es-ES_tradnl" sz="1200" b="0" i="0" noProof="1" smtClean="0">
                <a:solidFill>
                  <a:schemeClr val="tx1"/>
                </a:solidFill>
                <a:latin typeface="Calibri"/>
                <a:ea typeface="+mn-ea"/>
                <a:cs typeface="+mn-cs"/>
              </a:rPr>
              <a:t>En el cuadro de diálogo </a:t>
            </a:r>
            <a:r>
              <a:rPr lang="es-ES_tradnl" sz="1200" b="1" i="0" noProof="1" smtClean="0">
                <a:solidFill>
                  <a:schemeClr val="tx1"/>
                </a:solidFill>
                <a:effectLst/>
                <a:latin typeface="Calibri"/>
                <a:ea typeface="+mn-ea"/>
                <a:cs typeface="+mn-cs"/>
              </a:rPr>
              <a:t>Formato de imagen</a:t>
            </a:r>
            <a:r>
              <a:rPr lang="es-ES_tradnl" sz="1200" b="0" i="0" noProof="1" smtClean="0">
                <a:solidFill>
                  <a:schemeClr val="tx1"/>
                </a:solidFill>
                <a:latin typeface="Calibri"/>
                <a:ea typeface="+mn-ea"/>
                <a:cs typeface="+mn-cs"/>
              </a:rPr>
              <a:t>, modifique el tamaño o recorte la imagen de modo que el alto quede ajustado a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 y el ancho esté ajustado a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recortar la imagen, haga clic en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Posición de recorte</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Izquierda</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Superior</a:t>
            </a:r>
            <a:r>
              <a:rPr lang="es-ES_tradnl" sz="1200" b="0" i="0" noProof="1" smtClean="0">
                <a:solidFill>
                  <a:schemeClr val="tx1"/>
                </a:solidFill>
                <a:effectLst/>
                <a:latin typeface="Calibri"/>
                <a:ea typeface="+mn-ea"/>
                <a:cs typeface="+mn-cs"/>
              </a:rPr>
              <a:t>.</a:t>
            </a:r>
            <a:r>
              <a:rPr lang="es-ES_tradnl" sz="1200" b="0" i="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cambiar el tamaño de la imagen, haga clic en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Tamaño y giro</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Seleccione la imagen.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Formato de imagen</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imagen</a:t>
            </a:r>
            <a:r>
              <a:rPr lang="es-ES_tradnl" sz="1200" b="0" i="0" baseline="0" noProof="1" smtClean="0">
                <a:solidFill>
                  <a:schemeClr val="tx1"/>
                </a:solidFill>
                <a:latin typeface="Calibri"/>
                <a:ea typeface="+mn-ea"/>
                <a:cs typeface="+mn-cs"/>
              </a:rPr>
              <a:t> en el panel izquierdo y, a continuación, lleve a cabo lo siguiente en el panel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Volver a colorear</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Modos de color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Escala de grises</a:t>
            </a:r>
            <a:r>
              <a:rPr lang="es-ES_tradnl" sz="1200" b="0" i="0" baseline="0" noProof="1" smtClean="0">
                <a:solidFill>
                  <a:schemeClr val="tx1"/>
                </a:solidFill>
                <a:latin typeface="Calibri"/>
                <a:ea typeface="+mn-ea"/>
                <a:cs typeface="+mn-cs"/>
              </a:rPr>
              <a:t> (primera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Brillo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Contraste</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en el panel izquierdo. En el panel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haga clic en el botón situado junto a </a:t>
            </a:r>
            <a:r>
              <a:rPr lang="es-ES_tradnl" sz="1200" b="1" i="0" baseline="0" noProof="1" smtClean="0">
                <a:solidFill>
                  <a:schemeClr val="tx1"/>
                </a:solidFill>
                <a:latin typeface="Calibri"/>
                <a:ea typeface="+mn-ea"/>
                <a:cs typeface="+mn-cs"/>
              </a:rPr>
              <a:t>Valores preestablecidos</a:t>
            </a:r>
            <a:r>
              <a:rPr lang="es-ES_tradnl" sz="1200" b="0" i="0" baseline="0" noProof="1" smtClean="0">
                <a:solidFill>
                  <a:schemeClr val="tx1"/>
                </a:solidFill>
                <a:latin typeface="Calibri"/>
                <a:ea typeface="+mn-ea"/>
                <a:cs typeface="+mn-cs"/>
              </a:rPr>
              <a:t> y, en </a:t>
            </a:r>
            <a:r>
              <a:rPr lang="es-ES_tradnl" sz="1200" b="1" i="0" baseline="0" noProof="1" smtClean="0">
                <a:solidFill>
                  <a:schemeClr val="tx1"/>
                </a:solidFill>
                <a:latin typeface="Calibri"/>
                <a:ea typeface="+mn-ea"/>
                <a:cs typeface="+mn-cs"/>
              </a:rPr>
              <a:t>Interior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Interior arriba </a:t>
            </a:r>
            <a:r>
              <a:rPr lang="es-ES_tradnl" sz="1200" b="0" i="0" baseline="0" noProof="1" smtClean="0">
                <a:solidFill>
                  <a:schemeClr val="tx1"/>
                </a:solidFill>
                <a:latin typeface="Calibri"/>
                <a:ea typeface="+mn-ea"/>
                <a:cs typeface="+mn-cs"/>
              </a:rPr>
              <a:t>(primera fila, segunda opción de la izquierda).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Formas</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Rectángulos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Rectángulo</a:t>
            </a:r>
            <a:r>
              <a:rPr lang="es-ES_tradnl" sz="1200" b="0" i="0" baseline="0" noProof="1" smtClean="0">
                <a:solidFill>
                  <a:schemeClr val="tx1"/>
                </a:solidFill>
                <a:latin typeface="Calibri"/>
                <a:ea typeface="+mn-ea"/>
                <a:cs typeface="+mn-cs"/>
              </a:rPr>
              <a:t> (primera opción de la izquierda). Arrastre sobre la diapositiva para dibujar un rectángulo.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dibujo</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Alto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Ancho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a:t>
            </a: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Rellenar</a:t>
            </a:r>
            <a:r>
              <a:rPr lang="es-ES_tradnl" sz="1200" b="0" i="0" baseline="0" noProof="1" smtClean="0">
                <a:solidFill>
                  <a:schemeClr val="tx1"/>
                </a:solidFill>
                <a:latin typeface="Calibri"/>
                <a:ea typeface="+mn-ea"/>
                <a:cs typeface="+mn-cs"/>
              </a:rPr>
              <a:t> en el panel izquierdo, seleccione </a:t>
            </a:r>
            <a:r>
              <a:rPr lang="es-ES_tradnl" sz="1200" b="1" i="0" baseline="0" noProof="1" smtClean="0">
                <a:solidFill>
                  <a:schemeClr val="tx1"/>
                </a:solidFill>
                <a:latin typeface="Calibri"/>
                <a:ea typeface="+mn-ea"/>
                <a:cs typeface="+mn-cs"/>
              </a:rPr>
              <a:t>Relleno degradado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Relleno</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Colores preestablecidos</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Arco iris II </a:t>
            </a:r>
            <a:r>
              <a:rPr lang="es-ES_tradnl" sz="1200" b="0" i="0" noProof="1" smtClean="0">
                <a:solidFill>
                  <a:schemeClr val="tx1"/>
                </a:solidFill>
                <a:latin typeface="Calibri"/>
                <a:ea typeface="+mn-ea"/>
                <a:cs typeface="+mn-cs"/>
              </a:rPr>
              <a:t>(cuarta fila, segunda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la lista </a:t>
            </a:r>
            <a:r>
              <a:rPr lang="es-ES_tradnl" sz="1200" b="1" i="0" baseline="0" noProof="1" smtClean="0">
                <a:solidFill>
                  <a:schemeClr val="tx1"/>
                </a:solidFill>
                <a:latin typeface="Calibri"/>
                <a:ea typeface="+mn-ea"/>
                <a:cs typeface="+mn-cs"/>
              </a:rPr>
              <a:t>Tipo</a:t>
            </a:r>
            <a:r>
              <a:rPr lang="es-ES_tradnl" sz="1200" b="0" i="0" baseline="0" noProof="1" smtClean="0">
                <a:solidFill>
                  <a:schemeClr val="tx1"/>
                </a:solidFill>
                <a:latin typeface="Calibri"/>
                <a:ea typeface="+mn-ea"/>
                <a:cs typeface="+mn-cs"/>
              </a:rPr>
              <a:t>, seleccione </a:t>
            </a:r>
            <a:r>
              <a:rPr lang="es-ES_tradnl" sz="1200" b="1" i="0" baseline="0" noProof="1" smtClean="0">
                <a:solidFill>
                  <a:schemeClr val="tx1"/>
                </a:solidFill>
                <a:latin typeface="Calibri"/>
                <a:ea typeface="+mn-ea"/>
                <a:cs typeface="+mn-cs"/>
              </a:rPr>
              <a:t>Lineal</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Dirección</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Lineal izquierda </a:t>
            </a:r>
            <a:r>
              <a:rPr lang="es-ES_tradnl" sz="1200" b="0" i="0" baseline="0" noProof="1" smtClean="0">
                <a:solidFill>
                  <a:schemeClr val="tx1"/>
                </a:solidFill>
                <a:latin typeface="Calibri"/>
                <a:ea typeface="+mn-ea"/>
                <a:cs typeface="+mn-cs"/>
              </a:rPr>
              <a:t>(primera fila, quinta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180°</a:t>
            </a:r>
            <a:r>
              <a:rPr lang="es-ES_tradnl" sz="1200" b="0" i="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Puntos de</a:t>
            </a:r>
            <a:r>
              <a:rPr lang="es-ES_tradnl" sz="1200" b="0" i="0" baseline="0" noProof="1" smtClean="0">
                <a:solidFill>
                  <a:schemeClr val="tx1"/>
                </a:solidFill>
                <a:latin typeface="Calibri"/>
                <a:ea typeface="+mn-ea"/>
                <a:cs typeface="+mn-cs"/>
              </a:rPr>
              <a:t> degradado, en la lista desplegable, seleccione cada uno de los cinco puntos de degradado de forma individual y, a continuación, en el cuadro </a:t>
            </a:r>
            <a:r>
              <a:rPr lang="es-ES_tradnl" sz="1200" b="1" i="0" baseline="0" noProof="1" smtClean="0">
                <a:solidFill>
                  <a:schemeClr val="tx1"/>
                </a:solidFill>
                <a:latin typeface="Calibri"/>
                <a:ea typeface="+mn-ea"/>
                <a:cs typeface="+mn-cs"/>
              </a:rPr>
              <a:t>Transparencia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70%</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a:t>
            </a:r>
            <a:r>
              <a:rPr lang="es-ES_tradnl" sz="1200" b="0" i="0" noProof="1" smtClean="0">
                <a:solidFill>
                  <a:schemeClr val="tx1"/>
                </a:solidFill>
                <a:latin typeface="Calibri"/>
                <a:ea typeface="+mn-ea"/>
                <a:cs typeface="+mn-cs"/>
              </a:rPr>
              <a:t>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línea </a:t>
            </a:r>
            <a:r>
              <a:rPr lang="es-ES_tradnl" sz="1200" b="0" i="0" baseline="0" noProof="1" smtClean="0">
                <a:solidFill>
                  <a:schemeClr val="tx1"/>
                </a:solidFill>
                <a:latin typeface="Calibri"/>
                <a:ea typeface="+mn-ea"/>
                <a:cs typeface="+mn-cs"/>
              </a:rPr>
              <a:t>en el panel izquierdo y, a continuación, seleccione </a:t>
            </a:r>
            <a:r>
              <a:rPr lang="es-ES_tradnl" sz="1200" b="1" i="0" baseline="0" noProof="1" smtClean="0">
                <a:solidFill>
                  <a:schemeClr val="tx1"/>
                </a:solidFill>
                <a:latin typeface="Calibri"/>
                <a:ea typeface="+mn-ea"/>
                <a:cs typeface="+mn-cs"/>
              </a:rPr>
              <a:t>Sin línea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Color de línea</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Mantenga pulsada la tecla Mayús y seleccione la imagen y el rectángulo.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horizontalmente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Grupo</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Arrastre el grupo en vertical en la diapositiva para colocarlo según sea necesario.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Si el grupo ya no está centrado en la horizontal en la diapositiva,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el fondo en esta diapositiva, lleve a cabo lo siguiente: </a:t>
            </a:r>
          </a:p>
          <a:p>
            <a:pPr marL="228600" indent="-228600" algn="l" defTabSz="914400">
              <a:buFont typeface="Calibri"/>
              <a:buAutoNum type="arabicPeriod"/>
            </a:pPr>
            <a:r>
              <a:rPr lang="es-ES_tradnl" sz="1200" b="0" i="0" noProof="1" smtClean="0">
                <a:solidFill>
                  <a:schemeClr val="tx1"/>
                </a:solidFill>
                <a:latin typeface="Calibri"/>
                <a:ea typeface="+mn-ea"/>
                <a:cs typeface="+mn-cs"/>
              </a:rPr>
              <a:t>Haga clic con el botón secundario en el área de fondo de la diapositiva y, a continuación, haga clic en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Rellenar</a:t>
            </a:r>
            <a:r>
              <a:rPr lang="es-ES_tradnl" sz="1200" b="0" i="0" noProof="1" smtClean="0">
                <a:solidFill>
                  <a:schemeClr val="tx1"/>
                </a:solidFill>
                <a:latin typeface="Calibri"/>
                <a:ea typeface="+mn-ea"/>
                <a:cs typeface="+mn-cs"/>
              </a:rPr>
              <a:t> en el panel izquierdo, seleccione </a:t>
            </a:r>
            <a:r>
              <a:rPr lang="es-ES_tradnl" sz="1200" b="1" i="0" noProof="1" smtClean="0">
                <a:solidFill>
                  <a:schemeClr val="tx1"/>
                </a:solidFill>
                <a:latin typeface="Calibri"/>
                <a:ea typeface="+mn-ea"/>
                <a:cs typeface="+mn-cs"/>
              </a:rPr>
              <a:t>Relleno degradado</a:t>
            </a:r>
            <a:r>
              <a:rPr lang="es-ES_tradnl" sz="1200" b="0" i="0" noProof="1" smtClean="0">
                <a:solidFill>
                  <a:schemeClr val="tx1"/>
                </a:solidFill>
                <a:latin typeface="Calibri"/>
                <a:ea typeface="+mn-ea"/>
                <a:cs typeface="+mn-cs"/>
              </a:rPr>
              <a:t> en el panel </a:t>
            </a:r>
            <a:r>
              <a:rPr lang="es-ES_tradnl" sz="1200" b="1" i="0" noProof="1" smtClean="0">
                <a:solidFill>
                  <a:schemeClr val="tx1"/>
                </a:solidFill>
                <a:latin typeface="Calibri"/>
                <a:ea typeface="+mn-ea"/>
                <a:cs typeface="+mn-cs"/>
              </a:rPr>
              <a:t>Relleno</a:t>
            </a:r>
            <a:r>
              <a:rPr lang="es-ES_tradnl" sz="1200" b="0" i="0" noProof="1" smtClean="0">
                <a:solidFill>
                  <a:schemeClr val="tx1"/>
                </a:solidFill>
                <a:latin typeface="Calibri"/>
                <a:ea typeface="+mn-ea"/>
                <a:cs typeface="+mn-cs"/>
              </a:rPr>
              <a:t> y, a continuación, lleve a cabo lo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la lista </a:t>
            </a:r>
            <a:r>
              <a:rPr lang="es-ES_tradnl" sz="1200" b="1" i="0" noProof="1" smtClean="0">
                <a:solidFill>
                  <a:schemeClr val="tx1"/>
                </a:solidFill>
                <a:latin typeface="Calibri"/>
                <a:ea typeface="+mn-ea"/>
                <a:cs typeface="+mn-cs"/>
              </a:rPr>
              <a:t>Tipo</a:t>
            </a:r>
            <a:r>
              <a:rPr lang="es-ES_tradnl" sz="1200" b="0" i="0" noProof="1" smtClean="0">
                <a:solidFill>
                  <a:schemeClr val="tx1"/>
                </a:solidFill>
                <a:latin typeface="Calibri"/>
                <a:ea typeface="+mn-ea"/>
                <a:cs typeface="+mn-cs"/>
              </a:rPr>
              <a:t>, seleccione </a:t>
            </a:r>
            <a:r>
              <a:rPr lang="es-ES_tradnl" sz="1200" b="1" i="0" noProof="1" smtClean="0">
                <a:solidFill>
                  <a:schemeClr val="tx1"/>
                </a:solidFill>
                <a:latin typeface="Calibri"/>
                <a:ea typeface="+mn-ea"/>
                <a:cs typeface="+mn-cs"/>
              </a:rPr>
              <a:t>Lineal</a:t>
            </a:r>
            <a:r>
              <a:rPr lang="es-ES_tradnl" sz="1200" b="0" i="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Dirección</a:t>
            </a:r>
            <a:r>
              <a:rPr lang="es-ES_tradnl" sz="1200" b="0" i="0" noProof="1" smtClean="0">
                <a:solidFill>
                  <a:schemeClr val="tx1"/>
                </a:solidFill>
                <a:latin typeface="Calibri"/>
                <a:ea typeface="+mn-ea"/>
                <a:cs typeface="+mn-cs"/>
              </a:rPr>
              <a:t> y, a continuación, haga clic en </a:t>
            </a:r>
            <a:r>
              <a:rPr lang="es-ES_tradnl" sz="1200" b="1" i="0" noProof="1" smtClean="0">
                <a:solidFill>
                  <a:schemeClr val="tx1"/>
                </a:solidFill>
                <a:latin typeface="Calibri"/>
                <a:ea typeface="+mn-ea"/>
                <a:cs typeface="+mn-cs"/>
              </a:rPr>
              <a:t>Lineal derecha </a:t>
            </a:r>
            <a:r>
              <a:rPr lang="es-ES_tradnl" sz="1200" b="0" i="0" noProof="1" smtClean="0">
                <a:solidFill>
                  <a:schemeClr val="tx1"/>
                </a:solidFill>
                <a:latin typeface="Calibri"/>
                <a:ea typeface="+mn-ea"/>
                <a:cs typeface="+mn-cs"/>
              </a:rPr>
              <a:t>(primera fila, cuarta opción de la izquierda). </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a:t>
            </a:r>
            <a:r>
              <a:rPr lang="es-ES_tradnl" sz="1200" b="0" i="0" baseline="0" noProof="1" smtClean="0">
                <a:solidFill>
                  <a:schemeClr val="tx1"/>
                </a:solidFill>
                <a:latin typeface="Calibri"/>
                <a:ea typeface="+mn-ea"/>
                <a:cs typeface="+mn-cs"/>
              </a:rPr>
              <a:t> el cuadro de texto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0⁰</a:t>
            </a:r>
            <a:r>
              <a:rPr lang="es-ES_tradnl" sz="1200" b="0" i="0" baseline="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effectLst/>
                <a:latin typeface="Calibri"/>
                <a:ea typeface="+mn-ea"/>
                <a:cs typeface="+mn-cs"/>
              </a:rPr>
              <a:t>Agrega un delimitador de degradado</a:t>
            </a:r>
            <a:r>
              <a:rPr lang="es-ES_tradnl" sz="1200" b="0" i="0" noProof="1" smtClean="0">
                <a:solidFill>
                  <a:schemeClr val="tx1"/>
                </a:solidFill>
                <a:latin typeface="Calibri"/>
                <a:ea typeface="+mn-ea"/>
                <a:cs typeface="+mn-cs"/>
              </a:rPr>
              <a:t> o en </a:t>
            </a:r>
            <a:r>
              <a:rPr lang="es-ES_tradnl" sz="1200" b="1" i="0" noProof="1" smtClean="0">
                <a:solidFill>
                  <a:schemeClr val="tx1"/>
                </a:solidFill>
                <a:effectLst/>
                <a:latin typeface="Calibri"/>
                <a:ea typeface="+mn-ea"/>
                <a:cs typeface="+mn-cs"/>
              </a:rPr>
              <a:t>Quita el delimitador de degradado</a:t>
            </a:r>
            <a:r>
              <a:rPr lang="es-ES_tradnl" sz="1200" b="0" i="0" noProof="1" smtClean="0">
                <a:solidFill>
                  <a:schemeClr val="tx1"/>
                </a:solidFill>
                <a:latin typeface="Calibri"/>
                <a:ea typeface="+mn-ea"/>
                <a:cs typeface="+mn-cs"/>
              </a:rPr>
              <a:t> hasta que aparezcan tres delimitadores en el control deslizante.</a:t>
            </a:r>
          </a:p>
          <a:p>
            <a:pPr marL="228600" indent="-228600" algn="l" defTabSz="914400">
              <a:buFont typeface="Calibri"/>
              <a:buAutoNum type="arabicPeriod"/>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personalice los puntos de degradado agregados de la manera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primer delimitador del control deslizante y lleve a cabo lo siguiente:</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15% más oscuro </a:t>
            </a:r>
            <a:r>
              <a:rPr lang="es-ES_tradnl" sz="1200" b="0" i="0" noProof="1" smtClean="0">
                <a:solidFill>
                  <a:schemeClr val="tx1"/>
                </a:solidFill>
                <a:latin typeface="Calibri"/>
                <a:ea typeface="+mn-ea"/>
                <a:cs typeface="+mn-cs"/>
              </a:rPr>
              <a:t>(tercera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segundo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20%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a:t>
            </a:r>
            <a:r>
              <a:rPr lang="es-ES_tradnl" sz="1200" b="0" i="0" noProof="1" smtClean="0">
                <a:solidFill>
                  <a:schemeClr val="tx1"/>
                </a:solidFill>
                <a:latin typeface="Calibri"/>
                <a:ea typeface="+mn-ea"/>
                <a:cs typeface="+mn-cs"/>
              </a:rPr>
              <a:t>(primera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tercer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100%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a:t>
            </a:r>
            <a:r>
              <a:rPr lang="es-ES_tradnl" sz="1200" b="0" i="0" baseline="0" noProof="1" smtClean="0">
                <a:solidFill>
                  <a:schemeClr val="tx1"/>
                </a:solidFill>
                <a:latin typeface="Calibri"/>
                <a:ea typeface="+mn-ea"/>
                <a:cs typeface="+mn-cs"/>
              </a:rPr>
              <a:t> </a:t>
            </a:r>
            <a:r>
              <a:rPr lang="es-ES_tradnl" sz="1200" b="1" i="0" baseline="0" noProof="1" smtClean="0">
                <a:solidFill>
                  <a:schemeClr val="tx1"/>
                </a:solidFill>
                <a:latin typeface="Calibri"/>
                <a:ea typeface="+mn-ea"/>
                <a:cs typeface="+mn-cs"/>
              </a:rPr>
              <a:t>1, 25% más oscuro </a:t>
            </a:r>
            <a:r>
              <a:rPr lang="es-ES_tradnl" sz="1200" b="0" i="0" baseline="0" noProof="1" smtClean="0">
                <a:solidFill>
                  <a:schemeClr val="tx1"/>
                </a:solidFill>
                <a:latin typeface="Calibri"/>
                <a:ea typeface="+mn-ea"/>
                <a:cs typeface="+mn-cs"/>
              </a:rPr>
              <a:t>(cuarta fila, primera opción de la izquierda).</a:t>
            </a:r>
            <a:endParaRPr lang="es-ES_tradnl" sz="1200" b="0" i="0" baseline="0" noProof="1">
              <a:solidFill>
                <a:schemeClr val="tx1"/>
              </a:solidFill>
              <a:latin typeface="Calibri"/>
              <a:ea typeface="+mn-ea"/>
              <a:cs typeface="+mn-cs"/>
            </a:endParaRPr>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862865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fontScale="40000" lnSpcReduction="20000"/>
          </a:bodyPr>
          <a:lstStyle/>
          <a:p>
            <a:pPr marL="0" algn="l" defTabSz="914400">
              <a:buNone/>
            </a:pPr>
            <a:r>
              <a:rPr lang="es-ES_tradnl" sz="1400" b="1" i="0" noProof="1" smtClean="0">
                <a:solidFill>
                  <a:schemeClr val="tx1"/>
                </a:solidFill>
                <a:latin typeface="Calibri"/>
                <a:ea typeface="+mn-ea"/>
                <a:cs typeface="+mn-cs"/>
              </a:rPr>
              <a:t>Imagen con tonos multicolor</a:t>
            </a:r>
          </a:p>
          <a:p>
            <a:pPr marL="0" algn="l" defTabSz="914400">
              <a:buNone/>
            </a:pPr>
            <a:r>
              <a:rPr lang="es-ES_tradnl" sz="1400" b="0" i="0" noProof="1" smtClean="0">
                <a:solidFill>
                  <a:schemeClr val="tx1"/>
                </a:solidFill>
                <a:latin typeface="Calibri"/>
                <a:ea typeface="+mn-ea"/>
                <a:cs typeface="+mn-cs"/>
              </a:rPr>
              <a:t>(Básico)</a:t>
            </a:r>
          </a:p>
          <a:p>
            <a:pPr marL="0" algn="l" defTabSz="914400">
              <a:buNone/>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los efectos de imagen en esta diapositiva, lleve a cabo lo siguiente:</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Diapositivas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Diseño</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En blanco</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mn-lt"/>
                <a:ea typeface="+mn-ea"/>
                <a:cs typeface="+mn-cs"/>
              </a:rPr>
              <a:t>Imágenes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Insertar imagen</a:t>
            </a:r>
            <a:r>
              <a:rPr lang="es-ES_tradnl" sz="1200" b="0" i="0" baseline="0" noProof="1" smtClean="0">
                <a:solidFill>
                  <a:schemeClr val="tx1"/>
                </a:solidFill>
                <a:latin typeface="Calibri"/>
                <a:ea typeface="+mn-ea"/>
                <a:cs typeface="+mn-cs"/>
              </a:rPr>
              <a:t>, seleccione una imagen y, a continuación, haga clic en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imagen</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Tamaño y posición</a:t>
            </a:r>
            <a:r>
              <a:rPr lang="es-ES_tradnl" sz="1200" b="0" i="0" baseline="0" noProof="1" smtClean="0">
                <a:solidFill>
                  <a:schemeClr val="tx1"/>
                </a:solidFill>
                <a:latin typeface="Calibri"/>
                <a:ea typeface="+mn-ea"/>
                <a:cs typeface="+mn-cs"/>
              </a:rPr>
              <a:t>. </a:t>
            </a:r>
            <a:r>
              <a:rPr lang="es-ES_tradnl" sz="1200" b="0" i="0" noProof="1" smtClean="0">
                <a:solidFill>
                  <a:schemeClr val="tx1"/>
                </a:solidFill>
                <a:latin typeface="Calibri"/>
                <a:ea typeface="+mn-ea"/>
                <a:cs typeface="+mn-cs"/>
              </a:rPr>
              <a:t>En el cuadro de diálogo </a:t>
            </a:r>
            <a:r>
              <a:rPr lang="es-ES_tradnl" sz="1200" b="1" i="0" noProof="1" smtClean="0">
                <a:solidFill>
                  <a:schemeClr val="tx1"/>
                </a:solidFill>
                <a:effectLst/>
                <a:latin typeface="Calibri"/>
                <a:ea typeface="+mn-ea"/>
                <a:cs typeface="+mn-cs"/>
              </a:rPr>
              <a:t>Formato de imagen</a:t>
            </a:r>
            <a:r>
              <a:rPr lang="es-ES_tradnl" sz="1200" b="0" i="0" noProof="1" smtClean="0">
                <a:solidFill>
                  <a:schemeClr val="tx1"/>
                </a:solidFill>
                <a:latin typeface="Calibri"/>
                <a:ea typeface="+mn-ea"/>
                <a:cs typeface="+mn-cs"/>
              </a:rPr>
              <a:t>, modifique el tamaño o recorte la imagen de modo que el alto quede ajustado a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 y el ancho esté ajustado a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recortar la imagen, haga clic en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Posición de recorte</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Izquierda</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Superior</a:t>
            </a:r>
            <a:r>
              <a:rPr lang="es-ES_tradnl" sz="1200" b="0" i="0" noProof="1" smtClean="0">
                <a:solidFill>
                  <a:schemeClr val="tx1"/>
                </a:solidFill>
                <a:effectLst/>
                <a:latin typeface="Calibri"/>
                <a:ea typeface="+mn-ea"/>
                <a:cs typeface="+mn-cs"/>
              </a:rPr>
              <a:t>.</a:t>
            </a:r>
            <a:r>
              <a:rPr lang="es-ES_tradnl" sz="1200" b="0" i="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cambiar el tamaño de la imagen, haga clic en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Tamaño y giro</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Seleccione la imagen.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Formato de imagen</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imagen</a:t>
            </a:r>
            <a:r>
              <a:rPr lang="es-ES_tradnl" sz="1200" b="0" i="0" baseline="0" noProof="1" smtClean="0">
                <a:solidFill>
                  <a:schemeClr val="tx1"/>
                </a:solidFill>
                <a:latin typeface="Calibri"/>
                <a:ea typeface="+mn-ea"/>
                <a:cs typeface="+mn-cs"/>
              </a:rPr>
              <a:t> en el panel izquierdo y, a continuación, lleve a cabo lo siguiente en el panel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Volver a colorear</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Modos de color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Escala de grises</a:t>
            </a:r>
            <a:r>
              <a:rPr lang="es-ES_tradnl" sz="1200" b="0" i="0" baseline="0" noProof="1" smtClean="0">
                <a:solidFill>
                  <a:schemeClr val="tx1"/>
                </a:solidFill>
                <a:latin typeface="Calibri"/>
                <a:ea typeface="+mn-ea"/>
                <a:cs typeface="+mn-cs"/>
              </a:rPr>
              <a:t> (primera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Brillo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Contraste</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en el panel izquierdo. En el panel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haga clic en el botón situado junto a </a:t>
            </a:r>
            <a:r>
              <a:rPr lang="es-ES_tradnl" sz="1200" b="1" i="0" baseline="0" noProof="1" smtClean="0">
                <a:solidFill>
                  <a:schemeClr val="tx1"/>
                </a:solidFill>
                <a:latin typeface="Calibri"/>
                <a:ea typeface="+mn-ea"/>
                <a:cs typeface="+mn-cs"/>
              </a:rPr>
              <a:t>Valores preestablecidos</a:t>
            </a:r>
            <a:r>
              <a:rPr lang="es-ES_tradnl" sz="1200" b="0" i="0" baseline="0" noProof="1" smtClean="0">
                <a:solidFill>
                  <a:schemeClr val="tx1"/>
                </a:solidFill>
                <a:latin typeface="Calibri"/>
                <a:ea typeface="+mn-ea"/>
                <a:cs typeface="+mn-cs"/>
              </a:rPr>
              <a:t> y, en </a:t>
            </a:r>
            <a:r>
              <a:rPr lang="es-ES_tradnl" sz="1200" b="1" i="0" baseline="0" noProof="1" smtClean="0">
                <a:solidFill>
                  <a:schemeClr val="tx1"/>
                </a:solidFill>
                <a:latin typeface="Calibri"/>
                <a:ea typeface="+mn-ea"/>
                <a:cs typeface="+mn-cs"/>
              </a:rPr>
              <a:t>Interior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Interior arriba </a:t>
            </a:r>
            <a:r>
              <a:rPr lang="es-ES_tradnl" sz="1200" b="0" i="0" baseline="0" noProof="1" smtClean="0">
                <a:solidFill>
                  <a:schemeClr val="tx1"/>
                </a:solidFill>
                <a:latin typeface="Calibri"/>
                <a:ea typeface="+mn-ea"/>
                <a:cs typeface="+mn-cs"/>
              </a:rPr>
              <a:t>(primera fila, segunda opción de la izquierda).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Formas</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Rectángulos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Rectángulo</a:t>
            </a:r>
            <a:r>
              <a:rPr lang="es-ES_tradnl" sz="1200" b="0" i="0" baseline="0" noProof="1" smtClean="0">
                <a:solidFill>
                  <a:schemeClr val="tx1"/>
                </a:solidFill>
                <a:latin typeface="Calibri"/>
                <a:ea typeface="+mn-ea"/>
                <a:cs typeface="+mn-cs"/>
              </a:rPr>
              <a:t> (primera opción de la izquierda). Arrastre sobre la diapositiva para dibujar un rectángulo.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dibujo</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Alto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Ancho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a:t>
            </a: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Rellenar</a:t>
            </a:r>
            <a:r>
              <a:rPr lang="es-ES_tradnl" sz="1200" b="0" i="0" baseline="0" noProof="1" smtClean="0">
                <a:solidFill>
                  <a:schemeClr val="tx1"/>
                </a:solidFill>
                <a:latin typeface="Calibri"/>
                <a:ea typeface="+mn-ea"/>
                <a:cs typeface="+mn-cs"/>
              </a:rPr>
              <a:t> en el panel izquierdo, seleccione </a:t>
            </a:r>
            <a:r>
              <a:rPr lang="es-ES_tradnl" sz="1200" b="1" i="0" baseline="0" noProof="1" smtClean="0">
                <a:solidFill>
                  <a:schemeClr val="tx1"/>
                </a:solidFill>
                <a:latin typeface="Calibri"/>
                <a:ea typeface="+mn-ea"/>
                <a:cs typeface="+mn-cs"/>
              </a:rPr>
              <a:t>Relleno degradado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Relleno</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Colores preestablecidos</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Arco iris II </a:t>
            </a:r>
            <a:r>
              <a:rPr lang="es-ES_tradnl" sz="1200" b="0" i="0" noProof="1" smtClean="0">
                <a:solidFill>
                  <a:schemeClr val="tx1"/>
                </a:solidFill>
                <a:latin typeface="Calibri"/>
                <a:ea typeface="+mn-ea"/>
                <a:cs typeface="+mn-cs"/>
              </a:rPr>
              <a:t>(cuarta fila, segunda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la lista </a:t>
            </a:r>
            <a:r>
              <a:rPr lang="es-ES_tradnl" sz="1200" b="1" i="0" baseline="0" noProof="1" smtClean="0">
                <a:solidFill>
                  <a:schemeClr val="tx1"/>
                </a:solidFill>
                <a:latin typeface="Calibri"/>
                <a:ea typeface="+mn-ea"/>
                <a:cs typeface="+mn-cs"/>
              </a:rPr>
              <a:t>Tipo</a:t>
            </a:r>
            <a:r>
              <a:rPr lang="es-ES_tradnl" sz="1200" b="0" i="0" baseline="0" noProof="1" smtClean="0">
                <a:solidFill>
                  <a:schemeClr val="tx1"/>
                </a:solidFill>
                <a:latin typeface="Calibri"/>
                <a:ea typeface="+mn-ea"/>
                <a:cs typeface="+mn-cs"/>
              </a:rPr>
              <a:t>, seleccione </a:t>
            </a:r>
            <a:r>
              <a:rPr lang="es-ES_tradnl" sz="1200" b="1" i="0" baseline="0" noProof="1" smtClean="0">
                <a:solidFill>
                  <a:schemeClr val="tx1"/>
                </a:solidFill>
                <a:latin typeface="Calibri"/>
                <a:ea typeface="+mn-ea"/>
                <a:cs typeface="+mn-cs"/>
              </a:rPr>
              <a:t>Lineal</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Dirección</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Lineal izquierda </a:t>
            </a:r>
            <a:r>
              <a:rPr lang="es-ES_tradnl" sz="1200" b="0" i="0" baseline="0" noProof="1" smtClean="0">
                <a:solidFill>
                  <a:schemeClr val="tx1"/>
                </a:solidFill>
                <a:latin typeface="Calibri"/>
                <a:ea typeface="+mn-ea"/>
                <a:cs typeface="+mn-cs"/>
              </a:rPr>
              <a:t>(primera fila, quinta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180°</a:t>
            </a:r>
            <a:r>
              <a:rPr lang="es-ES_tradnl" sz="1200" b="0" i="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Puntos de</a:t>
            </a:r>
            <a:r>
              <a:rPr lang="es-ES_tradnl" sz="1200" b="0" i="0" baseline="0" noProof="1" smtClean="0">
                <a:solidFill>
                  <a:schemeClr val="tx1"/>
                </a:solidFill>
                <a:latin typeface="Calibri"/>
                <a:ea typeface="+mn-ea"/>
                <a:cs typeface="+mn-cs"/>
              </a:rPr>
              <a:t> degradado, en la lista desplegable, seleccione cada uno de los cinco puntos de degradado de forma individual y, a continuación, en el cuadro </a:t>
            </a:r>
            <a:r>
              <a:rPr lang="es-ES_tradnl" sz="1200" b="1" i="0" baseline="0" noProof="1" smtClean="0">
                <a:solidFill>
                  <a:schemeClr val="tx1"/>
                </a:solidFill>
                <a:latin typeface="Calibri"/>
                <a:ea typeface="+mn-ea"/>
                <a:cs typeface="+mn-cs"/>
              </a:rPr>
              <a:t>Transparencia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70%</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a:t>
            </a:r>
            <a:r>
              <a:rPr lang="es-ES_tradnl" sz="1200" b="0" i="0" noProof="1" smtClean="0">
                <a:solidFill>
                  <a:schemeClr val="tx1"/>
                </a:solidFill>
                <a:latin typeface="Calibri"/>
                <a:ea typeface="+mn-ea"/>
                <a:cs typeface="+mn-cs"/>
              </a:rPr>
              <a:t>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línea </a:t>
            </a:r>
            <a:r>
              <a:rPr lang="es-ES_tradnl" sz="1200" b="0" i="0" baseline="0" noProof="1" smtClean="0">
                <a:solidFill>
                  <a:schemeClr val="tx1"/>
                </a:solidFill>
                <a:latin typeface="Calibri"/>
                <a:ea typeface="+mn-ea"/>
                <a:cs typeface="+mn-cs"/>
              </a:rPr>
              <a:t>en el panel izquierdo y, a continuación, seleccione </a:t>
            </a:r>
            <a:r>
              <a:rPr lang="es-ES_tradnl" sz="1200" b="1" i="0" baseline="0" noProof="1" smtClean="0">
                <a:solidFill>
                  <a:schemeClr val="tx1"/>
                </a:solidFill>
                <a:latin typeface="Calibri"/>
                <a:ea typeface="+mn-ea"/>
                <a:cs typeface="+mn-cs"/>
              </a:rPr>
              <a:t>Sin línea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Color de línea</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Mantenga pulsada la tecla Mayús y seleccione la imagen y el rectángulo.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horizontalmente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Grupo</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Arrastre el grupo en vertical en la diapositiva para colocarlo según sea necesario.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Si el grupo ya no está centrado en la horizontal en la diapositiva,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el fondo en esta diapositiva, lleve a cabo lo siguiente: </a:t>
            </a:r>
          </a:p>
          <a:p>
            <a:pPr marL="228600" indent="-228600" algn="l" defTabSz="914400">
              <a:buFont typeface="Calibri"/>
              <a:buAutoNum type="arabicPeriod"/>
            </a:pPr>
            <a:r>
              <a:rPr lang="es-ES_tradnl" sz="1200" b="0" i="0" noProof="1" smtClean="0">
                <a:solidFill>
                  <a:schemeClr val="tx1"/>
                </a:solidFill>
                <a:latin typeface="Calibri"/>
                <a:ea typeface="+mn-ea"/>
                <a:cs typeface="+mn-cs"/>
              </a:rPr>
              <a:t>Haga clic con el botón secundario en el área de fondo de la diapositiva y, a continuación, haga clic en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Rellenar</a:t>
            </a:r>
            <a:r>
              <a:rPr lang="es-ES_tradnl" sz="1200" b="0" i="0" noProof="1" smtClean="0">
                <a:solidFill>
                  <a:schemeClr val="tx1"/>
                </a:solidFill>
                <a:latin typeface="Calibri"/>
                <a:ea typeface="+mn-ea"/>
                <a:cs typeface="+mn-cs"/>
              </a:rPr>
              <a:t> en el panel izquierdo, seleccione </a:t>
            </a:r>
            <a:r>
              <a:rPr lang="es-ES_tradnl" sz="1200" b="1" i="0" noProof="1" smtClean="0">
                <a:solidFill>
                  <a:schemeClr val="tx1"/>
                </a:solidFill>
                <a:latin typeface="Calibri"/>
                <a:ea typeface="+mn-ea"/>
                <a:cs typeface="+mn-cs"/>
              </a:rPr>
              <a:t>Relleno degradado</a:t>
            </a:r>
            <a:r>
              <a:rPr lang="es-ES_tradnl" sz="1200" b="0" i="0" noProof="1" smtClean="0">
                <a:solidFill>
                  <a:schemeClr val="tx1"/>
                </a:solidFill>
                <a:latin typeface="Calibri"/>
                <a:ea typeface="+mn-ea"/>
                <a:cs typeface="+mn-cs"/>
              </a:rPr>
              <a:t> en el panel </a:t>
            </a:r>
            <a:r>
              <a:rPr lang="es-ES_tradnl" sz="1200" b="1" i="0" noProof="1" smtClean="0">
                <a:solidFill>
                  <a:schemeClr val="tx1"/>
                </a:solidFill>
                <a:latin typeface="Calibri"/>
                <a:ea typeface="+mn-ea"/>
                <a:cs typeface="+mn-cs"/>
              </a:rPr>
              <a:t>Relleno</a:t>
            </a:r>
            <a:r>
              <a:rPr lang="es-ES_tradnl" sz="1200" b="0" i="0" noProof="1" smtClean="0">
                <a:solidFill>
                  <a:schemeClr val="tx1"/>
                </a:solidFill>
                <a:latin typeface="Calibri"/>
                <a:ea typeface="+mn-ea"/>
                <a:cs typeface="+mn-cs"/>
              </a:rPr>
              <a:t> y, a continuación, lleve a cabo lo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la lista </a:t>
            </a:r>
            <a:r>
              <a:rPr lang="es-ES_tradnl" sz="1200" b="1" i="0" noProof="1" smtClean="0">
                <a:solidFill>
                  <a:schemeClr val="tx1"/>
                </a:solidFill>
                <a:latin typeface="Calibri"/>
                <a:ea typeface="+mn-ea"/>
                <a:cs typeface="+mn-cs"/>
              </a:rPr>
              <a:t>Tipo</a:t>
            </a:r>
            <a:r>
              <a:rPr lang="es-ES_tradnl" sz="1200" b="0" i="0" noProof="1" smtClean="0">
                <a:solidFill>
                  <a:schemeClr val="tx1"/>
                </a:solidFill>
                <a:latin typeface="Calibri"/>
                <a:ea typeface="+mn-ea"/>
                <a:cs typeface="+mn-cs"/>
              </a:rPr>
              <a:t>, seleccione </a:t>
            </a:r>
            <a:r>
              <a:rPr lang="es-ES_tradnl" sz="1200" b="1" i="0" noProof="1" smtClean="0">
                <a:solidFill>
                  <a:schemeClr val="tx1"/>
                </a:solidFill>
                <a:latin typeface="Calibri"/>
                <a:ea typeface="+mn-ea"/>
                <a:cs typeface="+mn-cs"/>
              </a:rPr>
              <a:t>Lineal</a:t>
            </a:r>
            <a:r>
              <a:rPr lang="es-ES_tradnl" sz="1200" b="0" i="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Dirección</a:t>
            </a:r>
            <a:r>
              <a:rPr lang="es-ES_tradnl" sz="1200" b="0" i="0" noProof="1" smtClean="0">
                <a:solidFill>
                  <a:schemeClr val="tx1"/>
                </a:solidFill>
                <a:latin typeface="Calibri"/>
                <a:ea typeface="+mn-ea"/>
                <a:cs typeface="+mn-cs"/>
              </a:rPr>
              <a:t> y, a continuación, haga clic en </a:t>
            </a:r>
            <a:r>
              <a:rPr lang="es-ES_tradnl" sz="1200" b="1" i="0" noProof="1" smtClean="0">
                <a:solidFill>
                  <a:schemeClr val="tx1"/>
                </a:solidFill>
                <a:latin typeface="Calibri"/>
                <a:ea typeface="+mn-ea"/>
                <a:cs typeface="+mn-cs"/>
              </a:rPr>
              <a:t>Lineal derecha </a:t>
            </a:r>
            <a:r>
              <a:rPr lang="es-ES_tradnl" sz="1200" b="0" i="0" noProof="1" smtClean="0">
                <a:solidFill>
                  <a:schemeClr val="tx1"/>
                </a:solidFill>
                <a:latin typeface="Calibri"/>
                <a:ea typeface="+mn-ea"/>
                <a:cs typeface="+mn-cs"/>
              </a:rPr>
              <a:t>(primera fila, cuarta opción de la izquierda). </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a:t>
            </a:r>
            <a:r>
              <a:rPr lang="es-ES_tradnl" sz="1200" b="0" i="0" baseline="0" noProof="1" smtClean="0">
                <a:solidFill>
                  <a:schemeClr val="tx1"/>
                </a:solidFill>
                <a:latin typeface="Calibri"/>
                <a:ea typeface="+mn-ea"/>
                <a:cs typeface="+mn-cs"/>
              </a:rPr>
              <a:t> el cuadro de texto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0⁰</a:t>
            </a:r>
            <a:r>
              <a:rPr lang="es-ES_tradnl" sz="1200" b="0" i="0" baseline="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effectLst/>
                <a:latin typeface="Calibri"/>
                <a:ea typeface="+mn-ea"/>
                <a:cs typeface="+mn-cs"/>
              </a:rPr>
              <a:t>Agrega un delimitador de degradado</a:t>
            </a:r>
            <a:r>
              <a:rPr lang="es-ES_tradnl" sz="1200" b="0" i="0" noProof="1" smtClean="0">
                <a:solidFill>
                  <a:schemeClr val="tx1"/>
                </a:solidFill>
                <a:latin typeface="Calibri"/>
                <a:ea typeface="+mn-ea"/>
                <a:cs typeface="+mn-cs"/>
              </a:rPr>
              <a:t> o en </a:t>
            </a:r>
            <a:r>
              <a:rPr lang="es-ES_tradnl" sz="1200" b="1" i="0" noProof="1" smtClean="0">
                <a:solidFill>
                  <a:schemeClr val="tx1"/>
                </a:solidFill>
                <a:effectLst/>
                <a:latin typeface="Calibri"/>
                <a:ea typeface="+mn-ea"/>
                <a:cs typeface="+mn-cs"/>
              </a:rPr>
              <a:t>Quita el delimitador de degradado</a:t>
            </a:r>
            <a:r>
              <a:rPr lang="es-ES_tradnl" sz="1200" b="0" i="0" noProof="1" smtClean="0">
                <a:solidFill>
                  <a:schemeClr val="tx1"/>
                </a:solidFill>
                <a:latin typeface="Calibri"/>
                <a:ea typeface="+mn-ea"/>
                <a:cs typeface="+mn-cs"/>
              </a:rPr>
              <a:t> hasta que aparezcan tres delimitadores en el control deslizante.</a:t>
            </a:r>
          </a:p>
          <a:p>
            <a:pPr marL="228600" indent="-228600" algn="l" defTabSz="914400">
              <a:buFont typeface="Calibri"/>
              <a:buAutoNum type="arabicPeriod"/>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personalice los puntos de degradado agregados de la manera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primer delimitador del control deslizante y lleve a cabo lo siguiente:</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15% más oscuro </a:t>
            </a:r>
            <a:r>
              <a:rPr lang="es-ES_tradnl" sz="1200" b="0" i="0" noProof="1" smtClean="0">
                <a:solidFill>
                  <a:schemeClr val="tx1"/>
                </a:solidFill>
                <a:latin typeface="Calibri"/>
                <a:ea typeface="+mn-ea"/>
                <a:cs typeface="+mn-cs"/>
              </a:rPr>
              <a:t>(tercera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segundo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20%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a:t>
            </a:r>
            <a:r>
              <a:rPr lang="es-ES_tradnl" sz="1200" b="0" i="0" noProof="1" smtClean="0">
                <a:solidFill>
                  <a:schemeClr val="tx1"/>
                </a:solidFill>
                <a:latin typeface="Calibri"/>
                <a:ea typeface="+mn-ea"/>
                <a:cs typeface="+mn-cs"/>
              </a:rPr>
              <a:t>(primera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tercer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100%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a:t>
            </a:r>
            <a:r>
              <a:rPr lang="es-ES_tradnl" sz="1200" b="0" i="0" baseline="0" noProof="1" smtClean="0">
                <a:solidFill>
                  <a:schemeClr val="tx1"/>
                </a:solidFill>
                <a:latin typeface="Calibri"/>
                <a:ea typeface="+mn-ea"/>
                <a:cs typeface="+mn-cs"/>
              </a:rPr>
              <a:t> </a:t>
            </a:r>
            <a:r>
              <a:rPr lang="es-ES_tradnl" sz="1200" b="1" i="0" baseline="0" noProof="1" smtClean="0">
                <a:solidFill>
                  <a:schemeClr val="tx1"/>
                </a:solidFill>
                <a:latin typeface="Calibri"/>
                <a:ea typeface="+mn-ea"/>
                <a:cs typeface="+mn-cs"/>
              </a:rPr>
              <a:t>1, 25% más oscuro </a:t>
            </a:r>
            <a:r>
              <a:rPr lang="es-ES_tradnl" sz="1200" b="0" i="0" baseline="0" noProof="1" smtClean="0">
                <a:solidFill>
                  <a:schemeClr val="tx1"/>
                </a:solidFill>
                <a:latin typeface="Calibri"/>
                <a:ea typeface="+mn-ea"/>
                <a:cs typeface="+mn-cs"/>
              </a:rPr>
              <a:t>(cuarta fila, primera opción de la izquierda).</a:t>
            </a:r>
            <a:endParaRPr lang="es-ES_tradnl" sz="1200" b="0" i="0" baseline="0" noProof="1">
              <a:solidFill>
                <a:schemeClr val="tx1"/>
              </a:solidFill>
              <a:latin typeface="Calibri"/>
              <a:ea typeface="+mn-ea"/>
              <a:cs typeface="+mn-cs"/>
            </a:endParaRPr>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7618411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fontScale="40000" lnSpcReduction="20000"/>
          </a:bodyPr>
          <a:lstStyle/>
          <a:p>
            <a:pPr marL="0" algn="l" defTabSz="914400">
              <a:buNone/>
            </a:pPr>
            <a:r>
              <a:rPr lang="es-ES_tradnl" sz="1400" b="1" i="0" noProof="1" smtClean="0">
                <a:solidFill>
                  <a:schemeClr val="tx1"/>
                </a:solidFill>
                <a:latin typeface="Calibri"/>
                <a:ea typeface="+mn-ea"/>
                <a:cs typeface="+mn-cs"/>
              </a:rPr>
              <a:t>Imagen con tonos multicolor</a:t>
            </a:r>
          </a:p>
          <a:p>
            <a:pPr marL="0" algn="l" defTabSz="914400">
              <a:buNone/>
            </a:pPr>
            <a:r>
              <a:rPr lang="es-ES_tradnl" sz="1400" b="0" i="0" noProof="1" smtClean="0">
                <a:solidFill>
                  <a:schemeClr val="tx1"/>
                </a:solidFill>
                <a:latin typeface="Calibri"/>
                <a:ea typeface="+mn-ea"/>
                <a:cs typeface="+mn-cs"/>
              </a:rPr>
              <a:t>(Básico)</a:t>
            </a:r>
          </a:p>
          <a:p>
            <a:pPr marL="0" algn="l" defTabSz="914400">
              <a:buNone/>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los efectos de imagen en esta diapositiva, lleve a cabo lo siguiente:</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Diapositivas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Diseño</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En blanco</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mn-lt"/>
                <a:ea typeface="+mn-ea"/>
                <a:cs typeface="+mn-cs"/>
              </a:rPr>
              <a:t>Imágenes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Insertar imagen</a:t>
            </a:r>
            <a:r>
              <a:rPr lang="es-ES_tradnl" sz="1200" b="0" i="0" baseline="0" noProof="1" smtClean="0">
                <a:solidFill>
                  <a:schemeClr val="tx1"/>
                </a:solidFill>
                <a:latin typeface="Calibri"/>
                <a:ea typeface="+mn-ea"/>
                <a:cs typeface="+mn-cs"/>
              </a:rPr>
              <a:t>, seleccione una imagen y, a continuación, haga clic en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imagen</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Tamaño y posición</a:t>
            </a:r>
            <a:r>
              <a:rPr lang="es-ES_tradnl" sz="1200" b="0" i="0" baseline="0" noProof="1" smtClean="0">
                <a:solidFill>
                  <a:schemeClr val="tx1"/>
                </a:solidFill>
                <a:latin typeface="Calibri"/>
                <a:ea typeface="+mn-ea"/>
                <a:cs typeface="+mn-cs"/>
              </a:rPr>
              <a:t>. </a:t>
            </a:r>
            <a:r>
              <a:rPr lang="es-ES_tradnl" sz="1200" b="0" i="0" noProof="1" smtClean="0">
                <a:solidFill>
                  <a:schemeClr val="tx1"/>
                </a:solidFill>
                <a:latin typeface="Calibri"/>
                <a:ea typeface="+mn-ea"/>
                <a:cs typeface="+mn-cs"/>
              </a:rPr>
              <a:t>En el cuadro de diálogo </a:t>
            </a:r>
            <a:r>
              <a:rPr lang="es-ES_tradnl" sz="1200" b="1" i="0" noProof="1" smtClean="0">
                <a:solidFill>
                  <a:schemeClr val="tx1"/>
                </a:solidFill>
                <a:effectLst/>
                <a:latin typeface="Calibri"/>
                <a:ea typeface="+mn-ea"/>
                <a:cs typeface="+mn-cs"/>
              </a:rPr>
              <a:t>Formato de imagen</a:t>
            </a:r>
            <a:r>
              <a:rPr lang="es-ES_tradnl" sz="1200" b="0" i="0" noProof="1" smtClean="0">
                <a:solidFill>
                  <a:schemeClr val="tx1"/>
                </a:solidFill>
                <a:latin typeface="Calibri"/>
                <a:ea typeface="+mn-ea"/>
                <a:cs typeface="+mn-cs"/>
              </a:rPr>
              <a:t>, modifique el tamaño o recorte la imagen de modo que el alto quede ajustado a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 y el ancho esté ajustado a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recortar la imagen, haga clic en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Posición de recorte</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Izquierda</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Superior</a:t>
            </a:r>
            <a:r>
              <a:rPr lang="es-ES_tradnl" sz="1200" b="0" i="0" noProof="1" smtClean="0">
                <a:solidFill>
                  <a:schemeClr val="tx1"/>
                </a:solidFill>
                <a:effectLst/>
                <a:latin typeface="Calibri"/>
                <a:ea typeface="+mn-ea"/>
                <a:cs typeface="+mn-cs"/>
              </a:rPr>
              <a:t>.</a:t>
            </a:r>
            <a:r>
              <a:rPr lang="es-ES_tradnl" sz="1200" b="0" i="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cambiar el tamaño de la imagen, haga clic en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Tamaño y giro</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Seleccione la imagen.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Formato de imagen</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imagen</a:t>
            </a:r>
            <a:r>
              <a:rPr lang="es-ES_tradnl" sz="1200" b="0" i="0" baseline="0" noProof="1" smtClean="0">
                <a:solidFill>
                  <a:schemeClr val="tx1"/>
                </a:solidFill>
                <a:latin typeface="Calibri"/>
                <a:ea typeface="+mn-ea"/>
                <a:cs typeface="+mn-cs"/>
              </a:rPr>
              <a:t> en el panel izquierdo y, a continuación, lleve a cabo lo siguiente en el panel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Volver a colorear</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Modos de color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Escala de grises</a:t>
            </a:r>
            <a:r>
              <a:rPr lang="es-ES_tradnl" sz="1200" b="0" i="0" baseline="0" noProof="1" smtClean="0">
                <a:solidFill>
                  <a:schemeClr val="tx1"/>
                </a:solidFill>
                <a:latin typeface="Calibri"/>
                <a:ea typeface="+mn-ea"/>
                <a:cs typeface="+mn-cs"/>
              </a:rPr>
              <a:t> (primera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Brillo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Contraste</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en el panel izquierdo. En el panel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haga clic en el botón situado junto a </a:t>
            </a:r>
            <a:r>
              <a:rPr lang="es-ES_tradnl" sz="1200" b="1" i="0" baseline="0" noProof="1" smtClean="0">
                <a:solidFill>
                  <a:schemeClr val="tx1"/>
                </a:solidFill>
                <a:latin typeface="Calibri"/>
                <a:ea typeface="+mn-ea"/>
                <a:cs typeface="+mn-cs"/>
              </a:rPr>
              <a:t>Valores preestablecidos</a:t>
            </a:r>
            <a:r>
              <a:rPr lang="es-ES_tradnl" sz="1200" b="0" i="0" baseline="0" noProof="1" smtClean="0">
                <a:solidFill>
                  <a:schemeClr val="tx1"/>
                </a:solidFill>
                <a:latin typeface="Calibri"/>
                <a:ea typeface="+mn-ea"/>
                <a:cs typeface="+mn-cs"/>
              </a:rPr>
              <a:t> y, en </a:t>
            </a:r>
            <a:r>
              <a:rPr lang="es-ES_tradnl" sz="1200" b="1" i="0" baseline="0" noProof="1" smtClean="0">
                <a:solidFill>
                  <a:schemeClr val="tx1"/>
                </a:solidFill>
                <a:latin typeface="Calibri"/>
                <a:ea typeface="+mn-ea"/>
                <a:cs typeface="+mn-cs"/>
              </a:rPr>
              <a:t>Interior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Interior arriba </a:t>
            </a:r>
            <a:r>
              <a:rPr lang="es-ES_tradnl" sz="1200" b="0" i="0" baseline="0" noProof="1" smtClean="0">
                <a:solidFill>
                  <a:schemeClr val="tx1"/>
                </a:solidFill>
                <a:latin typeface="Calibri"/>
                <a:ea typeface="+mn-ea"/>
                <a:cs typeface="+mn-cs"/>
              </a:rPr>
              <a:t>(primera fila, segunda opción de la izquierda).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Formas</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Rectángulos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Rectángulo</a:t>
            </a:r>
            <a:r>
              <a:rPr lang="es-ES_tradnl" sz="1200" b="0" i="0" baseline="0" noProof="1" smtClean="0">
                <a:solidFill>
                  <a:schemeClr val="tx1"/>
                </a:solidFill>
                <a:latin typeface="Calibri"/>
                <a:ea typeface="+mn-ea"/>
                <a:cs typeface="+mn-cs"/>
              </a:rPr>
              <a:t> (primera opción de la izquierda). Arrastre sobre la diapositiva para dibujar un rectángulo.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dibujo</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Alto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Ancho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a:t>
            </a: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Rellenar</a:t>
            </a:r>
            <a:r>
              <a:rPr lang="es-ES_tradnl" sz="1200" b="0" i="0" baseline="0" noProof="1" smtClean="0">
                <a:solidFill>
                  <a:schemeClr val="tx1"/>
                </a:solidFill>
                <a:latin typeface="Calibri"/>
                <a:ea typeface="+mn-ea"/>
                <a:cs typeface="+mn-cs"/>
              </a:rPr>
              <a:t> en el panel izquierdo, seleccione </a:t>
            </a:r>
            <a:r>
              <a:rPr lang="es-ES_tradnl" sz="1200" b="1" i="0" baseline="0" noProof="1" smtClean="0">
                <a:solidFill>
                  <a:schemeClr val="tx1"/>
                </a:solidFill>
                <a:latin typeface="Calibri"/>
                <a:ea typeface="+mn-ea"/>
                <a:cs typeface="+mn-cs"/>
              </a:rPr>
              <a:t>Relleno degradado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Relleno</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Colores preestablecidos</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Arco iris II </a:t>
            </a:r>
            <a:r>
              <a:rPr lang="es-ES_tradnl" sz="1200" b="0" i="0" noProof="1" smtClean="0">
                <a:solidFill>
                  <a:schemeClr val="tx1"/>
                </a:solidFill>
                <a:latin typeface="Calibri"/>
                <a:ea typeface="+mn-ea"/>
                <a:cs typeface="+mn-cs"/>
              </a:rPr>
              <a:t>(cuarta fila, segunda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la lista </a:t>
            </a:r>
            <a:r>
              <a:rPr lang="es-ES_tradnl" sz="1200" b="1" i="0" baseline="0" noProof="1" smtClean="0">
                <a:solidFill>
                  <a:schemeClr val="tx1"/>
                </a:solidFill>
                <a:latin typeface="Calibri"/>
                <a:ea typeface="+mn-ea"/>
                <a:cs typeface="+mn-cs"/>
              </a:rPr>
              <a:t>Tipo</a:t>
            </a:r>
            <a:r>
              <a:rPr lang="es-ES_tradnl" sz="1200" b="0" i="0" baseline="0" noProof="1" smtClean="0">
                <a:solidFill>
                  <a:schemeClr val="tx1"/>
                </a:solidFill>
                <a:latin typeface="Calibri"/>
                <a:ea typeface="+mn-ea"/>
                <a:cs typeface="+mn-cs"/>
              </a:rPr>
              <a:t>, seleccione </a:t>
            </a:r>
            <a:r>
              <a:rPr lang="es-ES_tradnl" sz="1200" b="1" i="0" baseline="0" noProof="1" smtClean="0">
                <a:solidFill>
                  <a:schemeClr val="tx1"/>
                </a:solidFill>
                <a:latin typeface="Calibri"/>
                <a:ea typeface="+mn-ea"/>
                <a:cs typeface="+mn-cs"/>
              </a:rPr>
              <a:t>Lineal</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Dirección</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Lineal izquierda </a:t>
            </a:r>
            <a:r>
              <a:rPr lang="es-ES_tradnl" sz="1200" b="0" i="0" baseline="0" noProof="1" smtClean="0">
                <a:solidFill>
                  <a:schemeClr val="tx1"/>
                </a:solidFill>
                <a:latin typeface="Calibri"/>
                <a:ea typeface="+mn-ea"/>
                <a:cs typeface="+mn-cs"/>
              </a:rPr>
              <a:t>(primera fila, quinta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180°</a:t>
            </a:r>
            <a:r>
              <a:rPr lang="es-ES_tradnl" sz="1200" b="0" i="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Puntos de</a:t>
            </a:r>
            <a:r>
              <a:rPr lang="es-ES_tradnl" sz="1200" b="0" i="0" baseline="0" noProof="1" smtClean="0">
                <a:solidFill>
                  <a:schemeClr val="tx1"/>
                </a:solidFill>
                <a:latin typeface="Calibri"/>
                <a:ea typeface="+mn-ea"/>
                <a:cs typeface="+mn-cs"/>
              </a:rPr>
              <a:t> degradado, en la lista desplegable, seleccione cada uno de los cinco puntos de degradado de forma individual y, a continuación, en el cuadro </a:t>
            </a:r>
            <a:r>
              <a:rPr lang="es-ES_tradnl" sz="1200" b="1" i="0" baseline="0" noProof="1" smtClean="0">
                <a:solidFill>
                  <a:schemeClr val="tx1"/>
                </a:solidFill>
                <a:latin typeface="Calibri"/>
                <a:ea typeface="+mn-ea"/>
                <a:cs typeface="+mn-cs"/>
              </a:rPr>
              <a:t>Transparencia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70%</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a:t>
            </a:r>
            <a:r>
              <a:rPr lang="es-ES_tradnl" sz="1200" b="0" i="0" noProof="1" smtClean="0">
                <a:solidFill>
                  <a:schemeClr val="tx1"/>
                </a:solidFill>
                <a:latin typeface="Calibri"/>
                <a:ea typeface="+mn-ea"/>
                <a:cs typeface="+mn-cs"/>
              </a:rPr>
              <a:t>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línea </a:t>
            </a:r>
            <a:r>
              <a:rPr lang="es-ES_tradnl" sz="1200" b="0" i="0" baseline="0" noProof="1" smtClean="0">
                <a:solidFill>
                  <a:schemeClr val="tx1"/>
                </a:solidFill>
                <a:latin typeface="Calibri"/>
                <a:ea typeface="+mn-ea"/>
                <a:cs typeface="+mn-cs"/>
              </a:rPr>
              <a:t>en el panel izquierdo y, a continuación, seleccione </a:t>
            </a:r>
            <a:r>
              <a:rPr lang="es-ES_tradnl" sz="1200" b="1" i="0" baseline="0" noProof="1" smtClean="0">
                <a:solidFill>
                  <a:schemeClr val="tx1"/>
                </a:solidFill>
                <a:latin typeface="Calibri"/>
                <a:ea typeface="+mn-ea"/>
                <a:cs typeface="+mn-cs"/>
              </a:rPr>
              <a:t>Sin línea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Color de línea</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Mantenga pulsada la tecla Mayús y seleccione la imagen y el rectángulo.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horizontalmente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Grupo</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Arrastre el grupo en vertical en la diapositiva para colocarlo según sea necesario.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Si el grupo ya no está centrado en la horizontal en la diapositiva,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el fondo en esta diapositiva, lleve a cabo lo siguiente: </a:t>
            </a:r>
          </a:p>
          <a:p>
            <a:pPr marL="228600" indent="-228600" algn="l" defTabSz="914400">
              <a:buFont typeface="Calibri"/>
              <a:buAutoNum type="arabicPeriod"/>
            </a:pPr>
            <a:r>
              <a:rPr lang="es-ES_tradnl" sz="1200" b="0" i="0" noProof="1" smtClean="0">
                <a:solidFill>
                  <a:schemeClr val="tx1"/>
                </a:solidFill>
                <a:latin typeface="Calibri"/>
                <a:ea typeface="+mn-ea"/>
                <a:cs typeface="+mn-cs"/>
              </a:rPr>
              <a:t>Haga clic con el botón secundario en el área de fondo de la diapositiva y, a continuación, haga clic en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Rellenar</a:t>
            </a:r>
            <a:r>
              <a:rPr lang="es-ES_tradnl" sz="1200" b="0" i="0" noProof="1" smtClean="0">
                <a:solidFill>
                  <a:schemeClr val="tx1"/>
                </a:solidFill>
                <a:latin typeface="Calibri"/>
                <a:ea typeface="+mn-ea"/>
                <a:cs typeface="+mn-cs"/>
              </a:rPr>
              <a:t> en el panel izquierdo, seleccione </a:t>
            </a:r>
            <a:r>
              <a:rPr lang="es-ES_tradnl" sz="1200" b="1" i="0" noProof="1" smtClean="0">
                <a:solidFill>
                  <a:schemeClr val="tx1"/>
                </a:solidFill>
                <a:latin typeface="Calibri"/>
                <a:ea typeface="+mn-ea"/>
                <a:cs typeface="+mn-cs"/>
              </a:rPr>
              <a:t>Relleno degradado</a:t>
            </a:r>
            <a:r>
              <a:rPr lang="es-ES_tradnl" sz="1200" b="0" i="0" noProof="1" smtClean="0">
                <a:solidFill>
                  <a:schemeClr val="tx1"/>
                </a:solidFill>
                <a:latin typeface="Calibri"/>
                <a:ea typeface="+mn-ea"/>
                <a:cs typeface="+mn-cs"/>
              </a:rPr>
              <a:t> en el panel </a:t>
            </a:r>
            <a:r>
              <a:rPr lang="es-ES_tradnl" sz="1200" b="1" i="0" noProof="1" smtClean="0">
                <a:solidFill>
                  <a:schemeClr val="tx1"/>
                </a:solidFill>
                <a:latin typeface="Calibri"/>
                <a:ea typeface="+mn-ea"/>
                <a:cs typeface="+mn-cs"/>
              </a:rPr>
              <a:t>Relleno</a:t>
            </a:r>
            <a:r>
              <a:rPr lang="es-ES_tradnl" sz="1200" b="0" i="0" noProof="1" smtClean="0">
                <a:solidFill>
                  <a:schemeClr val="tx1"/>
                </a:solidFill>
                <a:latin typeface="Calibri"/>
                <a:ea typeface="+mn-ea"/>
                <a:cs typeface="+mn-cs"/>
              </a:rPr>
              <a:t> y, a continuación, lleve a cabo lo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la lista </a:t>
            </a:r>
            <a:r>
              <a:rPr lang="es-ES_tradnl" sz="1200" b="1" i="0" noProof="1" smtClean="0">
                <a:solidFill>
                  <a:schemeClr val="tx1"/>
                </a:solidFill>
                <a:latin typeface="Calibri"/>
                <a:ea typeface="+mn-ea"/>
                <a:cs typeface="+mn-cs"/>
              </a:rPr>
              <a:t>Tipo</a:t>
            </a:r>
            <a:r>
              <a:rPr lang="es-ES_tradnl" sz="1200" b="0" i="0" noProof="1" smtClean="0">
                <a:solidFill>
                  <a:schemeClr val="tx1"/>
                </a:solidFill>
                <a:latin typeface="Calibri"/>
                <a:ea typeface="+mn-ea"/>
                <a:cs typeface="+mn-cs"/>
              </a:rPr>
              <a:t>, seleccione </a:t>
            </a:r>
            <a:r>
              <a:rPr lang="es-ES_tradnl" sz="1200" b="1" i="0" noProof="1" smtClean="0">
                <a:solidFill>
                  <a:schemeClr val="tx1"/>
                </a:solidFill>
                <a:latin typeface="Calibri"/>
                <a:ea typeface="+mn-ea"/>
                <a:cs typeface="+mn-cs"/>
              </a:rPr>
              <a:t>Lineal</a:t>
            </a:r>
            <a:r>
              <a:rPr lang="es-ES_tradnl" sz="1200" b="0" i="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Dirección</a:t>
            </a:r>
            <a:r>
              <a:rPr lang="es-ES_tradnl" sz="1200" b="0" i="0" noProof="1" smtClean="0">
                <a:solidFill>
                  <a:schemeClr val="tx1"/>
                </a:solidFill>
                <a:latin typeface="Calibri"/>
                <a:ea typeface="+mn-ea"/>
                <a:cs typeface="+mn-cs"/>
              </a:rPr>
              <a:t> y, a continuación, haga clic en </a:t>
            </a:r>
            <a:r>
              <a:rPr lang="es-ES_tradnl" sz="1200" b="1" i="0" noProof="1" smtClean="0">
                <a:solidFill>
                  <a:schemeClr val="tx1"/>
                </a:solidFill>
                <a:latin typeface="Calibri"/>
                <a:ea typeface="+mn-ea"/>
                <a:cs typeface="+mn-cs"/>
              </a:rPr>
              <a:t>Lineal derecha </a:t>
            </a:r>
            <a:r>
              <a:rPr lang="es-ES_tradnl" sz="1200" b="0" i="0" noProof="1" smtClean="0">
                <a:solidFill>
                  <a:schemeClr val="tx1"/>
                </a:solidFill>
                <a:latin typeface="Calibri"/>
                <a:ea typeface="+mn-ea"/>
                <a:cs typeface="+mn-cs"/>
              </a:rPr>
              <a:t>(primera fila, cuarta opción de la izquierda). </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a:t>
            </a:r>
            <a:r>
              <a:rPr lang="es-ES_tradnl" sz="1200" b="0" i="0" baseline="0" noProof="1" smtClean="0">
                <a:solidFill>
                  <a:schemeClr val="tx1"/>
                </a:solidFill>
                <a:latin typeface="Calibri"/>
                <a:ea typeface="+mn-ea"/>
                <a:cs typeface="+mn-cs"/>
              </a:rPr>
              <a:t> el cuadro de texto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0⁰</a:t>
            </a:r>
            <a:r>
              <a:rPr lang="es-ES_tradnl" sz="1200" b="0" i="0" baseline="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effectLst/>
                <a:latin typeface="Calibri"/>
                <a:ea typeface="+mn-ea"/>
                <a:cs typeface="+mn-cs"/>
              </a:rPr>
              <a:t>Agrega un delimitador de degradado</a:t>
            </a:r>
            <a:r>
              <a:rPr lang="es-ES_tradnl" sz="1200" b="0" i="0" noProof="1" smtClean="0">
                <a:solidFill>
                  <a:schemeClr val="tx1"/>
                </a:solidFill>
                <a:latin typeface="Calibri"/>
                <a:ea typeface="+mn-ea"/>
                <a:cs typeface="+mn-cs"/>
              </a:rPr>
              <a:t> o en </a:t>
            </a:r>
            <a:r>
              <a:rPr lang="es-ES_tradnl" sz="1200" b="1" i="0" noProof="1" smtClean="0">
                <a:solidFill>
                  <a:schemeClr val="tx1"/>
                </a:solidFill>
                <a:effectLst/>
                <a:latin typeface="Calibri"/>
                <a:ea typeface="+mn-ea"/>
                <a:cs typeface="+mn-cs"/>
              </a:rPr>
              <a:t>Quita el delimitador de degradado</a:t>
            </a:r>
            <a:r>
              <a:rPr lang="es-ES_tradnl" sz="1200" b="0" i="0" noProof="1" smtClean="0">
                <a:solidFill>
                  <a:schemeClr val="tx1"/>
                </a:solidFill>
                <a:latin typeface="Calibri"/>
                <a:ea typeface="+mn-ea"/>
                <a:cs typeface="+mn-cs"/>
              </a:rPr>
              <a:t> hasta que aparezcan tres delimitadores en el control deslizante.</a:t>
            </a:r>
          </a:p>
          <a:p>
            <a:pPr marL="228600" indent="-228600" algn="l" defTabSz="914400">
              <a:buFont typeface="Calibri"/>
              <a:buAutoNum type="arabicPeriod"/>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personalice los puntos de degradado agregados de la manera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primer delimitador del control deslizante y lleve a cabo lo siguiente:</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15% más oscuro </a:t>
            </a:r>
            <a:r>
              <a:rPr lang="es-ES_tradnl" sz="1200" b="0" i="0" noProof="1" smtClean="0">
                <a:solidFill>
                  <a:schemeClr val="tx1"/>
                </a:solidFill>
                <a:latin typeface="Calibri"/>
                <a:ea typeface="+mn-ea"/>
                <a:cs typeface="+mn-cs"/>
              </a:rPr>
              <a:t>(tercera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segundo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20%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a:t>
            </a:r>
            <a:r>
              <a:rPr lang="es-ES_tradnl" sz="1200" b="0" i="0" noProof="1" smtClean="0">
                <a:solidFill>
                  <a:schemeClr val="tx1"/>
                </a:solidFill>
                <a:latin typeface="Calibri"/>
                <a:ea typeface="+mn-ea"/>
                <a:cs typeface="+mn-cs"/>
              </a:rPr>
              <a:t>(primera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tercer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100%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a:t>
            </a:r>
            <a:r>
              <a:rPr lang="es-ES_tradnl" sz="1200" b="0" i="0" baseline="0" noProof="1" smtClean="0">
                <a:solidFill>
                  <a:schemeClr val="tx1"/>
                </a:solidFill>
                <a:latin typeface="Calibri"/>
                <a:ea typeface="+mn-ea"/>
                <a:cs typeface="+mn-cs"/>
              </a:rPr>
              <a:t> </a:t>
            </a:r>
            <a:r>
              <a:rPr lang="es-ES_tradnl" sz="1200" b="1" i="0" baseline="0" noProof="1" smtClean="0">
                <a:solidFill>
                  <a:schemeClr val="tx1"/>
                </a:solidFill>
                <a:latin typeface="Calibri"/>
                <a:ea typeface="+mn-ea"/>
                <a:cs typeface="+mn-cs"/>
              </a:rPr>
              <a:t>1, 25% más oscuro </a:t>
            </a:r>
            <a:r>
              <a:rPr lang="es-ES_tradnl" sz="1200" b="0" i="0" baseline="0" noProof="1" smtClean="0">
                <a:solidFill>
                  <a:schemeClr val="tx1"/>
                </a:solidFill>
                <a:latin typeface="Calibri"/>
                <a:ea typeface="+mn-ea"/>
                <a:cs typeface="+mn-cs"/>
              </a:rPr>
              <a:t>(cuarta fila, primera opción de la izquierda).</a:t>
            </a:r>
            <a:endParaRPr lang="es-ES_tradnl" sz="1200" b="0" i="0" baseline="0" noProof="1">
              <a:solidFill>
                <a:schemeClr val="tx1"/>
              </a:solidFill>
              <a:latin typeface="Calibri"/>
              <a:ea typeface="+mn-ea"/>
              <a:cs typeface="+mn-cs"/>
            </a:endParaRPr>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4659820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fontScale="40000" lnSpcReduction="20000"/>
          </a:bodyPr>
          <a:lstStyle/>
          <a:p>
            <a:pPr marL="0" algn="l" defTabSz="914400">
              <a:buNone/>
            </a:pPr>
            <a:r>
              <a:rPr lang="es-ES_tradnl" sz="1400" b="1" i="0" noProof="1" smtClean="0">
                <a:solidFill>
                  <a:schemeClr val="tx1"/>
                </a:solidFill>
                <a:latin typeface="Calibri"/>
                <a:ea typeface="+mn-ea"/>
                <a:cs typeface="+mn-cs"/>
              </a:rPr>
              <a:t>Imagen con tonos multicolor</a:t>
            </a:r>
          </a:p>
          <a:p>
            <a:pPr marL="0" algn="l" defTabSz="914400">
              <a:buNone/>
            </a:pPr>
            <a:r>
              <a:rPr lang="es-ES_tradnl" sz="1400" b="0" i="0" noProof="1" smtClean="0">
                <a:solidFill>
                  <a:schemeClr val="tx1"/>
                </a:solidFill>
                <a:latin typeface="Calibri"/>
                <a:ea typeface="+mn-ea"/>
                <a:cs typeface="+mn-cs"/>
              </a:rPr>
              <a:t>(Básico)</a:t>
            </a:r>
          </a:p>
          <a:p>
            <a:pPr marL="0" algn="l" defTabSz="914400">
              <a:buNone/>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los efectos de imagen en esta diapositiva, lleve a cabo lo siguiente:</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Diapositivas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Diseño</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En blanco</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mn-lt"/>
                <a:ea typeface="+mn-ea"/>
                <a:cs typeface="+mn-cs"/>
              </a:rPr>
              <a:t>Imágenes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Insertar imagen</a:t>
            </a:r>
            <a:r>
              <a:rPr lang="es-ES_tradnl" sz="1200" b="0" i="0" baseline="0" noProof="1" smtClean="0">
                <a:solidFill>
                  <a:schemeClr val="tx1"/>
                </a:solidFill>
                <a:latin typeface="Calibri"/>
                <a:ea typeface="+mn-ea"/>
                <a:cs typeface="+mn-cs"/>
              </a:rPr>
              <a:t>, seleccione una imagen y, a continuación, haga clic en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imagen</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Tamaño y posición</a:t>
            </a:r>
            <a:r>
              <a:rPr lang="es-ES_tradnl" sz="1200" b="0" i="0" baseline="0" noProof="1" smtClean="0">
                <a:solidFill>
                  <a:schemeClr val="tx1"/>
                </a:solidFill>
                <a:latin typeface="Calibri"/>
                <a:ea typeface="+mn-ea"/>
                <a:cs typeface="+mn-cs"/>
              </a:rPr>
              <a:t>. </a:t>
            </a:r>
            <a:r>
              <a:rPr lang="es-ES_tradnl" sz="1200" b="0" i="0" noProof="1" smtClean="0">
                <a:solidFill>
                  <a:schemeClr val="tx1"/>
                </a:solidFill>
                <a:latin typeface="Calibri"/>
                <a:ea typeface="+mn-ea"/>
                <a:cs typeface="+mn-cs"/>
              </a:rPr>
              <a:t>En el cuadro de diálogo </a:t>
            </a:r>
            <a:r>
              <a:rPr lang="es-ES_tradnl" sz="1200" b="1" i="0" noProof="1" smtClean="0">
                <a:solidFill>
                  <a:schemeClr val="tx1"/>
                </a:solidFill>
                <a:effectLst/>
                <a:latin typeface="Calibri"/>
                <a:ea typeface="+mn-ea"/>
                <a:cs typeface="+mn-cs"/>
              </a:rPr>
              <a:t>Formato de imagen</a:t>
            </a:r>
            <a:r>
              <a:rPr lang="es-ES_tradnl" sz="1200" b="0" i="0" noProof="1" smtClean="0">
                <a:solidFill>
                  <a:schemeClr val="tx1"/>
                </a:solidFill>
                <a:latin typeface="Calibri"/>
                <a:ea typeface="+mn-ea"/>
                <a:cs typeface="+mn-cs"/>
              </a:rPr>
              <a:t>, modifique el tamaño o recorte la imagen de modo que el alto quede ajustado a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 y el ancho esté ajustado a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recortar la imagen, haga clic en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Posición de recorte</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Izquierda</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Superior</a:t>
            </a:r>
            <a:r>
              <a:rPr lang="es-ES_tradnl" sz="1200" b="0" i="0" noProof="1" smtClean="0">
                <a:solidFill>
                  <a:schemeClr val="tx1"/>
                </a:solidFill>
                <a:effectLst/>
                <a:latin typeface="Calibri"/>
                <a:ea typeface="+mn-ea"/>
                <a:cs typeface="+mn-cs"/>
              </a:rPr>
              <a:t>.</a:t>
            </a:r>
            <a:r>
              <a:rPr lang="es-ES_tradnl" sz="1200" b="0" i="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cambiar el tamaño de la imagen, haga clic en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Tamaño y giro</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Seleccione la imagen.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Formato de imagen</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imagen</a:t>
            </a:r>
            <a:r>
              <a:rPr lang="es-ES_tradnl" sz="1200" b="0" i="0" baseline="0" noProof="1" smtClean="0">
                <a:solidFill>
                  <a:schemeClr val="tx1"/>
                </a:solidFill>
                <a:latin typeface="Calibri"/>
                <a:ea typeface="+mn-ea"/>
                <a:cs typeface="+mn-cs"/>
              </a:rPr>
              <a:t> en el panel izquierdo y, a continuación, lleve a cabo lo siguiente en el panel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Volver a colorear</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Modos de color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Escala de grises</a:t>
            </a:r>
            <a:r>
              <a:rPr lang="es-ES_tradnl" sz="1200" b="0" i="0" baseline="0" noProof="1" smtClean="0">
                <a:solidFill>
                  <a:schemeClr val="tx1"/>
                </a:solidFill>
                <a:latin typeface="Calibri"/>
                <a:ea typeface="+mn-ea"/>
                <a:cs typeface="+mn-cs"/>
              </a:rPr>
              <a:t> (primera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Brillo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Contraste</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en el panel izquierdo. En el panel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haga clic en el botón situado junto a </a:t>
            </a:r>
            <a:r>
              <a:rPr lang="es-ES_tradnl" sz="1200" b="1" i="0" baseline="0" noProof="1" smtClean="0">
                <a:solidFill>
                  <a:schemeClr val="tx1"/>
                </a:solidFill>
                <a:latin typeface="Calibri"/>
                <a:ea typeface="+mn-ea"/>
                <a:cs typeface="+mn-cs"/>
              </a:rPr>
              <a:t>Valores preestablecidos</a:t>
            </a:r>
            <a:r>
              <a:rPr lang="es-ES_tradnl" sz="1200" b="0" i="0" baseline="0" noProof="1" smtClean="0">
                <a:solidFill>
                  <a:schemeClr val="tx1"/>
                </a:solidFill>
                <a:latin typeface="Calibri"/>
                <a:ea typeface="+mn-ea"/>
                <a:cs typeface="+mn-cs"/>
              </a:rPr>
              <a:t> y, en </a:t>
            </a:r>
            <a:r>
              <a:rPr lang="es-ES_tradnl" sz="1200" b="1" i="0" baseline="0" noProof="1" smtClean="0">
                <a:solidFill>
                  <a:schemeClr val="tx1"/>
                </a:solidFill>
                <a:latin typeface="Calibri"/>
                <a:ea typeface="+mn-ea"/>
                <a:cs typeface="+mn-cs"/>
              </a:rPr>
              <a:t>Interior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Interior arriba </a:t>
            </a:r>
            <a:r>
              <a:rPr lang="es-ES_tradnl" sz="1200" b="0" i="0" baseline="0" noProof="1" smtClean="0">
                <a:solidFill>
                  <a:schemeClr val="tx1"/>
                </a:solidFill>
                <a:latin typeface="Calibri"/>
                <a:ea typeface="+mn-ea"/>
                <a:cs typeface="+mn-cs"/>
              </a:rPr>
              <a:t>(primera fila, segunda opción de la izquierda).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Formas</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Rectángulos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Rectángulo</a:t>
            </a:r>
            <a:r>
              <a:rPr lang="es-ES_tradnl" sz="1200" b="0" i="0" baseline="0" noProof="1" smtClean="0">
                <a:solidFill>
                  <a:schemeClr val="tx1"/>
                </a:solidFill>
                <a:latin typeface="Calibri"/>
                <a:ea typeface="+mn-ea"/>
                <a:cs typeface="+mn-cs"/>
              </a:rPr>
              <a:t> (primera opción de la izquierda). Arrastre sobre la diapositiva para dibujar un rectángulo.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dibujo</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Alto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Ancho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a:t>
            </a: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Rellenar</a:t>
            </a:r>
            <a:r>
              <a:rPr lang="es-ES_tradnl" sz="1200" b="0" i="0" baseline="0" noProof="1" smtClean="0">
                <a:solidFill>
                  <a:schemeClr val="tx1"/>
                </a:solidFill>
                <a:latin typeface="Calibri"/>
                <a:ea typeface="+mn-ea"/>
                <a:cs typeface="+mn-cs"/>
              </a:rPr>
              <a:t> en el panel izquierdo, seleccione </a:t>
            </a:r>
            <a:r>
              <a:rPr lang="es-ES_tradnl" sz="1200" b="1" i="0" baseline="0" noProof="1" smtClean="0">
                <a:solidFill>
                  <a:schemeClr val="tx1"/>
                </a:solidFill>
                <a:latin typeface="Calibri"/>
                <a:ea typeface="+mn-ea"/>
                <a:cs typeface="+mn-cs"/>
              </a:rPr>
              <a:t>Relleno degradado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Relleno</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Colores preestablecidos</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Arco iris II </a:t>
            </a:r>
            <a:r>
              <a:rPr lang="es-ES_tradnl" sz="1200" b="0" i="0" noProof="1" smtClean="0">
                <a:solidFill>
                  <a:schemeClr val="tx1"/>
                </a:solidFill>
                <a:latin typeface="Calibri"/>
                <a:ea typeface="+mn-ea"/>
                <a:cs typeface="+mn-cs"/>
              </a:rPr>
              <a:t>(cuarta fila, segunda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la lista </a:t>
            </a:r>
            <a:r>
              <a:rPr lang="es-ES_tradnl" sz="1200" b="1" i="0" baseline="0" noProof="1" smtClean="0">
                <a:solidFill>
                  <a:schemeClr val="tx1"/>
                </a:solidFill>
                <a:latin typeface="Calibri"/>
                <a:ea typeface="+mn-ea"/>
                <a:cs typeface="+mn-cs"/>
              </a:rPr>
              <a:t>Tipo</a:t>
            </a:r>
            <a:r>
              <a:rPr lang="es-ES_tradnl" sz="1200" b="0" i="0" baseline="0" noProof="1" smtClean="0">
                <a:solidFill>
                  <a:schemeClr val="tx1"/>
                </a:solidFill>
                <a:latin typeface="Calibri"/>
                <a:ea typeface="+mn-ea"/>
                <a:cs typeface="+mn-cs"/>
              </a:rPr>
              <a:t>, seleccione </a:t>
            </a:r>
            <a:r>
              <a:rPr lang="es-ES_tradnl" sz="1200" b="1" i="0" baseline="0" noProof="1" smtClean="0">
                <a:solidFill>
                  <a:schemeClr val="tx1"/>
                </a:solidFill>
                <a:latin typeface="Calibri"/>
                <a:ea typeface="+mn-ea"/>
                <a:cs typeface="+mn-cs"/>
              </a:rPr>
              <a:t>Lineal</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Dirección</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Lineal izquierda </a:t>
            </a:r>
            <a:r>
              <a:rPr lang="es-ES_tradnl" sz="1200" b="0" i="0" baseline="0" noProof="1" smtClean="0">
                <a:solidFill>
                  <a:schemeClr val="tx1"/>
                </a:solidFill>
                <a:latin typeface="Calibri"/>
                <a:ea typeface="+mn-ea"/>
                <a:cs typeface="+mn-cs"/>
              </a:rPr>
              <a:t>(primera fila, quinta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180°</a:t>
            </a:r>
            <a:r>
              <a:rPr lang="es-ES_tradnl" sz="1200" b="0" i="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Puntos de</a:t>
            </a:r>
            <a:r>
              <a:rPr lang="es-ES_tradnl" sz="1200" b="0" i="0" baseline="0" noProof="1" smtClean="0">
                <a:solidFill>
                  <a:schemeClr val="tx1"/>
                </a:solidFill>
                <a:latin typeface="Calibri"/>
                <a:ea typeface="+mn-ea"/>
                <a:cs typeface="+mn-cs"/>
              </a:rPr>
              <a:t> degradado, en la lista desplegable, seleccione cada uno de los cinco puntos de degradado de forma individual y, a continuación, en el cuadro </a:t>
            </a:r>
            <a:r>
              <a:rPr lang="es-ES_tradnl" sz="1200" b="1" i="0" baseline="0" noProof="1" smtClean="0">
                <a:solidFill>
                  <a:schemeClr val="tx1"/>
                </a:solidFill>
                <a:latin typeface="Calibri"/>
                <a:ea typeface="+mn-ea"/>
                <a:cs typeface="+mn-cs"/>
              </a:rPr>
              <a:t>Transparencia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70%</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a:t>
            </a:r>
            <a:r>
              <a:rPr lang="es-ES_tradnl" sz="1200" b="0" i="0" noProof="1" smtClean="0">
                <a:solidFill>
                  <a:schemeClr val="tx1"/>
                </a:solidFill>
                <a:latin typeface="Calibri"/>
                <a:ea typeface="+mn-ea"/>
                <a:cs typeface="+mn-cs"/>
              </a:rPr>
              <a:t>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línea </a:t>
            </a:r>
            <a:r>
              <a:rPr lang="es-ES_tradnl" sz="1200" b="0" i="0" baseline="0" noProof="1" smtClean="0">
                <a:solidFill>
                  <a:schemeClr val="tx1"/>
                </a:solidFill>
                <a:latin typeface="Calibri"/>
                <a:ea typeface="+mn-ea"/>
                <a:cs typeface="+mn-cs"/>
              </a:rPr>
              <a:t>en el panel izquierdo y, a continuación, seleccione </a:t>
            </a:r>
            <a:r>
              <a:rPr lang="es-ES_tradnl" sz="1200" b="1" i="0" baseline="0" noProof="1" smtClean="0">
                <a:solidFill>
                  <a:schemeClr val="tx1"/>
                </a:solidFill>
                <a:latin typeface="Calibri"/>
                <a:ea typeface="+mn-ea"/>
                <a:cs typeface="+mn-cs"/>
              </a:rPr>
              <a:t>Sin línea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Color de línea</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Mantenga pulsada la tecla Mayús y seleccione la imagen y el rectángulo.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horizontalmente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Grupo</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Arrastre el grupo en vertical en la diapositiva para colocarlo según sea necesario.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Si el grupo ya no está centrado en la horizontal en la diapositiva,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el fondo en esta diapositiva, lleve a cabo lo siguiente: </a:t>
            </a:r>
          </a:p>
          <a:p>
            <a:pPr marL="228600" indent="-228600" algn="l" defTabSz="914400">
              <a:buFont typeface="Calibri"/>
              <a:buAutoNum type="arabicPeriod"/>
            </a:pPr>
            <a:r>
              <a:rPr lang="es-ES_tradnl" sz="1200" b="0" i="0" noProof="1" smtClean="0">
                <a:solidFill>
                  <a:schemeClr val="tx1"/>
                </a:solidFill>
                <a:latin typeface="Calibri"/>
                <a:ea typeface="+mn-ea"/>
                <a:cs typeface="+mn-cs"/>
              </a:rPr>
              <a:t>Haga clic con el botón secundario en el área de fondo de la diapositiva y, a continuación, haga clic en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Rellenar</a:t>
            </a:r>
            <a:r>
              <a:rPr lang="es-ES_tradnl" sz="1200" b="0" i="0" noProof="1" smtClean="0">
                <a:solidFill>
                  <a:schemeClr val="tx1"/>
                </a:solidFill>
                <a:latin typeface="Calibri"/>
                <a:ea typeface="+mn-ea"/>
                <a:cs typeface="+mn-cs"/>
              </a:rPr>
              <a:t> en el panel izquierdo, seleccione </a:t>
            </a:r>
            <a:r>
              <a:rPr lang="es-ES_tradnl" sz="1200" b="1" i="0" noProof="1" smtClean="0">
                <a:solidFill>
                  <a:schemeClr val="tx1"/>
                </a:solidFill>
                <a:latin typeface="Calibri"/>
                <a:ea typeface="+mn-ea"/>
                <a:cs typeface="+mn-cs"/>
              </a:rPr>
              <a:t>Relleno degradado</a:t>
            </a:r>
            <a:r>
              <a:rPr lang="es-ES_tradnl" sz="1200" b="0" i="0" noProof="1" smtClean="0">
                <a:solidFill>
                  <a:schemeClr val="tx1"/>
                </a:solidFill>
                <a:latin typeface="Calibri"/>
                <a:ea typeface="+mn-ea"/>
                <a:cs typeface="+mn-cs"/>
              </a:rPr>
              <a:t> en el panel </a:t>
            </a:r>
            <a:r>
              <a:rPr lang="es-ES_tradnl" sz="1200" b="1" i="0" noProof="1" smtClean="0">
                <a:solidFill>
                  <a:schemeClr val="tx1"/>
                </a:solidFill>
                <a:latin typeface="Calibri"/>
                <a:ea typeface="+mn-ea"/>
                <a:cs typeface="+mn-cs"/>
              </a:rPr>
              <a:t>Relleno</a:t>
            </a:r>
            <a:r>
              <a:rPr lang="es-ES_tradnl" sz="1200" b="0" i="0" noProof="1" smtClean="0">
                <a:solidFill>
                  <a:schemeClr val="tx1"/>
                </a:solidFill>
                <a:latin typeface="Calibri"/>
                <a:ea typeface="+mn-ea"/>
                <a:cs typeface="+mn-cs"/>
              </a:rPr>
              <a:t> y, a continuación, lleve a cabo lo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la lista </a:t>
            </a:r>
            <a:r>
              <a:rPr lang="es-ES_tradnl" sz="1200" b="1" i="0" noProof="1" smtClean="0">
                <a:solidFill>
                  <a:schemeClr val="tx1"/>
                </a:solidFill>
                <a:latin typeface="Calibri"/>
                <a:ea typeface="+mn-ea"/>
                <a:cs typeface="+mn-cs"/>
              </a:rPr>
              <a:t>Tipo</a:t>
            </a:r>
            <a:r>
              <a:rPr lang="es-ES_tradnl" sz="1200" b="0" i="0" noProof="1" smtClean="0">
                <a:solidFill>
                  <a:schemeClr val="tx1"/>
                </a:solidFill>
                <a:latin typeface="Calibri"/>
                <a:ea typeface="+mn-ea"/>
                <a:cs typeface="+mn-cs"/>
              </a:rPr>
              <a:t>, seleccione </a:t>
            </a:r>
            <a:r>
              <a:rPr lang="es-ES_tradnl" sz="1200" b="1" i="0" noProof="1" smtClean="0">
                <a:solidFill>
                  <a:schemeClr val="tx1"/>
                </a:solidFill>
                <a:latin typeface="Calibri"/>
                <a:ea typeface="+mn-ea"/>
                <a:cs typeface="+mn-cs"/>
              </a:rPr>
              <a:t>Lineal</a:t>
            </a:r>
            <a:r>
              <a:rPr lang="es-ES_tradnl" sz="1200" b="0" i="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Dirección</a:t>
            </a:r>
            <a:r>
              <a:rPr lang="es-ES_tradnl" sz="1200" b="0" i="0" noProof="1" smtClean="0">
                <a:solidFill>
                  <a:schemeClr val="tx1"/>
                </a:solidFill>
                <a:latin typeface="Calibri"/>
                <a:ea typeface="+mn-ea"/>
                <a:cs typeface="+mn-cs"/>
              </a:rPr>
              <a:t> y, a continuación, haga clic en </a:t>
            </a:r>
            <a:r>
              <a:rPr lang="es-ES_tradnl" sz="1200" b="1" i="0" noProof="1" smtClean="0">
                <a:solidFill>
                  <a:schemeClr val="tx1"/>
                </a:solidFill>
                <a:latin typeface="Calibri"/>
                <a:ea typeface="+mn-ea"/>
                <a:cs typeface="+mn-cs"/>
              </a:rPr>
              <a:t>Lineal derecha </a:t>
            </a:r>
            <a:r>
              <a:rPr lang="es-ES_tradnl" sz="1200" b="0" i="0" noProof="1" smtClean="0">
                <a:solidFill>
                  <a:schemeClr val="tx1"/>
                </a:solidFill>
                <a:latin typeface="Calibri"/>
                <a:ea typeface="+mn-ea"/>
                <a:cs typeface="+mn-cs"/>
              </a:rPr>
              <a:t>(primera fila, cuarta opción de la izquierda). </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a:t>
            </a:r>
            <a:r>
              <a:rPr lang="es-ES_tradnl" sz="1200" b="0" i="0" baseline="0" noProof="1" smtClean="0">
                <a:solidFill>
                  <a:schemeClr val="tx1"/>
                </a:solidFill>
                <a:latin typeface="Calibri"/>
                <a:ea typeface="+mn-ea"/>
                <a:cs typeface="+mn-cs"/>
              </a:rPr>
              <a:t> el cuadro de texto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0⁰</a:t>
            </a:r>
            <a:r>
              <a:rPr lang="es-ES_tradnl" sz="1200" b="0" i="0" baseline="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effectLst/>
                <a:latin typeface="Calibri"/>
                <a:ea typeface="+mn-ea"/>
                <a:cs typeface="+mn-cs"/>
              </a:rPr>
              <a:t>Agrega un delimitador de degradado</a:t>
            </a:r>
            <a:r>
              <a:rPr lang="es-ES_tradnl" sz="1200" b="0" i="0" noProof="1" smtClean="0">
                <a:solidFill>
                  <a:schemeClr val="tx1"/>
                </a:solidFill>
                <a:latin typeface="Calibri"/>
                <a:ea typeface="+mn-ea"/>
                <a:cs typeface="+mn-cs"/>
              </a:rPr>
              <a:t> o en </a:t>
            </a:r>
            <a:r>
              <a:rPr lang="es-ES_tradnl" sz="1200" b="1" i="0" noProof="1" smtClean="0">
                <a:solidFill>
                  <a:schemeClr val="tx1"/>
                </a:solidFill>
                <a:effectLst/>
                <a:latin typeface="Calibri"/>
                <a:ea typeface="+mn-ea"/>
                <a:cs typeface="+mn-cs"/>
              </a:rPr>
              <a:t>Quita el delimitador de degradado</a:t>
            </a:r>
            <a:r>
              <a:rPr lang="es-ES_tradnl" sz="1200" b="0" i="0" noProof="1" smtClean="0">
                <a:solidFill>
                  <a:schemeClr val="tx1"/>
                </a:solidFill>
                <a:latin typeface="Calibri"/>
                <a:ea typeface="+mn-ea"/>
                <a:cs typeface="+mn-cs"/>
              </a:rPr>
              <a:t> hasta que aparezcan tres delimitadores en el control deslizante.</a:t>
            </a:r>
          </a:p>
          <a:p>
            <a:pPr marL="228600" indent="-228600" algn="l" defTabSz="914400">
              <a:buFont typeface="Calibri"/>
              <a:buAutoNum type="arabicPeriod"/>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personalice los puntos de degradado agregados de la manera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primer delimitador del control deslizante y lleve a cabo lo siguiente:</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15% más oscuro </a:t>
            </a:r>
            <a:r>
              <a:rPr lang="es-ES_tradnl" sz="1200" b="0" i="0" noProof="1" smtClean="0">
                <a:solidFill>
                  <a:schemeClr val="tx1"/>
                </a:solidFill>
                <a:latin typeface="Calibri"/>
                <a:ea typeface="+mn-ea"/>
                <a:cs typeface="+mn-cs"/>
              </a:rPr>
              <a:t>(tercera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segundo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20%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a:t>
            </a:r>
            <a:r>
              <a:rPr lang="es-ES_tradnl" sz="1200" b="0" i="0" noProof="1" smtClean="0">
                <a:solidFill>
                  <a:schemeClr val="tx1"/>
                </a:solidFill>
                <a:latin typeface="Calibri"/>
                <a:ea typeface="+mn-ea"/>
                <a:cs typeface="+mn-cs"/>
              </a:rPr>
              <a:t>(primera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tercer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100%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a:t>
            </a:r>
            <a:r>
              <a:rPr lang="es-ES_tradnl" sz="1200" b="0" i="0" baseline="0" noProof="1" smtClean="0">
                <a:solidFill>
                  <a:schemeClr val="tx1"/>
                </a:solidFill>
                <a:latin typeface="Calibri"/>
                <a:ea typeface="+mn-ea"/>
                <a:cs typeface="+mn-cs"/>
              </a:rPr>
              <a:t> </a:t>
            </a:r>
            <a:r>
              <a:rPr lang="es-ES_tradnl" sz="1200" b="1" i="0" baseline="0" noProof="1" smtClean="0">
                <a:solidFill>
                  <a:schemeClr val="tx1"/>
                </a:solidFill>
                <a:latin typeface="Calibri"/>
                <a:ea typeface="+mn-ea"/>
                <a:cs typeface="+mn-cs"/>
              </a:rPr>
              <a:t>1, 25% más oscuro </a:t>
            </a:r>
            <a:r>
              <a:rPr lang="es-ES_tradnl" sz="1200" b="0" i="0" baseline="0" noProof="1" smtClean="0">
                <a:solidFill>
                  <a:schemeClr val="tx1"/>
                </a:solidFill>
                <a:latin typeface="Calibri"/>
                <a:ea typeface="+mn-ea"/>
                <a:cs typeface="+mn-cs"/>
              </a:rPr>
              <a:t>(cuarta fila, primera opción de la izquierda).</a:t>
            </a:r>
            <a:endParaRPr lang="es-ES_tradnl" sz="1200" b="0" i="0" baseline="0" noProof="1">
              <a:solidFill>
                <a:schemeClr val="tx1"/>
              </a:solidFill>
              <a:latin typeface="Calibri"/>
              <a:ea typeface="+mn-ea"/>
              <a:cs typeface="+mn-cs"/>
            </a:endParaRPr>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0167458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fontScale="40000" lnSpcReduction="20000"/>
          </a:bodyPr>
          <a:lstStyle/>
          <a:p>
            <a:pPr marL="0" algn="l" defTabSz="914400">
              <a:buNone/>
            </a:pPr>
            <a:r>
              <a:rPr lang="es-ES_tradnl" sz="1400" b="1" i="0" noProof="1" smtClean="0">
                <a:solidFill>
                  <a:schemeClr val="tx1"/>
                </a:solidFill>
                <a:latin typeface="Calibri"/>
                <a:ea typeface="+mn-ea"/>
                <a:cs typeface="+mn-cs"/>
              </a:rPr>
              <a:t>Imagen con tonos multicolor</a:t>
            </a:r>
          </a:p>
          <a:p>
            <a:pPr marL="0" algn="l" defTabSz="914400">
              <a:buNone/>
            </a:pPr>
            <a:r>
              <a:rPr lang="es-ES_tradnl" sz="1400" b="0" i="0" noProof="1" smtClean="0">
                <a:solidFill>
                  <a:schemeClr val="tx1"/>
                </a:solidFill>
                <a:latin typeface="Calibri"/>
                <a:ea typeface="+mn-ea"/>
                <a:cs typeface="+mn-cs"/>
              </a:rPr>
              <a:t>(Básico)</a:t>
            </a:r>
          </a:p>
          <a:p>
            <a:pPr marL="0" algn="l" defTabSz="914400">
              <a:buNone/>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los efectos de imagen en esta diapositiva, lleve a cabo lo siguiente:</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Diapositivas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Diseño</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En blanco</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mn-lt"/>
                <a:ea typeface="+mn-ea"/>
                <a:cs typeface="+mn-cs"/>
              </a:rPr>
              <a:t>Imágenes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Insertar imagen</a:t>
            </a:r>
            <a:r>
              <a:rPr lang="es-ES_tradnl" sz="1200" b="0" i="0" baseline="0" noProof="1" smtClean="0">
                <a:solidFill>
                  <a:schemeClr val="tx1"/>
                </a:solidFill>
                <a:latin typeface="Calibri"/>
                <a:ea typeface="+mn-ea"/>
                <a:cs typeface="+mn-cs"/>
              </a:rPr>
              <a:t>, seleccione una imagen y, a continuación, haga clic en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imagen</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Tamaño y posición</a:t>
            </a:r>
            <a:r>
              <a:rPr lang="es-ES_tradnl" sz="1200" b="0" i="0" baseline="0" noProof="1" smtClean="0">
                <a:solidFill>
                  <a:schemeClr val="tx1"/>
                </a:solidFill>
                <a:latin typeface="Calibri"/>
                <a:ea typeface="+mn-ea"/>
                <a:cs typeface="+mn-cs"/>
              </a:rPr>
              <a:t>. </a:t>
            </a:r>
            <a:r>
              <a:rPr lang="es-ES_tradnl" sz="1200" b="0" i="0" noProof="1" smtClean="0">
                <a:solidFill>
                  <a:schemeClr val="tx1"/>
                </a:solidFill>
                <a:latin typeface="Calibri"/>
                <a:ea typeface="+mn-ea"/>
                <a:cs typeface="+mn-cs"/>
              </a:rPr>
              <a:t>En el cuadro de diálogo </a:t>
            </a:r>
            <a:r>
              <a:rPr lang="es-ES_tradnl" sz="1200" b="1" i="0" noProof="1" smtClean="0">
                <a:solidFill>
                  <a:schemeClr val="tx1"/>
                </a:solidFill>
                <a:effectLst/>
                <a:latin typeface="Calibri"/>
                <a:ea typeface="+mn-ea"/>
                <a:cs typeface="+mn-cs"/>
              </a:rPr>
              <a:t>Formato de imagen</a:t>
            </a:r>
            <a:r>
              <a:rPr lang="es-ES_tradnl" sz="1200" b="0" i="0" noProof="1" smtClean="0">
                <a:solidFill>
                  <a:schemeClr val="tx1"/>
                </a:solidFill>
                <a:latin typeface="Calibri"/>
                <a:ea typeface="+mn-ea"/>
                <a:cs typeface="+mn-cs"/>
              </a:rPr>
              <a:t>, modifique el tamaño o recorte la imagen de modo que el alto quede ajustado a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 y el ancho esté ajustado a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recortar la imagen, haga clic en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Posición de recorte</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Izquierda</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Superior</a:t>
            </a:r>
            <a:r>
              <a:rPr lang="es-ES_tradnl" sz="1200" b="0" i="0" noProof="1" smtClean="0">
                <a:solidFill>
                  <a:schemeClr val="tx1"/>
                </a:solidFill>
                <a:effectLst/>
                <a:latin typeface="Calibri"/>
                <a:ea typeface="+mn-ea"/>
                <a:cs typeface="+mn-cs"/>
              </a:rPr>
              <a:t>.</a:t>
            </a:r>
            <a:r>
              <a:rPr lang="es-ES_tradnl" sz="1200" b="0" i="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cambiar el tamaño de la imagen, haga clic en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Tamaño y giro</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Seleccione la imagen.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Formato de imagen</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imagen</a:t>
            </a:r>
            <a:r>
              <a:rPr lang="es-ES_tradnl" sz="1200" b="0" i="0" baseline="0" noProof="1" smtClean="0">
                <a:solidFill>
                  <a:schemeClr val="tx1"/>
                </a:solidFill>
                <a:latin typeface="Calibri"/>
                <a:ea typeface="+mn-ea"/>
                <a:cs typeface="+mn-cs"/>
              </a:rPr>
              <a:t> en el panel izquierdo y, a continuación, lleve a cabo lo siguiente en el panel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Volver a colorear</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Modos de color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Escala de grises</a:t>
            </a:r>
            <a:r>
              <a:rPr lang="es-ES_tradnl" sz="1200" b="0" i="0" baseline="0" noProof="1" smtClean="0">
                <a:solidFill>
                  <a:schemeClr val="tx1"/>
                </a:solidFill>
                <a:latin typeface="Calibri"/>
                <a:ea typeface="+mn-ea"/>
                <a:cs typeface="+mn-cs"/>
              </a:rPr>
              <a:t> (primera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Brillo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Contraste</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en el panel izquierdo. En el panel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haga clic en el botón situado junto a </a:t>
            </a:r>
            <a:r>
              <a:rPr lang="es-ES_tradnl" sz="1200" b="1" i="0" baseline="0" noProof="1" smtClean="0">
                <a:solidFill>
                  <a:schemeClr val="tx1"/>
                </a:solidFill>
                <a:latin typeface="Calibri"/>
                <a:ea typeface="+mn-ea"/>
                <a:cs typeface="+mn-cs"/>
              </a:rPr>
              <a:t>Valores preestablecidos</a:t>
            </a:r>
            <a:r>
              <a:rPr lang="es-ES_tradnl" sz="1200" b="0" i="0" baseline="0" noProof="1" smtClean="0">
                <a:solidFill>
                  <a:schemeClr val="tx1"/>
                </a:solidFill>
                <a:latin typeface="Calibri"/>
                <a:ea typeface="+mn-ea"/>
                <a:cs typeface="+mn-cs"/>
              </a:rPr>
              <a:t> y, en </a:t>
            </a:r>
            <a:r>
              <a:rPr lang="es-ES_tradnl" sz="1200" b="1" i="0" baseline="0" noProof="1" smtClean="0">
                <a:solidFill>
                  <a:schemeClr val="tx1"/>
                </a:solidFill>
                <a:latin typeface="Calibri"/>
                <a:ea typeface="+mn-ea"/>
                <a:cs typeface="+mn-cs"/>
              </a:rPr>
              <a:t>Interior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Interior arriba </a:t>
            </a:r>
            <a:r>
              <a:rPr lang="es-ES_tradnl" sz="1200" b="0" i="0" baseline="0" noProof="1" smtClean="0">
                <a:solidFill>
                  <a:schemeClr val="tx1"/>
                </a:solidFill>
                <a:latin typeface="Calibri"/>
                <a:ea typeface="+mn-ea"/>
                <a:cs typeface="+mn-cs"/>
              </a:rPr>
              <a:t>(primera fila, segunda opción de la izquierda).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Formas</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Rectángulos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Rectángulo</a:t>
            </a:r>
            <a:r>
              <a:rPr lang="es-ES_tradnl" sz="1200" b="0" i="0" baseline="0" noProof="1" smtClean="0">
                <a:solidFill>
                  <a:schemeClr val="tx1"/>
                </a:solidFill>
                <a:latin typeface="Calibri"/>
                <a:ea typeface="+mn-ea"/>
                <a:cs typeface="+mn-cs"/>
              </a:rPr>
              <a:t> (primera opción de la izquierda). Arrastre sobre la diapositiva para dibujar un rectángulo.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dibujo</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Alto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Ancho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a:t>
            </a: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Rellenar</a:t>
            </a:r>
            <a:r>
              <a:rPr lang="es-ES_tradnl" sz="1200" b="0" i="0" baseline="0" noProof="1" smtClean="0">
                <a:solidFill>
                  <a:schemeClr val="tx1"/>
                </a:solidFill>
                <a:latin typeface="Calibri"/>
                <a:ea typeface="+mn-ea"/>
                <a:cs typeface="+mn-cs"/>
              </a:rPr>
              <a:t> en el panel izquierdo, seleccione </a:t>
            </a:r>
            <a:r>
              <a:rPr lang="es-ES_tradnl" sz="1200" b="1" i="0" baseline="0" noProof="1" smtClean="0">
                <a:solidFill>
                  <a:schemeClr val="tx1"/>
                </a:solidFill>
                <a:latin typeface="Calibri"/>
                <a:ea typeface="+mn-ea"/>
                <a:cs typeface="+mn-cs"/>
              </a:rPr>
              <a:t>Relleno degradado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Relleno</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Colores preestablecidos</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Arco iris II </a:t>
            </a:r>
            <a:r>
              <a:rPr lang="es-ES_tradnl" sz="1200" b="0" i="0" noProof="1" smtClean="0">
                <a:solidFill>
                  <a:schemeClr val="tx1"/>
                </a:solidFill>
                <a:latin typeface="Calibri"/>
                <a:ea typeface="+mn-ea"/>
                <a:cs typeface="+mn-cs"/>
              </a:rPr>
              <a:t>(cuarta fila, segunda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la lista </a:t>
            </a:r>
            <a:r>
              <a:rPr lang="es-ES_tradnl" sz="1200" b="1" i="0" baseline="0" noProof="1" smtClean="0">
                <a:solidFill>
                  <a:schemeClr val="tx1"/>
                </a:solidFill>
                <a:latin typeface="Calibri"/>
                <a:ea typeface="+mn-ea"/>
                <a:cs typeface="+mn-cs"/>
              </a:rPr>
              <a:t>Tipo</a:t>
            </a:r>
            <a:r>
              <a:rPr lang="es-ES_tradnl" sz="1200" b="0" i="0" baseline="0" noProof="1" smtClean="0">
                <a:solidFill>
                  <a:schemeClr val="tx1"/>
                </a:solidFill>
                <a:latin typeface="Calibri"/>
                <a:ea typeface="+mn-ea"/>
                <a:cs typeface="+mn-cs"/>
              </a:rPr>
              <a:t>, seleccione </a:t>
            </a:r>
            <a:r>
              <a:rPr lang="es-ES_tradnl" sz="1200" b="1" i="0" baseline="0" noProof="1" smtClean="0">
                <a:solidFill>
                  <a:schemeClr val="tx1"/>
                </a:solidFill>
                <a:latin typeface="Calibri"/>
                <a:ea typeface="+mn-ea"/>
                <a:cs typeface="+mn-cs"/>
              </a:rPr>
              <a:t>Lineal</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Dirección</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Lineal izquierda </a:t>
            </a:r>
            <a:r>
              <a:rPr lang="es-ES_tradnl" sz="1200" b="0" i="0" baseline="0" noProof="1" smtClean="0">
                <a:solidFill>
                  <a:schemeClr val="tx1"/>
                </a:solidFill>
                <a:latin typeface="Calibri"/>
                <a:ea typeface="+mn-ea"/>
                <a:cs typeface="+mn-cs"/>
              </a:rPr>
              <a:t>(primera fila, quinta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180°</a:t>
            </a:r>
            <a:r>
              <a:rPr lang="es-ES_tradnl" sz="1200" b="0" i="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Puntos de</a:t>
            </a:r>
            <a:r>
              <a:rPr lang="es-ES_tradnl" sz="1200" b="0" i="0" baseline="0" noProof="1" smtClean="0">
                <a:solidFill>
                  <a:schemeClr val="tx1"/>
                </a:solidFill>
                <a:latin typeface="Calibri"/>
                <a:ea typeface="+mn-ea"/>
                <a:cs typeface="+mn-cs"/>
              </a:rPr>
              <a:t> degradado, en la lista desplegable, seleccione cada uno de los cinco puntos de degradado de forma individual y, a continuación, en el cuadro </a:t>
            </a:r>
            <a:r>
              <a:rPr lang="es-ES_tradnl" sz="1200" b="1" i="0" baseline="0" noProof="1" smtClean="0">
                <a:solidFill>
                  <a:schemeClr val="tx1"/>
                </a:solidFill>
                <a:latin typeface="Calibri"/>
                <a:ea typeface="+mn-ea"/>
                <a:cs typeface="+mn-cs"/>
              </a:rPr>
              <a:t>Transparencia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70%</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a:t>
            </a:r>
            <a:r>
              <a:rPr lang="es-ES_tradnl" sz="1200" b="0" i="0" noProof="1" smtClean="0">
                <a:solidFill>
                  <a:schemeClr val="tx1"/>
                </a:solidFill>
                <a:latin typeface="Calibri"/>
                <a:ea typeface="+mn-ea"/>
                <a:cs typeface="+mn-cs"/>
              </a:rPr>
              <a:t>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línea </a:t>
            </a:r>
            <a:r>
              <a:rPr lang="es-ES_tradnl" sz="1200" b="0" i="0" baseline="0" noProof="1" smtClean="0">
                <a:solidFill>
                  <a:schemeClr val="tx1"/>
                </a:solidFill>
                <a:latin typeface="Calibri"/>
                <a:ea typeface="+mn-ea"/>
                <a:cs typeface="+mn-cs"/>
              </a:rPr>
              <a:t>en el panel izquierdo y, a continuación, seleccione </a:t>
            </a:r>
            <a:r>
              <a:rPr lang="es-ES_tradnl" sz="1200" b="1" i="0" baseline="0" noProof="1" smtClean="0">
                <a:solidFill>
                  <a:schemeClr val="tx1"/>
                </a:solidFill>
                <a:latin typeface="Calibri"/>
                <a:ea typeface="+mn-ea"/>
                <a:cs typeface="+mn-cs"/>
              </a:rPr>
              <a:t>Sin línea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Color de línea</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Mantenga pulsada la tecla Mayús y seleccione la imagen y el rectángulo.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horizontalmente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Grupo</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Arrastre el grupo en vertical en la diapositiva para colocarlo según sea necesario.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Si el grupo ya no está centrado en la horizontal en la diapositiva,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el fondo en esta diapositiva, lleve a cabo lo siguiente: </a:t>
            </a:r>
          </a:p>
          <a:p>
            <a:pPr marL="228600" indent="-228600" algn="l" defTabSz="914400">
              <a:buFont typeface="Calibri"/>
              <a:buAutoNum type="arabicPeriod"/>
            </a:pPr>
            <a:r>
              <a:rPr lang="es-ES_tradnl" sz="1200" b="0" i="0" noProof="1" smtClean="0">
                <a:solidFill>
                  <a:schemeClr val="tx1"/>
                </a:solidFill>
                <a:latin typeface="Calibri"/>
                <a:ea typeface="+mn-ea"/>
                <a:cs typeface="+mn-cs"/>
              </a:rPr>
              <a:t>Haga clic con el botón secundario en el área de fondo de la diapositiva y, a continuación, haga clic en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Rellenar</a:t>
            </a:r>
            <a:r>
              <a:rPr lang="es-ES_tradnl" sz="1200" b="0" i="0" noProof="1" smtClean="0">
                <a:solidFill>
                  <a:schemeClr val="tx1"/>
                </a:solidFill>
                <a:latin typeface="Calibri"/>
                <a:ea typeface="+mn-ea"/>
                <a:cs typeface="+mn-cs"/>
              </a:rPr>
              <a:t> en el panel izquierdo, seleccione </a:t>
            </a:r>
            <a:r>
              <a:rPr lang="es-ES_tradnl" sz="1200" b="1" i="0" noProof="1" smtClean="0">
                <a:solidFill>
                  <a:schemeClr val="tx1"/>
                </a:solidFill>
                <a:latin typeface="Calibri"/>
                <a:ea typeface="+mn-ea"/>
                <a:cs typeface="+mn-cs"/>
              </a:rPr>
              <a:t>Relleno degradado</a:t>
            </a:r>
            <a:r>
              <a:rPr lang="es-ES_tradnl" sz="1200" b="0" i="0" noProof="1" smtClean="0">
                <a:solidFill>
                  <a:schemeClr val="tx1"/>
                </a:solidFill>
                <a:latin typeface="Calibri"/>
                <a:ea typeface="+mn-ea"/>
                <a:cs typeface="+mn-cs"/>
              </a:rPr>
              <a:t> en el panel </a:t>
            </a:r>
            <a:r>
              <a:rPr lang="es-ES_tradnl" sz="1200" b="1" i="0" noProof="1" smtClean="0">
                <a:solidFill>
                  <a:schemeClr val="tx1"/>
                </a:solidFill>
                <a:latin typeface="Calibri"/>
                <a:ea typeface="+mn-ea"/>
                <a:cs typeface="+mn-cs"/>
              </a:rPr>
              <a:t>Relleno</a:t>
            </a:r>
            <a:r>
              <a:rPr lang="es-ES_tradnl" sz="1200" b="0" i="0" noProof="1" smtClean="0">
                <a:solidFill>
                  <a:schemeClr val="tx1"/>
                </a:solidFill>
                <a:latin typeface="Calibri"/>
                <a:ea typeface="+mn-ea"/>
                <a:cs typeface="+mn-cs"/>
              </a:rPr>
              <a:t> y, a continuación, lleve a cabo lo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la lista </a:t>
            </a:r>
            <a:r>
              <a:rPr lang="es-ES_tradnl" sz="1200" b="1" i="0" noProof="1" smtClean="0">
                <a:solidFill>
                  <a:schemeClr val="tx1"/>
                </a:solidFill>
                <a:latin typeface="Calibri"/>
                <a:ea typeface="+mn-ea"/>
                <a:cs typeface="+mn-cs"/>
              </a:rPr>
              <a:t>Tipo</a:t>
            </a:r>
            <a:r>
              <a:rPr lang="es-ES_tradnl" sz="1200" b="0" i="0" noProof="1" smtClean="0">
                <a:solidFill>
                  <a:schemeClr val="tx1"/>
                </a:solidFill>
                <a:latin typeface="Calibri"/>
                <a:ea typeface="+mn-ea"/>
                <a:cs typeface="+mn-cs"/>
              </a:rPr>
              <a:t>, seleccione </a:t>
            </a:r>
            <a:r>
              <a:rPr lang="es-ES_tradnl" sz="1200" b="1" i="0" noProof="1" smtClean="0">
                <a:solidFill>
                  <a:schemeClr val="tx1"/>
                </a:solidFill>
                <a:latin typeface="Calibri"/>
                <a:ea typeface="+mn-ea"/>
                <a:cs typeface="+mn-cs"/>
              </a:rPr>
              <a:t>Lineal</a:t>
            </a:r>
            <a:r>
              <a:rPr lang="es-ES_tradnl" sz="1200" b="0" i="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Dirección</a:t>
            </a:r>
            <a:r>
              <a:rPr lang="es-ES_tradnl" sz="1200" b="0" i="0" noProof="1" smtClean="0">
                <a:solidFill>
                  <a:schemeClr val="tx1"/>
                </a:solidFill>
                <a:latin typeface="Calibri"/>
                <a:ea typeface="+mn-ea"/>
                <a:cs typeface="+mn-cs"/>
              </a:rPr>
              <a:t> y, a continuación, haga clic en </a:t>
            </a:r>
            <a:r>
              <a:rPr lang="es-ES_tradnl" sz="1200" b="1" i="0" noProof="1" smtClean="0">
                <a:solidFill>
                  <a:schemeClr val="tx1"/>
                </a:solidFill>
                <a:latin typeface="Calibri"/>
                <a:ea typeface="+mn-ea"/>
                <a:cs typeface="+mn-cs"/>
              </a:rPr>
              <a:t>Lineal derecha </a:t>
            </a:r>
            <a:r>
              <a:rPr lang="es-ES_tradnl" sz="1200" b="0" i="0" noProof="1" smtClean="0">
                <a:solidFill>
                  <a:schemeClr val="tx1"/>
                </a:solidFill>
                <a:latin typeface="Calibri"/>
                <a:ea typeface="+mn-ea"/>
                <a:cs typeface="+mn-cs"/>
              </a:rPr>
              <a:t>(primera fila, cuarta opción de la izquierda). </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a:t>
            </a:r>
            <a:r>
              <a:rPr lang="es-ES_tradnl" sz="1200" b="0" i="0" baseline="0" noProof="1" smtClean="0">
                <a:solidFill>
                  <a:schemeClr val="tx1"/>
                </a:solidFill>
                <a:latin typeface="Calibri"/>
                <a:ea typeface="+mn-ea"/>
                <a:cs typeface="+mn-cs"/>
              </a:rPr>
              <a:t> el cuadro de texto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0⁰</a:t>
            </a:r>
            <a:r>
              <a:rPr lang="es-ES_tradnl" sz="1200" b="0" i="0" baseline="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effectLst/>
                <a:latin typeface="Calibri"/>
                <a:ea typeface="+mn-ea"/>
                <a:cs typeface="+mn-cs"/>
              </a:rPr>
              <a:t>Agrega un delimitador de degradado</a:t>
            </a:r>
            <a:r>
              <a:rPr lang="es-ES_tradnl" sz="1200" b="0" i="0" noProof="1" smtClean="0">
                <a:solidFill>
                  <a:schemeClr val="tx1"/>
                </a:solidFill>
                <a:latin typeface="Calibri"/>
                <a:ea typeface="+mn-ea"/>
                <a:cs typeface="+mn-cs"/>
              </a:rPr>
              <a:t> o en </a:t>
            </a:r>
            <a:r>
              <a:rPr lang="es-ES_tradnl" sz="1200" b="1" i="0" noProof="1" smtClean="0">
                <a:solidFill>
                  <a:schemeClr val="tx1"/>
                </a:solidFill>
                <a:effectLst/>
                <a:latin typeface="Calibri"/>
                <a:ea typeface="+mn-ea"/>
                <a:cs typeface="+mn-cs"/>
              </a:rPr>
              <a:t>Quita el delimitador de degradado</a:t>
            </a:r>
            <a:r>
              <a:rPr lang="es-ES_tradnl" sz="1200" b="0" i="0" noProof="1" smtClean="0">
                <a:solidFill>
                  <a:schemeClr val="tx1"/>
                </a:solidFill>
                <a:latin typeface="Calibri"/>
                <a:ea typeface="+mn-ea"/>
                <a:cs typeface="+mn-cs"/>
              </a:rPr>
              <a:t> hasta que aparezcan tres delimitadores en el control deslizante.</a:t>
            </a:r>
          </a:p>
          <a:p>
            <a:pPr marL="228600" indent="-228600" algn="l" defTabSz="914400">
              <a:buFont typeface="Calibri"/>
              <a:buAutoNum type="arabicPeriod"/>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personalice los puntos de degradado agregados de la manera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primer delimitador del control deslizante y lleve a cabo lo siguiente:</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15% más oscuro </a:t>
            </a:r>
            <a:r>
              <a:rPr lang="es-ES_tradnl" sz="1200" b="0" i="0" noProof="1" smtClean="0">
                <a:solidFill>
                  <a:schemeClr val="tx1"/>
                </a:solidFill>
                <a:latin typeface="Calibri"/>
                <a:ea typeface="+mn-ea"/>
                <a:cs typeface="+mn-cs"/>
              </a:rPr>
              <a:t>(tercera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segundo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20%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a:t>
            </a:r>
            <a:r>
              <a:rPr lang="es-ES_tradnl" sz="1200" b="0" i="0" noProof="1" smtClean="0">
                <a:solidFill>
                  <a:schemeClr val="tx1"/>
                </a:solidFill>
                <a:latin typeface="Calibri"/>
                <a:ea typeface="+mn-ea"/>
                <a:cs typeface="+mn-cs"/>
              </a:rPr>
              <a:t>(primera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tercer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100%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a:t>
            </a:r>
            <a:r>
              <a:rPr lang="es-ES_tradnl" sz="1200" b="0" i="0" baseline="0" noProof="1" smtClean="0">
                <a:solidFill>
                  <a:schemeClr val="tx1"/>
                </a:solidFill>
                <a:latin typeface="Calibri"/>
                <a:ea typeface="+mn-ea"/>
                <a:cs typeface="+mn-cs"/>
              </a:rPr>
              <a:t> </a:t>
            </a:r>
            <a:r>
              <a:rPr lang="es-ES_tradnl" sz="1200" b="1" i="0" baseline="0" noProof="1" smtClean="0">
                <a:solidFill>
                  <a:schemeClr val="tx1"/>
                </a:solidFill>
                <a:latin typeface="Calibri"/>
                <a:ea typeface="+mn-ea"/>
                <a:cs typeface="+mn-cs"/>
              </a:rPr>
              <a:t>1, 25% más oscuro </a:t>
            </a:r>
            <a:r>
              <a:rPr lang="es-ES_tradnl" sz="1200" b="0" i="0" baseline="0" noProof="1" smtClean="0">
                <a:solidFill>
                  <a:schemeClr val="tx1"/>
                </a:solidFill>
                <a:latin typeface="Calibri"/>
                <a:ea typeface="+mn-ea"/>
                <a:cs typeface="+mn-cs"/>
              </a:rPr>
              <a:t>(cuarta fila, primera opción de la izquierda).</a:t>
            </a:r>
            <a:endParaRPr lang="es-ES_tradnl" sz="1200" b="0" i="0" baseline="0" noProof="1">
              <a:solidFill>
                <a:schemeClr val="tx1"/>
              </a:solidFill>
              <a:latin typeface="Calibri"/>
              <a:ea typeface="+mn-ea"/>
              <a:cs typeface="+mn-cs"/>
            </a:endParaRPr>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8125310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fontScale="40000" lnSpcReduction="20000"/>
          </a:bodyPr>
          <a:lstStyle/>
          <a:p>
            <a:pPr marL="0" algn="l" defTabSz="914400">
              <a:buNone/>
            </a:pPr>
            <a:r>
              <a:rPr lang="es-ES_tradnl" sz="1400" b="1" i="0" noProof="1" smtClean="0">
                <a:solidFill>
                  <a:schemeClr val="tx1"/>
                </a:solidFill>
                <a:latin typeface="Calibri"/>
                <a:ea typeface="+mn-ea"/>
                <a:cs typeface="+mn-cs"/>
              </a:rPr>
              <a:t>Imagen con tonos multicolor</a:t>
            </a:r>
          </a:p>
          <a:p>
            <a:pPr marL="0" algn="l" defTabSz="914400">
              <a:buNone/>
            </a:pPr>
            <a:r>
              <a:rPr lang="es-ES_tradnl" sz="1400" b="0" i="0" noProof="1" smtClean="0">
                <a:solidFill>
                  <a:schemeClr val="tx1"/>
                </a:solidFill>
                <a:latin typeface="Calibri"/>
                <a:ea typeface="+mn-ea"/>
                <a:cs typeface="+mn-cs"/>
              </a:rPr>
              <a:t>(Básico)</a:t>
            </a:r>
          </a:p>
          <a:p>
            <a:pPr marL="0" algn="l" defTabSz="914400">
              <a:buNone/>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los efectos de imagen en esta diapositiva, lleve a cabo lo siguiente:</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Diapositivas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Diseño</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En blanco</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mn-lt"/>
                <a:ea typeface="+mn-ea"/>
                <a:cs typeface="+mn-cs"/>
              </a:rPr>
              <a:t>Imágenes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Insertar imagen</a:t>
            </a:r>
            <a:r>
              <a:rPr lang="es-ES_tradnl" sz="1200" b="0" i="0" baseline="0" noProof="1" smtClean="0">
                <a:solidFill>
                  <a:schemeClr val="tx1"/>
                </a:solidFill>
                <a:latin typeface="Calibri"/>
                <a:ea typeface="+mn-ea"/>
                <a:cs typeface="+mn-cs"/>
              </a:rPr>
              <a:t>, seleccione una imagen y, a continuación, haga clic en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imagen</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Tamaño y posición</a:t>
            </a:r>
            <a:r>
              <a:rPr lang="es-ES_tradnl" sz="1200" b="0" i="0" baseline="0" noProof="1" smtClean="0">
                <a:solidFill>
                  <a:schemeClr val="tx1"/>
                </a:solidFill>
                <a:latin typeface="Calibri"/>
                <a:ea typeface="+mn-ea"/>
                <a:cs typeface="+mn-cs"/>
              </a:rPr>
              <a:t>. </a:t>
            </a:r>
            <a:r>
              <a:rPr lang="es-ES_tradnl" sz="1200" b="0" i="0" noProof="1" smtClean="0">
                <a:solidFill>
                  <a:schemeClr val="tx1"/>
                </a:solidFill>
                <a:latin typeface="Calibri"/>
                <a:ea typeface="+mn-ea"/>
                <a:cs typeface="+mn-cs"/>
              </a:rPr>
              <a:t>En el cuadro de diálogo </a:t>
            </a:r>
            <a:r>
              <a:rPr lang="es-ES_tradnl" sz="1200" b="1" i="0" noProof="1" smtClean="0">
                <a:solidFill>
                  <a:schemeClr val="tx1"/>
                </a:solidFill>
                <a:effectLst/>
                <a:latin typeface="Calibri"/>
                <a:ea typeface="+mn-ea"/>
                <a:cs typeface="+mn-cs"/>
              </a:rPr>
              <a:t>Formato de imagen</a:t>
            </a:r>
            <a:r>
              <a:rPr lang="es-ES_tradnl" sz="1200" b="0" i="0" noProof="1" smtClean="0">
                <a:solidFill>
                  <a:schemeClr val="tx1"/>
                </a:solidFill>
                <a:latin typeface="Calibri"/>
                <a:ea typeface="+mn-ea"/>
                <a:cs typeface="+mn-cs"/>
              </a:rPr>
              <a:t>, modifique el tamaño o recorte la imagen de modo que el alto quede ajustado a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 y el ancho esté ajustado a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recortar la imagen, haga clic en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Posición de recorte</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Izquierda</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Superior</a:t>
            </a:r>
            <a:r>
              <a:rPr lang="es-ES_tradnl" sz="1200" b="0" i="0" noProof="1" smtClean="0">
                <a:solidFill>
                  <a:schemeClr val="tx1"/>
                </a:solidFill>
                <a:effectLst/>
                <a:latin typeface="Calibri"/>
                <a:ea typeface="+mn-ea"/>
                <a:cs typeface="+mn-cs"/>
              </a:rPr>
              <a:t>.</a:t>
            </a:r>
            <a:r>
              <a:rPr lang="es-ES_tradnl" sz="1200" b="0" i="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cambiar el tamaño de la imagen, haga clic en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Tamaño y giro</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Seleccione la imagen.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Formato de imagen</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imagen</a:t>
            </a:r>
            <a:r>
              <a:rPr lang="es-ES_tradnl" sz="1200" b="0" i="0" baseline="0" noProof="1" smtClean="0">
                <a:solidFill>
                  <a:schemeClr val="tx1"/>
                </a:solidFill>
                <a:latin typeface="Calibri"/>
                <a:ea typeface="+mn-ea"/>
                <a:cs typeface="+mn-cs"/>
              </a:rPr>
              <a:t> en el panel izquierdo y, a continuación, lleve a cabo lo siguiente en el panel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Volver a colorear</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Modos de color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Escala de grises</a:t>
            </a:r>
            <a:r>
              <a:rPr lang="es-ES_tradnl" sz="1200" b="0" i="0" baseline="0" noProof="1" smtClean="0">
                <a:solidFill>
                  <a:schemeClr val="tx1"/>
                </a:solidFill>
                <a:latin typeface="Calibri"/>
                <a:ea typeface="+mn-ea"/>
                <a:cs typeface="+mn-cs"/>
              </a:rPr>
              <a:t> (primera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Brillo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Contraste</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en el panel izquierdo. En el panel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haga clic en el botón situado junto a </a:t>
            </a:r>
            <a:r>
              <a:rPr lang="es-ES_tradnl" sz="1200" b="1" i="0" baseline="0" noProof="1" smtClean="0">
                <a:solidFill>
                  <a:schemeClr val="tx1"/>
                </a:solidFill>
                <a:latin typeface="Calibri"/>
                <a:ea typeface="+mn-ea"/>
                <a:cs typeface="+mn-cs"/>
              </a:rPr>
              <a:t>Valores preestablecidos</a:t>
            </a:r>
            <a:r>
              <a:rPr lang="es-ES_tradnl" sz="1200" b="0" i="0" baseline="0" noProof="1" smtClean="0">
                <a:solidFill>
                  <a:schemeClr val="tx1"/>
                </a:solidFill>
                <a:latin typeface="Calibri"/>
                <a:ea typeface="+mn-ea"/>
                <a:cs typeface="+mn-cs"/>
              </a:rPr>
              <a:t> y, en </a:t>
            </a:r>
            <a:r>
              <a:rPr lang="es-ES_tradnl" sz="1200" b="1" i="0" baseline="0" noProof="1" smtClean="0">
                <a:solidFill>
                  <a:schemeClr val="tx1"/>
                </a:solidFill>
                <a:latin typeface="Calibri"/>
                <a:ea typeface="+mn-ea"/>
                <a:cs typeface="+mn-cs"/>
              </a:rPr>
              <a:t>Interior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Interior arriba </a:t>
            </a:r>
            <a:r>
              <a:rPr lang="es-ES_tradnl" sz="1200" b="0" i="0" baseline="0" noProof="1" smtClean="0">
                <a:solidFill>
                  <a:schemeClr val="tx1"/>
                </a:solidFill>
                <a:latin typeface="Calibri"/>
                <a:ea typeface="+mn-ea"/>
                <a:cs typeface="+mn-cs"/>
              </a:rPr>
              <a:t>(primera fila, segunda opción de la izquierda).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Formas</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Rectángulos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Rectángulo</a:t>
            </a:r>
            <a:r>
              <a:rPr lang="es-ES_tradnl" sz="1200" b="0" i="0" baseline="0" noProof="1" smtClean="0">
                <a:solidFill>
                  <a:schemeClr val="tx1"/>
                </a:solidFill>
                <a:latin typeface="Calibri"/>
                <a:ea typeface="+mn-ea"/>
                <a:cs typeface="+mn-cs"/>
              </a:rPr>
              <a:t> (primera opción de la izquierda). Arrastre sobre la diapositiva para dibujar un rectángulo.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dibujo</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Alto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Ancho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a:t>
            </a: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Rellenar</a:t>
            </a:r>
            <a:r>
              <a:rPr lang="es-ES_tradnl" sz="1200" b="0" i="0" baseline="0" noProof="1" smtClean="0">
                <a:solidFill>
                  <a:schemeClr val="tx1"/>
                </a:solidFill>
                <a:latin typeface="Calibri"/>
                <a:ea typeface="+mn-ea"/>
                <a:cs typeface="+mn-cs"/>
              </a:rPr>
              <a:t> en el panel izquierdo, seleccione </a:t>
            </a:r>
            <a:r>
              <a:rPr lang="es-ES_tradnl" sz="1200" b="1" i="0" baseline="0" noProof="1" smtClean="0">
                <a:solidFill>
                  <a:schemeClr val="tx1"/>
                </a:solidFill>
                <a:latin typeface="Calibri"/>
                <a:ea typeface="+mn-ea"/>
                <a:cs typeface="+mn-cs"/>
              </a:rPr>
              <a:t>Relleno degradado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Relleno</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Colores preestablecidos</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Arco iris II </a:t>
            </a:r>
            <a:r>
              <a:rPr lang="es-ES_tradnl" sz="1200" b="0" i="0" noProof="1" smtClean="0">
                <a:solidFill>
                  <a:schemeClr val="tx1"/>
                </a:solidFill>
                <a:latin typeface="Calibri"/>
                <a:ea typeface="+mn-ea"/>
                <a:cs typeface="+mn-cs"/>
              </a:rPr>
              <a:t>(cuarta fila, segunda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la lista </a:t>
            </a:r>
            <a:r>
              <a:rPr lang="es-ES_tradnl" sz="1200" b="1" i="0" baseline="0" noProof="1" smtClean="0">
                <a:solidFill>
                  <a:schemeClr val="tx1"/>
                </a:solidFill>
                <a:latin typeface="Calibri"/>
                <a:ea typeface="+mn-ea"/>
                <a:cs typeface="+mn-cs"/>
              </a:rPr>
              <a:t>Tipo</a:t>
            </a:r>
            <a:r>
              <a:rPr lang="es-ES_tradnl" sz="1200" b="0" i="0" baseline="0" noProof="1" smtClean="0">
                <a:solidFill>
                  <a:schemeClr val="tx1"/>
                </a:solidFill>
                <a:latin typeface="Calibri"/>
                <a:ea typeface="+mn-ea"/>
                <a:cs typeface="+mn-cs"/>
              </a:rPr>
              <a:t>, seleccione </a:t>
            </a:r>
            <a:r>
              <a:rPr lang="es-ES_tradnl" sz="1200" b="1" i="0" baseline="0" noProof="1" smtClean="0">
                <a:solidFill>
                  <a:schemeClr val="tx1"/>
                </a:solidFill>
                <a:latin typeface="Calibri"/>
                <a:ea typeface="+mn-ea"/>
                <a:cs typeface="+mn-cs"/>
              </a:rPr>
              <a:t>Lineal</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Dirección</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Lineal izquierda </a:t>
            </a:r>
            <a:r>
              <a:rPr lang="es-ES_tradnl" sz="1200" b="0" i="0" baseline="0" noProof="1" smtClean="0">
                <a:solidFill>
                  <a:schemeClr val="tx1"/>
                </a:solidFill>
                <a:latin typeface="Calibri"/>
                <a:ea typeface="+mn-ea"/>
                <a:cs typeface="+mn-cs"/>
              </a:rPr>
              <a:t>(primera fila, quinta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180°</a:t>
            </a:r>
            <a:r>
              <a:rPr lang="es-ES_tradnl" sz="1200" b="0" i="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Puntos de</a:t>
            </a:r>
            <a:r>
              <a:rPr lang="es-ES_tradnl" sz="1200" b="0" i="0" baseline="0" noProof="1" smtClean="0">
                <a:solidFill>
                  <a:schemeClr val="tx1"/>
                </a:solidFill>
                <a:latin typeface="Calibri"/>
                <a:ea typeface="+mn-ea"/>
                <a:cs typeface="+mn-cs"/>
              </a:rPr>
              <a:t> degradado, en la lista desplegable, seleccione cada uno de los cinco puntos de degradado de forma individual y, a continuación, en el cuadro </a:t>
            </a:r>
            <a:r>
              <a:rPr lang="es-ES_tradnl" sz="1200" b="1" i="0" baseline="0" noProof="1" smtClean="0">
                <a:solidFill>
                  <a:schemeClr val="tx1"/>
                </a:solidFill>
                <a:latin typeface="Calibri"/>
                <a:ea typeface="+mn-ea"/>
                <a:cs typeface="+mn-cs"/>
              </a:rPr>
              <a:t>Transparencia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70%</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a:t>
            </a:r>
            <a:r>
              <a:rPr lang="es-ES_tradnl" sz="1200" b="0" i="0" noProof="1" smtClean="0">
                <a:solidFill>
                  <a:schemeClr val="tx1"/>
                </a:solidFill>
                <a:latin typeface="Calibri"/>
                <a:ea typeface="+mn-ea"/>
                <a:cs typeface="+mn-cs"/>
              </a:rPr>
              <a:t>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línea </a:t>
            </a:r>
            <a:r>
              <a:rPr lang="es-ES_tradnl" sz="1200" b="0" i="0" baseline="0" noProof="1" smtClean="0">
                <a:solidFill>
                  <a:schemeClr val="tx1"/>
                </a:solidFill>
                <a:latin typeface="Calibri"/>
                <a:ea typeface="+mn-ea"/>
                <a:cs typeface="+mn-cs"/>
              </a:rPr>
              <a:t>en el panel izquierdo y, a continuación, seleccione </a:t>
            </a:r>
            <a:r>
              <a:rPr lang="es-ES_tradnl" sz="1200" b="1" i="0" baseline="0" noProof="1" smtClean="0">
                <a:solidFill>
                  <a:schemeClr val="tx1"/>
                </a:solidFill>
                <a:latin typeface="Calibri"/>
                <a:ea typeface="+mn-ea"/>
                <a:cs typeface="+mn-cs"/>
              </a:rPr>
              <a:t>Sin línea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Color de línea</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Mantenga pulsada la tecla Mayús y seleccione la imagen y el rectángulo.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horizontalmente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Grupo</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Arrastre el grupo en vertical en la diapositiva para colocarlo según sea necesario.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Si el grupo ya no está centrado en la horizontal en la diapositiva,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el fondo en esta diapositiva, lleve a cabo lo siguiente: </a:t>
            </a:r>
          </a:p>
          <a:p>
            <a:pPr marL="228600" indent="-228600" algn="l" defTabSz="914400">
              <a:buFont typeface="Calibri"/>
              <a:buAutoNum type="arabicPeriod"/>
            </a:pPr>
            <a:r>
              <a:rPr lang="es-ES_tradnl" sz="1200" b="0" i="0" noProof="1" smtClean="0">
                <a:solidFill>
                  <a:schemeClr val="tx1"/>
                </a:solidFill>
                <a:latin typeface="Calibri"/>
                <a:ea typeface="+mn-ea"/>
                <a:cs typeface="+mn-cs"/>
              </a:rPr>
              <a:t>Haga clic con el botón secundario en el área de fondo de la diapositiva y, a continuación, haga clic en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Rellenar</a:t>
            </a:r>
            <a:r>
              <a:rPr lang="es-ES_tradnl" sz="1200" b="0" i="0" noProof="1" smtClean="0">
                <a:solidFill>
                  <a:schemeClr val="tx1"/>
                </a:solidFill>
                <a:latin typeface="Calibri"/>
                <a:ea typeface="+mn-ea"/>
                <a:cs typeface="+mn-cs"/>
              </a:rPr>
              <a:t> en el panel izquierdo, seleccione </a:t>
            </a:r>
            <a:r>
              <a:rPr lang="es-ES_tradnl" sz="1200" b="1" i="0" noProof="1" smtClean="0">
                <a:solidFill>
                  <a:schemeClr val="tx1"/>
                </a:solidFill>
                <a:latin typeface="Calibri"/>
                <a:ea typeface="+mn-ea"/>
                <a:cs typeface="+mn-cs"/>
              </a:rPr>
              <a:t>Relleno degradado</a:t>
            </a:r>
            <a:r>
              <a:rPr lang="es-ES_tradnl" sz="1200" b="0" i="0" noProof="1" smtClean="0">
                <a:solidFill>
                  <a:schemeClr val="tx1"/>
                </a:solidFill>
                <a:latin typeface="Calibri"/>
                <a:ea typeface="+mn-ea"/>
                <a:cs typeface="+mn-cs"/>
              </a:rPr>
              <a:t> en el panel </a:t>
            </a:r>
            <a:r>
              <a:rPr lang="es-ES_tradnl" sz="1200" b="1" i="0" noProof="1" smtClean="0">
                <a:solidFill>
                  <a:schemeClr val="tx1"/>
                </a:solidFill>
                <a:latin typeface="Calibri"/>
                <a:ea typeface="+mn-ea"/>
                <a:cs typeface="+mn-cs"/>
              </a:rPr>
              <a:t>Relleno</a:t>
            </a:r>
            <a:r>
              <a:rPr lang="es-ES_tradnl" sz="1200" b="0" i="0" noProof="1" smtClean="0">
                <a:solidFill>
                  <a:schemeClr val="tx1"/>
                </a:solidFill>
                <a:latin typeface="Calibri"/>
                <a:ea typeface="+mn-ea"/>
                <a:cs typeface="+mn-cs"/>
              </a:rPr>
              <a:t> y, a continuación, lleve a cabo lo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la lista </a:t>
            </a:r>
            <a:r>
              <a:rPr lang="es-ES_tradnl" sz="1200" b="1" i="0" noProof="1" smtClean="0">
                <a:solidFill>
                  <a:schemeClr val="tx1"/>
                </a:solidFill>
                <a:latin typeface="Calibri"/>
                <a:ea typeface="+mn-ea"/>
                <a:cs typeface="+mn-cs"/>
              </a:rPr>
              <a:t>Tipo</a:t>
            </a:r>
            <a:r>
              <a:rPr lang="es-ES_tradnl" sz="1200" b="0" i="0" noProof="1" smtClean="0">
                <a:solidFill>
                  <a:schemeClr val="tx1"/>
                </a:solidFill>
                <a:latin typeface="Calibri"/>
                <a:ea typeface="+mn-ea"/>
                <a:cs typeface="+mn-cs"/>
              </a:rPr>
              <a:t>, seleccione </a:t>
            </a:r>
            <a:r>
              <a:rPr lang="es-ES_tradnl" sz="1200" b="1" i="0" noProof="1" smtClean="0">
                <a:solidFill>
                  <a:schemeClr val="tx1"/>
                </a:solidFill>
                <a:latin typeface="Calibri"/>
                <a:ea typeface="+mn-ea"/>
                <a:cs typeface="+mn-cs"/>
              </a:rPr>
              <a:t>Lineal</a:t>
            </a:r>
            <a:r>
              <a:rPr lang="es-ES_tradnl" sz="1200" b="0" i="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Dirección</a:t>
            </a:r>
            <a:r>
              <a:rPr lang="es-ES_tradnl" sz="1200" b="0" i="0" noProof="1" smtClean="0">
                <a:solidFill>
                  <a:schemeClr val="tx1"/>
                </a:solidFill>
                <a:latin typeface="Calibri"/>
                <a:ea typeface="+mn-ea"/>
                <a:cs typeface="+mn-cs"/>
              </a:rPr>
              <a:t> y, a continuación, haga clic en </a:t>
            </a:r>
            <a:r>
              <a:rPr lang="es-ES_tradnl" sz="1200" b="1" i="0" noProof="1" smtClean="0">
                <a:solidFill>
                  <a:schemeClr val="tx1"/>
                </a:solidFill>
                <a:latin typeface="Calibri"/>
                <a:ea typeface="+mn-ea"/>
                <a:cs typeface="+mn-cs"/>
              </a:rPr>
              <a:t>Lineal derecha </a:t>
            </a:r>
            <a:r>
              <a:rPr lang="es-ES_tradnl" sz="1200" b="0" i="0" noProof="1" smtClean="0">
                <a:solidFill>
                  <a:schemeClr val="tx1"/>
                </a:solidFill>
                <a:latin typeface="Calibri"/>
                <a:ea typeface="+mn-ea"/>
                <a:cs typeface="+mn-cs"/>
              </a:rPr>
              <a:t>(primera fila, cuarta opción de la izquierda). </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a:t>
            </a:r>
            <a:r>
              <a:rPr lang="es-ES_tradnl" sz="1200" b="0" i="0" baseline="0" noProof="1" smtClean="0">
                <a:solidFill>
                  <a:schemeClr val="tx1"/>
                </a:solidFill>
                <a:latin typeface="Calibri"/>
                <a:ea typeface="+mn-ea"/>
                <a:cs typeface="+mn-cs"/>
              </a:rPr>
              <a:t> el cuadro de texto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0⁰</a:t>
            </a:r>
            <a:r>
              <a:rPr lang="es-ES_tradnl" sz="1200" b="0" i="0" baseline="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effectLst/>
                <a:latin typeface="Calibri"/>
                <a:ea typeface="+mn-ea"/>
                <a:cs typeface="+mn-cs"/>
              </a:rPr>
              <a:t>Agrega un delimitador de degradado</a:t>
            </a:r>
            <a:r>
              <a:rPr lang="es-ES_tradnl" sz="1200" b="0" i="0" noProof="1" smtClean="0">
                <a:solidFill>
                  <a:schemeClr val="tx1"/>
                </a:solidFill>
                <a:latin typeface="Calibri"/>
                <a:ea typeface="+mn-ea"/>
                <a:cs typeface="+mn-cs"/>
              </a:rPr>
              <a:t> o en </a:t>
            </a:r>
            <a:r>
              <a:rPr lang="es-ES_tradnl" sz="1200" b="1" i="0" noProof="1" smtClean="0">
                <a:solidFill>
                  <a:schemeClr val="tx1"/>
                </a:solidFill>
                <a:effectLst/>
                <a:latin typeface="Calibri"/>
                <a:ea typeface="+mn-ea"/>
                <a:cs typeface="+mn-cs"/>
              </a:rPr>
              <a:t>Quita el delimitador de degradado</a:t>
            </a:r>
            <a:r>
              <a:rPr lang="es-ES_tradnl" sz="1200" b="0" i="0" noProof="1" smtClean="0">
                <a:solidFill>
                  <a:schemeClr val="tx1"/>
                </a:solidFill>
                <a:latin typeface="Calibri"/>
                <a:ea typeface="+mn-ea"/>
                <a:cs typeface="+mn-cs"/>
              </a:rPr>
              <a:t> hasta que aparezcan tres delimitadores en el control deslizante.</a:t>
            </a:r>
          </a:p>
          <a:p>
            <a:pPr marL="228600" indent="-228600" algn="l" defTabSz="914400">
              <a:buFont typeface="Calibri"/>
              <a:buAutoNum type="arabicPeriod"/>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personalice los puntos de degradado agregados de la manera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primer delimitador del control deslizante y lleve a cabo lo siguiente:</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15% más oscuro </a:t>
            </a:r>
            <a:r>
              <a:rPr lang="es-ES_tradnl" sz="1200" b="0" i="0" noProof="1" smtClean="0">
                <a:solidFill>
                  <a:schemeClr val="tx1"/>
                </a:solidFill>
                <a:latin typeface="Calibri"/>
                <a:ea typeface="+mn-ea"/>
                <a:cs typeface="+mn-cs"/>
              </a:rPr>
              <a:t>(tercera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segundo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20%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a:t>
            </a:r>
            <a:r>
              <a:rPr lang="es-ES_tradnl" sz="1200" b="0" i="0" noProof="1" smtClean="0">
                <a:solidFill>
                  <a:schemeClr val="tx1"/>
                </a:solidFill>
                <a:latin typeface="Calibri"/>
                <a:ea typeface="+mn-ea"/>
                <a:cs typeface="+mn-cs"/>
              </a:rPr>
              <a:t>(primera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tercer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100%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a:t>
            </a:r>
            <a:r>
              <a:rPr lang="es-ES_tradnl" sz="1200" b="0" i="0" baseline="0" noProof="1" smtClean="0">
                <a:solidFill>
                  <a:schemeClr val="tx1"/>
                </a:solidFill>
                <a:latin typeface="Calibri"/>
                <a:ea typeface="+mn-ea"/>
                <a:cs typeface="+mn-cs"/>
              </a:rPr>
              <a:t> </a:t>
            </a:r>
            <a:r>
              <a:rPr lang="es-ES_tradnl" sz="1200" b="1" i="0" baseline="0" noProof="1" smtClean="0">
                <a:solidFill>
                  <a:schemeClr val="tx1"/>
                </a:solidFill>
                <a:latin typeface="Calibri"/>
                <a:ea typeface="+mn-ea"/>
                <a:cs typeface="+mn-cs"/>
              </a:rPr>
              <a:t>1, 25% más oscuro </a:t>
            </a:r>
            <a:r>
              <a:rPr lang="es-ES_tradnl" sz="1200" b="0" i="0" baseline="0" noProof="1" smtClean="0">
                <a:solidFill>
                  <a:schemeClr val="tx1"/>
                </a:solidFill>
                <a:latin typeface="Calibri"/>
                <a:ea typeface="+mn-ea"/>
                <a:cs typeface="+mn-cs"/>
              </a:rPr>
              <a:t>(cuarta fila, primera opción de la izquierda).</a:t>
            </a:r>
            <a:endParaRPr lang="es-ES_tradnl" sz="1200" b="0" i="0" baseline="0" noProof="1">
              <a:solidFill>
                <a:schemeClr val="tx1"/>
              </a:solidFill>
              <a:latin typeface="Calibri"/>
              <a:ea typeface="+mn-ea"/>
              <a:cs typeface="+mn-cs"/>
            </a:endParaRPr>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6356051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fontScale="40000" lnSpcReduction="20000"/>
          </a:bodyPr>
          <a:lstStyle/>
          <a:p>
            <a:pPr marL="0" algn="l" defTabSz="914400">
              <a:buNone/>
            </a:pPr>
            <a:r>
              <a:rPr lang="es-ES_tradnl" sz="1400" b="1" i="0" noProof="1" smtClean="0">
                <a:solidFill>
                  <a:schemeClr val="tx1"/>
                </a:solidFill>
                <a:latin typeface="Calibri"/>
                <a:ea typeface="+mn-ea"/>
                <a:cs typeface="+mn-cs"/>
              </a:rPr>
              <a:t>Imagen con tonos multicolor</a:t>
            </a:r>
          </a:p>
          <a:p>
            <a:pPr marL="0" algn="l" defTabSz="914400">
              <a:buNone/>
            </a:pPr>
            <a:r>
              <a:rPr lang="es-ES_tradnl" sz="1400" b="0" i="0" noProof="1" smtClean="0">
                <a:solidFill>
                  <a:schemeClr val="tx1"/>
                </a:solidFill>
                <a:latin typeface="Calibri"/>
                <a:ea typeface="+mn-ea"/>
                <a:cs typeface="+mn-cs"/>
              </a:rPr>
              <a:t>(Básico)</a:t>
            </a:r>
          </a:p>
          <a:p>
            <a:pPr marL="0" algn="l" defTabSz="914400">
              <a:buNone/>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los efectos de imagen en esta diapositiva, lleve a cabo lo siguiente:</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Diapositivas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Diseño</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En blanco</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mn-lt"/>
                <a:ea typeface="+mn-ea"/>
                <a:cs typeface="+mn-cs"/>
              </a:rPr>
              <a:t>Imágenes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Insertar imagen</a:t>
            </a:r>
            <a:r>
              <a:rPr lang="es-ES_tradnl" sz="1200" b="0" i="0" baseline="0" noProof="1" smtClean="0">
                <a:solidFill>
                  <a:schemeClr val="tx1"/>
                </a:solidFill>
                <a:latin typeface="Calibri"/>
                <a:ea typeface="+mn-ea"/>
                <a:cs typeface="+mn-cs"/>
              </a:rPr>
              <a:t>, seleccione una imagen y, a continuación, haga clic en </a:t>
            </a:r>
            <a:r>
              <a:rPr lang="es-ES_tradnl" sz="1200" b="1" i="0" baseline="0" noProof="1" smtClean="0">
                <a:solidFill>
                  <a:schemeClr val="tx1"/>
                </a:solidFill>
                <a:latin typeface="Calibri"/>
                <a:ea typeface="+mn-ea"/>
                <a:cs typeface="+mn-cs"/>
              </a:rPr>
              <a:t>Insertar</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imagen</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Tamaño y posición</a:t>
            </a:r>
            <a:r>
              <a:rPr lang="es-ES_tradnl" sz="1200" b="0" i="0" baseline="0" noProof="1" smtClean="0">
                <a:solidFill>
                  <a:schemeClr val="tx1"/>
                </a:solidFill>
                <a:latin typeface="Calibri"/>
                <a:ea typeface="+mn-ea"/>
                <a:cs typeface="+mn-cs"/>
              </a:rPr>
              <a:t>. </a:t>
            </a:r>
            <a:r>
              <a:rPr lang="es-ES_tradnl" sz="1200" b="0" i="0" noProof="1" smtClean="0">
                <a:solidFill>
                  <a:schemeClr val="tx1"/>
                </a:solidFill>
                <a:latin typeface="Calibri"/>
                <a:ea typeface="+mn-ea"/>
                <a:cs typeface="+mn-cs"/>
              </a:rPr>
              <a:t>En el cuadro de diálogo </a:t>
            </a:r>
            <a:r>
              <a:rPr lang="es-ES_tradnl" sz="1200" b="1" i="0" noProof="1" smtClean="0">
                <a:solidFill>
                  <a:schemeClr val="tx1"/>
                </a:solidFill>
                <a:effectLst/>
                <a:latin typeface="Calibri"/>
                <a:ea typeface="+mn-ea"/>
                <a:cs typeface="+mn-cs"/>
              </a:rPr>
              <a:t>Formato de imagen</a:t>
            </a:r>
            <a:r>
              <a:rPr lang="es-ES_tradnl" sz="1200" b="0" i="0" noProof="1" smtClean="0">
                <a:solidFill>
                  <a:schemeClr val="tx1"/>
                </a:solidFill>
                <a:latin typeface="Calibri"/>
                <a:ea typeface="+mn-ea"/>
                <a:cs typeface="+mn-cs"/>
              </a:rPr>
              <a:t>, modifique el tamaño o recorte la imagen de modo que el alto quede ajustado a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 y el ancho esté ajustado a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recortar la imagen, haga clic en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Recortar</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Posición de recorte</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 </a:t>
            </a:r>
            <a:r>
              <a:rPr lang="es-ES_tradnl" sz="1200" b="1" i="0" noProof="1" smtClean="0">
                <a:solidFill>
                  <a:schemeClr val="tx1"/>
                </a:solidFill>
                <a:effectLst/>
                <a:latin typeface="Calibri"/>
                <a:ea typeface="+mn-ea"/>
                <a:cs typeface="+mn-cs"/>
              </a:rPr>
              <a:t>Izquierda</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Superior</a:t>
            </a:r>
            <a:r>
              <a:rPr lang="es-ES_tradnl" sz="1200" b="0" i="0" noProof="1" smtClean="0">
                <a:solidFill>
                  <a:schemeClr val="tx1"/>
                </a:solidFill>
                <a:effectLst/>
                <a:latin typeface="Calibri"/>
                <a:ea typeface="+mn-ea"/>
                <a:cs typeface="+mn-cs"/>
              </a:rPr>
              <a:t>.</a:t>
            </a:r>
            <a:r>
              <a:rPr lang="es-ES_tradnl" sz="1200" b="0" i="0" noProof="1" smtClean="0">
                <a:solidFill>
                  <a:schemeClr val="tx1"/>
                </a:solidFill>
                <a:latin typeface="Calibri"/>
                <a:ea typeface="+mn-ea"/>
                <a:cs typeface="+mn-cs"/>
              </a:rPr>
              <a:t> </a:t>
            </a:r>
          </a:p>
          <a:p>
            <a:pPr marL="630936" lvl="1" indent="-173736" algn="l" defTabSz="914400">
              <a:buClr>
                <a:schemeClr val="tx1"/>
              </a:buClr>
              <a:buFont typeface="Arial"/>
              <a:buChar char="•"/>
            </a:pPr>
            <a:r>
              <a:rPr lang="es-ES_tradnl" sz="1200" b="0" i="0" noProof="1" smtClean="0">
                <a:solidFill>
                  <a:schemeClr val="tx1"/>
                </a:solidFill>
                <a:effectLst/>
                <a:latin typeface="Calibri"/>
                <a:ea typeface="+mn-ea"/>
                <a:cs typeface="+mn-cs"/>
              </a:rPr>
              <a:t>Para cambiar el tamaño de la imagen, haga clic en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el panel izquierdo y, en el panel </a:t>
            </a:r>
            <a:r>
              <a:rPr lang="es-ES_tradnl" sz="1200" b="1" i="0" noProof="1" smtClean="0">
                <a:solidFill>
                  <a:schemeClr val="tx1"/>
                </a:solidFill>
                <a:effectLst/>
                <a:latin typeface="Calibri"/>
                <a:ea typeface="+mn-ea"/>
                <a:cs typeface="+mn-cs"/>
              </a:rPr>
              <a:t>Tamaño</a:t>
            </a:r>
            <a:r>
              <a:rPr lang="es-ES_tradnl" sz="1200" b="0" i="0" noProof="1" smtClean="0">
                <a:solidFill>
                  <a:schemeClr val="tx1"/>
                </a:solidFill>
                <a:effectLst/>
                <a:latin typeface="Calibri"/>
                <a:ea typeface="+mn-ea"/>
                <a:cs typeface="+mn-cs"/>
              </a:rPr>
              <a:t>, en </a:t>
            </a:r>
            <a:r>
              <a:rPr lang="es-ES_tradnl" sz="1200" b="1" i="0" noProof="1" smtClean="0">
                <a:solidFill>
                  <a:schemeClr val="tx1"/>
                </a:solidFill>
                <a:effectLst/>
                <a:latin typeface="Calibri"/>
                <a:ea typeface="+mn-ea"/>
                <a:cs typeface="+mn-cs"/>
              </a:rPr>
              <a:t>Tamaño y giro</a:t>
            </a:r>
            <a:r>
              <a:rPr lang="es-ES_tradnl" sz="1200" b="0" i="0" noProof="1" smtClean="0">
                <a:solidFill>
                  <a:schemeClr val="tx1"/>
                </a:solidFill>
                <a:effectLst/>
                <a:latin typeface="Calibri"/>
                <a:ea typeface="+mn-ea"/>
                <a:cs typeface="+mn-cs"/>
              </a:rPr>
              <a:t>, especifique los valores en los cuadros </a:t>
            </a:r>
            <a:r>
              <a:rPr lang="es-ES_tradnl" sz="1200" b="1" i="0" noProof="1" smtClean="0">
                <a:solidFill>
                  <a:schemeClr val="tx1"/>
                </a:solidFill>
                <a:effectLst/>
                <a:latin typeface="Calibri"/>
                <a:ea typeface="+mn-ea"/>
                <a:cs typeface="+mn-cs"/>
              </a:rPr>
              <a:t>Alto</a:t>
            </a:r>
            <a:r>
              <a:rPr lang="es-ES_tradnl" sz="1200" b="0" i="0" noProof="1" smtClean="0">
                <a:solidFill>
                  <a:schemeClr val="tx1"/>
                </a:solidFill>
                <a:effectLst/>
                <a:latin typeface="Calibri"/>
                <a:ea typeface="+mn-ea"/>
                <a:cs typeface="+mn-cs"/>
              </a:rPr>
              <a:t> y </a:t>
            </a:r>
            <a:r>
              <a:rPr lang="es-ES_tradnl" sz="1200" b="1" i="0" noProof="1" smtClean="0">
                <a:solidFill>
                  <a:schemeClr val="tx1"/>
                </a:solidFill>
                <a:effectLst/>
                <a:latin typeface="Calibri"/>
                <a:ea typeface="+mn-ea"/>
                <a:cs typeface="+mn-cs"/>
              </a:rPr>
              <a:t>Ancho</a:t>
            </a:r>
            <a:r>
              <a:rPr lang="es-ES_tradnl" sz="1200" b="0" i="0" noProof="1" smtClean="0">
                <a:solidFill>
                  <a:schemeClr val="tx1"/>
                </a:solidFill>
                <a:effectLst/>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Seleccione la imagen.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En el cuadro de diálogo </a:t>
            </a:r>
            <a:r>
              <a:rPr lang="es-ES_tradnl" sz="1200" b="1" i="0" baseline="0" noProof="1" smtClean="0">
                <a:solidFill>
                  <a:schemeClr val="tx1"/>
                </a:solidFill>
                <a:latin typeface="Calibri"/>
                <a:ea typeface="+mn-ea"/>
                <a:cs typeface="+mn-cs"/>
              </a:rPr>
              <a:t>Formato de imagen</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imagen</a:t>
            </a:r>
            <a:r>
              <a:rPr lang="es-ES_tradnl" sz="1200" b="0" i="0" baseline="0" noProof="1" smtClean="0">
                <a:solidFill>
                  <a:schemeClr val="tx1"/>
                </a:solidFill>
                <a:latin typeface="Calibri"/>
                <a:ea typeface="+mn-ea"/>
                <a:cs typeface="+mn-cs"/>
              </a:rPr>
              <a:t> en el panel izquierdo y, a continuación, lleve a cabo lo siguiente en el panel </a:t>
            </a:r>
            <a:r>
              <a:rPr lang="es-ES_tradnl" sz="1200" b="1" i="0" baseline="0" noProof="1" smtClean="0">
                <a:solidFill>
                  <a:schemeClr val="tx1"/>
                </a:solidFill>
                <a:latin typeface="Calibri"/>
                <a:ea typeface="+mn-ea"/>
                <a:cs typeface="+mn-cs"/>
              </a:rPr>
              <a:t>Imagen</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Volver a colorear</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Modos de color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Escala de grises</a:t>
            </a:r>
            <a:r>
              <a:rPr lang="es-ES_tradnl" sz="1200" b="0" i="0" baseline="0" noProof="1" smtClean="0">
                <a:solidFill>
                  <a:schemeClr val="tx1"/>
                </a:solidFill>
                <a:latin typeface="Calibri"/>
                <a:ea typeface="+mn-ea"/>
                <a:cs typeface="+mn-cs"/>
              </a:rPr>
              <a:t> (primera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Brillo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Contraste</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el cuadro de diálogo </a:t>
            </a:r>
            <a:r>
              <a:rPr lang="es-ES_tradnl" sz="1200" b="1" i="0" baseline="0" noProof="1" smtClean="0">
                <a:solidFill>
                  <a:schemeClr val="tx1"/>
                </a:solidFill>
                <a:latin typeface="Calibri"/>
                <a:ea typeface="+mn-ea"/>
                <a:cs typeface="+mn-cs"/>
              </a:rPr>
              <a:t>Formato de forma</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en el panel izquierdo. En el panel </a:t>
            </a:r>
            <a:r>
              <a:rPr lang="es-ES_tradnl" sz="1200" b="1" i="0" baseline="0" noProof="1" smtClean="0">
                <a:solidFill>
                  <a:schemeClr val="tx1"/>
                </a:solidFill>
                <a:latin typeface="Calibri"/>
                <a:ea typeface="+mn-ea"/>
                <a:cs typeface="+mn-cs"/>
              </a:rPr>
              <a:t>Sombra</a:t>
            </a:r>
            <a:r>
              <a:rPr lang="es-ES_tradnl" sz="1200" b="0" i="0" baseline="0" noProof="1" smtClean="0">
                <a:solidFill>
                  <a:schemeClr val="tx1"/>
                </a:solidFill>
                <a:latin typeface="Calibri"/>
                <a:ea typeface="+mn-ea"/>
                <a:cs typeface="+mn-cs"/>
              </a:rPr>
              <a:t>, haga clic en el botón situado junto a </a:t>
            </a:r>
            <a:r>
              <a:rPr lang="es-ES_tradnl" sz="1200" b="1" i="0" baseline="0" noProof="1" smtClean="0">
                <a:solidFill>
                  <a:schemeClr val="tx1"/>
                </a:solidFill>
                <a:latin typeface="Calibri"/>
                <a:ea typeface="+mn-ea"/>
                <a:cs typeface="+mn-cs"/>
              </a:rPr>
              <a:t>Valores preestablecidos</a:t>
            </a:r>
            <a:r>
              <a:rPr lang="es-ES_tradnl" sz="1200" b="0" i="0" baseline="0" noProof="1" smtClean="0">
                <a:solidFill>
                  <a:schemeClr val="tx1"/>
                </a:solidFill>
                <a:latin typeface="Calibri"/>
                <a:ea typeface="+mn-ea"/>
                <a:cs typeface="+mn-cs"/>
              </a:rPr>
              <a:t> y, en </a:t>
            </a:r>
            <a:r>
              <a:rPr lang="es-ES_tradnl" sz="1200" b="1" i="0" baseline="0" noProof="1" smtClean="0">
                <a:solidFill>
                  <a:schemeClr val="tx1"/>
                </a:solidFill>
                <a:latin typeface="Calibri"/>
                <a:ea typeface="+mn-ea"/>
                <a:cs typeface="+mn-cs"/>
              </a:rPr>
              <a:t>Interior</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Interior arriba </a:t>
            </a:r>
            <a:r>
              <a:rPr lang="es-ES_tradnl" sz="1200" b="0" i="0" baseline="0" noProof="1" smtClean="0">
                <a:solidFill>
                  <a:schemeClr val="tx1"/>
                </a:solidFill>
                <a:latin typeface="Calibri"/>
                <a:ea typeface="+mn-ea"/>
                <a:cs typeface="+mn-cs"/>
              </a:rPr>
              <a:t>(primera fila, segunda opción de la izquierda).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Formas</a:t>
            </a:r>
            <a:r>
              <a:rPr lang="es-ES_tradnl" sz="1200" b="0" i="0" baseline="0" noProof="1" smtClean="0">
                <a:solidFill>
                  <a:schemeClr val="tx1"/>
                </a:solidFill>
                <a:latin typeface="Calibri"/>
                <a:ea typeface="+mn-ea"/>
                <a:cs typeface="+mn-cs"/>
              </a:rPr>
              <a:t> y, a continuación, en </a:t>
            </a:r>
            <a:r>
              <a:rPr lang="es-ES_tradnl" sz="1200" b="1" i="0" baseline="0" noProof="1" smtClean="0">
                <a:solidFill>
                  <a:schemeClr val="tx1"/>
                </a:solidFill>
                <a:latin typeface="Calibri"/>
                <a:ea typeface="+mn-ea"/>
                <a:cs typeface="+mn-cs"/>
              </a:rPr>
              <a:t>Rectángulos</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Rectángulo</a:t>
            </a:r>
            <a:r>
              <a:rPr lang="es-ES_tradnl" sz="1200" b="0" i="0" baseline="0" noProof="1" smtClean="0">
                <a:solidFill>
                  <a:schemeClr val="tx1"/>
                </a:solidFill>
                <a:latin typeface="Calibri"/>
                <a:ea typeface="+mn-ea"/>
                <a:cs typeface="+mn-cs"/>
              </a:rPr>
              <a:t> (primera opción de la izquierda). Arrastre sobre la diapositiva para dibujar un rectángulo.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Herramientas de dibujo</a:t>
            </a:r>
            <a:r>
              <a:rPr lang="es-ES_tradnl" sz="1200" b="0" i="0" baseline="0" noProof="1" smtClean="0">
                <a:solidFill>
                  <a:schemeClr val="tx1"/>
                </a:solidFill>
                <a:latin typeface="Calibri"/>
                <a:ea typeface="+mn-ea"/>
                <a:cs typeface="+mn-cs"/>
              </a:rPr>
              <a:t>, en la ficha </a:t>
            </a:r>
            <a:r>
              <a:rPr lang="es-ES_tradnl" sz="1200" b="1" i="0" baseline="0" noProof="1" smtClean="0">
                <a:solidFill>
                  <a:schemeClr val="tx1"/>
                </a:solidFill>
                <a:latin typeface="Calibri"/>
                <a:ea typeface="+mn-ea"/>
                <a:cs typeface="+mn-cs"/>
              </a:rPr>
              <a:t>Formato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Tamaño</a:t>
            </a:r>
            <a:r>
              <a:rPr lang="es-ES_tradnl" sz="1200" b="0" i="0" baseline="0" noProof="1" smtClean="0">
                <a:solidFill>
                  <a:schemeClr val="tx1"/>
                </a:solidFill>
                <a:latin typeface="Calibri"/>
                <a:ea typeface="+mn-ea"/>
                <a:cs typeface="+mn-cs"/>
              </a:rPr>
              <a:t>,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Alto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10,36 cm</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Ancho de forma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25,4 cm</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la esquina inferior derecha del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el iniciador del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a:t>
            </a: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Rellenar</a:t>
            </a:r>
            <a:r>
              <a:rPr lang="es-ES_tradnl" sz="1200" b="0" i="0" baseline="0" noProof="1" smtClean="0">
                <a:solidFill>
                  <a:schemeClr val="tx1"/>
                </a:solidFill>
                <a:latin typeface="Calibri"/>
                <a:ea typeface="+mn-ea"/>
                <a:cs typeface="+mn-cs"/>
              </a:rPr>
              <a:t> en el panel izquierdo, seleccione </a:t>
            </a:r>
            <a:r>
              <a:rPr lang="es-ES_tradnl" sz="1200" b="1" i="0" baseline="0" noProof="1" smtClean="0">
                <a:solidFill>
                  <a:schemeClr val="tx1"/>
                </a:solidFill>
                <a:latin typeface="Calibri"/>
                <a:ea typeface="+mn-ea"/>
                <a:cs typeface="+mn-cs"/>
              </a:rPr>
              <a:t>Relleno degradado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Relleno</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Colores preestablecidos</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Arco iris II </a:t>
            </a:r>
            <a:r>
              <a:rPr lang="es-ES_tradnl" sz="1200" b="0" i="0" noProof="1" smtClean="0">
                <a:solidFill>
                  <a:schemeClr val="tx1"/>
                </a:solidFill>
                <a:latin typeface="Calibri"/>
                <a:ea typeface="+mn-ea"/>
                <a:cs typeface="+mn-cs"/>
              </a:rPr>
              <a:t>(cuarta fila, segunda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la lista </a:t>
            </a:r>
            <a:r>
              <a:rPr lang="es-ES_tradnl" sz="1200" b="1" i="0" baseline="0" noProof="1" smtClean="0">
                <a:solidFill>
                  <a:schemeClr val="tx1"/>
                </a:solidFill>
                <a:latin typeface="Calibri"/>
                <a:ea typeface="+mn-ea"/>
                <a:cs typeface="+mn-cs"/>
              </a:rPr>
              <a:t>Tipo</a:t>
            </a:r>
            <a:r>
              <a:rPr lang="es-ES_tradnl" sz="1200" b="0" i="0" baseline="0" noProof="1" smtClean="0">
                <a:solidFill>
                  <a:schemeClr val="tx1"/>
                </a:solidFill>
                <a:latin typeface="Calibri"/>
                <a:ea typeface="+mn-ea"/>
                <a:cs typeface="+mn-cs"/>
              </a:rPr>
              <a:t>, seleccione </a:t>
            </a:r>
            <a:r>
              <a:rPr lang="es-ES_tradnl" sz="1200" b="1" i="0" baseline="0" noProof="1" smtClean="0">
                <a:solidFill>
                  <a:schemeClr val="tx1"/>
                </a:solidFill>
                <a:latin typeface="Calibri"/>
                <a:ea typeface="+mn-ea"/>
                <a:cs typeface="+mn-cs"/>
              </a:rPr>
              <a:t>Lineal</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Haga clic en el botón situado junto a </a:t>
            </a:r>
            <a:r>
              <a:rPr lang="es-ES_tradnl" sz="1200" b="1" i="0" baseline="0" noProof="1" smtClean="0">
                <a:solidFill>
                  <a:schemeClr val="tx1"/>
                </a:solidFill>
                <a:latin typeface="Calibri"/>
                <a:ea typeface="+mn-ea"/>
                <a:cs typeface="+mn-cs"/>
              </a:rPr>
              <a:t>Dirección</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Lineal izquierda </a:t>
            </a:r>
            <a:r>
              <a:rPr lang="es-ES_tradnl" sz="1200" b="0" i="0" baseline="0" noProof="1" smtClean="0">
                <a:solidFill>
                  <a:schemeClr val="tx1"/>
                </a:solidFill>
                <a:latin typeface="Calibri"/>
                <a:ea typeface="+mn-ea"/>
                <a:cs typeface="+mn-cs"/>
              </a:rPr>
              <a:t>(primera fila, quinta opción de la izquierda).</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el cuadro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180°</a:t>
            </a:r>
            <a:r>
              <a:rPr lang="es-ES_tradnl" sz="1200" b="0" i="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Clr>
                <a:schemeClr val="tx1"/>
              </a:buClr>
              <a:buFont typeface="Arial"/>
              <a:buChar char="•"/>
            </a:pPr>
            <a:r>
              <a:rPr lang="es-ES_tradnl" sz="1200" b="0" i="0" baseline="0" noProof="1" smtClean="0">
                <a:solidFill>
                  <a:schemeClr val="tx1"/>
                </a:solidFill>
                <a:latin typeface="Calibri"/>
                <a:ea typeface="+mn-ea"/>
                <a:cs typeface="+mn-cs"/>
              </a:rPr>
              <a:t>En </a:t>
            </a:r>
            <a:r>
              <a:rPr lang="es-ES_tradnl" sz="1200" b="1" i="0" baseline="0" noProof="1" smtClean="0">
                <a:solidFill>
                  <a:schemeClr val="tx1"/>
                </a:solidFill>
                <a:latin typeface="Calibri"/>
                <a:ea typeface="+mn-ea"/>
                <a:cs typeface="+mn-cs"/>
              </a:rPr>
              <a:t>Puntos de</a:t>
            </a:r>
            <a:r>
              <a:rPr lang="es-ES_tradnl" sz="1200" b="0" i="0" baseline="0" noProof="1" smtClean="0">
                <a:solidFill>
                  <a:schemeClr val="tx1"/>
                </a:solidFill>
                <a:latin typeface="Calibri"/>
                <a:ea typeface="+mn-ea"/>
                <a:cs typeface="+mn-cs"/>
              </a:rPr>
              <a:t> degradado, en la lista desplegable, seleccione cada uno de los cinco puntos de degradado de forma individual y, a continuación, en el cuadro </a:t>
            </a:r>
            <a:r>
              <a:rPr lang="es-ES_tradnl" sz="1200" b="1" i="0" baseline="0" noProof="1" smtClean="0">
                <a:solidFill>
                  <a:schemeClr val="tx1"/>
                </a:solidFill>
                <a:latin typeface="Calibri"/>
                <a:ea typeface="+mn-ea"/>
                <a:cs typeface="+mn-cs"/>
              </a:rPr>
              <a:t>Transparencia</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70%</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También en </a:t>
            </a:r>
            <a:r>
              <a:rPr lang="es-ES_tradnl" sz="1200" b="0" i="0" noProof="1" smtClean="0">
                <a:solidFill>
                  <a:schemeClr val="tx1"/>
                </a:solidFill>
                <a:latin typeface="Calibri"/>
                <a:ea typeface="+mn-ea"/>
                <a:cs typeface="+mn-cs"/>
              </a:rPr>
              <a:t>el cuadro de diálogo </a:t>
            </a:r>
            <a:r>
              <a:rPr lang="es-ES_tradnl" sz="1200" b="1" i="0" noProof="1" smtClean="0">
                <a:solidFill>
                  <a:schemeClr val="tx1"/>
                </a:solidFill>
                <a:latin typeface="Calibri"/>
                <a:ea typeface="+mn-ea"/>
                <a:cs typeface="+mn-cs"/>
              </a:rPr>
              <a:t>Formato de forma</a:t>
            </a:r>
            <a:r>
              <a:rPr lang="es-ES_tradnl" sz="1200" b="0" i="0" noProof="1" smtClean="0">
                <a:solidFill>
                  <a:schemeClr val="tx1"/>
                </a:solidFill>
                <a:latin typeface="Calibri"/>
                <a:ea typeface="+mn-ea"/>
                <a:cs typeface="+mn-cs"/>
              </a:rPr>
              <a:t>,</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Color de línea </a:t>
            </a:r>
            <a:r>
              <a:rPr lang="es-ES_tradnl" sz="1200" b="0" i="0" baseline="0" noProof="1" smtClean="0">
                <a:solidFill>
                  <a:schemeClr val="tx1"/>
                </a:solidFill>
                <a:latin typeface="Calibri"/>
                <a:ea typeface="+mn-ea"/>
                <a:cs typeface="+mn-cs"/>
              </a:rPr>
              <a:t>en el panel izquierdo y, a continuación, seleccione </a:t>
            </a:r>
            <a:r>
              <a:rPr lang="es-ES_tradnl" sz="1200" b="1" i="0" baseline="0" noProof="1" smtClean="0">
                <a:solidFill>
                  <a:schemeClr val="tx1"/>
                </a:solidFill>
                <a:latin typeface="Calibri"/>
                <a:ea typeface="+mn-ea"/>
                <a:cs typeface="+mn-cs"/>
              </a:rPr>
              <a:t>Sin línea </a:t>
            </a:r>
            <a:r>
              <a:rPr lang="es-ES_tradnl" sz="1200" b="0" i="0" baseline="0" noProof="1" smtClean="0">
                <a:solidFill>
                  <a:schemeClr val="tx1"/>
                </a:solidFill>
                <a:latin typeface="Calibri"/>
                <a:ea typeface="+mn-ea"/>
                <a:cs typeface="+mn-cs"/>
              </a:rPr>
              <a:t>en el panel </a:t>
            </a:r>
            <a:r>
              <a:rPr lang="es-ES_tradnl" sz="1200" b="1" i="0" baseline="0" noProof="1" smtClean="0">
                <a:solidFill>
                  <a:schemeClr val="tx1"/>
                </a:solidFill>
                <a:latin typeface="Calibri"/>
                <a:ea typeface="+mn-ea"/>
                <a:cs typeface="+mn-cs"/>
              </a:rPr>
              <a:t>Color de línea</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Mantenga pulsada la tecla Mayús y seleccione la imagen y el rectángulo.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horizontalmente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Grupo</a:t>
            </a:r>
            <a:r>
              <a:rPr lang="es-ES_tradnl" sz="1200" b="0" i="0" baseline="0" noProof="1" smtClean="0">
                <a:solidFill>
                  <a:schemeClr val="tx1"/>
                </a:solidFill>
                <a:latin typeface="Calibri"/>
                <a:ea typeface="+mn-ea"/>
                <a:cs typeface="+mn-cs"/>
              </a:rPr>
              <a:t>.</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Arrastre el grupo en vertical en la diapositiva para colocarlo según sea necesario. </a:t>
            </a:r>
          </a:p>
          <a:p>
            <a:pPr marL="228600" marR="0"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Si el grupo ya no está centrado en la horizontal en la diapositiva, en la ficha </a:t>
            </a:r>
            <a:r>
              <a:rPr lang="es-ES_tradnl" sz="1200" b="1" i="0" baseline="0" noProof="1" smtClean="0">
                <a:solidFill>
                  <a:schemeClr val="tx1"/>
                </a:solidFill>
                <a:latin typeface="Calibri"/>
                <a:ea typeface="+mn-ea"/>
                <a:cs typeface="+mn-cs"/>
              </a:rPr>
              <a:t>Inicio</a:t>
            </a:r>
            <a:r>
              <a:rPr lang="es-ES_tradnl" sz="1200" b="0" i="0" baseline="0" noProof="1" smtClean="0">
                <a:solidFill>
                  <a:schemeClr val="tx1"/>
                </a:solidFill>
                <a:latin typeface="Calibri"/>
                <a:ea typeface="+mn-ea"/>
                <a:cs typeface="+mn-cs"/>
              </a:rPr>
              <a:t>, en el grupo </a:t>
            </a:r>
            <a:r>
              <a:rPr lang="es-ES_tradnl" sz="1200" b="1" i="0" baseline="0" noProof="1" smtClean="0">
                <a:solidFill>
                  <a:schemeClr val="tx1"/>
                </a:solidFill>
                <a:latin typeface="Calibri"/>
                <a:ea typeface="+mn-ea"/>
                <a:cs typeface="+mn-cs"/>
              </a:rPr>
              <a:t>Dibujo</a:t>
            </a:r>
            <a:r>
              <a:rPr lang="es-ES_tradnl" sz="1200" b="0" i="0" baseline="0" noProof="1" smtClean="0">
                <a:solidFill>
                  <a:schemeClr val="tx1"/>
                </a:solidFill>
                <a:latin typeface="Calibri"/>
                <a:ea typeface="+mn-ea"/>
                <a:cs typeface="+mn-cs"/>
              </a:rPr>
              <a:t>, haga clic en </a:t>
            </a:r>
            <a:r>
              <a:rPr lang="es-ES_tradnl" sz="1200" b="1" i="0" baseline="0" noProof="1" smtClean="0">
                <a:solidFill>
                  <a:schemeClr val="tx1"/>
                </a:solidFill>
                <a:latin typeface="Calibri"/>
                <a:ea typeface="+mn-ea"/>
                <a:cs typeface="+mn-cs"/>
              </a:rPr>
              <a:t>Organizar</a:t>
            </a:r>
            <a:r>
              <a:rPr lang="es-ES_tradnl" sz="1200" b="0" i="0" baseline="0" noProof="1" smtClean="0">
                <a:solidFill>
                  <a:schemeClr val="tx1"/>
                </a:solidFill>
                <a:latin typeface="Calibri"/>
                <a:ea typeface="+mn-ea"/>
                <a:cs typeface="+mn-cs"/>
              </a:rPr>
              <a:t>, vaya a </a:t>
            </a:r>
            <a:r>
              <a:rPr lang="es-ES_tradnl" sz="1200" b="1" i="0" baseline="0" noProof="1" smtClean="0">
                <a:solidFill>
                  <a:schemeClr val="tx1"/>
                </a:solidFill>
                <a:latin typeface="Calibri"/>
                <a:ea typeface="+mn-ea"/>
                <a:cs typeface="+mn-cs"/>
              </a:rPr>
              <a:t>Alinear</a:t>
            </a:r>
            <a:r>
              <a:rPr lang="es-ES_tradnl" sz="1200" b="0" i="0" baseline="0" noProof="1" smtClean="0">
                <a:solidFill>
                  <a:schemeClr val="tx1"/>
                </a:solidFill>
                <a:latin typeface="Calibri"/>
                <a:ea typeface="+mn-ea"/>
                <a:cs typeface="+mn-cs"/>
              </a:rPr>
              <a:t> y, a continuación, lleve a cabo lo siguiente:</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con la diapositiva</a:t>
            </a:r>
            <a:r>
              <a:rPr lang="es-ES_tradnl" sz="1200" b="0" i="0" baseline="0" noProof="1" smtClean="0">
                <a:solidFill>
                  <a:schemeClr val="tx1"/>
                </a:solidFill>
                <a:latin typeface="Calibri"/>
                <a:ea typeface="+mn-ea"/>
                <a:cs typeface="+mn-cs"/>
              </a:rPr>
              <a:t>. </a:t>
            </a:r>
          </a:p>
          <a:p>
            <a:pPr marL="685800" marR="0" lvl="1" indent="-228600" algn="l" defTabSz="914400">
              <a:lnSpc>
                <a:spcPct val="100000"/>
              </a:lnSpc>
              <a:spcBef>
                <a:spcPts val="0"/>
              </a:spcBef>
              <a:spcAft>
                <a:spcPts val="0"/>
              </a:spcAft>
              <a:buFont typeface="Calibri"/>
              <a:buAutoNum type="arabicPeriod"/>
            </a:pPr>
            <a:r>
              <a:rPr lang="es-ES_tradnl" sz="1200" b="0" i="0" baseline="0" noProof="1" smtClean="0">
                <a:solidFill>
                  <a:schemeClr val="tx1"/>
                </a:solidFill>
                <a:latin typeface="Calibri"/>
                <a:ea typeface="+mn-ea"/>
                <a:cs typeface="+mn-cs"/>
              </a:rPr>
              <a:t>Haga clic en </a:t>
            </a:r>
            <a:r>
              <a:rPr lang="es-ES_tradnl" sz="1200" b="1" i="0" baseline="0" noProof="1" smtClean="0">
                <a:solidFill>
                  <a:schemeClr val="tx1"/>
                </a:solidFill>
                <a:latin typeface="Calibri"/>
                <a:ea typeface="+mn-ea"/>
                <a:cs typeface="+mn-cs"/>
              </a:rPr>
              <a:t>Alinear verticalmente</a:t>
            </a:r>
            <a:r>
              <a:rPr lang="es-ES_tradnl" sz="1200" b="0" i="0" baseline="0" noProof="1" smtClean="0">
                <a:solidFill>
                  <a:schemeClr val="tx1"/>
                </a:solidFill>
                <a:latin typeface="Calibri"/>
                <a:ea typeface="+mn-ea"/>
                <a:cs typeface="+mn-cs"/>
              </a:rPr>
              <a:t>. </a:t>
            </a:r>
          </a:p>
          <a:p>
            <a:pPr marL="228600" marR="0" indent="-228600" algn="l" defTabSz="914400">
              <a:lnSpc>
                <a:spcPct val="100000"/>
              </a:lnSpc>
              <a:spcBef>
                <a:spcPts val="0"/>
              </a:spcBef>
              <a:spcAft>
                <a:spcPts val="0"/>
              </a:spcAft>
              <a:buFont typeface="Calibri"/>
              <a:buAutoNum type="arabicPeriod"/>
            </a:pPr>
            <a:endParaRPr lang="es-ES_tradnl" sz="1200" noProof="1" smtClean="0"/>
          </a:p>
          <a:p>
            <a:pPr marL="0" algn="l" defTabSz="914400">
              <a:buNone/>
            </a:pPr>
            <a:endParaRPr lang="es-ES_tradnl" sz="1200" noProof="1" smtClean="0"/>
          </a:p>
          <a:p>
            <a:pPr marL="0" algn="l" defTabSz="914400">
              <a:buNone/>
            </a:pPr>
            <a:r>
              <a:rPr lang="es-ES_tradnl" sz="1200" b="0" i="0" noProof="1" smtClean="0">
                <a:solidFill>
                  <a:schemeClr val="tx1"/>
                </a:solidFill>
                <a:latin typeface="Calibri"/>
                <a:ea typeface="+mn-ea"/>
                <a:cs typeface="+mn-cs"/>
              </a:rPr>
              <a:t>Para reproducir el fondo en esta diapositiva, lleve a cabo lo siguiente: </a:t>
            </a:r>
          </a:p>
          <a:p>
            <a:pPr marL="228600" indent="-228600" algn="l" defTabSz="914400">
              <a:buFont typeface="Calibri"/>
              <a:buAutoNum type="arabicPeriod"/>
            </a:pPr>
            <a:r>
              <a:rPr lang="es-ES_tradnl" sz="1200" b="0" i="0" noProof="1" smtClean="0">
                <a:solidFill>
                  <a:schemeClr val="tx1"/>
                </a:solidFill>
                <a:latin typeface="Calibri"/>
                <a:ea typeface="+mn-ea"/>
                <a:cs typeface="+mn-cs"/>
              </a:rPr>
              <a:t>Haga clic con el botón secundario en el área de fondo de la diapositiva y, a continuación, haga clic en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En el cuadro de diálogo </a:t>
            </a:r>
            <a:r>
              <a:rPr lang="es-ES_tradnl" sz="1200" b="1" i="0" noProof="1" smtClean="0">
                <a:solidFill>
                  <a:schemeClr val="tx1"/>
                </a:solidFill>
                <a:latin typeface="Calibri"/>
                <a:ea typeface="+mn-ea"/>
                <a:cs typeface="+mn-cs"/>
              </a:rPr>
              <a:t>Formato del fondo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Rellenar</a:t>
            </a:r>
            <a:r>
              <a:rPr lang="es-ES_tradnl" sz="1200" b="0" i="0" noProof="1" smtClean="0">
                <a:solidFill>
                  <a:schemeClr val="tx1"/>
                </a:solidFill>
                <a:latin typeface="Calibri"/>
                <a:ea typeface="+mn-ea"/>
                <a:cs typeface="+mn-cs"/>
              </a:rPr>
              <a:t> en el panel izquierdo, seleccione </a:t>
            </a:r>
            <a:r>
              <a:rPr lang="es-ES_tradnl" sz="1200" b="1" i="0" noProof="1" smtClean="0">
                <a:solidFill>
                  <a:schemeClr val="tx1"/>
                </a:solidFill>
                <a:latin typeface="Calibri"/>
                <a:ea typeface="+mn-ea"/>
                <a:cs typeface="+mn-cs"/>
              </a:rPr>
              <a:t>Relleno degradado</a:t>
            </a:r>
            <a:r>
              <a:rPr lang="es-ES_tradnl" sz="1200" b="0" i="0" noProof="1" smtClean="0">
                <a:solidFill>
                  <a:schemeClr val="tx1"/>
                </a:solidFill>
                <a:latin typeface="Calibri"/>
                <a:ea typeface="+mn-ea"/>
                <a:cs typeface="+mn-cs"/>
              </a:rPr>
              <a:t> en el panel </a:t>
            </a:r>
            <a:r>
              <a:rPr lang="es-ES_tradnl" sz="1200" b="1" i="0" noProof="1" smtClean="0">
                <a:solidFill>
                  <a:schemeClr val="tx1"/>
                </a:solidFill>
                <a:latin typeface="Calibri"/>
                <a:ea typeface="+mn-ea"/>
                <a:cs typeface="+mn-cs"/>
              </a:rPr>
              <a:t>Relleno</a:t>
            </a:r>
            <a:r>
              <a:rPr lang="es-ES_tradnl" sz="1200" b="0" i="0" noProof="1" smtClean="0">
                <a:solidFill>
                  <a:schemeClr val="tx1"/>
                </a:solidFill>
                <a:latin typeface="Calibri"/>
                <a:ea typeface="+mn-ea"/>
                <a:cs typeface="+mn-cs"/>
              </a:rPr>
              <a:t> y, a continuación, lleve a cabo lo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la lista </a:t>
            </a:r>
            <a:r>
              <a:rPr lang="es-ES_tradnl" sz="1200" b="1" i="0" noProof="1" smtClean="0">
                <a:solidFill>
                  <a:schemeClr val="tx1"/>
                </a:solidFill>
                <a:latin typeface="Calibri"/>
                <a:ea typeface="+mn-ea"/>
                <a:cs typeface="+mn-cs"/>
              </a:rPr>
              <a:t>Tipo</a:t>
            </a:r>
            <a:r>
              <a:rPr lang="es-ES_tradnl" sz="1200" b="0" i="0" noProof="1" smtClean="0">
                <a:solidFill>
                  <a:schemeClr val="tx1"/>
                </a:solidFill>
                <a:latin typeface="Calibri"/>
                <a:ea typeface="+mn-ea"/>
                <a:cs typeface="+mn-cs"/>
              </a:rPr>
              <a:t>, seleccione </a:t>
            </a:r>
            <a:r>
              <a:rPr lang="es-ES_tradnl" sz="1200" b="1" i="0" noProof="1" smtClean="0">
                <a:solidFill>
                  <a:schemeClr val="tx1"/>
                </a:solidFill>
                <a:latin typeface="Calibri"/>
                <a:ea typeface="+mn-ea"/>
                <a:cs typeface="+mn-cs"/>
              </a:rPr>
              <a:t>Lineal</a:t>
            </a:r>
            <a:r>
              <a:rPr lang="es-ES_tradnl" sz="1200" b="0" i="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Dirección</a:t>
            </a:r>
            <a:r>
              <a:rPr lang="es-ES_tradnl" sz="1200" b="0" i="0" noProof="1" smtClean="0">
                <a:solidFill>
                  <a:schemeClr val="tx1"/>
                </a:solidFill>
                <a:latin typeface="Calibri"/>
                <a:ea typeface="+mn-ea"/>
                <a:cs typeface="+mn-cs"/>
              </a:rPr>
              <a:t> y, a continuación, haga clic en </a:t>
            </a:r>
            <a:r>
              <a:rPr lang="es-ES_tradnl" sz="1200" b="1" i="0" noProof="1" smtClean="0">
                <a:solidFill>
                  <a:schemeClr val="tx1"/>
                </a:solidFill>
                <a:latin typeface="Calibri"/>
                <a:ea typeface="+mn-ea"/>
                <a:cs typeface="+mn-cs"/>
              </a:rPr>
              <a:t>Lineal derecha </a:t>
            </a:r>
            <a:r>
              <a:rPr lang="es-ES_tradnl" sz="1200" b="0" i="0" noProof="1" smtClean="0">
                <a:solidFill>
                  <a:schemeClr val="tx1"/>
                </a:solidFill>
                <a:latin typeface="Calibri"/>
                <a:ea typeface="+mn-ea"/>
                <a:cs typeface="+mn-cs"/>
              </a:rPr>
              <a:t>(primera fila, cuarta opción de la izquierda). </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a:t>
            </a:r>
            <a:r>
              <a:rPr lang="es-ES_tradnl" sz="1200" b="0" i="0" baseline="0" noProof="1" smtClean="0">
                <a:solidFill>
                  <a:schemeClr val="tx1"/>
                </a:solidFill>
                <a:latin typeface="Calibri"/>
                <a:ea typeface="+mn-ea"/>
                <a:cs typeface="+mn-cs"/>
              </a:rPr>
              <a:t> el cuadro de texto </a:t>
            </a:r>
            <a:r>
              <a:rPr lang="es-ES_tradnl" sz="1200" b="1" i="0" baseline="0" noProof="1" smtClean="0">
                <a:solidFill>
                  <a:schemeClr val="tx1"/>
                </a:solidFill>
                <a:latin typeface="Calibri"/>
                <a:ea typeface="+mn-ea"/>
                <a:cs typeface="+mn-cs"/>
              </a:rPr>
              <a:t>Ángulo</a:t>
            </a:r>
            <a:r>
              <a:rPr lang="es-ES_tradnl" sz="1200" b="0" i="0" baseline="0" noProof="1" smtClean="0">
                <a:solidFill>
                  <a:schemeClr val="tx1"/>
                </a:solidFill>
                <a:latin typeface="Calibri"/>
                <a:ea typeface="+mn-ea"/>
                <a:cs typeface="+mn-cs"/>
              </a:rPr>
              <a:t>, especifique </a:t>
            </a:r>
            <a:r>
              <a:rPr lang="es-ES_tradnl" sz="1200" b="1" i="0" baseline="0" noProof="1" smtClean="0">
                <a:solidFill>
                  <a:schemeClr val="tx1"/>
                </a:solidFill>
                <a:latin typeface="Calibri"/>
                <a:ea typeface="+mn-ea"/>
                <a:cs typeface="+mn-cs"/>
              </a:rPr>
              <a:t>0⁰</a:t>
            </a:r>
            <a:r>
              <a:rPr lang="es-ES_tradnl" sz="1200" b="0" i="0" baseline="0" noProof="1" smtClean="0">
                <a:solidFill>
                  <a:schemeClr val="tx1"/>
                </a:solidFill>
                <a:latin typeface="Calibri"/>
                <a:ea typeface="+mn-ea"/>
                <a:cs typeface="+mn-cs"/>
              </a:rPr>
              <a:t>.</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effectLst/>
                <a:latin typeface="Calibri"/>
                <a:ea typeface="+mn-ea"/>
                <a:cs typeface="+mn-cs"/>
              </a:rPr>
              <a:t>Agrega un delimitador de degradado</a:t>
            </a:r>
            <a:r>
              <a:rPr lang="es-ES_tradnl" sz="1200" b="0" i="0" noProof="1" smtClean="0">
                <a:solidFill>
                  <a:schemeClr val="tx1"/>
                </a:solidFill>
                <a:latin typeface="Calibri"/>
                <a:ea typeface="+mn-ea"/>
                <a:cs typeface="+mn-cs"/>
              </a:rPr>
              <a:t> o en </a:t>
            </a:r>
            <a:r>
              <a:rPr lang="es-ES_tradnl" sz="1200" b="1" i="0" noProof="1" smtClean="0">
                <a:solidFill>
                  <a:schemeClr val="tx1"/>
                </a:solidFill>
                <a:effectLst/>
                <a:latin typeface="Calibri"/>
                <a:ea typeface="+mn-ea"/>
                <a:cs typeface="+mn-cs"/>
              </a:rPr>
              <a:t>Quita el delimitador de degradado</a:t>
            </a:r>
            <a:r>
              <a:rPr lang="es-ES_tradnl" sz="1200" b="0" i="0" noProof="1" smtClean="0">
                <a:solidFill>
                  <a:schemeClr val="tx1"/>
                </a:solidFill>
                <a:latin typeface="Calibri"/>
                <a:ea typeface="+mn-ea"/>
                <a:cs typeface="+mn-cs"/>
              </a:rPr>
              <a:t> hasta que aparezcan tres delimitadores en el control deslizante.</a:t>
            </a:r>
          </a:p>
          <a:p>
            <a:pPr marL="228600" indent="-228600" algn="l" defTabSz="914400">
              <a:buFont typeface="Calibri"/>
              <a:buAutoNum type="arabicPeriod"/>
            </a:pPr>
            <a:r>
              <a:rPr lang="es-ES_tradnl" sz="1200" b="0" i="0" noProof="1" smtClean="0">
                <a:solidFill>
                  <a:schemeClr val="tx1"/>
                </a:solidFill>
                <a:latin typeface="Calibri"/>
                <a:ea typeface="+mn-ea"/>
                <a:cs typeface="+mn-cs"/>
              </a:rPr>
              <a:t>En </a:t>
            </a:r>
            <a:r>
              <a:rPr lang="es-ES_tradnl" sz="1200" b="1" i="0" noProof="1" smtClean="0">
                <a:solidFill>
                  <a:schemeClr val="tx1"/>
                </a:solidFill>
                <a:latin typeface="Calibri"/>
                <a:ea typeface="+mn-ea"/>
                <a:cs typeface="+mn-cs"/>
              </a:rPr>
              <a:t>Puntos de degradado</a:t>
            </a:r>
            <a:r>
              <a:rPr lang="es-ES_tradnl" sz="1200" b="0" i="0" noProof="1" smtClean="0">
                <a:solidFill>
                  <a:schemeClr val="tx1"/>
                </a:solidFill>
                <a:latin typeface="Calibri"/>
                <a:ea typeface="+mn-ea"/>
                <a:cs typeface="+mn-cs"/>
              </a:rPr>
              <a:t>, personalice los puntos de degradado agregados de la manera siguiente:</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primer delimitador del control deslizante y lleve a cabo lo siguiente:</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15% más oscuro </a:t>
            </a:r>
            <a:r>
              <a:rPr lang="es-ES_tradnl" sz="1200" b="0" i="0" noProof="1" smtClean="0">
                <a:solidFill>
                  <a:schemeClr val="tx1"/>
                </a:solidFill>
                <a:latin typeface="Calibri"/>
                <a:ea typeface="+mn-ea"/>
                <a:cs typeface="+mn-cs"/>
              </a:rPr>
              <a:t>(tercera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segundo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20%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 1 </a:t>
            </a:r>
            <a:r>
              <a:rPr lang="es-ES_tradnl" sz="1200" b="0" i="0" noProof="1" smtClean="0">
                <a:solidFill>
                  <a:schemeClr val="tx1"/>
                </a:solidFill>
                <a:latin typeface="Calibri"/>
                <a:ea typeface="+mn-ea"/>
                <a:cs typeface="+mn-cs"/>
              </a:rPr>
              <a:t>(primera fila, primera opción de la izquierda).</a:t>
            </a:r>
          </a:p>
          <a:p>
            <a:pPr marL="685800" lvl="1" indent="-228600" algn="l" defTabSz="914400">
              <a:buClr>
                <a:schemeClr val="tx1"/>
              </a:buClr>
              <a:buFont typeface="Arial"/>
              <a:buChar char="•"/>
            </a:pPr>
            <a:r>
              <a:rPr lang="es-ES_tradnl" sz="1200" b="0" i="0" noProof="1" smtClean="0">
                <a:solidFill>
                  <a:schemeClr val="tx1"/>
                </a:solidFill>
                <a:latin typeface="Calibri"/>
                <a:ea typeface="+mn-ea"/>
                <a:cs typeface="+mn-cs"/>
              </a:rPr>
              <a:t>Seleccione el tercer delimitador del control deslizante y lleve a cabo lo siguiente: </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En el cuadro </a:t>
            </a:r>
            <a:r>
              <a:rPr lang="es-ES_tradnl" sz="1200" b="1" i="0" noProof="1" smtClean="0">
                <a:solidFill>
                  <a:schemeClr val="tx1"/>
                </a:solidFill>
                <a:latin typeface="Calibri"/>
                <a:ea typeface="+mn-ea"/>
                <a:cs typeface="+mn-cs"/>
              </a:rPr>
              <a:t>Posición</a:t>
            </a:r>
            <a:r>
              <a:rPr lang="es-ES_tradnl" sz="1200" b="0" i="0" noProof="1" smtClean="0">
                <a:solidFill>
                  <a:schemeClr val="tx1"/>
                </a:solidFill>
                <a:latin typeface="Calibri"/>
                <a:ea typeface="+mn-ea"/>
                <a:cs typeface="+mn-cs"/>
              </a:rPr>
              <a:t>, especifique </a:t>
            </a:r>
            <a:r>
              <a:rPr lang="es-ES_tradnl" sz="1200" b="1" i="0" noProof="1" smtClean="0">
                <a:solidFill>
                  <a:schemeClr val="tx1"/>
                </a:solidFill>
                <a:latin typeface="Calibri"/>
                <a:ea typeface="+mn-ea"/>
                <a:cs typeface="+mn-cs"/>
              </a:rPr>
              <a:t>100%</a:t>
            </a:r>
            <a:r>
              <a:rPr lang="es-ES_tradnl" sz="1200" b="0" i="0" noProof="1" smtClean="0">
                <a:solidFill>
                  <a:schemeClr val="tx1"/>
                </a:solidFill>
                <a:latin typeface="Calibri"/>
                <a:ea typeface="+mn-ea"/>
                <a:cs typeface="+mn-cs"/>
              </a:rPr>
              <a:t>.</a:t>
            </a:r>
          </a:p>
          <a:p>
            <a:pPr marL="1143000" lvl="2" indent="-228600" algn="l" defTabSz="914400">
              <a:buClr>
                <a:schemeClr val="tx1"/>
              </a:buClr>
              <a:buFont typeface="Arial"/>
              <a:buChar char="•"/>
            </a:pPr>
            <a:r>
              <a:rPr lang="es-ES_tradnl" sz="1200" b="0" i="0" noProof="1" smtClean="0">
                <a:solidFill>
                  <a:schemeClr val="tx1"/>
                </a:solidFill>
                <a:latin typeface="Calibri"/>
                <a:ea typeface="+mn-ea"/>
                <a:cs typeface="+mn-cs"/>
              </a:rPr>
              <a:t>Haga clic en el botón situado junto a </a:t>
            </a:r>
            <a:r>
              <a:rPr lang="es-ES_tradnl" sz="1200" b="1" i="0" noProof="1" smtClean="0">
                <a:solidFill>
                  <a:schemeClr val="tx1"/>
                </a:solidFill>
                <a:latin typeface="Calibri"/>
                <a:ea typeface="+mn-ea"/>
                <a:cs typeface="+mn-cs"/>
              </a:rPr>
              <a:t>Color</a:t>
            </a:r>
            <a:r>
              <a:rPr lang="es-ES_tradnl" sz="1200" b="0" i="0" noProof="1" smtClean="0">
                <a:solidFill>
                  <a:schemeClr val="tx1"/>
                </a:solidFill>
                <a:latin typeface="Calibri"/>
                <a:ea typeface="+mn-ea"/>
                <a:cs typeface="+mn-cs"/>
              </a:rPr>
              <a:t> y, a continuación, en </a:t>
            </a:r>
            <a:r>
              <a:rPr lang="es-ES_tradnl" sz="1200" b="1" i="0" noProof="1" smtClean="0">
                <a:solidFill>
                  <a:schemeClr val="tx1"/>
                </a:solidFill>
                <a:latin typeface="Calibri"/>
                <a:ea typeface="+mn-ea"/>
                <a:cs typeface="+mn-cs"/>
              </a:rPr>
              <a:t>Colores del tema</a:t>
            </a:r>
            <a:r>
              <a:rPr lang="es-ES_tradnl" sz="1200" b="0" i="0" noProof="1" smtClean="0">
                <a:solidFill>
                  <a:schemeClr val="tx1"/>
                </a:solidFill>
                <a:latin typeface="Calibri"/>
                <a:ea typeface="+mn-ea"/>
                <a:cs typeface="+mn-cs"/>
              </a:rPr>
              <a:t>, haga clic en </a:t>
            </a:r>
            <a:r>
              <a:rPr lang="es-ES_tradnl" sz="1200" b="1" i="0" noProof="1" smtClean="0">
                <a:solidFill>
                  <a:schemeClr val="tx1"/>
                </a:solidFill>
                <a:latin typeface="Calibri"/>
                <a:ea typeface="+mn-ea"/>
                <a:cs typeface="+mn-cs"/>
              </a:rPr>
              <a:t>Blanco, Fondo</a:t>
            </a:r>
            <a:r>
              <a:rPr lang="es-ES_tradnl" sz="1200" b="0" i="0" baseline="0" noProof="1" smtClean="0">
                <a:solidFill>
                  <a:schemeClr val="tx1"/>
                </a:solidFill>
                <a:latin typeface="Calibri"/>
                <a:ea typeface="+mn-ea"/>
                <a:cs typeface="+mn-cs"/>
              </a:rPr>
              <a:t> </a:t>
            </a:r>
            <a:r>
              <a:rPr lang="es-ES_tradnl" sz="1200" b="1" i="0" baseline="0" noProof="1" smtClean="0">
                <a:solidFill>
                  <a:schemeClr val="tx1"/>
                </a:solidFill>
                <a:latin typeface="Calibri"/>
                <a:ea typeface="+mn-ea"/>
                <a:cs typeface="+mn-cs"/>
              </a:rPr>
              <a:t>1, 25% más oscuro </a:t>
            </a:r>
            <a:r>
              <a:rPr lang="es-ES_tradnl" sz="1200" b="0" i="0" baseline="0" noProof="1" smtClean="0">
                <a:solidFill>
                  <a:schemeClr val="tx1"/>
                </a:solidFill>
                <a:latin typeface="Calibri"/>
                <a:ea typeface="+mn-ea"/>
                <a:cs typeface="+mn-cs"/>
              </a:rPr>
              <a:t>(cuarta fila, primera opción de la izquierda).</a:t>
            </a:r>
            <a:endParaRPr lang="es-ES_tradnl" sz="1200" b="0" i="0" baseline="0" noProof="1">
              <a:solidFill>
                <a:schemeClr val="tx1"/>
              </a:solidFill>
              <a:latin typeface="Calibri"/>
              <a:ea typeface="+mn-ea"/>
              <a:cs typeface="+mn-cs"/>
            </a:endParaRPr>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683631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a:p>
        </p:txBody>
      </p:sp>
      <p:sp>
        <p:nvSpPr>
          <p:cNvPr id="4" name="Date Placeholder 3"/>
          <p:cNvSpPr>
            <a:spLocks noGrp="1"/>
          </p:cNvSpPr>
          <p:nvPr>
            <p:ph type="dt" sz="half" idx="10"/>
          </p:nvPr>
        </p:nvSpPr>
        <p:spPr/>
        <p:txBody>
          <a:bodyPr/>
          <a:lstStyle/>
          <a:p>
            <a:fld id="{09FDB0C2-1F3D-4594-BC97-D21C5CE96C4E}" type="datetimeFigureOut">
              <a:rPr lang="en-US">
                <a:solidFill>
                  <a:prstClr val="black">
                    <a:tint val="75000"/>
                  </a:prstClr>
                </a:solidFill>
              </a:rPr>
              <a:pPr/>
              <a:t>10/2/2017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8A5C28-A9AF-48F7-A492-117CD84F551A}" type="slidenum">
              <a:rPr lang="en-US">
                <a:solidFill>
                  <a:prstClr val="black">
                    <a:tint val="75000"/>
                  </a:prstClr>
                </a:solidFill>
              </a:rPr>
              <a:pPr/>
              <a:t>‹Nº›</a:t>
            </a:fld>
            <a:endParaRPr lang="en-US" dirty="0">
              <a:solidFill>
                <a:prstClr val="black">
                  <a:tint val="75000"/>
                </a:prstClr>
              </a:solidFill>
            </a:endParaRPr>
          </a:p>
        </p:txBody>
      </p:sp>
    </p:spTree>
  </p:cSld>
  <p:clrMapOvr>
    <a:masterClrMapping/>
  </p:clrMapOvr>
  <p:transition spd="slow">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 blanc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9FDB0C2-1F3D-4594-BC97-D21C5CE96C4E}" type="datetimeFigureOut">
              <a:rPr lang="en-US" smtClean="0">
                <a:solidFill>
                  <a:prstClr val="black">
                    <a:tint val="75000"/>
                  </a:prstClr>
                </a:solidFill>
              </a:rPr>
              <a:pPr/>
              <a:t>10/2/2017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248A5C28-A9AF-48F7-A492-117CD84F551A}" type="slidenum">
              <a:rPr lang="en-US" smtClean="0">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648350741"/>
      </p:ext>
    </p:extLst>
  </p:cSld>
  <p:clrMapOvr>
    <a:masterClrMapping/>
  </p:clrMapOvr>
  <p:transition spd="slow">
    <p:randomBar dir="vert"/>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FDB0C2-1F3D-4594-BC97-D21C5CE96C4E}" type="datetimeFigureOut">
              <a:rPr lang="en-US">
                <a:solidFill>
                  <a:prstClr val="black">
                    <a:tint val="75000"/>
                  </a:prstClr>
                </a:solidFill>
              </a:rPr>
              <a:pPr/>
              <a:t>10/2/2017</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8A5C28-A9AF-48F7-A492-117CD84F551A}" type="slidenum">
              <a:rPr lang="en-US">
                <a:solidFill>
                  <a:prstClr val="black">
                    <a:tint val="75000"/>
                  </a:prstClr>
                </a:solidFill>
              </a:rPr>
              <a:pPr/>
              <a:t>‹Nº›</a:t>
            </a:fld>
            <a:endParaRPr lang="en-US" dirty="0">
              <a:solidFill>
                <a:prstClr val="black">
                  <a:tint val="75000"/>
                </a:prstClr>
              </a:solidFill>
            </a:endParaRPr>
          </a:p>
        </p:txBody>
      </p:sp>
    </p:spTree>
    <p:extLst>
      <p:ext uri="{BB962C8B-B14F-4D97-AF65-F5344CB8AC3E}">
        <p14:creationId xmlns:p14="http://schemas.microsoft.com/office/powerpoint/2010/main" val="2571398378"/>
      </p:ext>
    </p:extLst>
  </p:cSld>
  <p:clrMap bg1="dk1" tx1="lt1" bg2="dk2" tx2="lt2" accent1="accent1" accent2="accent2" accent3="accent3" accent4="accent4" accent5="accent5" accent6="accent6" hlink="hlink" folHlink="folHlink"/>
  <p:sldLayoutIdLst>
    <p:sldLayoutId id="2147483649" r:id="rId1"/>
    <p:sldLayoutId id="2147483650" r:id="rId2"/>
  </p:sldLayoutIdLst>
  <p:transition spd="slow">
    <p:randomBar dir="ver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jpe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jpeg"/><Relationship Id="rId7" Type="http://schemas.openxmlformats.org/officeDocument/2006/relationships/diagramColors" Target="../diagrams/colors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4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7.png"/></Relationships>
</file>

<file path=ppt/slides/_rels/slide49.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jpeg"/><Relationship Id="rId7" Type="http://schemas.openxmlformats.org/officeDocument/2006/relationships/diagramColors" Target="../diagrams/colors4.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0.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jpeg"/><Relationship Id="rId7" Type="http://schemas.openxmlformats.org/officeDocument/2006/relationships/diagramColors" Target="../diagrams/colors5.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10" Type="http://schemas.openxmlformats.org/officeDocument/2006/relationships/image" Target="../media/image30.png"/><Relationship Id="rId4" Type="http://schemas.openxmlformats.org/officeDocument/2006/relationships/diagramData" Target="../diagrams/data5.xml"/><Relationship Id="rId9" Type="http://schemas.openxmlformats.org/officeDocument/2006/relationships/image" Target="../media/image29.png"/></Relationships>
</file>

<file path=ppt/slides/_rels/slide51.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1.jpeg"/><Relationship Id="rId7" Type="http://schemas.openxmlformats.org/officeDocument/2006/relationships/diagramColors" Target="../diagrams/colors6.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52.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1.jpeg"/><Relationship Id="rId7" Type="http://schemas.openxmlformats.org/officeDocument/2006/relationships/diagramColors" Target="../diagrams/colors7.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10" Type="http://schemas.openxmlformats.org/officeDocument/2006/relationships/image" Target="../media/image32.png"/><Relationship Id="rId4" Type="http://schemas.openxmlformats.org/officeDocument/2006/relationships/diagramData" Target="../diagrams/data7.xml"/><Relationship Id="rId9" Type="http://schemas.openxmlformats.org/officeDocument/2006/relationships/image" Target="../media/image31.png"/></Relationships>
</file>

<file path=ppt/slides/_rels/slide5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1.jpeg"/><Relationship Id="rId7" Type="http://schemas.openxmlformats.org/officeDocument/2006/relationships/diagramColors" Target="../diagrams/colors8.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55.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1.jpeg"/><Relationship Id="rId7" Type="http://schemas.openxmlformats.org/officeDocument/2006/relationships/diagramColors" Target="../diagrams/colors9.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56.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1.jpeg"/><Relationship Id="rId7" Type="http://schemas.openxmlformats.org/officeDocument/2006/relationships/diagramColors" Target="../diagrams/colors10.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58.xml.rels><?xml version="1.0" encoding="UTF-8" standalone="yes"?>
<Relationships xmlns="http://schemas.openxmlformats.org/package/2006/relationships"><Relationship Id="rId3" Type="http://schemas.openxmlformats.org/officeDocument/2006/relationships/hyperlink" Target="http://contenidosdigitales.ulp.edu.ar/exe/lengua/unidad_3_propiedades_de_los_textos.html" TargetMode="External"/><Relationship Id="rId2" Type="http://schemas.openxmlformats.org/officeDocument/2006/relationships/hyperlink" Target="https://www.educ.ar/recursos/70227/el-texto-expositivo-y-sus-funciones" TargetMode="Externa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hyperlink" Target="http://www.romanistik.uni-freiburg.de/raible/Publikationen/Files/Que_es_un_texto.pdf"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85000"/>
              </a:schemeClr>
            </a:gs>
            <a:gs pos="20000">
              <a:schemeClr val="tx1"/>
            </a:gs>
            <a:gs pos="100000">
              <a:schemeClr val="tx1">
                <a:lumMod val="75000"/>
              </a:schemeClr>
            </a:gs>
          </a:gsLst>
          <a:lin ang="0" scaled="1"/>
          <a:tileRect/>
        </a:gradFill>
        <a:effectLst/>
      </p:bgPr>
    </p:bg>
    <p:spTree>
      <p:nvGrpSpPr>
        <p:cNvPr id="1" name=""/>
        <p:cNvGrpSpPr/>
        <p:nvPr/>
      </p:nvGrpSpPr>
      <p:grpSpPr>
        <a:xfrm>
          <a:off x="0" y="0"/>
          <a:ext cx="0" cy="0"/>
          <a:chOff x="0" y="0"/>
          <a:chExt cx="0" cy="0"/>
        </a:xfrm>
      </p:grpSpPr>
      <p:pic>
        <p:nvPicPr>
          <p:cNvPr id="86" name="Picture 85" descr="2691042333_6cb8bc58e8_b.jpg"/>
          <p:cNvPicPr>
            <a:picLocks noChangeAspect="1"/>
          </p:cNvPicPr>
          <p:nvPr/>
        </p:nvPicPr>
        <p:blipFill>
          <a:blip r:embed="rId3" cstate="print">
            <a:grayscl/>
            <a:lum bright="25000" contrast="25000"/>
          </a:blip>
          <a:srcRect/>
          <a:stretch>
            <a:fillRect/>
          </a:stretch>
        </p:blipFill>
        <p:spPr>
          <a:xfrm>
            <a:off x="0" y="1325068"/>
            <a:ext cx="9144000" cy="3475532"/>
          </a:xfrm>
          <a:prstGeom prst="rect">
            <a:avLst/>
          </a:prstGeom>
          <a:effectLst>
            <a:innerShdw blurRad="63500" dist="50800" dir="16200000">
              <a:prstClr val="black">
                <a:alpha val="50000"/>
              </a:prstClr>
            </a:innerShdw>
          </a:effectLst>
        </p:spPr>
      </p:pic>
      <p:sp>
        <p:nvSpPr>
          <p:cNvPr id="87" name="Rectangle 86"/>
          <p:cNvSpPr/>
          <p:nvPr/>
        </p:nvSpPr>
        <p:spPr>
          <a:xfrm>
            <a:off x="0" y="1281100"/>
            <a:ext cx="9144000" cy="3519500"/>
          </a:xfrm>
          <a:prstGeom prst="rect">
            <a:avLst/>
          </a:prstGeom>
          <a:gradFill flip="none" rotWithShape="1">
            <a:gsLst>
              <a:gs pos="0">
                <a:srgbClr val="FF3399">
                  <a:alpha val="30000"/>
                </a:srgbClr>
              </a:gs>
              <a:gs pos="25000">
                <a:srgbClr val="FF6633">
                  <a:alpha val="30000"/>
                </a:srgbClr>
              </a:gs>
              <a:gs pos="50000">
                <a:srgbClr val="FFFF00">
                  <a:alpha val="30000"/>
                </a:srgbClr>
              </a:gs>
              <a:gs pos="75000">
                <a:srgbClr val="01A78F">
                  <a:alpha val="30000"/>
                </a:srgbClr>
              </a:gs>
              <a:gs pos="100000">
                <a:srgbClr val="3366FF">
                  <a:alpha val="3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noProof="1">
              <a:solidFill>
                <a:prstClr val="white"/>
              </a:solidFill>
            </a:endParaRPr>
          </a:p>
        </p:txBody>
      </p:sp>
      <p:sp>
        <p:nvSpPr>
          <p:cNvPr id="3" name="Rectángulo 2"/>
          <p:cNvSpPr/>
          <p:nvPr/>
        </p:nvSpPr>
        <p:spPr>
          <a:xfrm>
            <a:off x="-36512" y="-32302"/>
            <a:ext cx="9180512" cy="1200329"/>
          </a:xfrm>
          <a:prstGeom prst="rect">
            <a:avLst/>
          </a:prstGeom>
          <a:blipFill>
            <a:blip r:embed="rId4"/>
            <a:tile tx="0" ty="0" sx="100000" sy="100000" flip="none" algn="tl"/>
          </a:blipFill>
        </p:spPr>
        <p:txBody>
          <a:bodyPr wrap="square" lIns="91440" tIns="45720" rIns="91440" bIns="45720">
            <a:spAutoFit/>
          </a:bodyPr>
          <a:lstStyle/>
          <a:p>
            <a:pPr algn="ctr">
              <a:lnSpc>
                <a:spcPct val="150000"/>
              </a:lnSpc>
            </a:pPr>
            <a:r>
              <a:rPr lang="es-ES" sz="24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UNIVERSIDAD AUTÓNOMA DEL ESTADO DE MÉXICO</a:t>
            </a:r>
          </a:p>
          <a:p>
            <a:pPr algn="ctr">
              <a:lnSpc>
                <a:spcPct val="150000"/>
              </a:lnSpc>
            </a:pPr>
            <a:r>
              <a:rPr lang="es-ES" sz="24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Facultad de Turismo y Gastronomía</a:t>
            </a:r>
            <a:endParaRPr lang="es-ES" sz="2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4" name="CuadroTexto 3"/>
          <p:cNvSpPr txBox="1"/>
          <p:nvPr/>
        </p:nvSpPr>
        <p:spPr>
          <a:xfrm>
            <a:off x="-36512" y="4970932"/>
            <a:ext cx="9180512" cy="1384995"/>
          </a:xfrm>
          <a:prstGeom prst="rect">
            <a:avLst/>
          </a:prstGeom>
          <a:blipFill>
            <a:blip r:embed="rId4"/>
            <a:tile tx="0" ty="0" sx="100000" sy="100000" flip="none" algn="tl"/>
          </a:blipFill>
        </p:spPr>
        <p:txBody>
          <a:bodyPr wrap="square" rtlCol="0">
            <a:spAutoFit/>
          </a:bodyPr>
          <a:lstStyle/>
          <a:p>
            <a:pPr algn="ctr">
              <a:lnSpc>
                <a:spcPct val="150000"/>
              </a:lnSpc>
            </a:pPr>
            <a:r>
              <a:rPr lang="es-MX" sz="2800" b="1" dirty="0" smtClean="0">
                <a:solidFill>
                  <a:schemeClr val="accent3">
                    <a:lumMod val="75000"/>
                  </a:schemeClr>
                </a:solidFill>
              </a:rPr>
              <a:t>Programa de Estudios: Licenciatura en Turismo</a:t>
            </a:r>
          </a:p>
          <a:p>
            <a:pPr algn="ctr">
              <a:lnSpc>
                <a:spcPct val="150000"/>
              </a:lnSpc>
            </a:pPr>
            <a:r>
              <a:rPr lang="es-MX" sz="2800" b="1" dirty="0" smtClean="0">
                <a:solidFill>
                  <a:schemeClr val="accent3">
                    <a:lumMod val="75000"/>
                  </a:schemeClr>
                </a:solidFill>
              </a:rPr>
              <a:t>Periodo 2017B</a:t>
            </a:r>
            <a:endParaRPr lang="es-MX" sz="2800" b="1" dirty="0">
              <a:solidFill>
                <a:schemeClr val="accent3">
                  <a:lumMod val="75000"/>
                </a:schemeClr>
              </a:solidFill>
            </a:endParaRPr>
          </a:p>
        </p:txBody>
      </p:sp>
    </p:spTree>
    <p:extLst>
      <p:ext uri="{BB962C8B-B14F-4D97-AF65-F5344CB8AC3E}">
        <p14:creationId xmlns:p14="http://schemas.microsoft.com/office/powerpoint/2010/main" val="4281090877"/>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55576" y="260648"/>
            <a:ext cx="7772400" cy="1470025"/>
          </a:xfrm>
        </p:spPr>
        <p:txBody>
          <a:bodyPr>
            <a:normAutofit/>
          </a:bodyPr>
          <a:lstStyle/>
          <a:p>
            <a:r>
              <a:rPr lang="es-MX" sz="2400" b="1" dirty="0" smtClean="0">
                <a:solidFill>
                  <a:schemeClr val="accent2">
                    <a:lumMod val="20000"/>
                    <a:lumOff val="80000"/>
                  </a:schemeClr>
                </a:solidFill>
              </a:rPr>
              <a:t>Guión explicativo para el empleo del material</a:t>
            </a:r>
            <a:endParaRPr lang="es-MX" sz="2400" b="1" dirty="0">
              <a:solidFill>
                <a:schemeClr val="accent2">
                  <a:lumMod val="20000"/>
                  <a:lumOff val="80000"/>
                </a:schemeClr>
              </a:solidFill>
            </a:endParaRPr>
          </a:p>
        </p:txBody>
      </p:sp>
      <p:sp>
        <p:nvSpPr>
          <p:cNvPr id="3" name="Subtítulo 2"/>
          <p:cNvSpPr>
            <a:spLocks noGrp="1"/>
          </p:cNvSpPr>
          <p:nvPr>
            <p:ph type="subTitle" idx="1"/>
          </p:nvPr>
        </p:nvSpPr>
        <p:spPr>
          <a:xfrm>
            <a:off x="323528" y="1988840"/>
            <a:ext cx="8204448" cy="4536504"/>
          </a:xfrm>
        </p:spPr>
        <p:txBody>
          <a:bodyPr>
            <a:normAutofit/>
          </a:bodyPr>
          <a:lstStyle/>
          <a:p>
            <a:pPr>
              <a:lnSpc>
                <a:spcPct val="170000"/>
              </a:lnSpc>
            </a:pPr>
            <a:r>
              <a:rPr lang="es-MX" sz="2400" dirty="0" smtClean="0">
                <a:solidFill>
                  <a:schemeClr val="accent2">
                    <a:lumMod val="60000"/>
                    <a:lumOff val="40000"/>
                  </a:schemeClr>
                </a:solidFill>
              </a:rPr>
              <a:t>Simultáneamente, se sugiere al docente que utilice el presente material </a:t>
            </a:r>
            <a:r>
              <a:rPr lang="es-MX" sz="2400" dirty="0" smtClean="0">
                <a:solidFill>
                  <a:schemeClr val="accent4">
                    <a:lumMod val="40000"/>
                    <a:lumOff val="60000"/>
                  </a:schemeClr>
                </a:solidFill>
              </a:rPr>
              <a:t>aportar técnicas y estrategias diversas para la redacción de textos académicos</a:t>
            </a:r>
            <a:r>
              <a:rPr lang="es-MX" sz="2400" dirty="0" smtClean="0">
                <a:solidFill>
                  <a:schemeClr val="accent2">
                    <a:lumMod val="60000"/>
                    <a:lumOff val="40000"/>
                  </a:schemeClr>
                </a:solidFill>
              </a:rPr>
              <a:t>: cómo iniciar a escribir (aplicar la “Técnica del Escarabajo”, buscar y seleccionar fuentes de información confiables), cómo integrar un párrafo, cuántos párrafos deben componer una cuartilla; cómo citar y referenciar, cómo realizar una bibliografía, entre otros temas complementarios.</a:t>
            </a:r>
            <a:endParaRPr lang="es-MX" sz="2400" dirty="0">
              <a:solidFill>
                <a:schemeClr val="accent2">
                  <a:lumMod val="60000"/>
                  <a:lumOff val="40000"/>
                </a:schemeClr>
              </a:solidFill>
            </a:endParaRPr>
          </a:p>
        </p:txBody>
      </p:sp>
    </p:spTree>
    <p:extLst>
      <p:ext uri="{BB962C8B-B14F-4D97-AF65-F5344CB8AC3E}">
        <p14:creationId xmlns:p14="http://schemas.microsoft.com/office/powerpoint/2010/main" val="1663028784"/>
      </p:ext>
    </p:extLst>
  </p:cSld>
  <p:clrMapOvr>
    <a:masterClrMapping/>
  </p:clrMapOvr>
  <p:transition spd="slow">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67544" y="692696"/>
            <a:ext cx="7992888" cy="5021055"/>
          </a:xfrm>
          <a:prstGeom prst="rect">
            <a:avLst/>
          </a:prstGeom>
          <a:noFill/>
        </p:spPr>
        <p:txBody>
          <a:bodyPr wrap="square" rtlCol="0">
            <a:spAutoFit/>
          </a:bodyPr>
          <a:lstStyle/>
          <a:p>
            <a:pPr algn="ctr">
              <a:lnSpc>
                <a:spcPct val="150000"/>
              </a:lnSpc>
            </a:pPr>
            <a:r>
              <a:rPr lang="es-MX" sz="2400" dirty="0" smtClean="0">
                <a:solidFill>
                  <a:schemeClr val="accent4">
                    <a:lumMod val="40000"/>
                    <a:lumOff val="60000"/>
                  </a:schemeClr>
                </a:solidFill>
              </a:rPr>
              <a:t>JUSTIFICACIÓN</a:t>
            </a:r>
          </a:p>
          <a:p>
            <a:pPr algn="ctr">
              <a:lnSpc>
                <a:spcPct val="150000"/>
              </a:lnSpc>
            </a:pPr>
            <a:r>
              <a:rPr lang="es-MX" sz="2400" dirty="0" smtClean="0">
                <a:solidFill>
                  <a:schemeClr val="accent4">
                    <a:lumMod val="40000"/>
                    <a:lumOff val="60000"/>
                  </a:schemeClr>
                </a:solidFill>
              </a:rPr>
              <a:t>Se considera que la comprensión por parte de los alumnos en torno a qué es un texto, qué características debe tener para serlo; así como los diferentes tipos existentes y algunos ejemplos de ellos, pueden ayudarles a diferenciar entre cualquier tipo de documento y un texto académico –que es aquella estructura ya sea oral o escrita que deben saber componer durante su formación profesional para comunicar algún mensaje concreto-</a:t>
            </a:r>
            <a:r>
              <a:rPr lang="es-MX" sz="2400" dirty="0" smtClean="0">
                <a:solidFill>
                  <a:schemeClr val="accent4">
                    <a:lumMod val="40000"/>
                    <a:lumOff val="60000"/>
                  </a:schemeClr>
                </a:solidFill>
              </a:rPr>
              <a:t>.</a:t>
            </a:r>
            <a:endParaRPr lang="es-MX" sz="2400" dirty="0" smtClean="0">
              <a:solidFill>
                <a:schemeClr val="accent4">
                  <a:lumMod val="40000"/>
                  <a:lumOff val="60000"/>
                </a:schemeClr>
              </a:solidFill>
            </a:endParaRPr>
          </a:p>
        </p:txBody>
      </p:sp>
    </p:spTree>
    <p:extLst>
      <p:ext uri="{BB962C8B-B14F-4D97-AF65-F5344CB8AC3E}">
        <p14:creationId xmlns:p14="http://schemas.microsoft.com/office/powerpoint/2010/main" val="1117377146"/>
      </p:ext>
    </p:extLst>
  </p:cSld>
  <p:clrMapOvr>
    <a:masterClrMapping/>
  </p:clrMapOvr>
  <p:transition spd="slow">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67544" y="692696"/>
            <a:ext cx="7992888" cy="5021055"/>
          </a:xfrm>
          <a:prstGeom prst="rect">
            <a:avLst/>
          </a:prstGeom>
          <a:noFill/>
        </p:spPr>
        <p:txBody>
          <a:bodyPr wrap="square" rtlCol="0">
            <a:spAutoFit/>
          </a:bodyPr>
          <a:lstStyle/>
          <a:p>
            <a:pPr algn="ctr">
              <a:lnSpc>
                <a:spcPct val="150000"/>
              </a:lnSpc>
            </a:pPr>
            <a:r>
              <a:rPr lang="es-MX" sz="2400" dirty="0" smtClean="0">
                <a:solidFill>
                  <a:schemeClr val="accent4">
                    <a:lumMod val="40000"/>
                    <a:lumOff val="60000"/>
                  </a:schemeClr>
                </a:solidFill>
              </a:rPr>
              <a:t>JUSTIFICACIÓN</a:t>
            </a:r>
          </a:p>
          <a:p>
            <a:pPr algn="just">
              <a:lnSpc>
                <a:spcPct val="150000"/>
              </a:lnSpc>
            </a:pPr>
            <a:r>
              <a:rPr lang="es-MX" sz="2400" dirty="0" smtClean="0">
                <a:solidFill>
                  <a:schemeClr val="accent4">
                    <a:lumMod val="40000"/>
                    <a:lumOff val="60000"/>
                  </a:schemeClr>
                </a:solidFill>
              </a:rPr>
              <a:t>Asimismo</a:t>
            </a:r>
            <a:r>
              <a:rPr lang="es-MX" sz="2400" dirty="0" smtClean="0">
                <a:solidFill>
                  <a:schemeClr val="accent4">
                    <a:lumMod val="40000"/>
                    <a:lumOff val="60000"/>
                  </a:schemeClr>
                </a:solidFill>
              </a:rPr>
              <a:t>, les puede apoyar en el entendimiento de la intención comunicativa de cada texto según su estructura, contexto y el tipo de público al cual va dirigido, ya que no resulta lo mismo un texto descriptivo que uno argumentativo, o bien, un discurso con el propósito científico o de divulgación, a uno de entretenimiento. Y el aportar ejemplos o solicitar la realización de ciertos ejercicios, puede propiciar la identificación necesaria de cada especie de documento.</a:t>
            </a:r>
            <a:endParaRPr lang="es-MX" sz="2400" dirty="0">
              <a:solidFill>
                <a:schemeClr val="accent4">
                  <a:lumMod val="40000"/>
                  <a:lumOff val="60000"/>
                </a:schemeClr>
              </a:solidFill>
            </a:endParaRPr>
          </a:p>
        </p:txBody>
      </p:sp>
    </p:spTree>
    <p:extLst>
      <p:ext uri="{BB962C8B-B14F-4D97-AF65-F5344CB8AC3E}">
        <p14:creationId xmlns:p14="http://schemas.microsoft.com/office/powerpoint/2010/main" val="2464424294"/>
      </p:ext>
    </p:extLst>
  </p:cSld>
  <p:clrMapOvr>
    <a:masterClrMapping/>
  </p:clrMapOvr>
  <p:transition spd="slow">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85000"/>
              </a:schemeClr>
            </a:gs>
            <a:gs pos="20000">
              <a:schemeClr val="tx1"/>
            </a:gs>
            <a:gs pos="100000">
              <a:schemeClr val="tx1">
                <a:lumMod val="75000"/>
              </a:schemeClr>
            </a:gs>
          </a:gsLst>
          <a:lin ang="0" scaled="1"/>
          <a:tileRect/>
        </a:gradFill>
        <a:effectLst/>
      </p:bgPr>
    </p:bg>
    <p:spTree>
      <p:nvGrpSpPr>
        <p:cNvPr id="1" name=""/>
        <p:cNvGrpSpPr/>
        <p:nvPr/>
      </p:nvGrpSpPr>
      <p:grpSpPr>
        <a:xfrm>
          <a:off x="0" y="0"/>
          <a:ext cx="0" cy="0"/>
          <a:chOff x="0" y="0"/>
          <a:chExt cx="0" cy="0"/>
        </a:xfrm>
      </p:grpSpPr>
      <p:pic>
        <p:nvPicPr>
          <p:cNvPr id="86" name="Picture 85" descr="2691042333_6cb8bc58e8_b.jpg"/>
          <p:cNvPicPr>
            <a:picLocks noChangeAspect="1"/>
          </p:cNvPicPr>
          <p:nvPr/>
        </p:nvPicPr>
        <p:blipFill>
          <a:blip r:embed="rId3" cstate="print">
            <a:grayscl/>
            <a:lum bright="25000" contrast="25000"/>
          </a:blip>
          <a:srcRect/>
          <a:stretch>
            <a:fillRect/>
          </a:stretch>
        </p:blipFill>
        <p:spPr>
          <a:xfrm>
            <a:off x="0" y="1066800"/>
            <a:ext cx="9144000" cy="3733800"/>
          </a:xfrm>
          <a:prstGeom prst="rect">
            <a:avLst/>
          </a:prstGeom>
          <a:effectLst>
            <a:innerShdw blurRad="63500" dist="50800" dir="16200000">
              <a:prstClr val="black">
                <a:alpha val="50000"/>
              </a:prstClr>
            </a:innerShdw>
          </a:effectLst>
        </p:spPr>
      </p:pic>
      <p:sp>
        <p:nvSpPr>
          <p:cNvPr id="87" name="Rectangle 86"/>
          <p:cNvSpPr/>
          <p:nvPr/>
        </p:nvSpPr>
        <p:spPr>
          <a:xfrm>
            <a:off x="0" y="1066800"/>
            <a:ext cx="9144000" cy="3733800"/>
          </a:xfrm>
          <a:prstGeom prst="rect">
            <a:avLst/>
          </a:prstGeom>
          <a:gradFill flip="none" rotWithShape="1">
            <a:gsLst>
              <a:gs pos="0">
                <a:srgbClr val="FF3399">
                  <a:alpha val="30000"/>
                </a:srgbClr>
              </a:gs>
              <a:gs pos="25000">
                <a:srgbClr val="FF6633">
                  <a:alpha val="30000"/>
                </a:srgbClr>
              </a:gs>
              <a:gs pos="50000">
                <a:srgbClr val="FFFF00">
                  <a:alpha val="30000"/>
                </a:srgbClr>
              </a:gs>
              <a:gs pos="75000">
                <a:srgbClr val="01A78F">
                  <a:alpha val="30000"/>
                </a:srgbClr>
              </a:gs>
              <a:gs pos="100000">
                <a:srgbClr val="3366FF">
                  <a:alpha val="3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noProof="1">
              <a:solidFill>
                <a:prstClr val="white"/>
              </a:solidFill>
            </a:endParaRPr>
          </a:p>
        </p:txBody>
      </p:sp>
      <p:graphicFrame>
        <p:nvGraphicFramePr>
          <p:cNvPr id="2" name="Diagrama 1"/>
          <p:cNvGraphicFramePr/>
          <p:nvPr>
            <p:extLst>
              <p:ext uri="{D42A27DB-BD31-4B8C-83A1-F6EECF244321}">
                <p14:modId xmlns:p14="http://schemas.microsoft.com/office/powerpoint/2010/main" val="2934344071"/>
              </p:ext>
            </p:extLst>
          </p:nvPr>
        </p:nvGraphicFramePr>
        <p:xfrm>
          <a:off x="899592" y="1397000"/>
          <a:ext cx="7632848" cy="433625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Rectángulo 2"/>
          <p:cNvSpPr/>
          <p:nvPr/>
        </p:nvSpPr>
        <p:spPr>
          <a:xfrm>
            <a:off x="1979712" y="4581128"/>
            <a:ext cx="2039982" cy="923330"/>
          </a:xfrm>
          <a:prstGeom prst="rect">
            <a:avLst/>
          </a:prstGeom>
          <a:noFill/>
        </p:spPr>
        <p:txBody>
          <a:bodyPr wrap="none" lIns="91440" tIns="45720" rIns="91440" bIns="45720">
            <a:spAutoFit/>
          </a:bodyPr>
          <a:lstStyle/>
          <a:p>
            <a:pPr algn="ctr"/>
            <a:r>
              <a:rPr lang="es-ES" sz="54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TEXTO</a:t>
            </a:r>
            <a:endParaRPr lang="es-ES"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4" name="CuadroTexto 3"/>
          <p:cNvSpPr txBox="1"/>
          <p:nvPr/>
        </p:nvSpPr>
        <p:spPr>
          <a:xfrm>
            <a:off x="2699792" y="367339"/>
            <a:ext cx="4032448" cy="369332"/>
          </a:xfrm>
          <a:prstGeom prst="rect">
            <a:avLst/>
          </a:prstGeom>
          <a:noFill/>
        </p:spPr>
        <p:txBody>
          <a:bodyPr wrap="square" rtlCol="0">
            <a:spAutoFit/>
          </a:bodyPr>
          <a:lstStyle/>
          <a:p>
            <a:pPr algn="ctr"/>
            <a:r>
              <a:rPr lang="es-MX" b="1" dirty="0" smtClean="0">
                <a:solidFill>
                  <a:schemeClr val="accent4">
                    <a:lumMod val="75000"/>
                  </a:schemeClr>
                </a:solidFill>
              </a:rPr>
              <a:t>CONTENIDO DEL MATERIAL</a:t>
            </a:r>
            <a:endParaRPr lang="es-MX" b="1" dirty="0">
              <a:solidFill>
                <a:schemeClr val="accent4">
                  <a:lumMod val="75000"/>
                </a:schemeClr>
              </a:solidFill>
            </a:endParaRPr>
          </a:p>
        </p:txBody>
      </p:sp>
    </p:spTree>
    <p:extLst>
      <p:ext uri="{BB962C8B-B14F-4D97-AF65-F5344CB8AC3E}">
        <p14:creationId xmlns:p14="http://schemas.microsoft.com/office/powerpoint/2010/main" val="2754958903"/>
      </p:ext>
    </p:extLst>
  </p:cSld>
  <p:clrMapOvr>
    <a:masterClrMapping/>
  </p:clrMapOvr>
  <p:transition spd="slow">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85000"/>
              </a:schemeClr>
            </a:gs>
            <a:gs pos="20000">
              <a:schemeClr val="tx1"/>
            </a:gs>
            <a:gs pos="100000">
              <a:schemeClr val="tx1">
                <a:lumMod val="75000"/>
              </a:schemeClr>
            </a:gs>
          </a:gsLst>
          <a:lin ang="0" scaled="1"/>
          <a:tileRect/>
        </a:gradFill>
        <a:effectLst/>
      </p:bgPr>
    </p:bg>
    <p:spTree>
      <p:nvGrpSpPr>
        <p:cNvPr id="1" name=""/>
        <p:cNvGrpSpPr/>
        <p:nvPr/>
      </p:nvGrpSpPr>
      <p:grpSpPr>
        <a:xfrm>
          <a:off x="0" y="0"/>
          <a:ext cx="0" cy="0"/>
          <a:chOff x="0" y="0"/>
          <a:chExt cx="0" cy="0"/>
        </a:xfrm>
      </p:grpSpPr>
      <p:pic>
        <p:nvPicPr>
          <p:cNvPr id="86" name="Picture 85" descr="2691042333_6cb8bc58e8_b.jpg"/>
          <p:cNvPicPr>
            <a:picLocks noChangeAspect="1"/>
          </p:cNvPicPr>
          <p:nvPr/>
        </p:nvPicPr>
        <p:blipFill>
          <a:blip r:embed="rId3" cstate="print">
            <a:grayscl/>
            <a:lum bright="25000" contrast="25000"/>
          </a:blip>
          <a:srcRect/>
          <a:stretch>
            <a:fillRect/>
          </a:stretch>
        </p:blipFill>
        <p:spPr>
          <a:xfrm>
            <a:off x="0" y="1066800"/>
            <a:ext cx="9144000" cy="3733800"/>
          </a:xfrm>
          <a:prstGeom prst="rect">
            <a:avLst/>
          </a:prstGeom>
          <a:effectLst>
            <a:innerShdw blurRad="63500" dist="50800" dir="16200000">
              <a:prstClr val="black">
                <a:alpha val="50000"/>
              </a:prstClr>
            </a:innerShdw>
          </a:effectLst>
        </p:spPr>
      </p:pic>
      <p:sp>
        <p:nvSpPr>
          <p:cNvPr id="87" name="Rectangle 86"/>
          <p:cNvSpPr/>
          <p:nvPr/>
        </p:nvSpPr>
        <p:spPr>
          <a:xfrm>
            <a:off x="-15280" y="1057920"/>
            <a:ext cx="9144000" cy="3733800"/>
          </a:xfrm>
          <a:prstGeom prst="rect">
            <a:avLst/>
          </a:prstGeom>
          <a:gradFill flip="none" rotWithShape="1">
            <a:gsLst>
              <a:gs pos="0">
                <a:srgbClr val="FF3399">
                  <a:alpha val="30000"/>
                </a:srgbClr>
              </a:gs>
              <a:gs pos="25000">
                <a:srgbClr val="FF6633">
                  <a:alpha val="30000"/>
                </a:srgbClr>
              </a:gs>
              <a:gs pos="50000">
                <a:srgbClr val="FFFF00">
                  <a:alpha val="30000"/>
                </a:srgbClr>
              </a:gs>
              <a:gs pos="75000">
                <a:srgbClr val="01A78F">
                  <a:alpha val="30000"/>
                </a:srgbClr>
              </a:gs>
              <a:gs pos="100000">
                <a:srgbClr val="3366FF">
                  <a:alpha val="3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noProof="1">
              <a:solidFill>
                <a:prstClr val="white"/>
              </a:solidFill>
            </a:endParaRPr>
          </a:p>
        </p:txBody>
      </p:sp>
      <p:sp>
        <p:nvSpPr>
          <p:cNvPr id="3" name="Rectángulo 2"/>
          <p:cNvSpPr/>
          <p:nvPr/>
        </p:nvSpPr>
        <p:spPr>
          <a:xfrm>
            <a:off x="1723694" y="2276872"/>
            <a:ext cx="5984652" cy="923330"/>
          </a:xfrm>
          <a:prstGeom prst="rect">
            <a:avLst/>
          </a:prstGeom>
          <a:noFill/>
        </p:spPr>
        <p:txBody>
          <a:bodyPr wrap="none" lIns="91440" tIns="45720" rIns="91440" bIns="45720">
            <a:spAutoFit/>
          </a:bodyPr>
          <a:lstStyle/>
          <a:p>
            <a:pPr algn="ctr"/>
            <a:r>
              <a:rPr lang="es-ES" sz="54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a:t>
            </a:r>
            <a:r>
              <a:rPr lang="es-ES" sz="54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QUÉ ES UN </a:t>
            </a:r>
            <a:r>
              <a:rPr lang="es-ES" sz="54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TEXTO?</a:t>
            </a:r>
            <a:endParaRPr lang="es-ES"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extLst>
      <p:ext uri="{BB962C8B-B14F-4D97-AF65-F5344CB8AC3E}">
        <p14:creationId xmlns:p14="http://schemas.microsoft.com/office/powerpoint/2010/main" val="3428638182"/>
      </p:ext>
    </p:extLst>
  </p:cSld>
  <p:clrMapOvr>
    <a:masterClrMapping/>
  </p:clrMapOvr>
  <p:transition spd="slow">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39552" y="620688"/>
            <a:ext cx="7772400" cy="1470025"/>
          </a:xfrm>
        </p:spPr>
        <p:txBody>
          <a:bodyPr/>
          <a:lstStyle/>
          <a:p>
            <a:r>
              <a:rPr lang="es-MX" b="1" dirty="0" smtClean="0">
                <a:solidFill>
                  <a:schemeClr val="accent5">
                    <a:lumMod val="40000"/>
                    <a:lumOff val="60000"/>
                  </a:schemeClr>
                </a:solidFill>
              </a:rPr>
              <a:t>DEFINICIONES</a:t>
            </a:r>
            <a:endParaRPr lang="es-MX" b="1" dirty="0">
              <a:solidFill>
                <a:schemeClr val="accent5">
                  <a:lumMod val="40000"/>
                  <a:lumOff val="60000"/>
                </a:schemeClr>
              </a:solidFill>
            </a:endParaRPr>
          </a:p>
        </p:txBody>
      </p:sp>
      <p:sp>
        <p:nvSpPr>
          <p:cNvPr id="3" name="Subtítulo 2"/>
          <p:cNvSpPr>
            <a:spLocks noGrp="1"/>
          </p:cNvSpPr>
          <p:nvPr>
            <p:ph type="subTitle" idx="1"/>
          </p:nvPr>
        </p:nvSpPr>
        <p:spPr>
          <a:xfrm>
            <a:off x="1331640" y="2090713"/>
            <a:ext cx="6400800" cy="1921768"/>
          </a:xfrm>
        </p:spPr>
        <p:txBody>
          <a:bodyPr>
            <a:normAutofit fontScale="92500" lnSpcReduction="20000"/>
          </a:bodyPr>
          <a:lstStyle/>
          <a:p>
            <a:pPr>
              <a:lnSpc>
                <a:spcPct val="150000"/>
              </a:lnSpc>
            </a:pPr>
            <a:r>
              <a:rPr lang="es-MX" dirty="0">
                <a:solidFill>
                  <a:schemeClr val="accent5">
                    <a:lumMod val="20000"/>
                    <a:lumOff val="80000"/>
                  </a:schemeClr>
                </a:solidFill>
              </a:rPr>
              <a:t> Enunciado o conjunto coherente de enunciados orales o </a:t>
            </a:r>
            <a:r>
              <a:rPr lang="es-MX" dirty="0" smtClean="0">
                <a:solidFill>
                  <a:schemeClr val="accent5">
                    <a:lumMod val="20000"/>
                    <a:lumOff val="80000"/>
                  </a:schemeClr>
                </a:solidFill>
              </a:rPr>
              <a:t>escritos (RAE, 2017).</a:t>
            </a:r>
            <a:endParaRPr lang="es-MX" dirty="0">
              <a:solidFill>
                <a:schemeClr val="accent5">
                  <a:lumMod val="20000"/>
                  <a:lumOff val="80000"/>
                </a:schemeClr>
              </a:solidFill>
            </a:endParaRPr>
          </a:p>
        </p:txBody>
      </p:sp>
      <p:sp>
        <p:nvSpPr>
          <p:cNvPr id="5" name="CuadroTexto 4"/>
          <p:cNvSpPr txBox="1"/>
          <p:nvPr/>
        </p:nvSpPr>
        <p:spPr>
          <a:xfrm>
            <a:off x="1043608" y="4437112"/>
            <a:ext cx="6688832" cy="464871"/>
          </a:xfrm>
          <a:prstGeom prst="rect">
            <a:avLst/>
          </a:prstGeom>
          <a:noFill/>
        </p:spPr>
        <p:txBody>
          <a:bodyPr wrap="square" rtlCol="0">
            <a:spAutoFit/>
          </a:bodyPr>
          <a:lstStyle/>
          <a:p>
            <a:pPr algn="ctr">
              <a:lnSpc>
                <a:spcPct val="150000"/>
              </a:lnSpc>
            </a:pPr>
            <a:r>
              <a:rPr lang="es-MX" b="1" dirty="0">
                <a:solidFill>
                  <a:schemeClr val="accent5">
                    <a:lumMod val="40000"/>
                    <a:lumOff val="60000"/>
                  </a:schemeClr>
                </a:solidFill>
              </a:rPr>
              <a:t>Todo lo que se dice en el cuerpo de la obra manuscrita o </a:t>
            </a:r>
            <a:r>
              <a:rPr lang="es-MX" b="1" dirty="0" smtClean="0">
                <a:solidFill>
                  <a:schemeClr val="accent5">
                    <a:lumMod val="40000"/>
                    <a:lumOff val="60000"/>
                  </a:schemeClr>
                </a:solidFill>
              </a:rPr>
              <a:t>impresa.</a:t>
            </a:r>
            <a:endParaRPr lang="es-MX" b="1" dirty="0">
              <a:solidFill>
                <a:schemeClr val="accent5">
                  <a:lumMod val="40000"/>
                  <a:lumOff val="60000"/>
                </a:schemeClr>
              </a:solidFill>
            </a:endParaRPr>
          </a:p>
        </p:txBody>
      </p:sp>
    </p:spTree>
    <p:extLst>
      <p:ext uri="{BB962C8B-B14F-4D97-AF65-F5344CB8AC3E}">
        <p14:creationId xmlns:p14="http://schemas.microsoft.com/office/powerpoint/2010/main" val="296633855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circle(in)">
                                      <p:cBhvr>
                                        <p:cTn id="13" dur="20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randombar(horizontal)">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39552" y="620688"/>
            <a:ext cx="7772400" cy="1470025"/>
          </a:xfrm>
        </p:spPr>
        <p:txBody>
          <a:bodyPr/>
          <a:lstStyle/>
          <a:p>
            <a:r>
              <a:rPr lang="es-MX" b="1" dirty="0" smtClean="0">
                <a:solidFill>
                  <a:schemeClr val="accent5">
                    <a:lumMod val="40000"/>
                    <a:lumOff val="60000"/>
                  </a:schemeClr>
                </a:solidFill>
              </a:rPr>
              <a:t>CONCEPTO DE TEXTO</a:t>
            </a:r>
            <a:endParaRPr lang="es-MX" b="1" dirty="0">
              <a:solidFill>
                <a:schemeClr val="accent5">
                  <a:lumMod val="40000"/>
                  <a:lumOff val="60000"/>
                </a:schemeClr>
              </a:solidFill>
            </a:endParaRPr>
          </a:p>
        </p:txBody>
      </p:sp>
      <p:sp>
        <p:nvSpPr>
          <p:cNvPr id="3" name="Subtítulo 2"/>
          <p:cNvSpPr>
            <a:spLocks noGrp="1"/>
          </p:cNvSpPr>
          <p:nvPr>
            <p:ph type="subTitle" idx="1"/>
          </p:nvPr>
        </p:nvSpPr>
        <p:spPr>
          <a:xfrm>
            <a:off x="1331640" y="3068960"/>
            <a:ext cx="6400800" cy="1921768"/>
          </a:xfrm>
        </p:spPr>
        <p:txBody>
          <a:bodyPr>
            <a:normAutofit fontScale="77500" lnSpcReduction="20000"/>
          </a:bodyPr>
          <a:lstStyle/>
          <a:p>
            <a:pPr>
              <a:lnSpc>
                <a:spcPct val="150000"/>
              </a:lnSpc>
            </a:pPr>
            <a:r>
              <a:rPr lang="es-MX" dirty="0">
                <a:solidFill>
                  <a:schemeClr val="accent5">
                    <a:lumMod val="20000"/>
                    <a:lumOff val="80000"/>
                  </a:schemeClr>
                </a:solidFill>
              </a:rPr>
              <a:t> En el lenguaje de todos los días “texto” quiere decir lo que se habla o lo que se escribe en contextos </a:t>
            </a:r>
            <a:r>
              <a:rPr lang="es-MX" dirty="0" smtClean="0">
                <a:solidFill>
                  <a:schemeClr val="accent5">
                    <a:lumMod val="20000"/>
                    <a:lumOff val="80000"/>
                  </a:schemeClr>
                </a:solidFill>
              </a:rPr>
              <a:t>determinados (</a:t>
            </a:r>
            <a:r>
              <a:rPr lang="es-MX" dirty="0" err="1" smtClean="0">
                <a:solidFill>
                  <a:schemeClr val="accent5">
                    <a:lumMod val="20000"/>
                    <a:lumOff val="80000"/>
                  </a:schemeClr>
                </a:solidFill>
              </a:rPr>
              <a:t>Raible</a:t>
            </a:r>
            <a:r>
              <a:rPr lang="es-MX" dirty="0" smtClean="0">
                <a:solidFill>
                  <a:schemeClr val="accent5">
                    <a:lumMod val="20000"/>
                    <a:lumOff val="80000"/>
                  </a:schemeClr>
                </a:solidFill>
              </a:rPr>
              <a:t>, 2004). </a:t>
            </a:r>
            <a:endParaRPr lang="es-MX" dirty="0">
              <a:solidFill>
                <a:schemeClr val="accent5">
                  <a:lumMod val="20000"/>
                  <a:lumOff val="80000"/>
                </a:schemeClr>
              </a:solidFill>
            </a:endParaRPr>
          </a:p>
        </p:txBody>
      </p:sp>
    </p:spTree>
    <p:extLst>
      <p:ext uri="{BB962C8B-B14F-4D97-AF65-F5344CB8AC3E}">
        <p14:creationId xmlns:p14="http://schemas.microsoft.com/office/powerpoint/2010/main" val="293640427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908720"/>
            <a:ext cx="7772400" cy="1470025"/>
          </a:xfrm>
        </p:spPr>
        <p:txBody>
          <a:bodyPr/>
          <a:lstStyle/>
          <a:p>
            <a:r>
              <a:rPr lang="es-MX" b="1" dirty="0" smtClean="0">
                <a:solidFill>
                  <a:schemeClr val="accent5">
                    <a:lumMod val="40000"/>
                    <a:lumOff val="60000"/>
                  </a:schemeClr>
                </a:solidFill>
              </a:rPr>
              <a:t>¿QUÉ ES UN TEXTO?</a:t>
            </a:r>
            <a:endParaRPr lang="es-MX" b="1" dirty="0">
              <a:solidFill>
                <a:schemeClr val="accent5">
                  <a:lumMod val="40000"/>
                  <a:lumOff val="60000"/>
                </a:schemeClr>
              </a:solidFill>
            </a:endParaRPr>
          </a:p>
        </p:txBody>
      </p:sp>
      <p:sp>
        <p:nvSpPr>
          <p:cNvPr id="3" name="Subtítulo 2"/>
          <p:cNvSpPr>
            <a:spLocks noGrp="1"/>
          </p:cNvSpPr>
          <p:nvPr>
            <p:ph type="subTitle" idx="1"/>
          </p:nvPr>
        </p:nvSpPr>
        <p:spPr>
          <a:xfrm>
            <a:off x="1475656" y="4437112"/>
            <a:ext cx="6400800" cy="1921768"/>
          </a:xfrm>
        </p:spPr>
        <p:txBody>
          <a:bodyPr>
            <a:normAutofit fontScale="55000" lnSpcReduction="20000"/>
          </a:bodyPr>
          <a:lstStyle/>
          <a:p>
            <a:pPr>
              <a:lnSpc>
                <a:spcPct val="150000"/>
              </a:lnSpc>
            </a:pPr>
            <a:r>
              <a:rPr lang="es-MX" dirty="0">
                <a:solidFill>
                  <a:schemeClr val="accent5">
                    <a:lumMod val="20000"/>
                    <a:lumOff val="80000"/>
                  </a:schemeClr>
                </a:solidFill>
              </a:rPr>
              <a:t> “La delimitación del texto depende sencillamente de la intención </a:t>
            </a:r>
            <a:endParaRPr lang="es-MX" dirty="0" smtClean="0">
              <a:solidFill>
                <a:schemeClr val="accent5">
                  <a:lumMod val="20000"/>
                  <a:lumOff val="80000"/>
                </a:schemeClr>
              </a:solidFill>
            </a:endParaRPr>
          </a:p>
          <a:p>
            <a:pPr>
              <a:lnSpc>
                <a:spcPct val="150000"/>
              </a:lnSpc>
            </a:pPr>
            <a:r>
              <a:rPr lang="es-MX" dirty="0" smtClean="0">
                <a:solidFill>
                  <a:schemeClr val="accent5">
                    <a:lumMod val="20000"/>
                    <a:lumOff val="80000"/>
                  </a:schemeClr>
                </a:solidFill>
              </a:rPr>
              <a:t>comunicativa</a:t>
            </a:r>
            <a:r>
              <a:rPr lang="es-MX" dirty="0">
                <a:solidFill>
                  <a:schemeClr val="accent5">
                    <a:lumMod val="20000"/>
                    <a:lumOff val="80000"/>
                  </a:schemeClr>
                </a:solidFill>
              </a:rPr>
              <a:t> del </a:t>
            </a:r>
            <a:r>
              <a:rPr lang="es-MX" dirty="0" smtClean="0">
                <a:solidFill>
                  <a:schemeClr val="accent5">
                    <a:lumMod val="20000"/>
                    <a:lumOff val="80000"/>
                  </a:schemeClr>
                </a:solidFill>
              </a:rPr>
              <a:t>hablante</a:t>
            </a:r>
            <a:r>
              <a:rPr lang="es-MX" dirty="0">
                <a:solidFill>
                  <a:schemeClr val="accent5">
                    <a:lumMod val="20000"/>
                    <a:lumOff val="80000"/>
                  </a:schemeClr>
                </a:solidFill>
              </a:rPr>
              <a:t>, de lo que él conciba y quiera como </a:t>
            </a:r>
            <a:endParaRPr lang="es-MX" dirty="0" smtClean="0">
              <a:solidFill>
                <a:schemeClr val="accent5">
                  <a:lumMod val="20000"/>
                  <a:lumOff val="80000"/>
                </a:schemeClr>
              </a:solidFill>
            </a:endParaRPr>
          </a:p>
          <a:p>
            <a:pPr>
              <a:lnSpc>
                <a:spcPct val="150000"/>
              </a:lnSpc>
            </a:pPr>
            <a:r>
              <a:rPr lang="es-MX" dirty="0" smtClean="0">
                <a:solidFill>
                  <a:schemeClr val="accent5">
                    <a:lumMod val="20000"/>
                    <a:lumOff val="80000"/>
                  </a:schemeClr>
                </a:solidFill>
              </a:rPr>
              <a:t>conjunto</a:t>
            </a:r>
            <a:r>
              <a:rPr lang="es-MX" dirty="0">
                <a:solidFill>
                  <a:schemeClr val="accent5">
                    <a:lumMod val="20000"/>
                    <a:lumOff val="80000"/>
                  </a:schemeClr>
                </a:solidFill>
              </a:rPr>
              <a:t> de unidades lingüísticas </a:t>
            </a:r>
            <a:r>
              <a:rPr lang="es-MX" dirty="0" smtClean="0">
                <a:solidFill>
                  <a:schemeClr val="accent5">
                    <a:lumMod val="20000"/>
                    <a:lumOff val="80000"/>
                  </a:schemeClr>
                </a:solidFill>
              </a:rPr>
              <a:t>vinculadas</a:t>
            </a:r>
            <a:r>
              <a:rPr lang="es-MX" dirty="0">
                <a:solidFill>
                  <a:schemeClr val="accent5">
                    <a:lumMod val="20000"/>
                    <a:lumOff val="80000"/>
                  </a:schemeClr>
                </a:solidFill>
              </a:rPr>
              <a:t> a un conglomerado </a:t>
            </a:r>
            <a:endParaRPr lang="es-MX" dirty="0" smtClean="0">
              <a:solidFill>
                <a:schemeClr val="accent5">
                  <a:lumMod val="20000"/>
                  <a:lumOff val="80000"/>
                </a:schemeClr>
              </a:solidFill>
            </a:endParaRPr>
          </a:p>
          <a:p>
            <a:pPr>
              <a:lnSpc>
                <a:spcPct val="150000"/>
              </a:lnSpc>
            </a:pPr>
            <a:r>
              <a:rPr lang="es-MX" dirty="0" smtClean="0">
                <a:solidFill>
                  <a:schemeClr val="accent5">
                    <a:lumMod val="20000"/>
                    <a:lumOff val="80000"/>
                  </a:schemeClr>
                </a:solidFill>
              </a:rPr>
              <a:t>total</a:t>
            </a:r>
            <a:r>
              <a:rPr lang="es-MX" dirty="0">
                <a:solidFill>
                  <a:schemeClr val="accent5">
                    <a:lumMod val="20000"/>
                    <a:lumOff val="80000"/>
                  </a:schemeClr>
                </a:solidFill>
              </a:rPr>
              <a:t> de intención </a:t>
            </a:r>
            <a:r>
              <a:rPr lang="es-MX" dirty="0" smtClean="0">
                <a:solidFill>
                  <a:schemeClr val="accent5">
                    <a:lumMod val="20000"/>
                    <a:lumOff val="80000"/>
                  </a:schemeClr>
                </a:solidFill>
              </a:rPr>
              <a:t>comunicativa” (</a:t>
            </a:r>
            <a:r>
              <a:rPr lang="es-MX" dirty="0" err="1" smtClean="0">
                <a:solidFill>
                  <a:schemeClr val="accent5">
                    <a:lumMod val="20000"/>
                    <a:lumOff val="80000"/>
                  </a:schemeClr>
                </a:solidFill>
              </a:rPr>
              <a:t>Petöfi</a:t>
            </a:r>
            <a:r>
              <a:rPr lang="es-MX" dirty="0">
                <a:solidFill>
                  <a:schemeClr val="accent5">
                    <a:lumMod val="20000"/>
                    <a:lumOff val="80000"/>
                  </a:schemeClr>
                </a:solidFill>
              </a:rPr>
              <a:t> </a:t>
            </a:r>
            <a:r>
              <a:rPr lang="es-MX" dirty="0" smtClean="0">
                <a:solidFill>
                  <a:schemeClr val="accent5">
                    <a:lumMod val="20000"/>
                    <a:lumOff val="80000"/>
                  </a:schemeClr>
                </a:solidFill>
              </a:rPr>
              <a:t>y García, 1998). </a:t>
            </a:r>
            <a:endParaRPr lang="es-MX" dirty="0">
              <a:solidFill>
                <a:schemeClr val="accent5">
                  <a:lumMod val="20000"/>
                  <a:lumOff val="80000"/>
                </a:schemeClr>
              </a:solidFill>
            </a:endParaRPr>
          </a:p>
        </p:txBody>
      </p:sp>
      <p:pic>
        <p:nvPicPr>
          <p:cNvPr id="4" name="Imagen 3"/>
          <p:cNvPicPr>
            <a:picLocks noChangeAspect="1"/>
          </p:cNvPicPr>
          <p:nvPr/>
        </p:nvPicPr>
        <p:blipFill>
          <a:blip r:embed="rId2"/>
          <a:stretch>
            <a:fillRect/>
          </a:stretch>
        </p:blipFill>
        <p:spPr>
          <a:xfrm>
            <a:off x="1228054" y="2378745"/>
            <a:ext cx="6687892" cy="1383912"/>
          </a:xfrm>
          <a:prstGeom prst="rect">
            <a:avLst/>
          </a:prstGeom>
        </p:spPr>
      </p:pic>
    </p:spTree>
    <p:extLst>
      <p:ext uri="{BB962C8B-B14F-4D97-AF65-F5344CB8AC3E}">
        <p14:creationId xmlns:p14="http://schemas.microsoft.com/office/powerpoint/2010/main" val="3034286954"/>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circle(in)">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circle(in)">
                                      <p:cBhvr>
                                        <p:cTn id="19" dur="20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circle(in)">
                                      <p:cBhvr>
                                        <p:cTn id="24" dur="20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circle(in)">
                                      <p:cBhvr>
                                        <p:cTn id="29"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85000"/>
              </a:schemeClr>
            </a:gs>
            <a:gs pos="20000">
              <a:schemeClr val="tx1"/>
            </a:gs>
            <a:gs pos="100000">
              <a:schemeClr val="tx1">
                <a:lumMod val="75000"/>
              </a:schemeClr>
            </a:gs>
          </a:gsLst>
          <a:lin ang="0" scaled="1"/>
          <a:tileRect/>
        </a:gradFill>
        <a:effectLst/>
      </p:bgPr>
    </p:bg>
    <p:spTree>
      <p:nvGrpSpPr>
        <p:cNvPr id="1" name=""/>
        <p:cNvGrpSpPr/>
        <p:nvPr/>
      </p:nvGrpSpPr>
      <p:grpSpPr>
        <a:xfrm>
          <a:off x="0" y="0"/>
          <a:ext cx="0" cy="0"/>
          <a:chOff x="0" y="0"/>
          <a:chExt cx="0" cy="0"/>
        </a:xfrm>
      </p:grpSpPr>
      <p:pic>
        <p:nvPicPr>
          <p:cNvPr id="86" name="Picture 85" descr="2691042333_6cb8bc58e8_b.jpg"/>
          <p:cNvPicPr>
            <a:picLocks noChangeAspect="1"/>
          </p:cNvPicPr>
          <p:nvPr/>
        </p:nvPicPr>
        <p:blipFill>
          <a:blip r:embed="rId3" cstate="print">
            <a:grayscl/>
            <a:lum bright="25000" contrast="25000"/>
          </a:blip>
          <a:srcRect/>
          <a:stretch>
            <a:fillRect/>
          </a:stretch>
        </p:blipFill>
        <p:spPr>
          <a:xfrm>
            <a:off x="0" y="1066800"/>
            <a:ext cx="9144000" cy="3733800"/>
          </a:xfrm>
          <a:prstGeom prst="rect">
            <a:avLst/>
          </a:prstGeom>
          <a:effectLst>
            <a:innerShdw blurRad="63500" dist="50800" dir="16200000">
              <a:prstClr val="black">
                <a:alpha val="50000"/>
              </a:prstClr>
            </a:innerShdw>
          </a:effectLst>
        </p:spPr>
      </p:pic>
      <p:sp>
        <p:nvSpPr>
          <p:cNvPr id="87" name="Rectangle 86"/>
          <p:cNvSpPr/>
          <p:nvPr/>
        </p:nvSpPr>
        <p:spPr>
          <a:xfrm>
            <a:off x="0" y="970200"/>
            <a:ext cx="9144000" cy="3733800"/>
          </a:xfrm>
          <a:prstGeom prst="rect">
            <a:avLst/>
          </a:prstGeom>
          <a:gradFill flip="none" rotWithShape="1">
            <a:gsLst>
              <a:gs pos="0">
                <a:srgbClr val="FF3399">
                  <a:alpha val="30000"/>
                </a:srgbClr>
              </a:gs>
              <a:gs pos="25000">
                <a:srgbClr val="FF6633">
                  <a:alpha val="30000"/>
                </a:srgbClr>
              </a:gs>
              <a:gs pos="50000">
                <a:srgbClr val="FFFF00">
                  <a:alpha val="30000"/>
                </a:srgbClr>
              </a:gs>
              <a:gs pos="75000">
                <a:srgbClr val="01A78F">
                  <a:alpha val="30000"/>
                </a:srgbClr>
              </a:gs>
              <a:gs pos="100000">
                <a:srgbClr val="3366FF">
                  <a:alpha val="3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noProof="1">
              <a:solidFill>
                <a:prstClr val="white"/>
              </a:solidFill>
            </a:endParaRPr>
          </a:p>
        </p:txBody>
      </p:sp>
      <p:sp>
        <p:nvSpPr>
          <p:cNvPr id="5" name="Rectángulo 4"/>
          <p:cNvSpPr/>
          <p:nvPr/>
        </p:nvSpPr>
        <p:spPr>
          <a:xfrm rot="20627257">
            <a:off x="-58097" y="4681672"/>
            <a:ext cx="3946658" cy="923330"/>
          </a:xfrm>
          <a:prstGeom prst="rect">
            <a:avLst/>
          </a:prstGeom>
          <a:noFill/>
        </p:spPr>
        <p:txBody>
          <a:bodyPr wrap="none" lIns="91440" tIns="45720" rIns="91440" bIns="45720">
            <a:spAutoFit/>
          </a:bodyPr>
          <a:lstStyle/>
          <a:p>
            <a:pPr algn="ctr"/>
            <a:r>
              <a:rPr lang="es-ES" sz="5400" b="1" dirty="0" smtClean="0">
                <a:ln w="12700">
                  <a:solidFill>
                    <a:schemeClr val="accent5"/>
                  </a:solidFill>
                  <a:prstDash val="solid"/>
                </a:ln>
                <a:pattFill prst="ltDnDiag">
                  <a:fgClr>
                    <a:schemeClr val="accent5">
                      <a:lumMod val="60000"/>
                      <a:lumOff val="40000"/>
                    </a:schemeClr>
                  </a:fgClr>
                  <a:bgClr>
                    <a:schemeClr val="bg1"/>
                  </a:bgClr>
                </a:pattFill>
              </a:rPr>
              <a:t>COHERENCIA</a:t>
            </a:r>
            <a:endParaRPr lang="es-ES" sz="5400" b="1" cap="none" spc="0" dirty="0">
              <a:ln w="12700">
                <a:solidFill>
                  <a:schemeClr val="accent5"/>
                </a:solidFill>
                <a:prstDash val="solid"/>
              </a:ln>
              <a:pattFill prst="ltDnDiag">
                <a:fgClr>
                  <a:schemeClr val="accent5">
                    <a:lumMod val="60000"/>
                    <a:lumOff val="40000"/>
                  </a:schemeClr>
                </a:fgClr>
                <a:bgClr>
                  <a:schemeClr val="bg1"/>
                </a:bgClr>
              </a:pattFill>
              <a:effectLst/>
            </a:endParaRPr>
          </a:p>
        </p:txBody>
      </p:sp>
      <p:sp>
        <p:nvSpPr>
          <p:cNvPr id="6" name="Rectángulo 5"/>
          <p:cNvSpPr/>
          <p:nvPr/>
        </p:nvSpPr>
        <p:spPr>
          <a:xfrm>
            <a:off x="1475656" y="476672"/>
            <a:ext cx="5945474" cy="461665"/>
          </a:xfrm>
          <a:prstGeom prst="rect">
            <a:avLst/>
          </a:prstGeom>
          <a:noFill/>
        </p:spPr>
        <p:txBody>
          <a:bodyPr wrap="none" lIns="91440" tIns="45720" rIns="91440" bIns="45720">
            <a:spAutoFit/>
          </a:bodyPr>
          <a:lstStyle/>
          <a:p>
            <a:pPr algn="ctr"/>
            <a:r>
              <a:rPr lang="es-ES" sz="2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CARACTERÍSTICAS PRIMORDIALES DEL TEXTO</a:t>
            </a:r>
            <a:endParaRPr lang="es-ES" sz="2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7" name="Rectángulo 6"/>
          <p:cNvSpPr/>
          <p:nvPr/>
        </p:nvSpPr>
        <p:spPr>
          <a:xfrm rot="395817">
            <a:off x="797954" y="1666702"/>
            <a:ext cx="3220177" cy="923330"/>
          </a:xfrm>
          <a:prstGeom prst="rect">
            <a:avLst/>
          </a:prstGeom>
          <a:noFill/>
        </p:spPr>
        <p:txBody>
          <a:bodyPr wrap="none" lIns="91440" tIns="45720" rIns="91440" bIns="45720">
            <a:spAutoFit/>
          </a:bodyPr>
          <a:lstStyle/>
          <a:p>
            <a:pPr algn="ctr"/>
            <a:r>
              <a:rPr lang="es-ES" sz="5400" b="1" cap="none" spc="0"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COHESIÓN</a:t>
            </a:r>
            <a:endParaRPr lang="es-ES"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8" name="Rectángulo 7"/>
          <p:cNvSpPr/>
          <p:nvPr/>
        </p:nvSpPr>
        <p:spPr>
          <a:xfrm>
            <a:off x="4283968" y="2933700"/>
            <a:ext cx="4057521" cy="923330"/>
          </a:xfrm>
          <a:prstGeom prst="rect">
            <a:avLst/>
          </a:prstGeom>
          <a:noFill/>
        </p:spPr>
        <p:txBody>
          <a:bodyPr wrap="none" lIns="91440" tIns="45720" rIns="91440" bIns="45720">
            <a:spAutoFit/>
          </a:bodyPr>
          <a:lstStyle/>
          <a:p>
            <a:pPr algn="ctr"/>
            <a:r>
              <a:rPr lang="es-ES" sz="54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ADECUACIÓN</a:t>
            </a:r>
            <a:endParaRPr lang="es-ES"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pic>
        <p:nvPicPr>
          <p:cNvPr id="2" name="Imagen 1"/>
          <p:cNvPicPr>
            <a:picLocks noChangeAspect="1"/>
          </p:cNvPicPr>
          <p:nvPr/>
        </p:nvPicPr>
        <p:blipFill>
          <a:blip r:embed="rId4"/>
          <a:stretch>
            <a:fillRect/>
          </a:stretch>
        </p:blipFill>
        <p:spPr>
          <a:xfrm>
            <a:off x="4283968" y="5157192"/>
            <a:ext cx="4320480" cy="1440618"/>
          </a:xfrm>
          <a:prstGeom prst="rect">
            <a:avLst/>
          </a:prstGeom>
          <a:ln w="38100">
            <a:solidFill>
              <a:schemeClr val="accent1">
                <a:lumMod val="75000"/>
              </a:schemeClr>
            </a:solidFill>
          </a:ln>
        </p:spPr>
      </p:pic>
    </p:spTree>
    <p:extLst>
      <p:ext uri="{BB962C8B-B14F-4D97-AF65-F5344CB8AC3E}">
        <p14:creationId xmlns:p14="http://schemas.microsoft.com/office/powerpoint/2010/main" val="409987163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heel(1)">
                                      <p:cBhvr>
                                        <p:cTn id="1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1520" y="332656"/>
            <a:ext cx="7772400" cy="1470025"/>
          </a:xfrm>
        </p:spPr>
        <p:txBody>
          <a:bodyPr/>
          <a:lstStyle/>
          <a:p>
            <a:pPr algn="l"/>
            <a:r>
              <a:rPr lang="es-MX" b="1" dirty="0" smtClean="0">
                <a:solidFill>
                  <a:schemeClr val="accent2">
                    <a:lumMod val="40000"/>
                    <a:lumOff val="60000"/>
                  </a:schemeClr>
                </a:solidFill>
              </a:rPr>
              <a:t>COHERENCIA</a:t>
            </a:r>
            <a:endParaRPr lang="es-MX" b="1" dirty="0">
              <a:solidFill>
                <a:schemeClr val="accent2">
                  <a:lumMod val="40000"/>
                  <a:lumOff val="60000"/>
                </a:schemeClr>
              </a:solidFill>
            </a:endParaRPr>
          </a:p>
        </p:txBody>
      </p:sp>
      <p:sp>
        <p:nvSpPr>
          <p:cNvPr id="3" name="Subtítulo 2"/>
          <p:cNvSpPr>
            <a:spLocks noGrp="1"/>
          </p:cNvSpPr>
          <p:nvPr>
            <p:ph type="subTitle" idx="1"/>
          </p:nvPr>
        </p:nvSpPr>
        <p:spPr>
          <a:xfrm>
            <a:off x="395536" y="1700808"/>
            <a:ext cx="4824536" cy="4824536"/>
          </a:xfrm>
        </p:spPr>
        <p:txBody>
          <a:bodyPr>
            <a:normAutofit fontScale="92500" lnSpcReduction="10000"/>
          </a:bodyPr>
          <a:lstStyle/>
          <a:p>
            <a:pPr marL="457200" indent="-457200">
              <a:lnSpc>
                <a:spcPct val="170000"/>
              </a:lnSpc>
              <a:buFont typeface="Wingdings" panose="05000000000000000000" pitchFamily="2" charset="2"/>
              <a:buChar char="q"/>
            </a:pPr>
            <a:r>
              <a:rPr lang="es-MX" b="1" dirty="0" smtClean="0">
                <a:solidFill>
                  <a:schemeClr val="accent2">
                    <a:lumMod val="60000"/>
                    <a:lumOff val="40000"/>
                  </a:schemeClr>
                </a:solidFill>
              </a:rPr>
              <a:t>Conexión, relación lógica entre componentes.</a:t>
            </a:r>
          </a:p>
          <a:p>
            <a:pPr marL="457200" indent="-457200">
              <a:lnSpc>
                <a:spcPct val="170000"/>
              </a:lnSpc>
              <a:buFont typeface="Wingdings" panose="05000000000000000000" pitchFamily="2" charset="2"/>
              <a:buChar char="q"/>
            </a:pPr>
            <a:r>
              <a:rPr lang="es-MX" b="1" dirty="0" smtClean="0">
                <a:solidFill>
                  <a:schemeClr val="accent5">
                    <a:lumMod val="40000"/>
                    <a:lumOff val="60000"/>
                  </a:schemeClr>
                </a:solidFill>
              </a:rPr>
              <a:t>Sin contradicciones internas.</a:t>
            </a:r>
          </a:p>
          <a:p>
            <a:pPr marL="457200" indent="-457200">
              <a:lnSpc>
                <a:spcPct val="170000"/>
              </a:lnSpc>
              <a:buFont typeface="Wingdings" panose="05000000000000000000" pitchFamily="2" charset="2"/>
              <a:buChar char="q"/>
            </a:pPr>
            <a:r>
              <a:rPr lang="es-MX" b="1" dirty="0" smtClean="0">
                <a:solidFill>
                  <a:schemeClr val="accent6">
                    <a:lumMod val="60000"/>
                    <a:lumOff val="40000"/>
                  </a:schemeClr>
                </a:solidFill>
              </a:rPr>
              <a:t>Ver al texto como una unidad, un todo.</a:t>
            </a:r>
          </a:p>
          <a:p>
            <a:endParaRPr lang="es-MX" dirty="0"/>
          </a:p>
        </p:txBody>
      </p:sp>
      <p:pic>
        <p:nvPicPr>
          <p:cNvPr id="4" name="Imagen 3"/>
          <p:cNvPicPr>
            <a:picLocks noChangeAspect="1"/>
          </p:cNvPicPr>
          <p:nvPr/>
        </p:nvPicPr>
        <p:blipFill>
          <a:blip r:embed="rId2"/>
          <a:stretch>
            <a:fillRect/>
          </a:stretch>
        </p:blipFill>
        <p:spPr>
          <a:xfrm>
            <a:off x="5580112" y="908720"/>
            <a:ext cx="3124200" cy="5328592"/>
          </a:xfrm>
          <a:prstGeom prst="rect">
            <a:avLst/>
          </a:prstGeom>
          <a:ln w="38100">
            <a:solidFill>
              <a:schemeClr val="accent2">
                <a:lumMod val="60000"/>
                <a:lumOff val="40000"/>
              </a:schemeClr>
            </a:solidFill>
          </a:ln>
        </p:spPr>
      </p:pic>
    </p:spTree>
    <p:extLst>
      <p:ext uri="{BB962C8B-B14F-4D97-AF65-F5344CB8AC3E}">
        <p14:creationId xmlns:p14="http://schemas.microsoft.com/office/powerpoint/2010/main" val="248441993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arn(inVertic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11560" y="1052736"/>
            <a:ext cx="7772400" cy="1470025"/>
          </a:xfrm>
        </p:spPr>
        <p:txBody>
          <a:bodyPr>
            <a:normAutofit/>
          </a:bodyPr>
          <a:lstStyle/>
          <a:p>
            <a:r>
              <a:rPr lang="es-MX" sz="3200" dirty="0" smtClean="0">
                <a:solidFill>
                  <a:schemeClr val="accent2">
                    <a:lumMod val="60000"/>
                    <a:lumOff val="40000"/>
                  </a:schemeClr>
                </a:solidFill>
              </a:rPr>
              <a:t>UNIDAD DE APRENDIZAJE:</a:t>
            </a:r>
            <a:endParaRPr lang="es-MX" sz="3200" dirty="0">
              <a:solidFill>
                <a:schemeClr val="accent2">
                  <a:lumMod val="60000"/>
                  <a:lumOff val="40000"/>
                </a:schemeClr>
              </a:solidFill>
            </a:endParaRPr>
          </a:p>
        </p:txBody>
      </p:sp>
      <p:sp>
        <p:nvSpPr>
          <p:cNvPr id="4" name="Rectángulo 3"/>
          <p:cNvSpPr/>
          <p:nvPr/>
        </p:nvSpPr>
        <p:spPr>
          <a:xfrm>
            <a:off x="1907704" y="2708920"/>
            <a:ext cx="5418727" cy="2585323"/>
          </a:xfrm>
          <a:prstGeom prst="rect">
            <a:avLst/>
          </a:prstGeom>
          <a:noFill/>
        </p:spPr>
        <p:txBody>
          <a:bodyPr wrap="none" lIns="91440" tIns="45720" rIns="91440" bIns="45720">
            <a:spAutoFit/>
          </a:bodyPr>
          <a:lstStyle/>
          <a:p>
            <a:pPr algn="ctr">
              <a:lnSpc>
                <a:spcPct val="150000"/>
              </a:lnSpc>
            </a:pPr>
            <a:r>
              <a:rPr lang="es-MX" sz="3600" b="1" cap="none" spc="0" dirty="0" smtClean="0">
                <a:ln w="22225">
                  <a:solidFill>
                    <a:schemeClr val="accent2"/>
                  </a:solidFill>
                  <a:prstDash val="solid"/>
                </a:ln>
                <a:solidFill>
                  <a:schemeClr val="accent2">
                    <a:lumMod val="40000"/>
                    <a:lumOff val="60000"/>
                  </a:schemeClr>
                </a:solidFill>
                <a:effectLst/>
              </a:rPr>
              <a:t>COMPRENSIÓN DE TEXTOS </a:t>
            </a:r>
          </a:p>
          <a:p>
            <a:pPr algn="ctr">
              <a:lnSpc>
                <a:spcPct val="150000"/>
              </a:lnSpc>
            </a:pPr>
            <a:r>
              <a:rPr lang="es-MX" sz="3600" b="1" cap="none" spc="0" dirty="0" smtClean="0">
                <a:ln w="22225">
                  <a:solidFill>
                    <a:schemeClr val="accent2"/>
                  </a:solidFill>
                  <a:prstDash val="solid"/>
                </a:ln>
                <a:solidFill>
                  <a:schemeClr val="accent2">
                    <a:lumMod val="40000"/>
                    <a:lumOff val="60000"/>
                  </a:schemeClr>
                </a:solidFill>
                <a:effectLst/>
              </a:rPr>
              <a:t>ACADÉMICOS</a:t>
            </a:r>
          </a:p>
          <a:p>
            <a:pPr algn="ctr">
              <a:lnSpc>
                <a:spcPct val="150000"/>
              </a:lnSpc>
            </a:pPr>
            <a:endParaRPr lang="es-MX" sz="3600" b="1" dirty="0">
              <a:ln w="22225">
                <a:solidFill>
                  <a:schemeClr val="accent2"/>
                </a:solidFill>
                <a:prstDash val="solid"/>
              </a:ln>
              <a:solidFill>
                <a:schemeClr val="accent2">
                  <a:lumMod val="40000"/>
                  <a:lumOff val="60000"/>
                </a:schemeClr>
              </a:solidFill>
            </a:endParaRPr>
          </a:p>
        </p:txBody>
      </p:sp>
      <p:sp>
        <p:nvSpPr>
          <p:cNvPr id="5" name="Rectángulo 4"/>
          <p:cNvSpPr/>
          <p:nvPr/>
        </p:nvSpPr>
        <p:spPr>
          <a:xfrm>
            <a:off x="3375799" y="5589240"/>
            <a:ext cx="2532936" cy="461665"/>
          </a:xfrm>
          <a:prstGeom prst="rect">
            <a:avLst/>
          </a:prstGeom>
          <a:noFill/>
        </p:spPr>
        <p:txBody>
          <a:bodyPr wrap="none" lIns="91440" tIns="45720" rIns="91440" bIns="45720">
            <a:spAutoFit/>
          </a:bodyPr>
          <a:lstStyle/>
          <a:p>
            <a:pPr algn="ctr"/>
            <a:r>
              <a:rPr lang="es-MX" sz="2400" b="1" cap="none" spc="0" dirty="0" smtClean="0">
                <a:ln w="6600">
                  <a:solidFill>
                    <a:schemeClr val="accent2"/>
                  </a:solidFill>
                  <a:prstDash val="solid"/>
                </a:ln>
                <a:solidFill>
                  <a:srgbClr val="FFFFFF"/>
                </a:solidFill>
                <a:effectLst>
                  <a:outerShdw dist="38100" dir="2700000" algn="tl" rotWithShape="0">
                    <a:schemeClr val="accent2"/>
                  </a:outerShdw>
                </a:effectLst>
              </a:rPr>
              <a:t>Material Didáctico</a:t>
            </a:r>
            <a:endParaRPr lang="es-MX" sz="2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8554633"/>
      </p:ext>
    </p:extLst>
  </p:cSld>
  <p:clrMapOvr>
    <a:masterClrMapping/>
  </p:clrMapOvr>
  <p:transition spd="slow">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364088" y="692696"/>
            <a:ext cx="4392488" cy="769441"/>
          </a:xfrm>
          <a:prstGeom prst="rect">
            <a:avLst/>
          </a:prstGeom>
          <a:noFill/>
        </p:spPr>
        <p:txBody>
          <a:bodyPr wrap="square" rtlCol="0">
            <a:spAutoFit/>
          </a:bodyPr>
          <a:lstStyle/>
          <a:p>
            <a:r>
              <a:rPr lang="es-MX" sz="4400" b="1" dirty="0" smtClean="0">
                <a:solidFill>
                  <a:schemeClr val="accent5">
                    <a:lumMod val="40000"/>
                    <a:lumOff val="60000"/>
                  </a:schemeClr>
                </a:solidFill>
              </a:rPr>
              <a:t>COHESIÓN</a:t>
            </a:r>
            <a:endParaRPr lang="es-MX" sz="4400" b="1" dirty="0">
              <a:solidFill>
                <a:schemeClr val="accent5">
                  <a:lumMod val="40000"/>
                  <a:lumOff val="60000"/>
                </a:schemeClr>
              </a:solidFill>
            </a:endParaRPr>
          </a:p>
        </p:txBody>
      </p:sp>
      <p:sp>
        <p:nvSpPr>
          <p:cNvPr id="3" name="CuadroTexto 2"/>
          <p:cNvSpPr txBox="1"/>
          <p:nvPr/>
        </p:nvSpPr>
        <p:spPr>
          <a:xfrm>
            <a:off x="3707904" y="1916832"/>
            <a:ext cx="5184576" cy="3970318"/>
          </a:xfrm>
          <a:prstGeom prst="rect">
            <a:avLst/>
          </a:prstGeom>
          <a:noFill/>
        </p:spPr>
        <p:txBody>
          <a:bodyPr wrap="square" rtlCol="0">
            <a:spAutoFit/>
          </a:bodyPr>
          <a:lstStyle/>
          <a:p>
            <a:pPr marL="285750" indent="-285750">
              <a:lnSpc>
                <a:spcPct val="150000"/>
              </a:lnSpc>
              <a:buFont typeface="Wingdings" panose="05000000000000000000" pitchFamily="2" charset="2"/>
              <a:buChar char="ü"/>
            </a:pPr>
            <a:r>
              <a:rPr lang="es-MX" sz="2400" b="1" dirty="0" smtClean="0">
                <a:solidFill>
                  <a:schemeClr val="accent1">
                    <a:lumMod val="60000"/>
                    <a:lumOff val="40000"/>
                  </a:schemeClr>
                </a:solidFill>
              </a:rPr>
              <a:t>Mecanismo para conectar las ideas de un texto.</a:t>
            </a:r>
          </a:p>
          <a:p>
            <a:pPr marL="285750" indent="-285750">
              <a:lnSpc>
                <a:spcPct val="150000"/>
              </a:lnSpc>
              <a:buFont typeface="Wingdings" panose="05000000000000000000" pitchFamily="2" charset="2"/>
              <a:buChar char="ü"/>
            </a:pPr>
            <a:r>
              <a:rPr lang="es-MX" sz="2400" b="1" dirty="0" smtClean="0">
                <a:solidFill>
                  <a:schemeClr val="accent1">
                    <a:lumMod val="60000"/>
                    <a:lumOff val="40000"/>
                  </a:schemeClr>
                </a:solidFill>
              </a:rPr>
              <a:t>Enlaces que permiten dar un sentido razonable al texto.</a:t>
            </a:r>
          </a:p>
          <a:p>
            <a:pPr marL="285750" indent="-285750">
              <a:lnSpc>
                <a:spcPct val="150000"/>
              </a:lnSpc>
              <a:buFont typeface="Wingdings" panose="05000000000000000000" pitchFamily="2" charset="2"/>
              <a:buChar char="ü"/>
            </a:pPr>
            <a:r>
              <a:rPr lang="es-MX" sz="2400" b="1" dirty="0" smtClean="0">
                <a:solidFill>
                  <a:schemeClr val="accent1">
                    <a:lumMod val="60000"/>
                    <a:lumOff val="40000"/>
                  </a:schemeClr>
                </a:solidFill>
              </a:rPr>
              <a:t>Continuidad, consecuencia y organización de ideas.</a:t>
            </a:r>
            <a:endParaRPr lang="es-MX" sz="2400" b="1" dirty="0">
              <a:solidFill>
                <a:schemeClr val="accent2">
                  <a:lumMod val="60000"/>
                  <a:lumOff val="40000"/>
                </a:schemeClr>
              </a:solidFill>
            </a:endParaRPr>
          </a:p>
          <a:p>
            <a:pPr marL="285750" indent="-285750">
              <a:lnSpc>
                <a:spcPct val="150000"/>
              </a:lnSpc>
              <a:buFont typeface="Wingdings" panose="05000000000000000000" pitchFamily="2" charset="2"/>
              <a:buChar char="ü"/>
            </a:pPr>
            <a:endParaRPr lang="es-MX" sz="2400" b="1" dirty="0">
              <a:solidFill>
                <a:schemeClr val="accent1">
                  <a:lumMod val="60000"/>
                  <a:lumOff val="40000"/>
                </a:schemeClr>
              </a:solidFill>
            </a:endParaRPr>
          </a:p>
        </p:txBody>
      </p:sp>
      <p:pic>
        <p:nvPicPr>
          <p:cNvPr id="5" name="Imagen 4"/>
          <p:cNvPicPr>
            <a:picLocks noChangeAspect="1"/>
          </p:cNvPicPr>
          <p:nvPr/>
        </p:nvPicPr>
        <p:blipFill>
          <a:blip r:embed="rId2"/>
          <a:stretch>
            <a:fillRect/>
          </a:stretch>
        </p:blipFill>
        <p:spPr>
          <a:xfrm>
            <a:off x="510399" y="548680"/>
            <a:ext cx="2534419" cy="5904656"/>
          </a:xfrm>
          <a:prstGeom prst="rect">
            <a:avLst/>
          </a:prstGeom>
          <a:ln w="38100">
            <a:solidFill>
              <a:schemeClr val="accent5">
                <a:lumMod val="60000"/>
                <a:lumOff val="40000"/>
              </a:schemeClr>
            </a:solidFill>
          </a:ln>
        </p:spPr>
      </p:pic>
    </p:spTree>
    <p:extLst>
      <p:ext uri="{BB962C8B-B14F-4D97-AF65-F5344CB8AC3E}">
        <p14:creationId xmlns:p14="http://schemas.microsoft.com/office/powerpoint/2010/main" val="281895916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down)">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55576" y="548680"/>
            <a:ext cx="7772400" cy="1470025"/>
          </a:xfrm>
        </p:spPr>
        <p:txBody>
          <a:bodyPr>
            <a:normAutofit fontScale="90000"/>
          </a:bodyPr>
          <a:lstStyle/>
          <a:p>
            <a:pPr>
              <a:lnSpc>
                <a:spcPct val="150000"/>
              </a:lnSpc>
            </a:pPr>
            <a:r>
              <a:rPr lang="es-MX" b="1" dirty="0" smtClean="0">
                <a:solidFill>
                  <a:schemeClr val="accent6">
                    <a:lumMod val="60000"/>
                    <a:lumOff val="40000"/>
                  </a:schemeClr>
                </a:solidFill>
              </a:rPr>
              <a:t>¿CÓMO DAR COHERENCIA Y COHESIÓN A UN TEXTO?</a:t>
            </a:r>
            <a:endParaRPr lang="es-MX" b="1" dirty="0">
              <a:solidFill>
                <a:schemeClr val="accent6">
                  <a:lumMod val="60000"/>
                  <a:lumOff val="40000"/>
                </a:schemeClr>
              </a:solidFill>
            </a:endParaRPr>
          </a:p>
        </p:txBody>
      </p:sp>
      <p:sp>
        <p:nvSpPr>
          <p:cNvPr id="3" name="Subtítulo 2"/>
          <p:cNvSpPr>
            <a:spLocks noGrp="1"/>
          </p:cNvSpPr>
          <p:nvPr>
            <p:ph type="subTitle" idx="1"/>
          </p:nvPr>
        </p:nvSpPr>
        <p:spPr>
          <a:xfrm>
            <a:off x="1331640" y="2132856"/>
            <a:ext cx="6400800" cy="1752600"/>
          </a:xfrm>
        </p:spPr>
        <p:txBody>
          <a:bodyPr/>
          <a:lstStyle/>
          <a:p>
            <a:pPr>
              <a:lnSpc>
                <a:spcPct val="150000"/>
              </a:lnSpc>
            </a:pPr>
            <a:r>
              <a:rPr lang="es-MX" b="1" dirty="0">
                <a:solidFill>
                  <a:schemeClr val="accent6">
                    <a:lumMod val="20000"/>
                    <a:lumOff val="80000"/>
                  </a:schemeClr>
                </a:solidFill>
              </a:rPr>
              <a:t>O</a:t>
            </a:r>
            <a:r>
              <a:rPr lang="es-MX" b="1" dirty="0" smtClean="0">
                <a:solidFill>
                  <a:schemeClr val="accent6">
                    <a:lumMod val="20000"/>
                    <a:lumOff val="80000"/>
                  </a:schemeClr>
                </a:solidFill>
              </a:rPr>
              <a:t>rdenando las ideas en orden cronológico</a:t>
            </a:r>
            <a:endParaRPr lang="es-MX" b="1" dirty="0">
              <a:solidFill>
                <a:schemeClr val="accent6">
                  <a:lumMod val="20000"/>
                  <a:lumOff val="80000"/>
                </a:schemeClr>
              </a:solidFill>
            </a:endParaRPr>
          </a:p>
        </p:txBody>
      </p:sp>
      <p:pic>
        <p:nvPicPr>
          <p:cNvPr id="4" name="Imagen 3"/>
          <p:cNvPicPr>
            <a:picLocks noChangeAspect="1"/>
          </p:cNvPicPr>
          <p:nvPr/>
        </p:nvPicPr>
        <p:blipFill>
          <a:blip r:embed="rId2"/>
          <a:stretch>
            <a:fillRect/>
          </a:stretch>
        </p:blipFill>
        <p:spPr>
          <a:xfrm>
            <a:off x="1835696" y="4293096"/>
            <a:ext cx="5760640" cy="1933575"/>
          </a:xfrm>
          <a:prstGeom prst="rect">
            <a:avLst/>
          </a:prstGeom>
          <a:ln w="38100">
            <a:solidFill>
              <a:schemeClr val="bg2">
                <a:lumMod val="40000"/>
                <a:lumOff val="60000"/>
              </a:schemeClr>
            </a:solidFill>
          </a:ln>
        </p:spPr>
      </p:pic>
    </p:spTree>
    <p:extLst>
      <p:ext uri="{BB962C8B-B14F-4D97-AF65-F5344CB8AC3E}">
        <p14:creationId xmlns:p14="http://schemas.microsoft.com/office/powerpoint/2010/main" val="135307762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55576" y="548680"/>
            <a:ext cx="7772400" cy="1470025"/>
          </a:xfrm>
        </p:spPr>
        <p:txBody>
          <a:bodyPr>
            <a:normAutofit fontScale="90000"/>
          </a:bodyPr>
          <a:lstStyle/>
          <a:p>
            <a:pPr>
              <a:lnSpc>
                <a:spcPct val="150000"/>
              </a:lnSpc>
            </a:pPr>
            <a:r>
              <a:rPr lang="es-MX" b="1" dirty="0" smtClean="0">
                <a:solidFill>
                  <a:schemeClr val="bg2">
                    <a:lumMod val="40000"/>
                    <a:lumOff val="60000"/>
                  </a:schemeClr>
                </a:solidFill>
              </a:rPr>
              <a:t>¿Cómo dar coherencia y cohesión a un texto?</a:t>
            </a:r>
            <a:endParaRPr lang="es-MX" b="1" dirty="0">
              <a:solidFill>
                <a:schemeClr val="bg2">
                  <a:lumMod val="40000"/>
                  <a:lumOff val="60000"/>
                </a:schemeClr>
              </a:solidFill>
            </a:endParaRPr>
          </a:p>
        </p:txBody>
      </p:sp>
      <p:sp>
        <p:nvSpPr>
          <p:cNvPr id="3" name="Subtítulo 2"/>
          <p:cNvSpPr>
            <a:spLocks noGrp="1"/>
          </p:cNvSpPr>
          <p:nvPr>
            <p:ph type="subTitle" idx="1"/>
          </p:nvPr>
        </p:nvSpPr>
        <p:spPr>
          <a:xfrm>
            <a:off x="1331640" y="2132856"/>
            <a:ext cx="6400800" cy="1752600"/>
          </a:xfrm>
        </p:spPr>
        <p:txBody>
          <a:bodyPr/>
          <a:lstStyle/>
          <a:p>
            <a:pPr>
              <a:lnSpc>
                <a:spcPct val="150000"/>
              </a:lnSpc>
            </a:pPr>
            <a:r>
              <a:rPr lang="es-MX" b="1" dirty="0" smtClean="0">
                <a:solidFill>
                  <a:schemeClr val="accent5">
                    <a:lumMod val="40000"/>
                    <a:lumOff val="60000"/>
                  </a:schemeClr>
                </a:solidFill>
              </a:rPr>
              <a:t>Presentando las ideas en orden sucesivo de causa-efecto</a:t>
            </a:r>
            <a:endParaRPr lang="es-MX" b="1" dirty="0">
              <a:solidFill>
                <a:schemeClr val="accent5">
                  <a:lumMod val="40000"/>
                  <a:lumOff val="60000"/>
                </a:schemeClr>
              </a:solidFill>
            </a:endParaRPr>
          </a:p>
        </p:txBody>
      </p:sp>
      <p:pic>
        <p:nvPicPr>
          <p:cNvPr id="5" name="Imagen 4"/>
          <p:cNvPicPr>
            <a:picLocks noChangeAspect="1"/>
          </p:cNvPicPr>
          <p:nvPr/>
        </p:nvPicPr>
        <p:blipFill>
          <a:blip r:embed="rId2"/>
          <a:stretch>
            <a:fillRect/>
          </a:stretch>
        </p:blipFill>
        <p:spPr>
          <a:xfrm>
            <a:off x="899592" y="4221088"/>
            <a:ext cx="7010400" cy="2122591"/>
          </a:xfrm>
          <a:prstGeom prst="rect">
            <a:avLst/>
          </a:prstGeom>
          <a:ln w="38100">
            <a:solidFill>
              <a:schemeClr val="accent1">
                <a:lumMod val="60000"/>
                <a:lumOff val="40000"/>
              </a:schemeClr>
            </a:solidFill>
          </a:ln>
        </p:spPr>
      </p:pic>
    </p:spTree>
    <p:extLst>
      <p:ext uri="{BB962C8B-B14F-4D97-AF65-F5344CB8AC3E}">
        <p14:creationId xmlns:p14="http://schemas.microsoft.com/office/powerpoint/2010/main" val="3495862494"/>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55576" y="548680"/>
            <a:ext cx="7772400" cy="1470025"/>
          </a:xfrm>
        </p:spPr>
        <p:txBody>
          <a:bodyPr>
            <a:normAutofit fontScale="90000"/>
          </a:bodyPr>
          <a:lstStyle/>
          <a:p>
            <a:pPr>
              <a:lnSpc>
                <a:spcPct val="150000"/>
              </a:lnSpc>
            </a:pPr>
            <a:r>
              <a:rPr lang="es-MX" b="1" dirty="0" smtClean="0">
                <a:solidFill>
                  <a:schemeClr val="accent2">
                    <a:lumMod val="40000"/>
                    <a:lumOff val="60000"/>
                  </a:schemeClr>
                </a:solidFill>
              </a:rPr>
              <a:t>¿Cómo dar coherencia y cohesión a un texto?</a:t>
            </a:r>
            <a:endParaRPr lang="es-MX" b="1" dirty="0">
              <a:solidFill>
                <a:schemeClr val="accent2">
                  <a:lumMod val="40000"/>
                  <a:lumOff val="60000"/>
                </a:schemeClr>
              </a:solidFill>
            </a:endParaRPr>
          </a:p>
        </p:txBody>
      </p:sp>
      <p:sp>
        <p:nvSpPr>
          <p:cNvPr id="3" name="Subtítulo 2"/>
          <p:cNvSpPr>
            <a:spLocks noGrp="1"/>
          </p:cNvSpPr>
          <p:nvPr>
            <p:ph type="subTitle" idx="1"/>
          </p:nvPr>
        </p:nvSpPr>
        <p:spPr>
          <a:xfrm>
            <a:off x="1331640" y="2132856"/>
            <a:ext cx="6400800" cy="1752600"/>
          </a:xfrm>
        </p:spPr>
        <p:txBody>
          <a:bodyPr/>
          <a:lstStyle/>
          <a:p>
            <a:pPr>
              <a:lnSpc>
                <a:spcPct val="150000"/>
              </a:lnSpc>
            </a:pPr>
            <a:r>
              <a:rPr lang="es-MX" b="1" dirty="0" smtClean="0">
                <a:solidFill>
                  <a:schemeClr val="accent2">
                    <a:lumMod val="60000"/>
                    <a:lumOff val="40000"/>
                  </a:schemeClr>
                </a:solidFill>
              </a:rPr>
              <a:t>Iniciándolo con frases abarcadoras, más generales</a:t>
            </a:r>
            <a:endParaRPr lang="es-MX" b="1" dirty="0">
              <a:solidFill>
                <a:schemeClr val="accent2">
                  <a:lumMod val="60000"/>
                  <a:lumOff val="40000"/>
                </a:schemeClr>
              </a:solidFill>
            </a:endParaRPr>
          </a:p>
        </p:txBody>
      </p:sp>
      <p:pic>
        <p:nvPicPr>
          <p:cNvPr id="4" name="Imagen 3"/>
          <p:cNvPicPr>
            <a:picLocks noChangeAspect="1"/>
          </p:cNvPicPr>
          <p:nvPr/>
        </p:nvPicPr>
        <p:blipFill>
          <a:blip r:embed="rId2"/>
          <a:stretch>
            <a:fillRect/>
          </a:stretch>
        </p:blipFill>
        <p:spPr>
          <a:xfrm>
            <a:off x="1378934" y="3999607"/>
            <a:ext cx="6328792" cy="2381721"/>
          </a:xfrm>
          <a:prstGeom prst="rect">
            <a:avLst/>
          </a:prstGeom>
          <a:ln w="38100">
            <a:solidFill>
              <a:schemeClr val="accent2">
                <a:lumMod val="60000"/>
                <a:lumOff val="40000"/>
              </a:schemeClr>
            </a:solidFill>
          </a:ln>
        </p:spPr>
      </p:pic>
    </p:spTree>
    <p:extLst>
      <p:ext uri="{BB962C8B-B14F-4D97-AF65-F5344CB8AC3E}">
        <p14:creationId xmlns:p14="http://schemas.microsoft.com/office/powerpoint/2010/main" val="20934550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anim calcmode="lin" valueType="num">
                                      <p:cBhvr>
                                        <p:cTn id="13" dur="2000" fill="hold"/>
                                        <p:tgtEl>
                                          <p:spTgt spid="4"/>
                                        </p:tgtEl>
                                        <p:attrNameLst>
                                          <p:attrName>ppt_w</p:attrName>
                                        </p:attrNameLst>
                                      </p:cBhvr>
                                      <p:tavLst>
                                        <p:tav tm="0" fmla="#ppt_w*sin(2.5*pi*$)">
                                          <p:val>
                                            <p:fltVal val="0"/>
                                          </p:val>
                                        </p:tav>
                                        <p:tav tm="100000">
                                          <p:val>
                                            <p:fltVal val="1"/>
                                          </p:val>
                                        </p:tav>
                                      </p:tavLst>
                                    </p:anim>
                                    <p:anim calcmode="lin" valueType="num">
                                      <p:cBhvr>
                                        <p:cTn id="14"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55576" y="548680"/>
            <a:ext cx="7772400" cy="1470025"/>
          </a:xfrm>
        </p:spPr>
        <p:txBody>
          <a:bodyPr>
            <a:normAutofit fontScale="90000"/>
          </a:bodyPr>
          <a:lstStyle/>
          <a:p>
            <a:pPr>
              <a:lnSpc>
                <a:spcPct val="150000"/>
              </a:lnSpc>
            </a:pPr>
            <a:r>
              <a:rPr lang="es-MX" b="1" dirty="0" smtClean="0">
                <a:solidFill>
                  <a:schemeClr val="accent2">
                    <a:lumMod val="60000"/>
                    <a:lumOff val="40000"/>
                  </a:schemeClr>
                </a:solidFill>
              </a:rPr>
              <a:t>¿CÓMO DAR COHERENCIA Y COHESIÓN A UN TEXTO?</a:t>
            </a:r>
            <a:endParaRPr lang="es-MX" b="1" dirty="0">
              <a:solidFill>
                <a:schemeClr val="accent2">
                  <a:lumMod val="60000"/>
                  <a:lumOff val="40000"/>
                </a:schemeClr>
              </a:solidFill>
            </a:endParaRPr>
          </a:p>
        </p:txBody>
      </p:sp>
      <p:sp>
        <p:nvSpPr>
          <p:cNvPr id="3" name="Subtítulo 2"/>
          <p:cNvSpPr>
            <a:spLocks noGrp="1"/>
          </p:cNvSpPr>
          <p:nvPr>
            <p:ph type="subTitle" idx="1"/>
          </p:nvPr>
        </p:nvSpPr>
        <p:spPr>
          <a:xfrm>
            <a:off x="1331640" y="2132856"/>
            <a:ext cx="6400800" cy="1752600"/>
          </a:xfrm>
        </p:spPr>
        <p:txBody>
          <a:bodyPr>
            <a:normAutofit fontScale="92500"/>
          </a:bodyPr>
          <a:lstStyle/>
          <a:p>
            <a:pPr>
              <a:lnSpc>
                <a:spcPct val="150000"/>
              </a:lnSpc>
            </a:pPr>
            <a:r>
              <a:rPr lang="es-MX" b="1" dirty="0" smtClean="0">
                <a:solidFill>
                  <a:schemeClr val="accent2">
                    <a:lumMod val="20000"/>
                    <a:lumOff val="80000"/>
                  </a:schemeClr>
                </a:solidFill>
              </a:rPr>
              <a:t>Retomando constantemente las palabras claves a lo largo del discurso</a:t>
            </a:r>
            <a:endParaRPr lang="es-MX" b="1" dirty="0">
              <a:solidFill>
                <a:schemeClr val="accent2">
                  <a:lumMod val="20000"/>
                  <a:lumOff val="80000"/>
                </a:schemeClr>
              </a:solidFill>
            </a:endParaRPr>
          </a:p>
        </p:txBody>
      </p:sp>
      <p:pic>
        <p:nvPicPr>
          <p:cNvPr id="5" name="Imagen 4"/>
          <p:cNvPicPr>
            <a:picLocks noChangeAspect="1"/>
          </p:cNvPicPr>
          <p:nvPr/>
        </p:nvPicPr>
        <p:blipFill>
          <a:blip r:embed="rId2"/>
          <a:stretch>
            <a:fillRect/>
          </a:stretch>
        </p:blipFill>
        <p:spPr>
          <a:xfrm>
            <a:off x="1403648" y="3999608"/>
            <a:ext cx="6624736" cy="2180580"/>
          </a:xfrm>
          <a:prstGeom prst="rect">
            <a:avLst/>
          </a:prstGeom>
          <a:ln w="57150">
            <a:solidFill>
              <a:schemeClr val="accent2">
                <a:lumMod val="60000"/>
                <a:lumOff val="40000"/>
              </a:schemeClr>
            </a:solidFill>
          </a:ln>
        </p:spPr>
      </p:pic>
    </p:spTree>
    <p:extLst>
      <p:ext uri="{BB962C8B-B14F-4D97-AF65-F5344CB8AC3E}">
        <p14:creationId xmlns:p14="http://schemas.microsoft.com/office/powerpoint/2010/main" val="118291630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364088" y="692696"/>
            <a:ext cx="3528392" cy="769441"/>
          </a:xfrm>
          <a:prstGeom prst="rect">
            <a:avLst/>
          </a:prstGeom>
          <a:noFill/>
        </p:spPr>
        <p:txBody>
          <a:bodyPr wrap="square" rtlCol="0">
            <a:spAutoFit/>
          </a:bodyPr>
          <a:lstStyle/>
          <a:p>
            <a:r>
              <a:rPr lang="es-MX" sz="4400" b="1" dirty="0" smtClean="0">
                <a:solidFill>
                  <a:schemeClr val="accent4">
                    <a:lumMod val="60000"/>
                    <a:lumOff val="40000"/>
                  </a:schemeClr>
                </a:solidFill>
              </a:rPr>
              <a:t>ADECUACIÓN</a:t>
            </a:r>
            <a:endParaRPr lang="es-MX" sz="4400" b="1" dirty="0">
              <a:solidFill>
                <a:schemeClr val="accent4">
                  <a:lumMod val="60000"/>
                  <a:lumOff val="40000"/>
                </a:schemeClr>
              </a:solidFill>
            </a:endParaRPr>
          </a:p>
        </p:txBody>
      </p:sp>
      <p:sp>
        <p:nvSpPr>
          <p:cNvPr id="3" name="CuadroTexto 2"/>
          <p:cNvSpPr txBox="1"/>
          <p:nvPr/>
        </p:nvSpPr>
        <p:spPr>
          <a:xfrm>
            <a:off x="323528" y="1463526"/>
            <a:ext cx="4536504" cy="5078313"/>
          </a:xfrm>
          <a:prstGeom prst="rect">
            <a:avLst/>
          </a:prstGeom>
          <a:noFill/>
        </p:spPr>
        <p:txBody>
          <a:bodyPr wrap="square" rtlCol="0">
            <a:spAutoFit/>
          </a:bodyPr>
          <a:lstStyle/>
          <a:p>
            <a:pPr marL="285750" indent="-285750">
              <a:lnSpc>
                <a:spcPct val="150000"/>
              </a:lnSpc>
              <a:buFont typeface="Wingdings" panose="05000000000000000000" pitchFamily="2" charset="2"/>
              <a:buChar char="ü"/>
            </a:pPr>
            <a:r>
              <a:rPr lang="es-MX" sz="2400" b="1" dirty="0" smtClean="0">
                <a:solidFill>
                  <a:schemeClr val="accent2">
                    <a:lumMod val="20000"/>
                    <a:lumOff val="80000"/>
                  </a:schemeClr>
                </a:solidFill>
              </a:rPr>
              <a:t>Adaptación a las necesidades o condiciones de una cosa o persona.</a:t>
            </a:r>
          </a:p>
          <a:p>
            <a:pPr marL="285750" indent="-285750">
              <a:lnSpc>
                <a:spcPct val="150000"/>
              </a:lnSpc>
              <a:buFont typeface="Wingdings" panose="05000000000000000000" pitchFamily="2" charset="2"/>
              <a:buChar char="ü"/>
            </a:pPr>
            <a:r>
              <a:rPr lang="es-MX" sz="2400" b="1" dirty="0" smtClean="0">
                <a:solidFill>
                  <a:schemeClr val="accent4">
                    <a:lumMod val="60000"/>
                    <a:lumOff val="40000"/>
                  </a:schemeClr>
                </a:solidFill>
              </a:rPr>
              <a:t>Depende del entorno o de la situación.</a:t>
            </a:r>
          </a:p>
          <a:p>
            <a:pPr marL="285750" indent="-285750">
              <a:lnSpc>
                <a:spcPct val="150000"/>
              </a:lnSpc>
              <a:buFont typeface="Wingdings" panose="05000000000000000000" pitchFamily="2" charset="2"/>
              <a:buChar char="ü"/>
            </a:pPr>
            <a:r>
              <a:rPr lang="es-MX" sz="2400" b="1" dirty="0" smtClean="0">
                <a:solidFill>
                  <a:schemeClr val="accent2">
                    <a:lumMod val="20000"/>
                    <a:lumOff val="80000"/>
                  </a:schemeClr>
                </a:solidFill>
              </a:rPr>
              <a:t>Relacionada con las características del destinatario.</a:t>
            </a:r>
          </a:p>
          <a:p>
            <a:pPr marL="285750" indent="-285750">
              <a:lnSpc>
                <a:spcPct val="150000"/>
              </a:lnSpc>
              <a:buFont typeface="Wingdings" panose="05000000000000000000" pitchFamily="2" charset="2"/>
              <a:buChar char="ü"/>
            </a:pPr>
            <a:r>
              <a:rPr lang="es-MX" sz="2400" b="1" dirty="0" smtClean="0">
                <a:solidFill>
                  <a:schemeClr val="accent4">
                    <a:lumMod val="60000"/>
                    <a:lumOff val="40000"/>
                  </a:schemeClr>
                </a:solidFill>
              </a:rPr>
              <a:t>Propósito u objetivo del texto.</a:t>
            </a:r>
            <a:endParaRPr lang="es-MX" sz="2400" b="1" dirty="0">
              <a:solidFill>
                <a:schemeClr val="accent4">
                  <a:lumMod val="60000"/>
                  <a:lumOff val="40000"/>
                </a:schemeClr>
              </a:solidFill>
            </a:endParaRPr>
          </a:p>
          <a:p>
            <a:pPr marL="285750" indent="-285750">
              <a:lnSpc>
                <a:spcPct val="150000"/>
              </a:lnSpc>
              <a:buFont typeface="Wingdings" panose="05000000000000000000" pitchFamily="2" charset="2"/>
              <a:buChar char="ü"/>
            </a:pPr>
            <a:endParaRPr lang="es-MX" sz="2400" b="1" dirty="0">
              <a:solidFill>
                <a:schemeClr val="accent1">
                  <a:lumMod val="60000"/>
                  <a:lumOff val="40000"/>
                </a:schemeClr>
              </a:solidFill>
            </a:endParaRPr>
          </a:p>
        </p:txBody>
      </p:sp>
      <p:pic>
        <p:nvPicPr>
          <p:cNvPr id="4" name="Imagen 3"/>
          <p:cNvPicPr>
            <a:picLocks noChangeAspect="1"/>
          </p:cNvPicPr>
          <p:nvPr/>
        </p:nvPicPr>
        <p:blipFill>
          <a:blip r:embed="rId2"/>
          <a:stretch>
            <a:fillRect/>
          </a:stretch>
        </p:blipFill>
        <p:spPr>
          <a:xfrm>
            <a:off x="5220072" y="1988840"/>
            <a:ext cx="3528392" cy="4464496"/>
          </a:xfrm>
          <a:prstGeom prst="rect">
            <a:avLst/>
          </a:prstGeom>
          <a:ln w="38100">
            <a:solidFill>
              <a:schemeClr val="accent4">
                <a:lumMod val="60000"/>
                <a:lumOff val="40000"/>
              </a:schemeClr>
            </a:solidFill>
          </a:ln>
        </p:spPr>
      </p:pic>
    </p:spTree>
    <p:extLst>
      <p:ext uri="{BB962C8B-B14F-4D97-AF65-F5344CB8AC3E}">
        <p14:creationId xmlns:p14="http://schemas.microsoft.com/office/powerpoint/2010/main" val="228832588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55576" y="374799"/>
            <a:ext cx="7772400" cy="1470025"/>
          </a:xfrm>
        </p:spPr>
        <p:txBody>
          <a:bodyPr>
            <a:normAutofit/>
          </a:bodyPr>
          <a:lstStyle/>
          <a:p>
            <a:pPr>
              <a:lnSpc>
                <a:spcPct val="150000"/>
              </a:lnSpc>
            </a:pPr>
            <a:r>
              <a:rPr lang="es-MX" b="1" dirty="0" smtClean="0">
                <a:solidFill>
                  <a:schemeClr val="accent2">
                    <a:lumMod val="60000"/>
                    <a:lumOff val="40000"/>
                  </a:schemeClr>
                </a:solidFill>
              </a:rPr>
              <a:t>¿CÓMO ADECUAR UN TEXTO?</a:t>
            </a:r>
            <a:endParaRPr lang="es-MX" b="1" dirty="0">
              <a:solidFill>
                <a:schemeClr val="accent2">
                  <a:lumMod val="60000"/>
                  <a:lumOff val="40000"/>
                </a:schemeClr>
              </a:solidFill>
            </a:endParaRPr>
          </a:p>
        </p:txBody>
      </p:sp>
      <p:sp>
        <p:nvSpPr>
          <p:cNvPr id="3" name="Subtítulo 2"/>
          <p:cNvSpPr>
            <a:spLocks noGrp="1"/>
          </p:cNvSpPr>
          <p:nvPr>
            <p:ph type="subTitle" idx="1"/>
          </p:nvPr>
        </p:nvSpPr>
        <p:spPr>
          <a:xfrm>
            <a:off x="1331639" y="1772816"/>
            <a:ext cx="6400800" cy="1296144"/>
          </a:xfrm>
        </p:spPr>
        <p:txBody>
          <a:bodyPr>
            <a:normAutofit fontScale="92500" lnSpcReduction="20000"/>
          </a:bodyPr>
          <a:lstStyle/>
          <a:p>
            <a:pPr>
              <a:lnSpc>
                <a:spcPct val="150000"/>
              </a:lnSpc>
            </a:pPr>
            <a:r>
              <a:rPr lang="es-MX" b="1" dirty="0" smtClean="0">
                <a:solidFill>
                  <a:schemeClr val="accent2">
                    <a:lumMod val="20000"/>
                    <a:lumOff val="80000"/>
                  </a:schemeClr>
                </a:solidFill>
              </a:rPr>
              <a:t>Determinando el propósito u objetivo del mismo</a:t>
            </a:r>
            <a:endParaRPr lang="es-MX" b="1" dirty="0">
              <a:solidFill>
                <a:schemeClr val="accent2">
                  <a:lumMod val="20000"/>
                  <a:lumOff val="80000"/>
                </a:schemeClr>
              </a:solidFill>
            </a:endParaRPr>
          </a:p>
        </p:txBody>
      </p:sp>
      <p:pic>
        <p:nvPicPr>
          <p:cNvPr id="4" name="Imagen 3"/>
          <p:cNvPicPr>
            <a:picLocks noChangeAspect="1"/>
          </p:cNvPicPr>
          <p:nvPr/>
        </p:nvPicPr>
        <p:blipFill>
          <a:blip r:embed="rId2"/>
          <a:stretch>
            <a:fillRect/>
          </a:stretch>
        </p:blipFill>
        <p:spPr>
          <a:xfrm>
            <a:off x="1691681" y="3573016"/>
            <a:ext cx="5976664" cy="3032745"/>
          </a:xfrm>
          <a:prstGeom prst="rect">
            <a:avLst/>
          </a:prstGeom>
          <a:ln w="38100">
            <a:solidFill>
              <a:schemeClr val="accent2">
                <a:lumMod val="60000"/>
                <a:lumOff val="40000"/>
              </a:schemeClr>
            </a:solidFill>
          </a:ln>
        </p:spPr>
      </p:pic>
    </p:spTree>
    <p:extLst>
      <p:ext uri="{BB962C8B-B14F-4D97-AF65-F5344CB8AC3E}">
        <p14:creationId xmlns:p14="http://schemas.microsoft.com/office/powerpoint/2010/main" val="394923121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55576" y="374799"/>
            <a:ext cx="7772400" cy="1470025"/>
          </a:xfrm>
        </p:spPr>
        <p:txBody>
          <a:bodyPr>
            <a:normAutofit/>
          </a:bodyPr>
          <a:lstStyle/>
          <a:p>
            <a:pPr>
              <a:lnSpc>
                <a:spcPct val="150000"/>
              </a:lnSpc>
            </a:pPr>
            <a:r>
              <a:rPr lang="es-MX" b="1" dirty="0" smtClean="0">
                <a:solidFill>
                  <a:schemeClr val="bg2">
                    <a:lumMod val="40000"/>
                    <a:lumOff val="60000"/>
                  </a:schemeClr>
                </a:solidFill>
              </a:rPr>
              <a:t>¿CÓMO ADECUAR UN TEXTO?</a:t>
            </a:r>
            <a:endParaRPr lang="es-MX" b="1" dirty="0">
              <a:solidFill>
                <a:schemeClr val="bg2">
                  <a:lumMod val="40000"/>
                  <a:lumOff val="60000"/>
                </a:schemeClr>
              </a:solidFill>
            </a:endParaRPr>
          </a:p>
        </p:txBody>
      </p:sp>
      <p:sp>
        <p:nvSpPr>
          <p:cNvPr id="3" name="Subtítulo 2"/>
          <p:cNvSpPr>
            <a:spLocks noGrp="1"/>
          </p:cNvSpPr>
          <p:nvPr>
            <p:ph type="subTitle" idx="1"/>
          </p:nvPr>
        </p:nvSpPr>
        <p:spPr>
          <a:xfrm>
            <a:off x="1331639" y="1772816"/>
            <a:ext cx="6400800" cy="1296144"/>
          </a:xfrm>
        </p:spPr>
        <p:txBody>
          <a:bodyPr>
            <a:normAutofit fontScale="92500" lnSpcReduction="20000"/>
          </a:bodyPr>
          <a:lstStyle/>
          <a:p>
            <a:pPr>
              <a:lnSpc>
                <a:spcPct val="150000"/>
              </a:lnSpc>
            </a:pPr>
            <a:r>
              <a:rPr lang="es-MX" b="1" dirty="0" smtClean="0">
                <a:solidFill>
                  <a:schemeClr val="accent1">
                    <a:lumMod val="60000"/>
                    <a:lumOff val="40000"/>
                  </a:schemeClr>
                </a:solidFill>
              </a:rPr>
              <a:t>Conociendo al destinatario o público a quien va dirigido</a:t>
            </a:r>
            <a:endParaRPr lang="es-MX" b="1" dirty="0">
              <a:solidFill>
                <a:schemeClr val="accent1">
                  <a:lumMod val="60000"/>
                  <a:lumOff val="40000"/>
                </a:schemeClr>
              </a:solidFill>
            </a:endParaRPr>
          </a:p>
        </p:txBody>
      </p:sp>
      <p:pic>
        <p:nvPicPr>
          <p:cNvPr id="8" name="Imagen 7"/>
          <p:cNvPicPr>
            <a:picLocks noChangeAspect="1"/>
          </p:cNvPicPr>
          <p:nvPr/>
        </p:nvPicPr>
        <p:blipFill>
          <a:blip r:embed="rId2"/>
          <a:stretch>
            <a:fillRect/>
          </a:stretch>
        </p:blipFill>
        <p:spPr>
          <a:xfrm>
            <a:off x="1331638" y="3789040"/>
            <a:ext cx="6493769" cy="2757536"/>
          </a:xfrm>
          <a:prstGeom prst="rect">
            <a:avLst/>
          </a:prstGeom>
          <a:ln w="38100">
            <a:solidFill>
              <a:schemeClr val="accent5">
                <a:lumMod val="60000"/>
                <a:lumOff val="40000"/>
              </a:schemeClr>
            </a:solidFill>
          </a:ln>
        </p:spPr>
      </p:pic>
    </p:spTree>
    <p:extLst>
      <p:ext uri="{BB962C8B-B14F-4D97-AF65-F5344CB8AC3E}">
        <p14:creationId xmlns:p14="http://schemas.microsoft.com/office/powerpoint/2010/main" val="226704224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85000"/>
              </a:schemeClr>
            </a:gs>
            <a:gs pos="20000">
              <a:schemeClr val="tx1"/>
            </a:gs>
            <a:gs pos="100000">
              <a:schemeClr val="tx1">
                <a:lumMod val="75000"/>
              </a:schemeClr>
            </a:gs>
          </a:gsLst>
          <a:lin ang="0" scaled="1"/>
          <a:tileRect/>
        </a:gradFill>
        <a:effectLst/>
      </p:bgPr>
    </p:bg>
    <p:spTree>
      <p:nvGrpSpPr>
        <p:cNvPr id="1" name=""/>
        <p:cNvGrpSpPr/>
        <p:nvPr/>
      </p:nvGrpSpPr>
      <p:grpSpPr>
        <a:xfrm>
          <a:off x="0" y="0"/>
          <a:ext cx="0" cy="0"/>
          <a:chOff x="0" y="0"/>
          <a:chExt cx="0" cy="0"/>
        </a:xfrm>
      </p:grpSpPr>
      <p:pic>
        <p:nvPicPr>
          <p:cNvPr id="86" name="Picture 85" descr="2691042333_6cb8bc58e8_b.jpg"/>
          <p:cNvPicPr>
            <a:picLocks noChangeAspect="1"/>
          </p:cNvPicPr>
          <p:nvPr/>
        </p:nvPicPr>
        <p:blipFill>
          <a:blip r:embed="rId3" cstate="print">
            <a:grayscl/>
            <a:lum bright="25000" contrast="25000"/>
          </a:blip>
          <a:srcRect/>
          <a:stretch>
            <a:fillRect/>
          </a:stretch>
        </p:blipFill>
        <p:spPr>
          <a:xfrm>
            <a:off x="0" y="1066800"/>
            <a:ext cx="9144000" cy="3733800"/>
          </a:xfrm>
          <a:prstGeom prst="rect">
            <a:avLst/>
          </a:prstGeom>
          <a:effectLst>
            <a:innerShdw blurRad="63500" dist="50800" dir="16200000">
              <a:prstClr val="black">
                <a:alpha val="50000"/>
              </a:prstClr>
            </a:innerShdw>
          </a:effectLst>
        </p:spPr>
      </p:pic>
      <p:sp>
        <p:nvSpPr>
          <p:cNvPr id="87" name="Rectangle 86"/>
          <p:cNvSpPr/>
          <p:nvPr/>
        </p:nvSpPr>
        <p:spPr>
          <a:xfrm>
            <a:off x="0" y="970200"/>
            <a:ext cx="9144000" cy="3733800"/>
          </a:xfrm>
          <a:prstGeom prst="rect">
            <a:avLst/>
          </a:prstGeom>
          <a:gradFill flip="none" rotWithShape="1">
            <a:gsLst>
              <a:gs pos="0">
                <a:srgbClr val="FF3399">
                  <a:alpha val="30000"/>
                </a:srgbClr>
              </a:gs>
              <a:gs pos="25000">
                <a:srgbClr val="FF6633">
                  <a:alpha val="30000"/>
                </a:srgbClr>
              </a:gs>
              <a:gs pos="50000">
                <a:srgbClr val="FFFF00">
                  <a:alpha val="30000"/>
                </a:srgbClr>
              </a:gs>
              <a:gs pos="75000">
                <a:srgbClr val="01A78F">
                  <a:alpha val="30000"/>
                </a:srgbClr>
              </a:gs>
              <a:gs pos="100000">
                <a:srgbClr val="3366FF">
                  <a:alpha val="3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noProof="1">
              <a:solidFill>
                <a:prstClr val="white"/>
              </a:solidFill>
            </a:endParaRPr>
          </a:p>
        </p:txBody>
      </p:sp>
      <p:sp>
        <p:nvSpPr>
          <p:cNvPr id="5" name="Rectángulo 4"/>
          <p:cNvSpPr/>
          <p:nvPr/>
        </p:nvSpPr>
        <p:spPr>
          <a:xfrm rot="20627257">
            <a:off x="-270300" y="4681672"/>
            <a:ext cx="4371069" cy="923330"/>
          </a:xfrm>
          <a:prstGeom prst="rect">
            <a:avLst/>
          </a:prstGeom>
          <a:noFill/>
        </p:spPr>
        <p:txBody>
          <a:bodyPr wrap="none" lIns="91440" tIns="45720" rIns="91440" bIns="45720">
            <a:spAutoFit/>
          </a:bodyPr>
          <a:lstStyle/>
          <a:p>
            <a:pPr algn="ctr"/>
            <a:r>
              <a:rPr lang="es-ES" sz="5400" b="1" dirty="0" smtClean="0">
                <a:ln w="12700">
                  <a:solidFill>
                    <a:schemeClr val="accent5"/>
                  </a:solidFill>
                  <a:prstDash val="solid"/>
                </a:ln>
                <a:pattFill prst="ltDnDiag">
                  <a:fgClr>
                    <a:schemeClr val="accent5">
                      <a:lumMod val="60000"/>
                      <a:lumOff val="40000"/>
                    </a:schemeClr>
                  </a:fgClr>
                  <a:bgClr>
                    <a:schemeClr val="bg1"/>
                  </a:bgClr>
                </a:pattFill>
              </a:rPr>
              <a:t>PRONOMBRES</a:t>
            </a:r>
            <a:endParaRPr lang="es-ES" sz="5400" b="1" cap="none" spc="0" dirty="0">
              <a:ln w="12700">
                <a:solidFill>
                  <a:schemeClr val="accent5"/>
                </a:solidFill>
                <a:prstDash val="solid"/>
              </a:ln>
              <a:pattFill prst="ltDnDiag">
                <a:fgClr>
                  <a:schemeClr val="accent5">
                    <a:lumMod val="60000"/>
                    <a:lumOff val="40000"/>
                  </a:schemeClr>
                </a:fgClr>
                <a:bgClr>
                  <a:schemeClr val="bg1"/>
                </a:bgClr>
              </a:pattFill>
              <a:effectLst/>
            </a:endParaRPr>
          </a:p>
        </p:txBody>
      </p:sp>
      <p:sp>
        <p:nvSpPr>
          <p:cNvPr id="6" name="Rectángulo 5"/>
          <p:cNvSpPr/>
          <p:nvPr/>
        </p:nvSpPr>
        <p:spPr>
          <a:xfrm>
            <a:off x="1296230" y="476672"/>
            <a:ext cx="6304355" cy="461665"/>
          </a:xfrm>
          <a:prstGeom prst="rect">
            <a:avLst/>
          </a:prstGeom>
          <a:noFill/>
        </p:spPr>
        <p:txBody>
          <a:bodyPr wrap="none" lIns="91440" tIns="45720" rIns="91440" bIns="45720">
            <a:spAutoFit/>
          </a:bodyPr>
          <a:lstStyle/>
          <a:p>
            <a:pPr algn="ctr"/>
            <a:r>
              <a:rPr lang="es-ES" sz="2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Para dar cohesión a un texto, se pueden utilizar:</a:t>
            </a:r>
            <a:endParaRPr lang="es-ES" sz="2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7" name="Rectángulo 6"/>
          <p:cNvSpPr/>
          <p:nvPr/>
        </p:nvSpPr>
        <p:spPr>
          <a:xfrm rot="395817">
            <a:off x="576451" y="1666702"/>
            <a:ext cx="3663182" cy="923330"/>
          </a:xfrm>
          <a:prstGeom prst="rect">
            <a:avLst/>
          </a:prstGeom>
          <a:noFill/>
        </p:spPr>
        <p:txBody>
          <a:bodyPr wrap="none" lIns="91440" tIns="45720" rIns="91440" bIns="45720">
            <a:spAutoFit/>
          </a:bodyPr>
          <a:lstStyle/>
          <a:p>
            <a:pPr algn="ctr"/>
            <a:r>
              <a:rPr lang="es-ES" sz="54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SINÓNIMOS</a:t>
            </a:r>
            <a:endParaRPr lang="es-ES"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8" name="Rectángulo 7"/>
          <p:cNvSpPr/>
          <p:nvPr/>
        </p:nvSpPr>
        <p:spPr>
          <a:xfrm>
            <a:off x="4863919" y="5392565"/>
            <a:ext cx="2207656" cy="923330"/>
          </a:xfrm>
          <a:prstGeom prst="rect">
            <a:avLst/>
          </a:prstGeom>
          <a:noFill/>
        </p:spPr>
        <p:txBody>
          <a:bodyPr wrap="none" lIns="91440" tIns="45720" rIns="91440" bIns="45720">
            <a:spAutoFit/>
          </a:bodyPr>
          <a:lstStyle/>
          <a:p>
            <a:pPr algn="ctr"/>
            <a:r>
              <a:rPr lang="es-ES" sz="54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ELIPSIS</a:t>
            </a:r>
            <a:endParaRPr lang="es-ES"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9" name="Rectángulo 8"/>
          <p:cNvSpPr/>
          <p:nvPr/>
        </p:nvSpPr>
        <p:spPr>
          <a:xfrm rot="610519">
            <a:off x="4069454" y="3057924"/>
            <a:ext cx="4010778" cy="923330"/>
          </a:xfrm>
          <a:prstGeom prst="rect">
            <a:avLst/>
          </a:prstGeom>
          <a:noFill/>
        </p:spPr>
        <p:txBody>
          <a:bodyPr wrap="none" lIns="91440" tIns="45720" rIns="91440" bIns="45720">
            <a:spAutoFit/>
          </a:bodyPr>
          <a:lstStyle/>
          <a:p>
            <a:pPr algn="ctr"/>
            <a:r>
              <a:rPr lang="es-ES"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CONECTORES</a:t>
            </a:r>
            <a:endParaRPr lang="es-ES"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1923415326"/>
      </p:ext>
    </p:extLst>
  </p:cSld>
  <p:clrMapOvr>
    <a:masterClrMapping/>
  </p:clrMapOvr>
  <p:transition spd="slow">
    <p:randomBar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547664" y="404664"/>
            <a:ext cx="6336704" cy="3831818"/>
          </a:xfrm>
          <a:prstGeom prst="rect">
            <a:avLst/>
          </a:prstGeom>
          <a:noFill/>
        </p:spPr>
        <p:txBody>
          <a:bodyPr wrap="square" rtlCol="0">
            <a:spAutoFit/>
          </a:bodyPr>
          <a:lstStyle/>
          <a:p>
            <a:pPr marL="285750" indent="-285750">
              <a:lnSpc>
                <a:spcPct val="150000"/>
              </a:lnSpc>
              <a:buFont typeface="Wingdings" panose="05000000000000000000" pitchFamily="2" charset="2"/>
              <a:buChar char="v"/>
            </a:pPr>
            <a:r>
              <a:rPr lang="es-MX" b="1" dirty="0" smtClean="0">
                <a:solidFill>
                  <a:schemeClr val="accent6">
                    <a:lumMod val="20000"/>
                    <a:lumOff val="80000"/>
                  </a:schemeClr>
                </a:solidFill>
              </a:rPr>
              <a:t>SINÓNIMOS: </a:t>
            </a:r>
            <a:r>
              <a:rPr lang="es-MX" b="1" dirty="0" smtClean="0">
                <a:solidFill>
                  <a:schemeClr val="accent3">
                    <a:lumMod val="60000"/>
                    <a:lumOff val="40000"/>
                  </a:schemeClr>
                </a:solidFill>
              </a:rPr>
              <a:t>Palabras con el mismo significado o muy parecido.</a:t>
            </a:r>
          </a:p>
          <a:p>
            <a:pPr marL="285750" indent="-285750">
              <a:lnSpc>
                <a:spcPct val="150000"/>
              </a:lnSpc>
              <a:buFont typeface="Wingdings" panose="05000000000000000000" pitchFamily="2" charset="2"/>
              <a:buChar char="v"/>
            </a:pPr>
            <a:r>
              <a:rPr lang="es-MX" b="1" dirty="0" smtClean="0">
                <a:solidFill>
                  <a:schemeClr val="accent6">
                    <a:lumMod val="20000"/>
                    <a:lumOff val="80000"/>
                  </a:schemeClr>
                </a:solidFill>
              </a:rPr>
              <a:t>CONECTORES: </a:t>
            </a:r>
            <a:r>
              <a:rPr lang="es-MX" b="1" dirty="0" smtClean="0">
                <a:solidFill>
                  <a:schemeClr val="accent3">
                    <a:lumMod val="60000"/>
                    <a:lumOff val="40000"/>
                  </a:schemeClr>
                </a:solidFill>
              </a:rPr>
              <a:t>Vocablos que vinculan oraciones o partes de un texto.</a:t>
            </a:r>
          </a:p>
          <a:p>
            <a:pPr marL="285750" indent="-285750">
              <a:lnSpc>
                <a:spcPct val="150000"/>
              </a:lnSpc>
              <a:buFont typeface="Wingdings" panose="05000000000000000000" pitchFamily="2" charset="2"/>
              <a:buChar char="v"/>
            </a:pPr>
            <a:r>
              <a:rPr lang="es-MX" b="1" dirty="0" smtClean="0">
                <a:solidFill>
                  <a:schemeClr val="accent6">
                    <a:lumMod val="20000"/>
                    <a:lumOff val="80000"/>
                  </a:schemeClr>
                </a:solidFill>
              </a:rPr>
              <a:t>PRONOMBRES: </a:t>
            </a:r>
            <a:r>
              <a:rPr lang="es-MX" b="1" dirty="0" smtClean="0">
                <a:solidFill>
                  <a:schemeClr val="accent3">
                    <a:lumMod val="60000"/>
                    <a:lumOff val="40000"/>
                  </a:schemeClr>
                </a:solidFill>
              </a:rPr>
              <a:t>Elementos de la oración que permiten referirse a personas, animales o cosas sin tener que nombrarlos.</a:t>
            </a:r>
          </a:p>
          <a:p>
            <a:pPr marL="285750" indent="-285750">
              <a:lnSpc>
                <a:spcPct val="150000"/>
              </a:lnSpc>
              <a:buFont typeface="Wingdings" panose="05000000000000000000" pitchFamily="2" charset="2"/>
              <a:buChar char="v"/>
            </a:pPr>
            <a:r>
              <a:rPr lang="es-MX" b="1" dirty="0" smtClean="0">
                <a:solidFill>
                  <a:schemeClr val="accent6">
                    <a:lumMod val="20000"/>
                    <a:lumOff val="80000"/>
                  </a:schemeClr>
                </a:solidFill>
              </a:rPr>
              <a:t>ELIPSIS: </a:t>
            </a:r>
            <a:r>
              <a:rPr lang="es-MX" b="1" dirty="0" smtClean="0">
                <a:solidFill>
                  <a:schemeClr val="accent3">
                    <a:lumMod val="60000"/>
                    <a:lumOff val="40000"/>
                  </a:schemeClr>
                </a:solidFill>
              </a:rPr>
              <a:t>Omisión intencionada de palabras (en especial sustantivos), que ayudan a deducir el sentido de la oración.</a:t>
            </a:r>
            <a:endParaRPr lang="es-MX" b="1" dirty="0">
              <a:solidFill>
                <a:schemeClr val="accent3">
                  <a:lumMod val="60000"/>
                  <a:lumOff val="40000"/>
                </a:schemeClr>
              </a:solidFill>
            </a:endParaRPr>
          </a:p>
        </p:txBody>
      </p:sp>
      <p:sp>
        <p:nvSpPr>
          <p:cNvPr id="3" name="Rectángulo 2"/>
          <p:cNvSpPr/>
          <p:nvPr/>
        </p:nvSpPr>
        <p:spPr>
          <a:xfrm rot="1494280">
            <a:off x="5031897" y="4761511"/>
            <a:ext cx="3821752" cy="1318181"/>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lnSpc>
                <a:spcPct val="150000"/>
              </a:lnSpc>
            </a:pPr>
            <a:r>
              <a:rPr lang="es-ES" sz="2800" b="1" cap="none" spc="0" dirty="0" smtClean="0">
                <a:ln/>
                <a:solidFill>
                  <a:schemeClr val="accent3"/>
                </a:solidFill>
                <a:effectLst/>
              </a:rPr>
              <a:t>PARA DAR COHERENCIA </a:t>
            </a:r>
          </a:p>
          <a:p>
            <a:pPr algn="ctr">
              <a:lnSpc>
                <a:spcPct val="150000"/>
              </a:lnSpc>
            </a:pPr>
            <a:r>
              <a:rPr lang="es-ES" sz="2800" b="1" cap="none" spc="0" dirty="0" smtClean="0">
                <a:ln/>
                <a:solidFill>
                  <a:schemeClr val="accent3"/>
                </a:solidFill>
                <a:effectLst/>
              </a:rPr>
              <a:t>Y COHESIÓN AL TEXTO:</a:t>
            </a:r>
            <a:endParaRPr lang="es-ES" sz="2800" b="1" cap="none" spc="0" dirty="0">
              <a:ln/>
              <a:solidFill>
                <a:schemeClr val="accent3"/>
              </a:solidFill>
              <a:effectLst/>
            </a:endParaRPr>
          </a:p>
        </p:txBody>
      </p:sp>
      <p:pic>
        <p:nvPicPr>
          <p:cNvPr id="5" name="Imagen 4"/>
          <p:cNvPicPr>
            <a:picLocks noChangeAspect="1"/>
          </p:cNvPicPr>
          <p:nvPr/>
        </p:nvPicPr>
        <p:blipFill>
          <a:blip r:embed="rId2"/>
          <a:stretch>
            <a:fillRect/>
          </a:stretch>
        </p:blipFill>
        <p:spPr>
          <a:xfrm rot="20241330">
            <a:off x="811306" y="4745762"/>
            <a:ext cx="2649241" cy="1568050"/>
          </a:xfrm>
          <a:prstGeom prst="rect">
            <a:avLst/>
          </a:prstGeom>
          <a:ln w="38100">
            <a:solidFill>
              <a:schemeClr val="accent3">
                <a:lumMod val="60000"/>
                <a:lumOff val="40000"/>
              </a:schemeClr>
            </a:solidFill>
          </a:ln>
        </p:spPr>
      </p:pic>
    </p:spTree>
    <p:extLst>
      <p:ext uri="{BB962C8B-B14F-4D97-AF65-F5344CB8AC3E}">
        <p14:creationId xmlns:p14="http://schemas.microsoft.com/office/powerpoint/2010/main" val="305797532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heel(1)">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heel(1)">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calcmode="lin" valueType="num">
                                      <p:cBhvr>
                                        <p:cTn id="17" dur="1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18" dur="1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19" dur="1000" fill="hold"/>
                                        <p:tgtEl>
                                          <p:spTgt spid="2">
                                            <p:txEl>
                                              <p:pRg st="2" end="2"/>
                                            </p:txEl>
                                          </p:spTgt>
                                        </p:tgtEl>
                                        <p:attrNameLst>
                                          <p:attrName>style.rotation</p:attrName>
                                        </p:attrNameLst>
                                      </p:cBhvr>
                                      <p:tavLst>
                                        <p:tav tm="0">
                                          <p:val>
                                            <p:fltVal val="90"/>
                                          </p:val>
                                        </p:tav>
                                        <p:tav tm="100000">
                                          <p:val>
                                            <p:fltVal val="0"/>
                                          </p:val>
                                        </p:tav>
                                      </p:tavLst>
                                    </p:anim>
                                    <p:animEffect transition="in" filter="fade">
                                      <p:cBhvr>
                                        <p:cTn id="20" dur="1000"/>
                                        <p:tgtEl>
                                          <p:spTgt spid="2">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Effect transition="in" filter="wipe(down)">
                                      <p:cBhvr>
                                        <p:cTn id="25"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1412777"/>
            <a:ext cx="7772400" cy="2187674"/>
          </a:xfrm>
        </p:spPr>
        <p:txBody>
          <a:bodyPr>
            <a:normAutofit/>
          </a:bodyPr>
          <a:lstStyle/>
          <a:p>
            <a:pPr>
              <a:lnSpc>
                <a:spcPct val="150000"/>
              </a:lnSpc>
            </a:pPr>
            <a:r>
              <a:rPr lang="es-MX" sz="3200" b="1" dirty="0" smtClean="0">
                <a:solidFill>
                  <a:schemeClr val="accent2">
                    <a:lumMod val="60000"/>
                    <a:lumOff val="40000"/>
                  </a:schemeClr>
                </a:solidFill>
              </a:rPr>
              <a:t>UNIDAD DE COMPETENCIA I</a:t>
            </a:r>
            <a:br>
              <a:rPr lang="es-MX" sz="3200" b="1" dirty="0" smtClean="0">
                <a:solidFill>
                  <a:schemeClr val="accent2">
                    <a:lumMod val="60000"/>
                    <a:lumOff val="40000"/>
                  </a:schemeClr>
                </a:solidFill>
              </a:rPr>
            </a:br>
            <a:r>
              <a:rPr lang="es-MX" sz="3200" b="1" dirty="0" smtClean="0">
                <a:solidFill>
                  <a:schemeClr val="accent2">
                    <a:lumMod val="60000"/>
                    <a:lumOff val="40000"/>
                  </a:schemeClr>
                </a:solidFill>
              </a:rPr>
              <a:t>Introducción a los Textos Académicos</a:t>
            </a:r>
            <a:endParaRPr lang="es-MX" sz="3200" b="1" dirty="0">
              <a:solidFill>
                <a:schemeClr val="accent2">
                  <a:lumMod val="60000"/>
                  <a:lumOff val="40000"/>
                </a:schemeClr>
              </a:solidFill>
            </a:endParaRPr>
          </a:p>
        </p:txBody>
      </p:sp>
      <p:sp>
        <p:nvSpPr>
          <p:cNvPr id="3" name="Subtítulo 2"/>
          <p:cNvSpPr>
            <a:spLocks noGrp="1"/>
          </p:cNvSpPr>
          <p:nvPr>
            <p:ph type="subTitle" idx="1"/>
          </p:nvPr>
        </p:nvSpPr>
        <p:spPr>
          <a:xfrm>
            <a:off x="1371600" y="3886200"/>
            <a:ext cx="6800800" cy="1752600"/>
          </a:xfrm>
        </p:spPr>
        <p:txBody>
          <a:bodyPr>
            <a:normAutofit fontScale="77500" lnSpcReduction="20000"/>
          </a:bodyPr>
          <a:lstStyle/>
          <a:p>
            <a:pPr>
              <a:lnSpc>
                <a:spcPct val="150000"/>
              </a:lnSpc>
            </a:pPr>
            <a:r>
              <a:rPr lang="es-MX" dirty="0" smtClean="0">
                <a:solidFill>
                  <a:schemeClr val="accent2">
                    <a:lumMod val="60000"/>
                    <a:lumOff val="40000"/>
                  </a:schemeClr>
                </a:solidFill>
              </a:rPr>
              <a:t>Contenido relacionado con el material:</a:t>
            </a:r>
          </a:p>
          <a:p>
            <a:pPr>
              <a:lnSpc>
                <a:spcPct val="150000"/>
              </a:lnSpc>
            </a:pPr>
            <a:r>
              <a:rPr lang="es-MX" dirty="0" smtClean="0">
                <a:solidFill>
                  <a:schemeClr val="accent2">
                    <a:lumMod val="60000"/>
                    <a:lumOff val="40000"/>
                  </a:schemeClr>
                </a:solidFill>
              </a:rPr>
              <a:t> Tipos de Textos Académicos y sus Características</a:t>
            </a:r>
            <a:endParaRPr lang="es-MX" dirty="0">
              <a:solidFill>
                <a:schemeClr val="accent2">
                  <a:lumMod val="60000"/>
                  <a:lumOff val="40000"/>
                </a:schemeClr>
              </a:solidFill>
            </a:endParaRPr>
          </a:p>
        </p:txBody>
      </p:sp>
    </p:spTree>
    <p:extLst>
      <p:ext uri="{BB962C8B-B14F-4D97-AF65-F5344CB8AC3E}">
        <p14:creationId xmlns:p14="http://schemas.microsoft.com/office/powerpoint/2010/main" val="1938837133"/>
      </p:ext>
    </p:extLst>
  </p:cSld>
  <p:clrMapOvr>
    <a:masterClrMapping/>
  </p:clrMapOvr>
  <p:transition spd="slow">
    <p:randomBar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827584" y="548680"/>
            <a:ext cx="7772400" cy="1656184"/>
          </a:xfrm>
        </p:spPr>
        <p:txBody>
          <a:bodyPr>
            <a:normAutofit fontScale="90000"/>
          </a:bodyPr>
          <a:lstStyle/>
          <a:p>
            <a:r>
              <a:rPr lang="es-MX" b="1" dirty="0" smtClean="0">
                <a:solidFill>
                  <a:schemeClr val="accent4">
                    <a:lumMod val="60000"/>
                    <a:lumOff val="40000"/>
                  </a:schemeClr>
                </a:solidFill>
              </a:rPr>
              <a:t>EJEMPLOS </a:t>
            </a:r>
            <a:br>
              <a:rPr lang="es-MX" b="1" dirty="0" smtClean="0">
                <a:solidFill>
                  <a:schemeClr val="accent4">
                    <a:lumMod val="60000"/>
                    <a:lumOff val="40000"/>
                  </a:schemeClr>
                </a:solidFill>
              </a:rPr>
            </a:br>
            <a:r>
              <a:rPr lang="es-MX" b="1" dirty="0" smtClean="0">
                <a:solidFill>
                  <a:schemeClr val="accent4">
                    <a:lumMod val="60000"/>
                    <a:lumOff val="40000"/>
                  </a:schemeClr>
                </a:solidFill>
              </a:rPr>
              <a:t>(para dar coherencia y cohesión a un texto)</a:t>
            </a:r>
            <a:endParaRPr lang="es-MX" b="1" dirty="0">
              <a:solidFill>
                <a:schemeClr val="accent4">
                  <a:lumMod val="60000"/>
                  <a:lumOff val="40000"/>
                </a:schemeClr>
              </a:solidFill>
            </a:endParaRPr>
          </a:p>
        </p:txBody>
      </p:sp>
      <p:sp>
        <p:nvSpPr>
          <p:cNvPr id="3" name="Subtítulo 2"/>
          <p:cNvSpPr>
            <a:spLocks noGrp="1"/>
          </p:cNvSpPr>
          <p:nvPr>
            <p:ph type="subTitle" idx="1"/>
          </p:nvPr>
        </p:nvSpPr>
        <p:spPr>
          <a:xfrm>
            <a:off x="1371600" y="2306737"/>
            <a:ext cx="6400800" cy="3332063"/>
          </a:xfrm>
        </p:spPr>
        <p:txBody>
          <a:bodyPr>
            <a:normAutofit fontScale="77500" lnSpcReduction="20000"/>
          </a:bodyPr>
          <a:lstStyle/>
          <a:p>
            <a:pPr>
              <a:lnSpc>
                <a:spcPct val="170000"/>
              </a:lnSpc>
            </a:pPr>
            <a:r>
              <a:rPr lang="es-MX" sz="4700" dirty="0" smtClean="0">
                <a:solidFill>
                  <a:schemeClr val="accent4">
                    <a:lumMod val="60000"/>
                    <a:lumOff val="40000"/>
                  </a:schemeClr>
                </a:solidFill>
              </a:rPr>
              <a:t>SINÓNIMOS</a:t>
            </a:r>
          </a:p>
          <a:p>
            <a:pPr>
              <a:lnSpc>
                <a:spcPct val="170000"/>
              </a:lnSpc>
            </a:pPr>
            <a:r>
              <a:rPr lang="es-MX" dirty="0" smtClean="0">
                <a:solidFill>
                  <a:srgbClr val="7030A0"/>
                </a:solidFill>
              </a:rPr>
              <a:t>La pared de ladrillos era muy alta, pero necesitábamos saltarla; la pared constituía un obstáculo casi insalvable. Todos creíamos que esa pared era un reto personal.</a:t>
            </a:r>
            <a:endParaRPr lang="es-MX" dirty="0">
              <a:solidFill>
                <a:srgbClr val="7030A0"/>
              </a:solidFill>
            </a:endParaRPr>
          </a:p>
        </p:txBody>
      </p:sp>
    </p:spTree>
    <p:extLst>
      <p:ext uri="{BB962C8B-B14F-4D97-AF65-F5344CB8AC3E}">
        <p14:creationId xmlns:p14="http://schemas.microsoft.com/office/powerpoint/2010/main" val="2629063939"/>
      </p:ext>
    </p:extLst>
  </p:cSld>
  <p:clrMapOvr>
    <a:masterClrMapping/>
  </p:clrMapOvr>
  <p:transition spd="slow">
    <p:randomBar dir="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827584" y="836712"/>
            <a:ext cx="7772400" cy="1470025"/>
          </a:xfrm>
        </p:spPr>
        <p:txBody>
          <a:bodyPr/>
          <a:lstStyle/>
          <a:p>
            <a:r>
              <a:rPr lang="es-MX" b="1" dirty="0" smtClean="0">
                <a:solidFill>
                  <a:schemeClr val="accent1">
                    <a:lumMod val="40000"/>
                    <a:lumOff val="60000"/>
                  </a:schemeClr>
                </a:solidFill>
              </a:rPr>
              <a:t>EJEMPLOS (para dar coherencia y cohesión a un texto)</a:t>
            </a:r>
            <a:endParaRPr lang="es-MX" b="1" dirty="0">
              <a:solidFill>
                <a:schemeClr val="accent1">
                  <a:lumMod val="40000"/>
                  <a:lumOff val="60000"/>
                </a:schemeClr>
              </a:solidFill>
            </a:endParaRPr>
          </a:p>
        </p:txBody>
      </p:sp>
      <p:sp>
        <p:nvSpPr>
          <p:cNvPr id="3" name="Subtítulo 2"/>
          <p:cNvSpPr>
            <a:spLocks noGrp="1"/>
          </p:cNvSpPr>
          <p:nvPr>
            <p:ph type="subTitle" idx="1"/>
          </p:nvPr>
        </p:nvSpPr>
        <p:spPr>
          <a:xfrm>
            <a:off x="1371600" y="2306737"/>
            <a:ext cx="6400800" cy="4434631"/>
          </a:xfrm>
        </p:spPr>
        <p:txBody>
          <a:bodyPr>
            <a:normAutofit fontScale="70000" lnSpcReduction="20000"/>
          </a:bodyPr>
          <a:lstStyle/>
          <a:p>
            <a:pPr>
              <a:lnSpc>
                <a:spcPct val="170000"/>
              </a:lnSpc>
            </a:pPr>
            <a:r>
              <a:rPr lang="es-MX" sz="5700" b="1" dirty="0" smtClean="0">
                <a:solidFill>
                  <a:schemeClr val="bg2">
                    <a:lumMod val="60000"/>
                    <a:lumOff val="40000"/>
                  </a:schemeClr>
                </a:solidFill>
              </a:rPr>
              <a:t>CONECTORES</a:t>
            </a:r>
          </a:p>
          <a:p>
            <a:pPr marL="457200" indent="-457200" algn="just">
              <a:lnSpc>
                <a:spcPct val="170000"/>
              </a:lnSpc>
              <a:buFont typeface="Wingdings" panose="05000000000000000000" pitchFamily="2" charset="2"/>
              <a:buChar char="q"/>
            </a:pPr>
            <a:r>
              <a:rPr lang="es-MX" b="1" dirty="0" smtClean="0">
                <a:solidFill>
                  <a:schemeClr val="accent1">
                    <a:lumMod val="60000"/>
                    <a:lumOff val="40000"/>
                  </a:schemeClr>
                </a:solidFill>
              </a:rPr>
              <a:t>En esos días el frío era intenso, por eso teníamos que cubrirnos.</a:t>
            </a:r>
          </a:p>
          <a:p>
            <a:pPr marL="457200" indent="-457200" algn="just">
              <a:lnSpc>
                <a:spcPct val="170000"/>
              </a:lnSpc>
              <a:buFont typeface="Wingdings" panose="05000000000000000000" pitchFamily="2" charset="2"/>
              <a:buChar char="q"/>
            </a:pPr>
            <a:r>
              <a:rPr lang="es-MX" b="1" dirty="0" smtClean="0">
                <a:solidFill>
                  <a:schemeClr val="bg2">
                    <a:lumMod val="60000"/>
                    <a:lumOff val="40000"/>
                  </a:schemeClr>
                </a:solidFill>
              </a:rPr>
              <a:t>Decidimos taparnos porque no queríamos enfermarnos.</a:t>
            </a:r>
          </a:p>
          <a:p>
            <a:pPr marL="457200" indent="-457200" algn="just">
              <a:lnSpc>
                <a:spcPct val="170000"/>
              </a:lnSpc>
              <a:buFont typeface="Wingdings" panose="05000000000000000000" pitchFamily="2" charset="2"/>
              <a:buChar char="q"/>
            </a:pPr>
            <a:r>
              <a:rPr lang="es-MX" b="1" dirty="0" smtClean="0">
                <a:solidFill>
                  <a:schemeClr val="accent1">
                    <a:lumMod val="60000"/>
                    <a:lumOff val="40000"/>
                  </a:schemeClr>
                </a:solidFill>
              </a:rPr>
              <a:t>Preferimos huir del frío del norte; sin embargo, el sur no tenía el clima que esperábamos.</a:t>
            </a:r>
            <a:endParaRPr lang="es-MX" b="1" dirty="0">
              <a:solidFill>
                <a:schemeClr val="accent1">
                  <a:lumMod val="60000"/>
                  <a:lumOff val="40000"/>
                </a:schemeClr>
              </a:solidFill>
            </a:endParaRPr>
          </a:p>
        </p:txBody>
      </p:sp>
    </p:spTree>
    <p:extLst>
      <p:ext uri="{BB962C8B-B14F-4D97-AF65-F5344CB8AC3E}">
        <p14:creationId xmlns:p14="http://schemas.microsoft.com/office/powerpoint/2010/main" val="2099237200"/>
      </p:ext>
    </p:extLst>
  </p:cSld>
  <p:clrMapOvr>
    <a:masterClrMapping/>
  </p:clrMapOvr>
  <p:transition spd="slow">
    <p:randomBar dir="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b="1" dirty="0" smtClean="0">
                <a:solidFill>
                  <a:schemeClr val="accent2">
                    <a:lumMod val="40000"/>
                    <a:lumOff val="60000"/>
                  </a:schemeClr>
                </a:solidFill>
              </a:rPr>
              <a:t>CONECTORES</a:t>
            </a:r>
            <a:endParaRPr lang="es-MX" b="1" dirty="0">
              <a:solidFill>
                <a:schemeClr val="accent2">
                  <a:lumMod val="40000"/>
                  <a:lumOff val="60000"/>
                </a:schemeClr>
              </a:solidFill>
            </a:endParaRPr>
          </a:p>
        </p:txBody>
      </p:sp>
      <p:sp>
        <p:nvSpPr>
          <p:cNvPr id="3" name="Subtítulo 2"/>
          <p:cNvSpPr>
            <a:spLocks noGrp="1"/>
          </p:cNvSpPr>
          <p:nvPr>
            <p:ph type="subTitle" idx="1"/>
          </p:nvPr>
        </p:nvSpPr>
        <p:spPr/>
        <p:txBody>
          <a:bodyPr/>
          <a:lstStyle/>
          <a:p>
            <a:r>
              <a:rPr lang="es-MX" b="1" dirty="0" smtClean="0">
                <a:solidFill>
                  <a:schemeClr val="accent3">
                    <a:lumMod val="60000"/>
                    <a:lumOff val="40000"/>
                  </a:schemeClr>
                </a:solidFill>
              </a:rPr>
              <a:t>TIPOS</a:t>
            </a:r>
            <a:endParaRPr lang="es-MX" b="1" dirty="0">
              <a:solidFill>
                <a:schemeClr val="accent3">
                  <a:lumMod val="60000"/>
                  <a:lumOff val="40000"/>
                </a:schemeClr>
              </a:solidFill>
            </a:endParaRPr>
          </a:p>
        </p:txBody>
      </p:sp>
    </p:spTree>
    <p:extLst>
      <p:ext uri="{BB962C8B-B14F-4D97-AF65-F5344CB8AC3E}">
        <p14:creationId xmlns:p14="http://schemas.microsoft.com/office/powerpoint/2010/main" val="1446243459"/>
      </p:ext>
    </p:extLst>
  </p:cSld>
  <p:clrMapOvr>
    <a:masterClrMapping/>
  </p:clrMapOvr>
  <p:transition spd="slow">
    <p:randomBar dir="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55576" y="1268760"/>
            <a:ext cx="7772400" cy="1470025"/>
          </a:xfrm>
        </p:spPr>
        <p:txBody>
          <a:bodyPr/>
          <a:lstStyle/>
          <a:p>
            <a:r>
              <a:rPr lang="es-MX" b="1" dirty="0" smtClean="0">
                <a:solidFill>
                  <a:schemeClr val="accent2">
                    <a:lumMod val="40000"/>
                    <a:lumOff val="60000"/>
                  </a:schemeClr>
                </a:solidFill>
              </a:rPr>
              <a:t>DE ADICIÓN</a:t>
            </a:r>
            <a:endParaRPr lang="es-MX" b="1" dirty="0">
              <a:solidFill>
                <a:schemeClr val="accent2">
                  <a:lumMod val="40000"/>
                  <a:lumOff val="60000"/>
                </a:schemeClr>
              </a:solidFill>
            </a:endParaRPr>
          </a:p>
        </p:txBody>
      </p:sp>
      <p:sp>
        <p:nvSpPr>
          <p:cNvPr id="3" name="Subtítulo 2"/>
          <p:cNvSpPr>
            <a:spLocks noGrp="1"/>
          </p:cNvSpPr>
          <p:nvPr>
            <p:ph type="subTitle" idx="1"/>
          </p:nvPr>
        </p:nvSpPr>
        <p:spPr>
          <a:xfrm>
            <a:off x="1371600" y="2780928"/>
            <a:ext cx="6400800" cy="2857872"/>
          </a:xfrm>
        </p:spPr>
        <p:txBody>
          <a:bodyPr>
            <a:normAutofit/>
          </a:bodyPr>
          <a:lstStyle/>
          <a:p>
            <a:pPr>
              <a:lnSpc>
                <a:spcPct val="150000"/>
              </a:lnSpc>
            </a:pPr>
            <a:r>
              <a:rPr lang="es-MX" b="1" dirty="0" smtClean="0">
                <a:solidFill>
                  <a:schemeClr val="accent2">
                    <a:lumMod val="60000"/>
                    <a:lumOff val="40000"/>
                  </a:schemeClr>
                </a:solidFill>
              </a:rPr>
              <a:t>Además, más, aún; adicional a lo anterior, por otra parte, otro aspecto. Asimismo, por añadidura…</a:t>
            </a:r>
            <a:endParaRPr lang="es-MX" b="1" dirty="0">
              <a:solidFill>
                <a:schemeClr val="accent2">
                  <a:lumMod val="60000"/>
                  <a:lumOff val="40000"/>
                </a:schemeClr>
              </a:solidFill>
            </a:endParaRPr>
          </a:p>
        </p:txBody>
      </p:sp>
    </p:spTree>
    <p:extLst>
      <p:ext uri="{BB962C8B-B14F-4D97-AF65-F5344CB8AC3E}">
        <p14:creationId xmlns:p14="http://schemas.microsoft.com/office/powerpoint/2010/main" val="3863426654"/>
      </p:ext>
    </p:extLst>
  </p:cSld>
  <p:clrMapOvr>
    <a:masterClrMapping/>
  </p:clrMapOvr>
  <p:transition spd="slow">
    <p:randomBar dir="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55576" y="1268760"/>
            <a:ext cx="7772400" cy="1470025"/>
          </a:xfrm>
        </p:spPr>
        <p:txBody>
          <a:bodyPr/>
          <a:lstStyle/>
          <a:p>
            <a:r>
              <a:rPr lang="es-MX" b="1" dirty="0" smtClean="0">
                <a:solidFill>
                  <a:schemeClr val="accent6">
                    <a:lumMod val="75000"/>
                  </a:schemeClr>
                </a:solidFill>
              </a:rPr>
              <a:t>CONTRASTE</a:t>
            </a:r>
            <a:endParaRPr lang="es-MX" b="1" dirty="0">
              <a:solidFill>
                <a:schemeClr val="accent6">
                  <a:lumMod val="75000"/>
                </a:schemeClr>
              </a:solidFill>
            </a:endParaRPr>
          </a:p>
        </p:txBody>
      </p:sp>
      <p:sp>
        <p:nvSpPr>
          <p:cNvPr id="3" name="Subtítulo 2"/>
          <p:cNvSpPr>
            <a:spLocks noGrp="1"/>
          </p:cNvSpPr>
          <p:nvPr>
            <p:ph type="subTitle" idx="1"/>
          </p:nvPr>
        </p:nvSpPr>
        <p:spPr>
          <a:xfrm>
            <a:off x="1371600" y="2780928"/>
            <a:ext cx="6400800" cy="2857872"/>
          </a:xfrm>
        </p:spPr>
        <p:txBody>
          <a:bodyPr>
            <a:normAutofit/>
          </a:bodyPr>
          <a:lstStyle/>
          <a:p>
            <a:pPr>
              <a:lnSpc>
                <a:spcPct val="150000"/>
              </a:lnSpc>
            </a:pPr>
            <a:r>
              <a:rPr lang="es-MX" b="1" dirty="0" smtClean="0">
                <a:solidFill>
                  <a:schemeClr val="accent6">
                    <a:lumMod val="60000"/>
                    <a:lumOff val="40000"/>
                  </a:schemeClr>
                </a:solidFill>
              </a:rPr>
              <a:t>Pero, sin embargo, por el contrario; no obstante, aunque, a pesar de, inversamente, en cambio.</a:t>
            </a:r>
            <a:endParaRPr lang="es-MX" b="1" dirty="0">
              <a:solidFill>
                <a:schemeClr val="accent6">
                  <a:lumMod val="60000"/>
                  <a:lumOff val="40000"/>
                </a:schemeClr>
              </a:solidFill>
            </a:endParaRPr>
          </a:p>
        </p:txBody>
      </p:sp>
    </p:spTree>
    <p:extLst>
      <p:ext uri="{BB962C8B-B14F-4D97-AF65-F5344CB8AC3E}">
        <p14:creationId xmlns:p14="http://schemas.microsoft.com/office/powerpoint/2010/main" val="2556684952"/>
      </p:ext>
    </p:extLst>
  </p:cSld>
  <p:clrMapOvr>
    <a:masterClrMapping/>
  </p:clrMapOvr>
  <p:transition spd="slow">
    <p:randomBar dir="ver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55576" y="1268760"/>
            <a:ext cx="7772400" cy="1470025"/>
          </a:xfrm>
        </p:spPr>
        <p:txBody>
          <a:bodyPr/>
          <a:lstStyle/>
          <a:p>
            <a:r>
              <a:rPr lang="es-MX" b="1" dirty="0" smtClean="0">
                <a:solidFill>
                  <a:schemeClr val="bg2">
                    <a:lumMod val="75000"/>
                  </a:schemeClr>
                </a:solidFill>
              </a:rPr>
              <a:t>CAUSA - EFECTO</a:t>
            </a:r>
            <a:endParaRPr lang="es-MX" b="1" dirty="0">
              <a:solidFill>
                <a:schemeClr val="bg2">
                  <a:lumMod val="75000"/>
                </a:schemeClr>
              </a:solidFill>
            </a:endParaRPr>
          </a:p>
        </p:txBody>
      </p:sp>
      <p:sp>
        <p:nvSpPr>
          <p:cNvPr id="3" name="Subtítulo 2"/>
          <p:cNvSpPr>
            <a:spLocks noGrp="1"/>
          </p:cNvSpPr>
          <p:nvPr>
            <p:ph type="subTitle" idx="1"/>
          </p:nvPr>
        </p:nvSpPr>
        <p:spPr>
          <a:xfrm>
            <a:off x="1371600" y="2780928"/>
            <a:ext cx="6400800" cy="2857872"/>
          </a:xfrm>
        </p:spPr>
        <p:txBody>
          <a:bodyPr>
            <a:normAutofit fontScale="85000" lnSpcReduction="20000"/>
          </a:bodyPr>
          <a:lstStyle/>
          <a:p>
            <a:pPr>
              <a:lnSpc>
                <a:spcPct val="150000"/>
              </a:lnSpc>
            </a:pPr>
            <a:r>
              <a:rPr lang="es-MX" b="1" dirty="0" smtClean="0">
                <a:solidFill>
                  <a:schemeClr val="accent1">
                    <a:lumMod val="60000"/>
                    <a:lumOff val="40000"/>
                  </a:schemeClr>
                </a:solidFill>
              </a:rPr>
              <a:t>Porque, por consiguiente, así pues; por tanto, por lo tanto, por esta razón. Puesto que, ya que, en consecuencia; de aquí que, así, por este motivo; pues, por eso, de modo que, según…</a:t>
            </a:r>
            <a:endParaRPr lang="es-MX" b="1" dirty="0">
              <a:solidFill>
                <a:schemeClr val="accent1">
                  <a:lumMod val="60000"/>
                  <a:lumOff val="40000"/>
                </a:schemeClr>
              </a:solidFill>
            </a:endParaRPr>
          </a:p>
        </p:txBody>
      </p:sp>
    </p:spTree>
    <p:extLst>
      <p:ext uri="{BB962C8B-B14F-4D97-AF65-F5344CB8AC3E}">
        <p14:creationId xmlns:p14="http://schemas.microsoft.com/office/powerpoint/2010/main" val="351748075"/>
      </p:ext>
    </p:extLst>
  </p:cSld>
  <p:clrMapOvr>
    <a:masterClrMapping/>
  </p:clrMapOvr>
  <p:transition spd="slow">
    <p:randomBar dir="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55576" y="1268760"/>
            <a:ext cx="7772400" cy="1470025"/>
          </a:xfrm>
        </p:spPr>
        <p:txBody>
          <a:bodyPr/>
          <a:lstStyle/>
          <a:p>
            <a:r>
              <a:rPr lang="es-MX" b="1" dirty="0" smtClean="0">
                <a:solidFill>
                  <a:schemeClr val="accent3">
                    <a:lumMod val="75000"/>
                  </a:schemeClr>
                </a:solidFill>
              </a:rPr>
              <a:t>TEMPORALES</a:t>
            </a:r>
            <a:endParaRPr lang="es-MX" b="1" dirty="0">
              <a:solidFill>
                <a:schemeClr val="accent3">
                  <a:lumMod val="75000"/>
                </a:schemeClr>
              </a:solidFill>
            </a:endParaRPr>
          </a:p>
        </p:txBody>
      </p:sp>
      <p:sp>
        <p:nvSpPr>
          <p:cNvPr id="3" name="Subtítulo 2"/>
          <p:cNvSpPr>
            <a:spLocks noGrp="1"/>
          </p:cNvSpPr>
          <p:nvPr>
            <p:ph type="subTitle" idx="1"/>
          </p:nvPr>
        </p:nvSpPr>
        <p:spPr>
          <a:xfrm>
            <a:off x="1371600" y="2780928"/>
            <a:ext cx="6400800" cy="2857872"/>
          </a:xfrm>
        </p:spPr>
        <p:txBody>
          <a:bodyPr>
            <a:normAutofit fontScale="85000" lnSpcReduction="20000"/>
          </a:bodyPr>
          <a:lstStyle/>
          <a:p>
            <a:pPr>
              <a:lnSpc>
                <a:spcPct val="150000"/>
              </a:lnSpc>
            </a:pPr>
            <a:r>
              <a:rPr lang="es-MX" b="1" dirty="0" smtClean="0">
                <a:solidFill>
                  <a:schemeClr val="accent3">
                    <a:lumMod val="60000"/>
                    <a:lumOff val="40000"/>
                  </a:schemeClr>
                </a:solidFill>
              </a:rPr>
              <a:t>Después, luego, más tarde, antes; seguidamente, a continuación, entre tanto, posteriormente. Ahora, ya, enseguida, inmediatamente; cuando, en el momento, tiempo después, finalmente…</a:t>
            </a:r>
            <a:endParaRPr lang="es-MX" b="1" dirty="0">
              <a:solidFill>
                <a:schemeClr val="accent3">
                  <a:lumMod val="60000"/>
                  <a:lumOff val="40000"/>
                </a:schemeClr>
              </a:solidFill>
            </a:endParaRPr>
          </a:p>
        </p:txBody>
      </p:sp>
    </p:spTree>
    <p:extLst>
      <p:ext uri="{BB962C8B-B14F-4D97-AF65-F5344CB8AC3E}">
        <p14:creationId xmlns:p14="http://schemas.microsoft.com/office/powerpoint/2010/main" val="4149831138"/>
      </p:ext>
    </p:extLst>
  </p:cSld>
  <p:clrMapOvr>
    <a:masterClrMapping/>
  </p:clrMapOvr>
  <p:transition spd="slow">
    <p:randomBar dir="ver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55576" y="1268760"/>
            <a:ext cx="7772400" cy="1470025"/>
          </a:xfrm>
        </p:spPr>
        <p:txBody>
          <a:bodyPr/>
          <a:lstStyle/>
          <a:p>
            <a:r>
              <a:rPr lang="es-MX" b="1" dirty="0" smtClean="0">
                <a:solidFill>
                  <a:schemeClr val="accent4">
                    <a:lumMod val="75000"/>
                  </a:schemeClr>
                </a:solidFill>
              </a:rPr>
              <a:t>COMPARACIÓN</a:t>
            </a:r>
            <a:endParaRPr lang="es-MX" b="1" dirty="0">
              <a:solidFill>
                <a:schemeClr val="accent4">
                  <a:lumMod val="75000"/>
                </a:schemeClr>
              </a:solidFill>
            </a:endParaRPr>
          </a:p>
        </p:txBody>
      </p:sp>
      <p:sp>
        <p:nvSpPr>
          <p:cNvPr id="3" name="Subtítulo 2"/>
          <p:cNvSpPr>
            <a:spLocks noGrp="1"/>
          </p:cNvSpPr>
          <p:nvPr>
            <p:ph type="subTitle" idx="1"/>
          </p:nvPr>
        </p:nvSpPr>
        <p:spPr>
          <a:xfrm>
            <a:off x="1371600" y="2780928"/>
            <a:ext cx="6400800" cy="2857872"/>
          </a:xfrm>
        </p:spPr>
        <p:txBody>
          <a:bodyPr>
            <a:normAutofit/>
          </a:bodyPr>
          <a:lstStyle/>
          <a:p>
            <a:pPr>
              <a:lnSpc>
                <a:spcPct val="150000"/>
              </a:lnSpc>
            </a:pPr>
            <a:r>
              <a:rPr lang="es-MX" b="1" dirty="0" smtClean="0">
                <a:solidFill>
                  <a:schemeClr val="accent4">
                    <a:lumMod val="60000"/>
                    <a:lumOff val="40000"/>
                  </a:schemeClr>
                </a:solidFill>
              </a:rPr>
              <a:t>Así como, tal como, tanto como; del mismo modo, de la misma manera. Asimismo, igualmente…</a:t>
            </a:r>
            <a:endParaRPr lang="es-MX" b="1" dirty="0">
              <a:solidFill>
                <a:schemeClr val="accent4">
                  <a:lumMod val="60000"/>
                  <a:lumOff val="40000"/>
                </a:schemeClr>
              </a:solidFill>
            </a:endParaRPr>
          </a:p>
        </p:txBody>
      </p:sp>
    </p:spTree>
    <p:extLst>
      <p:ext uri="{BB962C8B-B14F-4D97-AF65-F5344CB8AC3E}">
        <p14:creationId xmlns:p14="http://schemas.microsoft.com/office/powerpoint/2010/main" val="2834986188"/>
      </p:ext>
    </p:extLst>
  </p:cSld>
  <p:clrMapOvr>
    <a:masterClrMapping/>
  </p:clrMapOvr>
  <p:transition spd="slow">
    <p:randomBar dir="ver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55576" y="1268760"/>
            <a:ext cx="7772400" cy="1470025"/>
          </a:xfrm>
        </p:spPr>
        <p:txBody>
          <a:bodyPr/>
          <a:lstStyle/>
          <a:p>
            <a:r>
              <a:rPr lang="es-MX" b="1" dirty="0" smtClean="0">
                <a:solidFill>
                  <a:schemeClr val="accent2">
                    <a:lumMod val="75000"/>
                  </a:schemeClr>
                </a:solidFill>
              </a:rPr>
              <a:t>ÉNFASIS</a:t>
            </a:r>
            <a:endParaRPr lang="es-MX" b="1" dirty="0">
              <a:solidFill>
                <a:schemeClr val="accent2">
                  <a:lumMod val="75000"/>
                </a:schemeClr>
              </a:solidFill>
            </a:endParaRPr>
          </a:p>
        </p:txBody>
      </p:sp>
      <p:sp>
        <p:nvSpPr>
          <p:cNvPr id="3" name="Subtítulo 2"/>
          <p:cNvSpPr>
            <a:spLocks noGrp="1"/>
          </p:cNvSpPr>
          <p:nvPr>
            <p:ph type="subTitle" idx="1"/>
          </p:nvPr>
        </p:nvSpPr>
        <p:spPr>
          <a:xfrm>
            <a:off x="1371600" y="2780928"/>
            <a:ext cx="6400800" cy="2857872"/>
          </a:xfrm>
        </p:spPr>
        <p:txBody>
          <a:bodyPr>
            <a:normAutofit fontScale="85000" lnSpcReduction="10000"/>
          </a:bodyPr>
          <a:lstStyle/>
          <a:p>
            <a:pPr>
              <a:lnSpc>
                <a:spcPct val="150000"/>
              </a:lnSpc>
            </a:pPr>
            <a:r>
              <a:rPr lang="es-MX" b="1" dirty="0" smtClean="0">
                <a:solidFill>
                  <a:schemeClr val="accent2">
                    <a:lumMod val="60000"/>
                    <a:lumOff val="40000"/>
                  </a:schemeClr>
                </a:solidFill>
              </a:rPr>
              <a:t>Sobre todo, ciertamente, lo que es más, lo que es peor; repetimos, en otras palabras, como si fuera poco, lo que es más importante, especialmente…</a:t>
            </a:r>
            <a:endParaRPr lang="es-MX" b="1" dirty="0">
              <a:solidFill>
                <a:schemeClr val="accent2">
                  <a:lumMod val="60000"/>
                  <a:lumOff val="40000"/>
                </a:schemeClr>
              </a:solidFill>
            </a:endParaRPr>
          </a:p>
        </p:txBody>
      </p:sp>
    </p:spTree>
    <p:extLst>
      <p:ext uri="{BB962C8B-B14F-4D97-AF65-F5344CB8AC3E}">
        <p14:creationId xmlns:p14="http://schemas.microsoft.com/office/powerpoint/2010/main" val="2449927580"/>
      </p:ext>
    </p:extLst>
  </p:cSld>
  <p:clrMapOvr>
    <a:masterClrMapping/>
  </p:clrMapOvr>
  <p:transition spd="slow">
    <p:randomBar dir="ver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827584" y="260648"/>
            <a:ext cx="7772400" cy="1470025"/>
          </a:xfrm>
        </p:spPr>
        <p:txBody>
          <a:bodyPr>
            <a:normAutofit fontScale="90000"/>
          </a:bodyPr>
          <a:lstStyle/>
          <a:p>
            <a:r>
              <a:rPr lang="es-MX" b="1" dirty="0" smtClean="0">
                <a:solidFill>
                  <a:schemeClr val="tx2">
                    <a:lumMod val="50000"/>
                  </a:schemeClr>
                </a:solidFill>
              </a:rPr>
              <a:t>EJEMPLOS </a:t>
            </a:r>
            <a:br>
              <a:rPr lang="es-MX" b="1" dirty="0" smtClean="0">
                <a:solidFill>
                  <a:schemeClr val="tx2">
                    <a:lumMod val="50000"/>
                  </a:schemeClr>
                </a:solidFill>
              </a:rPr>
            </a:br>
            <a:r>
              <a:rPr lang="es-MX" b="1" dirty="0" smtClean="0">
                <a:solidFill>
                  <a:schemeClr val="tx2">
                    <a:lumMod val="50000"/>
                  </a:schemeClr>
                </a:solidFill>
              </a:rPr>
              <a:t>(para dar coherencia y cohesión a un texto)</a:t>
            </a:r>
            <a:endParaRPr lang="es-MX" b="1" dirty="0">
              <a:solidFill>
                <a:schemeClr val="tx2">
                  <a:lumMod val="50000"/>
                </a:schemeClr>
              </a:solidFill>
            </a:endParaRPr>
          </a:p>
        </p:txBody>
      </p:sp>
      <p:sp>
        <p:nvSpPr>
          <p:cNvPr id="3" name="Subtítulo 2"/>
          <p:cNvSpPr>
            <a:spLocks noGrp="1"/>
          </p:cNvSpPr>
          <p:nvPr>
            <p:ph type="subTitle" idx="1"/>
          </p:nvPr>
        </p:nvSpPr>
        <p:spPr>
          <a:xfrm>
            <a:off x="1331640" y="2204864"/>
            <a:ext cx="6400800" cy="4434631"/>
          </a:xfrm>
        </p:spPr>
        <p:txBody>
          <a:bodyPr>
            <a:normAutofit fontScale="70000" lnSpcReduction="20000"/>
          </a:bodyPr>
          <a:lstStyle/>
          <a:p>
            <a:pPr>
              <a:lnSpc>
                <a:spcPct val="170000"/>
              </a:lnSpc>
            </a:pPr>
            <a:r>
              <a:rPr lang="es-MX" sz="5100" b="1" dirty="0" smtClean="0">
                <a:solidFill>
                  <a:schemeClr val="tx2">
                    <a:lumMod val="90000"/>
                  </a:schemeClr>
                </a:solidFill>
              </a:rPr>
              <a:t>PRONOMBRES</a:t>
            </a:r>
          </a:p>
          <a:p>
            <a:pPr marL="457200" indent="-457200" algn="just">
              <a:lnSpc>
                <a:spcPct val="170000"/>
              </a:lnSpc>
              <a:buFont typeface="Courier New" panose="02070309020205020404" pitchFamily="49" charset="0"/>
              <a:buChar char="o"/>
            </a:pPr>
            <a:r>
              <a:rPr lang="es-MX" b="1" dirty="0" smtClean="0">
                <a:solidFill>
                  <a:schemeClr val="accent3">
                    <a:lumMod val="60000"/>
                    <a:lumOff val="40000"/>
                  </a:schemeClr>
                </a:solidFill>
              </a:rPr>
              <a:t>La profesora acostumbra llegar tarde; a ella no le importa el reglamento.</a:t>
            </a:r>
          </a:p>
          <a:p>
            <a:pPr marL="457200" indent="-457200" algn="just">
              <a:lnSpc>
                <a:spcPct val="170000"/>
              </a:lnSpc>
              <a:buFont typeface="Courier New" panose="02070309020205020404" pitchFamily="49" charset="0"/>
              <a:buChar char="o"/>
            </a:pPr>
            <a:r>
              <a:rPr lang="es-MX" b="1" dirty="0" smtClean="0">
                <a:solidFill>
                  <a:schemeClr val="accent3">
                    <a:lumMod val="20000"/>
                    <a:lumOff val="80000"/>
                  </a:schemeClr>
                </a:solidFill>
              </a:rPr>
              <a:t>Los muros se hicieron para saltarse; éstos no constituyen un obstáculo para los fuertes.</a:t>
            </a:r>
          </a:p>
          <a:p>
            <a:pPr marL="457200" indent="-457200" algn="just">
              <a:lnSpc>
                <a:spcPct val="170000"/>
              </a:lnSpc>
              <a:buFont typeface="Courier New" panose="02070309020205020404" pitchFamily="49" charset="0"/>
              <a:buChar char="o"/>
            </a:pPr>
            <a:r>
              <a:rPr lang="es-MX" b="1" dirty="0" smtClean="0">
                <a:solidFill>
                  <a:schemeClr val="accent3">
                    <a:lumMod val="40000"/>
                    <a:lumOff val="60000"/>
                  </a:schemeClr>
                </a:solidFill>
              </a:rPr>
              <a:t>Te doy prestado mi abrigo, pero no olvides que es mío.</a:t>
            </a:r>
          </a:p>
          <a:p>
            <a:pPr marL="457200" indent="-457200" algn="just">
              <a:lnSpc>
                <a:spcPct val="170000"/>
              </a:lnSpc>
              <a:buFont typeface="Courier New" panose="02070309020205020404" pitchFamily="49" charset="0"/>
              <a:buChar char="o"/>
            </a:pPr>
            <a:endParaRPr lang="es-MX" b="1" dirty="0">
              <a:solidFill>
                <a:schemeClr val="accent1">
                  <a:lumMod val="60000"/>
                  <a:lumOff val="40000"/>
                </a:schemeClr>
              </a:solidFill>
            </a:endParaRPr>
          </a:p>
        </p:txBody>
      </p:sp>
    </p:spTree>
    <p:extLst>
      <p:ext uri="{BB962C8B-B14F-4D97-AF65-F5344CB8AC3E}">
        <p14:creationId xmlns:p14="http://schemas.microsoft.com/office/powerpoint/2010/main" val="579020549"/>
      </p:ext>
    </p:extLst>
  </p:cSld>
  <p:clrMapOvr>
    <a:masterClrMapping/>
  </p:clrMapOvr>
  <p:transition spd="slow">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85000"/>
              </a:schemeClr>
            </a:gs>
            <a:gs pos="20000">
              <a:schemeClr val="tx1"/>
            </a:gs>
            <a:gs pos="100000">
              <a:schemeClr val="tx1">
                <a:lumMod val="75000"/>
              </a:schemeClr>
            </a:gs>
          </a:gsLst>
          <a:lin ang="0" scaled="1"/>
          <a:tileRect/>
        </a:gradFill>
        <a:effectLst/>
      </p:bgPr>
    </p:bg>
    <p:spTree>
      <p:nvGrpSpPr>
        <p:cNvPr id="1" name=""/>
        <p:cNvGrpSpPr/>
        <p:nvPr/>
      </p:nvGrpSpPr>
      <p:grpSpPr>
        <a:xfrm>
          <a:off x="0" y="0"/>
          <a:ext cx="0" cy="0"/>
          <a:chOff x="0" y="0"/>
          <a:chExt cx="0" cy="0"/>
        </a:xfrm>
      </p:grpSpPr>
      <p:pic>
        <p:nvPicPr>
          <p:cNvPr id="86" name="Picture 85" descr="2691042333_6cb8bc58e8_b.jpg"/>
          <p:cNvPicPr>
            <a:picLocks noChangeAspect="1"/>
          </p:cNvPicPr>
          <p:nvPr/>
        </p:nvPicPr>
        <p:blipFill>
          <a:blip r:embed="rId3" cstate="print">
            <a:grayscl/>
            <a:lum bright="25000" contrast="25000"/>
          </a:blip>
          <a:srcRect/>
          <a:stretch>
            <a:fillRect/>
          </a:stretch>
        </p:blipFill>
        <p:spPr>
          <a:xfrm>
            <a:off x="0" y="1325068"/>
            <a:ext cx="9144000" cy="3475532"/>
          </a:xfrm>
          <a:prstGeom prst="rect">
            <a:avLst/>
          </a:prstGeom>
          <a:effectLst>
            <a:innerShdw blurRad="63500" dist="50800" dir="16200000">
              <a:prstClr val="black">
                <a:alpha val="50000"/>
              </a:prstClr>
            </a:innerShdw>
          </a:effectLst>
        </p:spPr>
      </p:pic>
      <p:sp>
        <p:nvSpPr>
          <p:cNvPr id="87" name="Rectangle 86"/>
          <p:cNvSpPr/>
          <p:nvPr/>
        </p:nvSpPr>
        <p:spPr>
          <a:xfrm>
            <a:off x="0" y="1281100"/>
            <a:ext cx="9144000" cy="3519500"/>
          </a:xfrm>
          <a:prstGeom prst="rect">
            <a:avLst/>
          </a:prstGeom>
          <a:gradFill flip="none" rotWithShape="1">
            <a:gsLst>
              <a:gs pos="0">
                <a:srgbClr val="FF3399">
                  <a:alpha val="30000"/>
                </a:srgbClr>
              </a:gs>
              <a:gs pos="25000">
                <a:srgbClr val="FF6633">
                  <a:alpha val="30000"/>
                </a:srgbClr>
              </a:gs>
              <a:gs pos="50000">
                <a:srgbClr val="FFFF00">
                  <a:alpha val="30000"/>
                </a:srgbClr>
              </a:gs>
              <a:gs pos="75000">
                <a:srgbClr val="01A78F">
                  <a:alpha val="30000"/>
                </a:srgbClr>
              </a:gs>
              <a:gs pos="100000">
                <a:srgbClr val="3366FF">
                  <a:alpha val="3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noProof="1">
              <a:solidFill>
                <a:prstClr val="white"/>
              </a:solidFill>
            </a:endParaRPr>
          </a:p>
        </p:txBody>
      </p:sp>
      <p:sp>
        <p:nvSpPr>
          <p:cNvPr id="4" name="CuadroTexto 3"/>
          <p:cNvSpPr txBox="1"/>
          <p:nvPr/>
        </p:nvSpPr>
        <p:spPr>
          <a:xfrm>
            <a:off x="-36512" y="4970932"/>
            <a:ext cx="9180512" cy="1318181"/>
          </a:xfrm>
          <a:prstGeom prst="rect">
            <a:avLst/>
          </a:prstGeom>
          <a:blipFill>
            <a:blip r:embed="rId4"/>
            <a:tile tx="0" ty="0" sx="100000" sy="100000" flip="none" algn="tl"/>
          </a:blipFill>
        </p:spPr>
        <p:txBody>
          <a:bodyPr wrap="square" rtlCol="0">
            <a:spAutoFit/>
          </a:bodyPr>
          <a:lstStyle/>
          <a:p>
            <a:pPr algn="ctr">
              <a:lnSpc>
                <a:spcPct val="150000"/>
              </a:lnSpc>
            </a:pPr>
            <a:r>
              <a:rPr lang="es-MX" sz="2800" b="1" dirty="0" smtClean="0">
                <a:solidFill>
                  <a:schemeClr val="accent2">
                    <a:lumMod val="75000"/>
                  </a:schemeClr>
                </a:solidFill>
              </a:rPr>
              <a:t>Elaborado por: </a:t>
            </a:r>
          </a:p>
          <a:p>
            <a:pPr algn="ctr">
              <a:lnSpc>
                <a:spcPct val="150000"/>
              </a:lnSpc>
            </a:pPr>
            <a:r>
              <a:rPr lang="es-MX" sz="2800" b="1" dirty="0" smtClean="0">
                <a:solidFill>
                  <a:schemeClr val="accent2">
                    <a:lumMod val="75000"/>
                  </a:schemeClr>
                </a:solidFill>
              </a:rPr>
              <a:t>Dra. en C. S. Diana Castro Ricalde</a:t>
            </a:r>
            <a:endParaRPr lang="es-MX" sz="2800" b="1" dirty="0">
              <a:solidFill>
                <a:schemeClr val="accent2">
                  <a:lumMod val="75000"/>
                </a:schemeClr>
              </a:solidFill>
            </a:endParaRPr>
          </a:p>
        </p:txBody>
      </p:sp>
      <p:sp>
        <p:nvSpPr>
          <p:cNvPr id="6" name="CuadroTexto 5"/>
          <p:cNvSpPr txBox="1"/>
          <p:nvPr/>
        </p:nvSpPr>
        <p:spPr>
          <a:xfrm>
            <a:off x="2051720" y="1277613"/>
            <a:ext cx="5400600" cy="3277820"/>
          </a:xfrm>
          <a:prstGeom prst="rect">
            <a:avLst/>
          </a:prstGeom>
          <a:noFill/>
        </p:spPr>
        <p:txBody>
          <a:bodyPr wrap="square" rtlCol="0">
            <a:spAutoFit/>
          </a:bodyPr>
          <a:lstStyle/>
          <a:p>
            <a:pPr algn="ctr">
              <a:lnSpc>
                <a:spcPct val="150000"/>
              </a:lnSpc>
            </a:pPr>
            <a:r>
              <a:rPr lang="es-MX" b="1" dirty="0" smtClean="0">
                <a:solidFill>
                  <a:srgbClr val="0070C0"/>
                </a:solidFill>
              </a:rPr>
              <a:t>TÍTULO DEL MATERIAL</a:t>
            </a:r>
          </a:p>
          <a:p>
            <a:pPr algn="ctr">
              <a:lnSpc>
                <a:spcPct val="150000"/>
              </a:lnSpc>
            </a:pPr>
            <a:r>
              <a:rPr lang="es-MX" sz="3600" b="1" dirty="0" smtClean="0">
                <a:solidFill>
                  <a:srgbClr val="0070C0"/>
                </a:solidFill>
              </a:rPr>
              <a:t>EL TEXTO: CARACTERÍSTICAS, TIPOS Y EJEMPLOS </a:t>
            </a:r>
          </a:p>
          <a:p>
            <a:endParaRPr lang="es-MX" dirty="0"/>
          </a:p>
        </p:txBody>
      </p:sp>
    </p:spTree>
    <p:extLst>
      <p:ext uri="{BB962C8B-B14F-4D97-AF65-F5344CB8AC3E}">
        <p14:creationId xmlns:p14="http://schemas.microsoft.com/office/powerpoint/2010/main" val="979150578"/>
      </p:ext>
    </p:extLst>
  </p:cSld>
  <p:clrMapOvr>
    <a:masterClrMapping/>
  </p:clrMapOvr>
  <p:transition spd="slow">
    <p:randomBar dir="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827584" y="260648"/>
            <a:ext cx="7772400" cy="1470025"/>
          </a:xfrm>
        </p:spPr>
        <p:txBody>
          <a:bodyPr>
            <a:normAutofit fontScale="90000"/>
          </a:bodyPr>
          <a:lstStyle/>
          <a:p>
            <a:r>
              <a:rPr lang="es-MX" b="1" dirty="0" smtClean="0">
                <a:solidFill>
                  <a:schemeClr val="accent6">
                    <a:lumMod val="40000"/>
                    <a:lumOff val="60000"/>
                  </a:schemeClr>
                </a:solidFill>
              </a:rPr>
              <a:t>EJEMPLOS </a:t>
            </a:r>
            <a:br>
              <a:rPr lang="es-MX" b="1" dirty="0" smtClean="0">
                <a:solidFill>
                  <a:schemeClr val="accent6">
                    <a:lumMod val="40000"/>
                    <a:lumOff val="60000"/>
                  </a:schemeClr>
                </a:solidFill>
              </a:rPr>
            </a:br>
            <a:r>
              <a:rPr lang="es-MX" b="1" dirty="0" smtClean="0">
                <a:solidFill>
                  <a:schemeClr val="accent6">
                    <a:lumMod val="40000"/>
                    <a:lumOff val="60000"/>
                  </a:schemeClr>
                </a:solidFill>
              </a:rPr>
              <a:t>(para dar coherencia y cohesión a un texto)</a:t>
            </a:r>
            <a:endParaRPr lang="es-MX" b="1" dirty="0">
              <a:solidFill>
                <a:schemeClr val="accent6">
                  <a:lumMod val="40000"/>
                  <a:lumOff val="60000"/>
                </a:schemeClr>
              </a:solidFill>
            </a:endParaRPr>
          </a:p>
        </p:txBody>
      </p:sp>
      <p:sp>
        <p:nvSpPr>
          <p:cNvPr id="3" name="Subtítulo 2"/>
          <p:cNvSpPr>
            <a:spLocks noGrp="1"/>
          </p:cNvSpPr>
          <p:nvPr>
            <p:ph type="subTitle" idx="1"/>
          </p:nvPr>
        </p:nvSpPr>
        <p:spPr>
          <a:xfrm>
            <a:off x="1403648" y="2060848"/>
            <a:ext cx="6840760" cy="4434631"/>
          </a:xfrm>
        </p:spPr>
        <p:txBody>
          <a:bodyPr>
            <a:normAutofit/>
          </a:bodyPr>
          <a:lstStyle/>
          <a:p>
            <a:pPr>
              <a:lnSpc>
                <a:spcPct val="170000"/>
              </a:lnSpc>
            </a:pPr>
            <a:r>
              <a:rPr lang="es-MX" sz="4000" b="1" dirty="0" smtClean="0">
                <a:solidFill>
                  <a:schemeClr val="accent6">
                    <a:lumMod val="60000"/>
                    <a:lumOff val="40000"/>
                  </a:schemeClr>
                </a:solidFill>
              </a:rPr>
              <a:t>ELIPSIS</a:t>
            </a:r>
          </a:p>
          <a:p>
            <a:pPr marL="457200" indent="-457200" algn="just">
              <a:lnSpc>
                <a:spcPct val="170000"/>
              </a:lnSpc>
              <a:buFont typeface="Courier New" panose="02070309020205020404" pitchFamily="49" charset="0"/>
              <a:buChar char="o"/>
            </a:pPr>
            <a:r>
              <a:rPr lang="es-MX" b="1" dirty="0" smtClean="0">
                <a:solidFill>
                  <a:schemeClr val="accent6">
                    <a:lumMod val="20000"/>
                    <a:lumOff val="80000"/>
                  </a:schemeClr>
                </a:solidFill>
              </a:rPr>
              <a:t>Durante meses, Pedro construye un muro de ladrillos; los seca al sol; los apila, enfila, pega unos con otros.</a:t>
            </a:r>
          </a:p>
          <a:p>
            <a:pPr marL="457200" indent="-457200" algn="just">
              <a:lnSpc>
                <a:spcPct val="170000"/>
              </a:lnSpc>
              <a:buFont typeface="Courier New" panose="02070309020205020404" pitchFamily="49" charset="0"/>
              <a:buChar char="o"/>
            </a:pPr>
            <a:endParaRPr lang="es-MX" b="1" dirty="0">
              <a:solidFill>
                <a:schemeClr val="accent1">
                  <a:lumMod val="60000"/>
                  <a:lumOff val="40000"/>
                </a:schemeClr>
              </a:solidFill>
            </a:endParaRPr>
          </a:p>
        </p:txBody>
      </p:sp>
    </p:spTree>
    <p:extLst>
      <p:ext uri="{BB962C8B-B14F-4D97-AF65-F5344CB8AC3E}">
        <p14:creationId xmlns:p14="http://schemas.microsoft.com/office/powerpoint/2010/main" val="3418666770"/>
      </p:ext>
    </p:extLst>
  </p:cSld>
  <p:clrMapOvr>
    <a:masterClrMapping/>
  </p:clrMapOvr>
  <p:transition spd="slow">
    <p:randomBar dir="ver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85000"/>
              </a:schemeClr>
            </a:gs>
            <a:gs pos="20000">
              <a:schemeClr val="tx1"/>
            </a:gs>
            <a:gs pos="100000">
              <a:schemeClr val="tx1">
                <a:lumMod val="75000"/>
              </a:schemeClr>
            </a:gs>
          </a:gsLst>
          <a:lin ang="0" scaled="1"/>
          <a:tileRect/>
        </a:gradFill>
        <a:effectLst/>
      </p:bgPr>
    </p:bg>
    <p:spTree>
      <p:nvGrpSpPr>
        <p:cNvPr id="1" name=""/>
        <p:cNvGrpSpPr/>
        <p:nvPr/>
      </p:nvGrpSpPr>
      <p:grpSpPr>
        <a:xfrm>
          <a:off x="0" y="0"/>
          <a:ext cx="0" cy="0"/>
          <a:chOff x="0" y="0"/>
          <a:chExt cx="0" cy="0"/>
        </a:xfrm>
      </p:grpSpPr>
      <p:pic>
        <p:nvPicPr>
          <p:cNvPr id="86" name="Picture 85" descr="2691042333_6cb8bc58e8_b.jpg"/>
          <p:cNvPicPr>
            <a:picLocks noChangeAspect="1"/>
          </p:cNvPicPr>
          <p:nvPr/>
        </p:nvPicPr>
        <p:blipFill>
          <a:blip r:embed="rId3" cstate="print">
            <a:grayscl/>
            <a:lum bright="25000" contrast="25000"/>
          </a:blip>
          <a:srcRect/>
          <a:stretch>
            <a:fillRect/>
          </a:stretch>
        </p:blipFill>
        <p:spPr>
          <a:xfrm>
            <a:off x="0" y="1066800"/>
            <a:ext cx="9144000" cy="3733800"/>
          </a:xfrm>
          <a:prstGeom prst="rect">
            <a:avLst/>
          </a:prstGeom>
          <a:effectLst>
            <a:innerShdw blurRad="63500" dist="50800" dir="16200000">
              <a:prstClr val="black">
                <a:alpha val="50000"/>
              </a:prstClr>
            </a:innerShdw>
          </a:effectLst>
        </p:spPr>
      </p:pic>
      <p:sp>
        <p:nvSpPr>
          <p:cNvPr id="87" name="Rectangle 86"/>
          <p:cNvSpPr/>
          <p:nvPr/>
        </p:nvSpPr>
        <p:spPr>
          <a:xfrm>
            <a:off x="0" y="970200"/>
            <a:ext cx="9144000" cy="3733800"/>
          </a:xfrm>
          <a:prstGeom prst="rect">
            <a:avLst/>
          </a:prstGeom>
          <a:gradFill flip="none" rotWithShape="1">
            <a:gsLst>
              <a:gs pos="0">
                <a:srgbClr val="FF3399">
                  <a:alpha val="30000"/>
                </a:srgbClr>
              </a:gs>
              <a:gs pos="25000">
                <a:srgbClr val="FF6633">
                  <a:alpha val="30000"/>
                </a:srgbClr>
              </a:gs>
              <a:gs pos="50000">
                <a:srgbClr val="FFFF00">
                  <a:alpha val="30000"/>
                </a:srgbClr>
              </a:gs>
              <a:gs pos="75000">
                <a:srgbClr val="01A78F">
                  <a:alpha val="30000"/>
                </a:srgbClr>
              </a:gs>
              <a:gs pos="100000">
                <a:srgbClr val="3366FF">
                  <a:alpha val="3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noProof="1">
              <a:solidFill>
                <a:prstClr val="white"/>
              </a:solidFill>
            </a:endParaRPr>
          </a:p>
        </p:txBody>
      </p:sp>
      <p:graphicFrame>
        <p:nvGraphicFramePr>
          <p:cNvPr id="5" name="Diagrama 4"/>
          <p:cNvGraphicFramePr/>
          <p:nvPr>
            <p:extLst>
              <p:ext uri="{D42A27DB-BD31-4B8C-83A1-F6EECF244321}">
                <p14:modId xmlns:p14="http://schemas.microsoft.com/office/powerpoint/2010/main" val="2155513151"/>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683262269"/>
      </p:ext>
    </p:extLst>
  </p:cSld>
  <p:clrMapOvr>
    <a:masterClrMapping/>
  </p:clrMapOvr>
  <p:transition spd="slow">
    <p:randomBar dir="ver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11560" y="764704"/>
            <a:ext cx="7772400" cy="1470025"/>
          </a:xfrm>
        </p:spPr>
        <p:txBody>
          <a:bodyPr/>
          <a:lstStyle/>
          <a:p>
            <a:r>
              <a:rPr lang="es-MX" b="1" dirty="0" smtClean="0">
                <a:solidFill>
                  <a:schemeClr val="tx1">
                    <a:lumMod val="75000"/>
                  </a:schemeClr>
                </a:solidFill>
              </a:rPr>
              <a:t>TIPOS DE TEXTOS SEGÚN SU ESTRUCTURA</a:t>
            </a:r>
            <a:endParaRPr lang="es-MX" b="1" dirty="0">
              <a:solidFill>
                <a:schemeClr val="tx1">
                  <a:lumMod val="75000"/>
                </a:schemeClr>
              </a:solidFill>
            </a:endParaRPr>
          </a:p>
        </p:txBody>
      </p:sp>
      <p:pic>
        <p:nvPicPr>
          <p:cNvPr id="5" name="Imagen 4"/>
          <p:cNvPicPr>
            <a:picLocks noChangeAspect="1"/>
          </p:cNvPicPr>
          <p:nvPr/>
        </p:nvPicPr>
        <p:blipFill>
          <a:blip r:embed="rId2"/>
          <a:stretch>
            <a:fillRect/>
          </a:stretch>
        </p:blipFill>
        <p:spPr>
          <a:xfrm>
            <a:off x="1619250" y="2564904"/>
            <a:ext cx="5905500" cy="3744416"/>
          </a:xfrm>
          <a:prstGeom prst="rect">
            <a:avLst/>
          </a:prstGeom>
          <a:ln w="38100">
            <a:solidFill>
              <a:srgbClr val="C00000"/>
            </a:solidFill>
          </a:ln>
        </p:spPr>
      </p:pic>
    </p:spTree>
    <p:extLst>
      <p:ext uri="{BB962C8B-B14F-4D97-AF65-F5344CB8AC3E}">
        <p14:creationId xmlns:p14="http://schemas.microsoft.com/office/powerpoint/2010/main" val="3298729449"/>
      </p:ext>
    </p:extLst>
  </p:cSld>
  <p:clrMapOvr>
    <a:masterClrMapping/>
  </p:clrMapOvr>
  <p:transition spd="slow">
    <p:randomBar dir="ver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45840" y="266787"/>
            <a:ext cx="7772400" cy="1470025"/>
          </a:xfrm>
        </p:spPr>
        <p:txBody>
          <a:bodyPr>
            <a:normAutofit/>
          </a:bodyPr>
          <a:lstStyle/>
          <a:p>
            <a:pPr>
              <a:lnSpc>
                <a:spcPct val="150000"/>
              </a:lnSpc>
            </a:pPr>
            <a:r>
              <a:rPr lang="es-MX" sz="2000" b="1" dirty="0" smtClean="0">
                <a:solidFill>
                  <a:schemeClr val="accent1">
                    <a:lumMod val="60000"/>
                    <a:lumOff val="40000"/>
                  </a:schemeClr>
                </a:solidFill>
              </a:rPr>
              <a:t>SEGÚN SU ESTRUCTURA, LOS TEXTOS PUEDEN SER:</a:t>
            </a:r>
            <a:endParaRPr lang="es-MX" sz="2000" b="1" dirty="0">
              <a:solidFill>
                <a:schemeClr val="accent1">
                  <a:lumMod val="60000"/>
                  <a:lumOff val="40000"/>
                </a:schemeClr>
              </a:solidFill>
            </a:endParaRPr>
          </a:p>
        </p:txBody>
      </p:sp>
      <p:graphicFrame>
        <p:nvGraphicFramePr>
          <p:cNvPr id="6" name="Diagrama 5"/>
          <p:cNvGraphicFramePr/>
          <p:nvPr>
            <p:extLst>
              <p:ext uri="{D42A27DB-BD31-4B8C-83A1-F6EECF244321}">
                <p14:modId xmlns:p14="http://schemas.microsoft.com/office/powerpoint/2010/main" val="1080635742"/>
              </p:ext>
            </p:extLst>
          </p:nvPr>
        </p:nvGraphicFramePr>
        <p:xfrm>
          <a:off x="467544" y="1397000"/>
          <a:ext cx="7920880" cy="4984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4027313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12852" y="378541"/>
            <a:ext cx="7772400" cy="720080"/>
          </a:xfrm>
        </p:spPr>
        <p:txBody>
          <a:bodyPr>
            <a:normAutofit fontScale="90000"/>
          </a:bodyPr>
          <a:lstStyle/>
          <a:p>
            <a:r>
              <a:rPr lang="es-MX" b="1" dirty="0" smtClean="0">
                <a:solidFill>
                  <a:schemeClr val="accent1">
                    <a:lumMod val="60000"/>
                    <a:lumOff val="40000"/>
                  </a:schemeClr>
                </a:solidFill>
              </a:rPr>
              <a:t>TEXTOS NARRATIVOS</a:t>
            </a:r>
            <a:endParaRPr lang="es-MX" b="1" dirty="0">
              <a:solidFill>
                <a:schemeClr val="accent1">
                  <a:lumMod val="60000"/>
                  <a:lumOff val="40000"/>
                </a:schemeClr>
              </a:solidFill>
            </a:endParaRPr>
          </a:p>
        </p:txBody>
      </p:sp>
      <p:sp>
        <p:nvSpPr>
          <p:cNvPr id="3" name="Subtítulo 2"/>
          <p:cNvSpPr>
            <a:spLocks noGrp="1"/>
          </p:cNvSpPr>
          <p:nvPr>
            <p:ph type="subTitle" idx="1"/>
          </p:nvPr>
        </p:nvSpPr>
        <p:spPr>
          <a:xfrm>
            <a:off x="4499992" y="1340768"/>
            <a:ext cx="4208512" cy="3289920"/>
          </a:xfrm>
        </p:spPr>
        <p:txBody>
          <a:bodyPr>
            <a:normAutofit fontScale="85000" lnSpcReduction="10000"/>
          </a:bodyPr>
          <a:lstStyle/>
          <a:p>
            <a:pPr algn="just">
              <a:lnSpc>
                <a:spcPct val="160000"/>
              </a:lnSpc>
            </a:pPr>
            <a:r>
              <a:rPr lang="es-MX" b="1" dirty="0" smtClean="0">
                <a:solidFill>
                  <a:schemeClr val="accent1">
                    <a:lumMod val="40000"/>
                    <a:lumOff val="60000"/>
                  </a:schemeClr>
                </a:solidFill>
              </a:rPr>
              <a:t>Consisten </a:t>
            </a:r>
            <a:r>
              <a:rPr lang="es-MX" b="1" dirty="0">
                <a:solidFill>
                  <a:schemeClr val="accent1">
                    <a:lumMod val="40000"/>
                    <a:lumOff val="60000"/>
                  </a:schemeClr>
                </a:solidFill>
              </a:rPr>
              <a:t>en contar hechos, reales o ficticios, que suceden a unos personajes en un espacio y en un tiempo </a:t>
            </a:r>
            <a:r>
              <a:rPr lang="es-MX" b="1" dirty="0" smtClean="0">
                <a:solidFill>
                  <a:schemeClr val="accent1">
                    <a:lumMod val="40000"/>
                    <a:lumOff val="60000"/>
                  </a:schemeClr>
                </a:solidFill>
              </a:rPr>
              <a:t>determinados.</a:t>
            </a:r>
            <a:endParaRPr lang="es-MX" b="1" dirty="0">
              <a:solidFill>
                <a:schemeClr val="accent1">
                  <a:lumMod val="40000"/>
                  <a:lumOff val="60000"/>
                </a:schemeClr>
              </a:solidFill>
            </a:endParaRPr>
          </a:p>
        </p:txBody>
      </p:sp>
      <p:pic>
        <p:nvPicPr>
          <p:cNvPr id="7" name="Imagen 6"/>
          <p:cNvPicPr>
            <a:picLocks noChangeAspect="1"/>
          </p:cNvPicPr>
          <p:nvPr/>
        </p:nvPicPr>
        <p:blipFill>
          <a:blip r:embed="rId2"/>
          <a:stretch>
            <a:fillRect/>
          </a:stretch>
        </p:blipFill>
        <p:spPr>
          <a:xfrm rot="20364213">
            <a:off x="660766" y="2391818"/>
            <a:ext cx="3384376" cy="3764086"/>
          </a:xfrm>
          <a:prstGeom prst="rect">
            <a:avLst/>
          </a:prstGeom>
          <a:ln w="38100">
            <a:solidFill>
              <a:schemeClr val="accent1">
                <a:lumMod val="60000"/>
                <a:lumOff val="40000"/>
              </a:schemeClr>
            </a:solidFill>
          </a:ln>
        </p:spPr>
      </p:pic>
      <p:sp>
        <p:nvSpPr>
          <p:cNvPr id="8" name="CuadroTexto 7"/>
          <p:cNvSpPr txBox="1"/>
          <p:nvPr/>
        </p:nvSpPr>
        <p:spPr>
          <a:xfrm>
            <a:off x="5004048" y="5301208"/>
            <a:ext cx="3600400" cy="923330"/>
          </a:xfrm>
          <a:prstGeom prst="rect">
            <a:avLst/>
          </a:prstGeom>
          <a:noFill/>
        </p:spPr>
        <p:txBody>
          <a:bodyPr wrap="square" rtlCol="0">
            <a:spAutoFit/>
          </a:bodyPr>
          <a:lstStyle/>
          <a:p>
            <a:pPr>
              <a:lnSpc>
                <a:spcPct val="150000"/>
              </a:lnSpc>
            </a:pPr>
            <a:r>
              <a:rPr lang="es-MX" b="1" dirty="0" smtClean="0">
                <a:solidFill>
                  <a:schemeClr val="accent6">
                    <a:lumMod val="40000"/>
                    <a:lumOff val="60000"/>
                  </a:schemeClr>
                </a:solidFill>
              </a:rPr>
              <a:t>EJEMPLOS: Novelas, cuentos, historias; mitos y leyendas, fábulas.</a:t>
            </a:r>
            <a:endParaRPr lang="es-MX" b="1" dirty="0">
              <a:solidFill>
                <a:schemeClr val="accent6">
                  <a:lumMod val="40000"/>
                  <a:lumOff val="60000"/>
                </a:schemeClr>
              </a:solidFill>
            </a:endParaRPr>
          </a:p>
        </p:txBody>
      </p:sp>
    </p:spTree>
    <p:extLst>
      <p:ext uri="{BB962C8B-B14F-4D97-AF65-F5344CB8AC3E}">
        <p14:creationId xmlns:p14="http://schemas.microsoft.com/office/powerpoint/2010/main" val="47794355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45840" y="332656"/>
            <a:ext cx="7772400" cy="1470025"/>
          </a:xfrm>
        </p:spPr>
        <p:txBody>
          <a:bodyPr/>
          <a:lstStyle/>
          <a:p>
            <a:r>
              <a:rPr lang="es-MX" b="1" dirty="0" smtClean="0">
                <a:solidFill>
                  <a:schemeClr val="accent2">
                    <a:lumMod val="60000"/>
                    <a:lumOff val="40000"/>
                  </a:schemeClr>
                </a:solidFill>
              </a:rPr>
              <a:t>TEXTOS DESCRIPTIVOS</a:t>
            </a:r>
            <a:endParaRPr lang="es-MX" b="1" dirty="0">
              <a:solidFill>
                <a:schemeClr val="accent2">
                  <a:lumMod val="60000"/>
                  <a:lumOff val="40000"/>
                </a:schemeClr>
              </a:solidFill>
            </a:endParaRPr>
          </a:p>
        </p:txBody>
      </p:sp>
      <p:sp>
        <p:nvSpPr>
          <p:cNvPr id="3" name="Subtítulo 2"/>
          <p:cNvSpPr>
            <a:spLocks noGrp="1"/>
          </p:cNvSpPr>
          <p:nvPr>
            <p:ph type="subTitle" idx="1"/>
          </p:nvPr>
        </p:nvSpPr>
        <p:spPr>
          <a:xfrm>
            <a:off x="523528" y="1802681"/>
            <a:ext cx="4208512" cy="2664296"/>
          </a:xfrm>
        </p:spPr>
        <p:txBody>
          <a:bodyPr>
            <a:normAutofit fontScale="62500" lnSpcReduction="20000"/>
          </a:bodyPr>
          <a:lstStyle/>
          <a:p>
            <a:pPr algn="just">
              <a:lnSpc>
                <a:spcPct val="160000"/>
              </a:lnSpc>
            </a:pPr>
            <a:r>
              <a:rPr lang="es-MX" b="1" dirty="0" smtClean="0">
                <a:solidFill>
                  <a:schemeClr val="accent2">
                    <a:lumMod val="20000"/>
                    <a:lumOff val="80000"/>
                  </a:schemeClr>
                </a:solidFill>
              </a:rPr>
              <a:t>Consisten </a:t>
            </a:r>
            <a:r>
              <a:rPr lang="es-MX" b="1" dirty="0">
                <a:solidFill>
                  <a:schemeClr val="accent2">
                    <a:lumMod val="20000"/>
                    <a:lumOff val="80000"/>
                  </a:schemeClr>
                </a:solidFill>
              </a:rPr>
              <a:t>en la representación verbal real de un objeto, persona, paisaje, animal, emoción, </a:t>
            </a:r>
            <a:r>
              <a:rPr lang="es-MX" b="1" dirty="0" smtClean="0">
                <a:solidFill>
                  <a:schemeClr val="accent2">
                    <a:lumMod val="20000"/>
                    <a:lumOff val="80000"/>
                  </a:schemeClr>
                </a:solidFill>
              </a:rPr>
              <a:t>etc.; </a:t>
            </a:r>
            <a:r>
              <a:rPr lang="es-MX" b="1" dirty="0">
                <a:solidFill>
                  <a:schemeClr val="accent2">
                    <a:lumMod val="20000"/>
                    <a:lumOff val="80000"/>
                  </a:schemeClr>
                </a:solidFill>
              </a:rPr>
              <a:t>e</a:t>
            </a:r>
            <a:r>
              <a:rPr lang="es-MX" b="1" dirty="0" smtClean="0">
                <a:solidFill>
                  <a:schemeClr val="accent2">
                    <a:lumMod val="20000"/>
                    <a:lumOff val="80000"/>
                  </a:schemeClr>
                </a:solidFill>
              </a:rPr>
              <a:t>ste </a:t>
            </a:r>
            <a:r>
              <a:rPr lang="es-MX" b="1" dirty="0">
                <a:solidFill>
                  <a:schemeClr val="accent2">
                    <a:lumMod val="20000"/>
                    <a:lumOff val="80000"/>
                  </a:schemeClr>
                </a:solidFill>
              </a:rPr>
              <a:t>tipo de texto pretende que el lector obtenga una imagen exacta de la realidad que estamos transmitiendo en </a:t>
            </a:r>
            <a:r>
              <a:rPr lang="es-MX" b="1" dirty="0" smtClean="0">
                <a:solidFill>
                  <a:schemeClr val="accent2">
                    <a:lumMod val="20000"/>
                    <a:lumOff val="80000"/>
                  </a:schemeClr>
                </a:solidFill>
              </a:rPr>
              <a:t>palabras.</a:t>
            </a:r>
            <a:endParaRPr lang="es-MX" b="1" dirty="0">
              <a:solidFill>
                <a:schemeClr val="accent2">
                  <a:lumMod val="20000"/>
                  <a:lumOff val="80000"/>
                </a:schemeClr>
              </a:solidFill>
            </a:endParaRPr>
          </a:p>
        </p:txBody>
      </p:sp>
      <p:pic>
        <p:nvPicPr>
          <p:cNvPr id="4" name="Imagen 3"/>
          <p:cNvPicPr>
            <a:picLocks noChangeAspect="1"/>
          </p:cNvPicPr>
          <p:nvPr/>
        </p:nvPicPr>
        <p:blipFill>
          <a:blip r:embed="rId2"/>
          <a:stretch>
            <a:fillRect/>
          </a:stretch>
        </p:blipFill>
        <p:spPr>
          <a:xfrm rot="723052">
            <a:off x="5382242" y="1942595"/>
            <a:ext cx="2802632" cy="4608512"/>
          </a:xfrm>
          <a:prstGeom prst="rect">
            <a:avLst/>
          </a:prstGeom>
          <a:ln w="38100">
            <a:solidFill>
              <a:schemeClr val="accent2">
                <a:lumMod val="60000"/>
                <a:lumOff val="40000"/>
              </a:schemeClr>
            </a:solidFill>
          </a:ln>
        </p:spPr>
      </p:pic>
      <p:sp>
        <p:nvSpPr>
          <p:cNvPr id="5" name="CuadroTexto 4"/>
          <p:cNvSpPr txBox="1"/>
          <p:nvPr/>
        </p:nvSpPr>
        <p:spPr>
          <a:xfrm>
            <a:off x="1241310" y="4797152"/>
            <a:ext cx="3024336" cy="1754326"/>
          </a:xfrm>
          <a:prstGeom prst="rect">
            <a:avLst/>
          </a:prstGeom>
          <a:noFill/>
        </p:spPr>
        <p:txBody>
          <a:bodyPr wrap="square" rtlCol="0">
            <a:spAutoFit/>
          </a:bodyPr>
          <a:lstStyle/>
          <a:p>
            <a:pPr>
              <a:lnSpc>
                <a:spcPct val="150000"/>
              </a:lnSpc>
            </a:pPr>
            <a:r>
              <a:rPr lang="es-MX" b="1" dirty="0" smtClean="0">
                <a:solidFill>
                  <a:schemeClr val="accent1">
                    <a:lumMod val="40000"/>
                    <a:lumOff val="60000"/>
                  </a:schemeClr>
                </a:solidFill>
              </a:rPr>
              <a:t>EJEMPLOS: Retratos hablados, caricaturas, topografías; manuales, guías, instructivos.</a:t>
            </a:r>
            <a:endParaRPr lang="es-MX" b="1" dirty="0">
              <a:solidFill>
                <a:schemeClr val="accent1">
                  <a:lumMod val="40000"/>
                  <a:lumOff val="60000"/>
                </a:schemeClr>
              </a:solidFill>
            </a:endParaRPr>
          </a:p>
        </p:txBody>
      </p:sp>
    </p:spTree>
    <p:extLst>
      <p:ext uri="{BB962C8B-B14F-4D97-AF65-F5344CB8AC3E}">
        <p14:creationId xmlns:p14="http://schemas.microsoft.com/office/powerpoint/2010/main" val="324713845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11560" y="188640"/>
            <a:ext cx="7772400" cy="1470025"/>
          </a:xfrm>
        </p:spPr>
        <p:txBody>
          <a:bodyPr/>
          <a:lstStyle/>
          <a:p>
            <a:r>
              <a:rPr lang="es-MX" b="1" dirty="0" smtClean="0">
                <a:solidFill>
                  <a:schemeClr val="accent3">
                    <a:lumMod val="75000"/>
                  </a:schemeClr>
                </a:solidFill>
              </a:rPr>
              <a:t>TEXTOS EXPOSITIVOS</a:t>
            </a:r>
            <a:endParaRPr lang="es-MX" b="1" dirty="0">
              <a:solidFill>
                <a:schemeClr val="accent3">
                  <a:lumMod val="75000"/>
                </a:schemeClr>
              </a:solidFill>
            </a:endParaRPr>
          </a:p>
        </p:txBody>
      </p:sp>
      <p:sp>
        <p:nvSpPr>
          <p:cNvPr id="3" name="Subtítulo 2"/>
          <p:cNvSpPr>
            <a:spLocks noGrp="1"/>
          </p:cNvSpPr>
          <p:nvPr>
            <p:ph type="subTitle" idx="1"/>
          </p:nvPr>
        </p:nvSpPr>
        <p:spPr>
          <a:xfrm>
            <a:off x="2987824" y="4725144"/>
            <a:ext cx="5792688" cy="1807617"/>
          </a:xfrm>
        </p:spPr>
        <p:txBody>
          <a:bodyPr>
            <a:normAutofit fontScale="62500" lnSpcReduction="20000"/>
          </a:bodyPr>
          <a:lstStyle/>
          <a:p>
            <a:pPr algn="just">
              <a:lnSpc>
                <a:spcPct val="160000"/>
              </a:lnSpc>
            </a:pPr>
            <a:r>
              <a:rPr lang="es-MX" b="1" dirty="0" smtClean="0">
                <a:solidFill>
                  <a:schemeClr val="accent3">
                    <a:lumMod val="60000"/>
                    <a:lumOff val="40000"/>
                  </a:schemeClr>
                </a:solidFill>
              </a:rPr>
              <a:t>Tienen como función  fundamental informar</a:t>
            </a:r>
            <a:r>
              <a:rPr lang="es-MX" b="1" dirty="0">
                <a:solidFill>
                  <a:schemeClr val="accent3">
                    <a:lumMod val="60000"/>
                    <a:lumOff val="40000"/>
                  </a:schemeClr>
                </a:solidFill>
              </a:rPr>
              <a:t>, </a:t>
            </a:r>
            <a:r>
              <a:rPr lang="es-MX" b="1" dirty="0" smtClean="0">
                <a:solidFill>
                  <a:schemeClr val="accent3">
                    <a:lumMod val="60000"/>
                    <a:lumOff val="40000"/>
                  </a:schemeClr>
                </a:solidFill>
              </a:rPr>
              <a:t>proporcionar datos y en algunos casos, agregar  explicaciones para facilitar la </a:t>
            </a:r>
            <a:r>
              <a:rPr lang="es-MX" b="1" dirty="0">
                <a:solidFill>
                  <a:schemeClr val="accent3">
                    <a:lumMod val="60000"/>
                    <a:lumOff val="40000"/>
                  </a:schemeClr>
                </a:solidFill>
              </a:rPr>
              <a:t>comprensión </a:t>
            </a:r>
            <a:r>
              <a:rPr lang="es-MX" b="1" dirty="0" smtClean="0">
                <a:solidFill>
                  <a:schemeClr val="accent3">
                    <a:lumMod val="60000"/>
                    <a:lumOff val="40000"/>
                  </a:schemeClr>
                </a:solidFill>
              </a:rPr>
              <a:t>de determinado  tema (Educar, 2017).</a:t>
            </a:r>
            <a:endParaRPr lang="es-MX" b="1" dirty="0">
              <a:solidFill>
                <a:schemeClr val="accent3">
                  <a:lumMod val="60000"/>
                  <a:lumOff val="40000"/>
                </a:schemeClr>
              </a:solidFill>
            </a:endParaRPr>
          </a:p>
        </p:txBody>
      </p:sp>
      <p:pic>
        <p:nvPicPr>
          <p:cNvPr id="4" name="Imagen 3"/>
          <p:cNvPicPr>
            <a:picLocks noChangeAspect="1"/>
          </p:cNvPicPr>
          <p:nvPr/>
        </p:nvPicPr>
        <p:blipFill>
          <a:blip r:embed="rId2"/>
          <a:stretch>
            <a:fillRect/>
          </a:stretch>
        </p:blipFill>
        <p:spPr>
          <a:xfrm>
            <a:off x="395536" y="1844824"/>
            <a:ext cx="4914305" cy="2743200"/>
          </a:xfrm>
          <a:prstGeom prst="rect">
            <a:avLst/>
          </a:prstGeom>
          <a:ln w="38100">
            <a:solidFill>
              <a:schemeClr val="accent3">
                <a:lumMod val="60000"/>
                <a:lumOff val="40000"/>
              </a:schemeClr>
            </a:solidFill>
          </a:ln>
        </p:spPr>
      </p:pic>
      <p:sp>
        <p:nvSpPr>
          <p:cNvPr id="5" name="CuadroTexto 4"/>
          <p:cNvSpPr txBox="1"/>
          <p:nvPr/>
        </p:nvSpPr>
        <p:spPr>
          <a:xfrm>
            <a:off x="6156176" y="1988840"/>
            <a:ext cx="2376264" cy="1754326"/>
          </a:xfrm>
          <a:prstGeom prst="rect">
            <a:avLst/>
          </a:prstGeom>
          <a:noFill/>
        </p:spPr>
        <p:txBody>
          <a:bodyPr wrap="square" rtlCol="0">
            <a:spAutoFit/>
          </a:bodyPr>
          <a:lstStyle/>
          <a:p>
            <a:pPr algn="ctr">
              <a:lnSpc>
                <a:spcPct val="150000"/>
              </a:lnSpc>
            </a:pPr>
            <a:r>
              <a:rPr lang="es-MX" b="1" dirty="0" smtClean="0">
                <a:solidFill>
                  <a:srgbClr val="92D050"/>
                </a:solidFill>
              </a:rPr>
              <a:t>Biografías, artículos de divulgación, bibliografías, folletos, informes.</a:t>
            </a:r>
            <a:endParaRPr lang="es-MX" b="1" dirty="0">
              <a:solidFill>
                <a:srgbClr val="92D050"/>
              </a:solidFill>
            </a:endParaRPr>
          </a:p>
        </p:txBody>
      </p:sp>
    </p:spTree>
    <p:extLst>
      <p:ext uri="{BB962C8B-B14F-4D97-AF65-F5344CB8AC3E}">
        <p14:creationId xmlns:p14="http://schemas.microsoft.com/office/powerpoint/2010/main" val="23571985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11560" y="332656"/>
            <a:ext cx="7772400" cy="792088"/>
          </a:xfrm>
        </p:spPr>
        <p:txBody>
          <a:bodyPr/>
          <a:lstStyle/>
          <a:p>
            <a:r>
              <a:rPr lang="es-MX" b="1" dirty="0" smtClean="0">
                <a:solidFill>
                  <a:schemeClr val="accent4">
                    <a:lumMod val="60000"/>
                    <a:lumOff val="40000"/>
                  </a:schemeClr>
                </a:solidFill>
              </a:rPr>
              <a:t>TEXTOS ARGUMENTATIVOS</a:t>
            </a:r>
            <a:endParaRPr lang="es-MX" b="1" dirty="0">
              <a:solidFill>
                <a:schemeClr val="accent4">
                  <a:lumMod val="60000"/>
                  <a:lumOff val="40000"/>
                </a:schemeClr>
              </a:solidFill>
            </a:endParaRPr>
          </a:p>
        </p:txBody>
      </p:sp>
      <p:sp>
        <p:nvSpPr>
          <p:cNvPr id="3" name="Subtítulo 2"/>
          <p:cNvSpPr>
            <a:spLocks noGrp="1"/>
          </p:cNvSpPr>
          <p:nvPr>
            <p:ph type="subTitle" idx="1"/>
          </p:nvPr>
        </p:nvSpPr>
        <p:spPr>
          <a:xfrm>
            <a:off x="395536" y="1124744"/>
            <a:ext cx="5328592" cy="2448272"/>
          </a:xfrm>
        </p:spPr>
        <p:txBody>
          <a:bodyPr>
            <a:normAutofit fontScale="55000" lnSpcReduction="20000"/>
          </a:bodyPr>
          <a:lstStyle/>
          <a:p>
            <a:pPr algn="just">
              <a:lnSpc>
                <a:spcPct val="160000"/>
              </a:lnSpc>
            </a:pPr>
            <a:r>
              <a:rPr lang="es-MX" b="1" dirty="0">
                <a:solidFill>
                  <a:schemeClr val="accent4">
                    <a:lumMod val="40000"/>
                    <a:lumOff val="60000"/>
                  </a:schemeClr>
                </a:solidFill>
              </a:rPr>
              <a:t>T</a:t>
            </a:r>
            <a:r>
              <a:rPr lang="es-MX" b="1" dirty="0" smtClean="0">
                <a:solidFill>
                  <a:schemeClr val="accent4">
                    <a:lumMod val="40000"/>
                    <a:lumOff val="60000"/>
                  </a:schemeClr>
                </a:solidFill>
              </a:rPr>
              <a:t>ipo </a:t>
            </a:r>
            <a:r>
              <a:rPr lang="es-MX" b="1" dirty="0">
                <a:solidFill>
                  <a:schemeClr val="accent4">
                    <a:lumMod val="40000"/>
                    <a:lumOff val="60000"/>
                  </a:schemeClr>
                </a:solidFill>
              </a:rPr>
              <a:t>de textos en los que se presentan las razones a favor o en contra de determinada "posición" o "tesis", con el fin de convencer al interlocutor. Se trata de manera fundamental, aunque no exclusivamente, de juicios de valor, apreciaciones positivas o negativas acerca de lo </a:t>
            </a:r>
            <a:r>
              <a:rPr lang="es-MX" b="1" dirty="0" smtClean="0">
                <a:solidFill>
                  <a:schemeClr val="accent4">
                    <a:lumMod val="40000"/>
                    <a:lumOff val="60000"/>
                  </a:schemeClr>
                </a:solidFill>
              </a:rPr>
              <a:t>expuesto.</a:t>
            </a:r>
            <a:endParaRPr lang="es-MX" b="1" dirty="0">
              <a:solidFill>
                <a:schemeClr val="accent4">
                  <a:lumMod val="40000"/>
                  <a:lumOff val="60000"/>
                </a:schemeClr>
              </a:solidFill>
            </a:endParaRPr>
          </a:p>
        </p:txBody>
      </p:sp>
      <p:pic>
        <p:nvPicPr>
          <p:cNvPr id="5" name="Imagen 4"/>
          <p:cNvPicPr>
            <a:picLocks noChangeAspect="1"/>
          </p:cNvPicPr>
          <p:nvPr/>
        </p:nvPicPr>
        <p:blipFill>
          <a:blip r:embed="rId2"/>
          <a:stretch>
            <a:fillRect/>
          </a:stretch>
        </p:blipFill>
        <p:spPr>
          <a:xfrm>
            <a:off x="2915816" y="3573016"/>
            <a:ext cx="5915025" cy="3117899"/>
          </a:xfrm>
          <a:prstGeom prst="rect">
            <a:avLst/>
          </a:prstGeom>
          <a:ln w="38100">
            <a:solidFill>
              <a:schemeClr val="accent4">
                <a:lumMod val="40000"/>
                <a:lumOff val="60000"/>
              </a:schemeClr>
            </a:solidFill>
          </a:ln>
        </p:spPr>
      </p:pic>
      <p:sp>
        <p:nvSpPr>
          <p:cNvPr id="6" name="CuadroTexto 5"/>
          <p:cNvSpPr txBox="1"/>
          <p:nvPr/>
        </p:nvSpPr>
        <p:spPr>
          <a:xfrm rot="1621483">
            <a:off x="6732552" y="1653448"/>
            <a:ext cx="1797884" cy="1754326"/>
          </a:xfrm>
          <a:prstGeom prst="rect">
            <a:avLst/>
          </a:prstGeom>
          <a:noFill/>
        </p:spPr>
        <p:txBody>
          <a:bodyPr wrap="square" rtlCol="0">
            <a:spAutoFit/>
          </a:bodyPr>
          <a:lstStyle/>
          <a:p>
            <a:pPr>
              <a:lnSpc>
                <a:spcPct val="150000"/>
              </a:lnSpc>
            </a:pPr>
            <a:r>
              <a:rPr lang="es-MX" b="1" dirty="0" smtClean="0">
                <a:solidFill>
                  <a:schemeClr val="accent6">
                    <a:lumMod val="20000"/>
                    <a:lumOff val="80000"/>
                  </a:schemeClr>
                </a:solidFill>
              </a:rPr>
              <a:t>EJEMPLOS: Ensayos, tesis, críticas, editoriales.</a:t>
            </a:r>
            <a:endParaRPr lang="es-MX" b="1" dirty="0">
              <a:solidFill>
                <a:schemeClr val="accent6">
                  <a:lumMod val="20000"/>
                  <a:lumOff val="80000"/>
                </a:schemeClr>
              </a:solidFill>
            </a:endParaRPr>
          </a:p>
        </p:txBody>
      </p:sp>
    </p:spTree>
    <p:extLst>
      <p:ext uri="{BB962C8B-B14F-4D97-AF65-F5344CB8AC3E}">
        <p14:creationId xmlns:p14="http://schemas.microsoft.com/office/powerpoint/2010/main" val="45835002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14325" y="407987"/>
            <a:ext cx="7772400" cy="1470025"/>
          </a:xfrm>
        </p:spPr>
        <p:txBody>
          <a:bodyPr/>
          <a:lstStyle/>
          <a:p>
            <a:r>
              <a:rPr lang="es-MX" dirty="0" smtClean="0">
                <a:solidFill>
                  <a:schemeClr val="accent2">
                    <a:lumMod val="60000"/>
                    <a:lumOff val="40000"/>
                  </a:schemeClr>
                </a:solidFill>
              </a:rPr>
              <a:t>TIPOS DE TEXTOS SEGÚN EL CONTEXTO</a:t>
            </a:r>
            <a:endParaRPr lang="es-MX" dirty="0">
              <a:solidFill>
                <a:schemeClr val="accent2">
                  <a:lumMod val="60000"/>
                  <a:lumOff val="40000"/>
                </a:schemeClr>
              </a:solidFill>
            </a:endParaRPr>
          </a:p>
        </p:txBody>
      </p:sp>
      <p:pic>
        <p:nvPicPr>
          <p:cNvPr id="6" name="Imagen 5"/>
          <p:cNvPicPr>
            <a:picLocks noChangeAspect="1"/>
          </p:cNvPicPr>
          <p:nvPr/>
        </p:nvPicPr>
        <p:blipFill>
          <a:blip r:embed="rId2"/>
          <a:stretch>
            <a:fillRect/>
          </a:stretch>
        </p:blipFill>
        <p:spPr>
          <a:xfrm>
            <a:off x="6804248" y="2276872"/>
            <a:ext cx="1914525" cy="2808312"/>
          </a:xfrm>
          <a:prstGeom prst="rect">
            <a:avLst/>
          </a:prstGeom>
          <a:ln w="28575">
            <a:solidFill>
              <a:schemeClr val="accent2">
                <a:lumMod val="60000"/>
                <a:lumOff val="40000"/>
              </a:schemeClr>
            </a:solidFill>
          </a:ln>
        </p:spPr>
      </p:pic>
      <p:pic>
        <p:nvPicPr>
          <p:cNvPr id="7" name="Imagen 6"/>
          <p:cNvPicPr>
            <a:picLocks noChangeAspect="1"/>
          </p:cNvPicPr>
          <p:nvPr/>
        </p:nvPicPr>
        <p:blipFill>
          <a:blip r:embed="rId3"/>
          <a:stretch>
            <a:fillRect/>
          </a:stretch>
        </p:blipFill>
        <p:spPr>
          <a:xfrm>
            <a:off x="285105" y="1901149"/>
            <a:ext cx="1938077" cy="2857500"/>
          </a:xfrm>
          <a:prstGeom prst="rect">
            <a:avLst/>
          </a:prstGeom>
          <a:ln w="28575">
            <a:solidFill>
              <a:schemeClr val="accent2">
                <a:lumMod val="60000"/>
                <a:lumOff val="40000"/>
              </a:schemeClr>
            </a:solidFill>
          </a:ln>
        </p:spPr>
      </p:pic>
      <p:pic>
        <p:nvPicPr>
          <p:cNvPr id="8" name="Imagen 7"/>
          <p:cNvPicPr>
            <a:picLocks noChangeAspect="1"/>
          </p:cNvPicPr>
          <p:nvPr/>
        </p:nvPicPr>
        <p:blipFill>
          <a:blip r:embed="rId4"/>
          <a:stretch>
            <a:fillRect/>
          </a:stretch>
        </p:blipFill>
        <p:spPr>
          <a:xfrm>
            <a:off x="2771800" y="4653136"/>
            <a:ext cx="3667125" cy="1982167"/>
          </a:xfrm>
          <a:prstGeom prst="rect">
            <a:avLst/>
          </a:prstGeom>
          <a:ln w="28575">
            <a:solidFill>
              <a:schemeClr val="accent2">
                <a:lumMod val="60000"/>
                <a:lumOff val="40000"/>
              </a:schemeClr>
            </a:solidFill>
          </a:ln>
        </p:spPr>
      </p:pic>
      <p:pic>
        <p:nvPicPr>
          <p:cNvPr id="9" name="Imagen 8"/>
          <p:cNvPicPr>
            <a:picLocks noChangeAspect="1"/>
          </p:cNvPicPr>
          <p:nvPr/>
        </p:nvPicPr>
        <p:blipFill>
          <a:blip r:embed="rId5"/>
          <a:stretch>
            <a:fillRect/>
          </a:stretch>
        </p:blipFill>
        <p:spPr>
          <a:xfrm>
            <a:off x="3419872" y="2019299"/>
            <a:ext cx="2143125" cy="2143125"/>
          </a:xfrm>
          <a:prstGeom prst="rect">
            <a:avLst/>
          </a:prstGeom>
          <a:ln w="28575">
            <a:solidFill>
              <a:schemeClr val="accent2">
                <a:lumMod val="60000"/>
                <a:lumOff val="40000"/>
              </a:schemeClr>
            </a:solidFill>
          </a:ln>
        </p:spPr>
      </p:pic>
    </p:spTree>
    <p:extLst>
      <p:ext uri="{BB962C8B-B14F-4D97-AF65-F5344CB8AC3E}">
        <p14:creationId xmlns:p14="http://schemas.microsoft.com/office/powerpoint/2010/main" val="3754227630"/>
      </p:ext>
    </p:extLst>
  </p:cSld>
  <p:clrMapOvr>
    <a:masterClrMapping/>
  </p:clrMapOvr>
  <p:transition spd="slow">
    <p:randomBar dir="vert"/>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85000"/>
              </a:schemeClr>
            </a:gs>
            <a:gs pos="20000">
              <a:schemeClr val="tx1"/>
            </a:gs>
            <a:gs pos="100000">
              <a:schemeClr val="tx1">
                <a:lumMod val="75000"/>
              </a:schemeClr>
            </a:gs>
          </a:gsLst>
          <a:lin ang="0" scaled="1"/>
          <a:tileRect/>
        </a:gradFill>
        <a:effectLst/>
      </p:bgPr>
    </p:bg>
    <p:spTree>
      <p:nvGrpSpPr>
        <p:cNvPr id="1" name=""/>
        <p:cNvGrpSpPr/>
        <p:nvPr/>
      </p:nvGrpSpPr>
      <p:grpSpPr>
        <a:xfrm>
          <a:off x="0" y="0"/>
          <a:ext cx="0" cy="0"/>
          <a:chOff x="0" y="0"/>
          <a:chExt cx="0" cy="0"/>
        </a:xfrm>
      </p:grpSpPr>
      <p:pic>
        <p:nvPicPr>
          <p:cNvPr id="86" name="Picture 85" descr="2691042333_6cb8bc58e8_b.jpg"/>
          <p:cNvPicPr>
            <a:picLocks noChangeAspect="1"/>
          </p:cNvPicPr>
          <p:nvPr/>
        </p:nvPicPr>
        <p:blipFill>
          <a:blip r:embed="rId3" cstate="print">
            <a:grayscl/>
            <a:lum bright="25000" contrast="25000"/>
          </a:blip>
          <a:srcRect/>
          <a:stretch>
            <a:fillRect/>
          </a:stretch>
        </p:blipFill>
        <p:spPr>
          <a:xfrm>
            <a:off x="0" y="1066800"/>
            <a:ext cx="9144000" cy="3733800"/>
          </a:xfrm>
          <a:prstGeom prst="rect">
            <a:avLst/>
          </a:prstGeom>
          <a:effectLst>
            <a:innerShdw blurRad="63500" dist="50800" dir="16200000">
              <a:prstClr val="black">
                <a:alpha val="50000"/>
              </a:prstClr>
            </a:innerShdw>
          </a:effectLst>
        </p:spPr>
      </p:pic>
      <p:sp>
        <p:nvSpPr>
          <p:cNvPr id="87" name="Rectangle 86"/>
          <p:cNvSpPr/>
          <p:nvPr/>
        </p:nvSpPr>
        <p:spPr>
          <a:xfrm>
            <a:off x="0" y="970200"/>
            <a:ext cx="9144000" cy="3733800"/>
          </a:xfrm>
          <a:prstGeom prst="rect">
            <a:avLst/>
          </a:prstGeom>
          <a:gradFill flip="none" rotWithShape="1">
            <a:gsLst>
              <a:gs pos="0">
                <a:srgbClr val="FF3399">
                  <a:alpha val="30000"/>
                </a:srgbClr>
              </a:gs>
              <a:gs pos="25000">
                <a:srgbClr val="FF6633">
                  <a:alpha val="30000"/>
                </a:srgbClr>
              </a:gs>
              <a:gs pos="50000">
                <a:srgbClr val="FFFF00">
                  <a:alpha val="30000"/>
                </a:srgbClr>
              </a:gs>
              <a:gs pos="75000">
                <a:srgbClr val="01A78F">
                  <a:alpha val="30000"/>
                </a:srgbClr>
              </a:gs>
              <a:gs pos="100000">
                <a:srgbClr val="3366FF">
                  <a:alpha val="3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noProof="1">
              <a:solidFill>
                <a:prstClr val="white"/>
              </a:solidFill>
            </a:endParaRPr>
          </a:p>
        </p:txBody>
      </p:sp>
      <p:sp>
        <p:nvSpPr>
          <p:cNvPr id="2" name="CuadroTexto 1"/>
          <p:cNvSpPr txBox="1"/>
          <p:nvPr/>
        </p:nvSpPr>
        <p:spPr>
          <a:xfrm>
            <a:off x="1691680" y="188640"/>
            <a:ext cx="6192688" cy="923330"/>
          </a:xfrm>
          <a:prstGeom prst="rect">
            <a:avLst/>
          </a:prstGeom>
          <a:noFill/>
        </p:spPr>
        <p:txBody>
          <a:bodyPr wrap="square" rtlCol="0">
            <a:spAutoFit/>
          </a:bodyPr>
          <a:lstStyle/>
          <a:p>
            <a:pPr>
              <a:lnSpc>
                <a:spcPct val="150000"/>
              </a:lnSpc>
            </a:pPr>
            <a:r>
              <a:rPr lang="es-MX" b="1" dirty="0" smtClean="0">
                <a:solidFill>
                  <a:schemeClr val="accent3">
                    <a:lumMod val="75000"/>
                  </a:schemeClr>
                </a:solidFill>
              </a:rPr>
              <a:t>SEGÚN EL CONTEXTO EN EL QUE SE PRODUCEN, LOS TEXTOS PUEDEN SER:</a:t>
            </a:r>
            <a:endParaRPr lang="es-MX" b="1" dirty="0">
              <a:solidFill>
                <a:schemeClr val="accent3">
                  <a:lumMod val="75000"/>
                </a:schemeClr>
              </a:solidFill>
            </a:endParaRPr>
          </a:p>
        </p:txBody>
      </p:sp>
      <p:graphicFrame>
        <p:nvGraphicFramePr>
          <p:cNvPr id="3" name="Diagrama 2"/>
          <p:cNvGraphicFramePr/>
          <p:nvPr>
            <p:extLst>
              <p:ext uri="{D42A27DB-BD31-4B8C-83A1-F6EECF244321}">
                <p14:modId xmlns:p14="http://schemas.microsoft.com/office/powerpoint/2010/main" val="1055788348"/>
              </p:ext>
            </p:extLst>
          </p:nvPr>
        </p:nvGraphicFramePr>
        <p:xfrm>
          <a:off x="683568" y="1397000"/>
          <a:ext cx="7488832" cy="469629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CuadroTexto 3"/>
          <p:cNvSpPr txBox="1"/>
          <p:nvPr/>
        </p:nvSpPr>
        <p:spPr>
          <a:xfrm>
            <a:off x="4139952" y="4005064"/>
            <a:ext cx="1512168" cy="338554"/>
          </a:xfrm>
          <a:prstGeom prst="rect">
            <a:avLst/>
          </a:prstGeom>
          <a:noFill/>
        </p:spPr>
        <p:txBody>
          <a:bodyPr wrap="square" rtlCol="0">
            <a:spAutoFit/>
          </a:bodyPr>
          <a:lstStyle/>
          <a:p>
            <a:pPr algn="just"/>
            <a:r>
              <a:rPr lang="es-MX" sz="1600" b="1" dirty="0" smtClean="0">
                <a:solidFill>
                  <a:srgbClr val="7030A0"/>
                </a:solidFill>
              </a:rPr>
              <a:t>CIENTÍFICOS</a:t>
            </a:r>
            <a:endParaRPr lang="es-MX" sz="1600" b="1" dirty="0">
              <a:solidFill>
                <a:srgbClr val="7030A0"/>
              </a:solidFill>
            </a:endParaRPr>
          </a:p>
        </p:txBody>
      </p:sp>
    </p:spTree>
    <p:extLst>
      <p:ext uri="{BB962C8B-B14F-4D97-AF65-F5344CB8AC3E}">
        <p14:creationId xmlns:p14="http://schemas.microsoft.com/office/powerpoint/2010/main" val="426546629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85000"/>
              </a:schemeClr>
            </a:gs>
            <a:gs pos="20000">
              <a:schemeClr val="tx1"/>
            </a:gs>
            <a:gs pos="100000">
              <a:schemeClr val="tx1">
                <a:lumMod val="75000"/>
              </a:schemeClr>
            </a:gs>
          </a:gsLst>
          <a:lin ang="0" scaled="1"/>
          <a:tileRect/>
        </a:gradFill>
        <a:effectLst/>
      </p:bgPr>
    </p:bg>
    <p:spTree>
      <p:nvGrpSpPr>
        <p:cNvPr id="1" name=""/>
        <p:cNvGrpSpPr/>
        <p:nvPr/>
      </p:nvGrpSpPr>
      <p:grpSpPr>
        <a:xfrm>
          <a:off x="0" y="0"/>
          <a:ext cx="0" cy="0"/>
          <a:chOff x="0" y="0"/>
          <a:chExt cx="0" cy="0"/>
        </a:xfrm>
      </p:grpSpPr>
      <p:pic>
        <p:nvPicPr>
          <p:cNvPr id="86" name="Picture 85" descr="2691042333_6cb8bc58e8_b.jpg"/>
          <p:cNvPicPr>
            <a:picLocks noChangeAspect="1"/>
          </p:cNvPicPr>
          <p:nvPr/>
        </p:nvPicPr>
        <p:blipFill>
          <a:blip r:embed="rId3" cstate="print">
            <a:grayscl/>
            <a:lum bright="25000" contrast="25000"/>
          </a:blip>
          <a:srcRect/>
          <a:stretch>
            <a:fillRect/>
          </a:stretch>
        </p:blipFill>
        <p:spPr>
          <a:xfrm>
            <a:off x="0" y="1325068"/>
            <a:ext cx="9144000" cy="3475532"/>
          </a:xfrm>
          <a:prstGeom prst="rect">
            <a:avLst/>
          </a:prstGeom>
          <a:effectLst>
            <a:innerShdw blurRad="63500" dist="50800" dir="16200000">
              <a:prstClr val="black">
                <a:alpha val="50000"/>
              </a:prstClr>
            </a:innerShdw>
          </a:effectLst>
        </p:spPr>
      </p:pic>
      <p:sp>
        <p:nvSpPr>
          <p:cNvPr id="87" name="Rectangle 86"/>
          <p:cNvSpPr/>
          <p:nvPr/>
        </p:nvSpPr>
        <p:spPr>
          <a:xfrm>
            <a:off x="0" y="1281100"/>
            <a:ext cx="9144000" cy="3519500"/>
          </a:xfrm>
          <a:prstGeom prst="rect">
            <a:avLst/>
          </a:prstGeom>
          <a:gradFill flip="none" rotWithShape="1">
            <a:gsLst>
              <a:gs pos="0">
                <a:srgbClr val="FF3399">
                  <a:alpha val="30000"/>
                </a:srgbClr>
              </a:gs>
              <a:gs pos="25000">
                <a:srgbClr val="FF6633">
                  <a:alpha val="30000"/>
                </a:srgbClr>
              </a:gs>
              <a:gs pos="50000">
                <a:srgbClr val="FFFF00">
                  <a:alpha val="30000"/>
                </a:srgbClr>
              </a:gs>
              <a:gs pos="75000">
                <a:srgbClr val="01A78F">
                  <a:alpha val="30000"/>
                </a:srgbClr>
              </a:gs>
              <a:gs pos="100000">
                <a:srgbClr val="3366FF">
                  <a:alpha val="3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noProof="1">
              <a:solidFill>
                <a:prstClr val="white"/>
              </a:solidFill>
            </a:endParaRPr>
          </a:p>
        </p:txBody>
      </p:sp>
      <p:sp>
        <p:nvSpPr>
          <p:cNvPr id="4" name="CuadroTexto 3"/>
          <p:cNvSpPr txBox="1"/>
          <p:nvPr/>
        </p:nvSpPr>
        <p:spPr>
          <a:xfrm>
            <a:off x="-36512" y="3072210"/>
            <a:ext cx="9180512" cy="2677656"/>
          </a:xfrm>
          <a:prstGeom prst="rect">
            <a:avLst/>
          </a:prstGeom>
          <a:blipFill>
            <a:blip r:embed="rId4"/>
            <a:tile tx="0" ty="0" sx="100000" sy="100000" flip="none" algn="tl"/>
          </a:blipFill>
        </p:spPr>
        <p:txBody>
          <a:bodyPr wrap="square" rtlCol="0">
            <a:spAutoFit/>
          </a:bodyPr>
          <a:lstStyle/>
          <a:p>
            <a:pPr algn="ctr">
              <a:lnSpc>
                <a:spcPct val="150000"/>
              </a:lnSpc>
            </a:pPr>
            <a:r>
              <a:rPr lang="es-MX" sz="2800" b="1" dirty="0" smtClean="0">
                <a:solidFill>
                  <a:schemeClr val="accent2">
                    <a:lumMod val="75000"/>
                  </a:schemeClr>
                </a:solidFill>
              </a:rPr>
              <a:t>OBJETIVO DE LA UNIDAD DE COMPETENCIA I:</a:t>
            </a:r>
          </a:p>
          <a:p>
            <a:pPr algn="ctr">
              <a:lnSpc>
                <a:spcPct val="150000"/>
              </a:lnSpc>
            </a:pPr>
            <a:r>
              <a:rPr lang="es-MX" sz="2800" b="1" dirty="0" smtClean="0">
                <a:solidFill>
                  <a:schemeClr val="accent2">
                    <a:lumMod val="75000"/>
                  </a:schemeClr>
                </a:solidFill>
              </a:rPr>
              <a:t>Reconocer los textos académicos para la identificación de sus características esenciales</a:t>
            </a:r>
          </a:p>
          <a:p>
            <a:pPr algn="ctr">
              <a:lnSpc>
                <a:spcPct val="150000"/>
              </a:lnSpc>
            </a:pPr>
            <a:endParaRPr lang="es-MX" sz="2800" b="1" dirty="0">
              <a:solidFill>
                <a:schemeClr val="accent2">
                  <a:lumMod val="75000"/>
                </a:schemeClr>
              </a:solidFill>
            </a:endParaRPr>
          </a:p>
        </p:txBody>
      </p:sp>
      <p:sp>
        <p:nvSpPr>
          <p:cNvPr id="6" name="CuadroTexto 5"/>
          <p:cNvSpPr txBox="1"/>
          <p:nvPr/>
        </p:nvSpPr>
        <p:spPr>
          <a:xfrm>
            <a:off x="2051720" y="1277613"/>
            <a:ext cx="5400600" cy="1892826"/>
          </a:xfrm>
          <a:prstGeom prst="rect">
            <a:avLst/>
          </a:prstGeom>
          <a:noFill/>
        </p:spPr>
        <p:txBody>
          <a:bodyPr wrap="square" rtlCol="0">
            <a:spAutoFit/>
          </a:bodyPr>
          <a:lstStyle/>
          <a:p>
            <a:pPr algn="ctr">
              <a:lnSpc>
                <a:spcPct val="150000"/>
              </a:lnSpc>
            </a:pPr>
            <a:r>
              <a:rPr lang="es-MX" b="1" dirty="0" smtClean="0">
                <a:solidFill>
                  <a:schemeClr val="accent3">
                    <a:lumMod val="50000"/>
                  </a:schemeClr>
                </a:solidFill>
              </a:rPr>
              <a:t>OBJETIVO DE LA UNIDAD DE APRENDIZAJE:</a:t>
            </a:r>
          </a:p>
          <a:p>
            <a:pPr algn="ctr">
              <a:lnSpc>
                <a:spcPct val="150000"/>
              </a:lnSpc>
            </a:pPr>
            <a:r>
              <a:rPr lang="es-MX" sz="2400" b="1" dirty="0">
                <a:solidFill>
                  <a:schemeClr val="accent3">
                    <a:lumMod val="50000"/>
                  </a:schemeClr>
                </a:solidFill>
              </a:rPr>
              <a:t>Analizar e interpretar documentos con carácter </a:t>
            </a:r>
            <a:r>
              <a:rPr lang="es-MX" sz="2400" b="1" dirty="0" smtClean="0">
                <a:solidFill>
                  <a:schemeClr val="accent3">
                    <a:lumMod val="50000"/>
                  </a:schemeClr>
                </a:solidFill>
              </a:rPr>
              <a:t>científico</a:t>
            </a:r>
          </a:p>
          <a:p>
            <a:endParaRPr lang="es-MX" dirty="0"/>
          </a:p>
        </p:txBody>
      </p:sp>
    </p:spTree>
    <p:extLst>
      <p:ext uri="{BB962C8B-B14F-4D97-AF65-F5344CB8AC3E}">
        <p14:creationId xmlns:p14="http://schemas.microsoft.com/office/powerpoint/2010/main" val="1174919975"/>
      </p:ext>
    </p:extLst>
  </p:cSld>
  <p:clrMapOvr>
    <a:masterClrMapping/>
  </p:clrMapOvr>
  <p:transition spd="slow">
    <p:randomBar dir="vert"/>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85000"/>
              </a:schemeClr>
            </a:gs>
            <a:gs pos="20000">
              <a:schemeClr val="tx1"/>
            </a:gs>
            <a:gs pos="100000">
              <a:schemeClr val="tx1">
                <a:lumMod val="75000"/>
              </a:schemeClr>
            </a:gs>
          </a:gsLst>
          <a:lin ang="0" scaled="1"/>
          <a:tileRect/>
        </a:gradFill>
        <a:effectLst/>
      </p:bgPr>
    </p:bg>
    <p:spTree>
      <p:nvGrpSpPr>
        <p:cNvPr id="1" name=""/>
        <p:cNvGrpSpPr/>
        <p:nvPr/>
      </p:nvGrpSpPr>
      <p:grpSpPr>
        <a:xfrm>
          <a:off x="0" y="0"/>
          <a:ext cx="0" cy="0"/>
          <a:chOff x="0" y="0"/>
          <a:chExt cx="0" cy="0"/>
        </a:xfrm>
      </p:grpSpPr>
      <p:pic>
        <p:nvPicPr>
          <p:cNvPr id="86" name="Picture 85" descr="2691042333_6cb8bc58e8_b.jpg"/>
          <p:cNvPicPr>
            <a:picLocks noChangeAspect="1"/>
          </p:cNvPicPr>
          <p:nvPr/>
        </p:nvPicPr>
        <p:blipFill>
          <a:blip r:embed="rId3" cstate="print">
            <a:grayscl/>
            <a:lum bright="25000" contrast="25000"/>
          </a:blip>
          <a:srcRect/>
          <a:stretch>
            <a:fillRect/>
          </a:stretch>
        </p:blipFill>
        <p:spPr>
          <a:xfrm>
            <a:off x="0" y="1066800"/>
            <a:ext cx="9144000" cy="3733800"/>
          </a:xfrm>
          <a:prstGeom prst="rect">
            <a:avLst/>
          </a:prstGeom>
          <a:effectLst>
            <a:innerShdw blurRad="63500" dist="50800" dir="16200000">
              <a:prstClr val="black">
                <a:alpha val="50000"/>
              </a:prstClr>
            </a:innerShdw>
          </a:effectLst>
        </p:spPr>
      </p:pic>
      <p:sp>
        <p:nvSpPr>
          <p:cNvPr id="87" name="Rectangle 86"/>
          <p:cNvSpPr/>
          <p:nvPr/>
        </p:nvSpPr>
        <p:spPr>
          <a:xfrm>
            <a:off x="0" y="970200"/>
            <a:ext cx="9144000" cy="3733800"/>
          </a:xfrm>
          <a:prstGeom prst="rect">
            <a:avLst/>
          </a:prstGeom>
          <a:gradFill flip="none" rotWithShape="1">
            <a:gsLst>
              <a:gs pos="0">
                <a:srgbClr val="FF3399">
                  <a:alpha val="30000"/>
                </a:srgbClr>
              </a:gs>
              <a:gs pos="25000">
                <a:srgbClr val="FF6633">
                  <a:alpha val="30000"/>
                </a:srgbClr>
              </a:gs>
              <a:gs pos="50000">
                <a:srgbClr val="FFFF00">
                  <a:alpha val="30000"/>
                </a:srgbClr>
              </a:gs>
              <a:gs pos="75000">
                <a:srgbClr val="01A78F">
                  <a:alpha val="30000"/>
                </a:srgbClr>
              </a:gs>
              <a:gs pos="100000">
                <a:srgbClr val="3366FF">
                  <a:alpha val="3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noProof="1">
              <a:solidFill>
                <a:prstClr val="white"/>
              </a:solidFill>
            </a:endParaRPr>
          </a:p>
        </p:txBody>
      </p:sp>
      <p:sp>
        <p:nvSpPr>
          <p:cNvPr id="2" name="CuadroTexto 1"/>
          <p:cNvSpPr txBox="1"/>
          <p:nvPr/>
        </p:nvSpPr>
        <p:spPr>
          <a:xfrm>
            <a:off x="1691680" y="188640"/>
            <a:ext cx="6192688" cy="589072"/>
          </a:xfrm>
          <a:prstGeom prst="rect">
            <a:avLst/>
          </a:prstGeom>
          <a:noFill/>
        </p:spPr>
        <p:txBody>
          <a:bodyPr wrap="square" rtlCol="0">
            <a:spAutoFit/>
          </a:bodyPr>
          <a:lstStyle/>
          <a:p>
            <a:pPr>
              <a:lnSpc>
                <a:spcPct val="150000"/>
              </a:lnSpc>
            </a:pPr>
            <a:r>
              <a:rPr lang="es-MX" sz="2400" b="1" dirty="0" smtClean="0">
                <a:solidFill>
                  <a:schemeClr val="bg2">
                    <a:lumMod val="60000"/>
                    <a:lumOff val="40000"/>
                  </a:schemeClr>
                </a:solidFill>
              </a:rPr>
              <a:t>TEXTOS LITERARIOS</a:t>
            </a:r>
            <a:endParaRPr lang="es-MX" sz="2400" b="1" dirty="0">
              <a:solidFill>
                <a:schemeClr val="bg2">
                  <a:lumMod val="60000"/>
                  <a:lumOff val="40000"/>
                </a:schemeClr>
              </a:solidFill>
            </a:endParaRPr>
          </a:p>
        </p:txBody>
      </p:sp>
      <p:graphicFrame>
        <p:nvGraphicFramePr>
          <p:cNvPr id="5" name="Diagrama 4"/>
          <p:cNvGraphicFramePr/>
          <p:nvPr>
            <p:extLst>
              <p:ext uri="{D42A27DB-BD31-4B8C-83A1-F6EECF244321}">
                <p14:modId xmlns:p14="http://schemas.microsoft.com/office/powerpoint/2010/main" val="661133"/>
              </p:ext>
            </p:extLst>
          </p:nvPr>
        </p:nvGraphicFramePr>
        <p:xfrm>
          <a:off x="251520" y="1393568"/>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Imagen 5"/>
          <p:cNvPicPr>
            <a:picLocks noChangeAspect="1"/>
          </p:cNvPicPr>
          <p:nvPr/>
        </p:nvPicPr>
        <p:blipFill>
          <a:blip r:embed="rId9"/>
          <a:stretch>
            <a:fillRect/>
          </a:stretch>
        </p:blipFill>
        <p:spPr>
          <a:xfrm rot="390400">
            <a:off x="6708321" y="1189221"/>
            <a:ext cx="2122165" cy="3185297"/>
          </a:xfrm>
          <a:prstGeom prst="rect">
            <a:avLst/>
          </a:prstGeom>
          <a:ln w="28575">
            <a:solidFill>
              <a:schemeClr val="bg2">
                <a:lumMod val="60000"/>
                <a:lumOff val="40000"/>
              </a:schemeClr>
            </a:solidFill>
          </a:ln>
        </p:spPr>
      </p:pic>
      <p:pic>
        <p:nvPicPr>
          <p:cNvPr id="3" name="Imagen 2"/>
          <p:cNvPicPr>
            <a:picLocks noChangeAspect="1"/>
          </p:cNvPicPr>
          <p:nvPr/>
        </p:nvPicPr>
        <p:blipFill>
          <a:blip r:embed="rId10"/>
          <a:stretch>
            <a:fillRect/>
          </a:stretch>
        </p:blipFill>
        <p:spPr>
          <a:xfrm>
            <a:off x="539552" y="5189023"/>
            <a:ext cx="7992888" cy="1190625"/>
          </a:xfrm>
          <a:prstGeom prst="rect">
            <a:avLst/>
          </a:prstGeom>
          <a:ln w="38100">
            <a:solidFill>
              <a:schemeClr val="accent1">
                <a:lumMod val="60000"/>
                <a:lumOff val="40000"/>
              </a:schemeClr>
            </a:solidFill>
          </a:ln>
        </p:spPr>
      </p:pic>
    </p:spTree>
    <p:extLst>
      <p:ext uri="{BB962C8B-B14F-4D97-AF65-F5344CB8AC3E}">
        <p14:creationId xmlns:p14="http://schemas.microsoft.com/office/powerpoint/2010/main" val="234729396"/>
      </p:ext>
    </p:extLst>
  </p:cSld>
  <p:clrMapOvr>
    <a:masterClrMapping/>
  </p:clrMapOvr>
  <p:transition spd="slow">
    <p:randomBar dir="vert"/>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85000"/>
              </a:schemeClr>
            </a:gs>
            <a:gs pos="20000">
              <a:schemeClr val="tx1"/>
            </a:gs>
            <a:gs pos="100000">
              <a:schemeClr val="tx1">
                <a:lumMod val="75000"/>
              </a:schemeClr>
            </a:gs>
          </a:gsLst>
          <a:lin ang="0" scaled="1"/>
          <a:tileRect/>
        </a:gradFill>
        <a:effectLst/>
      </p:bgPr>
    </p:bg>
    <p:spTree>
      <p:nvGrpSpPr>
        <p:cNvPr id="1" name=""/>
        <p:cNvGrpSpPr/>
        <p:nvPr/>
      </p:nvGrpSpPr>
      <p:grpSpPr>
        <a:xfrm>
          <a:off x="0" y="0"/>
          <a:ext cx="0" cy="0"/>
          <a:chOff x="0" y="0"/>
          <a:chExt cx="0" cy="0"/>
        </a:xfrm>
      </p:grpSpPr>
      <p:pic>
        <p:nvPicPr>
          <p:cNvPr id="86" name="Picture 85" descr="2691042333_6cb8bc58e8_b.jpg"/>
          <p:cNvPicPr>
            <a:picLocks noChangeAspect="1"/>
          </p:cNvPicPr>
          <p:nvPr/>
        </p:nvPicPr>
        <p:blipFill>
          <a:blip r:embed="rId3" cstate="print">
            <a:grayscl/>
            <a:lum bright="25000" contrast="25000"/>
          </a:blip>
          <a:srcRect/>
          <a:stretch>
            <a:fillRect/>
          </a:stretch>
        </p:blipFill>
        <p:spPr>
          <a:xfrm>
            <a:off x="0" y="1066800"/>
            <a:ext cx="9144000" cy="3733800"/>
          </a:xfrm>
          <a:prstGeom prst="rect">
            <a:avLst/>
          </a:prstGeom>
          <a:effectLst>
            <a:innerShdw blurRad="63500" dist="50800" dir="16200000">
              <a:prstClr val="black">
                <a:alpha val="50000"/>
              </a:prstClr>
            </a:innerShdw>
          </a:effectLst>
        </p:spPr>
      </p:pic>
      <p:sp>
        <p:nvSpPr>
          <p:cNvPr id="87" name="Rectangle 86"/>
          <p:cNvSpPr/>
          <p:nvPr/>
        </p:nvSpPr>
        <p:spPr>
          <a:xfrm>
            <a:off x="0" y="970200"/>
            <a:ext cx="9144000" cy="3733800"/>
          </a:xfrm>
          <a:prstGeom prst="rect">
            <a:avLst/>
          </a:prstGeom>
          <a:gradFill flip="none" rotWithShape="1">
            <a:gsLst>
              <a:gs pos="0">
                <a:srgbClr val="FF3399">
                  <a:alpha val="30000"/>
                </a:srgbClr>
              </a:gs>
              <a:gs pos="25000">
                <a:srgbClr val="FF6633">
                  <a:alpha val="30000"/>
                </a:srgbClr>
              </a:gs>
              <a:gs pos="50000">
                <a:srgbClr val="FFFF00">
                  <a:alpha val="30000"/>
                </a:srgbClr>
              </a:gs>
              <a:gs pos="75000">
                <a:srgbClr val="01A78F">
                  <a:alpha val="30000"/>
                </a:srgbClr>
              </a:gs>
              <a:gs pos="100000">
                <a:srgbClr val="3366FF">
                  <a:alpha val="3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noProof="1">
              <a:solidFill>
                <a:prstClr val="white"/>
              </a:solidFill>
            </a:endParaRPr>
          </a:p>
        </p:txBody>
      </p:sp>
      <p:sp>
        <p:nvSpPr>
          <p:cNvPr id="2" name="CuadroTexto 1"/>
          <p:cNvSpPr txBox="1"/>
          <p:nvPr/>
        </p:nvSpPr>
        <p:spPr>
          <a:xfrm>
            <a:off x="1691680" y="188640"/>
            <a:ext cx="6192688" cy="646331"/>
          </a:xfrm>
          <a:prstGeom prst="rect">
            <a:avLst/>
          </a:prstGeom>
          <a:noFill/>
        </p:spPr>
        <p:txBody>
          <a:bodyPr wrap="square" rtlCol="0">
            <a:spAutoFit/>
          </a:bodyPr>
          <a:lstStyle/>
          <a:p>
            <a:pPr>
              <a:lnSpc>
                <a:spcPct val="150000"/>
              </a:lnSpc>
            </a:pPr>
            <a:r>
              <a:rPr lang="es-MX" sz="2400" b="1" dirty="0" smtClean="0">
                <a:solidFill>
                  <a:schemeClr val="bg2">
                    <a:lumMod val="60000"/>
                    <a:lumOff val="40000"/>
                  </a:schemeClr>
                </a:solidFill>
              </a:rPr>
              <a:t>EJEMPLOS DE TEXTOS LITERARIOS</a:t>
            </a:r>
            <a:endParaRPr lang="es-MX" sz="2400" b="1" dirty="0">
              <a:solidFill>
                <a:schemeClr val="bg2">
                  <a:lumMod val="60000"/>
                  <a:lumOff val="40000"/>
                </a:schemeClr>
              </a:solidFill>
            </a:endParaRPr>
          </a:p>
        </p:txBody>
      </p:sp>
      <p:graphicFrame>
        <p:nvGraphicFramePr>
          <p:cNvPr id="3" name="Diagrama 2"/>
          <p:cNvGraphicFramePr/>
          <p:nvPr>
            <p:extLst>
              <p:ext uri="{D42A27DB-BD31-4B8C-83A1-F6EECF244321}">
                <p14:modId xmlns:p14="http://schemas.microsoft.com/office/powerpoint/2010/main" val="117733132"/>
              </p:ext>
            </p:extLst>
          </p:nvPr>
        </p:nvGraphicFramePr>
        <p:xfrm>
          <a:off x="755576" y="1397000"/>
          <a:ext cx="7848872" cy="527236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088240283"/>
      </p:ext>
    </p:extLst>
  </p:cSld>
  <p:clrMapOvr>
    <a:masterClrMapping/>
  </p:clrMapOvr>
  <p:transition spd="slow">
    <p:randomBar dir="vert"/>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85000"/>
              </a:schemeClr>
            </a:gs>
            <a:gs pos="20000">
              <a:schemeClr val="tx1"/>
            </a:gs>
            <a:gs pos="100000">
              <a:schemeClr val="tx1">
                <a:lumMod val="75000"/>
              </a:schemeClr>
            </a:gs>
          </a:gsLst>
          <a:lin ang="0" scaled="1"/>
          <a:tileRect/>
        </a:gradFill>
        <a:effectLst/>
      </p:bgPr>
    </p:bg>
    <p:spTree>
      <p:nvGrpSpPr>
        <p:cNvPr id="1" name=""/>
        <p:cNvGrpSpPr/>
        <p:nvPr/>
      </p:nvGrpSpPr>
      <p:grpSpPr>
        <a:xfrm>
          <a:off x="0" y="0"/>
          <a:ext cx="0" cy="0"/>
          <a:chOff x="0" y="0"/>
          <a:chExt cx="0" cy="0"/>
        </a:xfrm>
      </p:grpSpPr>
      <p:pic>
        <p:nvPicPr>
          <p:cNvPr id="86" name="Picture 85" descr="2691042333_6cb8bc58e8_b.jpg"/>
          <p:cNvPicPr>
            <a:picLocks noChangeAspect="1"/>
          </p:cNvPicPr>
          <p:nvPr/>
        </p:nvPicPr>
        <p:blipFill>
          <a:blip r:embed="rId3" cstate="print">
            <a:grayscl/>
            <a:lum bright="25000" contrast="25000"/>
          </a:blip>
          <a:srcRect/>
          <a:stretch>
            <a:fillRect/>
          </a:stretch>
        </p:blipFill>
        <p:spPr>
          <a:xfrm>
            <a:off x="0" y="1066800"/>
            <a:ext cx="9144000" cy="3733800"/>
          </a:xfrm>
          <a:prstGeom prst="rect">
            <a:avLst/>
          </a:prstGeom>
          <a:effectLst>
            <a:innerShdw blurRad="63500" dist="50800" dir="16200000">
              <a:prstClr val="black">
                <a:alpha val="50000"/>
              </a:prstClr>
            </a:innerShdw>
          </a:effectLst>
        </p:spPr>
      </p:pic>
      <p:sp>
        <p:nvSpPr>
          <p:cNvPr id="87" name="Rectangle 86"/>
          <p:cNvSpPr/>
          <p:nvPr/>
        </p:nvSpPr>
        <p:spPr>
          <a:xfrm>
            <a:off x="0" y="970200"/>
            <a:ext cx="9144000" cy="3733800"/>
          </a:xfrm>
          <a:prstGeom prst="rect">
            <a:avLst/>
          </a:prstGeom>
          <a:gradFill flip="none" rotWithShape="1">
            <a:gsLst>
              <a:gs pos="0">
                <a:srgbClr val="FF3399">
                  <a:alpha val="30000"/>
                </a:srgbClr>
              </a:gs>
              <a:gs pos="25000">
                <a:srgbClr val="FF6633">
                  <a:alpha val="30000"/>
                </a:srgbClr>
              </a:gs>
              <a:gs pos="50000">
                <a:srgbClr val="FFFF00">
                  <a:alpha val="30000"/>
                </a:srgbClr>
              </a:gs>
              <a:gs pos="75000">
                <a:srgbClr val="01A78F">
                  <a:alpha val="30000"/>
                </a:srgbClr>
              </a:gs>
              <a:gs pos="100000">
                <a:srgbClr val="3366FF">
                  <a:alpha val="3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noProof="1">
              <a:solidFill>
                <a:prstClr val="white"/>
              </a:solidFill>
            </a:endParaRPr>
          </a:p>
        </p:txBody>
      </p:sp>
      <p:sp>
        <p:nvSpPr>
          <p:cNvPr id="2" name="CuadroTexto 1"/>
          <p:cNvSpPr txBox="1"/>
          <p:nvPr/>
        </p:nvSpPr>
        <p:spPr>
          <a:xfrm>
            <a:off x="1691680" y="188640"/>
            <a:ext cx="6192688" cy="464871"/>
          </a:xfrm>
          <a:prstGeom prst="rect">
            <a:avLst/>
          </a:prstGeom>
          <a:noFill/>
        </p:spPr>
        <p:txBody>
          <a:bodyPr wrap="square" rtlCol="0">
            <a:spAutoFit/>
          </a:bodyPr>
          <a:lstStyle/>
          <a:p>
            <a:pPr>
              <a:lnSpc>
                <a:spcPct val="150000"/>
              </a:lnSpc>
            </a:pPr>
            <a:r>
              <a:rPr lang="es-MX" b="1" dirty="0" smtClean="0">
                <a:solidFill>
                  <a:schemeClr val="bg2">
                    <a:lumMod val="75000"/>
                  </a:schemeClr>
                </a:solidFill>
              </a:rPr>
              <a:t>TEXTOS PERIODÍSTICOS</a:t>
            </a:r>
            <a:endParaRPr lang="es-MX" b="1" dirty="0">
              <a:solidFill>
                <a:schemeClr val="bg2">
                  <a:lumMod val="75000"/>
                </a:schemeClr>
              </a:solidFill>
            </a:endParaRPr>
          </a:p>
        </p:txBody>
      </p:sp>
      <p:graphicFrame>
        <p:nvGraphicFramePr>
          <p:cNvPr id="6" name="Diagrama 5"/>
          <p:cNvGraphicFramePr/>
          <p:nvPr>
            <p:extLst>
              <p:ext uri="{D42A27DB-BD31-4B8C-83A1-F6EECF244321}">
                <p14:modId xmlns:p14="http://schemas.microsoft.com/office/powerpoint/2010/main" val="3196039454"/>
              </p:ext>
            </p:extLst>
          </p:nvPr>
        </p:nvGraphicFramePr>
        <p:xfrm>
          <a:off x="1031776" y="1268760"/>
          <a:ext cx="7500664"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8" name="Imagen 7"/>
          <p:cNvPicPr>
            <a:picLocks noChangeAspect="1"/>
          </p:cNvPicPr>
          <p:nvPr/>
        </p:nvPicPr>
        <p:blipFill>
          <a:blip r:embed="rId9"/>
          <a:stretch>
            <a:fillRect/>
          </a:stretch>
        </p:blipFill>
        <p:spPr>
          <a:xfrm>
            <a:off x="467544" y="5229200"/>
            <a:ext cx="3096343" cy="1228725"/>
          </a:xfrm>
          <a:prstGeom prst="rect">
            <a:avLst/>
          </a:prstGeom>
          <a:ln w="28575">
            <a:solidFill>
              <a:srgbClr val="00B0F0"/>
            </a:solidFill>
          </a:ln>
        </p:spPr>
      </p:pic>
      <p:pic>
        <p:nvPicPr>
          <p:cNvPr id="9" name="Imagen 8"/>
          <p:cNvPicPr>
            <a:picLocks noChangeAspect="1"/>
          </p:cNvPicPr>
          <p:nvPr/>
        </p:nvPicPr>
        <p:blipFill>
          <a:blip r:embed="rId10"/>
          <a:stretch>
            <a:fillRect/>
          </a:stretch>
        </p:blipFill>
        <p:spPr>
          <a:xfrm>
            <a:off x="4499992" y="5257607"/>
            <a:ext cx="4011794" cy="1200318"/>
          </a:xfrm>
          <a:prstGeom prst="rect">
            <a:avLst/>
          </a:prstGeom>
          <a:ln w="28575">
            <a:solidFill>
              <a:srgbClr val="00B0F0"/>
            </a:solidFill>
          </a:ln>
        </p:spPr>
      </p:pic>
    </p:spTree>
    <p:extLst>
      <p:ext uri="{BB962C8B-B14F-4D97-AF65-F5344CB8AC3E}">
        <p14:creationId xmlns:p14="http://schemas.microsoft.com/office/powerpoint/2010/main" val="3826026624"/>
      </p:ext>
    </p:extLst>
  </p:cSld>
  <p:clrMapOvr>
    <a:masterClrMapping/>
  </p:clrMapOvr>
  <p:transition spd="slow">
    <p:randomBar dir="vert"/>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332656"/>
            <a:ext cx="7772400" cy="576064"/>
          </a:xfrm>
        </p:spPr>
        <p:txBody>
          <a:bodyPr>
            <a:normAutofit fontScale="90000"/>
          </a:bodyPr>
          <a:lstStyle/>
          <a:p>
            <a:r>
              <a:rPr lang="es-MX" dirty="0" smtClean="0">
                <a:solidFill>
                  <a:schemeClr val="accent2">
                    <a:lumMod val="20000"/>
                    <a:lumOff val="80000"/>
                  </a:schemeClr>
                </a:solidFill>
              </a:rPr>
              <a:t>Ejemplo de texto periodístico</a:t>
            </a:r>
            <a:endParaRPr lang="es-MX" dirty="0">
              <a:solidFill>
                <a:schemeClr val="accent2">
                  <a:lumMod val="20000"/>
                  <a:lumOff val="80000"/>
                </a:schemeClr>
              </a:solidFill>
            </a:endParaRPr>
          </a:p>
        </p:txBody>
      </p:sp>
      <p:sp>
        <p:nvSpPr>
          <p:cNvPr id="3" name="Subtítulo 2"/>
          <p:cNvSpPr>
            <a:spLocks noGrp="1"/>
          </p:cNvSpPr>
          <p:nvPr>
            <p:ph type="subTitle" idx="1"/>
          </p:nvPr>
        </p:nvSpPr>
        <p:spPr>
          <a:xfrm>
            <a:off x="1224558" y="1268760"/>
            <a:ext cx="6400800" cy="3888432"/>
          </a:xfrm>
        </p:spPr>
        <p:txBody>
          <a:bodyPr>
            <a:normAutofit fontScale="70000" lnSpcReduction="20000"/>
          </a:bodyPr>
          <a:lstStyle/>
          <a:p>
            <a:pPr>
              <a:lnSpc>
                <a:spcPct val="170000"/>
              </a:lnSpc>
            </a:pPr>
            <a:r>
              <a:rPr lang="es-MX" dirty="0" smtClean="0">
                <a:solidFill>
                  <a:schemeClr val="accent2">
                    <a:lumMod val="60000"/>
                    <a:lumOff val="40000"/>
                  </a:schemeClr>
                </a:solidFill>
              </a:rPr>
              <a:t>LISTOS PARA EL NUEVO TLC</a:t>
            </a:r>
          </a:p>
          <a:p>
            <a:pPr>
              <a:lnSpc>
                <a:spcPct val="170000"/>
              </a:lnSpc>
            </a:pPr>
            <a:r>
              <a:rPr lang="es-MX" dirty="0" smtClean="0">
                <a:solidFill>
                  <a:schemeClr val="accent2">
                    <a:lumMod val="60000"/>
                    <a:lumOff val="40000"/>
                  </a:schemeClr>
                </a:solidFill>
              </a:rPr>
              <a:t>México</a:t>
            </a:r>
            <a:r>
              <a:rPr lang="es-MX" dirty="0">
                <a:solidFill>
                  <a:schemeClr val="accent2">
                    <a:lumMod val="60000"/>
                    <a:lumOff val="40000"/>
                  </a:schemeClr>
                </a:solidFill>
              </a:rPr>
              <a:t>, EU y Canadá arrancarán esta semana las negociaciones para "modernizar" el acuerdo trilateral que entró en vigor en 1994. El diálogo se dará por partes, en varias etapas; algunos prevén que concluya a principios de 2018, otros a finales del mismo </a:t>
            </a:r>
            <a:r>
              <a:rPr lang="es-MX" dirty="0" smtClean="0">
                <a:solidFill>
                  <a:schemeClr val="accent2">
                    <a:lumMod val="60000"/>
                    <a:lumOff val="40000"/>
                  </a:schemeClr>
                </a:solidFill>
              </a:rPr>
              <a:t>año </a:t>
            </a:r>
          </a:p>
          <a:p>
            <a:pPr>
              <a:lnSpc>
                <a:spcPct val="170000"/>
              </a:lnSpc>
            </a:pPr>
            <a:r>
              <a:rPr lang="es-MX" dirty="0" smtClean="0">
                <a:solidFill>
                  <a:schemeClr val="accent2">
                    <a:lumMod val="60000"/>
                    <a:lumOff val="40000"/>
                  </a:schemeClr>
                </a:solidFill>
              </a:rPr>
              <a:t>(Periódico Reforma).</a:t>
            </a:r>
            <a:endParaRPr lang="es-MX" dirty="0">
              <a:solidFill>
                <a:schemeClr val="accent2">
                  <a:lumMod val="60000"/>
                  <a:lumOff val="40000"/>
                </a:schemeClr>
              </a:solidFill>
            </a:endParaRPr>
          </a:p>
        </p:txBody>
      </p:sp>
      <p:pic>
        <p:nvPicPr>
          <p:cNvPr id="4" name="Imagen 3"/>
          <p:cNvPicPr>
            <a:picLocks noChangeAspect="1"/>
          </p:cNvPicPr>
          <p:nvPr/>
        </p:nvPicPr>
        <p:blipFill>
          <a:blip r:embed="rId2"/>
          <a:stretch>
            <a:fillRect/>
          </a:stretch>
        </p:blipFill>
        <p:spPr>
          <a:xfrm>
            <a:off x="2123728" y="5589240"/>
            <a:ext cx="4968552" cy="727720"/>
          </a:xfrm>
          <a:prstGeom prst="rect">
            <a:avLst/>
          </a:prstGeom>
        </p:spPr>
      </p:pic>
    </p:spTree>
    <p:extLst>
      <p:ext uri="{BB962C8B-B14F-4D97-AF65-F5344CB8AC3E}">
        <p14:creationId xmlns:p14="http://schemas.microsoft.com/office/powerpoint/2010/main" val="2146773708"/>
      </p:ext>
    </p:extLst>
  </p:cSld>
  <p:clrMapOvr>
    <a:masterClrMapping/>
  </p:clrMapOvr>
  <p:transition spd="slow">
    <p:randomBar dir="vert"/>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85000"/>
              </a:schemeClr>
            </a:gs>
            <a:gs pos="20000">
              <a:schemeClr val="tx1"/>
            </a:gs>
            <a:gs pos="100000">
              <a:schemeClr val="tx1">
                <a:lumMod val="75000"/>
              </a:schemeClr>
            </a:gs>
          </a:gsLst>
          <a:lin ang="0" scaled="1"/>
          <a:tileRect/>
        </a:gradFill>
        <a:effectLst/>
      </p:bgPr>
    </p:bg>
    <p:spTree>
      <p:nvGrpSpPr>
        <p:cNvPr id="1" name=""/>
        <p:cNvGrpSpPr/>
        <p:nvPr/>
      </p:nvGrpSpPr>
      <p:grpSpPr>
        <a:xfrm>
          <a:off x="0" y="0"/>
          <a:ext cx="0" cy="0"/>
          <a:chOff x="0" y="0"/>
          <a:chExt cx="0" cy="0"/>
        </a:xfrm>
      </p:grpSpPr>
      <p:pic>
        <p:nvPicPr>
          <p:cNvPr id="86" name="Picture 85" descr="2691042333_6cb8bc58e8_b.jpg"/>
          <p:cNvPicPr>
            <a:picLocks noChangeAspect="1"/>
          </p:cNvPicPr>
          <p:nvPr/>
        </p:nvPicPr>
        <p:blipFill>
          <a:blip r:embed="rId3" cstate="print">
            <a:grayscl/>
            <a:lum bright="25000" contrast="25000"/>
          </a:blip>
          <a:srcRect/>
          <a:stretch>
            <a:fillRect/>
          </a:stretch>
        </p:blipFill>
        <p:spPr>
          <a:xfrm>
            <a:off x="0" y="1066800"/>
            <a:ext cx="9144000" cy="3733800"/>
          </a:xfrm>
          <a:prstGeom prst="rect">
            <a:avLst/>
          </a:prstGeom>
          <a:effectLst>
            <a:innerShdw blurRad="63500" dist="50800" dir="16200000">
              <a:prstClr val="black">
                <a:alpha val="50000"/>
              </a:prstClr>
            </a:innerShdw>
          </a:effectLst>
        </p:spPr>
      </p:pic>
      <p:sp>
        <p:nvSpPr>
          <p:cNvPr id="87" name="Rectangle 86"/>
          <p:cNvSpPr/>
          <p:nvPr/>
        </p:nvSpPr>
        <p:spPr>
          <a:xfrm>
            <a:off x="0" y="970200"/>
            <a:ext cx="9144000" cy="3733800"/>
          </a:xfrm>
          <a:prstGeom prst="rect">
            <a:avLst/>
          </a:prstGeom>
          <a:gradFill flip="none" rotWithShape="1">
            <a:gsLst>
              <a:gs pos="0">
                <a:srgbClr val="FF3399">
                  <a:alpha val="30000"/>
                </a:srgbClr>
              </a:gs>
              <a:gs pos="25000">
                <a:srgbClr val="FF6633">
                  <a:alpha val="30000"/>
                </a:srgbClr>
              </a:gs>
              <a:gs pos="50000">
                <a:srgbClr val="FFFF00">
                  <a:alpha val="30000"/>
                </a:srgbClr>
              </a:gs>
              <a:gs pos="75000">
                <a:srgbClr val="01A78F">
                  <a:alpha val="30000"/>
                </a:srgbClr>
              </a:gs>
              <a:gs pos="100000">
                <a:srgbClr val="3366FF">
                  <a:alpha val="3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noProof="1">
              <a:solidFill>
                <a:prstClr val="white"/>
              </a:solidFill>
            </a:endParaRPr>
          </a:p>
        </p:txBody>
      </p:sp>
      <p:sp>
        <p:nvSpPr>
          <p:cNvPr id="2" name="CuadroTexto 1"/>
          <p:cNvSpPr txBox="1"/>
          <p:nvPr/>
        </p:nvSpPr>
        <p:spPr>
          <a:xfrm>
            <a:off x="1691680" y="188640"/>
            <a:ext cx="6192688" cy="671851"/>
          </a:xfrm>
          <a:prstGeom prst="rect">
            <a:avLst/>
          </a:prstGeom>
          <a:noFill/>
        </p:spPr>
        <p:txBody>
          <a:bodyPr wrap="square" rtlCol="0">
            <a:spAutoFit/>
          </a:bodyPr>
          <a:lstStyle/>
          <a:p>
            <a:pPr>
              <a:lnSpc>
                <a:spcPct val="150000"/>
              </a:lnSpc>
            </a:pPr>
            <a:r>
              <a:rPr lang="es-MX" sz="2800" b="1" dirty="0" smtClean="0">
                <a:solidFill>
                  <a:srgbClr val="0070C0"/>
                </a:solidFill>
              </a:rPr>
              <a:t>TEXTOS CIENTÍFICOS</a:t>
            </a:r>
            <a:endParaRPr lang="es-MX" sz="2800" b="1" dirty="0">
              <a:solidFill>
                <a:srgbClr val="0070C0"/>
              </a:solidFill>
            </a:endParaRPr>
          </a:p>
        </p:txBody>
      </p:sp>
      <p:graphicFrame>
        <p:nvGraphicFramePr>
          <p:cNvPr id="5" name="Diagrama 4"/>
          <p:cNvGraphicFramePr/>
          <p:nvPr>
            <p:extLst>
              <p:ext uri="{D42A27DB-BD31-4B8C-83A1-F6EECF244321}">
                <p14:modId xmlns:p14="http://schemas.microsoft.com/office/powerpoint/2010/main" val="194547780"/>
              </p:ext>
            </p:extLst>
          </p:nvPr>
        </p:nvGraphicFramePr>
        <p:xfrm>
          <a:off x="1259632" y="126876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CuadroTexto 5"/>
          <p:cNvSpPr txBox="1"/>
          <p:nvPr/>
        </p:nvSpPr>
        <p:spPr>
          <a:xfrm>
            <a:off x="3851920" y="5103674"/>
            <a:ext cx="4536504" cy="1754326"/>
          </a:xfrm>
          <a:prstGeom prst="rect">
            <a:avLst/>
          </a:prstGeom>
          <a:noFill/>
        </p:spPr>
        <p:txBody>
          <a:bodyPr wrap="square" rtlCol="0">
            <a:spAutoFit/>
          </a:bodyPr>
          <a:lstStyle/>
          <a:p>
            <a:pPr algn="just">
              <a:lnSpc>
                <a:spcPct val="150000"/>
              </a:lnSpc>
            </a:pPr>
            <a:r>
              <a:rPr lang="es-MX" b="1" dirty="0">
                <a:solidFill>
                  <a:schemeClr val="accent2">
                    <a:lumMod val="75000"/>
                  </a:schemeClr>
                </a:solidFill>
              </a:rPr>
              <a:t>Son los que producen en el contexto de la comunidad científica, con la intención de presentar o demostrar los avances producidos </a:t>
            </a:r>
            <a:r>
              <a:rPr lang="es-MX" b="1" dirty="0" smtClean="0">
                <a:solidFill>
                  <a:schemeClr val="accent2">
                    <a:lumMod val="75000"/>
                  </a:schemeClr>
                </a:solidFill>
              </a:rPr>
              <a:t>gracias a la investigación (UAEH, 2016). </a:t>
            </a:r>
            <a:endParaRPr lang="es-MX" b="1" dirty="0">
              <a:solidFill>
                <a:schemeClr val="accent2">
                  <a:lumMod val="75000"/>
                </a:schemeClr>
              </a:solidFill>
            </a:endParaRPr>
          </a:p>
        </p:txBody>
      </p:sp>
    </p:spTree>
    <p:extLst>
      <p:ext uri="{BB962C8B-B14F-4D97-AF65-F5344CB8AC3E}">
        <p14:creationId xmlns:p14="http://schemas.microsoft.com/office/powerpoint/2010/main" val="3980181761"/>
      </p:ext>
    </p:extLst>
  </p:cSld>
  <p:clrMapOvr>
    <a:masterClrMapping/>
  </p:clrMapOvr>
  <p:transition spd="slow">
    <p:randomBar dir="vert"/>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85000"/>
              </a:schemeClr>
            </a:gs>
            <a:gs pos="20000">
              <a:schemeClr val="tx1"/>
            </a:gs>
            <a:gs pos="100000">
              <a:schemeClr val="tx1">
                <a:lumMod val="75000"/>
              </a:schemeClr>
            </a:gs>
          </a:gsLst>
          <a:lin ang="0" scaled="1"/>
          <a:tileRect/>
        </a:gradFill>
        <a:effectLst/>
      </p:bgPr>
    </p:bg>
    <p:spTree>
      <p:nvGrpSpPr>
        <p:cNvPr id="1" name=""/>
        <p:cNvGrpSpPr/>
        <p:nvPr/>
      </p:nvGrpSpPr>
      <p:grpSpPr>
        <a:xfrm>
          <a:off x="0" y="0"/>
          <a:ext cx="0" cy="0"/>
          <a:chOff x="0" y="0"/>
          <a:chExt cx="0" cy="0"/>
        </a:xfrm>
      </p:grpSpPr>
      <p:pic>
        <p:nvPicPr>
          <p:cNvPr id="86" name="Picture 85" descr="2691042333_6cb8bc58e8_b.jpg"/>
          <p:cNvPicPr>
            <a:picLocks noChangeAspect="1"/>
          </p:cNvPicPr>
          <p:nvPr/>
        </p:nvPicPr>
        <p:blipFill>
          <a:blip r:embed="rId3" cstate="print">
            <a:grayscl/>
            <a:lum bright="25000" contrast="25000"/>
          </a:blip>
          <a:srcRect/>
          <a:stretch>
            <a:fillRect/>
          </a:stretch>
        </p:blipFill>
        <p:spPr>
          <a:xfrm>
            <a:off x="0" y="1066800"/>
            <a:ext cx="9144000" cy="3733800"/>
          </a:xfrm>
          <a:prstGeom prst="rect">
            <a:avLst/>
          </a:prstGeom>
          <a:effectLst>
            <a:innerShdw blurRad="63500" dist="50800" dir="16200000">
              <a:prstClr val="black">
                <a:alpha val="50000"/>
              </a:prstClr>
            </a:innerShdw>
          </a:effectLst>
        </p:spPr>
      </p:pic>
      <p:sp>
        <p:nvSpPr>
          <p:cNvPr id="87" name="Rectangle 86"/>
          <p:cNvSpPr/>
          <p:nvPr/>
        </p:nvSpPr>
        <p:spPr>
          <a:xfrm>
            <a:off x="0" y="908720"/>
            <a:ext cx="9144000" cy="3733800"/>
          </a:xfrm>
          <a:prstGeom prst="rect">
            <a:avLst/>
          </a:prstGeom>
          <a:gradFill flip="none" rotWithShape="1">
            <a:gsLst>
              <a:gs pos="0">
                <a:srgbClr val="FF3399">
                  <a:alpha val="30000"/>
                </a:srgbClr>
              </a:gs>
              <a:gs pos="25000">
                <a:srgbClr val="FF6633">
                  <a:alpha val="30000"/>
                </a:srgbClr>
              </a:gs>
              <a:gs pos="50000">
                <a:srgbClr val="FFFF00">
                  <a:alpha val="30000"/>
                </a:srgbClr>
              </a:gs>
              <a:gs pos="75000">
                <a:srgbClr val="01A78F">
                  <a:alpha val="30000"/>
                </a:srgbClr>
              </a:gs>
              <a:gs pos="100000">
                <a:srgbClr val="3366FF">
                  <a:alpha val="3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noProof="1">
              <a:solidFill>
                <a:prstClr val="white"/>
              </a:solidFill>
            </a:endParaRPr>
          </a:p>
        </p:txBody>
      </p:sp>
      <p:sp>
        <p:nvSpPr>
          <p:cNvPr id="2" name="CuadroTexto 1"/>
          <p:cNvSpPr txBox="1"/>
          <p:nvPr/>
        </p:nvSpPr>
        <p:spPr>
          <a:xfrm>
            <a:off x="1691680" y="188640"/>
            <a:ext cx="6192688" cy="671851"/>
          </a:xfrm>
          <a:prstGeom prst="rect">
            <a:avLst/>
          </a:prstGeom>
          <a:noFill/>
        </p:spPr>
        <p:txBody>
          <a:bodyPr wrap="square" rtlCol="0">
            <a:spAutoFit/>
          </a:bodyPr>
          <a:lstStyle/>
          <a:p>
            <a:pPr>
              <a:lnSpc>
                <a:spcPct val="150000"/>
              </a:lnSpc>
            </a:pPr>
            <a:r>
              <a:rPr lang="es-MX" sz="2800" b="1" dirty="0" smtClean="0">
                <a:solidFill>
                  <a:srgbClr val="0070C0"/>
                </a:solidFill>
              </a:rPr>
              <a:t>EJEMPLOS DE TEXTOS CIENTÍFICOS</a:t>
            </a:r>
            <a:endParaRPr lang="es-MX" sz="2800" b="1" dirty="0">
              <a:solidFill>
                <a:srgbClr val="0070C0"/>
              </a:solidFill>
            </a:endParaRPr>
          </a:p>
        </p:txBody>
      </p:sp>
      <p:graphicFrame>
        <p:nvGraphicFramePr>
          <p:cNvPr id="3" name="Diagrama 2"/>
          <p:cNvGraphicFramePr/>
          <p:nvPr>
            <p:extLst>
              <p:ext uri="{D42A27DB-BD31-4B8C-83A1-F6EECF244321}">
                <p14:modId xmlns:p14="http://schemas.microsoft.com/office/powerpoint/2010/main" val="417045446"/>
              </p:ext>
            </p:extLst>
          </p:nvPr>
        </p:nvGraphicFramePr>
        <p:xfrm>
          <a:off x="251520" y="1196752"/>
          <a:ext cx="8064896" cy="53285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031046644"/>
      </p:ext>
    </p:extLst>
  </p:cSld>
  <p:clrMapOvr>
    <a:masterClrMapping/>
  </p:clrMapOvr>
  <p:transition spd="slow">
    <p:randomBar dir="vert"/>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85000"/>
              </a:schemeClr>
            </a:gs>
            <a:gs pos="20000">
              <a:schemeClr val="tx1"/>
            </a:gs>
            <a:gs pos="100000">
              <a:schemeClr val="tx1">
                <a:lumMod val="75000"/>
              </a:schemeClr>
            </a:gs>
          </a:gsLst>
          <a:lin ang="0" scaled="1"/>
          <a:tileRect/>
        </a:gradFill>
        <a:effectLst/>
      </p:bgPr>
    </p:bg>
    <p:spTree>
      <p:nvGrpSpPr>
        <p:cNvPr id="1" name=""/>
        <p:cNvGrpSpPr/>
        <p:nvPr/>
      </p:nvGrpSpPr>
      <p:grpSpPr>
        <a:xfrm>
          <a:off x="0" y="0"/>
          <a:ext cx="0" cy="0"/>
          <a:chOff x="0" y="0"/>
          <a:chExt cx="0" cy="0"/>
        </a:xfrm>
      </p:grpSpPr>
      <p:pic>
        <p:nvPicPr>
          <p:cNvPr id="86" name="Picture 85" descr="2691042333_6cb8bc58e8_b.jpg"/>
          <p:cNvPicPr>
            <a:picLocks noChangeAspect="1"/>
          </p:cNvPicPr>
          <p:nvPr/>
        </p:nvPicPr>
        <p:blipFill>
          <a:blip r:embed="rId3" cstate="print">
            <a:grayscl/>
            <a:lum bright="25000" contrast="25000"/>
          </a:blip>
          <a:srcRect/>
          <a:stretch>
            <a:fillRect/>
          </a:stretch>
        </p:blipFill>
        <p:spPr>
          <a:xfrm>
            <a:off x="0" y="1066800"/>
            <a:ext cx="9144000" cy="3733800"/>
          </a:xfrm>
          <a:prstGeom prst="rect">
            <a:avLst/>
          </a:prstGeom>
          <a:effectLst>
            <a:innerShdw blurRad="63500" dist="50800" dir="16200000">
              <a:prstClr val="black">
                <a:alpha val="50000"/>
              </a:prstClr>
            </a:innerShdw>
          </a:effectLst>
        </p:spPr>
      </p:pic>
      <p:sp>
        <p:nvSpPr>
          <p:cNvPr id="87" name="Rectangle 86"/>
          <p:cNvSpPr/>
          <p:nvPr/>
        </p:nvSpPr>
        <p:spPr>
          <a:xfrm>
            <a:off x="0" y="970200"/>
            <a:ext cx="9144000" cy="3733800"/>
          </a:xfrm>
          <a:prstGeom prst="rect">
            <a:avLst/>
          </a:prstGeom>
          <a:gradFill flip="none" rotWithShape="1">
            <a:gsLst>
              <a:gs pos="0">
                <a:srgbClr val="FF3399">
                  <a:alpha val="30000"/>
                </a:srgbClr>
              </a:gs>
              <a:gs pos="25000">
                <a:srgbClr val="FF6633">
                  <a:alpha val="30000"/>
                </a:srgbClr>
              </a:gs>
              <a:gs pos="50000">
                <a:srgbClr val="FFFF00">
                  <a:alpha val="30000"/>
                </a:srgbClr>
              </a:gs>
              <a:gs pos="75000">
                <a:srgbClr val="01A78F">
                  <a:alpha val="30000"/>
                </a:srgbClr>
              </a:gs>
              <a:gs pos="100000">
                <a:srgbClr val="3366FF">
                  <a:alpha val="3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noProof="1">
              <a:solidFill>
                <a:prstClr val="white"/>
              </a:solidFill>
            </a:endParaRPr>
          </a:p>
        </p:txBody>
      </p:sp>
      <p:sp>
        <p:nvSpPr>
          <p:cNvPr id="2" name="CuadroTexto 1"/>
          <p:cNvSpPr txBox="1"/>
          <p:nvPr/>
        </p:nvSpPr>
        <p:spPr>
          <a:xfrm>
            <a:off x="1691680" y="188640"/>
            <a:ext cx="6192688" cy="507831"/>
          </a:xfrm>
          <a:prstGeom prst="rect">
            <a:avLst/>
          </a:prstGeom>
          <a:noFill/>
        </p:spPr>
        <p:txBody>
          <a:bodyPr wrap="square" rtlCol="0">
            <a:spAutoFit/>
          </a:bodyPr>
          <a:lstStyle/>
          <a:p>
            <a:pPr>
              <a:lnSpc>
                <a:spcPct val="150000"/>
              </a:lnSpc>
            </a:pPr>
            <a:r>
              <a:rPr lang="es-MX" b="1" dirty="0" smtClean="0">
                <a:solidFill>
                  <a:schemeClr val="accent3">
                    <a:lumMod val="75000"/>
                  </a:schemeClr>
                </a:solidFill>
              </a:rPr>
              <a:t>TEXTOS ACADÉMICOS</a:t>
            </a:r>
            <a:endParaRPr lang="es-MX" b="1" dirty="0">
              <a:solidFill>
                <a:schemeClr val="accent3">
                  <a:lumMod val="75000"/>
                </a:schemeClr>
              </a:solidFill>
            </a:endParaRPr>
          </a:p>
        </p:txBody>
      </p:sp>
      <p:graphicFrame>
        <p:nvGraphicFramePr>
          <p:cNvPr id="5" name="Diagrama 4"/>
          <p:cNvGraphicFramePr/>
          <p:nvPr>
            <p:extLst>
              <p:ext uri="{D42A27DB-BD31-4B8C-83A1-F6EECF244321}">
                <p14:modId xmlns:p14="http://schemas.microsoft.com/office/powerpoint/2010/main" val="435919860"/>
              </p:ext>
            </p:extLst>
          </p:nvPr>
        </p:nvGraphicFramePr>
        <p:xfrm>
          <a:off x="1187624" y="1397000"/>
          <a:ext cx="7056784"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188823790"/>
      </p:ext>
    </p:extLst>
  </p:cSld>
  <p:clrMapOvr>
    <a:masterClrMapping/>
  </p:clrMapOvr>
  <p:transition spd="slow">
    <p:randomBar dir="vert"/>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3531625630"/>
              </p:ext>
            </p:extLst>
          </p:nvPr>
        </p:nvGraphicFramePr>
        <p:xfrm>
          <a:off x="611560" y="620688"/>
          <a:ext cx="7776864" cy="6048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p:cNvSpPr txBox="1"/>
          <p:nvPr/>
        </p:nvSpPr>
        <p:spPr>
          <a:xfrm>
            <a:off x="2267744" y="1052736"/>
            <a:ext cx="4032448" cy="880369"/>
          </a:xfrm>
          <a:prstGeom prst="rect">
            <a:avLst/>
          </a:prstGeom>
          <a:noFill/>
        </p:spPr>
        <p:txBody>
          <a:bodyPr wrap="square" rtlCol="0">
            <a:spAutoFit/>
          </a:bodyPr>
          <a:lstStyle/>
          <a:p>
            <a:pPr algn="ctr">
              <a:lnSpc>
                <a:spcPct val="150000"/>
              </a:lnSpc>
            </a:pPr>
            <a:r>
              <a:rPr lang="es-MX" b="1" dirty="0" smtClean="0">
                <a:solidFill>
                  <a:schemeClr val="accent1">
                    <a:lumMod val="40000"/>
                    <a:lumOff val="60000"/>
                  </a:schemeClr>
                </a:solidFill>
              </a:rPr>
              <a:t>John Locke, “Ensayo sobre el entendimiento humano”</a:t>
            </a:r>
            <a:endParaRPr lang="es-MX" b="1" dirty="0">
              <a:solidFill>
                <a:schemeClr val="accent1">
                  <a:lumMod val="40000"/>
                  <a:lumOff val="60000"/>
                </a:schemeClr>
              </a:solidFill>
            </a:endParaRPr>
          </a:p>
        </p:txBody>
      </p:sp>
    </p:spTree>
    <p:extLst>
      <p:ext uri="{BB962C8B-B14F-4D97-AF65-F5344CB8AC3E}">
        <p14:creationId xmlns:p14="http://schemas.microsoft.com/office/powerpoint/2010/main" val="2128371429"/>
      </p:ext>
    </p:extLst>
  </p:cSld>
  <p:clrMapOvr>
    <a:masterClrMapping/>
  </p:clrMapOvr>
  <p:transition spd="slow">
    <p:randomBar dir="vert"/>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39552" y="980728"/>
            <a:ext cx="7772400" cy="1470025"/>
          </a:xfrm>
        </p:spPr>
        <p:txBody>
          <a:bodyPr/>
          <a:lstStyle/>
          <a:p>
            <a:r>
              <a:rPr lang="es-MX" b="1" dirty="0" smtClean="0">
                <a:solidFill>
                  <a:schemeClr val="accent5">
                    <a:lumMod val="40000"/>
                    <a:lumOff val="60000"/>
                  </a:schemeClr>
                </a:solidFill>
              </a:rPr>
              <a:t>Fuentes de información</a:t>
            </a:r>
            <a:endParaRPr lang="es-MX" b="1" dirty="0">
              <a:solidFill>
                <a:schemeClr val="accent5">
                  <a:lumMod val="40000"/>
                  <a:lumOff val="60000"/>
                </a:schemeClr>
              </a:solidFill>
            </a:endParaRPr>
          </a:p>
        </p:txBody>
      </p:sp>
      <p:sp>
        <p:nvSpPr>
          <p:cNvPr id="3" name="Subtítulo 2"/>
          <p:cNvSpPr>
            <a:spLocks noGrp="1"/>
          </p:cNvSpPr>
          <p:nvPr>
            <p:ph type="subTitle" idx="1"/>
          </p:nvPr>
        </p:nvSpPr>
        <p:spPr>
          <a:xfrm>
            <a:off x="1371600" y="2636912"/>
            <a:ext cx="6584776" cy="3600400"/>
          </a:xfrm>
        </p:spPr>
        <p:txBody>
          <a:bodyPr>
            <a:normAutofit fontScale="47500" lnSpcReduction="20000"/>
          </a:bodyPr>
          <a:lstStyle/>
          <a:p>
            <a:pPr algn="just">
              <a:lnSpc>
                <a:spcPct val="170000"/>
              </a:lnSpc>
            </a:pPr>
            <a:r>
              <a:rPr lang="es-MX" dirty="0" smtClean="0">
                <a:solidFill>
                  <a:schemeClr val="accent1">
                    <a:lumMod val="60000"/>
                    <a:lumOff val="40000"/>
                  </a:schemeClr>
                </a:solidFill>
              </a:rPr>
              <a:t>Educar (2017). </a:t>
            </a:r>
            <a:r>
              <a:rPr lang="es-MX" i="1" dirty="0" smtClean="0">
                <a:solidFill>
                  <a:schemeClr val="accent1">
                    <a:lumMod val="60000"/>
                    <a:lumOff val="40000"/>
                  </a:schemeClr>
                </a:solidFill>
              </a:rPr>
              <a:t>El texto expositivo y sus funciones. </a:t>
            </a:r>
            <a:r>
              <a:rPr lang="es-MX" dirty="0" smtClean="0">
                <a:solidFill>
                  <a:schemeClr val="accent1">
                    <a:lumMod val="60000"/>
                    <a:lumOff val="40000"/>
                  </a:schemeClr>
                </a:solidFill>
              </a:rPr>
              <a:t>Argentina: Ministerio de Educación. Disponible </a:t>
            </a:r>
            <a:r>
              <a:rPr lang="es-MX" dirty="0">
                <a:solidFill>
                  <a:schemeClr val="accent1">
                    <a:lumMod val="60000"/>
                    <a:lumOff val="40000"/>
                  </a:schemeClr>
                </a:solidFill>
              </a:rPr>
              <a:t>en: </a:t>
            </a:r>
            <a:r>
              <a:rPr lang="es-MX" dirty="0">
                <a:solidFill>
                  <a:schemeClr val="accent1">
                    <a:lumMod val="60000"/>
                    <a:lumOff val="40000"/>
                  </a:schemeClr>
                </a:solidFill>
                <a:hlinkClick r:id="rId2"/>
              </a:rPr>
              <a:t>https://</a:t>
            </a:r>
            <a:r>
              <a:rPr lang="es-MX" dirty="0" smtClean="0">
                <a:solidFill>
                  <a:schemeClr val="accent1">
                    <a:lumMod val="60000"/>
                    <a:lumOff val="40000"/>
                  </a:schemeClr>
                </a:solidFill>
                <a:hlinkClick r:id="rId2"/>
              </a:rPr>
              <a:t>www.educ.ar/recursos/70227/el-texto-expositivo-y-sus-funciones</a:t>
            </a:r>
            <a:endParaRPr lang="es-MX" dirty="0" smtClean="0">
              <a:solidFill>
                <a:schemeClr val="accent1">
                  <a:lumMod val="60000"/>
                  <a:lumOff val="40000"/>
                </a:schemeClr>
              </a:solidFill>
            </a:endParaRPr>
          </a:p>
          <a:p>
            <a:pPr algn="just">
              <a:lnSpc>
                <a:spcPct val="170000"/>
              </a:lnSpc>
            </a:pPr>
            <a:r>
              <a:rPr lang="es-MX" dirty="0">
                <a:solidFill>
                  <a:schemeClr val="accent1">
                    <a:lumMod val="60000"/>
                    <a:lumOff val="40000"/>
                  </a:schemeClr>
                </a:solidFill>
              </a:rPr>
              <a:t>Escuela Pública Digital (2016). </a:t>
            </a:r>
            <a:r>
              <a:rPr lang="es-MX" i="1" dirty="0">
                <a:solidFill>
                  <a:schemeClr val="accent1">
                    <a:lumMod val="60000"/>
                    <a:lumOff val="40000"/>
                  </a:schemeClr>
                </a:solidFill>
              </a:rPr>
              <a:t>Características de los textos</a:t>
            </a:r>
            <a:r>
              <a:rPr lang="es-MX" dirty="0">
                <a:solidFill>
                  <a:schemeClr val="accent1">
                    <a:lumMod val="60000"/>
                    <a:lumOff val="40000"/>
                  </a:schemeClr>
                </a:solidFill>
              </a:rPr>
              <a:t>. Universidad de La Punta. Argentina: Gobierno de San Luis. Disponible en: </a:t>
            </a:r>
            <a:r>
              <a:rPr lang="es-MX" dirty="0">
                <a:solidFill>
                  <a:schemeClr val="accent1">
                    <a:lumMod val="60000"/>
                    <a:lumOff val="40000"/>
                  </a:schemeClr>
                </a:solidFill>
                <a:hlinkClick r:id="rId3"/>
              </a:rPr>
              <a:t>http://</a:t>
            </a:r>
            <a:r>
              <a:rPr lang="es-MX" dirty="0" smtClean="0">
                <a:solidFill>
                  <a:schemeClr val="accent1">
                    <a:lumMod val="60000"/>
                    <a:lumOff val="40000"/>
                  </a:schemeClr>
                </a:solidFill>
                <a:hlinkClick r:id="rId3"/>
              </a:rPr>
              <a:t>contenidosdigitales.ulp.edu.ar/exe/lengua/unidad_3_propiedades_de_los_textos.html</a:t>
            </a:r>
            <a:endParaRPr lang="es-MX" dirty="0" smtClean="0">
              <a:solidFill>
                <a:schemeClr val="accent1">
                  <a:lumMod val="60000"/>
                  <a:lumOff val="40000"/>
                </a:schemeClr>
              </a:solidFill>
            </a:endParaRPr>
          </a:p>
          <a:p>
            <a:pPr algn="just">
              <a:lnSpc>
                <a:spcPct val="170000"/>
              </a:lnSpc>
            </a:pPr>
            <a:r>
              <a:rPr lang="es-MX" dirty="0" err="1">
                <a:solidFill>
                  <a:schemeClr val="accent1">
                    <a:lumMod val="60000"/>
                    <a:lumOff val="40000"/>
                  </a:schemeClr>
                </a:solidFill>
              </a:rPr>
              <a:t>Petöfi</a:t>
            </a:r>
            <a:r>
              <a:rPr lang="es-MX" dirty="0">
                <a:solidFill>
                  <a:schemeClr val="accent1">
                    <a:lumMod val="60000"/>
                    <a:lumOff val="40000"/>
                  </a:schemeClr>
                </a:solidFill>
              </a:rPr>
              <a:t>, </a:t>
            </a:r>
            <a:r>
              <a:rPr lang="es-MX" dirty="0" err="1">
                <a:solidFill>
                  <a:schemeClr val="accent1">
                    <a:lumMod val="60000"/>
                    <a:lumOff val="40000"/>
                  </a:schemeClr>
                </a:solidFill>
              </a:rPr>
              <a:t>Janos</a:t>
            </a:r>
            <a:r>
              <a:rPr lang="es-MX" dirty="0">
                <a:solidFill>
                  <a:schemeClr val="accent1">
                    <a:lumMod val="60000"/>
                    <a:lumOff val="40000"/>
                  </a:schemeClr>
                </a:solidFill>
              </a:rPr>
              <a:t> y García Berrio, Antonio (1998). </a:t>
            </a:r>
            <a:r>
              <a:rPr lang="es-MX" i="1" dirty="0">
                <a:solidFill>
                  <a:schemeClr val="accent1">
                    <a:lumMod val="60000"/>
                    <a:lumOff val="40000"/>
                  </a:schemeClr>
                </a:solidFill>
              </a:rPr>
              <a:t>Lingüística del texto y crítica literaria. </a:t>
            </a:r>
            <a:r>
              <a:rPr lang="es-MX" dirty="0">
                <a:solidFill>
                  <a:schemeClr val="accent1">
                    <a:lumMod val="60000"/>
                    <a:lumOff val="40000"/>
                  </a:schemeClr>
                </a:solidFill>
              </a:rPr>
              <a:t>España: Ediciones Comunicación.</a:t>
            </a:r>
          </a:p>
          <a:p>
            <a:pPr algn="just">
              <a:lnSpc>
                <a:spcPct val="170000"/>
              </a:lnSpc>
            </a:pPr>
            <a:endParaRPr lang="es-MX" dirty="0">
              <a:solidFill>
                <a:schemeClr val="bg2">
                  <a:lumMod val="40000"/>
                  <a:lumOff val="60000"/>
                </a:schemeClr>
              </a:solidFill>
            </a:endParaRPr>
          </a:p>
          <a:p>
            <a:pPr algn="just">
              <a:lnSpc>
                <a:spcPct val="170000"/>
              </a:lnSpc>
            </a:pPr>
            <a:endParaRPr lang="es-MX" dirty="0">
              <a:solidFill>
                <a:schemeClr val="accent5">
                  <a:lumMod val="20000"/>
                  <a:lumOff val="80000"/>
                </a:schemeClr>
              </a:solidFill>
            </a:endParaRPr>
          </a:p>
        </p:txBody>
      </p:sp>
    </p:spTree>
    <p:extLst>
      <p:ext uri="{BB962C8B-B14F-4D97-AF65-F5344CB8AC3E}">
        <p14:creationId xmlns:p14="http://schemas.microsoft.com/office/powerpoint/2010/main" val="3056182344"/>
      </p:ext>
    </p:extLst>
  </p:cSld>
  <p:clrMapOvr>
    <a:masterClrMapping/>
  </p:clrMapOvr>
  <p:transition spd="slow">
    <p:randomBar dir="vert"/>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39552" y="980728"/>
            <a:ext cx="7772400" cy="1470025"/>
          </a:xfrm>
        </p:spPr>
        <p:txBody>
          <a:bodyPr/>
          <a:lstStyle/>
          <a:p>
            <a:r>
              <a:rPr lang="es-MX" b="1" dirty="0" smtClean="0">
                <a:solidFill>
                  <a:schemeClr val="accent5">
                    <a:lumMod val="40000"/>
                    <a:lumOff val="60000"/>
                  </a:schemeClr>
                </a:solidFill>
              </a:rPr>
              <a:t>Fuentes de información</a:t>
            </a:r>
            <a:endParaRPr lang="es-MX" b="1" dirty="0">
              <a:solidFill>
                <a:schemeClr val="accent5">
                  <a:lumMod val="40000"/>
                  <a:lumOff val="60000"/>
                </a:schemeClr>
              </a:solidFill>
            </a:endParaRPr>
          </a:p>
        </p:txBody>
      </p:sp>
      <p:sp>
        <p:nvSpPr>
          <p:cNvPr id="3" name="Subtítulo 2"/>
          <p:cNvSpPr>
            <a:spLocks noGrp="1"/>
          </p:cNvSpPr>
          <p:nvPr>
            <p:ph type="subTitle" idx="1"/>
          </p:nvPr>
        </p:nvSpPr>
        <p:spPr>
          <a:xfrm>
            <a:off x="1115616" y="2276872"/>
            <a:ext cx="6840760" cy="3960440"/>
          </a:xfrm>
        </p:spPr>
        <p:txBody>
          <a:bodyPr>
            <a:normAutofit fontScale="47500" lnSpcReduction="20000"/>
          </a:bodyPr>
          <a:lstStyle/>
          <a:p>
            <a:pPr algn="just">
              <a:lnSpc>
                <a:spcPct val="170000"/>
              </a:lnSpc>
            </a:pPr>
            <a:r>
              <a:rPr lang="es-MX" dirty="0" err="1" smtClean="0">
                <a:solidFill>
                  <a:schemeClr val="bg2">
                    <a:lumMod val="40000"/>
                    <a:lumOff val="60000"/>
                  </a:schemeClr>
                </a:solidFill>
              </a:rPr>
              <a:t>Raible</a:t>
            </a:r>
            <a:r>
              <a:rPr lang="es-MX" dirty="0" smtClean="0">
                <a:solidFill>
                  <a:schemeClr val="bg2">
                    <a:lumMod val="40000"/>
                    <a:lumOff val="60000"/>
                  </a:schemeClr>
                </a:solidFill>
              </a:rPr>
              <a:t>, Wolfgang (2004). </a:t>
            </a:r>
            <a:r>
              <a:rPr lang="es-MX" i="1" dirty="0" smtClean="0">
                <a:solidFill>
                  <a:schemeClr val="bg2">
                    <a:lumMod val="40000"/>
                    <a:lumOff val="60000"/>
                  </a:schemeClr>
                </a:solidFill>
              </a:rPr>
              <a:t>¿Qué es un texto? </a:t>
            </a:r>
            <a:r>
              <a:rPr lang="es-MX" dirty="0" smtClean="0">
                <a:solidFill>
                  <a:schemeClr val="bg2">
                    <a:lumMod val="40000"/>
                    <a:lumOff val="60000"/>
                  </a:schemeClr>
                </a:solidFill>
              </a:rPr>
              <a:t>Alemania: Universidad de </a:t>
            </a:r>
            <a:r>
              <a:rPr lang="es-MX" dirty="0" err="1" smtClean="0">
                <a:solidFill>
                  <a:schemeClr val="bg2">
                    <a:lumMod val="40000"/>
                    <a:lumOff val="60000"/>
                  </a:schemeClr>
                </a:solidFill>
              </a:rPr>
              <a:t>Freiburg</a:t>
            </a:r>
            <a:r>
              <a:rPr lang="es-MX" dirty="0" smtClean="0">
                <a:solidFill>
                  <a:schemeClr val="bg2">
                    <a:lumMod val="40000"/>
                    <a:lumOff val="60000"/>
                  </a:schemeClr>
                </a:solidFill>
              </a:rPr>
              <a:t>. Disponible </a:t>
            </a:r>
            <a:r>
              <a:rPr lang="es-MX" dirty="0">
                <a:solidFill>
                  <a:schemeClr val="bg2">
                    <a:lumMod val="40000"/>
                    <a:lumOff val="60000"/>
                  </a:schemeClr>
                </a:solidFill>
              </a:rPr>
              <a:t>en: </a:t>
            </a:r>
            <a:r>
              <a:rPr lang="es-MX" dirty="0">
                <a:solidFill>
                  <a:schemeClr val="bg2">
                    <a:lumMod val="40000"/>
                    <a:lumOff val="60000"/>
                  </a:schemeClr>
                </a:solidFill>
                <a:hlinkClick r:id="rId2"/>
              </a:rPr>
              <a:t>http://</a:t>
            </a:r>
            <a:r>
              <a:rPr lang="es-MX" dirty="0" smtClean="0">
                <a:solidFill>
                  <a:schemeClr val="bg2">
                    <a:lumMod val="40000"/>
                    <a:lumOff val="60000"/>
                  </a:schemeClr>
                </a:solidFill>
                <a:hlinkClick r:id="rId2"/>
              </a:rPr>
              <a:t>www.romanistik.uni-freiburg.de/raible/Publikationen/Files/Que_es_un_texto.pdf</a:t>
            </a:r>
            <a:endParaRPr lang="es-MX" dirty="0" smtClean="0">
              <a:solidFill>
                <a:schemeClr val="bg2">
                  <a:lumMod val="40000"/>
                  <a:lumOff val="60000"/>
                </a:schemeClr>
              </a:solidFill>
            </a:endParaRPr>
          </a:p>
          <a:p>
            <a:pPr algn="just">
              <a:lnSpc>
                <a:spcPct val="170000"/>
              </a:lnSpc>
            </a:pPr>
            <a:r>
              <a:rPr lang="es-MX" dirty="0" smtClean="0">
                <a:solidFill>
                  <a:schemeClr val="bg2">
                    <a:lumMod val="40000"/>
                    <a:lumOff val="60000"/>
                  </a:schemeClr>
                </a:solidFill>
              </a:rPr>
              <a:t>Rodríguez H., Blanca y García, V. Laura (2013). </a:t>
            </a:r>
            <a:r>
              <a:rPr lang="es-MX" i="1" dirty="0" smtClean="0">
                <a:solidFill>
                  <a:schemeClr val="bg2">
                    <a:lumMod val="40000"/>
                    <a:lumOff val="60000"/>
                  </a:schemeClr>
                </a:solidFill>
              </a:rPr>
              <a:t>Escritura de textos académicos: dificultades experimentadas por escritores noveles y sugerencias de apoyo</a:t>
            </a:r>
            <a:r>
              <a:rPr lang="es-MX" dirty="0" smtClean="0">
                <a:solidFill>
                  <a:schemeClr val="bg2">
                    <a:lumMod val="40000"/>
                    <a:lumOff val="60000"/>
                  </a:schemeClr>
                </a:solidFill>
              </a:rPr>
              <a:t>. Catálogo </a:t>
            </a:r>
            <a:r>
              <a:rPr lang="es-MX" smtClean="0">
                <a:solidFill>
                  <a:schemeClr val="bg2">
                    <a:lumMod val="40000"/>
                    <a:lumOff val="60000"/>
                  </a:schemeClr>
                </a:solidFill>
              </a:rPr>
              <a:t>de Revistas. </a:t>
            </a:r>
            <a:r>
              <a:rPr lang="es-MX" dirty="0" smtClean="0">
                <a:solidFill>
                  <a:schemeClr val="bg2">
                    <a:lumMod val="40000"/>
                    <a:lumOff val="60000"/>
                  </a:schemeClr>
                </a:solidFill>
              </a:rPr>
              <a:t>México: Universidad Veracruzana. </a:t>
            </a:r>
            <a:r>
              <a:rPr lang="es-MX" dirty="0">
                <a:solidFill>
                  <a:schemeClr val="bg2">
                    <a:lumMod val="40000"/>
                    <a:lumOff val="60000"/>
                  </a:schemeClr>
                </a:solidFill>
              </a:rPr>
              <a:t>Disponible en: http://revistas.uv.mx/index.php/cpue/article/view/1332/html_23</a:t>
            </a:r>
            <a:endParaRPr lang="es-MX" dirty="0" smtClean="0">
              <a:solidFill>
                <a:schemeClr val="bg2">
                  <a:lumMod val="40000"/>
                  <a:lumOff val="60000"/>
                </a:schemeClr>
              </a:solidFill>
            </a:endParaRPr>
          </a:p>
          <a:p>
            <a:pPr algn="just">
              <a:lnSpc>
                <a:spcPct val="170000"/>
              </a:lnSpc>
            </a:pPr>
            <a:r>
              <a:rPr lang="es-MX" dirty="0" smtClean="0">
                <a:solidFill>
                  <a:schemeClr val="bg2">
                    <a:lumMod val="40000"/>
                    <a:lumOff val="60000"/>
                  </a:schemeClr>
                </a:solidFill>
              </a:rPr>
              <a:t>UAEH (2016). </a:t>
            </a:r>
            <a:r>
              <a:rPr lang="es-MX" i="1" dirty="0" smtClean="0">
                <a:solidFill>
                  <a:schemeClr val="bg2">
                    <a:lumMod val="40000"/>
                    <a:lumOff val="60000"/>
                  </a:schemeClr>
                </a:solidFill>
              </a:rPr>
              <a:t>Unidad 3: Tipos de textos</a:t>
            </a:r>
            <a:r>
              <a:rPr lang="es-MX" dirty="0" smtClean="0">
                <a:solidFill>
                  <a:schemeClr val="bg2">
                    <a:lumMod val="40000"/>
                    <a:lumOff val="60000"/>
                  </a:schemeClr>
                </a:solidFill>
              </a:rPr>
              <a:t>. Cursos en línea. México: Universidad Autónoma del Estado de Hidalgo. Disponible </a:t>
            </a:r>
            <a:r>
              <a:rPr lang="es-MX" dirty="0">
                <a:solidFill>
                  <a:schemeClr val="bg2">
                    <a:lumMod val="40000"/>
                    <a:lumOff val="60000"/>
                  </a:schemeClr>
                </a:solidFill>
              </a:rPr>
              <a:t>en</a:t>
            </a:r>
            <a:r>
              <a:rPr lang="es-MX" dirty="0" smtClean="0">
                <a:solidFill>
                  <a:schemeClr val="bg2">
                    <a:lumMod val="40000"/>
                    <a:lumOff val="60000"/>
                  </a:schemeClr>
                </a:solidFill>
              </a:rPr>
              <a:t>: http</a:t>
            </a:r>
            <a:r>
              <a:rPr lang="es-MX" dirty="0">
                <a:solidFill>
                  <a:schemeClr val="bg2">
                    <a:lumMod val="40000"/>
                    <a:lumOff val="60000"/>
                  </a:schemeClr>
                </a:solidFill>
              </a:rPr>
              <a:t>://cvonline.uaeh.edu.mx/Cursos/BV/L0402/Unidad%203/clasificacion_de_los_textos_literarios.html</a:t>
            </a:r>
          </a:p>
        </p:txBody>
      </p:sp>
    </p:spTree>
    <p:extLst>
      <p:ext uri="{BB962C8B-B14F-4D97-AF65-F5344CB8AC3E}">
        <p14:creationId xmlns:p14="http://schemas.microsoft.com/office/powerpoint/2010/main" val="1482409769"/>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55576" y="836712"/>
            <a:ext cx="7772400" cy="1470025"/>
          </a:xfrm>
        </p:spPr>
        <p:txBody>
          <a:bodyPr>
            <a:normAutofit/>
          </a:bodyPr>
          <a:lstStyle/>
          <a:p>
            <a:r>
              <a:rPr lang="es-MX" sz="2400" b="1" dirty="0" smtClean="0">
                <a:solidFill>
                  <a:schemeClr val="accent2">
                    <a:lumMod val="20000"/>
                    <a:lumOff val="80000"/>
                  </a:schemeClr>
                </a:solidFill>
              </a:rPr>
              <a:t>Guión explicativo para el empleo del material</a:t>
            </a:r>
            <a:endParaRPr lang="es-MX" sz="2400" b="1" dirty="0">
              <a:solidFill>
                <a:schemeClr val="accent2">
                  <a:lumMod val="20000"/>
                  <a:lumOff val="80000"/>
                </a:schemeClr>
              </a:solidFill>
            </a:endParaRPr>
          </a:p>
        </p:txBody>
      </p:sp>
      <p:sp>
        <p:nvSpPr>
          <p:cNvPr id="3" name="Subtítulo 2"/>
          <p:cNvSpPr>
            <a:spLocks noGrp="1"/>
          </p:cNvSpPr>
          <p:nvPr>
            <p:ph type="subTitle" idx="1"/>
          </p:nvPr>
        </p:nvSpPr>
        <p:spPr>
          <a:xfrm>
            <a:off x="323528" y="2492896"/>
            <a:ext cx="8204448" cy="3145904"/>
          </a:xfrm>
        </p:spPr>
        <p:txBody>
          <a:bodyPr>
            <a:normAutofit fontScale="77500" lnSpcReduction="20000"/>
          </a:bodyPr>
          <a:lstStyle/>
          <a:p>
            <a:pPr>
              <a:lnSpc>
                <a:spcPct val="170000"/>
              </a:lnSpc>
            </a:pPr>
            <a:r>
              <a:rPr lang="es-MX" dirty="0" smtClean="0">
                <a:solidFill>
                  <a:schemeClr val="accent2">
                    <a:lumMod val="60000"/>
                    <a:lumOff val="40000"/>
                  </a:schemeClr>
                </a:solidFill>
              </a:rPr>
              <a:t>Tal y como el objetivo de la Unidad de Competencia I del Programa de Estudios “Comprensión de Textos Académicos” indica, se trata de </a:t>
            </a:r>
            <a:r>
              <a:rPr lang="es-MX" dirty="0" smtClean="0">
                <a:solidFill>
                  <a:schemeClr val="accent4">
                    <a:lumMod val="40000"/>
                    <a:lumOff val="60000"/>
                  </a:schemeClr>
                </a:solidFill>
              </a:rPr>
              <a:t>enseñar al alumno a reconocer dichos documentos a través de la identificación de su concepto, de sus diversos tipos y de sus rasgos más importantes.</a:t>
            </a:r>
            <a:endParaRPr lang="es-MX" dirty="0">
              <a:solidFill>
                <a:schemeClr val="accent4">
                  <a:lumMod val="40000"/>
                  <a:lumOff val="60000"/>
                </a:schemeClr>
              </a:solidFill>
            </a:endParaRPr>
          </a:p>
        </p:txBody>
      </p:sp>
    </p:spTree>
    <p:extLst>
      <p:ext uri="{BB962C8B-B14F-4D97-AF65-F5344CB8AC3E}">
        <p14:creationId xmlns:p14="http://schemas.microsoft.com/office/powerpoint/2010/main" val="3875689793"/>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55576" y="836712"/>
            <a:ext cx="7772400" cy="1470025"/>
          </a:xfrm>
        </p:spPr>
        <p:txBody>
          <a:bodyPr>
            <a:normAutofit/>
          </a:bodyPr>
          <a:lstStyle/>
          <a:p>
            <a:r>
              <a:rPr lang="es-MX" sz="2400" b="1" dirty="0" smtClean="0">
                <a:solidFill>
                  <a:schemeClr val="accent2">
                    <a:lumMod val="20000"/>
                    <a:lumOff val="80000"/>
                  </a:schemeClr>
                </a:solidFill>
              </a:rPr>
              <a:t>Guión explicativo para el empleo del material</a:t>
            </a:r>
            <a:endParaRPr lang="es-MX" sz="2400" b="1" dirty="0">
              <a:solidFill>
                <a:schemeClr val="accent2">
                  <a:lumMod val="20000"/>
                  <a:lumOff val="80000"/>
                </a:schemeClr>
              </a:solidFill>
            </a:endParaRPr>
          </a:p>
        </p:txBody>
      </p:sp>
      <p:sp>
        <p:nvSpPr>
          <p:cNvPr id="3" name="Subtítulo 2"/>
          <p:cNvSpPr>
            <a:spLocks noGrp="1"/>
          </p:cNvSpPr>
          <p:nvPr>
            <p:ph type="subTitle" idx="1"/>
          </p:nvPr>
        </p:nvSpPr>
        <p:spPr>
          <a:xfrm>
            <a:off x="323528" y="2492896"/>
            <a:ext cx="8204448" cy="3145904"/>
          </a:xfrm>
        </p:spPr>
        <p:txBody>
          <a:bodyPr>
            <a:normAutofit fontScale="70000" lnSpcReduction="20000"/>
          </a:bodyPr>
          <a:lstStyle/>
          <a:p>
            <a:pPr>
              <a:lnSpc>
                <a:spcPct val="170000"/>
              </a:lnSpc>
            </a:pPr>
            <a:r>
              <a:rPr lang="es-MX" dirty="0" smtClean="0">
                <a:solidFill>
                  <a:schemeClr val="accent2">
                    <a:lumMod val="60000"/>
                    <a:lumOff val="40000"/>
                  </a:schemeClr>
                </a:solidFill>
              </a:rPr>
              <a:t>Para ello se sugiere </a:t>
            </a:r>
            <a:r>
              <a:rPr lang="es-MX" dirty="0" smtClean="0">
                <a:solidFill>
                  <a:schemeClr val="accent4">
                    <a:lumMod val="40000"/>
                    <a:lumOff val="60000"/>
                  </a:schemeClr>
                </a:solidFill>
              </a:rPr>
              <a:t>empezar definiendo el término “texto”, </a:t>
            </a:r>
            <a:r>
              <a:rPr lang="es-MX" dirty="0" smtClean="0">
                <a:solidFill>
                  <a:schemeClr val="accent2">
                    <a:lumMod val="60000"/>
                    <a:lumOff val="40000"/>
                  </a:schemeClr>
                </a:solidFill>
              </a:rPr>
              <a:t>para enfatizar que se hace referencia a un discurso sin importar si éste es oral o escrito; luego, se pueden </a:t>
            </a:r>
            <a:r>
              <a:rPr lang="es-MX" dirty="0" smtClean="0">
                <a:solidFill>
                  <a:schemeClr val="accent4">
                    <a:lumMod val="40000"/>
                    <a:lumOff val="60000"/>
                  </a:schemeClr>
                </a:solidFill>
              </a:rPr>
              <a:t>presentar algunos conceptos </a:t>
            </a:r>
            <a:r>
              <a:rPr lang="es-MX" dirty="0" smtClean="0">
                <a:solidFill>
                  <a:schemeClr val="accent2">
                    <a:lumMod val="60000"/>
                    <a:lumOff val="40000"/>
                  </a:schemeClr>
                </a:solidFill>
              </a:rPr>
              <a:t>en torno a lo mismo, y </a:t>
            </a:r>
            <a:r>
              <a:rPr lang="es-MX" dirty="0" smtClean="0">
                <a:solidFill>
                  <a:schemeClr val="accent4">
                    <a:lumMod val="40000"/>
                    <a:lumOff val="60000"/>
                  </a:schemeClr>
                </a:solidFill>
              </a:rPr>
              <a:t>propiciar que los alumnos formulen el suyo</a:t>
            </a:r>
            <a:r>
              <a:rPr lang="es-MX" dirty="0" smtClean="0">
                <a:solidFill>
                  <a:schemeClr val="accent2">
                    <a:lumMod val="60000"/>
                    <a:lumOff val="40000"/>
                  </a:schemeClr>
                </a:solidFill>
              </a:rPr>
              <a:t> para evidenciar la comprensión del tema. </a:t>
            </a:r>
            <a:endParaRPr lang="es-MX" dirty="0">
              <a:solidFill>
                <a:schemeClr val="accent2">
                  <a:lumMod val="60000"/>
                  <a:lumOff val="40000"/>
                </a:schemeClr>
              </a:solidFill>
            </a:endParaRPr>
          </a:p>
        </p:txBody>
      </p:sp>
    </p:spTree>
    <p:extLst>
      <p:ext uri="{BB962C8B-B14F-4D97-AF65-F5344CB8AC3E}">
        <p14:creationId xmlns:p14="http://schemas.microsoft.com/office/powerpoint/2010/main" val="399742557"/>
      </p:ext>
    </p:extLst>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55576" y="836712"/>
            <a:ext cx="7772400" cy="1470025"/>
          </a:xfrm>
        </p:spPr>
        <p:txBody>
          <a:bodyPr>
            <a:normAutofit/>
          </a:bodyPr>
          <a:lstStyle/>
          <a:p>
            <a:r>
              <a:rPr lang="es-MX" sz="2400" b="1" dirty="0" smtClean="0">
                <a:solidFill>
                  <a:schemeClr val="accent2">
                    <a:lumMod val="20000"/>
                    <a:lumOff val="80000"/>
                  </a:schemeClr>
                </a:solidFill>
              </a:rPr>
              <a:t>Guión explicativo para el empleo del material</a:t>
            </a:r>
            <a:endParaRPr lang="es-MX" sz="2400" b="1" dirty="0">
              <a:solidFill>
                <a:schemeClr val="accent2">
                  <a:lumMod val="20000"/>
                  <a:lumOff val="80000"/>
                </a:schemeClr>
              </a:solidFill>
            </a:endParaRPr>
          </a:p>
        </p:txBody>
      </p:sp>
      <p:sp>
        <p:nvSpPr>
          <p:cNvPr id="3" name="Subtítulo 2"/>
          <p:cNvSpPr>
            <a:spLocks noGrp="1"/>
          </p:cNvSpPr>
          <p:nvPr>
            <p:ph type="subTitle" idx="1"/>
          </p:nvPr>
        </p:nvSpPr>
        <p:spPr>
          <a:xfrm>
            <a:off x="323528" y="2492896"/>
            <a:ext cx="8204448" cy="3145904"/>
          </a:xfrm>
        </p:spPr>
        <p:txBody>
          <a:bodyPr>
            <a:normAutofit fontScale="77500" lnSpcReduction="20000"/>
          </a:bodyPr>
          <a:lstStyle/>
          <a:p>
            <a:pPr>
              <a:lnSpc>
                <a:spcPct val="170000"/>
              </a:lnSpc>
            </a:pPr>
            <a:r>
              <a:rPr lang="es-MX" dirty="0" smtClean="0">
                <a:solidFill>
                  <a:schemeClr val="accent2">
                    <a:lumMod val="60000"/>
                    <a:lumOff val="40000"/>
                  </a:schemeClr>
                </a:solidFill>
              </a:rPr>
              <a:t>Después se recomienda </a:t>
            </a:r>
            <a:r>
              <a:rPr lang="es-MX" dirty="0" smtClean="0">
                <a:solidFill>
                  <a:schemeClr val="accent4">
                    <a:lumMod val="40000"/>
                    <a:lumOff val="60000"/>
                  </a:schemeClr>
                </a:solidFill>
              </a:rPr>
              <a:t>enunciar las principales características de un texto; </a:t>
            </a:r>
            <a:r>
              <a:rPr lang="es-MX" dirty="0" smtClean="0">
                <a:solidFill>
                  <a:schemeClr val="accent2">
                    <a:lumMod val="60000"/>
                    <a:lumOff val="40000"/>
                  </a:schemeClr>
                </a:solidFill>
              </a:rPr>
              <a:t>aquí se incluyen únicamente 3 aunque el profesor puede abordar más rasgos esenciales, los que considere pertinentes. Asimismo, se sugiere </a:t>
            </a:r>
            <a:r>
              <a:rPr lang="es-MX" dirty="0" smtClean="0">
                <a:solidFill>
                  <a:schemeClr val="accent4">
                    <a:lumMod val="40000"/>
                    <a:lumOff val="60000"/>
                  </a:schemeClr>
                </a:solidFill>
              </a:rPr>
              <a:t>ilustrar el tema a través de diversos ejemplos y aplicación de ejercicios.</a:t>
            </a:r>
            <a:endParaRPr lang="es-MX" dirty="0">
              <a:solidFill>
                <a:schemeClr val="accent4">
                  <a:lumMod val="40000"/>
                  <a:lumOff val="60000"/>
                </a:schemeClr>
              </a:solidFill>
            </a:endParaRPr>
          </a:p>
        </p:txBody>
      </p:sp>
    </p:spTree>
    <p:extLst>
      <p:ext uri="{BB962C8B-B14F-4D97-AF65-F5344CB8AC3E}">
        <p14:creationId xmlns:p14="http://schemas.microsoft.com/office/powerpoint/2010/main" val="4262354765"/>
      </p:ext>
    </p:extLst>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55576" y="260648"/>
            <a:ext cx="7772400" cy="1470025"/>
          </a:xfrm>
        </p:spPr>
        <p:txBody>
          <a:bodyPr>
            <a:normAutofit/>
          </a:bodyPr>
          <a:lstStyle/>
          <a:p>
            <a:r>
              <a:rPr lang="es-MX" sz="2400" b="1" dirty="0" smtClean="0">
                <a:solidFill>
                  <a:schemeClr val="accent2">
                    <a:lumMod val="20000"/>
                    <a:lumOff val="80000"/>
                  </a:schemeClr>
                </a:solidFill>
              </a:rPr>
              <a:t>Guión explicativo para el empleo del material</a:t>
            </a:r>
            <a:endParaRPr lang="es-MX" sz="2400" b="1" dirty="0">
              <a:solidFill>
                <a:schemeClr val="accent2">
                  <a:lumMod val="20000"/>
                  <a:lumOff val="80000"/>
                </a:schemeClr>
              </a:solidFill>
            </a:endParaRPr>
          </a:p>
        </p:txBody>
      </p:sp>
      <p:sp>
        <p:nvSpPr>
          <p:cNvPr id="3" name="Subtítulo 2"/>
          <p:cNvSpPr>
            <a:spLocks noGrp="1"/>
          </p:cNvSpPr>
          <p:nvPr>
            <p:ph type="subTitle" idx="1"/>
          </p:nvPr>
        </p:nvSpPr>
        <p:spPr>
          <a:xfrm>
            <a:off x="323528" y="1988840"/>
            <a:ext cx="8204448" cy="4536504"/>
          </a:xfrm>
        </p:spPr>
        <p:txBody>
          <a:bodyPr>
            <a:normAutofit fontScale="92500" lnSpcReduction="10000"/>
          </a:bodyPr>
          <a:lstStyle/>
          <a:p>
            <a:pPr>
              <a:lnSpc>
                <a:spcPct val="170000"/>
              </a:lnSpc>
            </a:pPr>
            <a:r>
              <a:rPr lang="es-MX" sz="2400" dirty="0" smtClean="0">
                <a:solidFill>
                  <a:schemeClr val="accent2">
                    <a:lumMod val="60000"/>
                    <a:lumOff val="40000"/>
                  </a:schemeClr>
                </a:solidFill>
              </a:rPr>
              <a:t>Una vez comprendido </a:t>
            </a:r>
            <a:r>
              <a:rPr lang="es-MX" sz="2400" dirty="0" smtClean="0">
                <a:solidFill>
                  <a:schemeClr val="accent4">
                    <a:lumMod val="40000"/>
                    <a:lumOff val="60000"/>
                  </a:schemeClr>
                </a:solidFill>
              </a:rPr>
              <a:t>qué es un texto, cuáles son sus características relevantes y cómo puede cumplirse con dichas cualidades</a:t>
            </a:r>
            <a:r>
              <a:rPr lang="es-MX" sz="2400" dirty="0" smtClean="0">
                <a:solidFill>
                  <a:schemeClr val="accent2">
                    <a:lumMod val="60000"/>
                    <a:lumOff val="40000"/>
                  </a:schemeClr>
                </a:solidFill>
              </a:rPr>
              <a:t>, se puede proceder a </a:t>
            </a:r>
            <a:r>
              <a:rPr lang="es-MX" sz="2400" dirty="0" smtClean="0">
                <a:solidFill>
                  <a:schemeClr val="accent4">
                    <a:lumMod val="40000"/>
                    <a:lumOff val="60000"/>
                  </a:schemeClr>
                </a:solidFill>
              </a:rPr>
              <a:t>presentar la tipología </a:t>
            </a:r>
            <a:r>
              <a:rPr lang="es-MX" sz="2400" dirty="0" smtClean="0">
                <a:solidFill>
                  <a:schemeClr val="accent2">
                    <a:lumMod val="60000"/>
                    <a:lumOff val="40000"/>
                  </a:schemeClr>
                </a:solidFill>
              </a:rPr>
              <a:t>de los mismos: según su </a:t>
            </a:r>
            <a:r>
              <a:rPr lang="es-MX" sz="2400" dirty="0" smtClean="0">
                <a:solidFill>
                  <a:schemeClr val="accent4">
                    <a:lumMod val="40000"/>
                    <a:lumOff val="60000"/>
                  </a:schemeClr>
                </a:solidFill>
              </a:rPr>
              <a:t>estructura</a:t>
            </a:r>
            <a:r>
              <a:rPr lang="es-MX" sz="2400" dirty="0" smtClean="0">
                <a:solidFill>
                  <a:schemeClr val="accent2">
                    <a:lumMod val="60000"/>
                    <a:lumOff val="40000"/>
                  </a:schemeClr>
                </a:solidFill>
              </a:rPr>
              <a:t> </a:t>
            </a:r>
            <a:r>
              <a:rPr lang="es-MX" sz="2400" dirty="0" smtClean="0">
                <a:solidFill>
                  <a:schemeClr val="accent4">
                    <a:lumMod val="40000"/>
                    <a:lumOff val="60000"/>
                  </a:schemeClr>
                </a:solidFill>
              </a:rPr>
              <a:t>y</a:t>
            </a:r>
            <a:r>
              <a:rPr lang="es-MX" sz="2400" dirty="0" smtClean="0">
                <a:solidFill>
                  <a:schemeClr val="accent2">
                    <a:lumMod val="60000"/>
                    <a:lumOff val="40000"/>
                  </a:schemeClr>
                </a:solidFill>
              </a:rPr>
              <a:t> de acuerdo con su </a:t>
            </a:r>
            <a:r>
              <a:rPr lang="es-MX" sz="2400" dirty="0" smtClean="0">
                <a:solidFill>
                  <a:schemeClr val="accent4">
                    <a:lumMod val="40000"/>
                    <a:lumOff val="60000"/>
                  </a:schemeClr>
                </a:solidFill>
              </a:rPr>
              <a:t>contexto,</a:t>
            </a:r>
            <a:r>
              <a:rPr lang="es-MX" sz="2400" dirty="0" smtClean="0">
                <a:solidFill>
                  <a:schemeClr val="accent2">
                    <a:lumMod val="60000"/>
                    <a:lumOff val="40000"/>
                  </a:schemeClr>
                </a:solidFill>
              </a:rPr>
              <a:t> qué tipos de textos pueden encontrarse. E igualmente </a:t>
            </a:r>
            <a:r>
              <a:rPr lang="es-MX" sz="2400" dirty="0" smtClean="0">
                <a:solidFill>
                  <a:schemeClr val="accent4">
                    <a:lumMod val="40000"/>
                    <a:lumOff val="60000"/>
                  </a:schemeClr>
                </a:solidFill>
              </a:rPr>
              <a:t>aportar ejemplos específicos </a:t>
            </a:r>
            <a:r>
              <a:rPr lang="es-MX" sz="2400" dirty="0" smtClean="0">
                <a:solidFill>
                  <a:schemeClr val="accent2">
                    <a:lumMod val="60000"/>
                    <a:lumOff val="40000"/>
                  </a:schemeClr>
                </a:solidFill>
              </a:rPr>
              <a:t>en torno a ellos (cómo es un texto periodístico, y qué lo diferencia de uno científico; o bien, cuáles son los documentos de tipo narrativo, y cuáles los argumentativos). </a:t>
            </a:r>
            <a:endParaRPr lang="es-MX" sz="2400" dirty="0">
              <a:solidFill>
                <a:schemeClr val="accent2">
                  <a:lumMod val="60000"/>
                  <a:lumOff val="40000"/>
                </a:schemeClr>
              </a:solidFill>
            </a:endParaRPr>
          </a:p>
        </p:txBody>
      </p:sp>
    </p:spTree>
    <p:extLst>
      <p:ext uri="{BB962C8B-B14F-4D97-AF65-F5344CB8AC3E}">
        <p14:creationId xmlns:p14="http://schemas.microsoft.com/office/powerpoint/2010/main" val="1814725027"/>
      </p:ext>
    </p:extLst>
  </p:cSld>
  <p:clrMapOvr>
    <a:masterClrMapping/>
  </p:clrMapOvr>
  <p:transition spd="slow">
    <p:randomBar dir="vert"/>
  </p:transition>
  <p:timing>
    <p:tnLst>
      <p:par>
        <p:cTn id="1" dur="indefinite" restart="never" nodeType="tmRoot"/>
      </p:par>
    </p:tnLst>
  </p:timing>
</p:sld>
</file>

<file path=ppt/theme/theme1.xml><?xml version="1.0" encoding="utf-8"?>
<a:theme xmlns:a="http://schemas.openxmlformats.org/drawingml/2006/main" name="Picture_of_trees_with_multi-colored_tint_TP102011616">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9D5B5DCA-AFE5-4F38-B5C0-717425C20CD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Imagen de árboles con tonos de varios colores</Template>
  <TotalTime>0</TotalTime>
  <Words>20580</Words>
  <Application>Microsoft Office PowerPoint</Application>
  <PresentationFormat>Presentación en pantalla (4:3)</PresentationFormat>
  <Paragraphs>980</Paragraphs>
  <Slides>59</Slides>
  <Notes>15</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59</vt:i4>
      </vt:variant>
    </vt:vector>
  </HeadingPairs>
  <TitlesOfParts>
    <vt:vector size="64" baseType="lpstr">
      <vt:lpstr>Arial</vt:lpstr>
      <vt:lpstr>Calibri</vt:lpstr>
      <vt:lpstr>Courier New</vt:lpstr>
      <vt:lpstr>Wingdings</vt:lpstr>
      <vt:lpstr>Picture_of_trees_with_multi-colored_tint_TP102011616</vt:lpstr>
      <vt:lpstr>Presentación de PowerPoint</vt:lpstr>
      <vt:lpstr>UNIDAD DE APRENDIZAJE:</vt:lpstr>
      <vt:lpstr>UNIDAD DE COMPETENCIA I Introducción a los Textos Académicos</vt:lpstr>
      <vt:lpstr>Presentación de PowerPoint</vt:lpstr>
      <vt:lpstr>Presentación de PowerPoint</vt:lpstr>
      <vt:lpstr>Guión explicativo para el empleo del material</vt:lpstr>
      <vt:lpstr>Guión explicativo para el empleo del material</vt:lpstr>
      <vt:lpstr>Guión explicativo para el empleo del material</vt:lpstr>
      <vt:lpstr>Guión explicativo para el empleo del material</vt:lpstr>
      <vt:lpstr>Guión explicativo para el empleo del material</vt:lpstr>
      <vt:lpstr>Presentación de PowerPoint</vt:lpstr>
      <vt:lpstr>Presentación de PowerPoint</vt:lpstr>
      <vt:lpstr>Presentación de PowerPoint</vt:lpstr>
      <vt:lpstr>Presentación de PowerPoint</vt:lpstr>
      <vt:lpstr>DEFINICIONES</vt:lpstr>
      <vt:lpstr>CONCEPTO DE TEXTO</vt:lpstr>
      <vt:lpstr>¿QUÉ ES UN TEXTO?</vt:lpstr>
      <vt:lpstr>Presentación de PowerPoint</vt:lpstr>
      <vt:lpstr>COHERENCIA</vt:lpstr>
      <vt:lpstr>Presentación de PowerPoint</vt:lpstr>
      <vt:lpstr>¿CÓMO DAR COHERENCIA Y COHESIÓN A UN TEXTO?</vt:lpstr>
      <vt:lpstr>¿Cómo dar coherencia y cohesión a un texto?</vt:lpstr>
      <vt:lpstr>¿Cómo dar coherencia y cohesión a un texto?</vt:lpstr>
      <vt:lpstr>¿CÓMO DAR COHERENCIA Y COHESIÓN A UN TEXTO?</vt:lpstr>
      <vt:lpstr>Presentación de PowerPoint</vt:lpstr>
      <vt:lpstr>¿CÓMO ADECUAR UN TEXTO?</vt:lpstr>
      <vt:lpstr>¿CÓMO ADECUAR UN TEXTO?</vt:lpstr>
      <vt:lpstr>Presentación de PowerPoint</vt:lpstr>
      <vt:lpstr>Presentación de PowerPoint</vt:lpstr>
      <vt:lpstr>EJEMPLOS  (para dar coherencia y cohesión a un texto)</vt:lpstr>
      <vt:lpstr>EJEMPLOS (para dar coherencia y cohesión a un texto)</vt:lpstr>
      <vt:lpstr>CONECTORES</vt:lpstr>
      <vt:lpstr>DE ADICIÓN</vt:lpstr>
      <vt:lpstr>CONTRASTE</vt:lpstr>
      <vt:lpstr>CAUSA - EFECTO</vt:lpstr>
      <vt:lpstr>TEMPORALES</vt:lpstr>
      <vt:lpstr>COMPARACIÓN</vt:lpstr>
      <vt:lpstr>ÉNFASIS</vt:lpstr>
      <vt:lpstr>EJEMPLOS  (para dar coherencia y cohesión a un texto)</vt:lpstr>
      <vt:lpstr>EJEMPLOS  (para dar coherencia y cohesión a un texto)</vt:lpstr>
      <vt:lpstr>Presentación de PowerPoint</vt:lpstr>
      <vt:lpstr>TIPOS DE TEXTOS SEGÚN SU ESTRUCTURA</vt:lpstr>
      <vt:lpstr>SEGÚN SU ESTRUCTURA, LOS TEXTOS PUEDEN SER:</vt:lpstr>
      <vt:lpstr>TEXTOS NARRATIVOS</vt:lpstr>
      <vt:lpstr>TEXTOS DESCRIPTIVOS</vt:lpstr>
      <vt:lpstr>TEXTOS EXPOSITIVOS</vt:lpstr>
      <vt:lpstr>TEXTOS ARGUMENTATIVOS</vt:lpstr>
      <vt:lpstr>TIPOS DE TEXTOS SEGÚN EL CONTEXTO</vt:lpstr>
      <vt:lpstr>Presentación de PowerPoint</vt:lpstr>
      <vt:lpstr>Presentación de PowerPoint</vt:lpstr>
      <vt:lpstr>Presentación de PowerPoint</vt:lpstr>
      <vt:lpstr>Presentación de PowerPoint</vt:lpstr>
      <vt:lpstr>Ejemplo de texto periodístico</vt:lpstr>
      <vt:lpstr>Presentación de PowerPoint</vt:lpstr>
      <vt:lpstr>Presentación de PowerPoint</vt:lpstr>
      <vt:lpstr>Presentación de PowerPoint</vt:lpstr>
      <vt:lpstr>Presentación de PowerPoint</vt:lpstr>
      <vt:lpstr>Fuentes de información</vt:lpstr>
      <vt:lpstr>Fuentes de información</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2017-08-02T16:27:02Z</dcterms:created>
  <dcterms:modified xsi:type="dcterms:W3CDTF">2017-10-02T14:27:46Z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TC020116419991</vt:lpwstr>
  </property>
</Properties>
</file>