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theme/theme13.xml" ContentType="application/vnd.openxmlformats-officedocument.theme+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theme/theme14.xml" ContentType="application/vnd.openxmlformats-officedocument.theme+xml"/>
  <Override PartName="/ppt/theme/theme1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 id="2147483696" r:id="rId3"/>
    <p:sldMasterId id="2147483708" r:id="rId4"/>
    <p:sldMasterId id="2147483720" r:id="rId5"/>
    <p:sldMasterId id="2147483732" r:id="rId6"/>
    <p:sldMasterId id="2147483744" r:id="rId7"/>
    <p:sldMasterId id="2147483756" r:id="rId8"/>
    <p:sldMasterId id="2147483768" r:id="rId9"/>
    <p:sldMasterId id="2147483780" r:id="rId10"/>
    <p:sldMasterId id="2147483792" r:id="rId11"/>
    <p:sldMasterId id="2147483804" r:id="rId12"/>
    <p:sldMasterId id="2147483816" r:id="rId13"/>
    <p:sldMasterId id="2147483828" r:id="rId14"/>
  </p:sldMasterIdLst>
  <p:notesMasterIdLst>
    <p:notesMasterId r:id="rId60"/>
  </p:notesMasterIdLst>
  <p:sldIdLst>
    <p:sldId id="292" r:id="rId15"/>
    <p:sldId id="290" r:id="rId16"/>
    <p:sldId id="291" r:id="rId17"/>
    <p:sldId id="293" r:id="rId18"/>
    <p:sldId id="294" r:id="rId19"/>
    <p:sldId id="295" r:id="rId20"/>
    <p:sldId id="296" r:id="rId21"/>
    <p:sldId id="297" r:id="rId22"/>
    <p:sldId id="298" r:id="rId23"/>
    <p:sldId id="299" r:id="rId24"/>
    <p:sldId id="300" r:id="rId25"/>
    <p:sldId id="256" r:id="rId26"/>
    <p:sldId id="283" r:id="rId27"/>
    <p:sldId id="284" r:id="rId28"/>
    <p:sldId id="285" r:id="rId29"/>
    <p:sldId id="257" r:id="rId30"/>
    <p:sldId id="287" r:id="rId31"/>
    <p:sldId id="286" r:id="rId32"/>
    <p:sldId id="258" r:id="rId33"/>
    <p:sldId id="259" r:id="rId34"/>
    <p:sldId id="280" r:id="rId35"/>
    <p:sldId id="281" r:id="rId36"/>
    <p:sldId id="260" r:id="rId37"/>
    <p:sldId id="288" r:id="rId38"/>
    <p:sldId id="273" r:id="rId39"/>
    <p:sldId id="303" r:id="rId40"/>
    <p:sldId id="261" r:id="rId41"/>
    <p:sldId id="279" r:id="rId42"/>
    <p:sldId id="272" r:id="rId43"/>
    <p:sldId id="268" r:id="rId44"/>
    <p:sldId id="282" r:id="rId45"/>
    <p:sldId id="275" r:id="rId46"/>
    <p:sldId id="277" r:id="rId47"/>
    <p:sldId id="276" r:id="rId48"/>
    <p:sldId id="269" r:id="rId49"/>
    <p:sldId id="274" r:id="rId50"/>
    <p:sldId id="271" r:id="rId51"/>
    <p:sldId id="270" r:id="rId52"/>
    <p:sldId id="265" r:id="rId53"/>
    <p:sldId id="266" r:id="rId54"/>
    <p:sldId id="267" r:id="rId55"/>
    <p:sldId id="304" r:id="rId56"/>
    <p:sldId id="289" r:id="rId57"/>
    <p:sldId id="301" r:id="rId58"/>
    <p:sldId id="302" r:id="rId59"/>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30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 Target="slides/slide4.xml"/><Relationship Id="rId26" Type="http://schemas.openxmlformats.org/officeDocument/2006/relationships/slide" Target="slides/slide12.xml"/><Relationship Id="rId39" Type="http://schemas.openxmlformats.org/officeDocument/2006/relationships/slide" Target="slides/slide25.xml"/><Relationship Id="rId21" Type="http://schemas.openxmlformats.org/officeDocument/2006/relationships/slide" Target="slides/slide7.xml"/><Relationship Id="rId34" Type="http://schemas.openxmlformats.org/officeDocument/2006/relationships/slide" Target="slides/slide20.xml"/><Relationship Id="rId42" Type="http://schemas.openxmlformats.org/officeDocument/2006/relationships/slide" Target="slides/slide28.xml"/><Relationship Id="rId47" Type="http://schemas.openxmlformats.org/officeDocument/2006/relationships/slide" Target="slides/slide33.xml"/><Relationship Id="rId50" Type="http://schemas.openxmlformats.org/officeDocument/2006/relationships/slide" Target="slides/slide36.xml"/><Relationship Id="rId55" Type="http://schemas.openxmlformats.org/officeDocument/2006/relationships/slide" Target="slides/slide41.xml"/><Relationship Id="rId63" Type="http://schemas.openxmlformats.org/officeDocument/2006/relationships/theme" Target="theme/theme1.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2.xml"/><Relationship Id="rId20" Type="http://schemas.openxmlformats.org/officeDocument/2006/relationships/slide" Target="slides/slide6.xml"/><Relationship Id="rId29" Type="http://schemas.openxmlformats.org/officeDocument/2006/relationships/slide" Target="slides/slide15.xml"/><Relationship Id="rId41" Type="http://schemas.openxmlformats.org/officeDocument/2006/relationships/slide" Target="slides/slide27.xml"/><Relationship Id="rId54" Type="http://schemas.openxmlformats.org/officeDocument/2006/relationships/slide" Target="slides/slide40.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0.xml"/><Relationship Id="rId32" Type="http://schemas.openxmlformats.org/officeDocument/2006/relationships/slide" Target="slides/slide18.xml"/><Relationship Id="rId37" Type="http://schemas.openxmlformats.org/officeDocument/2006/relationships/slide" Target="slides/slide23.xml"/><Relationship Id="rId40" Type="http://schemas.openxmlformats.org/officeDocument/2006/relationships/slide" Target="slides/slide26.xml"/><Relationship Id="rId45" Type="http://schemas.openxmlformats.org/officeDocument/2006/relationships/slide" Target="slides/slide31.xml"/><Relationship Id="rId53" Type="http://schemas.openxmlformats.org/officeDocument/2006/relationships/slide" Target="slides/slide39.xml"/><Relationship Id="rId58" Type="http://schemas.openxmlformats.org/officeDocument/2006/relationships/slide" Target="slides/slide44.xml"/><Relationship Id="rId5" Type="http://schemas.openxmlformats.org/officeDocument/2006/relationships/slideMaster" Target="slideMasters/slideMaster5.xml"/><Relationship Id="rId15" Type="http://schemas.openxmlformats.org/officeDocument/2006/relationships/slide" Target="slides/slide1.xml"/><Relationship Id="rId23" Type="http://schemas.openxmlformats.org/officeDocument/2006/relationships/slide" Target="slides/slide9.xml"/><Relationship Id="rId28" Type="http://schemas.openxmlformats.org/officeDocument/2006/relationships/slide" Target="slides/slide14.xml"/><Relationship Id="rId36" Type="http://schemas.openxmlformats.org/officeDocument/2006/relationships/slide" Target="slides/slide22.xml"/><Relationship Id="rId49" Type="http://schemas.openxmlformats.org/officeDocument/2006/relationships/slide" Target="slides/slide35.xml"/><Relationship Id="rId57" Type="http://schemas.openxmlformats.org/officeDocument/2006/relationships/slide" Target="slides/slide43.xml"/><Relationship Id="rId61" Type="http://schemas.openxmlformats.org/officeDocument/2006/relationships/presProps" Target="presProps.xml"/><Relationship Id="rId10" Type="http://schemas.openxmlformats.org/officeDocument/2006/relationships/slideMaster" Target="slideMasters/slideMaster10.xml"/><Relationship Id="rId19" Type="http://schemas.openxmlformats.org/officeDocument/2006/relationships/slide" Target="slides/slide5.xml"/><Relationship Id="rId31" Type="http://schemas.openxmlformats.org/officeDocument/2006/relationships/slide" Target="slides/slide17.xml"/><Relationship Id="rId44" Type="http://schemas.openxmlformats.org/officeDocument/2006/relationships/slide" Target="slides/slide30.xml"/><Relationship Id="rId52" Type="http://schemas.openxmlformats.org/officeDocument/2006/relationships/slide" Target="slides/slide38.xml"/><Relationship Id="rId60"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8.xml"/><Relationship Id="rId27" Type="http://schemas.openxmlformats.org/officeDocument/2006/relationships/slide" Target="slides/slide13.xml"/><Relationship Id="rId30" Type="http://schemas.openxmlformats.org/officeDocument/2006/relationships/slide" Target="slides/slide16.xml"/><Relationship Id="rId35" Type="http://schemas.openxmlformats.org/officeDocument/2006/relationships/slide" Target="slides/slide21.xml"/><Relationship Id="rId43" Type="http://schemas.openxmlformats.org/officeDocument/2006/relationships/slide" Target="slides/slide29.xml"/><Relationship Id="rId48" Type="http://schemas.openxmlformats.org/officeDocument/2006/relationships/slide" Target="slides/slide34.xml"/><Relationship Id="rId56" Type="http://schemas.openxmlformats.org/officeDocument/2006/relationships/slide" Target="slides/slide42.xml"/><Relationship Id="rId64" Type="http://schemas.openxmlformats.org/officeDocument/2006/relationships/tableStyles" Target="tableStyles.xml"/><Relationship Id="rId8" Type="http://schemas.openxmlformats.org/officeDocument/2006/relationships/slideMaster" Target="slideMasters/slideMaster8.xml"/><Relationship Id="rId51" Type="http://schemas.openxmlformats.org/officeDocument/2006/relationships/slide" Target="slides/slide37.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 Target="slides/slide3.xml"/><Relationship Id="rId25" Type="http://schemas.openxmlformats.org/officeDocument/2006/relationships/slide" Target="slides/slide11.xml"/><Relationship Id="rId33" Type="http://schemas.openxmlformats.org/officeDocument/2006/relationships/slide" Target="slides/slide19.xml"/><Relationship Id="rId38" Type="http://schemas.openxmlformats.org/officeDocument/2006/relationships/slide" Target="slides/slide24.xml"/><Relationship Id="rId46" Type="http://schemas.openxmlformats.org/officeDocument/2006/relationships/slide" Target="slides/slide32.xml"/><Relationship Id="rId59" Type="http://schemas.openxmlformats.org/officeDocument/2006/relationships/slide" Target="slides/slide4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F5A8217-8E46-4067-B310-9F1F965E6731}" type="datetimeFigureOut">
              <a:rPr lang="es-MX" smtClean="0"/>
              <a:t>20/10/2017</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22AE1B2-E197-4FED-A3DD-137B63040B09}" type="slidenum">
              <a:rPr lang="es-MX" smtClean="0"/>
              <a:t>‹Nº›</a:t>
            </a:fld>
            <a:endParaRPr lang="es-MX"/>
          </a:p>
        </p:txBody>
      </p:sp>
    </p:spTree>
    <p:extLst>
      <p:ext uri="{BB962C8B-B14F-4D97-AF65-F5344CB8AC3E}">
        <p14:creationId xmlns:p14="http://schemas.microsoft.com/office/powerpoint/2010/main" val="7692732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5483294A-6E99-4CAB-B5F6-065542BC8AC2}" type="slidenum">
              <a:rPr lang="es-MX" smtClean="0">
                <a:solidFill>
                  <a:prstClr val="black"/>
                </a:solidFill>
              </a:rPr>
              <a:pPr/>
              <a:t>15</a:t>
            </a:fld>
            <a:endParaRPr lang="es-MX">
              <a:solidFill>
                <a:prstClr val="black"/>
              </a:solidFill>
            </a:endParaRPr>
          </a:p>
        </p:txBody>
      </p:sp>
    </p:spTree>
    <p:extLst>
      <p:ext uri="{BB962C8B-B14F-4D97-AF65-F5344CB8AC3E}">
        <p14:creationId xmlns:p14="http://schemas.microsoft.com/office/powerpoint/2010/main" val="35618384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5483294A-6E99-4CAB-B5F6-065542BC8AC2}" type="slidenum">
              <a:rPr lang="es-MX" smtClean="0">
                <a:solidFill>
                  <a:prstClr val="black"/>
                </a:solidFill>
              </a:rPr>
              <a:pPr/>
              <a:t>17</a:t>
            </a:fld>
            <a:endParaRPr lang="es-MX">
              <a:solidFill>
                <a:prstClr val="black"/>
              </a:solidFill>
            </a:endParaRPr>
          </a:p>
        </p:txBody>
      </p:sp>
    </p:spTree>
    <p:extLst>
      <p:ext uri="{BB962C8B-B14F-4D97-AF65-F5344CB8AC3E}">
        <p14:creationId xmlns:p14="http://schemas.microsoft.com/office/powerpoint/2010/main" val="844623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2426" y="2895600"/>
            <a:ext cx="4572000" cy="13687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15" name="Rectangle 14"/>
          <p:cNvSpPr/>
          <p:nvPr/>
        </p:nvSpPr>
        <p:spPr>
          <a:xfrm>
            <a:off x="0" y="4743451"/>
            <a:ext cx="9144000" cy="21145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16" name="Straight Connector 15"/>
          <p:cNvCxnSpPr/>
          <p:nvPr/>
        </p:nvCxnSpPr>
        <p:spPr>
          <a:xfrm>
            <a:off x="0" y="4714875"/>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Date Placeholder 21"/>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3" name="Slide Number Placeholder 22"/>
          <p:cNvSpPr>
            <a:spLocks noGrp="1"/>
          </p:cNvSpPr>
          <p:nvPr>
            <p:ph type="sldNum" sz="quarter" idx="11"/>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4" name="Footer Placeholder 23"/>
          <p:cNvSpPr>
            <a:spLocks noGrp="1"/>
          </p:cNvSpPr>
          <p:nvPr>
            <p:ph type="ftr" sz="quarter" idx="12"/>
          </p:nvPr>
        </p:nvSpPr>
        <p:spPr/>
        <p:txBody>
          <a:bodyPr/>
          <a:lstStyle/>
          <a:p>
            <a:endParaRPr lang="es-MX">
              <a:solidFill>
                <a:srgbClr val="FFFFFF">
                  <a:alpha val="65000"/>
                </a:srgbClr>
              </a:solidFill>
            </a:endParaRPr>
          </a:p>
        </p:txBody>
      </p:sp>
      <p:sp>
        <p:nvSpPr>
          <p:cNvPr id="12" name="Title 11"/>
          <p:cNvSpPr>
            <a:spLocks noGrp="1"/>
          </p:cNvSpPr>
          <p:nvPr>
            <p:ph type="title"/>
          </p:nvPr>
        </p:nvSpPr>
        <p:spPr>
          <a:xfrm>
            <a:off x="352426" y="457200"/>
            <a:ext cx="7680960" cy="2438399"/>
          </a:xfrm>
        </p:spPr>
        <p:txBody>
          <a:bodyPr>
            <a:normAutofit/>
          </a:bodyPr>
          <a:lstStyle>
            <a:lvl1pPr>
              <a:spcBef>
                <a:spcPts val="0"/>
              </a:spcBef>
              <a:defRPr kumimoji="0" lang="en-US" sz="6000" b="1" i="0" u="none" strike="noStrike" kern="1200" cap="none" spc="0" normalizeH="0" baseline="0" noProof="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22124076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5" name="Footer Placeholder 4"/>
          <p:cNvSpPr>
            <a:spLocks noGrp="1"/>
          </p:cNvSpPr>
          <p:nvPr>
            <p:ph type="ftr" sz="quarter" idx="11"/>
          </p:nvPr>
        </p:nvSpPr>
        <p:spPr/>
        <p:txBody>
          <a:bodyPr/>
          <a:lstStyle/>
          <a:p>
            <a:endParaRPr lang="es-MX">
              <a:solidFill>
                <a:srgbClr val="FFFFFF">
                  <a:alpha val="65000"/>
                </a:srgbClr>
              </a:solidFill>
            </a:endParaRPr>
          </a:p>
        </p:txBody>
      </p:sp>
      <p:sp>
        <p:nvSpPr>
          <p:cNvPr id="6" name="Slide Number Placeholder 5"/>
          <p:cNvSpPr>
            <a:spLocks noGrp="1"/>
          </p:cNvSpPr>
          <p:nvPr>
            <p:ph type="sldNum" sz="quarter" idx="12"/>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Tree>
    <p:extLst>
      <p:ext uri="{BB962C8B-B14F-4D97-AF65-F5344CB8AC3E}">
        <p14:creationId xmlns:p14="http://schemas.microsoft.com/office/powerpoint/2010/main" val="4067254066"/>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2426" y="2895600"/>
            <a:ext cx="4572000" cy="13687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15" name="Rectangle 14"/>
          <p:cNvSpPr/>
          <p:nvPr/>
        </p:nvSpPr>
        <p:spPr>
          <a:xfrm>
            <a:off x="0" y="4743451"/>
            <a:ext cx="9144000" cy="21145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16" name="Straight Connector 15"/>
          <p:cNvCxnSpPr/>
          <p:nvPr/>
        </p:nvCxnSpPr>
        <p:spPr>
          <a:xfrm>
            <a:off x="0" y="4714875"/>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Date Placeholder 21"/>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3" name="Slide Number Placeholder 22"/>
          <p:cNvSpPr>
            <a:spLocks noGrp="1"/>
          </p:cNvSpPr>
          <p:nvPr>
            <p:ph type="sldNum" sz="quarter" idx="11"/>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4" name="Footer Placeholder 23"/>
          <p:cNvSpPr>
            <a:spLocks noGrp="1"/>
          </p:cNvSpPr>
          <p:nvPr>
            <p:ph type="ftr" sz="quarter" idx="12"/>
          </p:nvPr>
        </p:nvSpPr>
        <p:spPr/>
        <p:txBody>
          <a:bodyPr/>
          <a:lstStyle/>
          <a:p>
            <a:endParaRPr lang="es-MX">
              <a:solidFill>
                <a:srgbClr val="FFFFFF">
                  <a:alpha val="65000"/>
                </a:srgbClr>
              </a:solidFill>
            </a:endParaRPr>
          </a:p>
        </p:txBody>
      </p:sp>
      <p:sp>
        <p:nvSpPr>
          <p:cNvPr id="12" name="Title 11"/>
          <p:cNvSpPr>
            <a:spLocks noGrp="1"/>
          </p:cNvSpPr>
          <p:nvPr>
            <p:ph type="title"/>
          </p:nvPr>
        </p:nvSpPr>
        <p:spPr>
          <a:xfrm>
            <a:off x="352426" y="457200"/>
            <a:ext cx="7680960" cy="2438399"/>
          </a:xfrm>
        </p:spPr>
        <p:txBody>
          <a:bodyPr>
            <a:normAutofit/>
          </a:bodyPr>
          <a:lstStyle>
            <a:lvl1pPr>
              <a:spcBef>
                <a:spcPts val="0"/>
              </a:spcBef>
              <a:defRPr kumimoji="0" lang="en-US" sz="6000" b="1" i="0" u="none" strike="noStrike" kern="1200" cap="none" spc="0" normalizeH="0" baseline="0" noProof="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3134180919"/>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1" name="Content Placeholder 30"/>
          <p:cNvSpPr>
            <a:spLocks noGrp="1"/>
          </p:cNvSpPr>
          <p:nvPr>
            <p:ph sz="quarter" idx="13"/>
          </p:nvPr>
        </p:nvSpPr>
        <p:spPr>
          <a:xfrm>
            <a:off x="352426" y="1463040"/>
            <a:ext cx="7680960" cy="47244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2" name="Date Placeholder 11"/>
          <p:cNvSpPr>
            <a:spLocks noGrp="1"/>
          </p:cNvSpPr>
          <p:nvPr>
            <p:ph type="dt" sz="half" idx="14"/>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19" name="Slide Number Placeholder 18"/>
          <p:cNvSpPr>
            <a:spLocks noGrp="1"/>
          </p:cNvSpPr>
          <p:nvPr>
            <p:ph type="sldNum" sz="quarter" idx="15"/>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1" name="Footer Placeholder 20"/>
          <p:cNvSpPr>
            <a:spLocks noGrp="1"/>
          </p:cNvSpPr>
          <p:nvPr>
            <p:ph type="ftr" sz="quarter" idx="16"/>
          </p:nvPr>
        </p:nvSpPr>
        <p:spPr/>
        <p:txBody>
          <a:bodyPr/>
          <a:lstStyle/>
          <a:p>
            <a:endParaRPr lang="es-MX">
              <a:solidFill>
                <a:srgbClr val="FFFFFF">
                  <a:alpha val="65000"/>
                </a:srgbClr>
              </a:solidFill>
            </a:endParaRPr>
          </a:p>
        </p:txBody>
      </p:sp>
      <p:sp>
        <p:nvSpPr>
          <p:cNvPr id="8" name="Title 7"/>
          <p:cNvSpPr>
            <a:spLocks noGrp="1"/>
          </p:cNvSpPr>
          <p:nvPr>
            <p:ph type="title"/>
          </p:nvPr>
        </p:nvSpPr>
        <p:spPr/>
        <p:txBody>
          <a:body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3045146785"/>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1" name="Subtitle 2"/>
          <p:cNvSpPr>
            <a:spLocks noGrp="1"/>
          </p:cNvSpPr>
          <p:nvPr>
            <p:ph type="subTitle" idx="1"/>
          </p:nvPr>
        </p:nvSpPr>
        <p:spPr>
          <a:xfrm>
            <a:off x="352426" y="4003302"/>
            <a:ext cx="4572000" cy="11782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16" name="Date Placeholder 15"/>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0" name="Slide Number Placeholder 19"/>
          <p:cNvSpPr>
            <a:spLocks noGrp="1"/>
          </p:cNvSpPr>
          <p:nvPr>
            <p:ph type="sldNum" sz="quarter" idx="11"/>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1" name="Footer Placeholder 20"/>
          <p:cNvSpPr>
            <a:spLocks noGrp="1"/>
          </p:cNvSpPr>
          <p:nvPr>
            <p:ph type="ftr" sz="quarter" idx="12"/>
          </p:nvPr>
        </p:nvSpPr>
        <p:spPr/>
        <p:txBody>
          <a:bodyPr/>
          <a:lstStyle/>
          <a:p>
            <a:endParaRPr lang="es-MX">
              <a:solidFill>
                <a:srgbClr val="FFFFFF">
                  <a:alpha val="65000"/>
                </a:srgbClr>
              </a:solidFill>
            </a:endParaRPr>
          </a:p>
        </p:txBody>
      </p:sp>
      <p:sp>
        <p:nvSpPr>
          <p:cNvPr id="13" name="Rectangle 12"/>
          <p:cNvSpPr/>
          <p:nvPr/>
        </p:nvSpPr>
        <p:spPr>
          <a:xfrm>
            <a:off x="0" y="0"/>
            <a:ext cx="9144000" cy="182880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18" name="Straight Connector 17"/>
          <p:cNvCxnSpPr/>
          <p:nvPr/>
        </p:nvCxnSpPr>
        <p:spPr>
          <a:xfrm>
            <a:off x="-4439" y="182880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itle 13"/>
          <p:cNvSpPr>
            <a:spLocks noGrp="1"/>
          </p:cNvSpPr>
          <p:nvPr>
            <p:ph type="title"/>
          </p:nvPr>
        </p:nvSpPr>
        <p:spPr>
          <a:xfrm>
            <a:off x="354366" y="1990078"/>
            <a:ext cx="8439912" cy="1984248"/>
          </a:xfrm>
        </p:spPr>
        <p:txBody>
          <a:bodyPr>
            <a:noAutofit/>
          </a:bodyPr>
          <a:lstStyle>
            <a:lvl1pPr>
              <a:defRPr kumimoji="0" lang="en-US" sz="6000" b="1" i="0" u="none" strike="noStrike" kern="1200" cap="none" spc="0" normalizeH="0" baseline="0" noProof="0" dirty="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pPr marL="0" marR="0" lvl="0" indent="0" algn="l" defTabSz="914400" rtl="0" eaLnBrk="1" fontAlgn="auto" latinLnBrk="0" hangingPunct="1">
              <a:lnSpc>
                <a:spcPct val="100000"/>
              </a:lnSpc>
              <a:spcBef>
                <a:spcPts val="400"/>
              </a:spcBef>
              <a:spcAft>
                <a:spcPts val="0"/>
              </a:spcAft>
              <a:buClrTx/>
              <a:buSzTx/>
              <a:buFontTx/>
              <a:buNone/>
              <a:tabLst/>
              <a:defRPr/>
            </a:pPr>
            <a:r>
              <a:rPr lang="es-ES" smtClean="0"/>
              <a:t>Haga clic para modificar el estilo de título del patrón</a:t>
            </a:r>
            <a:endParaRPr lang="en-US" dirty="0"/>
          </a:p>
        </p:txBody>
      </p:sp>
    </p:spTree>
    <p:extLst>
      <p:ext uri="{BB962C8B-B14F-4D97-AF65-F5344CB8AC3E}">
        <p14:creationId xmlns:p14="http://schemas.microsoft.com/office/powerpoint/2010/main" val="973639429"/>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6" name="Content Placeholder 11"/>
          <p:cNvSpPr>
            <a:spLocks noGrp="1"/>
          </p:cNvSpPr>
          <p:nvPr>
            <p:ph sz="quarter" idx="14"/>
          </p:nvPr>
        </p:nvSpPr>
        <p:spPr>
          <a:xfrm>
            <a:off x="4901184"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8" name="Content Placeholder 30"/>
          <p:cNvSpPr>
            <a:spLocks noGrp="1"/>
          </p:cNvSpPr>
          <p:nvPr>
            <p:ph sz="quarter" idx="13"/>
          </p:nvPr>
        </p:nvSpPr>
        <p:spPr>
          <a:xfrm>
            <a:off x="352426"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7" name="Title 26"/>
          <p:cNvSpPr>
            <a:spLocks noGrp="1"/>
          </p:cNvSpPr>
          <p:nvPr>
            <p:ph type="title"/>
          </p:nvPr>
        </p:nvSpPr>
        <p:spPr/>
        <p:txBody>
          <a:bodyPr/>
          <a:lstStyle/>
          <a:p>
            <a:r>
              <a:rPr lang="es-ES" smtClean="0"/>
              <a:t>Haga clic para modificar el estilo de título del patrón</a:t>
            </a:r>
            <a:endParaRPr lang="en-US" dirty="0"/>
          </a:p>
        </p:txBody>
      </p:sp>
      <p:sp>
        <p:nvSpPr>
          <p:cNvPr id="20" name="Date Placeholder 19"/>
          <p:cNvSpPr>
            <a:spLocks noGrp="1"/>
          </p:cNvSpPr>
          <p:nvPr>
            <p:ph type="dt" sz="half" idx="15"/>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5" name="Slide Number Placeholder 24"/>
          <p:cNvSpPr>
            <a:spLocks noGrp="1"/>
          </p:cNvSpPr>
          <p:nvPr>
            <p:ph type="sldNum" sz="quarter" idx="16"/>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6" name="Footer Placeholder 25"/>
          <p:cNvSpPr>
            <a:spLocks noGrp="1"/>
          </p:cNvSpPr>
          <p:nvPr>
            <p:ph type="ftr" sz="quarter" idx="17"/>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3717289547"/>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3" name="Rectangle 12"/>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8" name="Text Placeholder 3"/>
          <p:cNvSpPr>
            <a:spLocks noGrp="1"/>
          </p:cNvSpPr>
          <p:nvPr>
            <p:ph type="body" sz="half" idx="2"/>
          </p:nvPr>
        </p:nvSpPr>
        <p:spPr>
          <a:xfrm>
            <a:off x="352426"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9" name="Text Placeholder 3"/>
          <p:cNvSpPr>
            <a:spLocks noGrp="1"/>
          </p:cNvSpPr>
          <p:nvPr>
            <p:ph type="body" sz="half" idx="15"/>
          </p:nvPr>
        </p:nvSpPr>
        <p:spPr>
          <a:xfrm>
            <a:off x="4900613"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2" name="Content Placeholder 11"/>
          <p:cNvSpPr>
            <a:spLocks noGrp="1"/>
          </p:cNvSpPr>
          <p:nvPr>
            <p:ph sz="quarter" idx="14"/>
          </p:nvPr>
        </p:nvSpPr>
        <p:spPr>
          <a:xfrm>
            <a:off x="4900613"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8" name="Content Placeholder 30"/>
          <p:cNvSpPr>
            <a:spLocks noGrp="1"/>
          </p:cNvSpPr>
          <p:nvPr>
            <p:ph sz="quarter" idx="13"/>
          </p:nvPr>
        </p:nvSpPr>
        <p:spPr>
          <a:xfrm>
            <a:off x="352426"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30" name="Title 29"/>
          <p:cNvSpPr>
            <a:spLocks noGrp="1"/>
          </p:cNvSpPr>
          <p:nvPr>
            <p:ph type="title"/>
          </p:nvPr>
        </p:nvSpPr>
        <p:spPr/>
        <p:txBody>
          <a:bodyPr/>
          <a:lstStyle/>
          <a:p>
            <a:r>
              <a:rPr lang="es-ES" smtClean="0"/>
              <a:t>Haga clic para modificar el estilo de título del patrón</a:t>
            </a:r>
            <a:endParaRPr lang="en-US"/>
          </a:p>
        </p:txBody>
      </p:sp>
      <p:sp>
        <p:nvSpPr>
          <p:cNvPr id="20" name="Date Placeholder 19"/>
          <p:cNvSpPr>
            <a:spLocks noGrp="1"/>
          </p:cNvSpPr>
          <p:nvPr>
            <p:ph type="dt" sz="half" idx="16"/>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4" name="Slide Number Placeholder 23"/>
          <p:cNvSpPr>
            <a:spLocks noGrp="1"/>
          </p:cNvSpPr>
          <p:nvPr>
            <p:ph type="sldNum" sz="quarter" idx="17"/>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9" name="Footer Placeholder 28"/>
          <p:cNvSpPr>
            <a:spLocks noGrp="1"/>
          </p:cNvSpPr>
          <p:nvPr>
            <p:ph type="ftr" sz="quarter" idx="18"/>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3078017403"/>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1" name="Date Placeholder 10"/>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14" name="Slide Number Placeholder 13"/>
          <p:cNvSpPr>
            <a:spLocks noGrp="1"/>
          </p:cNvSpPr>
          <p:nvPr>
            <p:ph type="sldNum" sz="quarter" idx="11"/>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18" name="Footer Placeholder 17"/>
          <p:cNvSpPr>
            <a:spLocks noGrp="1"/>
          </p:cNvSpPr>
          <p:nvPr>
            <p:ph type="ftr" sz="quarter" idx="12"/>
          </p:nvPr>
        </p:nvSpPr>
        <p:spPr/>
        <p:txBody>
          <a:bodyPr/>
          <a:lstStyle/>
          <a:p>
            <a:endParaRPr lang="es-MX">
              <a:solidFill>
                <a:srgbClr val="FFFFFF">
                  <a:alpha val="65000"/>
                </a:srgbClr>
              </a:solidFill>
            </a:endParaRPr>
          </a:p>
        </p:txBody>
      </p:sp>
      <p:sp>
        <p:nvSpPr>
          <p:cNvPr id="15" name="Title 14"/>
          <p:cNvSpPr>
            <a:spLocks noGrp="1"/>
          </p:cNvSpPr>
          <p:nvPr>
            <p:ph type="title"/>
          </p:nvPr>
        </p:nvSpPr>
        <p:spPr/>
        <p:txBody>
          <a:bodyPr/>
          <a:lstStyle/>
          <a:p>
            <a:r>
              <a:rPr lang="es-ES" smtClean="0"/>
              <a:t>Haga clic para modificar el estilo de título del patrón</a:t>
            </a:r>
            <a:endParaRPr lang="en-US"/>
          </a:p>
        </p:txBody>
      </p:sp>
    </p:spTree>
    <p:extLst>
      <p:ext uri="{BB962C8B-B14F-4D97-AF65-F5344CB8AC3E}">
        <p14:creationId xmlns:p14="http://schemas.microsoft.com/office/powerpoint/2010/main" val="1707963810"/>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7" name="Date Placeholder 6"/>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12" name="Slide Number Placeholder 11"/>
          <p:cNvSpPr>
            <a:spLocks noGrp="1"/>
          </p:cNvSpPr>
          <p:nvPr>
            <p:ph type="sldNum" sz="quarter" idx="11"/>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13" name="Footer Placeholder 12"/>
          <p:cNvSpPr>
            <a:spLocks noGrp="1"/>
          </p:cNvSpPr>
          <p:nvPr>
            <p:ph type="ftr" sz="quarter" idx="12"/>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1319150235"/>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4" name="Rectangle 13"/>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22" name="Straight Connector 2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itle 23"/>
          <p:cNvSpPr>
            <a:spLocks noGrp="1"/>
          </p:cNvSpPr>
          <p:nvPr>
            <p:ph type="title"/>
          </p:nvPr>
        </p:nvSpPr>
        <p:spPr/>
        <p:txBody>
          <a:bodyPr/>
          <a:lstStyle/>
          <a:p>
            <a:r>
              <a:rPr lang="es-ES" smtClean="0"/>
              <a:t>Haga clic para modificar el estilo de título del patrón</a:t>
            </a:r>
            <a:endParaRPr lang="en-US"/>
          </a:p>
        </p:txBody>
      </p:sp>
      <p:sp>
        <p:nvSpPr>
          <p:cNvPr id="11" name="Text Placeholder 3"/>
          <p:cNvSpPr>
            <a:spLocks noGrp="1"/>
          </p:cNvSpPr>
          <p:nvPr>
            <p:ph type="body" sz="half" idx="2"/>
          </p:nvPr>
        </p:nvSpPr>
        <p:spPr>
          <a:xfrm>
            <a:off x="352426" y="1463040"/>
            <a:ext cx="3381375" cy="3967162"/>
          </a:xfrm>
        </p:spPr>
        <p:txBody>
          <a:bodyPr>
            <a:normAutofit/>
          </a:bodyPr>
          <a:lstStyle>
            <a:lvl1pPr marL="0" indent="0">
              <a:lnSpc>
                <a:spcPct val="150000"/>
              </a:lnSpc>
              <a:buNone/>
              <a:defRPr sz="1600" b="0" i="1" spc="0" baseline="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6" name="Content Placeholder 11"/>
          <p:cNvSpPr>
            <a:spLocks noGrp="1"/>
          </p:cNvSpPr>
          <p:nvPr>
            <p:ph sz="quarter" idx="14"/>
          </p:nvPr>
        </p:nvSpPr>
        <p:spPr>
          <a:xfrm>
            <a:off x="4105275" y="1463040"/>
            <a:ext cx="4681538" cy="3968496"/>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3" name="Date Placeholder 12"/>
          <p:cNvSpPr>
            <a:spLocks noGrp="1"/>
          </p:cNvSpPr>
          <p:nvPr>
            <p:ph type="dt" sz="half" idx="15"/>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18" name="Slide Number Placeholder 17"/>
          <p:cNvSpPr>
            <a:spLocks noGrp="1"/>
          </p:cNvSpPr>
          <p:nvPr>
            <p:ph type="sldNum" sz="quarter" idx="16"/>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0" name="Footer Placeholder 19"/>
          <p:cNvSpPr>
            <a:spLocks noGrp="1"/>
          </p:cNvSpPr>
          <p:nvPr>
            <p:ph type="ftr" sz="quarter" idx="17"/>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3802532464"/>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 name="Picture Placeholder 2"/>
          <p:cNvSpPr>
            <a:spLocks noGrp="1"/>
          </p:cNvSpPr>
          <p:nvPr>
            <p:ph type="pic" idx="1"/>
          </p:nvPr>
        </p:nvSpPr>
        <p:spPr>
          <a:xfrm>
            <a:off x="5229224" y="0"/>
            <a:ext cx="3914775" cy="5657850"/>
          </a:xfrm>
        </p:spPr>
        <p:txBody>
          <a:bodyPr anchor="ctr" anchorCtr="0"/>
          <a:lstStyle>
            <a:lvl1pPr marL="0" indent="0" algn="ctr">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25" name="Text Placeholder 24"/>
          <p:cNvSpPr>
            <a:spLocks noGrp="1"/>
          </p:cNvSpPr>
          <p:nvPr>
            <p:ph type="body" sz="quarter" idx="13"/>
          </p:nvPr>
        </p:nvSpPr>
        <p:spPr>
          <a:xfrm>
            <a:off x="352426" y="1600199"/>
            <a:ext cx="4572000" cy="3593237"/>
          </a:xfrm>
        </p:spPr>
        <p:txBody>
          <a:bodyPr>
            <a:normAutofit/>
          </a:bodyPr>
          <a:lstStyle>
            <a:lvl1pPr marL="0" indent="0">
              <a:lnSpc>
                <a:spcPct val="150000"/>
              </a:lnSpc>
              <a:spcBef>
                <a:spcPts val="0"/>
              </a:spcBef>
              <a:buNone/>
              <a:defRPr sz="1600" i="1">
                <a:solidFill>
                  <a:schemeClr val="tx1"/>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s-ES" smtClean="0"/>
              <a:t>Haga clic para modificar el estilo de texto del patrón</a:t>
            </a:r>
          </a:p>
        </p:txBody>
      </p:sp>
      <p:sp>
        <p:nvSpPr>
          <p:cNvPr id="11" name="Rectangle 10"/>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12" name="Straight Connector 1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itle Placeholder 1"/>
          <p:cNvSpPr>
            <a:spLocks noGrp="1"/>
          </p:cNvSpPr>
          <p:nvPr>
            <p:ph type="title"/>
          </p:nvPr>
        </p:nvSpPr>
        <p:spPr>
          <a:xfrm>
            <a:off x="352425" y="275208"/>
            <a:ext cx="4572000" cy="1324992"/>
          </a:xfrm>
          <a:prstGeom prst="rect">
            <a:avLst/>
          </a:prstGeom>
        </p:spPr>
        <p:txBody>
          <a:bodyPr vert="horz" lIns="91440" tIns="45720" rIns="91440" bIns="45720" rtlCol="0" anchor="b" anchorCtr="0">
            <a:normAutofit/>
          </a:bodyPr>
          <a:lstStyle/>
          <a:p>
            <a:r>
              <a:rPr lang="es-ES" smtClean="0"/>
              <a:t>Haga clic para modificar el estilo de título del patrón</a:t>
            </a:r>
            <a:endParaRPr lang="en-US" dirty="0"/>
          </a:p>
        </p:txBody>
      </p:sp>
      <p:sp>
        <p:nvSpPr>
          <p:cNvPr id="13" name="Date Placeholder 12"/>
          <p:cNvSpPr>
            <a:spLocks noGrp="1"/>
          </p:cNvSpPr>
          <p:nvPr>
            <p:ph type="dt" sz="half" idx="14"/>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0" name="Slide Number Placeholder 19"/>
          <p:cNvSpPr>
            <a:spLocks noGrp="1"/>
          </p:cNvSpPr>
          <p:nvPr>
            <p:ph type="sldNum" sz="quarter" idx="15"/>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1" name="Footer Placeholder 20"/>
          <p:cNvSpPr>
            <a:spLocks noGrp="1"/>
          </p:cNvSpPr>
          <p:nvPr>
            <p:ph type="ftr" sz="quarter" idx="16"/>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1805062290"/>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5" name="Footer Placeholder 4"/>
          <p:cNvSpPr>
            <a:spLocks noGrp="1"/>
          </p:cNvSpPr>
          <p:nvPr>
            <p:ph type="ftr" sz="quarter" idx="11"/>
          </p:nvPr>
        </p:nvSpPr>
        <p:spPr/>
        <p:txBody>
          <a:bodyPr/>
          <a:lstStyle/>
          <a:p>
            <a:endParaRPr lang="es-MX">
              <a:solidFill>
                <a:srgbClr val="FFFFFF">
                  <a:alpha val="65000"/>
                </a:srgbClr>
              </a:solidFill>
            </a:endParaRPr>
          </a:p>
        </p:txBody>
      </p:sp>
      <p:sp>
        <p:nvSpPr>
          <p:cNvPr id="6" name="Slide Number Placeholder 5"/>
          <p:cNvSpPr>
            <a:spLocks noGrp="1"/>
          </p:cNvSpPr>
          <p:nvPr>
            <p:ph type="sldNum" sz="quarter" idx="12"/>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Tree>
    <p:extLst>
      <p:ext uri="{BB962C8B-B14F-4D97-AF65-F5344CB8AC3E}">
        <p14:creationId xmlns:p14="http://schemas.microsoft.com/office/powerpoint/2010/main" val="25260012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Vertical Title 1"/>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5" name="Footer Placeholder 4"/>
          <p:cNvSpPr>
            <a:spLocks noGrp="1"/>
          </p:cNvSpPr>
          <p:nvPr>
            <p:ph type="ftr" sz="quarter" idx="11"/>
          </p:nvPr>
        </p:nvSpPr>
        <p:spPr/>
        <p:txBody>
          <a:bodyPr/>
          <a:lstStyle/>
          <a:p>
            <a:endParaRPr lang="es-MX">
              <a:solidFill>
                <a:srgbClr val="FFFFFF">
                  <a:alpha val="65000"/>
                </a:srgbClr>
              </a:solidFill>
            </a:endParaRPr>
          </a:p>
        </p:txBody>
      </p:sp>
      <p:sp>
        <p:nvSpPr>
          <p:cNvPr id="6" name="Slide Number Placeholder 5"/>
          <p:cNvSpPr>
            <a:spLocks noGrp="1"/>
          </p:cNvSpPr>
          <p:nvPr>
            <p:ph type="sldNum" sz="quarter" idx="12"/>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Tree>
    <p:extLst>
      <p:ext uri="{BB962C8B-B14F-4D97-AF65-F5344CB8AC3E}">
        <p14:creationId xmlns:p14="http://schemas.microsoft.com/office/powerpoint/2010/main" val="4031250474"/>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Vertical Title 1"/>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5" name="Footer Placeholder 4"/>
          <p:cNvSpPr>
            <a:spLocks noGrp="1"/>
          </p:cNvSpPr>
          <p:nvPr>
            <p:ph type="ftr" sz="quarter" idx="11"/>
          </p:nvPr>
        </p:nvSpPr>
        <p:spPr/>
        <p:txBody>
          <a:bodyPr/>
          <a:lstStyle/>
          <a:p>
            <a:endParaRPr lang="es-MX">
              <a:solidFill>
                <a:srgbClr val="FFFFFF">
                  <a:alpha val="65000"/>
                </a:srgbClr>
              </a:solidFill>
            </a:endParaRPr>
          </a:p>
        </p:txBody>
      </p:sp>
      <p:sp>
        <p:nvSpPr>
          <p:cNvPr id="6" name="Slide Number Placeholder 5"/>
          <p:cNvSpPr>
            <a:spLocks noGrp="1"/>
          </p:cNvSpPr>
          <p:nvPr>
            <p:ph type="sldNum" sz="quarter" idx="12"/>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Tree>
    <p:extLst>
      <p:ext uri="{BB962C8B-B14F-4D97-AF65-F5344CB8AC3E}">
        <p14:creationId xmlns:p14="http://schemas.microsoft.com/office/powerpoint/2010/main" val="2513012505"/>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2426" y="2895600"/>
            <a:ext cx="4572000" cy="13687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15" name="Rectangle 14"/>
          <p:cNvSpPr/>
          <p:nvPr/>
        </p:nvSpPr>
        <p:spPr>
          <a:xfrm>
            <a:off x="0" y="4743451"/>
            <a:ext cx="9144000" cy="21145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16" name="Straight Connector 15"/>
          <p:cNvCxnSpPr/>
          <p:nvPr/>
        </p:nvCxnSpPr>
        <p:spPr>
          <a:xfrm>
            <a:off x="0" y="4714875"/>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Date Placeholder 21"/>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3" name="Slide Number Placeholder 22"/>
          <p:cNvSpPr>
            <a:spLocks noGrp="1"/>
          </p:cNvSpPr>
          <p:nvPr>
            <p:ph type="sldNum" sz="quarter" idx="11"/>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4" name="Footer Placeholder 23"/>
          <p:cNvSpPr>
            <a:spLocks noGrp="1"/>
          </p:cNvSpPr>
          <p:nvPr>
            <p:ph type="ftr" sz="quarter" idx="12"/>
          </p:nvPr>
        </p:nvSpPr>
        <p:spPr/>
        <p:txBody>
          <a:bodyPr/>
          <a:lstStyle/>
          <a:p>
            <a:endParaRPr lang="es-MX">
              <a:solidFill>
                <a:srgbClr val="FFFFFF">
                  <a:alpha val="65000"/>
                </a:srgbClr>
              </a:solidFill>
            </a:endParaRPr>
          </a:p>
        </p:txBody>
      </p:sp>
      <p:sp>
        <p:nvSpPr>
          <p:cNvPr id="12" name="Title 11"/>
          <p:cNvSpPr>
            <a:spLocks noGrp="1"/>
          </p:cNvSpPr>
          <p:nvPr>
            <p:ph type="title"/>
          </p:nvPr>
        </p:nvSpPr>
        <p:spPr>
          <a:xfrm>
            <a:off x="352426" y="457200"/>
            <a:ext cx="7680960" cy="2438399"/>
          </a:xfrm>
        </p:spPr>
        <p:txBody>
          <a:bodyPr>
            <a:normAutofit/>
          </a:bodyPr>
          <a:lstStyle>
            <a:lvl1pPr>
              <a:spcBef>
                <a:spcPts val="0"/>
              </a:spcBef>
              <a:defRPr kumimoji="0" lang="en-US" sz="6000" b="1" i="0" u="none" strike="noStrike" kern="1200" cap="none" spc="0" normalizeH="0" baseline="0" noProof="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674014182"/>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1" name="Content Placeholder 30"/>
          <p:cNvSpPr>
            <a:spLocks noGrp="1"/>
          </p:cNvSpPr>
          <p:nvPr>
            <p:ph sz="quarter" idx="13"/>
          </p:nvPr>
        </p:nvSpPr>
        <p:spPr>
          <a:xfrm>
            <a:off x="352426" y="1463040"/>
            <a:ext cx="7680960" cy="47244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2" name="Date Placeholder 11"/>
          <p:cNvSpPr>
            <a:spLocks noGrp="1"/>
          </p:cNvSpPr>
          <p:nvPr>
            <p:ph type="dt" sz="half" idx="14"/>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19" name="Slide Number Placeholder 18"/>
          <p:cNvSpPr>
            <a:spLocks noGrp="1"/>
          </p:cNvSpPr>
          <p:nvPr>
            <p:ph type="sldNum" sz="quarter" idx="15"/>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1" name="Footer Placeholder 20"/>
          <p:cNvSpPr>
            <a:spLocks noGrp="1"/>
          </p:cNvSpPr>
          <p:nvPr>
            <p:ph type="ftr" sz="quarter" idx="16"/>
          </p:nvPr>
        </p:nvSpPr>
        <p:spPr/>
        <p:txBody>
          <a:bodyPr/>
          <a:lstStyle/>
          <a:p>
            <a:endParaRPr lang="es-MX">
              <a:solidFill>
                <a:srgbClr val="FFFFFF">
                  <a:alpha val="65000"/>
                </a:srgbClr>
              </a:solidFill>
            </a:endParaRPr>
          </a:p>
        </p:txBody>
      </p:sp>
      <p:sp>
        <p:nvSpPr>
          <p:cNvPr id="8" name="Title 7"/>
          <p:cNvSpPr>
            <a:spLocks noGrp="1"/>
          </p:cNvSpPr>
          <p:nvPr>
            <p:ph type="title"/>
          </p:nvPr>
        </p:nvSpPr>
        <p:spPr/>
        <p:txBody>
          <a:body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858891807"/>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1" name="Subtitle 2"/>
          <p:cNvSpPr>
            <a:spLocks noGrp="1"/>
          </p:cNvSpPr>
          <p:nvPr>
            <p:ph type="subTitle" idx="1"/>
          </p:nvPr>
        </p:nvSpPr>
        <p:spPr>
          <a:xfrm>
            <a:off x="352426" y="4003302"/>
            <a:ext cx="4572000" cy="11782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16" name="Date Placeholder 15"/>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0" name="Slide Number Placeholder 19"/>
          <p:cNvSpPr>
            <a:spLocks noGrp="1"/>
          </p:cNvSpPr>
          <p:nvPr>
            <p:ph type="sldNum" sz="quarter" idx="11"/>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1" name="Footer Placeholder 20"/>
          <p:cNvSpPr>
            <a:spLocks noGrp="1"/>
          </p:cNvSpPr>
          <p:nvPr>
            <p:ph type="ftr" sz="quarter" idx="12"/>
          </p:nvPr>
        </p:nvSpPr>
        <p:spPr/>
        <p:txBody>
          <a:bodyPr/>
          <a:lstStyle/>
          <a:p>
            <a:endParaRPr lang="es-MX">
              <a:solidFill>
                <a:srgbClr val="FFFFFF">
                  <a:alpha val="65000"/>
                </a:srgbClr>
              </a:solidFill>
            </a:endParaRPr>
          </a:p>
        </p:txBody>
      </p:sp>
      <p:sp>
        <p:nvSpPr>
          <p:cNvPr id="13" name="Rectangle 12"/>
          <p:cNvSpPr/>
          <p:nvPr/>
        </p:nvSpPr>
        <p:spPr>
          <a:xfrm>
            <a:off x="0" y="0"/>
            <a:ext cx="9144000" cy="182880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18" name="Straight Connector 17"/>
          <p:cNvCxnSpPr/>
          <p:nvPr/>
        </p:nvCxnSpPr>
        <p:spPr>
          <a:xfrm>
            <a:off x="-4439" y="182880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itle 13"/>
          <p:cNvSpPr>
            <a:spLocks noGrp="1"/>
          </p:cNvSpPr>
          <p:nvPr>
            <p:ph type="title"/>
          </p:nvPr>
        </p:nvSpPr>
        <p:spPr>
          <a:xfrm>
            <a:off x="354366" y="1990078"/>
            <a:ext cx="8439912" cy="1984248"/>
          </a:xfrm>
        </p:spPr>
        <p:txBody>
          <a:bodyPr>
            <a:noAutofit/>
          </a:bodyPr>
          <a:lstStyle>
            <a:lvl1pPr>
              <a:defRPr kumimoji="0" lang="en-US" sz="6000" b="1" i="0" u="none" strike="noStrike" kern="1200" cap="none" spc="0" normalizeH="0" baseline="0" noProof="0" dirty="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pPr marL="0" marR="0" lvl="0" indent="0" algn="l" defTabSz="914400" rtl="0" eaLnBrk="1" fontAlgn="auto" latinLnBrk="0" hangingPunct="1">
              <a:lnSpc>
                <a:spcPct val="100000"/>
              </a:lnSpc>
              <a:spcBef>
                <a:spcPts val="400"/>
              </a:spcBef>
              <a:spcAft>
                <a:spcPts val="0"/>
              </a:spcAft>
              <a:buClrTx/>
              <a:buSzTx/>
              <a:buFontTx/>
              <a:buNone/>
              <a:tabLst/>
              <a:defRPr/>
            </a:pPr>
            <a:r>
              <a:rPr lang="es-ES" smtClean="0"/>
              <a:t>Haga clic para modificar el estilo de título del patrón</a:t>
            </a:r>
            <a:endParaRPr lang="en-US" dirty="0"/>
          </a:p>
        </p:txBody>
      </p:sp>
    </p:spTree>
    <p:extLst>
      <p:ext uri="{BB962C8B-B14F-4D97-AF65-F5344CB8AC3E}">
        <p14:creationId xmlns:p14="http://schemas.microsoft.com/office/powerpoint/2010/main" val="1293946013"/>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6" name="Content Placeholder 11"/>
          <p:cNvSpPr>
            <a:spLocks noGrp="1"/>
          </p:cNvSpPr>
          <p:nvPr>
            <p:ph sz="quarter" idx="14"/>
          </p:nvPr>
        </p:nvSpPr>
        <p:spPr>
          <a:xfrm>
            <a:off x="4901184"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8" name="Content Placeholder 30"/>
          <p:cNvSpPr>
            <a:spLocks noGrp="1"/>
          </p:cNvSpPr>
          <p:nvPr>
            <p:ph sz="quarter" idx="13"/>
          </p:nvPr>
        </p:nvSpPr>
        <p:spPr>
          <a:xfrm>
            <a:off x="352426"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7" name="Title 26"/>
          <p:cNvSpPr>
            <a:spLocks noGrp="1"/>
          </p:cNvSpPr>
          <p:nvPr>
            <p:ph type="title"/>
          </p:nvPr>
        </p:nvSpPr>
        <p:spPr/>
        <p:txBody>
          <a:bodyPr/>
          <a:lstStyle/>
          <a:p>
            <a:r>
              <a:rPr lang="es-ES" smtClean="0"/>
              <a:t>Haga clic para modificar el estilo de título del patrón</a:t>
            </a:r>
            <a:endParaRPr lang="en-US" dirty="0"/>
          </a:p>
        </p:txBody>
      </p:sp>
      <p:sp>
        <p:nvSpPr>
          <p:cNvPr id="20" name="Date Placeholder 19"/>
          <p:cNvSpPr>
            <a:spLocks noGrp="1"/>
          </p:cNvSpPr>
          <p:nvPr>
            <p:ph type="dt" sz="half" idx="15"/>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5" name="Slide Number Placeholder 24"/>
          <p:cNvSpPr>
            <a:spLocks noGrp="1"/>
          </p:cNvSpPr>
          <p:nvPr>
            <p:ph type="sldNum" sz="quarter" idx="16"/>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6" name="Footer Placeholder 25"/>
          <p:cNvSpPr>
            <a:spLocks noGrp="1"/>
          </p:cNvSpPr>
          <p:nvPr>
            <p:ph type="ftr" sz="quarter" idx="17"/>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3381452282"/>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3" name="Rectangle 12"/>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8" name="Text Placeholder 3"/>
          <p:cNvSpPr>
            <a:spLocks noGrp="1"/>
          </p:cNvSpPr>
          <p:nvPr>
            <p:ph type="body" sz="half" idx="2"/>
          </p:nvPr>
        </p:nvSpPr>
        <p:spPr>
          <a:xfrm>
            <a:off x="352426"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9" name="Text Placeholder 3"/>
          <p:cNvSpPr>
            <a:spLocks noGrp="1"/>
          </p:cNvSpPr>
          <p:nvPr>
            <p:ph type="body" sz="half" idx="15"/>
          </p:nvPr>
        </p:nvSpPr>
        <p:spPr>
          <a:xfrm>
            <a:off x="4900613"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2" name="Content Placeholder 11"/>
          <p:cNvSpPr>
            <a:spLocks noGrp="1"/>
          </p:cNvSpPr>
          <p:nvPr>
            <p:ph sz="quarter" idx="14"/>
          </p:nvPr>
        </p:nvSpPr>
        <p:spPr>
          <a:xfrm>
            <a:off x="4900613"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8" name="Content Placeholder 30"/>
          <p:cNvSpPr>
            <a:spLocks noGrp="1"/>
          </p:cNvSpPr>
          <p:nvPr>
            <p:ph sz="quarter" idx="13"/>
          </p:nvPr>
        </p:nvSpPr>
        <p:spPr>
          <a:xfrm>
            <a:off x="352426"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30" name="Title 29"/>
          <p:cNvSpPr>
            <a:spLocks noGrp="1"/>
          </p:cNvSpPr>
          <p:nvPr>
            <p:ph type="title"/>
          </p:nvPr>
        </p:nvSpPr>
        <p:spPr/>
        <p:txBody>
          <a:bodyPr/>
          <a:lstStyle/>
          <a:p>
            <a:r>
              <a:rPr lang="es-ES" smtClean="0"/>
              <a:t>Haga clic para modificar el estilo de título del patrón</a:t>
            </a:r>
            <a:endParaRPr lang="en-US"/>
          </a:p>
        </p:txBody>
      </p:sp>
      <p:sp>
        <p:nvSpPr>
          <p:cNvPr id="20" name="Date Placeholder 19"/>
          <p:cNvSpPr>
            <a:spLocks noGrp="1"/>
          </p:cNvSpPr>
          <p:nvPr>
            <p:ph type="dt" sz="half" idx="16"/>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4" name="Slide Number Placeholder 23"/>
          <p:cNvSpPr>
            <a:spLocks noGrp="1"/>
          </p:cNvSpPr>
          <p:nvPr>
            <p:ph type="sldNum" sz="quarter" idx="17"/>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9" name="Footer Placeholder 28"/>
          <p:cNvSpPr>
            <a:spLocks noGrp="1"/>
          </p:cNvSpPr>
          <p:nvPr>
            <p:ph type="ftr" sz="quarter" idx="18"/>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3328480520"/>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1" name="Date Placeholder 10"/>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14" name="Slide Number Placeholder 13"/>
          <p:cNvSpPr>
            <a:spLocks noGrp="1"/>
          </p:cNvSpPr>
          <p:nvPr>
            <p:ph type="sldNum" sz="quarter" idx="11"/>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18" name="Footer Placeholder 17"/>
          <p:cNvSpPr>
            <a:spLocks noGrp="1"/>
          </p:cNvSpPr>
          <p:nvPr>
            <p:ph type="ftr" sz="quarter" idx="12"/>
          </p:nvPr>
        </p:nvSpPr>
        <p:spPr/>
        <p:txBody>
          <a:bodyPr/>
          <a:lstStyle/>
          <a:p>
            <a:endParaRPr lang="es-MX">
              <a:solidFill>
                <a:srgbClr val="FFFFFF">
                  <a:alpha val="65000"/>
                </a:srgbClr>
              </a:solidFill>
            </a:endParaRPr>
          </a:p>
        </p:txBody>
      </p:sp>
      <p:sp>
        <p:nvSpPr>
          <p:cNvPr id="15" name="Title 14"/>
          <p:cNvSpPr>
            <a:spLocks noGrp="1"/>
          </p:cNvSpPr>
          <p:nvPr>
            <p:ph type="title"/>
          </p:nvPr>
        </p:nvSpPr>
        <p:spPr/>
        <p:txBody>
          <a:bodyPr/>
          <a:lstStyle/>
          <a:p>
            <a:r>
              <a:rPr lang="es-ES" smtClean="0"/>
              <a:t>Haga clic para modificar el estilo de título del patrón</a:t>
            </a:r>
            <a:endParaRPr lang="en-US"/>
          </a:p>
        </p:txBody>
      </p:sp>
    </p:spTree>
    <p:extLst>
      <p:ext uri="{BB962C8B-B14F-4D97-AF65-F5344CB8AC3E}">
        <p14:creationId xmlns:p14="http://schemas.microsoft.com/office/powerpoint/2010/main" val="2097489880"/>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7" name="Date Placeholder 6"/>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12" name="Slide Number Placeholder 11"/>
          <p:cNvSpPr>
            <a:spLocks noGrp="1"/>
          </p:cNvSpPr>
          <p:nvPr>
            <p:ph type="sldNum" sz="quarter" idx="11"/>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13" name="Footer Placeholder 12"/>
          <p:cNvSpPr>
            <a:spLocks noGrp="1"/>
          </p:cNvSpPr>
          <p:nvPr>
            <p:ph type="ftr" sz="quarter" idx="12"/>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2430837187"/>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4" name="Rectangle 13"/>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22" name="Straight Connector 2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itle 23"/>
          <p:cNvSpPr>
            <a:spLocks noGrp="1"/>
          </p:cNvSpPr>
          <p:nvPr>
            <p:ph type="title"/>
          </p:nvPr>
        </p:nvSpPr>
        <p:spPr/>
        <p:txBody>
          <a:bodyPr/>
          <a:lstStyle/>
          <a:p>
            <a:r>
              <a:rPr lang="es-ES" smtClean="0"/>
              <a:t>Haga clic para modificar el estilo de título del patrón</a:t>
            </a:r>
            <a:endParaRPr lang="en-US"/>
          </a:p>
        </p:txBody>
      </p:sp>
      <p:sp>
        <p:nvSpPr>
          <p:cNvPr id="11" name="Text Placeholder 3"/>
          <p:cNvSpPr>
            <a:spLocks noGrp="1"/>
          </p:cNvSpPr>
          <p:nvPr>
            <p:ph type="body" sz="half" idx="2"/>
          </p:nvPr>
        </p:nvSpPr>
        <p:spPr>
          <a:xfrm>
            <a:off x="352426" y="1463040"/>
            <a:ext cx="3381375" cy="3967162"/>
          </a:xfrm>
        </p:spPr>
        <p:txBody>
          <a:bodyPr>
            <a:normAutofit/>
          </a:bodyPr>
          <a:lstStyle>
            <a:lvl1pPr marL="0" indent="0">
              <a:lnSpc>
                <a:spcPct val="150000"/>
              </a:lnSpc>
              <a:buNone/>
              <a:defRPr sz="1600" b="0" i="1" spc="0" baseline="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6" name="Content Placeholder 11"/>
          <p:cNvSpPr>
            <a:spLocks noGrp="1"/>
          </p:cNvSpPr>
          <p:nvPr>
            <p:ph sz="quarter" idx="14"/>
          </p:nvPr>
        </p:nvSpPr>
        <p:spPr>
          <a:xfrm>
            <a:off x="4105275" y="1463040"/>
            <a:ext cx="4681538" cy="3968496"/>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3" name="Date Placeholder 12"/>
          <p:cNvSpPr>
            <a:spLocks noGrp="1"/>
          </p:cNvSpPr>
          <p:nvPr>
            <p:ph type="dt" sz="half" idx="15"/>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18" name="Slide Number Placeholder 17"/>
          <p:cNvSpPr>
            <a:spLocks noGrp="1"/>
          </p:cNvSpPr>
          <p:nvPr>
            <p:ph type="sldNum" sz="quarter" idx="16"/>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0" name="Footer Placeholder 19"/>
          <p:cNvSpPr>
            <a:spLocks noGrp="1"/>
          </p:cNvSpPr>
          <p:nvPr>
            <p:ph type="ftr" sz="quarter" idx="17"/>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20081355"/>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 name="Picture Placeholder 2"/>
          <p:cNvSpPr>
            <a:spLocks noGrp="1"/>
          </p:cNvSpPr>
          <p:nvPr>
            <p:ph type="pic" idx="1"/>
          </p:nvPr>
        </p:nvSpPr>
        <p:spPr>
          <a:xfrm>
            <a:off x="5229224" y="0"/>
            <a:ext cx="3914775" cy="5657850"/>
          </a:xfrm>
        </p:spPr>
        <p:txBody>
          <a:bodyPr anchor="ctr" anchorCtr="0"/>
          <a:lstStyle>
            <a:lvl1pPr marL="0" indent="0" algn="ctr">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25" name="Text Placeholder 24"/>
          <p:cNvSpPr>
            <a:spLocks noGrp="1"/>
          </p:cNvSpPr>
          <p:nvPr>
            <p:ph type="body" sz="quarter" idx="13"/>
          </p:nvPr>
        </p:nvSpPr>
        <p:spPr>
          <a:xfrm>
            <a:off x="352426" y="1600199"/>
            <a:ext cx="4572000" cy="3593237"/>
          </a:xfrm>
        </p:spPr>
        <p:txBody>
          <a:bodyPr>
            <a:normAutofit/>
          </a:bodyPr>
          <a:lstStyle>
            <a:lvl1pPr marL="0" indent="0">
              <a:lnSpc>
                <a:spcPct val="150000"/>
              </a:lnSpc>
              <a:spcBef>
                <a:spcPts val="0"/>
              </a:spcBef>
              <a:buNone/>
              <a:defRPr sz="1600" i="1">
                <a:solidFill>
                  <a:schemeClr val="tx1"/>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s-ES" smtClean="0"/>
              <a:t>Haga clic para modificar el estilo de texto del patrón</a:t>
            </a:r>
          </a:p>
        </p:txBody>
      </p:sp>
      <p:sp>
        <p:nvSpPr>
          <p:cNvPr id="11" name="Rectangle 10"/>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12" name="Straight Connector 1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itle Placeholder 1"/>
          <p:cNvSpPr>
            <a:spLocks noGrp="1"/>
          </p:cNvSpPr>
          <p:nvPr>
            <p:ph type="title"/>
          </p:nvPr>
        </p:nvSpPr>
        <p:spPr>
          <a:xfrm>
            <a:off x="352425" y="275208"/>
            <a:ext cx="4572000" cy="1324992"/>
          </a:xfrm>
          <a:prstGeom prst="rect">
            <a:avLst/>
          </a:prstGeom>
        </p:spPr>
        <p:txBody>
          <a:bodyPr vert="horz" lIns="91440" tIns="45720" rIns="91440" bIns="45720" rtlCol="0" anchor="b" anchorCtr="0">
            <a:normAutofit/>
          </a:bodyPr>
          <a:lstStyle/>
          <a:p>
            <a:r>
              <a:rPr lang="es-ES" smtClean="0"/>
              <a:t>Haga clic para modificar el estilo de título del patrón</a:t>
            </a:r>
            <a:endParaRPr lang="en-US" dirty="0"/>
          </a:p>
        </p:txBody>
      </p:sp>
      <p:sp>
        <p:nvSpPr>
          <p:cNvPr id="13" name="Date Placeholder 12"/>
          <p:cNvSpPr>
            <a:spLocks noGrp="1"/>
          </p:cNvSpPr>
          <p:nvPr>
            <p:ph type="dt" sz="half" idx="14"/>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0" name="Slide Number Placeholder 19"/>
          <p:cNvSpPr>
            <a:spLocks noGrp="1"/>
          </p:cNvSpPr>
          <p:nvPr>
            <p:ph type="sldNum" sz="quarter" idx="15"/>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1" name="Footer Placeholder 20"/>
          <p:cNvSpPr>
            <a:spLocks noGrp="1"/>
          </p:cNvSpPr>
          <p:nvPr>
            <p:ph type="ftr" sz="quarter" idx="16"/>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2587699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2426" y="2895600"/>
            <a:ext cx="4572000" cy="13687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15" name="Rectangle 14"/>
          <p:cNvSpPr/>
          <p:nvPr/>
        </p:nvSpPr>
        <p:spPr>
          <a:xfrm>
            <a:off x="0" y="4743451"/>
            <a:ext cx="9144000" cy="21145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16" name="Straight Connector 15"/>
          <p:cNvCxnSpPr/>
          <p:nvPr/>
        </p:nvCxnSpPr>
        <p:spPr>
          <a:xfrm>
            <a:off x="0" y="4714875"/>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Date Placeholder 21"/>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3" name="Slide Number Placeholder 22"/>
          <p:cNvSpPr>
            <a:spLocks noGrp="1"/>
          </p:cNvSpPr>
          <p:nvPr>
            <p:ph type="sldNum" sz="quarter" idx="11"/>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4" name="Footer Placeholder 23"/>
          <p:cNvSpPr>
            <a:spLocks noGrp="1"/>
          </p:cNvSpPr>
          <p:nvPr>
            <p:ph type="ftr" sz="quarter" idx="12"/>
          </p:nvPr>
        </p:nvSpPr>
        <p:spPr/>
        <p:txBody>
          <a:bodyPr/>
          <a:lstStyle/>
          <a:p>
            <a:endParaRPr lang="es-MX">
              <a:solidFill>
                <a:srgbClr val="FFFFFF">
                  <a:alpha val="65000"/>
                </a:srgbClr>
              </a:solidFill>
            </a:endParaRPr>
          </a:p>
        </p:txBody>
      </p:sp>
      <p:sp>
        <p:nvSpPr>
          <p:cNvPr id="12" name="Title 11"/>
          <p:cNvSpPr>
            <a:spLocks noGrp="1"/>
          </p:cNvSpPr>
          <p:nvPr>
            <p:ph type="title"/>
          </p:nvPr>
        </p:nvSpPr>
        <p:spPr>
          <a:xfrm>
            <a:off x="352426" y="457200"/>
            <a:ext cx="7680960" cy="2438399"/>
          </a:xfrm>
        </p:spPr>
        <p:txBody>
          <a:bodyPr>
            <a:normAutofit/>
          </a:bodyPr>
          <a:lstStyle>
            <a:lvl1pPr>
              <a:spcBef>
                <a:spcPts val="0"/>
              </a:spcBef>
              <a:defRPr kumimoji="0" lang="en-US" sz="6000" b="1" i="0" u="none" strike="noStrike" kern="1200" cap="none" spc="0" normalizeH="0" baseline="0" noProof="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2901172962"/>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5" name="Footer Placeholder 4"/>
          <p:cNvSpPr>
            <a:spLocks noGrp="1"/>
          </p:cNvSpPr>
          <p:nvPr>
            <p:ph type="ftr" sz="quarter" idx="11"/>
          </p:nvPr>
        </p:nvSpPr>
        <p:spPr/>
        <p:txBody>
          <a:bodyPr/>
          <a:lstStyle/>
          <a:p>
            <a:endParaRPr lang="es-MX">
              <a:solidFill>
                <a:srgbClr val="FFFFFF">
                  <a:alpha val="65000"/>
                </a:srgbClr>
              </a:solidFill>
            </a:endParaRPr>
          </a:p>
        </p:txBody>
      </p:sp>
      <p:sp>
        <p:nvSpPr>
          <p:cNvPr id="6" name="Slide Number Placeholder 5"/>
          <p:cNvSpPr>
            <a:spLocks noGrp="1"/>
          </p:cNvSpPr>
          <p:nvPr>
            <p:ph type="sldNum" sz="quarter" idx="12"/>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Tree>
    <p:extLst>
      <p:ext uri="{BB962C8B-B14F-4D97-AF65-F5344CB8AC3E}">
        <p14:creationId xmlns:p14="http://schemas.microsoft.com/office/powerpoint/2010/main" val="1055862731"/>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Vertical Title 1"/>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5" name="Footer Placeholder 4"/>
          <p:cNvSpPr>
            <a:spLocks noGrp="1"/>
          </p:cNvSpPr>
          <p:nvPr>
            <p:ph type="ftr" sz="quarter" idx="11"/>
          </p:nvPr>
        </p:nvSpPr>
        <p:spPr/>
        <p:txBody>
          <a:bodyPr/>
          <a:lstStyle/>
          <a:p>
            <a:endParaRPr lang="es-MX">
              <a:solidFill>
                <a:srgbClr val="FFFFFF">
                  <a:alpha val="65000"/>
                </a:srgbClr>
              </a:solidFill>
            </a:endParaRPr>
          </a:p>
        </p:txBody>
      </p:sp>
      <p:sp>
        <p:nvSpPr>
          <p:cNvPr id="6" name="Slide Number Placeholder 5"/>
          <p:cNvSpPr>
            <a:spLocks noGrp="1"/>
          </p:cNvSpPr>
          <p:nvPr>
            <p:ph type="sldNum" sz="quarter" idx="12"/>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Tree>
    <p:extLst>
      <p:ext uri="{BB962C8B-B14F-4D97-AF65-F5344CB8AC3E}">
        <p14:creationId xmlns:p14="http://schemas.microsoft.com/office/powerpoint/2010/main" val="4230028258"/>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2426" y="2895600"/>
            <a:ext cx="4572000" cy="13687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15" name="Rectangle 14"/>
          <p:cNvSpPr/>
          <p:nvPr/>
        </p:nvSpPr>
        <p:spPr>
          <a:xfrm>
            <a:off x="0" y="4743451"/>
            <a:ext cx="9144000" cy="21145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16" name="Straight Connector 15"/>
          <p:cNvCxnSpPr/>
          <p:nvPr/>
        </p:nvCxnSpPr>
        <p:spPr>
          <a:xfrm>
            <a:off x="0" y="4714875"/>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Date Placeholder 21"/>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3" name="Slide Number Placeholder 22"/>
          <p:cNvSpPr>
            <a:spLocks noGrp="1"/>
          </p:cNvSpPr>
          <p:nvPr>
            <p:ph type="sldNum" sz="quarter" idx="11"/>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4" name="Footer Placeholder 23"/>
          <p:cNvSpPr>
            <a:spLocks noGrp="1"/>
          </p:cNvSpPr>
          <p:nvPr>
            <p:ph type="ftr" sz="quarter" idx="12"/>
          </p:nvPr>
        </p:nvSpPr>
        <p:spPr/>
        <p:txBody>
          <a:bodyPr/>
          <a:lstStyle/>
          <a:p>
            <a:endParaRPr lang="es-MX">
              <a:solidFill>
                <a:srgbClr val="FFFFFF">
                  <a:alpha val="65000"/>
                </a:srgbClr>
              </a:solidFill>
            </a:endParaRPr>
          </a:p>
        </p:txBody>
      </p:sp>
      <p:sp>
        <p:nvSpPr>
          <p:cNvPr id="12" name="Title 11"/>
          <p:cNvSpPr>
            <a:spLocks noGrp="1"/>
          </p:cNvSpPr>
          <p:nvPr>
            <p:ph type="title"/>
          </p:nvPr>
        </p:nvSpPr>
        <p:spPr>
          <a:xfrm>
            <a:off x="352426" y="457200"/>
            <a:ext cx="7680960" cy="2438399"/>
          </a:xfrm>
        </p:spPr>
        <p:txBody>
          <a:bodyPr>
            <a:normAutofit/>
          </a:bodyPr>
          <a:lstStyle>
            <a:lvl1pPr>
              <a:spcBef>
                <a:spcPts val="0"/>
              </a:spcBef>
              <a:defRPr kumimoji="0" lang="en-US" sz="6000" b="1" i="0" u="none" strike="noStrike" kern="1200" cap="none" spc="0" normalizeH="0" baseline="0" noProof="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1901854815"/>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1" name="Content Placeholder 30"/>
          <p:cNvSpPr>
            <a:spLocks noGrp="1"/>
          </p:cNvSpPr>
          <p:nvPr>
            <p:ph sz="quarter" idx="13"/>
          </p:nvPr>
        </p:nvSpPr>
        <p:spPr>
          <a:xfrm>
            <a:off x="352426" y="1463040"/>
            <a:ext cx="7680960" cy="47244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2" name="Date Placeholder 11"/>
          <p:cNvSpPr>
            <a:spLocks noGrp="1"/>
          </p:cNvSpPr>
          <p:nvPr>
            <p:ph type="dt" sz="half" idx="14"/>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19" name="Slide Number Placeholder 18"/>
          <p:cNvSpPr>
            <a:spLocks noGrp="1"/>
          </p:cNvSpPr>
          <p:nvPr>
            <p:ph type="sldNum" sz="quarter" idx="15"/>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1" name="Footer Placeholder 20"/>
          <p:cNvSpPr>
            <a:spLocks noGrp="1"/>
          </p:cNvSpPr>
          <p:nvPr>
            <p:ph type="ftr" sz="quarter" idx="16"/>
          </p:nvPr>
        </p:nvSpPr>
        <p:spPr/>
        <p:txBody>
          <a:bodyPr/>
          <a:lstStyle/>
          <a:p>
            <a:endParaRPr lang="es-MX">
              <a:solidFill>
                <a:srgbClr val="FFFFFF">
                  <a:alpha val="65000"/>
                </a:srgbClr>
              </a:solidFill>
            </a:endParaRPr>
          </a:p>
        </p:txBody>
      </p:sp>
      <p:sp>
        <p:nvSpPr>
          <p:cNvPr id="8" name="Title 7"/>
          <p:cNvSpPr>
            <a:spLocks noGrp="1"/>
          </p:cNvSpPr>
          <p:nvPr>
            <p:ph type="title"/>
          </p:nvPr>
        </p:nvSpPr>
        <p:spPr/>
        <p:txBody>
          <a:body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1551407768"/>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1" name="Subtitle 2"/>
          <p:cNvSpPr>
            <a:spLocks noGrp="1"/>
          </p:cNvSpPr>
          <p:nvPr>
            <p:ph type="subTitle" idx="1"/>
          </p:nvPr>
        </p:nvSpPr>
        <p:spPr>
          <a:xfrm>
            <a:off x="352426" y="4003302"/>
            <a:ext cx="4572000" cy="11782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16" name="Date Placeholder 15"/>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0" name="Slide Number Placeholder 19"/>
          <p:cNvSpPr>
            <a:spLocks noGrp="1"/>
          </p:cNvSpPr>
          <p:nvPr>
            <p:ph type="sldNum" sz="quarter" idx="11"/>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1" name="Footer Placeholder 20"/>
          <p:cNvSpPr>
            <a:spLocks noGrp="1"/>
          </p:cNvSpPr>
          <p:nvPr>
            <p:ph type="ftr" sz="quarter" idx="12"/>
          </p:nvPr>
        </p:nvSpPr>
        <p:spPr/>
        <p:txBody>
          <a:bodyPr/>
          <a:lstStyle/>
          <a:p>
            <a:endParaRPr lang="es-MX">
              <a:solidFill>
                <a:srgbClr val="FFFFFF">
                  <a:alpha val="65000"/>
                </a:srgbClr>
              </a:solidFill>
            </a:endParaRPr>
          </a:p>
        </p:txBody>
      </p:sp>
      <p:sp>
        <p:nvSpPr>
          <p:cNvPr id="13" name="Rectangle 12"/>
          <p:cNvSpPr/>
          <p:nvPr/>
        </p:nvSpPr>
        <p:spPr>
          <a:xfrm>
            <a:off x="0" y="0"/>
            <a:ext cx="9144000" cy="182880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18" name="Straight Connector 17"/>
          <p:cNvCxnSpPr/>
          <p:nvPr/>
        </p:nvCxnSpPr>
        <p:spPr>
          <a:xfrm>
            <a:off x="-4439" y="182880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itle 13"/>
          <p:cNvSpPr>
            <a:spLocks noGrp="1"/>
          </p:cNvSpPr>
          <p:nvPr>
            <p:ph type="title"/>
          </p:nvPr>
        </p:nvSpPr>
        <p:spPr>
          <a:xfrm>
            <a:off x="354366" y="1990078"/>
            <a:ext cx="8439912" cy="1984248"/>
          </a:xfrm>
        </p:spPr>
        <p:txBody>
          <a:bodyPr>
            <a:noAutofit/>
          </a:bodyPr>
          <a:lstStyle>
            <a:lvl1pPr>
              <a:defRPr kumimoji="0" lang="en-US" sz="6000" b="1" i="0" u="none" strike="noStrike" kern="1200" cap="none" spc="0" normalizeH="0" baseline="0" noProof="0" dirty="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pPr marL="0" marR="0" lvl="0" indent="0" algn="l" defTabSz="914400" rtl="0" eaLnBrk="1" fontAlgn="auto" latinLnBrk="0" hangingPunct="1">
              <a:lnSpc>
                <a:spcPct val="100000"/>
              </a:lnSpc>
              <a:spcBef>
                <a:spcPts val="400"/>
              </a:spcBef>
              <a:spcAft>
                <a:spcPts val="0"/>
              </a:spcAft>
              <a:buClrTx/>
              <a:buSzTx/>
              <a:buFontTx/>
              <a:buNone/>
              <a:tabLst/>
              <a:defRPr/>
            </a:pPr>
            <a:r>
              <a:rPr lang="es-ES" smtClean="0"/>
              <a:t>Haga clic para modificar el estilo de título del patrón</a:t>
            </a:r>
            <a:endParaRPr lang="en-US" dirty="0"/>
          </a:p>
        </p:txBody>
      </p:sp>
    </p:spTree>
    <p:extLst>
      <p:ext uri="{BB962C8B-B14F-4D97-AF65-F5344CB8AC3E}">
        <p14:creationId xmlns:p14="http://schemas.microsoft.com/office/powerpoint/2010/main" val="2640046308"/>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6" name="Content Placeholder 11"/>
          <p:cNvSpPr>
            <a:spLocks noGrp="1"/>
          </p:cNvSpPr>
          <p:nvPr>
            <p:ph sz="quarter" idx="14"/>
          </p:nvPr>
        </p:nvSpPr>
        <p:spPr>
          <a:xfrm>
            <a:off x="4901184"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8" name="Content Placeholder 30"/>
          <p:cNvSpPr>
            <a:spLocks noGrp="1"/>
          </p:cNvSpPr>
          <p:nvPr>
            <p:ph sz="quarter" idx="13"/>
          </p:nvPr>
        </p:nvSpPr>
        <p:spPr>
          <a:xfrm>
            <a:off x="352426"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7" name="Title 26"/>
          <p:cNvSpPr>
            <a:spLocks noGrp="1"/>
          </p:cNvSpPr>
          <p:nvPr>
            <p:ph type="title"/>
          </p:nvPr>
        </p:nvSpPr>
        <p:spPr/>
        <p:txBody>
          <a:bodyPr/>
          <a:lstStyle/>
          <a:p>
            <a:r>
              <a:rPr lang="es-ES" smtClean="0"/>
              <a:t>Haga clic para modificar el estilo de título del patrón</a:t>
            </a:r>
            <a:endParaRPr lang="en-US" dirty="0"/>
          </a:p>
        </p:txBody>
      </p:sp>
      <p:sp>
        <p:nvSpPr>
          <p:cNvPr id="20" name="Date Placeholder 19"/>
          <p:cNvSpPr>
            <a:spLocks noGrp="1"/>
          </p:cNvSpPr>
          <p:nvPr>
            <p:ph type="dt" sz="half" idx="15"/>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5" name="Slide Number Placeholder 24"/>
          <p:cNvSpPr>
            <a:spLocks noGrp="1"/>
          </p:cNvSpPr>
          <p:nvPr>
            <p:ph type="sldNum" sz="quarter" idx="16"/>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6" name="Footer Placeholder 25"/>
          <p:cNvSpPr>
            <a:spLocks noGrp="1"/>
          </p:cNvSpPr>
          <p:nvPr>
            <p:ph type="ftr" sz="quarter" idx="17"/>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1071302627"/>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3" name="Rectangle 12"/>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8" name="Text Placeholder 3"/>
          <p:cNvSpPr>
            <a:spLocks noGrp="1"/>
          </p:cNvSpPr>
          <p:nvPr>
            <p:ph type="body" sz="half" idx="2"/>
          </p:nvPr>
        </p:nvSpPr>
        <p:spPr>
          <a:xfrm>
            <a:off x="352426"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9" name="Text Placeholder 3"/>
          <p:cNvSpPr>
            <a:spLocks noGrp="1"/>
          </p:cNvSpPr>
          <p:nvPr>
            <p:ph type="body" sz="half" idx="15"/>
          </p:nvPr>
        </p:nvSpPr>
        <p:spPr>
          <a:xfrm>
            <a:off x="4900613"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2" name="Content Placeholder 11"/>
          <p:cNvSpPr>
            <a:spLocks noGrp="1"/>
          </p:cNvSpPr>
          <p:nvPr>
            <p:ph sz="quarter" idx="14"/>
          </p:nvPr>
        </p:nvSpPr>
        <p:spPr>
          <a:xfrm>
            <a:off x="4900613"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8" name="Content Placeholder 30"/>
          <p:cNvSpPr>
            <a:spLocks noGrp="1"/>
          </p:cNvSpPr>
          <p:nvPr>
            <p:ph sz="quarter" idx="13"/>
          </p:nvPr>
        </p:nvSpPr>
        <p:spPr>
          <a:xfrm>
            <a:off x="352426"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30" name="Title 29"/>
          <p:cNvSpPr>
            <a:spLocks noGrp="1"/>
          </p:cNvSpPr>
          <p:nvPr>
            <p:ph type="title"/>
          </p:nvPr>
        </p:nvSpPr>
        <p:spPr/>
        <p:txBody>
          <a:bodyPr/>
          <a:lstStyle/>
          <a:p>
            <a:r>
              <a:rPr lang="es-ES" smtClean="0"/>
              <a:t>Haga clic para modificar el estilo de título del patrón</a:t>
            </a:r>
            <a:endParaRPr lang="en-US"/>
          </a:p>
        </p:txBody>
      </p:sp>
      <p:sp>
        <p:nvSpPr>
          <p:cNvPr id="20" name="Date Placeholder 19"/>
          <p:cNvSpPr>
            <a:spLocks noGrp="1"/>
          </p:cNvSpPr>
          <p:nvPr>
            <p:ph type="dt" sz="half" idx="16"/>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4" name="Slide Number Placeholder 23"/>
          <p:cNvSpPr>
            <a:spLocks noGrp="1"/>
          </p:cNvSpPr>
          <p:nvPr>
            <p:ph type="sldNum" sz="quarter" idx="17"/>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9" name="Footer Placeholder 28"/>
          <p:cNvSpPr>
            <a:spLocks noGrp="1"/>
          </p:cNvSpPr>
          <p:nvPr>
            <p:ph type="ftr" sz="quarter" idx="18"/>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2001693591"/>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1" name="Date Placeholder 10"/>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14" name="Slide Number Placeholder 13"/>
          <p:cNvSpPr>
            <a:spLocks noGrp="1"/>
          </p:cNvSpPr>
          <p:nvPr>
            <p:ph type="sldNum" sz="quarter" idx="11"/>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18" name="Footer Placeholder 17"/>
          <p:cNvSpPr>
            <a:spLocks noGrp="1"/>
          </p:cNvSpPr>
          <p:nvPr>
            <p:ph type="ftr" sz="quarter" idx="12"/>
          </p:nvPr>
        </p:nvSpPr>
        <p:spPr/>
        <p:txBody>
          <a:bodyPr/>
          <a:lstStyle/>
          <a:p>
            <a:endParaRPr lang="es-MX">
              <a:solidFill>
                <a:srgbClr val="FFFFFF">
                  <a:alpha val="65000"/>
                </a:srgbClr>
              </a:solidFill>
            </a:endParaRPr>
          </a:p>
        </p:txBody>
      </p:sp>
      <p:sp>
        <p:nvSpPr>
          <p:cNvPr id="15" name="Title 14"/>
          <p:cNvSpPr>
            <a:spLocks noGrp="1"/>
          </p:cNvSpPr>
          <p:nvPr>
            <p:ph type="title"/>
          </p:nvPr>
        </p:nvSpPr>
        <p:spPr/>
        <p:txBody>
          <a:bodyPr/>
          <a:lstStyle/>
          <a:p>
            <a:r>
              <a:rPr lang="es-ES" smtClean="0"/>
              <a:t>Haga clic para modificar el estilo de título del patrón</a:t>
            </a:r>
            <a:endParaRPr lang="en-US"/>
          </a:p>
        </p:txBody>
      </p:sp>
    </p:spTree>
    <p:extLst>
      <p:ext uri="{BB962C8B-B14F-4D97-AF65-F5344CB8AC3E}">
        <p14:creationId xmlns:p14="http://schemas.microsoft.com/office/powerpoint/2010/main" val="3948336282"/>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7" name="Date Placeholder 6"/>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12" name="Slide Number Placeholder 11"/>
          <p:cNvSpPr>
            <a:spLocks noGrp="1"/>
          </p:cNvSpPr>
          <p:nvPr>
            <p:ph type="sldNum" sz="quarter" idx="11"/>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13" name="Footer Placeholder 12"/>
          <p:cNvSpPr>
            <a:spLocks noGrp="1"/>
          </p:cNvSpPr>
          <p:nvPr>
            <p:ph type="ftr" sz="quarter" idx="12"/>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43246383"/>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4" name="Rectangle 13"/>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22" name="Straight Connector 2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itle 23"/>
          <p:cNvSpPr>
            <a:spLocks noGrp="1"/>
          </p:cNvSpPr>
          <p:nvPr>
            <p:ph type="title"/>
          </p:nvPr>
        </p:nvSpPr>
        <p:spPr/>
        <p:txBody>
          <a:bodyPr/>
          <a:lstStyle/>
          <a:p>
            <a:r>
              <a:rPr lang="es-ES" smtClean="0"/>
              <a:t>Haga clic para modificar el estilo de título del patrón</a:t>
            </a:r>
            <a:endParaRPr lang="en-US"/>
          </a:p>
        </p:txBody>
      </p:sp>
      <p:sp>
        <p:nvSpPr>
          <p:cNvPr id="11" name="Text Placeholder 3"/>
          <p:cNvSpPr>
            <a:spLocks noGrp="1"/>
          </p:cNvSpPr>
          <p:nvPr>
            <p:ph type="body" sz="half" idx="2"/>
          </p:nvPr>
        </p:nvSpPr>
        <p:spPr>
          <a:xfrm>
            <a:off x="352426" y="1463040"/>
            <a:ext cx="3381375" cy="3967162"/>
          </a:xfrm>
        </p:spPr>
        <p:txBody>
          <a:bodyPr>
            <a:normAutofit/>
          </a:bodyPr>
          <a:lstStyle>
            <a:lvl1pPr marL="0" indent="0">
              <a:lnSpc>
                <a:spcPct val="150000"/>
              </a:lnSpc>
              <a:buNone/>
              <a:defRPr sz="1600" b="0" i="1" spc="0" baseline="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6" name="Content Placeholder 11"/>
          <p:cNvSpPr>
            <a:spLocks noGrp="1"/>
          </p:cNvSpPr>
          <p:nvPr>
            <p:ph sz="quarter" idx="14"/>
          </p:nvPr>
        </p:nvSpPr>
        <p:spPr>
          <a:xfrm>
            <a:off x="4105275" y="1463040"/>
            <a:ext cx="4681538" cy="3968496"/>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3" name="Date Placeholder 12"/>
          <p:cNvSpPr>
            <a:spLocks noGrp="1"/>
          </p:cNvSpPr>
          <p:nvPr>
            <p:ph type="dt" sz="half" idx="15"/>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18" name="Slide Number Placeholder 17"/>
          <p:cNvSpPr>
            <a:spLocks noGrp="1"/>
          </p:cNvSpPr>
          <p:nvPr>
            <p:ph type="sldNum" sz="quarter" idx="16"/>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0" name="Footer Placeholder 19"/>
          <p:cNvSpPr>
            <a:spLocks noGrp="1"/>
          </p:cNvSpPr>
          <p:nvPr>
            <p:ph type="ftr" sz="quarter" idx="17"/>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3908227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1" name="Content Placeholder 30"/>
          <p:cNvSpPr>
            <a:spLocks noGrp="1"/>
          </p:cNvSpPr>
          <p:nvPr>
            <p:ph sz="quarter" idx="13"/>
          </p:nvPr>
        </p:nvSpPr>
        <p:spPr>
          <a:xfrm>
            <a:off x="352426" y="1463040"/>
            <a:ext cx="7680960" cy="47244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2" name="Date Placeholder 11"/>
          <p:cNvSpPr>
            <a:spLocks noGrp="1"/>
          </p:cNvSpPr>
          <p:nvPr>
            <p:ph type="dt" sz="half" idx="14"/>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19" name="Slide Number Placeholder 18"/>
          <p:cNvSpPr>
            <a:spLocks noGrp="1"/>
          </p:cNvSpPr>
          <p:nvPr>
            <p:ph type="sldNum" sz="quarter" idx="15"/>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1" name="Footer Placeholder 20"/>
          <p:cNvSpPr>
            <a:spLocks noGrp="1"/>
          </p:cNvSpPr>
          <p:nvPr>
            <p:ph type="ftr" sz="quarter" idx="16"/>
          </p:nvPr>
        </p:nvSpPr>
        <p:spPr/>
        <p:txBody>
          <a:bodyPr/>
          <a:lstStyle/>
          <a:p>
            <a:endParaRPr lang="es-MX">
              <a:solidFill>
                <a:srgbClr val="FFFFFF">
                  <a:alpha val="65000"/>
                </a:srgbClr>
              </a:solidFill>
            </a:endParaRPr>
          </a:p>
        </p:txBody>
      </p:sp>
      <p:sp>
        <p:nvSpPr>
          <p:cNvPr id="8" name="Title 7"/>
          <p:cNvSpPr>
            <a:spLocks noGrp="1"/>
          </p:cNvSpPr>
          <p:nvPr>
            <p:ph type="title"/>
          </p:nvPr>
        </p:nvSpPr>
        <p:spPr/>
        <p:txBody>
          <a:body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2866690762"/>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 name="Picture Placeholder 2"/>
          <p:cNvSpPr>
            <a:spLocks noGrp="1"/>
          </p:cNvSpPr>
          <p:nvPr>
            <p:ph type="pic" idx="1"/>
          </p:nvPr>
        </p:nvSpPr>
        <p:spPr>
          <a:xfrm>
            <a:off x="5229224" y="0"/>
            <a:ext cx="3914775" cy="5657850"/>
          </a:xfrm>
        </p:spPr>
        <p:txBody>
          <a:bodyPr anchor="ctr" anchorCtr="0"/>
          <a:lstStyle>
            <a:lvl1pPr marL="0" indent="0" algn="ctr">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25" name="Text Placeholder 24"/>
          <p:cNvSpPr>
            <a:spLocks noGrp="1"/>
          </p:cNvSpPr>
          <p:nvPr>
            <p:ph type="body" sz="quarter" idx="13"/>
          </p:nvPr>
        </p:nvSpPr>
        <p:spPr>
          <a:xfrm>
            <a:off x="352426" y="1600199"/>
            <a:ext cx="4572000" cy="3593237"/>
          </a:xfrm>
        </p:spPr>
        <p:txBody>
          <a:bodyPr>
            <a:normAutofit/>
          </a:bodyPr>
          <a:lstStyle>
            <a:lvl1pPr marL="0" indent="0">
              <a:lnSpc>
                <a:spcPct val="150000"/>
              </a:lnSpc>
              <a:spcBef>
                <a:spcPts val="0"/>
              </a:spcBef>
              <a:buNone/>
              <a:defRPr sz="1600" i="1">
                <a:solidFill>
                  <a:schemeClr val="tx1"/>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s-ES" smtClean="0"/>
              <a:t>Haga clic para modificar el estilo de texto del patrón</a:t>
            </a:r>
          </a:p>
        </p:txBody>
      </p:sp>
      <p:sp>
        <p:nvSpPr>
          <p:cNvPr id="11" name="Rectangle 10"/>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12" name="Straight Connector 1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itle Placeholder 1"/>
          <p:cNvSpPr>
            <a:spLocks noGrp="1"/>
          </p:cNvSpPr>
          <p:nvPr>
            <p:ph type="title"/>
          </p:nvPr>
        </p:nvSpPr>
        <p:spPr>
          <a:xfrm>
            <a:off x="352425" y="275208"/>
            <a:ext cx="4572000" cy="1324992"/>
          </a:xfrm>
          <a:prstGeom prst="rect">
            <a:avLst/>
          </a:prstGeom>
        </p:spPr>
        <p:txBody>
          <a:bodyPr vert="horz" lIns="91440" tIns="45720" rIns="91440" bIns="45720" rtlCol="0" anchor="b" anchorCtr="0">
            <a:normAutofit/>
          </a:bodyPr>
          <a:lstStyle/>
          <a:p>
            <a:r>
              <a:rPr lang="es-ES" smtClean="0"/>
              <a:t>Haga clic para modificar el estilo de título del patrón</a:t>
            </a:r>
            <a:endParaRPr lang="en-US" dirty="0"/>
          </a:p>
        </p:txBody>
      </p:sp>
      <p:sp>
        <p:nvSpPr>
          <p:cNvPr id="13" name="Date Placeholder 12"/>
          <p:cNvSpPr>
            <a:spLocks noGrp="1"/>
          </p:cNvSpPr>
          <p:nvPr>
            <p:ph type="dt" sz="half" idx="14"/>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0" name="Slide Number Placeholder 19"/>
          <p:cNvSpPr>
            <a:spLocks noGrp="1"/>
          </p:cNvSpPr>
          <p:nvPr>
            <p:ph type="sldNum" sz="quarter" idx="15"/>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1" name="Footer Placeholder 20"/>
          <p:cNvSpPr>
            <a:spLocks noGrp="1"/>
          </p:cNvSpPr>
          <p:nvPr>
            <p:ph type="ftr" sz="quarter" idx="16"/>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3104165019"/>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5" name="Footer Placeholder 4"/>
          <p:cNvSpPr>
            <a:spLocks noGrp="1"/>
          </p:cNvSpPr>
          <p:nvPr>
            <p:ph type="ftr" sz="quarter" idx="11"/>
          </p:nvPr>
        </p:nvSpPr>
        <p:spPr/>
        <p:txBody>
          <a:bodyPr/>
          <a:lstStyle/>
          <a:p>
            <a:endParaRPr lang="es-MX">
              <a:solidFill>
                <a:srgbClr val="FFFFFF">
                  <a:alpha val="65000"/>
                </a:srgbClr>
              </a:solidFill>
            </a:endParaRPr>
          </a:p>
        </p:txBody>
      </p:sp>
      <p:sp>
        <p:nvSpPr>
          <p:cNvPr id="6" name="Slide Number Placeholder 5"/>
          <p:cNvSpPr>
            <a:spLocks noGrp="1"/>
          </p:cNvSpPr>
          <p:nvPr>
            <p:ph type="sldNum" sz="quarter" idx="12"/>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Tree>
    <p:extLst>
      <p:ext uri="{BB962C8B-B14F-4D97-AF65-F5344CB8AC3E}">
        <p14:creationId xmlns:p14="http://schemas.microsoft.com/office/powerpoint/2010/main" val="2969744237"/>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Vertical Title 1"/>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5" name="Footer Placeholder 4"/>
          <p:cNvSpPr>
            <a:spLocks noGrp="1"/>
          </p:cNvSpPr>
          <p:nvPr>
            <p:ph type="ftr" sz="quarter" idx="11"/>
          </p:nvPr>
        </p:nvSpPr>
        <p:spPr/>
        <p:txBody>
          <a:bodyPr/>
          <a:lstStyle/>
          <a:p>
            <a:endParaRPr lang="es-MX">
              <a:solidFill>
                <a:srgbClr val="FFFFFF">
                  <a:alpha val="65000"/>
                </a:srgbClr>
              </a:solidFill>
            </a:endParaRPr>
          </a:p>
        </p:txBody>
      </p:sp>
      <p:sp>
        <p:nvSpPr>
          <p:cNvPr id="6" name="Slide Number Placeholder 5"/>
          <p:cNvSpPr>
            <a:spLocks noGrp="1"/>
          </p:cNvSpPr>
          <p:nvPr>
            <p:ph type="sldNum" sz="quarter" idx="12"/>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Tree>
    <p:extLst>
      <p:ext uri="{BB962C8B-B14F-4D97-AF65-F5344CB8AC3E}">
        <p14:creationId xmlns:p14="http://schemas.microsoft.com/office/powerpoint/2010/main" val="4045264298"/>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2426" y="2895600"/>
            <a:ext cx="4572000" cy="13687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15" name="Rectangle 14"/>
          <p:cNvSpPr/>
          <p:nvPr/>
        </p:nvSpPr>
        <p:spPr>
          <a:xfrm>
            <a:off x="0" y="4743451"/>
            <a:ext cx="9144000" cy="21145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16" name="Straight Connector 15"/>
          <p:cNvCxnSpPr/>
          <p:nvPr/>
        </p:nvCxnSpPr>
        <p:spPr>
          <a:xfrm>
            <a:off x="0" y="4714875"/>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Date Placeholder 21"/>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3" name="Slide Number Placeholder 22"/>
          <p:cNvSpPr>
            <a:spLocks noGrp="1"/>
          </p:cNvSpPr>
          <p:nvPr>
            <p:ph type="sldNum" sz="quarter" idx="11"/>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4" name="Footer Placeholder 23"/>
          <p:cNvSpPr>
            <a:spLocks noGrp="1"/>
          </p:cNvSpPr>
          <p:nvPr>
            <p:ph type="ftr" sz="quarter" idx="12"/>
          </p:nvPr>
        </p:nvSpPr>
        <p:spPr/>
        <p:txBody>
          <a:bodyPr/>
          <a:lstStyle/>
          <a:p>
            <a:endParaRPr lang="es-MX">
              <a:solidFill>
                <a:srgbClr val="FFFFFF">
                  <a:alpha val="65000"/>
                </a:srgbClr>
              </a:solidFill>
            </a:endParaRPr>
          </a:p>
        </p:txBody>
      </p:sp>
      <p:sp>
        <p:nvSpPr>
          <p:cNvPr id="12" name="Title 11"/>
          <p:cNvSpPr>
            <a:spLocks noGrp="1"/>
          </p:cNvSpPr>
          <p:nvPr>
            <p:ph type="title"/>
          </p:nvPr>
        </p:nvSpPr>
        <p:spPr>
          <a:xfrm>
            <a:off x="352426" y="457200"/>
            <a:ext cx="7680960" cy="2438399"/>
          </a:xfrm>
        </p:spPr>
        <p:txBody>
          <a:bodyPr>
            <a:normAutofit/>
          </a:bodyPr>
          <a:lstStyle>
            <a:lvl1pPr>
              <a:spcBef>
                <a:spcPts val="0"/>
              </a:spcBef>
              <a:defRPr kumimoji="0" lang="en-US" sz="6000" b="1" i="0" u="none" strike="noStrike" kern="1200" cap="none" spc="0" normalizeH="0" baseline="0" noProof="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2129188225"/>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1" name="Content Placeholder 30"/>
          <p:cNvSpPr>
            <a:spLocks noGrp="1"/>
          </p:cNvSpPr>
          <p:nvPr>
            <p:ph sz="quarter" idx="13"/>
          </p:nvPr>
        </p:nvSpPr>
        <p:spPr>
          <a:xfrm>
            <a:off x="352426" y="1463040"/>
            <a:ext cx="7680960" cy="47244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2" name="Date Placeholder 11"/>
          <p:cNvSpPr>
            <a:spLocks noGrp="1"/>
          </p:cNvSpPr>
          <p:nvPr>
            <p:ph type="dt" sz="half" idx="14"/>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19" name="Slide Number Placeholder 18"/>
          <p:cNvSpPr>
            <a:spLocks noGrp="1"/>
          </p:cNvSpPr>
          <p:nvPr>
            <p:ph type="sldNum" sz="quarter" idx="15"/>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1" name="Footer Placeholder 20"/>
          <p:cNvSpPr>
            <a:spLocks noGrp="1"/>
          </p:cNvSpPr>
          <p:nvPr>
            <p:ph type="ftr" sz="quarter" idx="16"/>
          </p:nvPr>
        </p:nvSpPr>
        <p:spPr/>
        <p:txBody>
          <a:bodyPr/>
          <a:lstStyle/>
          <a:p>
            <a:endParaRPr lang="es-MX">
              <a:solidFill>
                <a:srgbClr val="FFFFFF">
                  <a:alpha val="65000"/>
                </a:srgbClr>
              </a:solidFill>
            </a:endParaRPr>
          </a:p>
        </p:txBody>
      </p:sp>
      <p:sp>
        <p:nvSpPr>
          <p:cNvPr id="8" name="Title 7"/>
          <p:cNvSpPr>
            <a:spLocks noGrp="1"/>
          </p:cNvSpPr>
          <p:nvPr>
            <p:ph type="title"/>
          </p:nvPr>
        </p:nvSpPr>
        <p:spPr/>
        <p:txBody>
          <a:body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3831089952"/>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1" name="Subtitle 2"/>
          <p:cNvSpPr>
            <a:spLocks noGrp="1"/>
          </p:cNvSpPr>
          <p:nvPr>
            <p:ph type="subTitle" idx="1"/>
          </p:nvPr>
        </p:nvSpPr>
        <p:spPr>
          <a:xfrm>
            <a:off x="352426" y="4003302"/>
            <a:ext cx="4572000" cy="11782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16" name="Date Placeholder 15"/>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0" name="Slide Number Placeholder 19"/>
          <p:cNvSpPr>
            <a:spLocks noGrp="1"/>
          </p:cNvSpPr>
          <p:nvPr>
            <p:ph type="sldNum" sz="quarter" idx="11"/>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1" name="Footer Placeholder 20"/>
          <p:cNvSpPr>
            <a:spLocks noGrp="1"/>
          </p:cNvSpPr>
          <p:nvPr>
            <p:ph type="ftr" sz="quarter" idx="12"/>
          </p:nvPr>
        </p:nvSpPr>
        <p:spPr/>
        <p:txBody>
          <a:bodyPr/>
          <a:lstStyle/>
          <a:p>
            <a:endParaRPr lang="es-MX">
              <a:solidFill>
                <a:srgbClr val="FFFFFF">
                  <a:alpha val="65000"/>
                </a:srgbClr>
              </a:solidFill>
            </a:endParaRPr>
          </a:p>
        </p:txBody>
      </p:sp>
      <p:sp>
        <p:nvSpPr>
          <p:cNvPr id="13" name="Rectangle 12"/>
          <p:cNvSpPr/>
          <p:nvPr/>
        </p:nvSpPr>
        <p:spPr>
          <a:xfrm>
            <a:off x="0" y="0"/>
            <a:ext cx="9144000" cy="182880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18" name="Straight Connector 17"/>
          <p:cNvCxnSpPr/>
          <p:nvPr/>
        </p:nvCxnSpPr>
        <p:spPr>
          <a:xfrm>
            <a:off x="-4439" y="182880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itle 13"/>
          <p:cNvSpPr>
            <a:spLocks noGrp="1"/>
          </p:cNvSpPr>
          <p:nvPr>
            <p:ph type="title"/>
          </p:nvPr>
        </p:nvSpPr>
        <p:spPr>
          <a:xfrm>
            <a:off x="354366" y="1990078"/>
            <a:ext cx="8439912" cy="1984248"/>
          </a:xfrm>
        </p:spPr>
        <p:txBody>
          <a:bodyPr>
            <a:noAutofit/>
          </a:bodyPr>
          <a:lstStyle>
            <a:lvl1pPr>
              <a:defRPr kumimoji="0" lang="en-US" sz="6000" b="1" i="0" u="none" strike="noStrike" kern="1200" cap="none" spc="0" normalizeH="0" baseline="0" noProof="0" dirty="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pPr marL="0" marR="0" lvl="0" indent="0" algn="l" defTabSz="914400" rtl="0" eaLnBrk="1" fontAlgn="auto" latinLnBrk="0" hangingPunct="1">
              <a:lnSpc>
                <a:spcPct val="100000"/>
              </a:lnSpc>
              <a:spcBef>
                <a:spcPts val="400"/>
              </a:spcBef>
              <a:spcAft>
                <a:spcPts val="0"/>
              </a:spcAft>
              <a:buClrTx/>
              <a:buSzTx/>
              <a:buFontTx/>
              <a:buNone/>
              <a:tabLst/>
              <a:defRPr/>
            </a:pPr>
            <a:r>
              <a:rPr lang="es-ES" smtClean="0"/>
              <a:t>Haga clic para modificar el estilo de título del patrón</a:t>
            </a:r>
            <a:endParaRPr lang="en-US" dirty="0"/>
          </a:p>
        </p:txBody>
      </p:sp>
    </p:spTree>
    <p:extLst>
      <p:ext uri="{BB962C8B-B14F-4D97-AF65-F5344CB8AC3E}">
        <p14:creationId xmlns:p14="http://schemas.microsoft.com/office/powerpoint/2010/main" val="3973497851"/>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6" name="Content Placeholder 11"/>
          <p:cNvSpPr>
            <a:spLocks noGrp="1"/>
          </p:cNvSpPr>
          <p:nvPr>
            <p:ph sz="quarter" idx="14"/>
          </p:nvPr>
        </p:nvSpPr>
        <p:spPr>
          <a:xfrm>
            <a:off x="4901184"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8" name="Content Placeholder 30"/>
          <p:cNvSpPr>
            <a:spLocks noGrp="1"/>
          </p:cNvSpPr>
          <p:nvPr>
            <p:ph sz="quarter" idx="13"/>
          </p:nvPr>
        </p:nvSpPr>
        <p:spPr>
          <a:xfrm>
            <a:off x="352426"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7" name="Title 26"/>
          <p:cNvSpPr>
            <a:spLocks noGrp="1"/>
          </p:cNvSpPr>
          <p:nvPr>
            <p:ph type="title"/>
          </p:nvPr>
        </p:nvSpPr>
        <p:spPr/>
        <p:txBody>
          <a:bodyPr/>
          <a:lstStyle/>
          <a:p>
            <a:r>
              <a:rPr lang="es-ES" smtClean="0"/>
              <a:t>Haga clic para modificar el estilo de título del patrón</a:t>
            </a:r>
            <a:endParaRPr lang="en-US" dirty="0"/>
          </a:p>
        </p:txBody>
      </p:sp>
      <p:sp>
        <p:nvSpPr>
          <p:cNvPr id="20" name="Date Placeholder 19"/>
          <p:cNvSpPr>
            <a:spLocks noGrp="1"/>
          </p:cNvSpPr>
          <p:nvPr>
            <p:ph type="dt" sz="half" idx="15"/>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5" name="Slide Number Placeholder 24"/>
          <p:cNvSpPr>
            <a:spLocks noGrp="1"/>
          </p:cNvSpPr>
          <p:nvPr>
            <p:ph type="sldNum" sz="quarter" idx="16"/>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6" name="Footer Placeholder 25"/>
          <p:cNvSpPr>
            <a:spLocks noGrp="1"/>
          </p:cNvSpPr>
          <p:nvPr>
            <p:ph type="ftr" sz="quarter" idx="17"/>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1089983327"/>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3" name="Rectangle 12"/>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8" name="Text Placeholder 3"/>
          <p:cNvSpPr>
            <a:spLocks noGrp="1"/>
          </p:cNvSpPr>
          <p:nvPr>
            <p:ph type="body" sz="half" idx="2"/>
          </p:nvPr>
        </p:nvSpPr>
        <p:spPr>
          <a:xfrm>
            <a:off x="352426"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9" name="Text Placeholder 3"/>
          <p:cNvSpPr>
            <a:spLocks noGrp="1"/>
          </p:cNvSpPr>
          <p:nvPr>
            <p:ph type="body" sz="half" idx="15"/>
          </p:nvPr>
        </p:nvSpPr>
        <p:spPr>
          <a:xfrm>
            <a:off x="4900613"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2" name="Content Placeholder 11"/>
          <p:cNvSpPr>
            <a:spLocks noGrp="1"/>
          </p:cNvSpPr>
          <p:nvPr>
            <p:ph sz="quarter" idx="14"/>
          </p:nvPr>
        </p:nvSpPr>
        <p:spPr>
          <a:xfrm>
            <a:off x="4900613"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8" name="Content Placeholder 30"/>
          <p:cNvSpPr>
            <a:spLocks noGrp="1"/>
          </p:cNvSpPr>
          <p:nvPr>
            <p:ph sz="quarter" idx="13"/>
          </p:nvPr>
        </p:nvSpPr>
        <p:spPr>
          <a:xfrm>
            <a:off x="352426"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30" name="Title 29"/>
          <p:cNvSpPr>
            <a:spLocks noGrp="1"/>
          </p:cNvSpPr>
          <p:nvPr>
            <p:ph type="title"/>
          </p:nvPr>
        </p:nvSpPr>
        <p:spPr/>
        <p:txBody>
          <a:bodyPr/>
          <a:lstStyle/>
          <a:p>
            <a:r>
              <a:rPr lang="es-ES" smtClean="0"/>
              <a:t>Haga clic para modificar el estilo de título del patrón</a:t>
            </a:r>
            <a:endParaRPr lang="en-US"/>
          </a:p>
        </p:txBody>
      </p:sp>
      <p:sp>
        <p:nvSpPr>
          <p:cNvPr id="20" name="Date Placeholder 19"/>
          <p:cNvSpPr>
            <a:spLocks noGrp="1"/>
          </p:cNvSpPr>
          <p:nvPr>
            <p:ph type="dt" sz="half" idx="16"/>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4" name="Slide Number Placeholder 23"/>
          <p:cNvSpPr>
            <a:spLocks noGrp="1"/>
          </p:cNvSpPr>
          <p:nvPr>
            <p:ph type="sldNum" sz="quarter" idx="17"/>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9" name="Footer Placeholder 28"/>
          <p:cNvSpPr>
            <a:spLocks noGrp="1"/>
          </p:cNvSpPr>
          <p:nvPr>
            <p:ph type="ftr" sz="quarter" idx="18"/>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2495059581"/>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1" name="Date Placeholder 10"/>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14" name="Slide Number Placeholder 13"/>
          <p:cNvSpPr>
            <a:spLocks noGrp="1"/>
          </p:cNvSpPr>
          <p:nvPr>
            <p:ph type="sldNum" sz="quarter" idx="11"/>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18" name="Footer Placeholder 17"/>
          <p:cNvSpPr>
            <a:spLocks noGrp="1"/>
          </p:cNvSpPr>
          <p:nvPr>
            <p:ph type="ftr" sz="quarter" idx="12"/>
          </p:nvPr>
        </p:nvSpPr>
        <p:spPr/>
        <p:txBody>
          <a:bodyPr/>
          <a:lstStyle/>
          <a:p>
            <a:endParaRPr lang="es-MX">
              <a:solidFill>
                <a:srgbClr val="FFFFFF">
                  <a:alpha val="65000"/>
                </a:srgbClr>
              </a:solidFill>
            </a:endParaRPr>
          </a:p>
        </p:txBody>
      </p:sp>
      <p:sp>
        <p:nvSpPr>
          <p:cNvPr id="15" name="Title 14"/>
          <p:cNvSpPr>
            <a:spLocks noGrp="1"/>
          </p:cNvSpPr>
          <p:nvPr>
            <p:ph type="title"/>
          </p:nvPr>
        </p:nvSpPr>
        <p:spPr/>
        <p:txBody>
          <a:bodyPr/>
          <a:lstStyle/>
          <a:p>
            <a:r>
              <a:rPr lang="es-ES" smtClean="0"/>
              <a:t>Haga clic para modificar el estilo de título del patrón</a:t>
            </a:r>
            <a:endParaRPr lang="en-US"/>
          </a:p>
        </p:txBody>
      </p:sp>
    </p:spTree>
    <p:extLst>
      <p:ext uri="{BB962C8B-B14F-4D97-AF65-F5344CB8AC3E}">
        <p14:creationId xmlns:p14="http://schemas.microsoft.com/office/powerpoint/2010/main" val="2331469194"/>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7" name="Date Placeholder 6"/>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12" name="Slide Number Placeholder 11"/>
          <p:cNvSpPr>
            <a:spLocks noGrp="1"/>
          </p:cNvSpPr>
          <p:nvPr>
            <p:ph type="sldNum" sz="quarter" idx="11"/>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13" name="Footer Placeholder 12"/>
          <p:cNvSpPr>
            <a:spLocks noGrp="1"/>
          </p:cNvSpPr>
          <p:nvPr>
            <p:ph type="ftr" sz="quarter" idx="12"/>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42477316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1" name="Subtitle 2"/>
          <p:cNvSpPr>
            <a:spLocks noGrp="1"/>
          </p:cNvSpPr>
          <p:nvPr>
            <p:ph type="subTitle" idx="1"/>
          </p:nvPr>
        </p:nvSpPr>
        <p:spPr>
          <a:xfrm>
            <a:off x="352426" y="4003302"/>
            <a:ext cx="4572000" cy="11782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16" name="Date Placeholder 15"/>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0" name="Slide Number Placeholder 19"/>
          <p:cNvSpPr>
            <a:spLocks noGrp="1"/>
          </p:cNvSpPr>
          <p:nvPr>
            <p:ph type="sldNum" sz="quarter" idx="11"/>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1" name="Footer Placeholder 20"/>
          <p:cNvSpPr>
            <a:spLocks noGrp="1"/>
          </p:cNvSpPr>
          <p:nvPr>
            <p:ph type="ftr" sz="quarter" idx="12"/>
          </p:nvPr>
        </p:nvSpPr>
        <p:spPr/>
        <p:txBody>
          <a:bodyPr/>
          <a:lstStyle/>
          <a:p>
            <a:endParaRPr lang="es-MX">
              <a:solidFill>
                <a:srgbClr val="FFFFFF">
                  <a:alpha val="65000"/>
                </a:srgbClr>
              </a:solidFill>
            </a:endParaRPr>
          </a:p>
        </p:txBody>
      </p:sp>
      <p:sp>
        <p:nvSpPr>
          <p:cNvPr id="13" name="Rectangle 12"/>
          <p:cNvSpPr/>
          <p:nvPr/>
        </p:nvSpPr>
        <p:spPr>
          <a:xfrm>
            <a:off x="0" y="0"/>
            <a:ext cx="9144000" cy="182880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18" name="Straight Connector 17"/>
          <p:cNvCxnSpPr/>
          <p:nvPr/>
        </p:nvCxnSpPr>
        <p:spPr>
          <a:xfrm>
            <a:off x="-4439" y="182880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itle 13"/>
          <p:cNvSpPr>
            <a:spLocks noGrp="1"/>
          </p:cNvSpPr>
          <p:nvPr>
            <p:ph type="title"/>
          </p:nvPr>
        </p:nvSpPr>
        <p:spPr>
          <a:xfrm>
            <a:off x="354366" y="1990078"/>
            <a:ext cx="8439912" cy="1984248"/>
          </a:xfrm>
        </p:spPr>
        <p:txBody>
          <a:bodyPr>
            <a:noAutofit/>
          </a:bodyPr>
          <a:lstStyle>
            <a:lvl1pPr>
              <a:defRPr kumimoji="0" lang="en-US" sz="6000" b="1" i="0" u="none" strike="noStrike" kern="1200" cap="none" spc="0" normalizeH="0" baseline="0" noProof="0" dirty="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pPr marL="0" marR="0" lvl="0" indent="0" algn="l" defTabSz="914400" rtl="0" eaLnBrk="1" fontAlgn="auto" latinLnBrk="0" hangingPunct="1">
              <a:lnSpc>
                <a:spcPct val="100000"/>
              </a:lnSpc>
              <a:spcBef>
                <a:spcPts val="400"/>
              </a:spcBef>
              <a:spcAft>
                <a:spcPts val="0"/>
              </a:spcAft>
              <a:buClrTx/>
              <a:buSzTx/>
              <a:buFontTx/>
              <a:buNone/>
              <a:tabLst/>
              <a:defRPr/>
            </a:pPr>
            <a:r>
              <a:rPr lang="es-ES" smtClean="0"/>
              <a:t>Haga clic para modificar el estilo de título del patrón</a:t>
            </a:r>
            <a:endParaRPr lang="en-US" dirty="0"/>
          </a:p>
        </p:txBody>
      </p:sp>
    </p:spTree>
    <p:extLst>
      <p:ext uri="{BB962C8B-B14F-4D97-AF65-F5344CB8AC3E}">
        <p14:creationId xmlns:p14="http://schemas.microsoft.com/office/powerpoint/2010/main" val="2650894041"/>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4" name="Rectangle 13"/>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22" name="Straight Connector 2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itle 23"/>
          <p:cNvSpPr>
            <a:spLocks noGrp="1"/>
          </p:cNvSpPr>
          <p:nvPr>
            <p:ph type="title"/>
          </p:nvPr>
        </p:nvSpPr>
        <p:spPr/>
        <p:txBody>
          <a:bodyPr/>
          <a:lstStyle/>
          <a:p>
            <a:r>
              <a:rPr lang="es-ES" smtClean="0"/>
              <a:t>Haga clic para modificar el estilo de título del patrón</a:t>
            </a:r>
            <a:endParaRPr lang="en-US"/>
          </a:p>
        </p:txBody>
      </p:sp>
      <p:sp>
        <p:nvSpPr>
          <p:cNvPr id="11" name="Text Placeholder 3"/>
          <p:cNvSpPr>
            <a:spLocks noGrp="1"/>
          </p:cNvSpPr>
          <p:nvPr>
            <p:ph type="body" sz="half" idx="2"/>
          </p:nvPr>
        </p:nvSpPr>
        <p:spPr>
          <a:xfrm>
            <a:off x="352426" y="1463040"/>
            <a:ext cx="3381375" cy="3967162"/>
          </a:xfrm>
        </p:spPr>
        <p:txBody>
          <a:bodyPr>
            <a:normAutofit/>
          </a:bodyPr>
          <a:lstStyle>
            <a:lvl1pPr marL="0" indent="0">
              <a:lnSpc>
                <a:spcPct val="150000"/>
              </a:lnSpc>
              <a:buNone/>
              <a:defRPr sz="1600" b="0" i="1" spc="0" baseline="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6" name="Content Placeholder 11"/>
          <p:cNvSpPr>
            <a:spLocks noGrp="1"/>
          </p:cNvSpPr>
          <p:nvPr>
            <p:ph sz="quarter" idx="14"/>
          </p:nvPr>
        </p:nvSpPr>
        <p:spPr>
          <a:xfrm>
            <a:off x="4105275" y="1463040"/>
            <a:ext cx="4681538" cy="3968496"/>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3" name="Date Placeholder 12"/>
          <p:cNvSpPr>
            <a:spLocks noGrp="1"/>
          </p:cNvSpPr>
          <p:nvPr>
            <p:ph type="dt" sz="half" idx="15"/>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18" name="Slide Number Placeholder 17"/>
          <p:cNvSpPr>
            <a:spLocks noGrp="1"/>
          </p:cNvSpPr>
          <p:nvPr>
            <p:ph type="sldNum" sz="quarter" idx="16"/>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0" name="Footer Placeholder 19"/>
          <p:cNvSpPr>
            <a:spLocks noGrp="1"/>
          </p:cNvSpPr>
          <p:nvPr>
            <p:ph type="ftr" sz="quarter" idx="17"/>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3631366614"/>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 name="Picture Placeholder 2"/>
          <p:cNvSpPr>
            <a:spLocks noGrp="1"/>
          </p:cNvSpPr>
          <p:nvPr>
            <p:ph type="pic" idx="1"/>
          </p:nvPr>
        </p:nvSpPr>
        <p:spPr>
          <a:xfrm>
            <a:off x="5229224" y="0"/>
            <a:ext cx="3914775" cy="5657850"/>
          </a:xfrm>
        </p:spPr>
        <p:txBody>
          <a:bodyPr anchor="ctr" anchorCtr="0"/>
          <a:lstStyle>
            <a:lvl1pPr marL="0" indent="0" algn="ctr">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25" name="Text Placeholder 24"/>
          <p:cNvSpPr>
            <a:spLocks noGrp="1"/>
          </p:cNvSpPr>
          <p:nvPr>
            <p:ph type="body" sz="quarter" idx="13"/>
          </p:nvPr>
        </p:nvSpPr>
        <p:spPr>
          <a:xfrm>
            <a:off x="352426" y="1600199"/>
            <a:ext cx="4572000" cy="3593237"/>
          </a:xfrm>
        </p:spPr>
        <p:txBody>
          <a:bodyPr>
            <a:normAutofit/>
          </a:bodyPr>
          <a:lstStyle>
            <a:lvl1pPr marL="0" indent="0">
              <a:lnSpc>
                <a:spcPct val="150000"/>
              </a:lnSpc>
              <a:spcBef>
                <a:spcPts val="0"/>
              </a:spcBef>
              <a:buNone/>
              <a:defRPr sz="1600" i="1">
                <a:solidFill>
                  <a:schemeClr val="tx1"/>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s-ES" smtClean="0"/>
              <a:t>Haga clic para modificar el estilo de texto del patrón</a:t>
            </a:r>
          </a:p>
        </p:txBody>
      </p:sp>
      <p:sp>
        <p:nvSpPr>
          <p:cNvPr id="11" name="Rectangle 10"/>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12" name="Straight Connector 1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itle Placeholder 1"/>
          <p:cNvSpPr>
            <a:spLocks noGrp="1"/>
          </p:cNvSpPr>
          <p:nvPr>
            <p:ph type="title"/>
          </p:nvPr>
        </p:nvSpPr>
        <p:spPr>
          <a:xfrm>
            <a:off x="352425" y="275208"/>
            <a:ext cx="4572000" cy="1324992"/>
          </a:xfrm>
          <a:prstGeom prst="rect">
            <a:avLst/>
          </a:prstGeom>
        </p:spPr>
        <p:txBody>
          <a:bodyPr vert="horz" lIns="91440" tIns="45720" rIns="91440" bIns="45720" rtlCol="0" anchor="b" anchorCtr="0">
            <a:normAutofit/>
          </a:bodyPr>
          <a:lstStyle/>
          <a:p>
            <a:r>
              <a:rPr lang="es-ES" smtClean="0"/>
              <a:t>Haga clic para modificar el estilo de título del patrón</a:t>
            </a:r>
            <a:endParaRPr lang="en-US" dirty="0"/>
          </a:p>
        </p:txBody>
      </p:sp>
      <p:sp>
        <p:nvSpPr>
          <p:cNvPr id="13" name="Date Placeholder 12"/>
          <p:cNvSpPr>
            <a:spLocks noGrp="1"/>
          </p:cNvSpPr>
          <p:nvPr>
            <p:ph type="dt" sz="half" idx="14"/>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0" name="Slide Number Placeholder 19"/>
          <p:cNvSpPr>
            <a:spLocks noGrp="1"/>
          </p:cNvSpPr>
          <p:nvPr>
            <p:ph type="sldNum" sz="quarter" idx="15"/>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1" name="Footer Placeholder 20"/>
          <p:cNvSpPr>
            <a:spLocks noGrp="1"/>
          </p:cNvSpPr>
          <p:nvPr>
            <p:ph type="ftr" sz="quarter" idx="16"/>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3004317120"/>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5" name="Footer Placeholder 4"/>
          <p:cNvSpPr>
            <a:spLocks noGrp="1"/>
          </p:cNvSpPr>
          <p:nvPr>
            <p:ph type="ftr" sz="quarter" idx="11"/>
          </p:nvPr>
        </p:nvSpPr>
        <p:spPr/>
        <p:txBody>
          <a:bodyPr/>
          <a:lstStyle/>
          <a:p>
            <a:endParaRPr lang="es-MX">
              <a:solidFill>
                <a:srgbClr val="FFFFFF">
                  <a:alpha val="65000"/>
                </a:srgbClr>
              </a:solidFill>
            </a:endParaRPr>
          </a:p>
        </p:txBody>
      </p:sp>
      <p:sp>
        <p:nvSpPr>
          <p:cNvPr id="6" name="Slide Number Placeholder 5"/>
          <p:cNvSpPr>
            <a:spLocks noGrp="1"/>
          </p:cNvSpPr>
          <p:nvPr>
            <p:ph type="sldNum" sz="quarter" idx="12"/>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Tree>
    <p:extLst>
      <p:ext uri="{BB962C8B-B14F-4D97-AF65-F5344CB8AC3E}">
        <p14:creationId xmlns:p14="http://schemas.microsoft.com/office/powerpoint/2010/main" val="2377337223"/>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Vertical Title 1"/>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5" name="Footer Placeholder 4"/>
          <p:cNvSpPr>
            <a:spLocks noGrp="1"/>
          </p:cNvSpPr>
          <p:nvPr>
            <p:ph type="ftr" sz="quarter" idx="11"/>
          </p:nvPr>
        </p:nvSpPr>
        <p:spPr/>
        <p:txBody>
          <a:bodyPr/>
          <a:lstStyle/>
          <a:p>
            <a:endParaRPr lang="es-MX">
              <a:solidFill>
                <a:srgbClr val="FFFFFF">
                  <a:alpha val="65000"/>
                </a:srgbClr>
              </a:solidFill>
            </a:endParaRPr>
          </a:p>
        </p:txBody>
      </p:sp>
      <p:sp>
        <p:nvSpPr>
          <p:cNvPr id="6" name="Slide Number Placeholder 5"/>
          <p:cNvSpPr>
            <a:spLocks noGrp="1"/>
          </p:cNvSpPr>
          <p:nvPr>
            <p:ph type="sldNum" sz="quarter" idx="12"/>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Tree>
    <p:extLst>
      <p:ext uri="{BB962C8B-B14F-4D97-AF65-F5344CB8AC3E}">
        <p14:creationId xmlns:p14="http://schemas.microsoft.com/office/powerpoint/2010/main" val="747565517"/>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2426" y="2895600"/>
            <a:ext cx="4572000" cy="13687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15" name="Rectangle 14"/>
          <p:cNvSpPr/>
          <p:nvPr/>
        </p:nvSpPr>
        <p:spPr>
          <a:xfrm>
            <a:off x="0" y="4743451"/>
            <a:ext cx="9144000" cy="21145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16" name="Straight Connector 15"/>
          <p:cNvCxnSpPr/>
          <p:nvPr/>
        </p:nvCxnSpPr>
        <p:spPr>
          <a:xfrm>
            <a:off x="0" y="4714875"/>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Date Placeholder 21"/>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3" name="Slide Number Placeholder 22"/>
          <p:cNvSpPr>
            <a:spLocks noGrp="1"/>
          </p:cNvSpPr>
          <p:nvPr>
            <p:ph type="sldNum" sz="quarter" idx="11"/>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4" name="Footer Placeholder 23"/>
          <p:cNvSpPr>
            <a:spLocks noGrp="1"/>
          </p:cNvSpPr>
          <p:nvPr>
            <p:ph type="ftr" sz="quarter" idx="12"/>
          </p:nvPr>
        </p:nvSpPr>
        <p:spPr/>
        <p:txBody>
          <a:bodyPr/>
          <a:lstStyle/>
          <a:p>
            <a:endParaRPr lang="es-MX">
              <a:solidFill>
                <a:srgbClr val="FFFFFF">
                  <a:alpha val="65000"/>
                </a:srgbClr>
              </a:solidFill>
            </a:endParaRPr>
          </a:p>
        </p:txBody>
      </p:sp>
      <p:sp>
        <p:nvSpPr>
          <p:cNvPr id="12" name="Title 11"/>
          <p:cNvSpPr>
            <a:spLocks noGrp="1"/>
          </p:cNvSpPr>
          <p:nvPr>
            <p:ph type="title"/>
          </p:nvPr>
        </p:nvSpPr>
        <p:spPr>
          <a:xfrm>
            <a:off x="352426" y="457200"/>
            <a:ext cx="7680960" cy="2438399"/>
          </a:xfrm>
        </p:spPr>
        <p:txBody>
          <a:bodyPr>
            <a:normAutofit/>
          </a:bodyPr>
          <a:lstStyle>
            <a:lvl1pPr>
              <a:spcBef>
                <a:spcPts val="0"/>
              </a:spcBef>
              <a:defRPr kumimoji="0" lang="en-US" sz="6000" b="1" i="0" u="none" strike="noStrike" kern="1200" cap="none" spc="0" normalizeH="0" baseline="0" noProof="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825909349"/>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1" name="Content Placeholder 30"/>
          <p:cNvSpPr>
            <a:spLocks noGrp="1"/>
          </p:cNvSpPr>
          <p:nvPr>
            <p:ph sz="quarter" idx="13"/>
          </p:nvPr>
        </p:nvSpPr>
        <p:spPr>
          <a:xfrm>
            <a:off x="352426" y="1463040"/>
            <a:ext cx="7680960" cy="47244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2" name="Date Placeholder 11"/>
          <p:cNvSpPr>
            <a:spLocks noGrp="1"/>
          </p:cNvSpPr>
          <p:nvPr>
            <p:ph type="dt" sz="half" idx="14"/>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19" name="Slide Number Placeholder 18"/>
          <p:cNvSpPr>
            <a:spLocks noGrp="1"/>
          </p:cNvSpPr>
          <p:nvPr>
            <p:ph type="sldNum" sz="quarter" idx="15"/>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1" name="Footer Placeholder 20"/>
          <p:cNvSpPr>
            <a:spLocks noGrp="1"/>
          </p:cNvSpPr>
          <p:nvPr>
            <p:ph type="ftr" sz="quarter" idx="16"/>
          </p:nvPr>
        </p:nvSpPr>
        <p:spPr/>
        <p:txBody>
          <a:bodyPr/>
          <a:lstStyle/>
          <a:p>
            <a:endParaRPr lang="es-MX">
              <a:solidFill>
                <a:srgbClr val="FFFFFF">
                  <a:alpha val="65000"/>
                </a:srgbClr>
              </a:solidFill>
            </a:endParaRPr>
          </a:p>
        </p:txBody>
      </p:sp>
      <p:sp>
        <p:nvSpPr>
          <p:cNvPr id="8" name="Title 7"/>
          <p:cNvSpPr>
            <a:spLocks noGrp="1"/>
          </p:cNvSpPr>
          <p:nvPr>
            <p:ph type="title"/>
          </p:nvPr>
        </p:nvSpPr>
        <p:spPr/>
        <p:txBody>
          <a:body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3922976369"/>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1" name="Subtitle 2"/>
          <p:cNvSpPr>
            <a:spLocks noGrp="1"/>
          </p:cNvSpPr>
          <p:nvPr>
            <p:ph type="subTitle" idx="1"/>
          </p:nvPr>
        </p:nvSpPr>
        <p:spPr>
          <a:xfrm>
            <a:off x="352426" y="4003302"/>
            <a:ext cx="4572000" cy="11782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16" name="Date Placeholder 15"/>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0" name="Slide Number Placeholder 19"/>
          <p:cNvSpPr>
            <a:spLocks noGrp="1"/>
          </p:cNvSpPr>
          <p:nvPr>
            <p:ph type="sldNum" sz="quarter" idx="11"/>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1" name="Footer Placeholder 20"/>
          <p:cNvSpPr>
            <a:spLocks noGrp="1"/>
          </p:cNvSpPr>
          <p:nvPr>
            <p:ph type="ftr" sz="quarter" idx="12"/>
          </p:nvPr>
        </p:nvSpPr>
        <p:spPr/>
        <p:txBody>
          <a:bodyPr/>
          <a:lstStyle/>
          <a:p>
            <a:endParaRPr lang="es-MX">
              <a:solidFill>
                <a:srgbClr val="FFFFFF">
                  <a:alpha val="65000"/>
                </a:srgbClr>
              </a:solidFill>
            </a:endParaRPr>
          </a:p>
        </p:txBody>
      </p:sp>
      <p:sp>
        <p:nvSpPr>
          <p:cNvPr id="13" name="Rectangle 12"/>
          <p:cNvSpPr/>
          <p:nvPr/>
        </p:nvSpPr>
        <p:spPr>
          <a:xfrm>
            <a:off x="0" y="0"/>
            <a:ext cx="9144000" cy="182880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18" name="Straight Connector 17"/>
          <p:cNvCxnSpPr/>
          <p:nvPr/>
        </p:nvCxnSpPr>
        <p:spPr>
          <a:xfrm>
            <a:off x="-4439" y="182880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itle 13"/>
          <p:cNvSpPr>
            <a:spLocks noGrp="1"/>
          </p:cNvSpPr>
          <p:nvPr>
            <p:ph type="title"/>
          </p:nvPr>
        </p:nvSpPr>
        <p:spPr>
          <a:xfrm>
            <a:off x="354366" y="1990078"/>
            <a:ext cx="8439912" cy="1984248"/>
          </a:xfrm>
        </p:spPr>
        <p:txBody>
          <a:bodyPr>
            <a:noAutofit/>
          </a:bodyPr>
          <a:lstStyle>
            <a:lvl1pPr>
              <a:defRPr kumimoji="0" lang="en-US" sz="6000" b="1" i="0" u="none" strike="noStrike" kern="1200" cap="none" spc="0" normalizeH="0" baseline="0" noProof="0" dirty="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pPr marL="0" marR="0" lvl="0" indent="0" algn="l" defTabSz="914400" rtl="0" eaLnBrk="1" fontAlgn="auto" latinLnBrk="0" hangingPunct="1">
              <a:lnSpc>
                <a:spcPct val="100000"/>
              </a:lnSpc>
              <a:spcBef>
                <a:spcPts val="400"/>
              </a:spcBef>
              <a:spcAft>
                <a:spcPts val="0"/>
              </a:spcAft>
              <a:buClrTx/>
              <a:buSzTx/>
              <a:buFontTx/>
              <a:buNone/>
              <a:tabLst/>
              <a:defRPr/>
            </a:pPr>
            <a:r>
              <a:rPr lang="es-ES" smtClean="0"/>
              <a:t>Haga clic para modificar el estilo de título del patrón</a:t>
            </a:r>
            <a:endParaRPr lang="en-US" dirty="0"/>
          </a:p>
        </p:txBody>
      </p:sp>
    </p:spTree>
    <p:extLst>
      <p:ext uri="{BB962C8B-B14F-4D97-AF65-F5344CB8AC3E}">
        <p14:creationId xmlns:p14="http://schemas.microsoft.com/office/powerpoint/2010/main" val="2083246667"/>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6" name="Content Placeholder 11"/>
          <p:cNvSpPr>
            <a:spLocks noGrp="1"/>
          </p:cNvSpPr>
          <p:nvPr>
            <p:ph sz="quarter" idx="14"/>
          </p:nvPr>
        </p:nvSpPr>
        <p:spPr>
          <a:xfrm>
            <a:off x="4901184"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8" name="Content Placeholder 30"/>
          <p:cNvSpPr>
            <a:spLocks noGrp="1"/>
          </p:cNvSpPr>
          <p:nvPr>
            <p:ph sz="quarter" idx="13"/>
          </p:nvPr>
        </p:nvSpPr>
        <p:spPr>
          <a:xfrm>
            <a:off x="352426"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7" name="Title 26"/>
          <p:cNvSpPr>
            <a:spLocks noGrp="1"/>
          </p:cNvSpPr>
          <p:nvPr>
            <p:ph type="title"/>
          </p:nvPr>
        </p:nvSpPr>
        <p:spPr/>
        <p:txBody>
          <a:bodyPr/>
          <a:lstStyle/>
          <a:p>
            <a:r>
              <a:rPr lang="es-ES" smtClean="0"/>
              <a:t>Haga clic para modificar el estilo de título del patrón</a:t>
            </a:r>
            <a:endParaRPr lang="en-US" dirty="0"/>
          </a:p>
        </p:txBody>
      </p:sp>
      <p:sp>
        <p:nvSpPr>
          <p:cNvPr id="20" name="Date Placeholder 19"/>
          <p:cNvSpPr>
            <a:spLocks noGrp="1"/>
          </p:cNvSpPr>
          <p:nvPr>
            <p:ph type="dt" sz="half" idx="15"/>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5" name="Slide Number Placeholder 24"/>
          <p:cNvSpPr>
            <a:spLocks noGrp="1"/>
          </p:cNvSpPr>
          <p:nvPr>
            <p:ph type="sldNum" sz="quarter" idx="16"/>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6" name="Footer Placeholder 25"/>
          <p:cNvSpPr>
            <a:spLocks noGrp="1"/>
          </p:cNvSpPr>
          <p:nvPr>
            <p:ph type="ftr" sz="quarter" idx="17"/>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2670177204"/>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3" name="Rectangle 12"/>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8" name="Text Placeholder 3"/>
          <p:cNvSpPr>
            <a:spLocks noGrp="1"/>
          </p:cNvSpPr>
          <p:nvPr>
            <p:ph type="body" sz="half" idx="2"/>
          </p:nvPr>
        </p:nvSpPr>
        <p:spPr>
          <a:xfrm>
            <a:off x="352426"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9" name="Text Placeholder 3"/>
          <p:cNvSpPr>
            <a:spLocks noGrp="1"/>
          </p:cNvSpPr>
          <p:nvPr>
            <p:ph type="body" sz="half" idx="15"/>
          </p:nvPr>
        </p:nvSpPr>
        <p:spPr>
          <a:xfrm>
            <a:off x="4900613"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2" name="Content Placeholder 11"/>
          <p:cNvSpPr>
            <a:spLocks noGrp="1"/>
          </p:cNvSpPr>
          <p:nvPr>
            <p:ph sz="quarter" idx="14"/>
          </p:nvPr>
        </p:nvSpPr>
        <p:spPr>
          <a:xfrm>
            <a:off x="4900613"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8" name="Content Placeholder 30"/>
          <p:cNvSpPr>
            <a:spLocks noGrp="1"/>
          </p:cNvSpPr>
          <p:nvPr>
            <p:ph sz="quarter" idx="13"/>
          </p:nvPr>
        </p:nvSpPr>
        <p:spPr>
          <a:xfrm>
            <a:off x="352426"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30" name="Title 29"/>
          <p:cNvSpPr>
            <a:spLocks noGrp="1"/>
          </p:cNvSpPr>
          <p:nvPr>
            <p:ph type="title"/>
          </p:nvPr>
        </p:nvSpPr>
        <p:spPr/>
        <p:txBody>
          <a:bodyPr/>
          <a:lstStyle/>
          <a:p>
            <a:r>
              <a:rPr lang="es-ES" smtClean="0"/>
              <a:t>Haga clic para modificar el estilo de título del patrón</a:t>
            </a:r>
            <a:endParaRPr lang="en-US"/>
          </a:p>
        </p:txBody>
      </p:sp>
      <p:sp>
        <p:nvSpPr>
          <p:cNvPr id="20" name="Date Placeholder 19"/>
          <p:cNvSpPr>
            <a:spLocks noGrp="1"/>
          </p:cNvSpPr>
          <p:nvPr>
            <p:ph type="dt" sz="half" idx="16"/>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4" name="Slide Number Placeholder 23"/>
          <p:cNvSpPr>
            <a:spLocks noGrp="1"/>
          </p:cNvSpPr>
          <p:nvPr>
            <p:ph type="sldNum" sz="quarter" idx="17"/>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9" name="Footer Placeholder 28"/>
          <p:cNvSpPr>
            <a:spLocks noGrp="1"/>
          </p:cNvSpPr>
          <p:nvPr>
            <p:ph type="ftr" sz="quarter" idx="18"/>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1754540437"/>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1" name="Date Placeholder 10"/>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14" name="Slide Number Placeholder 13"/>
          <p:cNvSpPr>
            <a:spLocks noGrp="1"/>
          </p:cNvSpPr>
          <p:nvPr>
            <p:ph type="sldNum" sz="quarter" idx="11"/>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18" name="Footer Placeholder 17"/>
          <p:cNvSpPr>
            <a:spLocks noGrp="1"/>
          </p:cNvSpPr>
          <p:nvPr>
            <p:ph type="ftr" sz="quarter" idx="12"/>
          </p:nvPr>
        </p:nvSpPr>
        <p:spPr/>
        <p:txBody>
          <a:bodyPr/>
          <a:lstStyle/>
          <a:p>
            <a:endParaRPr lang="es-MX">
              <a:solidFill>
                <a:srgbClr val="FFFFFF">
                  <a:alpha val="65000"/>
                </a:srgbClr>
              </a:solidFill>
            </a:endParaRPr>
          </a:p>
        </p:txBody>
      </p:sp>
      <p:sp>
        <p:nvSpPr>
          <p:cNvPr id="15" name="Title 14"/>
          <p:cNvSpPr>
            <a:spLocks noGrp="1"/>
          </p:cNvSpPr>
          <p:nvPr>
            <p:ph type="title"/>
          </p:nvPr>
        </p:nvSpPr>
        <p:spPr/>
        <p:txBody>
          <a:bodyPr/>
          <a:lstStyle/>
          <a:p>
            <a:r>
              <a:rPr lang="es-ES" smtClean="0"/>
              <a:t>Haga clic para modificar el estilo de título del patrón</a:t>
            </a:r>
            <a:endParaRPr lang="en-US"/>
          </a:p>
        </p:txBody>
      </p:sp>
    </p:spTree>
    <p:extLst>
      <p:ext uri="{BB962C8B-B14F-4D97-AF65-F5344CB8AC3E}">
        <p14:creationId xmlns:p14="http://schemas.microsoft.com/office/powerpoint/2010/main" val="1257818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6" name="Content Placeholder 11"/>
          <p:cNvSpPr>
            <a:spLocks noGrp="1"/>
          </p:cNvSpPr>
          <p:nvPr>
            <p:ph sz="quarter" idx="14"/>
          </p:nvPr>
        </p:nvSpPr>
        <p:spPr>
          <a:xfrm>
            <a:off x="4901184"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8" name="Content Placeholder 30"/>
          <p:cNvSpPr>
            <a:spLocks noGrp="1"/>
          </p:cNvSpPr>
          <p:nvPr>
            <p:ph sz="quarter" idx="13"/>
          </p:nvPr>
        </p:nvSpPr>
        <p:spPr>
          <a:xfrm>
            <a:off x="352426"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7" name="Title 26"/>
          <p:cNvSpPr>
            <a:spLocks noGrp="1"/>
          </p:cNvSpPr>
          <p:nvPr>
            <p:ph type="title"/>
          </p:nvPr>
        </p:nvSpPr>
        <p:spPr/>
        <p:txBody>
          <a:bodyPr/>
          <a:lstStyle/>
          <a:p>
            <a:r>
              <a:rPr lang="es-ES" smtClean="0"/>
              <a:t>Haga clic para modificar el estilo de título del patrón</a:t>
            </a:r>
            <a:endParaRPr lang="en-US" dirty="0"/>
          </a:p>
        </p:txBody>
      </p:sp>
      <p:sp>
        <p:nvSpPr>
          <p:cNvPr id="20" name="Date Placeholder 19"/>
          <p:cNvSpPr>
            <a:spLocks noGrp="1"/>
          </p:cNvSpPr>
          <p:nvPr>
            <p:ph type="dt" sz="half" idx="15"/>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5" name="Slide Number Placeholder 24"/>
          <p:cNvSpPr>
            <a:spLocks noGrp="1"/>
          </p:cNvSpPr>
          <p:nvPr>
            <p:ph type="sldNum" sz="quarter" idx="16"/>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6" name="Footer Placeholder 25"/>
          <p:cNvSpPr>
            <a:spLocks noGrp="1"/>
          </p:cNvSpPr>
          <p:nvPr>
            <p:ph type="ftr" sz="quarter" idx="17"/>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1269843705"/>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7" name="Date Placeholder 6"/>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12" name="Slide Number Placeholder 11"/>
          <p:cNvSpPr>
            <a:spLocks noGrp="1"/>
          </p:cNvSpPr>
          <p:nvPr>
            <p:ph type="sldNum" sz="quarter" idx="11"/>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13" name="Footer Placeholder 12"/>
          <p:cNvSpPr>
            <a:spLocks noGrp="1"/>
          </p:cNvSpPr>
          <p:nvPr>
            <p:ph type="ftr" sz="quarter" idx="12"/>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234472059"/>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4" name="Rectangle 13"/>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22" name="Straight Connector 2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itle 23"/>
          <p:cNvSpPr>
            <a:spLocks noGrp="1"/>
          </p:cNvSpPr>
          <p:nvPr>
            <p:ph type="title"/>
          </p:nvPr>
        </p:nvSpPr>
        <p:spPr/>
        <p:txBody>
          <a:bodyPr/>
          <a:lstStyle/>
          <a:p>
            <a:r>
              <a:rPr lang="es-ES" smtClean="0"/>
              <a:t>Haga clic para modificar el estilo de título del patrón</a:t>
            </a:r>
            <a:endParaRPr lang="en-US"/>
          </a:p>
        </p:txBody>
      </p:sp>
      <p:sp>
        <p:nvSpPr>
          <p:cNvPr id="11" name="Text Placeholder 3"/>
          <p:cNvSpPr>
            <a:spLocks noGrp="1"/>
          </p:cNvSpPr>
          <p:nvPr>
            <p:ph type="body" sz="half" idx="2"/>
          </p:nvPr>
        </p:nvSpPr>
        <p:spPr>
          <a:xfrm>
            <a:off x="352426" y="1463040"/>
            <a:ext cx="3381375" cy="3967162"/>
          </a:xfrm>
        </p:spPr>
        <p:txBody>
          <a:bodyPr>
            <a:normAutofit/>
          </a:bodyPr>
          <a:lstStyle>
            <a:lvl1pPr marL="0" indent="0">
              <a:lnSpc>
                <a:spcPct val="150000"/>
              </a:lnSpc>
              <a:buNone/>
              <a:defRPr sz="1600" b="0" i="1" spc="0" baseline="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6" name="Content Placeholder 11"/>
          <p:cNvSpPr>
            <a:spLocks noGrp="1"/>
          </p:cNvSpPr>
          <p:nvPr>
            <p:ph sz="quarter" idx="14"/>
          </p:nvPr>
        </p:nvSpPr>
        <p:spPr>
          <a:xfrm>
            <a:off x="4105275" y="1463040"/>
            <a:ext cx="4681538" cy="3968496"/>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3" name="Date Placeholder 12"/>
          <p:cNvSpPr>
            <a:spLocks noGrp="1"/>
          </p:cNvSpPr>
          <p:nvPr>
            <p:ph type="dt" sz="half" idx="15"/>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18" name="Slide Number Placeholder 17"/>
          <p:cNvSpPr>
            <a:spLocks noGrp="1"/>
          </p:cNvSpPr>
          <p:nvPr>
            <p:ph type="sldNum" sz="quarter" idx="16"/>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0" name="Footer Placeholder 19"/>
          <p:cNvSpPr>
            <a:spLocks noGrp="1"/>
          </p:cNvSpPr>
          <p:nvPr>
            <p:ph type="ftr" sz="quarter" idx="17"/>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2301126721"/>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 name="Picture Placeholder 2"/>
          <p:cNvSpPr>
            <a:spLocks noGrp="1"/>
          </p:cNvSpPr>
          <p:nvPr>
            <p:ph type="pic" idx="1"/>
          </p:nvPr>
        </p:nvSpPr>
        <p:spPr>
          <a:xfrm>
            <a:off x="5229224" y="0"/>
            <a:ext cx="3914775" cy="5657850"/>
          </a:xfrm>
        </p:spPr>
        <p:txBody>
          <a:bodyPr anchor="ctr" anchorCtr="0"/>
          <a:lstStyle>
            <a:lvl1pPr marL="0" indent="0" algn="ctr">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25" name="Text Placeholder 24"/>
          <p:cNvSpPr>
            <a:spLocks noGrp="1"/>
          </p:cNvSpPr>
          <p:nvPr>
            <p:ph type="body" sz="quarter" idx="13"/>
          </p:nvPr>
        </p:nvSpPr>
        <p:spPr>
          <a:xfrm>
            <a:off x="352426" y="1600199"/>
            <a:ext cx="4572000" cy="3593237"/>
          </a:xfrm>
        </p:spPr>
        <p:txBody>
          <a:bodyPr>
            <a:normAutofit/>
          </a:bodyPr>
          <a:lstStyle>
            <a:lvl1pPr marL="0" indent="0">
              <a:lnSpc>
                <a:spcPct val="150000"/>
              </a:lnSpc>
              <a:spcBef>
                <a:spcPts val="0"/>
              </a:spcBef>
              <a:buNone/>
              <a:defRPr sz="1600" i="1">
                <a:solidFill>
                  <a:schemeClr val="tx1"/>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s-ES" smtClean="0"/>
              <a:t>Haga clic para modificar el estilo de texto del patrón</a:t>
            </a:r>
          </a:p>
        </p:txBody>
      </p:sp>
      <p:sp>
        <p:nvSpPr>
          <p:cNvPr id="11" name="Rectangle 10"/>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12" name="Straight Connector 1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itle Placeholder 1"/>
          <p:cNvSpPr>
            <a:spLocks noGrp="1"/>
          </p:cNvSpPr>
          <p:nvPr>
            <p:ph type="title"/>
          </p:nvPr>
        </p:nvSpPr>
        <p:spPr>
          <a:xfrm>
            <a:off x="352425" y="275208"/>
            <a:ext cx="4572000" cy="1324992"/>
          </a:xfrm>
          <a:prstGeom prst="rect">
            <a:avLst/>
          </a:prstGeom>
        </p:spPr>
        <p:txBody>
          <a:bodyPr vert="horz" lIns="91440" tIns="45720" rIns="91440" bIns="45720" rtlCol="0" anchor="b" anchorCtr="0">
            <a:normAutofit/>
          </a:bodyPr>
          <a:lstStyle/>
          <a:p>
            <a:r>
              <a:rPr lang="es-ES" smtClean="0"/>
              <a:t>Haga clic para modificar el estilo de título del patrón</a:t>
            </a:r>
            <a:endParaRPr lang="en-US" dirty="0"/>
          </a:p>
        </p:txBody>
      </p:sp>
      <p:sp>
        <p:nvSpPr>
          <p:cNvPr id="13" name="Date Placeholder 12"/>
          <p:cNvSpPr>
            <a:spLocks noGrp="1"/>
          </p:cNvSpPr>
          <p:nvPr>
            <p:ph type="dt" sz="half" idx="14"/>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0" name="Slide Number Placeholder 19"/>
          <p:cNvSpPr>
            <a:spLocks noGrp="1"/>
          </p:cNvSpPr>
          <p:nvPr>
            <p:ph type="sldNum" sz="quarter" idx="15"/>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1" name="Footer Placeholder 20"/>
          <p:cNvSpPr>
            <a:spLocks noGrp="1"/>
          </p:cNvSpPr>
          <p:nvPr>
            <p:ph type="ftr" sz="quarter" idx="16"/>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3634310346"/>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5" name="Footer Placeholder 4"/>
          <p:cNvSpPr>
            <a:spLocks noGrp="1"/>
          </p:cNvSpPr>
          <p:nvPr>
            <p:ph type="ftr" sz="quarter" idx="11"/>
          </p:nvPr>
        </p:nvSpPr>
        <p:spPr/>
        <p:txBody>
          <a:bodyPr/>
          <a:lstStyle/>
          <a:p>
            <a:endParaRPr lang="es-MX">
              <a:solidFill>
                <a:srgbClr val="FFFFFF">
                  <a:alpha val="65000"/>
                </a:srgbClr>
              </a:solidFill>
            </a:endParaRPr>
          </a:p>
        </p:txBody>
      </p:sp>
      <p:sp>
        <p:nvSpPr>
          <p:cNvPr id="6" name="Slide Number Placeholder 5"/>
          <p:cNvSpPr>
            <a:spLocks noGrp="1"/>
          </p:cNvSpPr>
          <p:nvPr>
            <p:ph type="sldNum" sz="quarter" idx="12"/>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Tree>
    <p:extLst>
      <p:ext uri="{BB962C8B-B14F-4D97-AF65-F5344CB8AC3E}">
        <p14:creationId xmlns:p14="http://schemas.microsoft.com/office/powerpoint/2010/main" val="848163110"/>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Vertical Title 1"/>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5" name="Footer Placeholder 4"/>
          <p:cNvSpPr>
            <a:spLocks noGrp="1"/>
          </p:cNvSpPr>
          <p:nvPr>
            <p:ph type="ftr" sz="quarter" idx="11"/>
          </p:nvPr>
        </p:nvSpPr>
        <p:spPr/>
        <p:txBody>
          <a:bodyPr/>
          <a:lstStyle/>
          <a:p>
            <a:endParaRPr lang="es-MX">
              <a:solidFill>
                <a:srgbClr val="FFFFFF">
                  <a:alpha val="65000"/>
                </a:srgbClr>
              </a:solidFill>
            </a:endParaRPr>
          </a:p>
        </p:txBody>
      </p:sp>
      <p:sp>
        <p:nvSpPr>
          <p:cNvPr id="6" name="Slide Number Placeholder 5"/>
          <p:cNvSpPr>
            <a:spLocks noGrp="1"/>
          </p:cNvSpPr>
          <p:nvPr>
            <p:ph type="sldNum" sz="quarter" idx="12"/>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Tree>
    <p:extLst>
      <p:ext uri="{BB962C8B-B14F-4D97-AF65-F5344CB8AC3E}">
        <p14:creationId xmlns:p14="http://schemas.microsoft.com/office/powerpoint/2010/main" val="37924776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3" name="Rectangle 12"/>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8" name="Text Placeholder 3"/>
          <p:cNvSpPr>
            <a:spLocks noGrp="1"/>
          </p:cNvSpPr>
          <p:nvPr>
            <p:ph type="body" sz="half" idx="2"/>
          </p:nvPr>
        </p:nvSpPr>
        <p:spPr>
          <a:xfrm>
            <a:off x="352426"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9" name="Text Placeholder 3"/>
          <p:cNvSpPr>
            <a:spLocks noGrp="1"/>
          </p:cNvSpPr>
          <p:nvPr>
            <p:ph type="body" sz="half" idx="15"/>
          </p:nvPr>
        </p:nvSpPr>
        <p:spPr>
          <a:xfrm>
            <a:off x="4900613"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2" name="Content Placeholder 11"/>
          <p:cNvSpPr>
            <a:spLocks noGrp="1"/>
          </p:cNvSpPr>
          <p:nvPr>
            <p:ph sz="quarter" idx="14"/>
          </p:nvPr>
        </p:nvSpPr>
        <p:spPr>
          <a:xfrm>
            <a:off x="4900613"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8" name="Content Placeholder 30"/>
          <p:cNvSpPr>
            <a:spLocks noGrp="1"/>
          </p:cNvSpPr>
          <p:nvPr>
            <p:ph sz="quarter" idx="13"/>
          </p:nvPr>
        </p:nvSpPr>
        <p:spPr>
          <a:xfrm>
            <a:off x="352426"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30" name="Title 29"/>
          <p:cNvSpPr>
            <a:spLocks noGrp="1"/>
          </p:cNvSpPr>
          <p:nvPr>
            <p:ph type="title"/>
          </p:nvPr>
        </p:nvSpPr>
        <p:spPr/>
        <p:txBody>
          <a:bodyPr/>
          <a:lstStyle/>
          <a:p>
            <a:r>
              <a:rPr lang="es-ES" smtClean="0"/>
              <a:t>Haga clic para modificar el estilo de título del patrón</a:t>
            </a:r>
            <a:endParaRPr lang="en-US"/>
          </a:p>
        </p:txBody>
      </p:sp>
      <p:sp>
        <p:nvSpPr>
          <p:cNvPr id="20" name="Date Placeholder 19"/>
          <p:cNvSpPr>
            <a:spLocks noGrp="1"/>
          </p:cNvSpPr>
          <p:nvPr>
            <p:ph type="dt" sz="half" idx="16"/>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4" name="Slide Number Placeholder 23"/>
          <p:cNvSpPr>
            <a:spLocks noGrp="1"/>
          </p:cNvSpPr>
          <p:nvPr>
            <p:ph type="sldNum" sz="quarter" idx="17"/>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9" name="Footer Placeholder 28"/>
          <p:cNvSpPr>
            <a:spLocks noGrp="1"/>
          </p:cNvSpPr>
          <p:nvPr>
            <p:ph type="ftr" sz="quarter" idx="18"/>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21753326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1" name="Date Placeholder 10"/>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14" name="Slide Number Placeholder 13"/>
          <p:cNvSpPr>
            <a:spLocks noGrp="1"/>
          </p:cNvSpPr>
          <p:nvPr>
            <p:ph type="sldNum" sz="quarter" idx="11"/>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18" name="Footer Placeholder 17"/>
          <p:cNvSpPr>
            <a:spLocks noGrp="1"/>
          </p:cNvSpPr>
          <p:nvPr>
            <p:ph type="ftr" sz="quarter" idx="12"/>
          </p:nvPr>
        </p:nvSpPr>
        <p:spPr/>
        <p:txBody>
          <a:bodyPr/>
          <a:lstStyle/>
          <a:p>
            <a:endParaRPr lang="es-MX">
              <a:solidFill>
                <a:srgbClr val="FFFFFF">
                  <a:alpha val="65000"/>
                </a:srgbClr>
              </a:solidFill>
            </a:endParaRPr>
          </a:p>
        </p:txBody>
      </p:sp>
      <p:sp>
        <p:nvSpPr>
          <p:cNvPr id="15" name="Title 14"/>
          <p:cNvSpPr>
            <a:spLocks noGrp="1"/>
          </p:cNvSpPr>
          <p:nvPr>
            <p:ph type="title"/>
          </p:nvPr>
        </p:nvSpPr>
        <p:spPr/>
        <p:txBody>
          <a:bodyPr/>
          <a:lstStyle/>
          <a:p>
            <a:r>
              <a:rPr lang="es-ES" smtClean="0"/>
              <a:t>Haga clic para modificar el estilo de título del patrón</a:t>
            </a:r>
            <a:endParaRPr lang="en-US"/>
          </a:p>
        </p:txBody>
      </p:sp>
    </p:spTree>
    <p:extLst>
      <p:ext uri="{BB962C8B-B14F-4D97-AF65-F5344CB8AC3E}">
        <p14:creationId xmlns:p14="http://schemas.microsoft.com/office/powerpoint/2010/main" val="31085250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7" name="Date Placeholder 6"/>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12" name="Slide Number Placeholder 11"/>
          <p:cNvSpPr>
            <a:spLocks noGrp="1"/>
          </p:cNvSpPr>
          <p:nvPr>
            <p:ph type="sldNum" sz="quarter" idx="11"/>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13" name="Footer Placeholder 12"/>
          <p:cNvSpPr>
            <a:spLocks noGrp="1"/>
          </p:cNvSpPr>
          <p:nvPr>
            <p:ph type="ftr" sz="quarter" idx="12"/>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2031679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4" name="Rectangle 13"/>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22" name="Straight Connector 2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itle 23"/>
          <p:cNvSpPr>
            <a:spLocks noGrp="1"/>
          </p:cNvSpPr>
          <p:nvPr>
            <p:ph type="title"/>
          </p:nvPr>
        </p:nvSpPr>
        <p:spPr/>
        <p:txBody>
          <a:bodyPr/>
          <a:lstStyle/>
          <a:p>
            <a:r>
              <a:rPr lang="es-ES" smtClean="0"/>
              <a:t>Haga clic para modificar el estilo de título del patrón</a:t>
            </a:r>
            <a:endParaRPr lang="en-US"/>
          </a:p>
        </p:txBody>
      </p:sp>
      <p:sp>
        <p:nvSpPr>
          <p:cNvPr id="11" name="Text Placeholder 3"/>
          <p:cNvSpPr>
            <a:spLocks noGrp="1"/>
          </p:cNvSpPr>
          <p:nvPr>
            <p:ph type="body" sz="half" idx="2"/>
          </p:nvPr>
        </p:nvSpPr>
        <p:spPr>
          <a:xfrm>
            <a:off x="352426" y="1463040"/>
            <a:ext cx="3381375" cy="3967162"/>
          </a:xfrm>
        </p:spPr>
        <p:txBody>
          <a:bodyPr>
            <a:normAutofit/>
          </a:bodyPr>
          <a:lstStyle>
            <a:lvl1pPr marL="0" indent="0">
              <a:lnSpc>
                <a:spcPct val="150000"/>
              </a:lnSpc>
              <a:buNone/>
              <a:defRPr sz="1600" b="0" i="1" spc="0" baseline="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6" name="Content Placeholder 11"/>
          <p:cNvSpPr>
            <a:spLocks noGrp="1"/>
          </p:cNvSpPr>
          <p:nvPr>
            <p:ph sz="quarter" idx="14"/>
          </p:nvPr>
        </p:nvSpPr>
        <p:spPr>
          <a:xfrm>
            <a:off x="4105275" y="1463040"/>
            <a:ext cx="4681538" cy="3968496"/>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3" name="Date Placeholder 12"/>
          <p:cNvSpPr>
            <a:spLocks noGrp="1"/>
          </p:cNvSpPr>
          <p:nvPr>
            <p:ph type="dt" sz="half" idx="15"/>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18" name="Slide Number Placeholder 17"/>
          <p:cNvSpPr>
            <a:spLocks noGrp="1"/>
          </p:cNvSpPr>
          <p:nvPr>
            <p:ph type="sldNum" sz="quarter" idx="16"/>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0" name="Footer Placeholder 19"/>
          <p:cNvSpPr>
            <a:spLocks noGrp="1"/>
          </p:cNvSpPr>
          <p:nvPr>
            <p:ph type="ftr" sz="quarter" idx="17"/>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7809195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1" name="Content Placeholder 30"/>
          <p:cNvSpPr>
            <a:spLocks noGrp="1"/>
          </p:cNvSpPr>
          <p:nvPr>
            <p:ph sz="quarter" idx="13"/>
          </p:nvPr>
        </p:nvSpPr>
        <p:spPr>
          <a:xfrm>
            <a:off x="352426" y="1463040"/>
            <a:ext cx="7680960" cy="47244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2" name="Date Placeholder 11"/>
          <p:cNvSpPr>
            <a:spLocks noGrp="1"/>
          </p:cNvSpPr>
          <p:nvPr>
            <p:ph type="dt" sz="half" idx="14"/>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19" name="Slide Number Placeholder 18"/>
          <p:cNvSpPr>
            <a:spLocks noGrp="1"/>
          </p:cNvSpPr>
          <p:nvPr>
            <p:ph type="sldNum" sz="quarter" idx="15"/>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1" name="Footer Placeholder 20"/>
          <p:cNvSpPr>
            <a:spLocks noGrp="1"/>
          </p:cNvSpPr>
          <p:nvPr>
            <p:ph type="ftr" sz="quarter" idx="16"/>
          </p:nvPr>
        </p:nvSpPr>
        <p:spPr/>
        <p:txBody>
          <a:bodyPr/>
          <a:lstStyle/>
          <a:p>
            <a:endParaRPr lang="es-MX">
              <a:solidFill>
                <a:srgbClr val="FFFFFF">
                  <a:alpha val="65000"/>
                </a:srgbClr>
              </a:solidFill>
            </a:endParaRPr>
          </a:p>
        </p:txBody>
      </p:sp>
      <p:sp>
        <p:nvSpPr>
          <p:cNvPr id="8" name="Title 7"/>
          <p:cNvSpPr>
            <a:spLocks noGrp="1"/>
          </p:cNvSpPr>
          <p:nvPr>
            <p:ph type="title"/>
          </p:nvPr>
        </p:nvSpPr>
        <p:spPr/>
        <p:txBody>
          <a:body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107544444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 name="Picture Placeholder 2"/>
          <p:cNvSpPr>
            <a:spLocks noGrp="1"/>
          </p:cNvSpPr>
          <p:nvPr>
            <p:ph type="pic" idx="1"/>
          </p:nvPr>
        </p:nvSpPr>
        <p:spPr>
          <a:xfrm>
            <a:off x="5229224" y="0"/>
            <a:ext cx="3914775" cy="5657850"/>
          </a:xfrm>
        </p:spPr>
        <p:txBody>
          <a:bodyPr anchor="ctr" anchorCtr="0"/>
          <a:lstStyle>
            <a:lvl1pPr marL="0" indent="0" algn="ctr">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25" name="Text Placeholder 24"/>
          <p:cNvSpPr>
            <a:spLocks noGrp="1"/>
          </p:cNvSpPr>
          <p:nvPr>
            <p:ph type="body" sz="quarter" idx="13"/>
          </p:nvPr>
        </p:nvSpPr>
        <p:spPr>
          <a:xfrm>
            <a:off x="352426" y="1600199"/>
            <a:ext cx="4572000" cy="3593237"/>
          </a:xfrm>
        </p:spPr>
        <p:txBody>
          <a:bodyPr>
            <a:normAutofit/>
          </a:bodyPr>
          <a:lstStyle>
            <a:lvl1pPr marL="0" indent="0">
              <a:lnSpc>
                <a:spcPct val="150000"/>
              </a:lnSpc>
              <a:spcBef>
                <a:spcPts val="0"/>
              </a:spcBef>
              <a:buNone/>
              <a:defRPr sz="1600" i="1">
                <a:solidFill>
                  <a:schemeClr val="tx1"/>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s-ES" smtClean="0"/>
              <a:t>Haga clic para modificar el estilo de texto del patrón</a:t>
            </a:r>
          </a:p>
        </p:txBody>
      </p:sp>
      <p:sp>
        <p:nvSpPr>
          <p:cNvPr id="11" name="Rectangle 10"/>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12" name="Straight Connector 1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itle Placeholder 1"/>
          <p:cNvSpPr>
            <a:spLocks noGrp="1"/>
          </p:cNvSpPr>
          <p:nvPr>
            <p:ph type="title"/>
          </p:nvPr>
        </p:nvSpPr>
        <p:spPr>
          <a:xfrm>
            <a:off x="352425" y="275208"/>
            <a:ext cx="4572000" cy="1324992"/>
          </a:xfrm>
          <a:prstGeom prst="rect">
            <a:avLst/>
          </a:prstGeom>
        </p:spPr>
        <p:txBody>
          <a:bodyPr vert="horz" lIns="91440" tIns="45720" rIns="91440" bIns="45720" rtlCol="0" anchor="b" anchorCtr="0">
            <a:normAutofit/>
          </a:bodyPr>
          <a:lstStyle/>
          <a:p>
            <a:r>
              <a:rPr lang="es-ES" smtClean="0"/>
              <a:t>Haga clic para modificar el estilo de título del patrón</a:t>
            </a:r>
            <a:endParaRPr lang="en-US" dirty="0"/>
          </a:p>
        </p:txBody>
      </p:sp>
      <p:sp>
        <p:nvSpPr>
          <p:cNvPr id="13" name="Date Placeholder 12"/>
          <p:cNvSpPr>
            <a:spLocks noGrp="1"/>
          </p:cNvSpPr>
          <p:nvPr>
            <p:ph type="dt" sz="half" idx="14"/>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0" name="Slide Number Placeholder 19"/>
          <p:cNvSpPr>
            <a:spLocks noGrp="1"/>
          </p:cNvSpPr>
          <p:nvPr>
            <p:ph type="sldNum" sz="quarter" idx="15"/>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1" name="Footer Placeholder 20"/>
          <p:cNvSpPr>
            <a:spLocks noGrp="1"/>
          </p:cNvSpPr>
          <p:nvPr>
            <p:ph type="ftr" sz="quarter" idx="16"/>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9812572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5" name="Footer Placeholder 4"/>
          <p:cNvSpPr>
            <a:spLocks noGrp="1"/>
          </p:cNvSpPr>
          <p:nvPr>
            <p:ph type="ftr" sz="quarter" idx="11"/>
          </p:nvPr>
        </p:nvSpPr>
        <p:spPr/>
        <p:txBody>
          <a:bodyPr/>
          <a:lstStyle/>
          <a:p>
            <a:endParaRPr lang="es-MX">
              <a:solidFill>
                <a:srgbClr val="FFFFFF">
                  <a:alpha val="65000"/>
                </a:srgbClr>
              </a:solidFill>
            </a:endParaRPr>
          </a:p>
        </p:txBody>
      </p:sp>
      <p:sp>
        <p:nvSpPr>
          <p:cNvPr id="6" name="Slide Number Placeholder 5"/>
          <p:cNvSpPr>
            <a:spLocks noGrp="1"/>
          </p:cNvSpPr>
          <p:nvPr>
            <p:ph type="sldNum" sz="quarter" idx="12"/>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Tree>
    <p:extLst>
      <p:ext uri="{BB962C8B-B14F-4D97-AF65-F5344CB8AC3E}">
        <p14:creationId xmlns:p14="http://schemas.microsoft.com/office/powerpoint/2010/main" val="48806816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Vertical Title 1"/>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5" name="Footer Placeholder 4"/>
          <p:cNvSpPr>
            <a:spLocks noGrp="1"/>
          </p:cNvSpPr>
          <p:nvPr>
            <p:ph type="ftr" sz="quarter" idx="11"/>
          </p:nvPr>
        </p:nvSpPr>
        <p:spPr/>
        <p:txBody>
          <a:bodyPr/>
          <a:lstStyle/>
          <a:p>
            <a:endParaRPr lang="es-MX">
              <a:solidFill>
                <a:srgbClr val="FFFFFF">
                  <a:alpha val="65000"/>
                </a:srgbClr>
              </a:solidFill>
            </a:endParaRPr>
          </a:p>
        </p:txBody>
      </p:sp>
      <p:sp>
        <p:nvSpPr>
          <p:cNvPr id="6" name="Slide Number Placeholder 5"/>
          <p:cNvSpPr>
            <a:spLocks noGrp="1"/>
          </p:cNvSpPr>
          <p:nvPr>
            <p:ph type="sldNum" sz="quarter" idx="12"/>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Tree>
    <p:extLst>
      <p:ext uri="{BB962C8B-B14F-4D97-AF65-F5344CB8AC3E}">
        <p14:creationId xmlns:p14="http://schemas.microsoft.com/office/powerpoint/2010/main" val="341664565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2426" y="2895600"/>
            <a:ext cx="4572000" cy="13687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15" name="Rectangle 14"/>
          <p:cNvSpPr/>
          <p:nvPr/>
        </p:nvSpPr>
        <p:spPr>
          <a:xfrm>
            <a:off x="0" y="4743451"/>
            <a:ext cx="9144000" cy="21145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16" name="Straight Connector 15"/>
          <p:cNvCxnSpPr/>
          <p:nvPr/>
        </p:nvCxnSpPr>
        <p:spPr>
          <a:xfrm>
            <a:off x="0" y="4714875"/>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Date Placeholder 21"/>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3" name="Slide Number Placeholder 22"/>
          <p:cNvSpPr>
            <a:spLocks noGrp="1"/>
          </p:cNvSpPr>
          <p:nvPr>
            <p:ph type="sldNum" sz="quarter" idx="11"/>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4" name="Footer Placeholder 23"/>
          <p:cNvSpPr>
            <a:spLocks noGrp="1"/>
          </p:cNvSpPr>
          <p:nvPr>
            <p:ph type="ftr" sz="quarter" idx="12"/>
          </p:nvPr>
        </p:nvSpPr>
        <p:spPr/>
        <p:txBody>
          <a:bodyPr/>
          <a:lstStyle/>
          <a:p>
            <a:endParaRPr lang="es-MX">
              <a:solidFill>
                <a:srgbClr val="FFFFFF">
                  <a:alpha val="65000"/>
                </a:srgbClr>
              </a:solidFill>
            </a:endParaRPr>
          </a:p>
        </p:txBody>
      </p:sp>
      <p:sp>
        <p:nvSpPr>
          <p:cNvPr id="12" name="Title 11"/>
          <p:cNvSpPr>
            <a:spLocks noGrp="1"/>
          </p:cNvSpPr>
          <p:nvPr>
            <p:ph type="title"/>
          </p:nvPr>
        </p:nvSpPr>
        <p:spPr>
          <a:xfrm>
            <a:off x="352426" y="457200"/>
            <a:ext cx="7680960" cy="2438399"/>
          </a:xfrm>
        </p:spPr>
        <p:txBody>
          <a:bodyPr>
            <a:normAutofit/>
          </a:bodyPr>
          <a:lstStyle>
            <a:lvl1pPr>
              <a:spcBef>
                <a:spcPts val="0"/>
              </a:spcBef>
              <a:defRPr kumimoji="0" lang="en-US" sz="6000" b="1" i="0" u="none" strike="noStrike" kern="1200" cap="none" spc="0" normalizeH="0" baseline="0" noProof="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31062393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1" name="Content Placeholder 30"/>
          <p:cNvSpPr>
            <a:spLocks noGrp="1"/>
          </p:cNvSpPr>
          <p:nvPr>
            <p:ph sz="quarter" idx="13"/>
          </p:nvPr>
        </p:nvSpPr>
        <p:spPr>
          <a:xfrm>
            <a:off x="352426" y="1463040"/>
            <a:ext cx="7680960" cy="47244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2" name="Date Placeholder 11"/>
          <p:cNvSpPr>
            <a:spLocks noGrp="1"/>
          </p:cNvSpPr>
          <p:nvPr>
            <p:ph type="dt" sz="half" idx="14"/>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19" name="Slide Number Placeholder 18"/>
          <p:cNvSpPr>
            <a:spLocks noGrp="1"/>
          </p:cNvSpPr>
          <p:nvPr>
            <p:ph type="sldNum" sz="quarter" idx="15"/>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1" name="Footer Placeholder 20"/>
          <p:cNvSpPr>
            <a:spLocks noGrp="1"/>
          </p:cNvSpPr>
          <p:nvPr>
            <p:ph type="ftr" sz="quarter" idx="16"/>
          </p:nvPr>
        </p:nvSpPr>
        <p:spPr/>
        <p:txBody>
          <a:bodyPr/>
          <a:lstStyle/>
          <a:p>
            <a:endParaRPr lang="es-MX">
              <a:solidFill>
                <a:srgbClr val="FFFFFF">
                  <a:alpha val="65000"/>
                </a:srgbClr>
              </a:solidFill>
            </a:endParaRPr>
          </a:p>
        </p:txBody>
      </p:sp>
      <p:sp>
        <p:nvSpPr>
          <p:cNvPr id="8" name="Title 7"/>
          <p:cNvSpPr>
            <a:spLocks noGrp="1"/>
          </p:cNvSpPr>
          <p:nvPr>
            <p:ph type="title"/>
          </p:nvPr>
        </p:nvSpPr>
        <p:spPr/>
        <p:txBody>
          <a:body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220962648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1" name="Subtitle 2"/>
          <p:cNvSpPr>
            <a:spLocks noGrp="1"/>
          </p:cNvSpPr>
          <p:nvPr>
            <p:ph type="subTitle" idx="1"/>
          </p:nvPr>
        </p:nvSpPr>
        <p:spPr>
          <a:xfrm>
            <a:off x="352426" y="4003302"/>
            <a:ext cx="4572000" cy="11782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16" name="Date Placeholder 15"/>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0" name="Slide Number Placeholder 19"/>
          <p:cNvSpPr>
            <a:spLocks noGrp="1"/>
          </p:cNvSpPr>
          <p:nvPr>
            <p:ph type="sldNum" sz="quarter" idx="11"/>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1" name="Footer Placeholder 20"/>
          <p:cNvSpPr>
            <a:spLocks noGrp="1"/>
          </p:cNvSpPr>
          <p:nvPr>
            <p:ph type="ftr" sz="quarter" idx="12"/>
          </p:nvPr>
        </p:nvSpPr>
        <p:spPr/>
        <p:txBody>
          <a:bodyPr/>
          <a:lstStyle/>
          <a:p>
            <a:endParaRPr lang="es-MX">
              <a:solidFill>
                <a:srgbClr val="FFFFFF">
                  <a:alpha val="65000"/>
                </a:srgbClr>
              </a:solidFill>
            </a:endParaRPr>
          </a:p>
        </p:txBody>
      </p:sp>
      <p:sp>
        <p:nvSpPr>
          <p:cNvPr id="13" name="Rectangle 12"/>
          <p:cNvSpPr/>
          <p:nvPr/>
        </p:nvSpPr>
        <p:spPr>
          <a:xfrm>
            <a:off x="0" y="0"/>
            <a:ext cx="9144000" cy="182880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18" name="Straight Connector 17"/>
          <p:cNvCxnSpPr/>
          <p:nvPr/>
        </p:nvCxnSpPr>
        <p:spPr>
          <a:xfrm>
            <a:off x="-4439" y="182880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itle 13"/>
          <p:cNvSpPr>
            <a:spLocks noGrp="1"/>
          </p:cNvSpPr>
          <p:nvPr>
            <p:ph type="title"/>
          </p:nvPr>
        </p:nvSpPr>
        <p:spPr>
          <a:xfrm>
            <a:off x="354366" y="1990078"/>
            <a:ext cx="8439912" cy="1984248"/>
          </a:xfrm>
        </p:spPr>
        <p:txBody>
          <a:bodyPr>
            <a:noAutofit/>
          </a:bodyPr>
          <a:lstStyle>
            <a:lvl1pPr>
              <a:defRPr kumimoji="0" lang="en-US" sz="6000" b="1" i="0" u="none" strike="noStrike" kern="1200" cap="none" spc="0" normalizeH="0" baseline="0" noProof="0" dirty="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pPr marL="0" marR="0" lvl="0" indent="0" algn="l" defTabSz="914400" rtl="0" eaLnBrk="1" fontAlgn="auto" latinLnBrk="0" hangingPunct="1">
              <a:lnSpc>
                <a:spcPct val="100000"/>
              </a:lnSpc>
              <a:spcBef>
                <a:spcPts val="400"/>
              </a:spcBef>
              <a:spcAft>
                <a:spcPts val="0"/>
              </a:spcAft>
              <a:buClrTx/>
              <a:buSzTx/>
              <a:buFontTx/>
              <a:buNone/>
              <a:tabLst/>
              <a:defRPr/>
            </a:pPr>
            <a:r>
              <a:rPr lang="es-ES" smtClean="0"/>
              <a:t>Haga clic para modificar el estilo de título del patrón</a:t>
            </a:r>
            <a:endParaRPr lang="en-US" dirty="0"/>
          </a:p>
        </p:txBody>
      </p:sp>
    </p:spTree>
    <p:extLst>
      <p:ext uri="{BB962C8B-B14F-4D97-AF65-F5344CB8AC3E}">
        <p14:creationId xmlns:p14="http://schemas.microsoft.com/office/powerpoint/2010/main" val="21982744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6" name="Content Placeholder 11"/>
          <p:cNvSpPr>
            <a:spLocks noGrp="1"/>
          </p:cNvSpPr>
          <p:nvPr>
            <p:ph sz="quarter" idx="14"/>
          </p:nvPr>
        </p:nvSpPr>
        <p:spPr>
          <a:xfrm>
            <a:off x="4901184"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8" name="Content Placeholder 30"/>
          <p:cNvSpPr>
            <a:spLocks noGrp="1"/>
          </p:cNvSpPr>
          <p:nvPr>
            <p:ph sz="quarter" idx="13"/>
          </p:nvPr>
        </p:nvSpPr>
        <p:spPr>
          <a:xfrm>
            <a:off x="352426"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7" name="Title 26"/>
          <p:cNvSpPr>
            <a:spLocks noGrp="1"/>
          </p:cNvSpPr>
          <p:nvPr>
            <p:ph type="title"/>
          </p:nvPr>
        </p:nvSpPr>
        <p:spPr/>
        <p:txBody>
          <a:bodyPr/>
          <a:lstStyle/>
          <a:p>
            <a:r>
              <a:rPr lang="es-ES" smtClean="0"/>
              <a:t>Haga clic para modificar el estilo de título del patrón</a:t>
            </a:r>
            <a:endParaRPr lang="en-US" dirty="0"/>
          </a:p>
        </p:txBody>
      </p:sp>
      <p:sp>
        <p:nvSpPr>
          <p:cNvPr id="20" name="Date Placeholder 19"/>
          <p:cNvSpPr>
            <a:spLocks noGrp="1"/>
          </p:cNvSpPr>
          <p:nvPr>
            <p:ph type="dt" sz="half" idx="15"/>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5" name="Slide Number Placeholder 24"/>
          <p:cNvSpPr>
            <a:spLocks noGrp="1"/>
          </p:cNvSpPr>
          <p:nvPr>
            <p:ph type="sldNum" sz="quarter" idx="16"/>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6" name="Footer Placeholder 25"/>
          <p:cNvSpPr>
            <a:spLocks noGrp="1"/>
          </p:cNvSpPr>
          <p:nvPr>
            <p:ph type="ftr" sz="quarter" idx="17"/>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369137964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3" name="Rectangle 12"/>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8" name="Text Placeholder 3"/>
          <p:cNvSpPr>
            <a:spLocks noGrp="1"/>
          </p:cNvSpPr>
          <p:nvPr>
            <p:ph type="body" sz="half" idx="2"/>
          </p:nvPr>
        </p:nvSpPr>
        <p:spPr>
          <a:xfrm>
            <a:off x="352426"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9" name="Text Placeholder 3"/>
          <p:cNvSpPr>
            <a:spLocks noGrp="1"/>
          </p:cNvSpPr>
          <p:nvPr>
            <p:ph type="body" sz="half" idx="15"/>
          </p:nvPr>
        </p:nvSpPr>
        <p:spPr>
          <a:xfrm>
            <a:off x="4900613"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2" name="Content Placeholder 11"/>
          <p:cNvSpPr>
            <a:spLocks noGrp="1"/>
          </p:cNvSpPr>
          <p:nvPr>
            <p:ph sz="quarter" idx="14"/>
          </p:nvPr>
        </p:nvSpPr>
        <p:spPr>
          <a:xfrm>
            <a:off x="4900613"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8" name="Content Placeholder 30"/>
          <p:cNvSpPr>
            <a:spLocks noGrp="1"/>
          </p:cNvSpPr>
          <p:nvPr>
            <p:ph sz="quarter" idx="13"/>
          </p:nvPr>
        </p:nvSpPr>
        <p:spPr>
          <a:xfrm>
            <a:off x="352426"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30" name="Title 29"/>
          <p:cNvSpPr>
            <a:spLocks noGrp="1"/>
          </p:cNvSpPr>
          <p:nvPr>
            <p:ph type="title"/>
          </p:nvPr>
        </p:nvSpPr>
        <p:spPr/>
        <p:txBody>
          <a:bodyPr/>
          <a:lstStyle/>
          <a:p>
            <a:r>
              <a:rPr lang="es-ES" smtClean="0"/>
              <a:t>Haga clic para modificar el estilo de título del patrón</a:t>
            </a:r>
            <a:endParaRPr lang="en-US"/>
          </a:p>
        </p:txBody>
      </p:sp>
      <p:sp>
        <p:nvSpPr>
          <p:cNvPr id="20" name="Date Placeholder 19"/>
          <p:cNvSpPr>
            <a:spLocks noGrp="1"/>
          </p:cNvSpPr>
          <p:nvPr>
            <p:ph type="dt" sz="half" idx="16"/>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4" name="Slide Number Placeholder 23"/>
          <p:cNvSpPr>
            <a:spLocks noGrp="1"/>
          </p:cNvSpPr>
          <p:nvPr>
            <p:ph type="sldNum" sz="quarter" idx="17"/>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9" name="Footer Placeholder 28"/>
          <p:cNvSpPr>
            <a:spLocks noGrp="1"/>
          </p:cNvSpPr>
          <p:nvPr>
            <p:ph type="ftr" sz="quarter" idx="18"/>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204802632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1" name="Date Placeholder 10"/>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14" name="Slide Number Placeholder 13"/>
          <p:cNvSpPr>
            <a:spLocks noGrp="1"/>
          </p:cNvSpPr>
          <p:nvPr>
            <p:ph type="sldNum" sz="quarter" idx="11"/>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18" name="Footer Placeholder 17"/>
          <p:cNvSpPr>
            <a:spLocks noGrp="1"/>
          </p:cNvSpPr>
          <p:nvPr>
            <p:ph type="ftr" sz="quarter" idx="12"/>
          </p:nvPr>
        </p:nvSpPr>
        <p:spPr/>
        <p:txBody>
          <a:bodyPr/>
          <a:lstStyle/>
          <a:p>
            <a:endParaRPr lang="es-MX">
              <a:solidFill>
                <a:srgbClr val="FFFFFF">
                  <a:alpha val="65000"/>
                </a:srgbClr>
              </a:solidFill>
            </a:endParaRPr>
          </a:p>
        </p:txBody>
      </p:sp>
      <p:sp>
        <p:nvSpPr>
          <p:cNvPr id="15" name="Title 14"/>
          <p:cNvSpPr>
            <a:spLocks noGrp="1"/>
          </p:cNvSpPr>
          <p:nvPr>
            <p:ph type="title"/>
          </p:nvPr>
        </p:nvSpPr>
        <p:spPr/>
        <p:txBody>
          <a:bodyPr/>
          <a:lstStyle/>
          <a:p>
            <a:r>
              <a:rPr lang="es-ES" smtClean="0"/>
              <a:t>Haga clic para modificar el estilo de título del patrón</a:t>
            </a:r>
            <a:endParaRPr lang="en-US"/>
          </a:p>
        </p:txBody>
      </p:sp>
    </p:spTree>
    <p:extLst>
      <p:ext uri="{BB962C8B-B14F-4D97-AF65-F5344CB8AC3E}">
        <p14:creationId xmlns:p14="http://schemas.microsoft.com/office/powerpoint/2010/main" val="60771510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7" name="Date Placeholder 6"/>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12" name="Slide Number Placeholder 11"/>
          <p:cNvSpPr>
            <a:spLocks noGrp="1"/>
          </p:cNvSpPr>
          <p:nvPr>
            <p:ph type="sldNum" sz="quarter" idx="11"/>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13" name="Footer Placeholder 12"/>
          <p:cNvSpPr>
            <a:spLocks noGrp="1"/>
          </p:cNvSpPr>
          <p:nvPr>
            <p:ph type="ftr" sz="quarter" idx="12"/>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15835536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1" name="Subtitle 2"/>
          <p:cNvSpPr>
            <a:spLocks noGrp="1"/>
          </p:cNvSpPr>
          <p:nvPr>
            <p:ph type="subTitle" idx="1"/>
          </p:nvPr>
        </p:nvSpPr>
        <p:spPr>
          <a:xfrm>
            <a:off x="352426" y="4003302"/>
            <a:ext cx="4572000" cy="11782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16" name="Date Placeholder 15"/>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0" name="Slide Number Placeholder 19"/>
          <p:cNvSpPr>
            <a:spLocks noGrp="1"/>
          </p:cNvSpPr>
          <p:nvPr>
            <p:ph type="sldNum" sz="quarter" idx="11"/>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1" name="Footer Placeholder 20"/>
          <p:cNvSpPr>
            <a:spLocks noGrp="1"/>
          </p:cNvSpPr>
          <p:nvPr>
            <p:ph type="ftr" sz="quarter" idx="12"/>
          </p:nvPr>
        </p:nvSpPr>
        <p:spPr/>
        <p:txBody>
          <a:bodyPr/>
          <a:lstStyle/>
          <a:p>
            <a:endParaRPr lang="es-MX">
              <a:solidFill>
                <a:srgbClr val="FFFFFF">
                  <a:alpha val="65000"/>
                </a:srgbClr>
              </a:solidFill>
            </a:endParaRPr>
          </a:p>
        </p:txBody>
      </p:sp>
      <p:sp>
        <p:nvSpPr>
          <p:cNvPr id="13" name="Rectangle 12"/>
          <p:cNvSpPr/>
          <p:nvPr/>
        </p:nvSpPr>
        <p:spPr>
          <a:xfrm>
            <a:off x="0" y="0"/>
            <a:ext cx="9144000" cy="182880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18" name="Straight Connector 17"/>
          <p:cNvCxnSpPr/>
          <p:nvPr/>
        </p:nvCxnSpPr>
        <p:spPr>
          <a:xfrm>
            <a:off x="-4439" y="182880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itle 13"/>
          <p:cNvSpPr>
            <a:spLocks noGrp="1"/>
          </p:cNvSpPr>
          <p:nvPr>
            <p:ph type="title"/>
          </p:nvPr>
        </p:nvSpPr>
        <p:spPr>
          <a:xfrm>
            <a:off x="354366" y="1990078"/>
            <a:ext cx="8439912" cy="1984248"/>
          </a:xfrm>
        </p:spPr>
        <p:txBody>
          <a:bodyPr>
            <a:noAutofit/>
          </a:bodyPr>
          <a:lstStyle>
            <a:lvl1pPr>
              <a:defRPr kumimoji="0" lang="en-US" sz="6000" b="1" i="0" u="none" strike="noStrike" kern="1200" cap="none" spc="0" normalizeH="0" baseline="0" noProof="0" dirty="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pPr marL="0" marR="0" lvl="0" indent="0" algn="l" defTabSz="914400" rtl="0" eaLnBrk="1" fontAlgn="auto" latinLnBrk="0" hangingPunct="1">
              <a:lnSpc>
                <a:spcPct val="100000"/>
              </a:lnSpc>
              <a:spcBef>
                <a:spcPts val="400"/>
              </a:spcBef>
              <a:spcAft>
                <a:spcPts val="0"/>
              </a:spcAft>
              <a:buClrTx/>
              <a:buSzTx/>
              <a:buFontTx/>
              <a:buNone/>
              <a:tabLst/>
              <a:defRPr/>
            </a:pPr>
            <a:r>
              <a:rPr lang="es-ES" smtClean="0"/>
              <a:t>Haga clic para modificar el estilo de título del patrón</a:t>
            </a:r>
            <a:endParaRPr lang="en-US" dirty="0"/>
          </a:p>
        </p:txBody>
      </p:sp>
    </p:spTree>
    <p:extLst>
      <p:ext uri="{BB962C8B-B14F-4D97-AF65-F5344CB8AC3E}">
        <p14:creationId xmlns:p14="http://schemas.microsoft.com/office/powerpoint/2010/main" val="363181977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4" name="Rectangle 13"/>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22" name="Straight Connector 2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itle 23"/>
          <p:cNvSpPr>
            <a:spLocks noGrp="1"/>
          </p:cNvSpPr>
          <p:nvPr>
            <p:ph type="title"/>
          </p:nvPr>
        </p:nvSpPr>
        <p:spPr/>
        <p:txBody>
          <a:bodyPr/>
          <a:lstStyle/>
          <a:p>
            <a:r>
              <a:rPr lang="es-ES" smtClean="0"/>
              <a:t>Haga clic para modificar el estilo de título del patrón</a:t>
            </a:r>
            <a:endParaRPr lang="en-US"/>
          </a:p>
        </p:txBody>
      </p:sp>
      <p:sp>
        <p:nvSpPr>
          <p:cNvPr id="11" name="Text Placeholder 3"/>
          <p:cNvSpPr>
            <a:spLocks noGrp="1"/>
          </p:cNvSpPr>
          <p:nvPr>
            <p:ph type="body" sz="half" idx="2"/>
          </p:nvPr>
        </p:nvSpPr>
        <p:spPr>
          <a:xfrm>
            <a:off x="352426" y="1463040"/>
            <a:ext cx="3381375" cy="3967162"/>
          </a:xfrm>
        </p:spPr>
        <p:txBody>
          <a:bodyPr>
            <a:normAutofit/>
          </a:bodyPr>
          <a:lstStyle>
            <a:lvl1pPr marL="0" indent="0">
              <a:lnSpc>
                <a:spcPct val="150000"/>
              </a:lnSpc>
              <a:buNone/>
              <a:defRPr sz="1600" b="0" i="1" spc="0" baseline="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6" name="Content Placeholder 11"/>
          <p:cNvSpPr>
            <a:spLocks noGrp="1"/>
          </p:cNvSpPr>
          <p:nvPr>
            <p:ph sz="quarter" idx="14"/>
          </p:nvPr>
        </p:nvSpPr>
        <p:spPr>
          <a:xfrm>
            <a:off x="4105275" y="1463040"/>
            <a:ext cx="4681538" cy="3968496"/>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3" name="Date Placeholder 12"/>
          <p:cNvSpPr>
            <a:spLocks noGrp="1"/>
          </p:cNvSpPr>
          <p:nvPr>
            <p:ph type="dt" sz="half" idx="15"/>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18" name="Slide Number Placeholder 17"/>
          <p:cNvSpPr>
            <a:spLocks noGrp="1"/>
          </p:cNvSpPr>
          <p:nvPr>
            <p:ph type="sldNum" sz="quarter" idx="16"/>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0" name="Footer Placeholder 19"/>
          <p:cNvSpPr>
            <a:spLocks noGrp="1"/>
          </p:cNvSpPr>
          <p:nvPr>
            <p:ph type="ftr" sz="quarter" idx="17"/>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159001128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 name="Picture Placeholder 2"/>
          <p:cNvSpPr>
            <a:spLocks noGrp="1"/>
          </p:cNvSpPr>
          <p:nvPr>
            <p:ph type="pic" idx="1"/>
          </p:nvPr>
        </p:nvSpPr>
        <p:spPr>
          <a:xfrm>
            <a:off x="5229224" y="0"/>
            <a:ext cx="3914775" cy="5657850"/>
          </a:xfrm>
        </p:spPr>
        <p:txBody>
          <a:bodyPr anchor="ctr" anchorCtr="0"/>
          <a:lstStyle>
            <a:lvl1pPr marL="0" indent="0" algn="ctr">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25" name="Text Placeholder 24"/>
          <p:cNvSpPr>
            <a:spLocks noGrp="1"/>
          </p:cNvSpPr>
          <p:nvPr>
            <p:ph type="body" sz="quarter" idx="13"/>
          </p:nvPr>
        </p:nvSpPr>
        <p:spPr>
          <a:xfrm>
            <a:off x="352426" y="1600199"/>
            <a:ext cx="4572000" cy="3593237"/>
          </a:xfrm>
        </p:spPr>
        <p:txBody>
          <a:bodyPr>
            <a:normAutofit/>
          </a:bodyPr>
          <a:lstStyle>
            <a:lvl1pPr marL="0" indent="0">
              <a:lnSpc>
                <a:spcPct val="150000"/>
              </a:lnSpc>
              <a:spcBef>
                <a:spcPts val="0"/>
              </a:spcBef>
              <a:buNone/>
              <a:defRPr sz="1600" i="1">
                <a:solidFill>
                  <a:schemeClr val="tx1"/>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s-ES" smtClean="0"/>
              <a:t>Haga clic para modificar el estilo de texto del patrón</a:t>
            </a:r>
          </a:p>
        </p:txBody>
      </p:sp>
      <p:sp>
        <p:nvSpPr>
          <p:cNvPr id="11" name="Rectangle 10"/>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12" name="Straight Connector 1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itle Placeholder 1"/>
          <p:cNvSpPr>
            <a:spLocks noGrp="1"/>
          </p:cNvSpPr>
          <p:nvPr>
            <p:ph type="title"/>
          </p:nvPr>
        </p:nvSpPr>
        <p:spPr>
          <a:xfrm>
            <a:off x="352425" y="275208"/>
            <a:ext cx="4572000" cy="1324992"/>
          </a:xfrm>
          <a:prstGeom prst="rect">
            <a:avLst/>
          </a:prstGeom>
        </p:spPr>
        <p:txBody>
          <a:bodyPr vert="horz" lIns="91440" tIns="45720" rIns="91440" bIns="45720" rtlCol="0" anchor="b" anchorCtr="0">
            <a:normAutofit/>
          </a:bodyPr>
          <a:lstStyle/>
          <a:p>
            <a:r>
              <a:rPr lang="es-ES" smtClean="0"/>
              <a:t>Haga clic para modificar el estilo de título del patrón</a:t>
            </a:r>
            <a:endParaRPr lang="en-US" dirty="0"/>
          </a:p>
        </p:txBody>
      </p:sp>
      <p:sp>
        <p:nvSpPr>
          <p:cNvPr id="13" name="Date Placeholder 12"/>
          <p:cNvSpPr>
            <a:spLocks noGrp="1"/>
          </p:cNvSpPr>
          <p:nvPr>
            <p:ph type="dt" sz="half" idx="14"/>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0" name="Slide Number Placeholder 19"/>
          <p:cNvSpPr>
            <a:spLocks noGrp="1"/>
          </p:cNvSpPr>
          <p:nvPr>
            <p:ph type="sldNum" sz="quarter" idx="15"/>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1" name="Footer Placeholder 20"/>
          <p:cNvSpPr>
            <a:spLocks noGrp="1"/>
          </p:cNvSpPr>
          <p:nvPr>
            <p:ph type="ftr" sz="quarter" idx="16"/>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25084805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5" name="Footer Placeholder 4"/>
          <p:cNvSpPr>
            <a:spLocks noGrp="1"/>
          </p:cNvSpPr>
          <p:nvPr>
            <p:ph type="ftr" sz="quarter" idx="11"/>
          </p:nvPr>
        </p:nvSpPr>
        <p:spPr/>
        <p:txBody>
          <a:bodyPr/>
          <a:lstStyle/>
          <a:p>
            <a:endParaRPr lang="es-MX">
              <a:solidFill>
                <a:srgbClr val="FFFFFF">
                  <a:alpha val="65000"/>
                </a:srgbClr>
              </a:solidFill>
            </a:endParaRPr>
          </a:p>
        </p:txBody>
      </p:sp>
      <p:sp>
        <p:nvSpPr>
          <p:cNvPr id="6" name="Slide Number Placeholder 5"/>
          <p:cNvSpPr>
            <a:spLocks noGrp="1"/>
          </p:cNvSpPr>
          <p:nvPr>
            <p:ph type="sldNum" sz="quarter" idx="12"/>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Tree>
    <p:extLst>
      <p:ext uri="{BB962C8B-B14F-4D97-AF65-F5344CB8AC3E}">
        <p14:creationId xmlns:p14="http://schemas.microsoft.com/office/powerpoint/2010/main" val="270408127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Vertical Title 1"/>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5" name="Footer Placeholder 4"/>
          <p:cNvSpPr>
            <a:spLocks noGrp="1"/>
          </p:cNvSpPr>
          <p:nvPr>
            <p:ph type="ftr" sz="quarter" idx="11"/>
          </p:nvPr>
        </p:nvSpPr>
        <p:spPr/>
        <p:txBody>
          <a:bodyPr/>
          <a:lstStyle/>
          <a:p>
            <a:endParaRPr lang="es-MX">
              <a:solidFill>
                <a:srgbClr val="FFFFFF">
                  <a:alpha val="65000"/>
                </a:srgbClr>
              </a:solidFill>
            </a:endParaRPr>
          </a:p>
        </p:txBody>
      </p:sp>
      <p:sp>
        <p:nvSpPr>
          <p:cNvPr id="6" name="Slide Number Placeholder 5"/>
          <p:cNvSpPr>
            <a:spLocks noGrp="1"/>
          </p:cNvSpPr>
          <p:nvPr>
            <p:ph type="sldNum" sz="quarter" idx="12"/>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Tree>
    <p:extLst>
      <p:ext uri="{BB962C8B-B14F-4D97-AF65-F5344CB8AC3E}">
        <p14:creationId xmlns:p14="http://schemas.microsoft.com/office/powerpoint/2010/main" val="246077363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2426" y="2895600"/>
            <a:ext cx="4572000" cy="13687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15" name="Rectangle 14"/>
          <p:cNvSpPr/>
          <p:nvPr/>
        </p:nvSpPr>
        <p:spPr>
          <a:xfrm>
            <a:off x="0" y="4743451"/>
            <a:ext cx="9144000" cy="21145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16" name="Straight Connector 15"/>
          <p:cNvCxnSpPr/>
          <p:nvPr/>
        </p:nvCxnSpPr>
        <p:spPr>
          <a:xfrm>
            <a:off x="0" y="4714875"/>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Date Placeholder 21"/>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3" name="Slide Number Placeholder 22"/>
          <p:cNvSpPr>
            <a:spLocks noGrp="1"/>
          </p:cNvSpPr>
          <p:nvPr>
            <p:ph type="sldNum" sz="quarter" idx="11"/>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4" name="Footer Placeholder 23"/>
          <p:cNvSpPr>
            <a:spLocks noGrp="1"/>
          </p:cNvSpPr>
          <p:nvPr>
            <p:ph type="ftr" sz="quarter" idx="12"/>
          </p:nvPr>
        </p:nvSpPr>
        <p:spPr/>
        <p:txBody>
          <a:bodyPr/>
          <a:lstStyle/>
          <a:p>
            <a:endParaRPr lang="es-MX">
              <a:solidFill>
                <a:srgbClr val="FFFFFF">
                  <a:alpha val="65000"/>
                </a:srgbClr>
              </a:solidFill>
            </a:endParaRPr>
          </a:p>
        </p:txBody>
      </p:sp>
      <p:sp>
        <p:nvSpPr>
          <p:cNvPr id="12" name="Title 11"/>
          <p:cNvSpPr>
            <a:spLocks noGrp="1"/>
          </p:cNvSpPr>
          <p:nvPr>
            <p:ph type="title"/>
          </p:nvPr>
        </p:nvSpPr>
        <p:spPr>
          <a:xfrm>
            <a:off x="352426" y="457200"/>
            <a:ext cx="7680960" cy="2438399"/>
          </a:xfrm>
        </p:spPr>
        <p:txBody>
          <a:bodyPr>
            <a:normAutofit/>
          </a:bodyPr>
          <a:lstStyle>
            <a:lvl1pPr>
              <a:spcBef>
                <a:spcPts val="0"/>
              </a:spcBef>
              <a:defRPr kumimoji="0" lang="en-US" sz="6000" b="1" i="0" u="none" strike="noStrike" kern="1200" cap="none" spc="0" normalizeH="0" baseline="0" noProof="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167332505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1" name="Content Placeholder 30"/>
          <p:cNvSpPr>
            <a:spLocks noGrp="1"/>
          </p:cNvSpPr>
          <p:nvPr>
            <p:ph sz="quarter" idx="13"/>
          </p:nvPr>
        </p:nvSpPr>
        <p:spPr>
          <a:xfrm>
            <a:off x="352426" y="1463040"/>
            <a:ext cx="7680960" cy="47244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2" name="Date Placeholder 11"/>
          <p:cNvSpPr>
            <a:spLocks noGrp="1"/>
          </p:cNvSpPr>
          <p:nvPr>
            <p:ph type="dt" sz="half" idx="14"/>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19" name="Slide Number Placeholder 18"/>
          <p:cNvSpPr>
            <a:spLocks noGrp="1"/>
          </p:cNvSpPr>
          <p:nvPr>
            <p:ph type="sldNum" sz="quarter" idx="15"/>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1" name="Footer Placeholder 20"/>
          <p:cNvSpPr>
            <a:spLocks noGrp="1"/>
          </p:cNvSpPr>
          <p:nvPr>
            <p:ph type="ftr" sz="quarter" idx="16"/>
          </p:nvPr>
        </p:nvSpPr>
        <p:spPr/>
        <p:txBody>
          <a:bodyPr/>
          <a:lstStyle/>
          <a:p>
            <a:endParaRPr lang="es-MX">
              <a:solidFill>
                <a:srgbClr val="FFFFFF">
                  <a:alpha val="65000"/>
                </a:srgbClr>
              </a:solidFill>
            </a:endParaRPr>
          </a:p>
        </p:txBody>
      </p:sp>
      <p:sp>
        <p:nvSpPr>
          <p:cNvPr id="8" name="Title 7"/>
          <p:cNvSpPr>
            <a:spLocks noGrp="1"/>
          </p:cNvSpPr>
          <p:nvPr>
            <p:ph type="title"/>
          </p:nvPr>
        </p:nvSpPr>
        <p:spPr/>
        <p:txBody>
          <a:body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20821329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1" name="Subtitle 2"/>
          <p:cNvSpPr>
            <a:spLocks noGrp="1"/>
          </p:cNvSpPr>
          <p:nvPr>
            <p:ph type="subTitle" idx="1"/>
          </p:nvPr>
        </p:nvSpPr>
        <p:spPr>
          <a:xfrm>
            <a:off x="352426" y="4003302"/>
            <a:ext cx="4572000" cy="11782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16" name="Date Placeholder 15"/>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0" name="Slide Number Placeholder 19"/>
          <p:cNvSpPr>
            <a:spLocks noGrp="1"/>
          </p:cNvSpPr>
          <p:nvPr>
            <p:ph type="sldNum" sz="quarter" idx="11"/>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1" name="Footer Placeholder 20"/>
          <p:cNvSpPr>
            <a:spLocks noGrp="1"/>
          </p:cNvSpPr>
          <p:nvPr>
            <p:ph type="ftr" sz="quarter" idx="12"/>
          </p:nvPr>
        </p:nvSpPr>
        <p:spPr/>
        <p:txBody>
          <a:bodyPr/>
          <a:lstStyle/>
          <a:p>
            <a:endParaRPr lang="es-MX">
              <a:solidFill>
                <a:srgbClr val="FFFFFF">
                  <a:alpha val="65000"/>
                </a:srgbClr>
              </a:solidFill>
            </a:endParaRPr>
          </a:p>
        </p:txBody>
      </p:sp>
      <p:sp>
        <p:nvSpPr>
          <p:cNvPr id="13" name="Rectangle 12"/>
          <p:cNvSpPr/>
          <p:nvPr/>
        </p:nvSpPr>
        <p:spPr>
          <a:xfrm>
            <a:off x="0" y="0"/>
            <a:ext cx="9144000" cy="182880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18" name="Straight Connector 17"/>
          <p:cNvCxnSpPr/>
          <p:nvPr/>
        </p:nvCxnSpPr>
        <p:spPr>
          <a:xfrm>
            <a:off x="-4439" y="182880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itle 13"/>
          <p:cNvSpPr>
            <a:spLocks noGrp="1"/>
          </p:cNvSpPr>
          <p:nvPr>
            <p:ph type="title"/>
          </p:nvPr>
        </p:nvSpPr>
        <p:spPr>
          <a:xfrm>
            <a:off x="354366" y="1990078"/>
            <a:ext cx="8439912" cy="1984248"/>
          </a:xfrm>
        </p:spPr>
        <p:txBody>
          <a:bodyPr>
            <a:noAutofit/>
          </a:bodyPr>
          <a:lstStyle>
            <a:lvl1pPr>
              <a:defRPr kumimoji="0" lang="en-US" sz="6000" b="1" i="0" u="none" strike="noStrike" kern="1200" cap="none" spc="0" normalizeH="0" baseline="0" noProof="0" dirty="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pPr marL="0" marR="0" lvl="0" indent="0" algn="l" defTabSz="914400" rtl="0" eaLnBrk="1" fontAlgn="auto" latinLnBrk="0" hangingPunct="1">
              <a:lnSpc>
                <a:spcPct val="100000"/>
              </a:lnSpc>
              <a:spcBef>
                <a:spcPts val="400"/>
              </a:spcBef>
              <a:spcAft>
                <a:spcPts val="0"/>
              </a:spcAft>
              <a:buClrTx/>
              <a:buSzTx/>
              <a:buFontTx/>
              <a:buNone/>
              <a:tabLst/>
              <a:defRPr/>
            </a:pPr>
            <a:r>
              <a:rPr lang="es-ES" smtClean="0"/>
              <a:t>Haga clic para modificar el estilo de título del patrón</a:t>
            </a:r>
            <a:endParaRPr lang="en-US" dirty="0"/>
          </a:p>
        </p:txBody>
      </p:sp>
    </p:spTree>
    <p:extLst>
      <p:ext uri="{BB962C8B-B14F-4D97-AF65-F5344CB8AC3E}">
        <p14:creationId xmlns:p14="http://schemas.microsoft.com/office/powerpoint/2010/main" val="121963784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6" name="Content Placeholder 11"/>
          <p:cNvSpPr>
            <a:spLocks noGrp="1"/>
          </p:cNvSpPr>
          <p:nvPr>
            <p:ph sz="quarter" idx="14"/>
          </p:nvPr>
        </p:nvSpPr>
        <p:spPr>
          <a:xfrm>
            <a:off x="4901184"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8" name="Content Placeholder 30"/>
          <p:cNvSpPr>
            <a:spLocks noGrp="1"/>
          </p:cNvSpPr>
          <p:nvPr>
            <p:ph sz="quarter" idx="13"/>
          </p:nvPr>
        </p:nvSpPr>
        <p:spPr>
          <a:xfrm>
            <a:off x="352426"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7" name="Title 26"/>
          <p:cNvSpPr>
            <a:spLocks noGrp="1"/>
          </p:cNvSpPr>
          <p:nvPr>
            <p:ph type="title"/>
          </p:nvPr>
        </p:nvSpPr>
        <p:spPr/>
        <p:txBody>
          <a:bodyPr/>
          <a:lstStyle/>
          <a:p>
            <a:r>
              <a:rPr lang="es-ES" smtClean="0"/>
              <a:t>Haga clic para modificar el estilo de título del patrón</a:t>
            </a:r>
            <a:endParaRPr lang="en-US" dirty="0"/>
          </a:p>
        </p:txBody>
      </p:sp>
      <p:sp>
        <p:nvSpPr>
          <p:cNvPr id="20" name="Date Placeholder 19"/>
          <p:cNvSpPr>
            <a:spLocks noGrp="1"/>
          </p:cNvSpPr>
          <p:nvPr>
            <p:ph type="dt" sz="half" idx="15"/>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5" name="Slide Number Placeholder 24"/>
          <p:cNvSpPr>
            <a:spLocks noGrp="1"/>
          </p:cNvSpPr>
          <p:nvPr>
            <p:ph type="sldNum" sz="quarter" idx="16"/>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6" name="Footer Placeholder 25"/>
          <p:cNvSpPr>
            <a:spLocks noGrp="1"/>
          </p:cNvSpPr>
          <p:nvPr>
            <p:ph type="ftr" sz="quarter" idx="17"/>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309606147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3" name="Rectangle 12"/>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8" name="Text Placeholder 3"/>
          <p:cNvSpPr>
            <a:spLocks noGrp="1"/>
          </p:cNvSpPr>
          <p:nvPr>
            <p:ph type="body" sz="half" idx="2"/>
          </p:nvPr>
        </p:nvSpPr>
        <p:spPr>
          <a:xfrm>
            <a:off x="352426"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9" name="Text Placeholder 3"/>
          <p:cNvSpPr>
            <a:spLocks noGrp="1"/>
          </p:cNvSpPr>
          <p:nvPr>
            <p:ph type="body" sz="half" idx="15"/>
          </p:nvPr>
        </p:nvSpPr>
        <p:spPr>
          <a:xfrm>
            <a:off x="4900613"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2" name="Content Placeholder 11"/>
          <p:cNvSpPr>
            <a:spLocks noGrp="1"/>
          </p:cNvSpPr>
          <p:nvPr>
            <p:ph sz="quarter" idx="14"/>
          </p:nvPr>
        </p:nvSpPr>
        <p:spPr>
          <a:xfrm>
            <a:off x="4900613"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8" name="Content Placeholder 30"/>
          <p:cNvSpPr>
            <a:spLocks noGrp="1"/>
          </p:cNvSpPr>
          <p:nvPr>
            <p:ph sz="quarter" idx="13"/>
          </p:nvPr>
        </p:nvSpPr>
        <p:spPr>
          <a:xfrm>
            <a:off x="352426"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30" name="Title 29"/>
          <p:cNvSpPr>
            <a:spLocks noGrp="1"/>
          </p:cNvSpPr>
          <p:nvPr>
            <p:ph type="title"/>
          </p:nvPr>
        </p:nvSpPr>
        <p:spPr/>
        <p:txBody>
          <a:bodyPr/>
          <a:lstStyle/>
          <a:p>
            <a:r>
              <a:rPr lang="es-ES" smtClean="0"/>
              <a:t>Haga clic para modificar el estilo de título del patrón</a:t>
            </a:r>
            <a:endParaRPr lang="en-US"/>
          </a:p>
        </p:txBody>
      </p:sp>
      <p:sp>
        <p:nvSpPr>
          <p:cNvPr id="20" name="Date Placeholder 19"/>
          <p:cNvSpPr>
            <a:spLocks noGrp="1"/>
          </p:cNvSpPr>
          <p:nvPr>
            <p:ph type="dt" sz="half" idx="16"/>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4" name="Slide Number Placeholder 23"/>
          <p:cNvSpPr>
            <a:spLocks noGrp="1"/>
          </p:cNvSpPr>
          <p:nvPr>
            <p:ph type="sldNum" sz="quarter" idx="17"/>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9" name="Footer Placeholder 28"/>
          <p:cNvSpPr>
            <a:spLocks noGrp="1"/>
          </p:cNvSpPr>
          <p:nvPr>
            <p:ph type="ftr" sz="quarter" idx="18"/>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308982600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1" name="Date Placeholder 10"/>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14" name="Slide Number Placeholder 13"/>
          <p:cNvSpPr>
            <a:spLocks noGrp="1"/>
          </p:cNvSpPr>
          <p:nvPr>
            <p:ph type="sldNum" sz="quarter" idx="11"/>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18" name="Footer Placeholder 17"/>
          <p:cNvSpPr>
            <a:spLocks noGrp="1"/>
          </p:cNvSpPr>
          <p:nvPr>
            <p:ph type="ftr" sz="quarter" idx="12"/>
          </p:nvPr>
        </p:nvSpPr>
        <p:spPr/>
        <p:txBody>
          <a:bodyPr/>
          <a:lstStyle/>
          <a:p>
            <a:endParaRPr lang="es-MX">
              <a:solidFill>
                <a:srgbClr val="FFFFFF">
                  <a:alpha val="65000"/>
                </a:srgbClr>
              </a:solidFill>
            </a:endParaRPr>
          </a:p>
        </p:txBody>
      </p:sp>
      <p:sp>
        <p:nvSpPr>
          <p:cNvPr id="15" name="Title 14"/>
          <p:cNvSpPr>
            <a:spLocks noGrp="1"/>
          </p:cNvSpPr>
          <p:nvPr>
            <p:ph type="title"/>
          </p:nvPr>
        </p:nvSpPr>
        <p:spPr/>
        <p:txBody>
          <a:bodyPr/>
          <a:lstStyle/>
          <a:p>
            <a:r>
              <a:rPr lang="es-ES" smtClean="0"/>
              <a:t>Haga clic para modificar el estilo de título del patrón</a:t>
            </a:r>
            <a:endParaRPr lang="en-US"/>
          </a:p>
        </p:txBody>
      </p:sp>
    </p:spTree>
    <p:extLst>
      <p:ext uri="{BB962C8B-B14F-4D97-AF65-F5344CB8AC3E}">
        <p14:creationId xmlns:p14="http://schemas.microsoft.com/office/powerpoint/2010/main" val="22897753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6" name="Content Placeholder 11"/>
          <p:cNvSpPr>
            <a:spLocks noGrp="1"/>
          </p:cNvSpPr>
          <p:nvPr>
            <p:ph sz="quarter" idx="14"/>
          </p:nvPr>
        </p:nvSpPr>
        <p:spPr>
          <a:xfrm>
            <a:off x="4901184"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8" name="Content Placeholder 30"/>
          <p:cNvSpPr>
            <a:spLocks noGrp="1"/>
          </p:cNvSpPr>
          <p:nvPr>
            <p:ph sz="quarter" idx="13"/>
          </p:nvPr>
        </p:nvSpPr>
        <p:spPr>
          <a:xfrm>
            <a:off x="352426"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7" name="Title 26"/>
          <p:cNvSpPr>
            <a:spLocks noGrp="1"/>
          </p:cNvSpPr>
          <p:nvPr>
            <p:ph type="title"/>
          </p:nvPr>
        </p:nvSpPr>
        <p:spPr/>
        <p:txBody>
          <a:bodyPr/>
          <a:lstStyle/>
          <a:p>
            <a:r>
              <a:rPr lang="es-ES" smtClean="0"/>
              <a:t>Haga clic para modificar el estilo de título del patrón</a:t>
            </a:r>
            <a:endParaRPr lang="en-US" dirty="0"/>
          </a:p>
        </p:txBody>
      </p:sp>
      <p:sp>
        <p:nvSpPr>
          <p:cNvPr id="20" name="Date Placeholder 19"/>
          <p:cNvSpPr>
            <a:spLocks noGrp="1"/>
          </p:cNvSpPr>
          <p:nvPr>
            <p:ph type="dt" sz="half" idx="15"/>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5" name="Slide Number Placeholder 24"/>
          <p:cNvSpPr>
            <a:spLocks noGrp="1"/>
          </p:cNvSpPr>
          <p:nvPr>
            <p:ph type="sldNum" sz="quarter" idx="16"/>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6" name="Footer Placeholder 25"/>
          <p:cNvSpPr>
            <a:spLocks noGrp="1"/>
          </p:cNvSpPr>
          <p:nvPr>
            <p:ph type="ftr" sz="quarter" idx="17"/>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369185579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7" name="Date Placeholder 6"/>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12" name="Slide Number Placeholder 11"/>
          <p:cNvSpPr>
            <a:spLocks noGrp="1"/>
          </p:cNvSpPr>
          <p:nvPr>
            <p:ph type="sldNum" sz="quarter" idx="11"/>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13" name="Footer Placeholder 12"/>
          <p:cNvSpPr>
            <a:spLocks noGrp="1"/>
          </p:cNvSpPr>
          <p:nvPr>
            <p:ph type="ftr" sz="quarter" idx="12"/>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167493942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4" name="Rectangle 13"/>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22" name="Straight Connector 2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itle 23"/>
          <p:cNvSpPr>
            <a:spLocks noGrp="1"/>
          </p:cNvSpPr>
          <p:nvPr>
            <p:ph type="title"/>
          </p:nvPr>
        </p:nvSpPr>
        <p:spPr/>
        <p:txBody>
          <a:bodyPr/>
          <a:lstStyle/>
          <a:p>
            <a:r>
              <a:rPr lang="es-ES" smtClean="0"/>
              <a:t>Haga clic para modificar el estilo de título del patrón</a:t>
            </a:r>
            <a:endParaRPr lang="en-US"/>
          </a:p>
        </p:txBody>
      </p:sp>
      <p:sp>
        <p:nvSpPr>
          <p:cNvPr id="11" name="Text Placeholder 3"/>
          <p:cNvSpPr>
            <a:spLocks noGrp="1"/>
          </p:cNvSpPr>
          <p:nvPr>
            <p:ph type="body" sz="half" idx="2"/>
          </p:nvPr>
        </p:nvSpPr>
        <p:spPr>
          <a:xfrm>
            <a:off x="352426" y="1463040"/>
            <a:ext cx="3381375" cy="3967162"/>
          </a:xfrm>
        </p:spPr>
        <p:txBody>
          <a:bodyPr>
            <a:normAutofit/>
          </a:bodyPr>
          <a:lstStyle>
            <a:lvl1pPr marL="0" indent="0">
              <a:lnSpc>
                <a:spcPct val="150000"/>
              </a:lnSpc>
              <a:buNone/>
              <a:defRPr sz="1600" b="0" i="1" spc="0" baseline="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6" name="Content Placeholder 11"/>
          <p:cNvSpPr>
            <a:spLocks noGrp="1"/>
          </p:cNvSpPr>
          <p:nvPr>
            <p:ph sz="quarter" idx="14"/>
          </p:nvPr>
        </p:nvSpPr>
        <p:spPr>
          <a:xfrm>
            <a:off x="4105275" y="1463040"/>
            <a:ext cx="4681538" cy="3968496"/>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3" name="Date Placeholder 12"/>
          <p:cNvSpPr>
            <a:spLocks noGrp="1"/>
          </p:cNvSpPr>
          <p:nvPr>
            <p:ph type="dt" sz="half" idx="15"/>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18" name="Slide Number Placeholder 17"/>
          <p:cNvSpPr>
            <a:spLocks noGrp="1"/>
          </p:cNvSpPr>
          <p:nvPr>
            <p:ph type="sldNum" sz="quarter" idx="16"/>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0" name="Footer Placeholder 19"/>
          <p:cNvSpPr>
            <a:spLocks noGrp="1"/>
          </p:cNvSpPr>
          <p:nvPr>
            <p:ph type="ftr" sz="quarter" idx="17"/>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144743566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 name="Picture Placeholder 2"/>
          <p:cNvSpPr>
            <a:spLocks noGrp="1"/>
          </p:cNvSpPr>
          <p:nvPr>
            <p:ph type="pic" idx="1"/>
          </p:nvPr>
        </p:nvSpPr>
        <p:spPr>
          <a:xfrm>
            <a:off x="5229224" y="0"/>
            <a:ext cx="3914775" cy="5657850"/>
          </a:xfrm>
        </p:spPr>
        <p:txBody>
          <a:bodyPr anchor="ctr" anchorCtr="0"/>
          <a:lstStyle>
            <a:lvl1pPr marL="0" indent="0" algn="ctr">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25" name="Text Placeholder 24"/>
          <p:cNvSpPr>
            <a:spLocks noGrp="1"/>
          </p:cNvSpPr>
          <p:nvPr>
            <p:ph type="body" sz="quarter" idx="13"/>
          </p:nvPr>
        </p:nvSpPr>
        <p:spPr>
          <a:xfrm>
            <a:off x="352426" y="1600199"/>
            <a:ext cx="4572000" cy="3593237"/>
          </a:xfrm>
        </p:spPr>
        <p:txBody>
          <a:bodyPr>
            <a:normAutofit/>
          </a:bodyPr>
          <a:lstStyle>
            <a:lvl1pPr marL="0" indent="0">
              <a:lnSpc>
                <a:spcPct val="150000"/>
              </a:lnSpc>
              <a:spcBef>
                <a:spcPts val="0"/>
              </a:spcBef>
              <a:buNone/>
              <a:defRPr sz="1600" i="1">
                <a:solidFill>
                  <a:schemeClr val="tx1"/>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s-ES" smtClean="0"/>
              <a:t>Haga clic para modificar el estilo de texto del patrón</a:t>
            </a:r>
          </a:p>
        </p:txBody>
      </p:sp>
      <p:sp>
        <p:nvSpPr>
          <p:cNvPr id="11" name="Rectangle 10"/>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12" name="Straight Connector 1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itle Placeholder 1"/>
          <p:cNvSpPr>
            <a:spLocks noGrp="1"/>
          </p:cNvSpPr>
          <p:nvPr>
            <p:ph type="title"/>
          </p:nvPr>
        </p:nvSpPr>
        <p:spPr>
          <a:xfrm>
            <a:off x="352425" y="275208"/>
            <a:ext cx="4572000" cy="1324992"/>
          </a:xfrm>
          <a:prstGeom prst="rect">
            <a:avLst/>
          </a:prstGeom>
        </p:spPr>
        <p:txBody>
          <a:bodyPr vert="horz" lIns="91440" tIns="45720" rIns="91440" bIns="45720" rtlCol="0" anchor="b" anchorCtr="0">
            <a:normAutofit/>
          </a:bodyPr>
          <a:lstStyle/>
          <a:p>
            <a:r>
              <a:rPr lang="es-ES" smtClean="0"/>
              <a:t>Haga clic para modificar el estilo de título del patrón</a:t>
            </a:r>
            <a:endParaRPr lang="en-US" dirty="0"/>
          </a:p>
        </p:txBody>
      </p:sp>
      <p:sp>
        <p:nvSpPr>
          <p:cNvPr id="13" name="Date Placeholder 12"/>
          <p:cNvSpPr>
            <a:spLocks noGrp="1"/>
          </p:cNvSpPr>
          <p:nvPr>
            <p:ph type="dt" sz="half" idx="14"/>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0" name="Slide Number Placeholder 19"/>
          <p:cNvSpPr>
            <a:spLocks noGrp="1"/>
          </p:cNvSpPr>
          <p:nvPr>
            <p:ph type="sldNum" sz="quarter" idx="15"/>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1" name="Footer Placeholder 20"/>
          <p:cNvSpPr>
            <a:spLocks noGrp="1"/>
          </p:cNvSpPr>
          <p:nvPr>
            <p:ph type="ftr" sz="quarter" idx="16"/>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84282659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5" name="Footer Placeholder 4"/>
          <p:cNvSpPr>
            <a:spLocks noGrp="1"/>
          </p:cNvSpPr>
          <p:nvPr>
            <p:ph type="ftr" sz="quarter" idx="11"/>
          </p:nvPr>
        </p:nvSpPr>
        <p:spPr/>
        <p:txBody>
          <a:bodyPr/>
          <a:lstStyle/>
          <a:p>
            <a:endParaRPr lang="es-MX">
              <a:solidFill>
                <a:srgbClr val="FFFFFF">
                  <a:alpha val="65000"/>
                </a:srgbClr>
              </a:solidFill>
            </a:endParaRPr>
          </a:p>
        </p:txBody>
      </p:sp>
      <p:sp>
        <p:nvSpPr>
          <p:cNvPr id="6" name="Slide Number Placeholder 5"/>
          <p:cNvSpPr>
            <a:spLocks noGrp="1"/>
          </p:cNvSpPr>
          <p:nvPr>
            <p:ph type="sldNum" sz="quarter" idx="12"/>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Tree>
    <p:extLst>
      <p:ext uri="{BB962C8B-B14F-4D97-AF65-F5344CB8AC3E}">
        <p14:creationId xmlns:p14="http://schemas.microsoft.com/office/powerpoint/2010/main" val="293770535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Vertical Title 1"/>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5" name="Footer Placeholder 4"/>
          <p:cNvSpPr>
            <a:spLocks noGrp="1"/>
          </p:cNvSpPr>
          <p:nvPr>
            <p:ph type="ftr" sz="quarter" idx="11"/>
          </p:nvPr>
        </p:nvSpPr>
        <p:spPr/>
        <p:txBody>
          <a:bodyPr/>
          <a:lstStyle/>
          <a:p>
            <a:endParaRPr lang="es-MX">
              <a:solidFill>
                <a:srgbClr val="FFFFFF">
                  <a:alpha val="65000"/>
                </a:srgbClr>
              </a:solidFill>
            </a:endParaRPr>
          </a:p>
        </p:txBody>
      </p:sp>
      <p:sp>
        <p:nvSpPr>
          <p:cNvPr id="6" name="Slide Number Placeholder 5"/>
          <p:cNvSpPr>
            <a:spLocks noGrp="1"/>
          </p:cNvSpPr>
          <p:nvPr>
            <p:ph type="sldNum" sz="quarter" idx="12"/>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Tree>
    <p:extLst>
      <p:ext uri="{BB962C8B-B14F-4D97-AF65-F5344CB8AC3E}">
        <p14:creationId xmlns:p14="http://schemas.microsoft.com/office/powerpoint/2010/main" val="337998555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2426" y="2895600"/>
            <a:ext cx="4572000" cy="13687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15" name="Rectangle 14"/>
          <p:cNvSpPr/>
          <p:nvPr/>
        </p:nvSpPr>
        <p:spPr>
          <a:xfrm>
            <a:off x="0" y="4743451"/>
            <a:ext cx="9144000" cy="21145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16" name="Straight Connector 15"/>
          <p:cNvCxnSpPr/>
          <p:nvPr/>
        </p:nvCxnSpPr>
        <p:spPr>
          <a:xfrm>
            <a:off x="0" y="4714875"/>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Date Placeholder 21"/>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3" name="Slide Number Placeholder 22"/>
          <p:cNvSpPr>
            <a:spLocks noGrp="1"/>
          </p:cNvSpPr>
          <p:nvPr>
            <p:ph type="sldNum" sz="quarter" idx="11"/>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4" name="Footer Placeholder 23"/>
          <p:cNvSpPr>
            <a:spLocks noGrp="1"/>
          </p:cNvSpPr>
          <p:nvPr>
            <p:ph type="ftr" sz="quarter" idx="12"/>
          </p:nvPr>
        </p:nvSpPr>
        <p:spPr/>
        <p:txBody>
          <a:bodyPr/>
          <a:lstStyle/>
          <a:p>
            <a:endParaRPr lang="es-MX">
              <a:solidFill>
                <a:srgbClr val="FFFFFF">
                  <a:alpha val="65000"/>
                </a:srgbClr>
              </a:solidFill>
            </a:endParaRPr>
          </a:p>
        </p:txBody>
      </p:sp>
      <p:sp>
        <p:nvSpPr>
          <p:cNvPr id="12" name="Title 11"/>
          <p:cNvSpPr>
            <a:spLocks noGrp="1"/>
          </p:cNvSpPr>
          <p:nvPr>
            <p:ph type="title"/>
          </p:nvPr>
        </p:nvSpPr>
        <p:spPr>
          <a:xfrm>
            <a:off x="352426" y="457200"/>
            <a:ext cx="7680960" cy="2438399"/>
          </a:xfrm>
        </p:spPr>
        <p:txBody>
          <a:bodyPr>
            <a:normAutofit/>
          </a:bodyPr>
          <a:lstStyle>
            <a:lvl1pPr>
              <a:spcBef>
                <a:spcPts val="0"/>
              </a:spcBef>
              <a:defRPr kumimoji="0" lang="en-US" sz="6000" b="1" i="0" u="none" strike="noStrike" kern="1200" cap="none" spc="0" normalizeH="0" baseline="0" noProof="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243047332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1" name="Content Placeholder 30"/>
          <p:cNvSpPr>
            <a:spLocks noGrp="1"/>
          </p:cNvSpPr>
          <p:nvPr>
            <p:ph sz="quarter" idx="13"/>
          </p:nvPr>
        </p:nvSpPr>
        <p:spPr>
          <a:xfrm>
            <a:off x="352426" y="1463040"/>
            <a:ext cx="7680960" cy="47244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2" name="Date Placeholder 11"/>
          <p:cNvSpPr>
            <a:spLocks noGrp="1"/>
          </p:cNvSpPr>
          <p:nvPr>
            <p:ph type="dt" sz="half" idx="14"/>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19" name="Slide Number Placeholder 18"/>
          <p:cNvSpPr>
            <a:spLocks noGrp="1"/>
          </p:cNvSpPr>
          <p:nvPr>
            <p:ph type="sldNum" sz="quarter" idx="15"/>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1" name="Footer Placeholder 20"/>
          <p:cNvSpPr>
            <a:spLocks noGrp="1"/>
          </p:cNvSpPr>
          <p:nvPr>
            <p:ph type="ftr" sz="quarter" idx="16"/>
          </p:nvPr>
        </p:nvSpPr>
        <p:spPr/>
        <p:txBody>
          <a:bodyPr/>
          <a:lstStyle/>
          <a:p>
            <a:endParaRPr lang="es-MX">
              <a:solidFill>
                <a:srgbClr val="FFFFFF">
                  <a:alpha val="65000"/>
                </a:srgbClr>
              </a:solidFill>
            </a:endParaRPr>
          </a:p>
        </p:txBody>
      </p:sp>
      <p:sp>
        <p:nvSpPr>
          <p:cNvPr id="8" name="Title 7"/>
          <p:cNvSpPr>
            <a:spLocks noGrp="1"/>
          </p:cNvSpPr>
          <p:nvPr>
            <p:ph type="title"/>
          </p:nvPr>
        </p:nvSpPr>
        <p:spPr/>
        <p:txBody>
          <a:body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219594405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1" name="Subtitle 2"/>
          <p:cNvSpPr>
            <a:spLocks noGrp="1"/>
          </p:cNvSpPr>
          <p:nvPr>
            <p:ph type="subTitle" idx="1"/>
          </p:nvPr>
        </p:nvSpPr>
        <p:spPr>
          <a:xfrm>
            <a:off x="352426" y="4003302"/>
            <a:ext cx="4572000" cy="11782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16" name="Date Placeholder 15"/>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0" name="Slide Number Placeholder 19"/>
          <p:cNvSpPr>
            <a:spLocks noGrp="1"/>
          </p:cNvSpPr>
          <p:nvPr>
            <p:ph type="sldNum" sz="quarter" idx="11"/>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1" name="Footer Placeholder 20"/>
          <p:cNvSpPr>
            <a:spLocks noGrp="1"/>
          </p:cNvSpPr>
          <p:nvPr>
            <p:ph type="ftr" sz="quarter" idx="12"/>
          </p:nvPr>
        </p:nvSpPr>
        <p:spPr/>
        <p:txBody>
          <a:bodyPr/>
          <a:lstStyle/>
          <a:p>
            <a:endParaRPr lang="es-MX">
              <a:solidFill>
                <a:srgbClr val="FFFFFF">
                  <a:alpha val="65000"/>
                </a:srgbClr>
              </a:solidFill>
            </a:endParaRPr>
          </a:p>
        </p:txBody>
      </p:sp>
      <p:sp>
        <p:nvSpPr>
          <p:cNvPr id="13" name="Rectangle 12"/>
          <p:cNvSpPr/>
          <p:nvPr/>
        </p:nvSpPr>
        <p:spPr>
          <a:xfrm>
            <a:off x="0" y="0"/>
            <a:ext cx="9144000" cy="182880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18" name="Straight Connector 17"/>
          <p:cNvCxnSpPr/>
          <p:nvPr/>
        </p:nvCxnSpPr>
        <p:spPr>
          <a:xfrm>
            <a:off x="-4439" y="182880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itle 13"/>
          <p:cNvSpPr>
            <a:spLocks noGrp="1"/>
          </p:cNvSpPr>
          <p:nvPr>
            <p:ph type="title"/>
          </p:nvPr>
        </p:nvSpPr>
        <p:spPr>
          <a:xfrm>
            <a:off x="354366" y="1990078"/>
            <a:ext cx="8439912" cy="1984248"/>
          </a:xfrm>
        </p:spPr>
        <p:txBody>
          <a:bodyPr>
            <a:noAutofit/>
          </a:bodyPr>
          <a:lstStyle>
            <a:lvl1pPr>
              <a:defRPr kumimoji="0" lang="en-US" sz="6000" b="1" i="0" u="none" strike="noStrike" kern="1200" cap="none" spc="0" normalizeH="0" baseline="0" noProof="0" dirty="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pPr marL="0" marR="0" lvl="0" indent="0" algn="l" defTabSz="914400" rtl="0" eaLnBrk="1" fontAlgn="auto" latinLnBrk="0" hangingPunct="1">
              <a:lnSpc>
                <a:spcPct val="100000"/>
              </a:lnSpc>
              <a:spcBef>
                <a:spcPts val="400"/>
              </a:spcBef>
              <a:spcAft>
                <a:spcPts val="0"/>
              </a:spcAft>
              <a:buClrTx/>
              <a:buSzTx/>
              <a:buFontTx/>
              <a:buNone/>
              <a:tabLst/>
              <a:defRPr/>
            </a:pPr>
            <a:r>
              <a:rPr lang="es-ES" smtClean="0"/>
              <a:t>Haga clic para modificar el estilo de título del patrón</a:t>
            </a:r>
            <a:endParaRPr lang="en-US" dirty="0"/>
          </a:p>
        </p:txBody>
      </p:sp>
    </p:spTree>
    <p:extLst>
      <p:ext uri="{BB962C8B-B14F-4D97-AF65-F5344CB8AC3E}">
        <p14:creationId xmlns:p14="http://schemas.microsoft.com/office/powerpoint/2010/main" val="385808872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6" name="Content Placeholder 11"/>
          <p:cNvSpPr>
            <a:spLocks noGrp="1"/>
          </p:cNvSpPr>
          <p:nvPr>
            <p:ph sz="quarter" idx="14"/>
          </p:nvPr>
        </p:nvSpPr>
        <p:spPr>
          <a:xfrm>
            <a:off x="4901184"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8" name="Content Placeholder 30"/>
          <p:cNvSpPr>
            <a:spLocks noGrp="1"/>
          </p:cNvSpPr>
          <p:nvPr>
            <p:ph sz="quarter" idx="13"/>
          </p:nvPr>
        </p:nvSpPr>
        <p:spPr>
          <a:xfrm>
            <a:off x="352426"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7" name="Title 26"/>
          <p:cNvSpPr>
            <a:spLocks noGrp="1"/>
          </p:cNvSpPr>
          <p:nvPr>
            <p:ph type="title"/>
          </p:nvPr>
        </p:nvSpPr>
        <p:spPr/>
        <p:txBody>
          <a:bodyPr/>
          <a:lstStyle/>
          <a:p>
            <a:r>
              <a:rPr lang="es-ES" smtClean="0"/>
              <a:t>Haga clic para modificar el estilo de título del patrón</a:t>
            </a:r>
            <a:endParaRPr lang="en-US" dirty="0"/>
          </a:p>
        </p:txBody>
      </p:sp>
      <p:sp>
        <p:nvSpPr>
          <p:cNvPr id="20" name="Date Placeholder 19"/>
          <p:cNvSpPr>
            <a:spLocks noGrp="1"/>
          </p:cNvSpPr>
          <p:nvPr>
            <p:ph type="dt" sz="half" idx="15"/>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5" name="Slide Number Placeholder 24"/>
          <p:cNvSpPr>
            <a:spLocks noGrp="1"/>
          </p:cNvSpPr>
          <p:nvPr>
            <p:ph type="sldNum" sz="quarter" idx="16"/>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6" name="Footer Placeholder 25"/>
          <p:cNvSpPr>
            <a:spLocks noGrp="1"/>
          </p:cNvSpPr>
          <p:nvPr>
            <p:ph type="ftr" sz="quarter" idx="17"/>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208727515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3" name="Rectangle 12"/>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8" name="Text Placeholder 3"/>
          <p:cNvSpPr>
            <a:spLocks noGrp="1"/>
          </p:cNvSpPr>
          <p:nvPr>
            <p:ph type="body" sz="half" idx="2"/>
          </p:nvPr>
        </p:nvSpPr>
        <p:spPr>
          <a:xfrm>
            <a:off x="352426"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9" name="Text Placeholder 3"/>
          <p:cNvSpPr>
            <a:spLocks noGrp="1"/>
          </p:cNvSpPr>
          <p:nvPr>
            <p:ph type="body" sz="half" idx="15"/>
          </p:nvPr>
        </p:nvSpPr>
        <p:spPr>
          <a:xfrm>
            <a:off x="4900613"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2" name="Content Placeholder 11"/>
          <p:cNvSpPr>
            <a:spLocks noGrp="1"/>
          </p:cNvSpPr>
          <p:nvPr>
            <p:ph sz="quarter" idx="14"/>
          </p:nvPr>
        </p:nvSpPr>
        <p:spPr>
          <a:xfrm>
            <a:off x="4900613"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8" name="Content Placeholder 30"/>
          <p:cNvSpPr>
            <a:spLocks noGrp="1"/>
          </p:cNvSpPr>
          <p:nvPr>
            <p:ph sz="quarter" idx="13"/>
          </p:nvPr>
        </p:nvSpPr>
        <p:spPr>
          <a:xfrm>
            <a:off x="352426"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30" name="Title 29"/>
          <p:cNvSpPr>
            <a:spLocks noGrp="1"/>
          </p:cNvSpPr>
          <p:nvPr>
            <p:ph type="title"/>
          </p:nvPr>
        </p:nvSpPr>
        <p:spPr/>
        <p:txBody>
          <a:bodyPr/>
          <a:lstStyle/>
          <a:p>
            <a:r>
              <a:rPr lang="es-ES" smtClean="0"/>
              <a:t>Haga clic para modificar el estilo de título del patrón</a:t>
            </a:r>
            <a:endParaRPr lang="en-US"/>
          </a:p>
        </p:txBody>
      </p:sp>
      <p:sp>
        <p:nvSpPr>
          <p:cNvPr id="20" name="Date Placeholder 19"/>
          <p:cNvSpPr>
            <a:spLocks noGrp="1"/>
          </p:cNvSpPr>
          <p:nvPr>
            <p:ph type="dt" sz="half" idx="16"/>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4" name="Slide Number Placeholder 23"/>
          <p:cNvSpPr>
            <a:spLocks noGrp="1"/>
          </p:cNvSpPr>
          <p:nvPr>
            <p:ph type="sldNum" sz="quarter" idx="17"/>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9" name="Footer Placeholder 28"/>
          <p:cNvSpPr>
            <a:spLocks noGrp="1"/>
          </p:cNvSpPr>
          <p:nvPr>
            <p:ph type="ftr" sz="quarter" idx="18"/>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284679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3" name="Rectangle 12"/>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8" name="Text Placeholder 3"/>
          <p:cNvSpPr>
            <a:spLocks noGrp="1"/>
          </p:cNvSpPr>
          <p:nvPr>
            <p:ph type="body" sz="half" idx="2"/>
          </p:nvPr>
        </p:nvSpPr>
        <p:spPr>
          <a:xfrm>
            <a:off x="352426"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9" name="Text Placeholder 3"/>
          <p:cNvSpPr>
            <a:spLocks noGrp="1"/>
          </p:cNvSpPr>
          <p:nvPr>
            <p:ph type="body" sz="half" idx="15"/>
          </p:nvPr>
        </p:nvSpPr>
        <p:spPr>
          <a:xfrm>
            <a:off x="4900613"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2" name="Content Placeholder 11"/>
          <p:cNvSpPr>
            <a:spLocks noGrp="1"/>
          </p:cNvSpPr>
          <p:nvPr>
            <p:ph sz="quarter" idx="14"/>
          </p:nvPr>
        </p:nvSpPr>
        <p:spPr>
          <a:xfrm>
            <a:off x="4900613"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8" name="Content Placeholder 30"/>
          <p:cNvSpPr>
            <a:spLocks noGrp="1"/>
          </p:cNvSpPr>
          <p:nvPr>
            <p:ph sz="quarter" idx="13"/>
          </p:nvPr>
        </p:nvSpPr>
        <p:spPr>
          <a:xfrm>
            <a:off x="352426"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30" name="Title 29"/>
          <p:cNvSpPr>
            <a:spLocks noGrp="1"/>
          </p:cNvSpPr>
          <p:nvPr>
            <p:ph type="title"/>
          </p:nvPr>
        </p:nvSpPr>
        <p:spPr/>
        <p:txBody>
          <a:bodyPr/>
          <a:lstStyle/>
          <a:p>
            <a:r>
              <a:rPr lang="es-ES" smtClean="0"/>
              <a:t>Haga clic para modificar el estilo de título del patrón</a:t>
            </a:r>
            <a:endParaRPr lang="en-US"/>
          </a:p>
        </p:txBody>
      </p:sp>
      <p:sp>
        <p:nvSpPr>
          <p:cNvPr id="20" name="Date Placeholder 19"/>
          <p:cNvSpPr>
            <a:spLocks noGrp="1"/>
          </p:cNvSpPr>
          <p:nvPr>
            <p:ph type="dt" sz="half" idx="16"/>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4" name="Slide Number Placeholder 23"/>
          <p:cNvSpPr>
            <a:spLocks noGrp="1"/>
          </p:cNvSpPr>
          <p:nvPr>
            <p:ph type="sldNum" sz="quarter" idx="17"/>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9" name="Footer Placeholder 28"/>
          <p:cNvSpPr>
            <a:spLocks noGrp="1"/>
          </p:cNvSpPr>
          <p:nvPr>
            <p:ph type="ftr" sz="quarter" idx="18"/>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35457073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1" name="Date Placeholder 10"/>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14" name="Slide Number Placeholder 13"/>
          <p:cNvSpPr>
            <a:spLocks noGrp="1"/>
          </p:cNvSpPr>
          <p:nvPr>
            <p:ph type="sldNum" sz="quarter" idx="11"/>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18" name="Footer Placeholder 17"/>
          <p:cNvSpPr>
            <a:spLocks noGrp="1"/>
          </p:cNvSpPr>
          <p:nvPr>
            <p:ph type="ftr" sz="quarter" idx="12"/>
          </p:nvPr>
        </p:nvSpPr>
        <p:spPr/>
        <p:txBody>
          <a:bodyPr/>
          <a:lstStyle/>
          <a:p>
            <a:endParaRPr lang="es-MX">
              <a:solidFill>
                <a:srgbClr val="FFFFFF">
                  <a:alpha val="65000"/>
                </a:srgbClr>
              </a:solidFill>
            </a:endParaRPr>
          </a:p>
        </p:txBody>
      </p:sp>
      <p:sp>
        <p:nvSpPr>
          <p:cNvPr id="15" name="Title 14"/>
          <p:cNvSpPr>
            <a:spLocks noGrp="1"/>
          </p:cNvSpPr>
          <p:nvPr>
            <p:ph type="title"/>
          </p:nvPr>
        </p:nvSpPr>
        <p:spPr/>
        <p:txBody>
          <a:bodyPr/>
          <a:lstStyle/>
          <a:p>
            <a:r>
              <a:rPr lang="es-ES" smtClean="0"/>
              <a:t>Haga clic para modificar el estilo de título del patrón</a:t>
            </a:r>
            <a:endParaRPr lang="en-US"/>
          </a:p>
        </p:txBody>
      </p:sp>
    </p:spTree>
    <p:extLst>
      <p:ext uri="{BB962C8B-B14F-4D97-AF65-F5344CB8AC3E}">
        <p14:creationId xmlns:p14="http://schemas.microsoft.com/office/powerpoint/2010/main" val="210754150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7" name="Date Placeholder 6"/>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12" name="Slide Number Placeholder 11"/>
          <p:cNvSpPr>
            <a:spLocks noGrp="1"/>
          </p:cNvSpPr>
          <p:nvPr>
            <p:ph type="sldNum" sz="quarter" idx="11"/>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13" name="Footer Placeholder 12"/>
          <p:cNvSpPr>
            <a:spLocks noGrp="1"/>
          </p:cNvSpPr>
          <p:nvPr>
            <p:ph type="ftr" sz="quarter" idx="12"/>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189381662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4" name="Rectangle 13"/>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22" name="Straight Connector 2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itle 23"/>
          <p:cNvSpPr>
            <a:spLocks noGrp="1"/>
          </p:cNvSpPr>
          <p:nvPr>
            <p:ph type="title"/>
          </p:nvPr>
        </p:nvSpPr>
        <p:spPr/>
        <p:txBody>
          <a:bodyPr/>
          <a:lstStyle/>
          <a:p>
            <a:r>
              <a:rPr lang="es-ES" smtClean="0"/>
              <a:t>Haga clic para modificar el estilo de título del patrón</a:t>
            </a:r>
            <a:endParaRPr lang="en-US"/>
          </a:p>
        </p:txBody>
      </p:sp>
      <p:sp>
        <p:nvSpPr>
          <p:cNvPr id="11" name="Text Placeholder 3"/>
          <p:cNvSpPr>
            <a:spLocks noGrp="1"/>
          </p:cNvSpPr>
          <p:nvPr>
            <p:ph type="body" sz="half" idx="2"/>
          </p:nvPr>
        </p:nvSpPr>
        <p:spPr>
          <a:xfrm>
            <a:off x="352426" y="1463040"/>
            <a:ext cx="3381375" cy="3967162"/>
          </a:xfrm>
        </p:spPr>
        <p:txBody>
          <a:bodyPr>
            <a:normAutofit/>
          </a:bodyPr>
          <a:lstStyle>
            <a:lvl1pPr marL="0" indent="0">
              <a:lnSpc>
                <a:spcPct val="150000"/>
              </a:lnSpc>
              <a:buNone/>
              <a:defRPr sz="1600" b="0" i="1" spc="0" baseline="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6" name="Content Placeholder 11"/>
          <p:cNvSpPr>
            <a:spLocks noGrp="1"/>
          </p:cNvSpPr>
          <p:nvPr>
            <p:ph sz="quarter" idx="14"/>
          </p:nvPr>
        </p:nvSpPr>
        <p:spPr>
          <a:xfrm>
            <a:off x="4105275" y="1463040"/>
            <a:ext cx="4681538" cy="3968496"/>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3" name="Date Placeholder 12"/>
          <p:cNvSpPr>
            <a:spLocks noGrp="1"/>
          </p:cNvSpPr>
          <p:nvPr>
            <p:ph type="dt" sz="half" idx="15"/>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18" name="Slide Number Placeholder 17"/>
          <p:cNvSpPr>
            <a:spLocks noGrp="1"/>
          </p:cNvSpPr>
          <p:nvPr>
            <p:ph type="sldNum" sz="quarter" idx="16"/>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0" name="Footer Placeholder 19"/>
          <p:cNvSpPr>
            <a:spLocks noGrp="1"/>
          </p:cNvSpPr>
          <p:nvPr>
            <p:ph type="ftr" sz="quarter" idx="17"/>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272431199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 name="Picture Placeholder 2"/>
          <p:cNvSpPr>
            <a:spLocks noGrp="1"/>
          </p:cNvSpPr>
          <p:nvPr>
            <p:ph type="pic" idx="1"/>
          </p:nvPr>
        </p:nvSpPr>
        <p:spPr>
          <a:xfrm>
            <a:off x="5229224" y="0"/>
            <a:ext cx="3914775" cy="5657850"/>
          </a:xfrm>
        </p:spPr>
        <p:txBody>
          <a:bodyPr anchor="ctr" anchorCtr="0"/>
          <a:lstStyle>
            <a:lvl1pPr marL="0" indent="0" algn="ctr">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25" name="Text Placeholder 24"/>
          <p:cNvSpPr>
            <a:spLocks noGrp="1"/>
          </p:cNvSpPr>
          <p:nvPr>
            <p:ph type="body" sz="quarter" idx="13"/>
          </p:nvPr>
        </p:nvSpPr>
        <p:spPr>
          <a:xfrm>
            <a:off x="352426" y="1600199"/>
            <a:ext cx="4572000" cy="3593237"/>
          </a:xfrm>
        </p:spPr>
        <p:txBody>
          <a:bodyPr>
            <a:normAutofit/>
          </a:bodyPr>
          <a:lstStyle>
            <a:lvl1pPr marL="0" indent="0">
              <a:lnSpc>
                <a:spcPct val="150000"/>
              </a:lnSpc>
              <a:spcBef>
                <a:spcPts val="0"/>
              </a:spcBef>
              <a:buNone/>
              <a:defRPr sz="1600" i="1">
                <a:solidFill>
                  <a:schemeClr val="tx1"/>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s-ES" smtClean="0"/>
              <a:t>Haga clic para modificar el estilo de texto del patrón</a:t>
            </a:r>
          </a:p>
        </p:txBody>
      </p:sp>
      <p:sp>
        <p:nvSpPr>
          <p:cNvPr id="11" name="Rectangle 10"/>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12" name="Straight Connector 1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itle Placeholder 1"/>
          <p:cNvSpPr>
            <a:spLocks noGrp="1"/>
          </p:cNvSpPr>
          <p:nvPr>
            <p:ph type="title"/>
          </p:nvPr>
        </p:nvSpPr>
        <p:spPr>
          <a:xfrm>
            <a:off x="352425" y="275208"/>
            <a:ext cx="4572000" cy="1324992"/>
          </a:xfrm>
          <a:prstGeom prst="rect">
            <a:avLst/>
          </a:prstGeom>
        </p:spPr>
        <p:txBody>
          <a:bodyPr vert="horz" lIns="91440" tIns="45720" rIns="91440" bIns="45720" rtlCol="0" anchor="b" anchorCtr="0">
            <a:normAutofit/>
          </a:bodyPr>
          <a:lstStyle/>
          <a:p>
            <a:r>
              <a:rPr lang="es-ES" smtClean="0"/>
              <a:t>Haga clic para modificar el estilo de título del patrón</a:t>
            </a:r>
            <a:endParaRPr lang="en-US" dirty="0"/>
          </a:p>
        </p:txBody>
      </p:sp>
      <p:sp>
        <p:nvSpPr>
          <p:cNvPr id="13" name="Date Placeholder 12"/>
          <p:cNvSpPr>
            <a:spLocks noGrp="1"/>
          </p:cNvSpPr>
          <p:nvPr>
            <p:ph type="dt" sz="half" idx="14"/>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0" name="Slide Number Placeholder 19"/>
          <p:cNvSpPr>
            <a:spLocks noGrp="1"/>
          </p:cNvSpPr>
          <p:nvPr>
            <p:ph type="sldNum" sz="quarter" idx="15"/>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1" name="Footer Placeholder 20"/>
          <p:cNvSpPr>
            <a:spLocks noGrp="1"/>
          </p:cNvSpPr>
          <p:nvPr>
            <p:ph type="ftr" sz="quarter" idx="16"/>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283061697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5" name="Footer Placeholder 4"/>
          <p:cNvSpPr>
            <a:spLocks noGrp="1"/>
          </p:cNvSpPr>
          <p:nvPr>
            <p:ph type="ftr" sz="quarter" idx="11"/>
          </p:nvPr>
        </p:nvSpPr>
        <p:spPr/>
        <p:txBody>
          <a:bodyPr/>
          <a:lstStyle/>
          <a:p>
            <a:endParaRPr lang="es-MX">
              <a:solidFill>
                <a:srgbClr val="FFFFFF">
                  <a:alpha val="65000"/>
                </a:srgbClr>
              </a:solidFill>
            </a:endParaRPr>
          </a:p>
        </p:txBody>
      </p:sp>
      <p:sp>
        <p:nvSpPr>
          <p:cNvPr id="6" name="Slide Number Placeholder 5"/>
          <p:cNvSpPr>
            <a:spLocks noGrp="1"/>
          </p:cNvSpPr>
          <p:nvPr>
            <p:ph type="sldNum" sz="quarter" idx="12"/>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Tree>
    <p:extLst>
      <p:ext uri="{BB962C8B-B14F-4D97-AF65-F5344CB8AC3E}">
        <p14:creationId xmlns:p14="http://schemas.microsoft.com/office/powerpoint/2010/main" val="233553334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Vertical Title 1"/>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5" name="Footer Placeholder 4"/>
          <p:cNvSpPr>
            <a:spLocks noGrp="1"/>
          </p:cNvSpPr>
          <p:nvPr>
            <p:ph type="ftr" sz="quarter" idx="11"/>
          </p:nvPr>
        </p:nvSpPr>
        <p:spPr/>
        <p:txBody>
          <a:bodyPr/>
          <a:lstStyle/>
          <a:p>
            <a:endParaRPr lang="es-MX">
              <a:solidFill>
                <a:srgbClr val="FFFFFF">
                  <a:alpha val="65000"/>
                </a:srgbClr>
              </a:solidFill>
            </a:endParaRPr>
          </a:p>
        </p:txBody>
      </p:sp>
      <p:sp>
        <p:nvSpPr>
          <p:cNvPr id="6" name="Slide Number Placeholder 5"/>
          <p:cNvSpPr>
            <a:spLocks noGrp="1"/>
          </p:cNvSpPr>
          <p:nvPr>
            <p:ph type="sldNum" sz="quarter" idx="12"/>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Tree>
    <p:extLst>
      <p:ext uri="{BB962C8B-B14F-4D97-AF65-F5344CB8AC3E}">
        <p14:creationId xmlns:p14="http://schemas.microsoft.com/office/powerpoint/2010/main" val="395618943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2426" y="2895600"/>
            <a:ext cx="4572000" cy="13687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15" name="Rectangle 14"/>
          <p:cNvSpPr/>
          <p:nvPr/>
        </p:nvSpPr>
        <p:spPr>
          <a:xfrm>
            <a:off x="0" y="4743451"/>
            <a:ext cx="9144000" cy="21145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16" name="Straight Connector 15"/>
          <p:cNvCxnSpPr/>
          <p:nvPr/>
        </p:nvCxnSpPr>
        <p:spPr>
          <a:xfrm>
            <a:off x="0" y="4714875"/>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Date Placeholder 21"/>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3" name="Slide Number Placeholder 22"/>
          <p:cNvSpPr>
            <a:spLocks noGrp="1"/>
          </p:cNvSpPr>
          <p:nvPr>
            <p:ph type="sldNum" sz="quarter" idx="11"/>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4" name="Footer Placeholder 23"/>
          <p:cNvSpPr>
            <a:spLocks noGrp="1"/>
          </p:cNvSpPr>
          <p:nvPr>
            <p:ph type="ftr" sz="quarter" idx="12"/>
          </p:nvPr>
        </p:nvSpPr>
        <p:spPr/>
        <p:txBody>
          <a:bodyPr/>
          <a:lstStyle/>
          <a:p>
            <a:endParaRPr lang="es-MX">
              <a:solidFill>
                <a:srgbClr val="FFFFFF">
                  <a:alpha val="65000"/>
                </a:srgbClr>
              </a:solidFill>
            </a:endParaRPr>
          </a:p>
        </p:txBody>
      </p:sp>
      <p:sp>
        <p:nvSpPr>
          <p:cNvPr id="12" name="Title 11"/>
          <p:cNvSpPr>
            <a:spLocks noGrp="1"/>
          </p:cNvSpPr>
          <p:nvPr>
            <p:ph type="title"/>
          </p:nvPr>
        </p:nvSpPr>
        <p:spPr>
          <a:xfrm>
            <a:off x="352426" y="457200"/>
            <a:ext cx="7680960" cy="2438399"/>
          </a:xfrm>
        </p:spPr>
        <p:txBody>
          <a:bodyPr>
            <a:normAutofit/>
          </a:bodyPr>
          <a:lstStyle>
            <a:lvl1pPr>
              <a:spcBef>
                <a:spcPts val="0"/>
              </a:spcBef>
              <a:defRPr kumimoji="0" lang="en-US" sz="6000" b="1" i="0" u="none" strike="noStrike" kern="1200" cap="none" spc="0" normalizeH="0" baseline="0" noProof="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415686565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1" name="Content Placeholder 30"/>
          <p:cNvSpPr>
            <a:spLocks noGrp="1"/>
          </p:cNvSpPr>
          <p:nvPr>
            <p:ph sz="quarter" idx="13"/>
          </p:nvPr>
        </p:nvSpPr>
        <p:spPr>
          <a:xfrm>
            <a:off x="352426" y="1463040"/>
            <a:ext cx="7680960" cy="47244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2" name="Date Placeholder 11"/>
          <p:cNvSpPr>
            <a:spLocks noGrp="1"/>
          </p:cNvSpPr>
          <p:nvPr>
            <p:ph type="dt" sz="half" idx="14"/>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19" name="Slide Number Placeholder 18"/>
          <p:cNvSpPr>
            <a:spLocks noGrp="1"/>
          </p:cNvSpPr>
          <p:nvPr>
            <p:ph type="sldNum" sz="quarter" idx="15"/>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1" name="Footer Placeholder 20"/>
          <p:cNvSpPr>
            <a:spLocks noGrp="1"/>
          </p:cNvSpPr>
          <p:nvPr>
            <p:ph type="ftr" sz="quarter" idx="16"/>
          </p:nvPr>
        </p:nvSpPr>
        <p:spPr/>
        <p:txBody>
          <a:bodyPr/>
          <a:lstStyle/>
          <a:p>
            <a:endParaRPr lang="es-MX">
              <a:solidFill>
                <a:srgbClr val="FFFFFF">
                  <a:alpha val="65000"/>
                </a:srgbClr>
              </a:solidFill>
            </a:endParaRPr>
          </a:p>
        </p:txBody>
      </p:sp>
      <p:sp>
        <p:nvSpPr>
          <p:cNvPr id="8" name="Title 7"/>
          <p:cNvSpPr>
            <a:spLocks noGrp="1"/>
          </p:cNvSpPr>
          <p:nvPr>
            <p:ph type="title"/>
          </p:nvPr>
        </p:nvSpPr>
        <p:spPr/>
        <p:txBody>
          <a:body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239840934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1" name="Subtitle 2"/>
          <p:cNvSpPr>
            <a:spLocks noGrp="1"/>
          </p:cNvSpPr>
          <p:nvPr>
            <p:ph type="subTitle" idx="1"/>
          </p:nvPr>
        </p:nvSpPr>
        <p:spPr>
          <a:xfrm>
            <a:off x="352426" y="4003302"/>
            <a:ext cx="4572000" cy="11782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16" name="Date Placeholder 15"/>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0" name="Slide Number Placeholder 19"/>
          <p:cNvSpPr>
            <a:spLocks noGrp="1"/>
          </p:cNvSpPr>
          <p:nvPr>
            <p:ph type="sldNum" sz="quarter" idx="11"/>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1" name="Footer Placeholder 20"/>
          <p:cNvSpPr>
            <a:spLocks noGrp="1"/>
          </p:cNvSpPr>
          <p:nvPr>
            <p:ph type="ftr" sz="quarter" idx="12"/>
          </p:nvPr>
        </p:nvSpPr>
        <p:spPr/>
        <p:txBody>
          <a:bodyPr/>
          <a:lstStyle/>
          <a:p>
            <a:endParaRPr lang="es-MX">
              <a:solidFill>
                <a:srgbClr val="FFFFFF">
                  <a:alpha val="65000"/>
                </a:srgbClr>
              </a:solidFill>
            </a:endParaRPr>
          </a:p>
        </p:txBody>
      </p:sp>
      <p:sp>
        <p:nvSpPr>
          <p:cNvPr id="13" name="Rectangle 12"/>
          <p:cNvSpPr/>
          <p:nvPr/>
        </p:nvSpPr>
        <p:spPr>
          <a:xfrm>
            <a:off x="0" y="0"/>
            <a:ext cx="9144000" cy="182880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18" name="Straight Connector 17"/>
          <p:cNvCxnSpPr/>
          <p:nvPr/>
        </p:nvCxnSpPr>
        <p:spPr>
          <a:xfrm>
            <a:off x="-4439" y="182880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itle 13"/>
          <p:cNvSpPr>
            <a:spLocks noGrp="1"/>
          </p:cNvSpPr>
          <p:nvPr>
            <p:ph type="title"/>
          </p:nvPr>
        </p:nvSpPr>
        <p:spPr>
          <a:xfrm>
            <a:off x="354366" y="1990078"/>
            <a:ext cx="8439912" cy="1984248"/>
          </a:xfrm>
        </p:spPr>
        <p:txBody>
          <a:bodyPr>
            <a:noAutofit/>
          </a:bodyPr>
          <a:lstStyle>
            <a:lvl1pPr>
              <a:defRPr kumimoji="0" lang="en-US" sz="6000" b="1" i="0" u="none" strike="noStrike" kern="1200" cap="none" spc="0" normalizeH="0" baseline="0" noProof="0" dirty="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pPr marL="0" marR="0" lvl="0" indent="0" algn="l" defTabSz="914400" rtl="0" eaLnBrk="1" fontAlgn="auto" latinLnBrk="0" hangingPunct="1">
              <a:lnSpc>
                <a:spcPct val="100000"/>
              </a:lnSpc>
              <a:spcBef>
                <a:spcPts val="400"/>
              </a:spcBef>
              <a:spcAft>
                <a:spcPts val="0"/>
              </a:spcAft>
              <a:buClrTx/>
              <a:buSzTx/>
              <a:buFontTx/>
              <a:buNone/>
              <a:tabLst/>
              <a:defRPr/>
            </a:pPr>
            <a:r>
              <a:rPr lang="es-ES" smtClean="0"/>
              <a:t>Haga clic para modificar el estilo de título del patrón</a:t>
            </a:r>
            <a:endParaRPr lang="en-US" dirty="0"/>
          </a:p>
        </p:txBody>
      </p:sp>
    </p:spTree>
    <p:extLst>
      <p:ext uri="{BB962C8B-B14F-4D97-AF65-F5344CB8AC3E}">
        <p14:creationId xmlns:p14="http://schemas.microsoft.com/office/powerpoint/2010/main" val="136031014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6" name="Content Placeholder 11"/>
          <p:cNvSpPr>
            <a:spLocks noGrp="1"/>
          </p:cNvSpPr>
          <p:nvPr>
            <p:ph sz="quarter" idx="14"/>
          </p:nvPr>
        </p:nvSpPr>
        <p:spPr>
          <a:xfrm>
            <a:off x="4901184"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8" name="Content Placeholder 30"/>
          <p:cNvSpPr>
            <a:spLocks noGrp="1"/>
          </p:cNvSpPr>
          <p:nvPr>
            <p:ph sz="quarter" idx="13"/>
          </p:nvPr>
        </p:nvSpPr>
        <p:spPr>
          <a:xfrm>
            <a:off x="352426"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7" name="Title 26"/>
          <p:cNvSpPr>
            <a:spLocks noGrp="1"/>
          </p:cNvSpPr>
          <p:nvPr>
            <p:ph type="title"/>
          </p:nvPr>
        </p:nvSpPr>
        <p:spPr/>
        <p:txBody>
          <a:bodyPr/>
          <a:lstStyle/>
          <a:p>
            <a:r>
              <a:rPr lang="es-ES" smtClean="0"/>
              <a:t>Haga clic para modificar el estilo de título del patrón</a:t>
            </a:r>
            <a:endParaRPr lang="en-US" dirty="0"/>
          </a:p>
        </p:txBody>
      </p:sp>
      <p:sp>
        <p:nvSpPr>
          <p:cNvPr id="20" name="Date Placeholder 19"/>
          <p:cNvSpPr>
            <a:spLocks noGrp="1"/>
          </p:cNvSpPr>
          <p:nvPr>
            <p:ph type="dt" sz="half" idx="15"/>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5" name="Slide Number Placeholder 24"/>
          <p:cNvSpPr>
            <a:spLocks noGrp="1"/>
          </p:cNvSpPr>
          <p:nvPr>
            <p:ph type="sldNum" sz="quarter" idx="16"/>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6" name="Footer Placeholder 25"/>
          <p:cNvSpPr>
            <a:spLocks noGrp="1"/>
          </p:cNvSpPr>
          <p:nvPr>
            <p:ph type="ftr" sz="quarter" idx="17"/>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15124183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1" name="Date Placeholder 10"/>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14" name="Slide Number Placeholder 13"/>
          <p:cNvSpPr>
            <a:spLocks noGrp="1"/>
          </p:cNvSpPr>
          <p:nvPr>
            <p:ph type="sldNum" sz="quarter" idx="11"/>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18" name="Footer Placeholder 17"/>
          <p:cNvSpPr>
            <a:spLocks noGrp="1"/>
          </p:cNvSpPr>
          <p:nvPr>
            <p:ph type="ftr" sz="quarter" idx="12"/>
          </p:nvPr>
        </p:nvSpPr>
        <p:spPr/>
        <p:txBody>
          <a:bodyPr/>
          <a:lstStyle/>
          <a:p>
            <a:endParaRPr lang="es-MX">
              <a:solidFill>
                <a:srgbClr val="FFFFFF">
                  <a:alpha val="65000"/>
                </a:srgbClr>
              </a:solidFill>
            </a:endParaRPr>
          </a:p>
        </p:txBody>
      </p:sp>
      <p:sp>
        <p:nvSpPr>
          <p:cNvPr id="15" name="Title 14"/>
          <p:cNvSpPr>
            <a:spLocks noGrp="1"/>
          </p:cNvSpPr>
          <p:nvPr>
            <p:ph type="title"/>
          </p:nvPr>
        </p:nvSpPr>
        <p:spPr/>
        <p:txBody>
          <a:bodyPr/>
          <a:lstStyle/>
          <a:p>
            <a:r>
              <a:rPr lang="es-ES" smtClean="0"/>
              <a:t>Haga clic para modificar el estilo de título del patrón</a:t>
            </a:r>
            <a:endParaRPr lang="en-US"/>
          </a:p>
        </p:txBody>
      </p:sp>
    </p:spTree>
    <p:extLst>
      <p:ext uri="{BB962C8B-B14F-4D97-AF65-F5344CB8AC3E}">
        <p14:creationId xmlns:p14="http://schemas.microsoft.com/office/powerpoint/2010/main" val="120976290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3" name="Rectangle 12"/>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8" name="Text Placeholder 3"/>
          <p:cNvSpPr>
            <a:spLocks noGrp="1"/>
          </p:cNvSpPr>
          <p:nvPr>
            <p:ph type="body" sz="half" idx="2"/>
          </p:nvPr>
        </p:nvSpPr>
        <p:spPr>
          <a:xfrm>
            <a:off x="352426"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9" name="Text Placeholder 3"/>
          <p:cNvSpPr>
            <a:spLocks noGrp="1"/>
          </p:cNvSpPr>
          <p:nvPr>
            <p:ph type="body" sz="half" idx="15"/>
          </p:nvPr>
        </p:nvSpPr>
        <p:spPr>
          <a:xfrm>
            <a:off x="4900613"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2" name="Content Placeholder 11"/>
          <p:cNvSpPr>
            <a:spLocks noGrp="1"/>
          </p:cNvSpPr>
          <p:nvPr>
            <p:ph sz="quarter" idx="14"/>
          </p:nvPr>
        </p:nvSpPr>
        <p:spPr>
          <a:xfrm>
            <a:off x="4900613"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8" name="Content Placeholder 30"/>
          <p:cNvSpPr>
            <a:spLocks noGrp="1"/>
          </p:cNvSpPr>
          <p:nvPr>
            <p:ph sz="quarter" idx="13"/>
          </p:nvPr>
        </p:nvSpPr>
        <p:spPr>
          <a:xfrm>
            <a:off x="352426"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30" name="Title 29"/>
          <p:cNvSpPr>
            <a:spLocks noGrp="1"/>
          </p:cNvSpPr>
          <p:nvPr>
            <p:ph type="title"/>
          </p:nvPr>
        </p:nvSpPr>
        <p:spPr/>
        <p:txBody>
          <a:bodyPr/>
          <a:lstStyle/>
          <a:p>
            <a:r>
              <a:rPr lang="es-ES" smtClean="0"/>
              <a:t>Haga clic para modificar el estilo de título del patrón</a:t>
            </a:r>
            <a:endParaRPr lang="en-US"/>
          </a:p>
        </p:txBody>
      </p:sp>
      <p:sp>
        <p:nvSpPr>
          <p:cNvPr id="20" name="Date Placeholder 19"/>
          <p:cNvSpPr>
            <a:spLocks noGrp="1"/>
          </p:cNvSpPr>
          <p:nvPr>
            <p:ph type="dt" sz="half" idx="16"/>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4" name="Slide Number Placeholder 23"/>
          <p:cNvSpPr>
            <a:spLocks noGrp="1"/>
          </p:cNvSpPr>
          <p:nvPr>
            <p:ph type="sldNum" sz="quarter" idx="17"/>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9" name="Footer Placeholder 28"/>
          <p:cNvSpPr>
            <a:spLocks noGrp="1"/>
          </p:cNvSpPr>
          <p:nvPr>
            <p:ph type="ftr" sz="quarter" idx="18"/>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341581004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1" name="Date Placeholder 10"/>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14" name="Slide Number Placeholder 13"/>
          <p:cNvSpPr>
            <a:spLocks noGrp="1"/>
          </p:cNvSpPr>
          <p:nvPr>
            <p:ph type="sldNum" sz="quarter" idx="11"/>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18" name="Footer Placeholder 17"/>
          <p:cNvSpPr>
            <a:spLocks noGrp="1"/>
          </p:cNvSpPr>
          <p:nvPr>
            <p:ph type="ftr" sz="quarter" idx="12"/>
          </p:nvPr>
        </p:nvSpPr>
        <p:spPr/>
        <p:txBody>
          <a:bodyPr/>
          <a:lstStyle/>
          <a:p>
            <a:endParaRPr lang="es-MX">
              <a:solidFill>
                <a:srgbClr val="FFFFFF">
                  <a:alpha val="65000"/>
                </a:srgbClr>
              </a:solidFill>
            </a:endParaRPr>
          </a:p>
        </p:txBody>
      </p:sp>
      <p:sp>
        <p:nvSpPr>
          <p:cNvPr id="15" name="Title 14"/>
          <p:cNvSpPr>
            <a:spLocks noGrp="1"/>
          </p:cNvSpPr>
          <p:nvPr>
            <p:ph type="title"/>
          </p:nvPr>
        </p:nvSpPr>
        <p:spPr/>
        <p:txBody>
          <a:bodyPr/>
          <a:lstStyle/>
          <a:p>
            <a:r>
              <a:rPr lang="es-ES" smtClean="0"/>
              <a:t>Haga clic para modificar el estilo de título del patrón</a:t>
            </a:r>
            <a:endParaRPr lang="en-US"/>
          </a:p>
        </p:txBody>
      </p:sp>
    </p:spTree>
    <p:extLst>
      <p:ext uri="{BB962C8B-B14F-4D97-AF65-F5344CB8AC3E}">
        <p14:creationId xmlns:p14="http://schemas.microsoft.com/office/powerpoint/2010/main" val="200141131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7" name="Date Placeholder 6"/>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12" name="Slide Number Placeholder 11"/>
          <p:cNvSpPr>
            <a:spLocks noGrp="1"/>
          </p:cNvSpPr>
          <p:nvPr>
            <p:ph type="sldNum" sz="quarter" idx="11"/>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13" name="Footer Placeholder 12"/>
          <p:cNvSpPr>
            <a:spLocks noGrp="1"/>
          </p:cNvSpPr>
          <p:nvPr>
            <p:ph type="ftr" sz="quarter" idx="12"/>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203868199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4" name="Rectangle 13"/>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22" name="Straight Connector 2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itle 23"/>
          <p:cNvSpPr>
            <a:spLocks noGrp="1"/>
          </p:cNvSpPr>
          <p:nvPr>
            <p:ph type="title"/>
          </p:nvPr>
        </p:nvSpPr>
        <p:spPr/>
        <p:txBody>
          <a:bodyPr/>
          <a:lstStyle/>
          <a:p>
            <a:r>
              <a:rPr lang="es-ES" smtClean="0"/>
              <a:t>Haga clic para modificar el estilo de título del patrón</a:t>
            </a:r>
            <a:endParaRPr lang="en-US"/>
          </a:p>
        </p:txBody>
      </p:sp>
      <p:sp>
        <p:nvSpPr>
          <p:cNvPr id="11" name="Text Placeholder 3"/>
          <p:cNvSpPr>
            <a:spLocks noGrp="1"/>
          </p:cNvSpPr>
          <p:nvPr>
            <p:ph type="body" sz="half" idx="2"/>
          </p:nvPr>
        </p:nvSpPr>
        <p:spPr>
          <a:xfrm>
            <a:off x="352426" y="1463040"/>
            <a:ext cx="3381375" cy="3967162"/>
          </a:xfrm>
        </p:spPr>
        <p:txBody>
          <a:bodyPr>
            <a:normAutofit/>
          </a:bodyPr>
          <a:lstStyle>
            <a:lvl1pPr marL="0" indent="0">
              <a:lnSpc>
                <a:spcPct val="150000"/>
              </a:lnSpc>
              <a:buNone/>
              <a:defRPr sz="1600" b="0" i="1" spc="0" baseline="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6" name="Content Placeholder 11"/>
          <p:cNvSpPr>
            <a:spLocks noGrp="1"/>
          </p:cNvSpPr>
          <p:nvPr>
            <p:ph sz="quarter" idx="14"/>
          </p:nvPr>
        </p:nvSpPr>
        <p:spPr>
          <a:xfrm>
            <a:off x="4105275" y="1463040"/>
            <a:ext cx="4681538" cy="3968496"/>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3" name="Date Placeholder 12"/>
          <p:cNvSpPr>
            <a:spLocks noGrp="1"/>
          </p:cNvSpPr>
          <p:nvPr>
            <p:ph type="dt" sz="half" idx="15"/>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18" name="Slide Number Placeholder 17"/>
          <p:cNvSpPr>
            <a:spLocks noGrp="1"/>
          </p:cNvSpPr>
          <p:nvPr>
            <p:ph type="sldNum" sz="quarter" idx="16"/>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0" name="Footer Placeholder 19"/>
          <p:cNvSpPr>
            <a:spLocks noGrp="1"/>
          </p:cNvSpPr>
          <p:nvPr>
            <p:ph type="ftr" sz="quarter" idx="17"/>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14978737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 name="Picture Placeholder 2"/>
          <p:cNvSpPr>
            <a:spLocks noGrp="1"/>
          </p:cNvSpPr>
          <p:nvPr>
            <p:ph type="pic" idx="1"/>
          </p:nvPr>
        </p:nvSpPr>
        <p:spPr>
          <a:xfrm>
            <a:off x="5229224" y="0"/>
            <a:ext cx="3914775" cy="5657850"/>
          </a:xfrm>
        </p:spPr>
        <p:txBody>
          <a:bodyPr anchor="ctr" anchorCtr="0"/>
          <a:lstStyle>
            <a:lvl1pPr marL="0" indent="0" algn="ctr">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25" name="Text Placeholder 24"/>
          <p:cNvSpPr>
            <a:spLocks noGrp="1"/>
          </p:cNvSpPr>
          <p:nvPr>
            <p:ph type="body" sz="quarter" idx="13"/>
          </p:nvPr>
        </p:nvSpPr>
        <p:spPr>
          <a:xfrm>
            <a:off x="352426" y="1600199"/>
            <a:ext cx="4572000" cy="3593237"/>
          </a:xfrm>
        </p:spPr>
        <p:txBody>
          <a:bodyPr>
            <a:normAutofit/>
          </a:bodyPr>
          <a:lstStyle>
            <a:lvl1pPr marL="0" indent="0">
              <a:lnSpc>
                <a:spcPct val="150000"/>
              </a:lnSpc>
              <a:spcBef>
                <a:spcPts val="0"/>
              </a:spcBef>
              <a:buNone/>
              <a:defRPr sz="1600" i="1">
                <a:solidFill>
                  <a:schemeClr val="tx1"/>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s-ES" smtClean="0"/>
              <a:t>Haga clic para modificar el estilo de texto del patrón</a:t>
            </a:r>
          </a:p>
        </p:txBody>
      </p:sp>
      <p:sp>
        <p:nvSpPr>
          <p:cNvPr id="11" name="Rectangle 10"/>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12" name="Straight Connector 1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itle Placeholder 1"/>
          <p:cNvSpPr>
            <a:spLocks noGrp="1"/>
          </p:cNvSpPr>
          <p:nvPr>
            <p:ph type="title"/>
          </p:nvPr>
        </p:nvSpPr>
        <p:spPr>
          <a:xfrm>
            <a:off x="352425" y="275208"/>
            <a:ext cx="4572000" cy="1324992"/>
          </a:xfrm>
          <a:prstGeom prst="rect">
            <a:avLst/>
          </a:prstGeom>
        </p:spPr>
        <p:txBody>
          <a:bodyPr vert="horz" lIns="91440" tIns="45720" rIns="91440" bIns="45720" rtlCol="0" anchor="b" anchorCtr="0">
            <a:normAutofit/>
          </a:bodyPr>
          <a:lstStyle/>
          <a:p>
            <a:r>
              <a:rPr lang="es-ES" smtClean="0"/>
              <a:t>Haga clic para modificar el estilo de título del patrón</a:t>
            </a:r>
            <a:endParaRPr lang="en-US" dirty="0"/>
          </a:p>
        </p:txBody>
      </p:sp>
      <p:sp>
        <p:nvSpPr>
          <p:cNvPr id="13" name="Date Placeholder 12"/>
          <p:cNvSpPr>
            <a:spLocks noGrp="1"/>
          </p:cNvSpPr>
          <p:nvPr>
            <p:ph type="dt" sz="half" idx="14"/>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0" name="Slide Number Placeholder 19"/>
          <p:cNvSpPr>
            <a:spLocks noGrp="1"/>
          </p:cNvSpPr>
          <p:nvPr>
            <p:ph type="sldNum" sz="quarter" idx="15"/>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1" name="Footer Placeholder 20"/>
          <p:cNvSpPr>
            <a:spLocks noGrp="1"/>
          </p:cNvSpPr>
          <p:nvPr>
            <p:ph type="ftr" sz="quarter" idx="16"/>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205728387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5" name="Footer Placeholder 4"/>
          <p:cNvSpPr>
            <a:spLocks noGrp="1"/>
          </p:cNvSpPr>
          <p:nvPr>
            <p:ph type="ftr" sz="quarter" idx="11"/>
          </p:nvPr>
        </p:nvSpPr>
        <p:spPr/>
        <p:txBody>
          <a:bodyPr/>
          <a:lstStyle/>
          <a:p>
            <a:endParaRPr lang="es-MX">
              <a:solidFill>
                <a:srgbClr val="FFFFFF">
                  <a:alpha val="65000"/>
                </a:srgbClr>
              </a:solidFill>
            </a:endParaRPr>
          </a:p>
        </p:txBody>
      </p:sp>
      <p:sp>
        <p:nvSpPr>
          <p:cNvPr id="6" name="Slide Number Placeholder 5"/>
          <p:cNvSpPr>
            <a:spLocks noGrp="1"/>
          </p:cNvSpPr>
          <p:nvPr>
            <p:ph type="sldNum" sz="quarter" idx="12"/>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Tree>
    <p:extLst>
      <p:ext uri="{BB962C8B-B14F-4D97-AF65-F5344CB8AC3E}">
        <p14:creationId xmlns:p14="http://schemas.microsoft.com/office/powerpoint/2010/main" val="266370298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Vertical Title 1"/>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5" name="Footer Placeholder 4"/>
          <p:cNvSpPr>
            <a:spLocks noGrp="1"/>
          </p:cNvSpPr>
          <p:nvPr>
            <p:ph type="ftr" sz="quarter" idx="11"/>
          </p:nvPr>
        </p:nvSpPr>
        <p:spPr/>
        <p:txBody>
          <a:bodyPr/>
          <a:lstStyle/>
          <a:p>
            <a:endParaRPr lang="es-MX">
              <a:solidFill>
                <a:srgbClr val="FFFFFF">
                  <a:alpha val="65000"/>
                </a:srgbClr>
              </a:solidFill>
            </a:endParaRPr>
          </a:p>
        </p:txBody>
      </p:sp>
      <p:sp>
        <p:nvSpPr>
          <p:cNvPr id="6" name="Slide Number Placeholder 5"/>
          <p:cNvSpPr>
            <a:spLocks noGrp="1"/>
          </p:cNvSpPr>
          <p:nvPr>
            <p:ph type="sldNum" sz="quarter" idx="12"/>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Tree>
    <p:extLst>
      <p:ext uri="{BB962C8B-B14F-4D97-AF65-F5344CB8AC3E}">
        <p14:creationId xmlns:p14="http://schemas.microsoft.com/office/powerpoint/2010/main" val="118113209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2426" y="2895600"/>
            <a:ext cx="4572000" cy="13687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15" name="Rectangle 14"/>
          <p:cNvSpPr/>
          <p:nvPr/>
        </p:nvSpPr>
        <p:spPr>
          <a:xfrm>
            <a:off x="0" y="4743451"/>
            <a:ext cx="9144000" cy="21145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16" name="Straight Connector 15"/>
          <p:cNvCxnSpPr/>
          <p:nvPr/>
        </p:nvCxnSpPr>
        <p:spPr>
          <a:xfrm>
            <a:off x="0" y="4714875"/>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Date Placeholder 21"/>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3" name="Slide Number Placeholder 22"/>
          <p:cNvSpPr>
            <a:spLocks noGrp="1"/>
          </p:cNvSpPr>
          <p:nvPr>
            <p:ph type="sldNum" sz="quarter" idx="11"/>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4" name="Footer Placeholder 23"/>
          <p:cNvSpPr>
            <a:spLocks noGrp="1"/>
          </p:cNvSpPr>
          <p:nvPr>
            <p:ph type="ftr" sz="quarter" idx="12"/>
          </p:nvPr>
        </p:nvSpPr>
        <p:spPr/>
        <p:txBody>
          <a:bodyPr/>
          <a:lstStyle/>
          <a:p>
            <a:endParaRPr lang="es-MX">
              <a:solidFill>
                <a:srgbClr val="FFFFFF">
                  <a:alpha val="65000"/>
                </a:srgbClr>
              </a:solidFill>
            </a:endParaRPr>
          </a:p>
        </p:txBody>
      </p:sp>
      <p:sp>
        <p:nvSpPr>
          <p:cNvPr id="12" name="Title 11"/>
          <p:cNvSpPr>
            <a:spLocks noGrp="1"/>
          </p:cNvSpPr>
          <p:nvPr>
            <p:ph type="title"/>
          </p:nvPr>
        </p:nvSpPr>
        <p:spPr>
          <a:xfrm>
            <a:off x="352426" y="457200"/>
            <a:ext cx="7680960" cy="2438399"/>
          </a:xfrm>
        </p:spPr>
        <p:txBody>
          <a:bodyPr>
            <a:normAutofit/>
          </a:bodyPr>
          <a:lstStyle>
            <a:lvl1pPr>
              <a:spcBef>
                <a:spcPts val="0"/>
              </a:spcBef>
              <a:defRPr kumimoji="0" lang="en-US" sz="6000" b="1" i="0" u="none" strike="noStrike" kern="1200" cap="none" spc="0" normalizeH="0" baseline="0" noProof="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18237336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1" name="Content Placeholder 30"/>
          <p:cNvSpPr>
            <a:spLocks noGrp="1"/>
          </p:cNvSpPr>
          <p:nvPr>
            <p:ph sz="quarter" idx="13"/>
          </p:nvPr>
        </p:nvSpPr>
        <p:spPr>
          <a:xfrm>
            <a:off x="352426" y="1463040"/>
            <a:ext cx="7680960" cy="47244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2" name="Date Placeholder 11"/>
          <p:cNvSpPr>
            <a:spLocks noGrp="1"/>
          </p:cNvSpPr>
          <p:nvPr>
            <p:ph type="dt" sz="half" idx="14"/>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19" name="Slide Number Placeholder 18"/>
          <p:cNvSpPr>
            <a:spLocks noGrp="1"/>
          </p:cNvSpPr>
          <p:nvPr>
            <p:ph type="sldNum" sz="quarter" idx="15"/>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1" name="Footer Placeholder 20"/>
          <p:cNvSpPr>
            <a:spLocks noGrp="1"/>
          </p:cNvSpPr>
          <p:nvPr>
            <p:ph type="ftr" sz="quarter" idx="16"/>
          </p:nvPr>
        </p:nvSpPr>
        <p:spPr/>
        <p:txBody>
          <a:bodyPr/>
          <a:lstStyle/>
          <a:p>
            <a:endParaRPr lang="es-MX">
              <a:solidFill>
                <a:srgbClr val="FFFFFF">
                  <a:alpha val="65000"/>
                </a:srgbClr>
              </a:solidFill>
            </a:endParaRPr>
          </a:p>
        </p:txBody>
      </p:sp>
      <p:sp>
        <p:nvSpPr>
          <p:cNvPr id="8" name="Title 7"/>
          <p:cNvSpPr>
            <a:spLocks noGrp="1"/>
          </p:cNvSpPr>
          <p:nvPr>
            <p:ph type="title"/>
          </p:nvPr>
        </p:nvSpPr>
        <p:spPr/>
        <p:txBody>
          <a:body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1097248866"/>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1" name="Subtitle 2"/>
          <p:cNvSpPr>
            <a:spLocks noGrp="1"/>
          </p:cNvSpPr>
          <p:nvPr>
            <p:ph type="subTitle" idx="1"/>
          </p:nvPr>
        </p:nvSpPr>
        <p:spPr>
          <a:xfrm>
            <a:off x="352426" y="4003302"/>
            <a:ext cx="4572000" cy="11782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16" name="Date Placeholder 15"/>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0" name="Slide Number Placeholder 19"/>
          <p:cNvSpPr>
            <a:spLocks noGrp="1"/>
          </p:cNvSpPr>
          <p:nvPr>
            <p:ph type="sldNum" sz="quarter" idx="11"/>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1" name="Footer Placeholder 20"/>
          <p:cNvSpPr>
            <a:spLocks noGrp="1"/>
          </p:cNvSpPr>
          <p:nvPr>
            <p:ph type="ftr" sz="quarter" idx="12"/>
          </p:nvPr>
        </p:nvSpPr>
        <p:spPr/>
        <p:txBody>
          <a:bodyPr/>
          <a:lstStyle/>
          <a:p>
            <a:endParaRPr lang="es-MX">
              <a:solidFill>
                <a:srgbClr val="FFFFFF">
                  <a:alpha val="65000"/>
                </a:srgbClr>
              </a:solidFill>
            </a:endParaRPr>
          </a:p>
        </p:txBody>
      </p:sp>
      <p:sp>
        <p:nvSpPr>
          <p:cNvPr id="13" name="Rectangle 12"/>
          <p:cNvSpPr/>
          <p:nvPr/>
        </p:nvSpPr>
        <p:spPr>
          <a:xfrm>
            <a:off x="0" y="0"/>
            <a:ext cx="9144000" cy="182880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18" name="Straight Connector 17"/>
          <p:cNvCxnSpPr/>
          <p:nvPr/>
        </p:nvCxnSpPr>
        <p:spPr>
          <a:xfrm>
            <a:off x="-4439" y="182880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itle 13"/>
          <p:cNvSpPr>
            <a:spLocks noGrp="1"/>
          </p:cNvSpPr>
          <p:nvPr>
            <p:ph type="title"/>
          </p:nvPr>
        </p:nvSpPr>
        <p:spPr>
          <a:xfrm>
            <a:off x="354366" y="1990078"/>
            <a:ext cx="8439912" cy="1984248"/>
          </a:xfrm>
        </p:spPr>
        <p:txBody>
          <a:bodyPr>
            <a:noAutofit/>
          </a:bodyPr>
          <a:lstStyle>
            <a:lvl1pPr>
              <a:defRPr kumimoji="0" lang="en-US" sz="6000" b="1" i="0" u="none" strike="noStrike" kern="1200" cap="none" spc="0" normalizeH="0" baseline="0" noProof="0" dirty="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pPr marL="0" marR="0" lvl="0" indent="0" algn="l" defTabSz="914400" rtl="0" eaLnBrk="1" fontAlgn="auto" latinLnBrk="0" hangingPunct="1">
              <a:lnSpc>
                <a:spcPct val="100000"/>
              </a:lnSpc>
              <a:spcBef>
                <a:spcPts val="400"/>
              </a:spcBef>
              <a:spcAft>
                <a:spcPts val="0"/>
              </a:spcAft>
              <a:buClrTx/>
              <a:buSzTx/>
              <a:buFontTx/>
              <a:buNone/>
              <a:tabLst/>
              <a:defRPr/>
            </a:pPr>
            <a:r>
              <a:rPr lang="es-ES" smtClean="0"/>
              <a:t>Haga clic para modificar el estilo de título del patrón</a:t>
            </a:r>
            <a:endParaRPr lang="en-US" dirty="0"/>
          </a:p>
        </p:txBody>
      </p:sp>
    </p:spTree>
    <p:extLst>
      <p:ext uri="{BB962C8B-B14F-4D97-AF65-F5344CB8AC3E}">
        <p14:creationId xmlns:p14="http://schemas.microsoft.com/office/powerpoint/2010/main" val="310905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7" name="Date Placeholder 6"/>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12" name="Slide Number Placeholder 11"/>
          <p:cNvSpPr>
            <a:spLocks noGrp="1"/>
          </p:cNvSpPr>
          <p:nvPr>
            <p:ph type="sldNum" sz="quarter" idx="11"/>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13" name="Footer Placeholder 12"/>
          <p:cNvSpPr>
            <a:spLocks noGrp="1"/>
          </p:cNvSpPr>
          <p:nvPr>
            <p:ph type="ftr" sz="quarter" idx="12"/>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2281024648"/>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6" name="Content Placeholder 11"/>
          <p:cNvSpPr>
            <a:spLocks noGrp="1"/>
          </p:cNvSpPr>
          <p:nvPr>
            <p:ph sz="quarter" idx="14"/>
          </p:nvPr>
        </p:nvSpPr>
        <p:spPr>
          <a:xfrm>
            <a:off x="4901184"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8" name="Content Placeholder 30"/>
          <p:cNvSpPr>
            <a:spLocks noGrp="1"/>
          </p:cNvSpPr>
          <p:nvPr>
            <p:ph sz="quarter" idx="13"/>
          </p:nvPr>
        </p:nvSpPr>
        <p:spPr>
          <a:xfrm>
            <a:off x="352426"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7" name="Title 26"/>
          <p:cNvSpPr>
            <a:spLocks noGrp="1"/>
          </p:cNvSpPr>
          <p:nvPr>
            <p:ph type="title"/>
          </p:nvPr>
        </p:nvSpPr>
        <p:spPr/>
        <p:txBody>
          <a:bodyPr/>
          <a:lstStyle/>
          <a:p>
            <a:r>
              <a:rPr lang="es-ES" smtClean="0"/>
              <a:t>Haga clic para modificar el estilo de título del patrón</a:t>
            </a:r>
            <a:endParaRPr lang="en-US" dirty="0"/>
          </a:p>
        </p:txBody>
      </p:sp>
      <p:sp>
        <p:nvSpPr>
          <p:cNvPr id="20" name="Date Placeholder 19"/>
          <p:cNvSpPr>
            <a:spLocks noGrp="1"/>
          </p:cNvSpPr>
          <p:nvPr>
            <p:ph type="dt" sz="half" idx="15"/>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5" name="Slide Number Placeholder 24"/>
          <p:cNvSpPr>
            <a:spLocks noGrp="1"/>
          </p:cNvSpPr>
          <p:nvPr>
            <p:ph type="sldNum" sz="quarter" idx="16"/>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6" name="Footer Placeholder 25"/>
          <p:cNvSpPr>
            <a:spLocks noGrp="1"/>
          </p:cNvSpPr>
          <p:nvPr>
            <p:ph type="ftr" sz="quarter" idx="17"/>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2327617118"/>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3" name="Rectangle 12"/>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8" name="Text Placeholder 3"/>
          <p:cNvSpPr>
            <a:spLocks noGrp="1"/>
          </p:cNvSpPr>
          <p:nvPr>
            <p:ph type="body" sz="half" idx="2"/>
          </p:nvPr>
        </p:nvSpPr>
        <p:spPr>
          <a:xfrm>
            <a:off x="352426"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9" name="Text Placeholder 3"/>
          <p:cNvSpPr>
            <a:spLocks noGrp="1"/>
          </p:cNvSpPr>
          <p:nvPr>
            <p:ph type="body" sz="half" idx="15"/>
          </p:nvPr>
        </p:nvSpPr>
        <p:spPr>
          <a:xfrm>
            <a:off x="4900613"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2" name="Content Placeholder 11"/>
          <p:cNvSpPr>
            <a:spLocks noGrp="1"/>
          </p:cNvSpPr>
          <p:nvPr>
            <p:ph sz="quarter" idx="14"/>
          </p:nvPr>
        </p:nvSpPr>
        <p:spPr>
          <a:xfrm>
            <a:off x="4900613"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8" name="Content Placeholder 30"/>
          <p:cNvSpPr>
            <a:spLocks noGrp="1"/>
          </p:cNvSpPr>
          <p:nvPr>
            <p:ph sz="quarter" idx="13"/>
          </p:nvPr>
        </p:nvSpPr>
        <p:spPr>
          <a:xfrm>
            <a:off x="352426"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30" name="Title 29"/>
          <p:cNvSpPr>
            <a:spLocks noGrp="1"/>
          </p:cNvSpPr>
          <p:nvPr>
            <p:ph type="title"/>
          </p:nvPr>
        </p:nvSpPr>
        <p:spPr/>
        <p:txBody>
          <a:bodyPr/>
          <a:lstStyle/>
          <a:p>
            <a:r>
              <a:rPr lang="es-ES" smtClean="0"/>
              <a:t>Haga clic para modificar el estilo de título del patrón</a:t>
            </a:r>
            <a:endParaRPr lang="en-US"/>
          </a:p>
        </p:txBody>
      </p:sp>
      <p:sp>
        <p:nvSpPr>
          <p:cNvPr id="20" name="Date Placeholder 19"/>
          <p:cNvSpPr>
            <a:spLocks noGrp="1"/>
          </p:cNvSpPr>
          <p:nvPr>
            <p:ph type="dt" sz="half" idx="16"/>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4" name="Slide Number Placeholder 23"/>
          <p:cNvSpPr>
            <a:spLocks noGrp="1"/>
          </p:cNvSpPr>
          <p:nvPr>
            <p:ph type="sldNum" sz="quarter" idx="17"/>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9" name="Footer Placeholder 28"/>
          <p:cNvSpPr>
            <a:spLocks noGrp="1"/>
          </p:cNvSpPr>
          <p:nvPr>
            <p:ph type="ftr" sz="quarter" idx="18"/>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21905898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1" name="Date Placeholder 10"/>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14" name="Slide Number Placeholder 13"/>
          <p:cNvSpPr>
            <a:spLocks noGrp="1"/>
          </p:cNvSpPr>
          <p:nvPr>
            <p:ph type="sldNum" sz="quarter" idx="11"/>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18" name="Footer Placeholder 17"/>
          <p:cNvSpPr>
            <a:spLocks noGrp="1"/>
          </p:cNvSpPr>
          <p:nvPr>
            <p:ph type="ftr" sz="quarter" idx="12"/>
          </p:nvPr>
        </p:nvSpPr>
        <p:spPr/>
        <p:txBody>
          <a:bodyPr/>
          <a:lstStyle/>
          <a:p>
            <a:endParaRPr lang="es-MX">
              <a:solidFill>
                <a:srgbClr val="FFFFFF">
                  <a:alpha val="65000"/>
                </a:srgbClr>
              </a:solidFill>
            </a:endParaRPr>
          </a:p>
        </p:txBody>
      </p:sp>
      <p:sp>
        <p:nvSpPr>
          <p:cNvPr id="15" name="Title 14"/>
          <p:cNvSpPr>
            <a:spLocks noGrp="1"/>
          </p:cNvSpPr>
          <p:nvPr>
            <p:ph type="title"/>
          </p:nvPr>
        </p:nvSpPr>
        <p:spPr/>
        <p:txBody>
          <a:bodyPr/>
          <a:lstStyle/>
          <a:p>
            <a:r>
              <a:rPr lang="es-ES" smtClean="0"/>
              <a:t>Haga clic para modificar el estilo de título del patrón</a:t>
            </a:r>
            <a:endParaRPr lang="en-US"/>
          </a:p>
        </p:txBody>
      </p:sp>
    </p:spTree>
    <p:extLst>
      <p:ext uri="{BB962C8B-B14F-4D97-AF65-F5344CB8AC3E}">
        <p14:creationId xmlns:p14="http://schemas.microsoft.com/office/powerpoint/2010/main" val="43857349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7" name="Date Placeholder 6"/>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12" name="Slide Number Placeholder 11"/>
          <p:cNvSpPr>
            <a:spLocks noGrp="1"/>
          </p:cNvSpPr>
          <p:nvPr>
            <p:ph type="sldNum" sz="quarter" idx="11"/>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13" name="Footer Placeholder 12"/>
          <p:cNvSpPr>
            <a:spLocks noGrp="1"/>
          </p:cNvSpPr>
          <p:nvPr>
            <p:ph type="ftr" sz="quarter" idx="12"/>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190405290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4" name="Rectangle 13"/>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22" name="Straight Connector 2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itle 23"/>
          <p:cNvSpPr>
            <a:spLocks noGrp="1"/>
          </p:cNvSpPr>
          <p:nvPr>
            <p:ph type="title"/>
          </p:nvPr>
        </p:nvSpPr>
        <p:spPr/>
        <p:txBody>
          <a:bodyPr/>
          <a:lstStyle/>
          <a:p>
            <a:r>
              <a:rPr lang="es-ES" smtClean="0"/>
              <a:t>Haga clic para modificar el estilo de título del patrón</a:t>
            </a:r>
            <a:endParaRPr lang="en-US"/>
          </a:p>
        </p:txBody>
      </p:sp>
      <p:sp>
        <p:nvSpPr>
          <p:cNvPr id="11" name="Text Placeholder 3"/>
          <p:cNvSpPr>
            <a:spLocks noGrp="1"/>
          </p:cNvSpPr>
          <p:nvPr>
            <p:ph type="body" sz="half" idx="2"/>
          </p:nvPr>
        </p:nvSpPr>
        <p:spPr>
          <a:xfrm>
            <a:off x="352426" y="1463040"/>
            <a:ext cx="3381375" cy="3967162"/>
          </a:xfrm>
        </p:spPr>
        <p:txBody>
          <a:bodyPr>
            <a:normAutofit/>
          </a:bodyPr>
          <a:lstStyle>
            <a:lvl1pPr marL="0" indent="0">
              <a:lnSpc>
                <a:spcPct val="150000"/>
              </a:lnSpc>
              <a:buNone/>
              <a:defRPr sz="1600" b="0" i="1" spc="0" baseline="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6" name="Content Placeholder 11"/>
          <p:cNvSpPr>
            <a:spLocks noGrp="1"/>
          </p:cNvSpPr>
          <p:nvPr>
            <p:ph sz="quarter" idx="14"/>
          </p:nvPr>
        </p:nvSpPr>
        <p:spPr>
          <a:xfrm>
            <a:off x="4105275" y="1463040"/>
            <a:ext cx="4681538" cy="3968496"/>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3" name="Date Placeholder 12"/>
          <p:cNvSpPr>
            <a:spLocks noGrp="1"/>
          </p:cNvSpPr>
          <p:nvPr>
            <p:ph type="dt" sz="half" idx="15"/>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18" name="Slide Number Placeholder 17"/>
          <p:cNvSpPr>
            <a:spLocks noGrp="1"/>
          </p:cNvSpPr>
          <p:nvPr>
            <p:ph type="sldNum" sz="quarter" idx="16"/>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0" name="Footer Placeholder 19"/>
          <p:cNvSpPr>
            <a:spLocks noGrp="1"/>
          </p:cNvSpPr>
          <p:nvPr>
            <p:ph type="ftr" sz="quarter" idx="17"/>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357717691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 name="Picture Placeholder 2"/>
          <p:cNvSpPr>
            <a:spLocks noGrp="1"/>
          </p:cNvSpPr>
          <p:nvPr>
            <p:ph type="pic" idx="1"/>
          </p:nvPr>
        </p:nvSpPr>
        <p:spPr>
          <a:xfrm>
            <a:off x="5229224" y="0"/>
            <a:ext cx="3914775" cy="5657850"/>
          </a:xfrm>
        </p:spPr>
        <p:txBody>
          <a:bodyPr anchor="ctr" anchorCtr="0"/>
          <a:lstStyle>
            <a:lvl1pPr marL="0" indent="0" algn="ctr">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25" name="Text Placeholder 24"/>
          <p:cNvSpPr>
            <a:spLocks noGrp="1"/>
          </p:cNvSpPr>
          <p:nvPr>
            <p:ph type="body" sz="quarter" idx="13"/>
          </p:nvPr>
        </p:nvSpPr>
        <p:spPr>
          <a:xfrm>
            <a:off x="352426" y="1600199"/>
            <a:ext cx="4572000" cy="3593237"/>
          </a:xfrm>
        </p:spPr>
        <p:txBody>
          <a:bodyPr>
            <a:normAutofit/>
          </a:bodyPr>
          <a:lstStyle>
            <a:lvl1pPr marL="0" indent="0">
              <a:lnSpc>
                <a:spcPct val="150000"/>
              </a:lnSpc>
              <a:spcBef>
                <a:spcPts val="0"/>
              </a:spcBef>
              <a:buNone/>
              <a:defRPr sz="1600" i="1">
                <a:solidFill>
                  <a:schemeClr val="tx1"/>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s-ES" smtClean="0"/>
              <a:t>Haga clic para modificar el estilo de texto del patrón</a:t>
            </a:r>
          </a:p>
        </p:txBody>
      </p:sp>
      <p:sp>
        <p:nvSpPr>
          <p:cNvPr id="11" name="Rectangle 10"/>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12" name="Straight Connector 1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itle Placeholder 1"/>
          <p:cNvSpPr>
            <a:spLocks noGrp="1"/>
          </p:cNvSpPr>
          <p:nvPr>
            <p:ph type="title"/>
          </p:nvPr>
        </p:nvSpPr>
        <p:spPr>
          <a:xfrm>
            <a:off x="352425" y="275208"/>
            <a:ext cx="4572000" cy="1324992"/>
          </a:xfrm>
          <a:prstGeom prst="rect">
            <a:avLst/>
          </a:prstGeom>
        </p:spPr>
        <p:txBody>
          <a:bodyPr vert="horz" lIns="91440" tIns="45720" rIns="91440" bIns="45720" rtlCol="0" anchor="b" anchorCtr="0">
            <a:normAutofit/>
          </a:bodyPr>
          <a:lstStyle/>
          <a:p>
            <a:r>
              <a:rPr lang="es-ES" smtClean="0"/>
              <a:t>Haga clic para modificar el estilo de título del patrón</a:t>
            </a:r>
            <a:endParaRPr lang="en-US" dirty="0"/>
          </a:p>
        </p:txBody>
      </p:sp>
      <p:sp>
        <p:nvSpPr>
          <p:cNvPr id="13" name="Date Placeholder 12"/>
          <p:cNvSpPr>
            <a:spLocks noGrp="1"/>
          </p:cNvSpPr>
          <p:nvPr>
            <p:ph type="dt" sz="half" idx="14"/>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0" name="Slide Number Placeholder 19"/>
          <p:cNvSpPr>
            <a:spLocks noGrp="1"/>
          </p:cNvSpPr>
          <p:nvPr>
            <p:ph type="sldNum" sz="quarter" idx="15"/>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1" name="Footer Placeholder 20"/>
          <p:cNvSpPr>
            <a:spLocks noGrp="1"/>
          </p:cNvSpPr>
          <p:nvPr>
            <p:ph type="ftr" sz="quarter" idx="16"/>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4120833735"/>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5" name="Footer Placeholder 4"/>
          <p:cNvSpPr>
            <a:spLocks noGrp="1"/>
          </p:cNvSpPr>
          <p:nvPr>
            <p:ph type="ftr" sz="quarter" idx="11"/>
          </p:nvPr>
        </p:nvSpPr>
        <p:spPr/>
        <p:txBody>
          <a:bodyPr/>
          <a:lstStyle/>
          <a:p>
            <a:endParaRPr lang="es-MX">
              <a:solidFill>
                <a:srgbClr val="FFFFFF">
                  <a:alpha val="65000"/>
                </a:srgbClr>
              </a:solidFill>
            </a:endParaRPr>
          </a:p>
        </p:txBody>
      </p:sp>
      <p:sp>
        <p:nvSpPr>
          <p:cNvPr id="6" name="Slide Number Placeholder 5"/>
          <p:cNvSpPr>
            <a:spLocks noGrp="1"/>
          </p:cNvSpPr>
          <p:nvPr>
            <p:ph type="sldNum" sz="quarter" idx="12"/>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Tree>
    <p:extLst>
      <p:ext uri="{BB962C8B-B14F-4D97-AF65-F5344CB8AC3E}">
        <p14:creationId xmlns:p14="http://schemas.microsoft.com/office/powerpoint/2010/main" val="93944769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Vertical Title 1"/>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5" name="Footer Placeholder 4"/>
          <p:cNvSpPr>
            <a:spLocks noGrp="1"/>
          </p:cNvSpPr>
          <p:nvPr>
            <p:ph type="ftr" sz="quarter" idx="11"/>
          </p:nvPr>
        </p:nvSpPr>
        <p:spPr/>
        <p:txBody>
          <a:bodyPr/>
          <a:lstStyle/>
          <a:p>
            <a:endParaRPr lang="es-MX">
              <a:solidFill>
                <a:srgbClr val="FFFFFF">
                  <a:alpha val="65000"/>
                </a:srgbClr>
              </a:solidFill>
            </a:endParaRPr>
          </a:p>
        </p:txBody>
      </p:sp>
      <p:sp>
        <p:nvSpPr>
          <p:cNvPr id="6" name="Slide Number Placeholder 5"/>
          <p:cNvSpPr>
            <a:spLocks noGrp="1"/>
          </p:cNvSpPr>
          <p:nvPr>
            <p:ph type="sldNum" sz="quarter" idx="12"/>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Tree>
    <p:extLst>
      <p:ext uri="{BB962C8B-B14F-4D97-AF65-F5344CB8AC3E}">
        <p14:creationId xmlns:p14="http://schemas.microsoft.com/office/powerpoint/2010/main" val="800325810"/>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2426" y="2895600"/>
            <a:ext cx="4572000" cy="13687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15" name="Rectangle 14"/>
          <p:cNvSpPr/>
          <p:nvPr/>
        </p:nvSpPr>
        <p:spPr>
          <a:xfrm>
            <a:off x="0" y="4743451"/>
            <a:ext cx="9144000" cy="21145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16" name="Straight Connector 15"/>
          <p:cNvCxnSpPr/>
          <p:nvPr/>
        </p:nvCxnSpPr>
        <p:spPr>
          <a:xfrm>
            <a:off x="0" y="4714875"/>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Date Placeholder 21"/>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3" name="Slide Number Placeholder 22"/>
          <p:cNvSpPr>
            <a:spLocks noGrp="1"/>
          </p:cNvSpPr>
          <p:nvPr>
            <p:ph type="sldNum" sz="quarter" idx="11"/>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4" name="Footer Placeholder 23"/>
          <p:cNvSpPr>
            <a:spLocks noGrp="1"/>
          </p:cNvSpPr>
          <p:nvPr>
            <p:ph type="ftr" sz="quarter" idx="12"/>
          </p:nvPr>
        </p:nvSpPr>
        <p:spPr/>
        <p:txBody>
          <a:bodyPr/>
          <a:lstStyle/>
          <a:p>
            <a:endParaRPr lang="es-MX">
              <a:solidFill>
                <a:srgbClr val="FFFFFF">
                  <a:alpha val="65000"/>
                </a:srgbClr>
              </a:solidFill>
            </a:endParaRPr>
          </a:p>
        </p:txBody>
      </p:sp>
      <p:sp>
        <p:nvSpPr>
          <p:cNvPr id="12" name="Title 11"/>
          <p:cNvSpPr>
            <a:spLocks noGrp="1"/>
          </p:cNvSpPr>
          <p:nvPr>
            <p:ph type="title"/>
          </p:nvPr>
        </p:nvSpPr>
        <p:spPr>
          <a:xfrm>
            <a:off x="352426" y="457200"/>
            <a:ext cx="7680960" cy="2438399"/>
          </a:xfrm>
        </p:spPr>
        <p:txBody>
          <a:bodyPr>
            <a:normAutofit/>
          </a:bodyPr>
          <a:lstStyle>
            <a:lvl1pPr>
              <a:spcBef>
                <a:spcPts val="0"/>
              </a:spcBef>
              <a:defRPr kumimoji="0" lang="en-US" sz="6000" b="1" i="0" u="none" strike="noStrike" kern="1200" cap="none" spc="0" normalizeH="0" baseline="0" noProof="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2059072342"/>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1" name="Content Placeholder 30"/>
          <p:cNvSpPr>
            <a:spLocks noGrp="1"/>
          </p:cNvSpPr>
          <p:nvPr>
            <p:ph sz="quarter" idx="13"/>
          </p:nvPr>
        </p:nvSpPr>
        <p:spPr>
          <a:xfrm>
            <a:off x="352426" y="1463040"/>
            <a:ext cx="7680960" cy="47244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2" name="Date Placeholder 11"/>
          <p:cNvSpPr>
            <a:spLocks noGrp="1"/>
          </p:cNvSpPr>
          <p:nvPr>
            <p:ph type="dt" sz="half" idx="14"/>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19" name="Slide Number Placeholder 18"/>
          <p:cNvSpPr>
            <a:spLocks noGrp="1"/>
          </p:cNvSpPr>
          <p:nvPr>
            <p:ph type="sldNum" sz="quarter" idx="15"/>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1" name="Footer Placeholder 20"/>
          <p:cNvSpPr>
            <a:spLocks noGrp="1"/>
          </p:cNvSpPr>
          <p:nvPr>
            <p:ph type="ftr" sz="quarter" idx="16"/>
          </p:nvPr>
        </p:nvSpPr>
        <p:spPr/>
        <p:txBody>
          <a:bodyPr/>
          <a:lstStyle/>
          <a:p>
            <a:endParaRPr lang="es-MX">
              <a:solidFill>
                <a:srgbClr val="FFFFFF">
                  <a:alpha val="65000"/>
                </a:srgbClr>
              </a:solidFill>
            </a:endParaRPr>
          </a:p>
        </p:txBody>
      </p:sp>
      <p:sp>
        <p:nvSpPr>
          <p:cNvPr id="8" name="Title 7"/>
          <p:cNvSpPr>
            <a:spLocks noGrp="1"/>
          </p:cNvSpPr>
          <p:nvPr>
            <p:ph type="title"/>
          </p:nvPr>
        </p:nvSpPr>
        <p:spPr/>
        <p:txBody>
          <a:body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21086368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4" name="Rectangle 13"/>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22" name="Straight Connector 2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itle 23"/>
          <p:cNvSpPr>
            <a:spLocks noGrp="1"/>
          </p:cNvSpPr>
          <p:nvPr>
            <p:ph type="title"/>
          </p:nvPr>
        </p:nvSpPr>
        <p:spPr/>
        <p:txBody>
          <a:bodyPr/>
          <a:lstStyle/>
          <a:p>
            <a:r>
              <a:rPr lang="es-ES" smtClean="0"/>
              <a:t>Haga clic para modificar el estilo de título del patrón</a:t>
            </a:r>
            <a:endParaRPr lang="en-US"/>
          </a:p>
        </p:txBody>
      </p:sp>
      <p:sp>
        <p:nvSpPr>
          <p:cNvPr id="11" name="Text Placeholder 3"/>
          <p:cNvSpPr>
            <a:spLocks noGrp="1"/>
          </p:cNvSpPr>
          <p:nvPr>
            <p:ph type="body" sz="half" idx="2"/>
          </p:nvPr>
        </p:nvSpPr>
        <p:spPr>
          <a:xfrm>
            <a:off x="352426" y="1463040"/>
            <a:ext cx="3381375" cy="3967162"/>
          </a:xfrm>
        </p:spPr>
        <p:txBody>
          <a:bodyPr>
            <a:normAutofit/>
          </a:bodyPr>
          <a:lstStyle>
            <a:lvl1pPr marL="0" indent="0">
              <a:lnSpc>
                <a:spcPct val="150000"/>
              </a:lnSpc>
              <a:buNone/>
              <a:defRPr sz="1600" b="0" i="1" spc="0" baseline="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6" name="Content Placeholder 11"/>
          <p:cNvSpPr>
            <a:spLocks noGrp="1"/>
          </p:cNvSpPr>
          <p:nvPr>
            <p:ph sz="quarter" idx="14"/>
          </p:nvPr>
        </p:nvSpPr>
        <p:spPr>
          <a:xfrm>
            <a:off x="4105275" y="1463040"/>
            <a:ext cx="4681538" cy="3968496"/>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3" name="Date Placeholder 12"/>
          <p:cNvSpPr>
            <a:spLocks noGrp="1"/>
          </p:cNvSpPr>
          <p:nvPr>
            <p:ph type="dt" sz="half" idx="15"/>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18" name="Slide Number Placeholder 17"/>
          <p:cNvSpPr>
            <a:spLocks noGrp="1"/>
          </p:cNvSpPr>
          <p:nvPr>
            <p:ph type="sldNum" sz="quarter" idx="16"/>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0" name="Footer Placeholder 19"/>
          <p:cNvSpPr>
            <a:spLocks noGrp="1"/>
          </p:cNvSpPr>
          <p:nvPr>
            <p:ph type="ftr" sz="quarter" idx="17"/>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403938146"/>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1" name="Subtitle 2"/>
          <p:cNvSpPr>
            <a:spLocks noGrp="1"/>
          </p:cNvSpPr>
          <p:nvPr>
            <p:ph type="subTitle" idx="1"/>
          </p:nvPr>
        </p:nvSpPr>
        <p:spPr>
          <a:xfrm>
            <a:off x="352426" y="4003302"/>
            <a:ext cx="4572000" cy="11782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16" name="Date Placeholder 15"/>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0" name="Slide Number Placeholder 19"/>
          <p:cNvSpPr>
            <a:spLocks noGrp="1"/>
          </p:cNvSpPr>
          <p:nvPr>
            <p:ph type="sldNum" sz="quarter" idx="11"/>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1" name="Footer Placeholder 20"/>
          <p:cNvSpPr>
            <a:spLocks noGrp="1"/>
          </p:cNvSpPr>
          <p:nvPr>
            <p:ph type="ftr" sz="quarter" idx="12"/>
          </p:nvPr>
        </p:nvSpPr>
        <p:spPr/>
        <p:txBody>
          <a:bodyPr/>
          <a:lstStyle/>
          <a:p>
            <a:endParaRPr lang="es-MX">
              <a:solidFill>
                <a:srgbClr val="FFFFFF">
                  <a:alpha val="65000"/>
                </a:srgbClr>
              </a:solidFill>
            </a:endParaRPr>
          </a:p>
        </p:txBody>
      </p:sp>
      <p:sp>
        <p:nvSpPr>
          <p:cNvPr id="13" name="Rectangle 12"/>
          <p:cNvSpPr/>
          <p:nvPr/>
        </p:nvSpPr>
        <p:spPr>
          <a:xfrm>
            <a:off x="0" y="0"/>
            <a:ext cx="9144000" cy="182880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18" name="Straight Connector 17"/>
          <p:cNvCxnSpPr/>
          <p:nvPr/>
        </p:nvCxnSpPr>
        <p:spPr>
          <a:xfrm>
            <a:off x="-4439" y="182880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itle 13"/>
          <p:cNvSpPr>
            <a:spLocks noGrp="1"/>
          </p:cNvSpPr>
          <p:nvPr>
            <p:ph type="title"/>
          </p:nvPr>
        </p:nvSpPr>
        <p:spPr>
          <a:xfrm>
            <a:off x="354366" y="1990078"/>
            <a:ext cx="8439912" cy="1984248"/>
          </a:xfrm>
        </p:spPr>
        <p:txBody>
          <a:bodyPr>
            <a:noAutofit/>
          </a:bodyPr>
          <a:lstStyle>
            <a:lvl1pPr>
              <a:defRPr kumimoji="0" lang="en-US" sz="6000" b="1" i="0" u="none" strike="noStrike" kern="1200" cap="none" spc="0" normalizeH="0" baseline="0" noProof="0" dirty="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pPr marL="0" marR="0" lvl="0" indent="0" algn="l" defTabSz="914400" rtl="0" eaLnBrk="1" fontAlgn="auto" latinLnBrk="0" hangingPunct="1">
              <a:lnSpc>
                <a:spcPct val="100000"/>
              </a:lnSpc>
              <a:spcBef>
                <a:spcPts val="400"/>
              </a:spcBef>
              <a:spcAft>
                <a:spcPts val="0"/>
              </a:spcAft>
              <a:buClrTx/>
              <a:buSzTx/>
              <a:buFontTx/>
              <a:buNone/>
              <a:tabLst/>
              <a:defRPr/>
            </a:pPr>
            <a:r>
              <a:rPr lang="es-ES" smtClean="0"/>
              <a:t>Haga clic para modificar el estilo de título del patrón</a:t>
            </a:r>
            <a:endParaRPr lang="en-US" dirty="0"/>
          </a:p>
        </p:txBody>
      </p:sp>
    </p:spTree>
    <p:extLst>
      <p:ext uri="{BB962C8B-B14F-4D97-AF65-F5344CB8AC3E}">
        <p14:creationId xmlns:p14="http://schemas.microsoft.com/office/powerpoint/2010/main" val="1405022011"/>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6" name="Content Placeholder 11"/>
          <p:cNvSpPr>
            <a:spLocks noGrp="1"/>
          </p:cNvSpPr>
          <p:nvPr>
            <p:ph sz="quarter" idx="14"/>
          </p:nvPr>
        </p:nvSpPr>
        <p:spPr>
          <a:xfrm>
            <a:off x="4901184"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8" name="Content Placeholder 30"/>
          <p:cNvSpPr>
            <a:spLocks noGrp="1"/>
          </p:cNvSpPr>
          <p:nvPr>
            <p:ph sz="quarter" idx="13"/>
          </p:nvPr>
        </p:nvSpPr>
        <p:spPr>
          <a:xfrm>
            <a:off x="352426"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7" name="Title 26"/>
          <p:cNvSpPr>
            <a:spLocks noGrp="1"/>
          </p:cNvSpPr>
          <p:nvPr>
            <p:ph type="title"/>
          </p:nvPr>
        </p:nvSpPr>
        <p:spPr/>
        <p:txBody>
          <a:bodyPr/>
          <a:lstStyle/>
          <a:p>
            <a:r>
              <a:rPr lang="es-ES" smtClean="0"/>
              <a:t>Haga clic para modificar el estilo de título del patrón</a:t>
            </a:r>
            <a:endParaRPr lang="en-US" dirty="0"/>
          </a:p>
        </p:txBody>
      </p:sp>
      <p:sp>
        <p:nvSpPr>
          <p:cNvPr id="20" name="Date Placeholder 19"/>
          <p:cNvSpPr>
            <a:spLocks noGrp="1"/>
          </p:cNvSpPr>
          <p:nvPr>
            <p:ph type="dt" sz="half" idx="15"/>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5" name="Slide Number Placeholder 24"/>
          <p:cNvSpPr>
            <a:spLocks noGrp="1"/>
          </p:cNvSpPr>
          <p:nvPr>
            <p:ph type="sldNum" sz="quarter" idx="16"/>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6" name="Footer Placeholder 25"/>
          <p:cNvSpPr>
            <a:spLocks noGrp="1"/>
          </p:cNvSpPr>
          <p:nvPr>
            <p:ph type="ftr" sz="quarter" idx="17"/>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211395729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3" name="Rectangle 12"/>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8" name="Text Placeholder 3"/>
          <p:cNvSpPr>
            <a:spLocks noGrp="1"/>
          </p:cNvSpPr>
          <p:nvPr>
            <p:ph type="body" sz="half" idx="2"/>
          </p:nvPr>
        </p:nvSpPr>
        <p:spPr>
          <a:xfrm>
            <a:off x="352426"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9" name="Text Placeholder 3"/>
          <p:cNvSpPr>
            <a:spLocks noGrp="1"/>
          </p:cNvSpPr>
          <p:nvPr>
            <p:ph type="body" sz="half" idx="15"/>
          </p:nvPr>
        </p:nvSpPr>
        <p:spPr>
          <a:xfrm>
            <a:off x="4900613"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2" name="Content Placeholder 11"/>
          <p:cNvSpPr>
            <a:spLocks noGrp="1"/>
          </p:cNvSpPr>
          <p:nvPr>
            <p:ph sz="quarter" idx="14"/>
          </p:nvPr>
        </p:nvSpPr>
        <p:spPr>
          <a:xfrm>
            <a:off x="4900613"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8" name="Content Placeholder 30"/>
          <p:cNvSpPr>
            <a:spLocks noGrp="1"/>
          </p:cNvSpPr>
          <p:nvPr>
            <p:ph sz="quarter" idx="13"/>
          </p:nvPr>
        </p:nvSpPr>
        <p:spPr>
          <a:xfrm>
            <a:off x="352426"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30" name="Title 29"/>
          <p:cNvSpPr>
            <a:spLocks noGrp="1"/>
          </p:cNvSpPr>
          <p:nvPr>
            <p:ph type="title"/>
          </p:nvPr>
        </p:nvSpPr>
        <p:spPr/>
        <p:txBody>
          <a:bodyPr/>
          <a:lstStyle/>
          <a:p>
            <a:r>
              <a:rPr lang="es-ES" smtClean="0"/>
              <a:t>Haga clic para modificar el estilo de título del patrón</a:t>
            </a:r>
            <a:endParaRPr lang="en-US"/>
          </a:p>
        </p:txBody>
      </p:sp>
      <p:sp>
        <p:nvSpPr>
          <p:cNvPr id="20" name="Date Placeholder 19"/>
          <p:cNvSpPr>
            <a:spLocks noGrp="1"/>
          </p:cNvSpPr>
          <p:nvPr>
            <p:ph type="dt" sz="half" idx="16"/>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4" name="Slide Number Placeholder 23"/>
          <p:cNvSpPr>
            <a:spLocks noGrp="1"/>
          </p:cNvSpPr>
          <p:nvPr>
            <p:ph type="sldNum" sz="quarter" idx="17"/>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9" name="Footer Placeholder 28"/>
          <p:cNvSpPr>
            <a:spLocks noGrp="1"/>
          </p:cNvSpPr>
          <p:nvPr>
            <p:ph type="ftr" sz="quarter" idx="18"/>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3941246613"/>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1" name="Date Placeholder 10"/>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14" name="Slide Number Placeholder 13"/>
          <p:cNvSpPr>
            <a:spLocks noGrp="1"/>
          </p:cNvSpPr>
          <p:nvPr>
            <p:ph type="sldNum" sz="quarter" idx="11"/>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18" name="Footer Placeholder 17"/>
          <p:cNvSpPr>
            <a:spLocks noGrp="1"/>
          </p:cNvSpPr>
          <p:nvPr>
            <p:ph type="ftr" sz="quarter" idx="12"/>
          </p:nvPr>
        </p:nvSpPr>
        <p:spPr/>
        <p:txBody>
          <a:bodyPr/>
          <a:lstStyle/>
          <a:p>
            <a:endParaRPr lang="es-MX">
              <a:solidFill>
                <a:srgbClr val="FFFFFF">
                  <a:alpha val="65000"/>
                </a:srgbClr>
              </a:solidFill>
            </a:endParaRPr>
          </a:p>
        </p:txBody>
      </p:sp>
      <p:sp>
        <p:nvSpPr>
          <p:cNvPr id="15" name="Title 14"/>
          <p:cNvSpPr>
            <a:spLocks noGrp="1"/>
          </p:cNvSpPr>
          <p:nvPr>
            <p:ph type="title"/>
          </p:nvPr>
        </p:nvSpPr>
        <p:spPr/>
        <p:txBody>
          <a:bodyPr/>
          <a:lstStyle/>
          <a:p>
            <a:r>
              <a:rPr lang="es-ES" smtClean="0"/>
              <a:t>Haga clic para modificar el estilo de título del patrón</a:t>
            </a:r>
            <a:endParaRPr lang="en-US"/>
          </a:p>
        </p:txBody>
      </p:sp>
    </p:spTree>
    <p:extLst>
      <p:ext uri="{BB962C8B-B14F-4D97-AF65-F5344CB8AC3E}">
        <p14:creationId xmlns:p14="http://schemas.microsoft.com/office/powerpoint/2010/main" val="24503738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7" name="Date Placeholder 6"/>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12" name="Slide Number Placeholder 11"/>
          <p:cNvSpPr>
            <a:spLocks noGrp="1"/>
          </p:cNvSpPr>
          <p:nvPr>
            <p:ph type="sldNum" sz="quarter" idx="11"/>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13" name="Footer Placeholder 12"/>
          <p:cNvSpPr>
            <a:spLocks noGrp="1"/>
          </p:cNvSpPr>
          <p:nvPr>
            <p:ph type="ftr" sz="quarter" idx="12"/>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2698532491"/>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4" name="Rectangle 13"/>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22" name="Straight Connector 2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itle 23"/>
          <p:cNvSpPr>
            <a:spLocks noGrp="1"/>
          </p:cNvSpPr>
          <p:nvPr>
            <p:ph type="title"/>
          </p:nvPr>
        </p:nvSpPr>
        <p:spPr/>
        <p:txBody>
          <a:bodyPr/>
          <a:lstStyle/>
          <a:p>
            <a:r>
              <a:rPr lang="es-ES" smtClean="0"/>
              <a:t>Haga clic para modificar el estilo de título del patrón</a:t>
            </a:r>
            <a:endParaRPr lang="en-US"/>
          </a:p>
        </p:txBody>
      </p:sp>
      <p:sp>
        <p:nvSpPr>
          <p:cNvPr id="11" name="Text Placeholder 3"/>
          <p:cNvSpPr>
            <a:spLocks noGrp="1"/>
          </p:cNvSpPr>
          <p:nvPr>
            <p:ph type="body" sz="half" idx="2"/>
          </p:nvPr>
        </p:nvSpPr>
        <p:spPr>
          <a:xfrm>
            <a:off x="352426" y="1463040"/>
            <a:ext cx="3381375" cy="3967162"/>
          </a:xfrm>
        </p:spPr>
        <p:txBody>
          <a:bodyPr>
            <a:normAutofit/>
          </a:bodyPr>
          <a:lstStyle>
            <a:lvl1pPr marL="0" indent="0">
              <a:lnSpc>
                <a:spcPct val="150000"/>
              </a:lnSpc>
              <a:buNone/>
              <a:defRPr sz="1600" b="0" i="1" spc="0" baseline="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6" name="Content Placeholder 11"/>
          <p:cNvSpPr>
            <a:spLocks noGrp="1"/>
          </p:cNvSpPr>
          <p:nvPr>
            <p:ph sz="quarter" idx="14"/>
          </p:nvPr>
        </p:nvSpPr>
        <p:spPr>
          <a:xfrm>
            <a:off x="4105275" y="1463040"/>
            <a:ext cx="4681538" cy="3968496"/>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3" name="Date Placeholder 12"/>
          <p:cNvSpPr>
            <a:spLocks noGrp="1"/>
          </p:cNvSpPr>
          <p:nvPr>
            <p:ph type="dt" sz="half" idx="15"/>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18" name="Slide Number Placeholder 17"/>
          <p:cNvSpPr>
            <a:spLocks noGrp="1"/>
          </p:cNvSpPr>
          <p:nvPr>
            <p:ph type="sldNum" sz="quarter" idx="16"/>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0" name="Footer Placeholder 19"/>
          <p:cNvSpPr>
            <a:spLocks noGrp="1"/>
          </p:cNvSpPr>
          <p:nvPr>
            <p:ph type="ftr" sz="quarter" idx="17"/>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625897040"/>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 name="Picture Placeholder 2"/>
          <p:cNvSpPr>
            <a:spLocks noGrp="1"/>
          </p:cNvSpPr>
          <p:nvPr>
            <p:ph type="pic" idx="1"/>
          </p:nvPr>
        </p:nvSpPr>
        <p:spPr>
          <a:xfrm>
            <a:off x="5229224" y="0"/>
            <a:ext cx="3914775" cy="5657850"/>
          </a:xfrm>
        </p:spPr>
        <p:txBody>
          <a:bodyPr anchor="ctr" anchorCtr="0"/>
          <a:lstStyle>
            <a:lvl1pPr marL="0" indent="0" algn="ctr">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25" name="Text Placeholder 24"/>
          <p:cNvSpPr>
            <a:spLocks noGrp="1"/>
          </p:cNvSpPr>
          <p:nvPr>
            <p:ph type="body" sz="quarter" idx="13"/>
          </p:nvPr>
        </p:nvSpPr>
        <p:spPr>
          <a:xfrm>
            <a:off x="352426" y="1600199"/>
            <a:ext cx="4572000" cy="3593237"/>
          </a:xfrm>
        </p:spPr>
        <p:txBody>
          <a:bodyPr>
            <a:normAutofit/>
          </a:bodyPr>
          <a:lstStyle>
            <a:lvl1pPr marL="0" indent="0">
              <a:lnSpc>
                <a:spcPct val="150000"/>
              </a:lnSpc>
              <a:spcBef>
                <a:spcPts val="0"/>
              </a:spcBef>
              <a:buNone/>
              <a:defRPr sz="1600" i="1">
                <a:solidFill>
                  <a:schemeClr val="tx1"/>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s-ES" smtClean="0"/>
              <a:t>Haga clic para modificar el estilo de texto del patrón</a:t>
            </a:r>
          </a:p>
        </p:txBody>
      </p:sp>
      <p:sp>
        <p:nvSpPr>
          <p:cNvPr id="11" name="Rectangle 10"/>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12" name="Straight Connector 1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itle Placeholder 1"/>
          <p:cNvSpPr>
            <a:spLocks noGrp="1"/>
          </p:cNvSpPr>
          <p:nvPr>
            <p:ph type="title"/>
          </p:nvPr>
        </p:nvSpPr>
        <p:spPr>
          <a:xfrm>
            <a:off x="352425" y="275208"/>
            <a:ext cx="4572000" cy="1324992"/>
          </a:xfrm>
          <a:prstGeom prst="rect">
            <a:avLst/>
          </a:prstGeom>
        </p:spPr>
        <p:txBody>
          <a:bodyPr vert="horz" lIns="91440" tIns="45720" rIns="91440" bIns="45720" rtlCol="0" anchor="b" anchorCtr="0">
            <a:normAutofit/>
          </a:bodyPr>
          <a:lstStyle/>
          <a:p>
            <a:r>
              <a:rPr lang="es-ES" smtClean="0"/>
              <a:t>Haga clic para modificar el estilo de título del patrón</a:t>
            </a:r>
            <a:endParaRPr lang="en-US" dirty="0"/>
          </a:p>
        </p:txBody>
      </p:sp>
      <p:sp>
        <p:nvSpPr>
          <p:cNvPr id="13" name="Date Placeholder 12"/>
          <p:cNvSpPr>
            <a:spLocks noGrp="1"/>
          </p:cNvSpPr>
          <p:nvPr>
            <p:ph type="dt" sz="half" idx="14"/>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0" name="Slide Number Placeholder 19"/>
          <p:cNvSpPr>
            <a:spLocks noGrp="1"/>
          </p:cNvSpPr>
          <p:nvPr>
            <p:ph type="sldNum" sz="quarter" idx="15"/>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1" name="Footer Placeholder 20"/>
          <p:cNvSpPr>
            <a:spLocks noGrp="1"/>
          </p:cNvSpPr>
          <p:nvPr>
            <p:ph type="ftr" sz="quarter" idx="16"/>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97664677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5" name="Footer Placeholder 4"/>
          <p:cNvSpPr>
            <a:spLocks noGrp="1"/>
          </p:cNvSpPr>
          <p:nvPr>
            <p:ph type="ftr" sz="quarter" idx="11"/>
          </p:nvPr>
        </p:nvSpPr>
        <p:spPr/>
        <p:txBody>
          <a:bodyPr/>
          <a:lstStyle/>
          <a:p>
            <a:endParaRPr lang="es-MX">
              <a:solidFill>
                <a:srgbClr val="FFFFFF">
                  <a:alpha val="65000"/>
                </a:srgbClr>
              </a:solidFill>
            </a:endParaRPr>
          </a:p>
        </p:txBody>
      </p:sp>
      <p:sp>
        <p:nvSpPr>
          <p:cNvPr id="6" name="Slide Number Placeholder 5"/>
          <p:cNvSpPr>
            <a:spLocks noGrp="1"/>
          </p:cNvSpPr>
          <p:nvPr>
            <p:ph type="sldNum" sz="quarter" idx="12"/>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Tree>
    <p:extLst>
      <p:ext uri="{BB962C8B-B14F-4D97-AF65-F5344CB8AC3E}">
        <p14:creationId xmlns:p14="http://schemas.microsoft.com/office/powerpoint/2010/main" val="494096166"/>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Vertical Title 1"/>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5" name="Footer Placeholder 4"/>
          <p:cNvSpPr>
            <a:spLocks noGrp="1"/>
          </p:cNvSpPr>
          <p:nvPr>
            <p:ph type="ftr" sz="quarter" idx="11"/>
          </p:nvPr>
        </p:nvSpPr>
        <p:spPr/>
        <p:txBody>
          <a:bodyPr/>
          <a:lstStyle/>
          <a:p>
            <a:endParaRPr lang="es-MX">
              <a:solidFill>
                <a:srgbClr val="FFFFFF">
                  <a:alpha val="65000"/>
                </a:srgbClr>
              </a:solidFill>
            </a:endParaRPr>
          </a:p>
        </p:txBody>
      </p:sp>
      <p:sp>
        <p:nvSpPr>
          <p:cNvPr id="6" name="Slide Number Placeholder 5"/>
          <p:cNvSpPr>
            <a:spLocks noGrp="1"/>
          </p:cNvSpPr>
          <p:nvPr>
            <p:ph type="sldNum" sz="quarter" idx="12"/>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Tree>
    <p:extLst>
      <p:ext uri="{BB962C8B-B14F-4D97-AF65-F5344CB8AC3E}">
        <p14:creationId xmlns:p14="http://schemas.microsoft.com/office/powerpoint/2010/main" val="374141164"/>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2426" y="2895600"/>
            <a:ext cx="4572000" cy="13687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15" name="Rectangle 14"/>
          <p:cNvSpPr/>
          <p:nvPr/>
        </p:nvSpPr>
        <p:spPr>
          <a:xfrm>
            <a:off x="0" y="4743451"/>
            <a:ext cx="9144000" cy="21145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16" name="Straight Connector 15"/>
          <p:cNvCxnSpPr/>
          <p:nvPr/>
        </p:nvCxnSpPr>
        <p:spPr>
          <a:xfrm>
            <a:off x="0" y="4714875"/>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Date Placeholder 21"/>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3" name="Slide Number Placeholder 22"/>
          <p:cNvSpPr>
            <a:spLocks noGrp="1"/>
          </p:cNvSpPr>
          <p:nvPr>
            <p:ph type="sldNum" sz="quarter" idx="11"/>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4" name="Footer Placeholder 23"/>
          <p:cNvSpPr>
            <a:spLocks noGrp="1"/>
          </p:cNvSpPr>
          <p:nvPr>
            <p:ph type="ftr" sz="quarter" idx="12"/>
          </p:nvPr>
        </p:nvSpPr>
        <p:spPr/>
        <p:txBody>
          <a:bodyPr/>
          <a:lstStyle/>
          <a:p>
            <a:endParaRPr lang="es-MX">
              <a:solidFill>
                <a:srgbClr val="FFFFFF">
                  <a:alpha val="65000"/>
                </a:srgbClr>
              </a:solidFill>
            </a:endParaRPr>
          </a:p>
        </p:txBody>
      </p:sp>
      <p:sp>
        <p:nvSpPr>
          <p:cNvPr id="12" name="Title 11"/>
          <p:cNvSpPr>
            <a:spLocks noGrp="1"/>
          </p:cNvSpPr>
          <p:nvPr>
            <p:ph type="title"/>
          </p:nvPr>
        </p:nvSpPr>
        <p:spPr>
          <a:xfrm>
            <a:off x="352426" y="457200"/>
            <a:ext cx="7680960" cy="2438399"/>
          </a:xfrm>
        </p:spPr>
        <p:txBody>
          <a:bodyPr>
            <a:normAutofit/>
          </a:bodyPr>
          <a:lstStyle>
            <a:lvl1pPr>
              <a:spcBef>
                <a:spcPts val="0"/>
              </a:spcBef>
              <a:defRPr kumimoji="0" lang="en-US" sz="6000" b="1" i="0" u="none" strike="noStrike" kern="1200" cap="none" spc="0" normalizeH="0" baseline="0" noProof="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33607705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 name="Picture Placeholder 2"/>
          <p:cNvSpPr>
            <a:spLocks noGrp="1"/>
          </p:cNvSpPr>
          <p:nvPr>
            <p:ph type="pic" idx="1"/>
          </p:nvPr>
        </p:nvSpPr>
        <p:spPr>
          <a:xfrm>
            <a:off x="5229224" y="0"/>
            <a:ext cx="3914775" cy="5657850"/>
          </a:xfrm>
        </p:spPr>
        <p:txBody>
          <a:bodyPr anchor="ctr" anchorCtr="0"/>
          <a:lstStyle>
            <a:lvl1pPr marL="0" indent="0" algn="ctr">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25" name="Text Placeholder 24"/>
          <p:cNvSpPr>
            <a:spLocks noGrp="1"/>
          </p:cNvSpPr>
          <p:nvPr>
            <p:ph type="body" sz="quarter" idx="13"/>
          </p:nvPr>
        </p:nvSpPr>
        <p:spPr>
          <a:xfrm>
            <a:off x="352426" y="1600199"/>
            <a:ext cx="4572000" cy="3593237"/>
          </a:xfrm>
        </p:spPr>
        <p:txBody>
          <a:bodyPr>
            <a:normAutofit/>
          </a:bodyPr>
          <a:lstStyle>
            <a:lvl1pPr marL="0" indent="0">
              <a:lnSpc>
                <a:spcPct val="150000"/>
              </a:lnSpc>
              <a:spcBef>
                <a:spcPts val="0"/>
              </a:spcBef>
              <a:buNone/>
              <a:defRPr sz="1600" i="1">
                <a:solidFill>
                  <a:schemeClr val="tx1"/>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s-ES" smtClean="0"/>
              <a:t>Haga clic para modificar el estilo de texto del patrón</a:t>
            </a:r>
          </a:p>
        </p:txBody>
      </p:sp>
      <p:sp>
        <p:nvSpPr>
          <p:cNvPr id="11" name="Rectangle 10"/>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12" name="Straight Connector 1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itle Placeholder 1"/>
          <p:cNvSpPr>
            <a:spLocks noGrp="1"/>
          </p:cNvSpPr>
          <p:nvPr>
            <p:ph type="title"/>
          </p:nvPr>
        </p:nvSpPr>
        <p:spPr>
          <a:xfrm>
            <a:off x="352425" y="275208"/>
            <a:ext cx="4572000" cy="1324992"/>
          </a:xfrm>
          <a:prstGeom prst="rect">
            <a:avLst/>
          </a:prstGeom>
        </p:spPr>
        <p:txBody>
          <a:bodyPr vert="horz" lIns="91440" tIns="45720" rIns="91440" bIns="45720" rtlCol="0" anchor="b" anchorCtr="0">
            <a:normAutofit/>
          </a:bodyPr>
          <a:lstStyle/>
          <a:p>
            <a:r>
              <a:rPr lang="es-ES" smtClean="0"/>
              <a:t>Haga clic para modificar el estilo de título del patrón</a:t>
            </a:r>
            <a:endParaRPr lang="en-US" dirty="0"/>
          </a:p>
        </p:txBody>
      </p:sp>
      <p:sp>
        <p:nvSpPr>
          <p:cNvPr id="13" name="Date Placeholder 12"/>
          <p:cNvSpPr>
            <a:spLocks noGrp="1"/>
          </p:cNvSpPr>
          <p:nvPr>
            <p:ph type="dt" sz="half" idx="14"/>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0" name="Slide Number Placeholder 19"/>
          <p:cNvSpPr>
            <a:spLocks noGrp="1"/>
          </p:cNvSpPr>
          <p:nvPr>
            <p:ph type="sldNum" sz="quarter" idx="15"/>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1" name="Footer Placeholder 20"/>
          <p:cNvSpPr>
            <a:spLocks noGrp="1"/>
          </p:cNvSpPr>
          <p:nvPr>
            <p:ph type="ftr" sz="quarter" idx="16"/>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2270934554"/>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1" name="Content Placeholder 30"/>
          <p:cNvSpPr>
            <a:spLocks noGrp="1"/>
          </p:cNvSpPr>
          <p:nvPr>
            <p:ph sz="quarter" idx="13"/>
          </p:nvPr>
        </p:nvSpPr>
        <p:spPr>
          <a:xfrm>
            <a:off x="352426" y="1463040"/>
            <a:ext cx="7680960" cy="47244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2" name="Date Placeholder 11"/>
          <p:cNvSpPr>
            <a:spLocks noGrp="1"/>
          </p:cNvSpPr>
          <p:nvPr>
            <p:ph type="dt" sz="half" idx="14"/>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19" name="Slide Number Placeholder 18"/>
          <p:cNvSpPr>
            <a:spLocks noGrp="1"/>
          </p:cNvSpPr>
          <p:nvPr>
            <p:ph type="sldNum" sz="quarter" idx="15"/>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1" name="Footer Placeholder 20"/>
          <p:cNvSpPr>
            <a:spLocks noGrp="1"/>
          </p:cNvSpPr>
          <p:nvPr>
            <p:ph type="ftr" sz="quarter" idx="16"/>
          </p:nvPr>
        </p:nvSpPr>
        <p:spPr/>
        <p:txBody>
          <a:bodyPr/>
          <a:lstStyle/>
          <a:p>
            <a:endParaRPr lang="es-MX">
              <a:solidFill>
                <a:srgbClr val="FFFFFF">
                  <a:alpha val="65000"/>
                </a:srgbClr>
              </a:solidFill>
            </a:endParaRPr>
          </a:p>
        </p:txBody>
      </p:sp>
      <p:sp>
        <p:nvSpPr>
          <p:cNvPr id="8" name="Title 7"/>
          <p:cNvSpPr>
            <a:spLocks noGrp="1"/>
          </p:cNvSpPr>
          <p:nvPr>
            <p:ph type="title"/>
          </p:nvPr>
        </p:nvSpPr>
        <p:spPr/>
        <p:txBody>
          <a:body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1285909646"/>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1" name="Subtitle 2"/>
          <p:cNvSpPr>
            <a:spLocks noGrp="1"/>
          </p:cNvSpPr>
          <p:nvPr>
            <p:ph type="subTitle" idx="1"/>
          </p:nvPr>
        </p:nvSpPr>
        <p:spPr>
          <a:xfrm>
            <a:off x="352426" y="4003302"/>
            <a:ext cx="4572000" cy="11782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16" name="Date Placeholder 15"/>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0" name="Slide Number Placeholder 19"/>
          <p:cNvSpPr>
            <a:spLocks noGrp="1"/>
          </p:cNvSpPr>
          <p:nvPr>
            <p:ph type="sldNum" sz="quarter" idx="11"/>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1" name="Footer Placeholder 20"/>
          <p:cNvSpPr>
            <a:spLocks noGrp="1"/>
          </p:cNvSpPr>
          <p:nvPr>
            <p:ph type="ftr" sz="quarter" idx="12"/>
          </p:nvPr>
        </p:nvSpPr>
        <p:spPr/>
        <p:txBody>
          <a:bodyPr/>
          <a:lstStyle/>
          <a:p>
            <a:endParaRPr lang="es-MX">
              <a:solidFill>
                <a:srgbClr val="FFFFFF">
                  <a:alpha val="65000"/>
                </a:srgbClr>
              </a:solidFill>
            </a:endParaRPr>
          </a:p>
        </p:txBody>
      </p:sp>
      <p:sp>
        <p:nvSpPr>
          <p:cNvPr id="13" name="Rectangle 12"/>
          <p:cNvSpPr/>
          <p:nvPr/>
        </p:nvSpPr>
        <p:spPr>
          <a:xfrm>
            <a:off x="0" y="0"/>
            <a:ext cx="9144000" cy="182880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18" name="Straight Connector 17"/>
          <p:cNvCxnSpPr/>
          <p:nvPr/>
        </p:nvCxnSpPr>
        <p:spPr>
          <a:xfrm>
            <a:off x="-4439" y="182880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itle 13"/>
          <p:cNvSpPr>
            <a:spLocks noGrp="1"/>
          </p:cNvSpPr>
          <p:nvPr>
            <p:ph type="title"/>
          </p:nvPr>
        </p:nvSpPr>
        <p:spPr>
          <a:xfrm>
            <a:off x="354366" y="1990078"/>
            <a:ext cx="8439912" cy="1984248"/>
          </a:xfrm>
        </p:spPr>
        <p:txBody>
          <a:bodyPr>
            <a:noAutofit/>
          </a:bodyPr>
          <a:lstStyle>
            <a:lvl1pPr>
              <a:defRPr kumimoji="0" lang="en-US" sz="6000" b="1" i="0" u="none" strike="noStrike" kern="1200" cap="none" spc="0" normalizeH="0" baseline="0" noProof="0" dirty="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pPr marL="0" marR="0" lvl="0" indent="0" algn="l" defTabSz="914400" rtl="0" eaLnBrk="1" fontAlgn="auto" latinLnBrk="0" hangingPunct="1">
              <a:lnSpc>
                <a:spcPct val="100000"/>
              </a:lnSpc>
              <a:spcBef>
                <a:spcPts val="400"/>
              </a:spcBef>
              <a:spcAft>
                <a:spcPts val="0"/>
              </a:spcAft>
              <a:buClrTx/>
              <a:buSzTx/>
              <a:buFontTx/>
              <a:buNone/>
              <a:tabLst/>
              <a:defRPr/>
            </a:pPr>
            <a:r>
              <a:rPr lang="es-ES" smtClean="0"/>
              <a:t>Haga clic para modificar el estilo de título del patrón</a:t>
            </a:r>
            <a:endParaRPr lang="en-US" dirty="0"/>
          </a:p>
        </p:txBody>
      </p:sp>
    </p:spTree>
    <p:extLst>
      <p:ext uri="{BB962C8B-B14F-4D97-AF65-F5344CB8AC3E}">
        <p14:creationId xmlns:p14="http://schemas.microsoft.com/office/powerpoint/2010/main" val="1192156194"/>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6" name="Content Placeholder 11"/>
          <p:cNvSpPr>
            <a:spLocks noGrp="1"/>
          </p:cNvSpPr>
          <p:nvPr>
            <p:ph sz="quarter" idx="14"/>
          </p:nvPr>
        </p:nvSpPr>
        <p:spPr>
          <a:xfrm>
            <a:off x="4901184"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8" name="Content Placeholder 30"/>
          <p:cNvSpPr>
            <a:spLocks noGrp="1"/>
          </p:cNvSpPr>
          <p:nvPr>
            <p:ph sz="quarter" idx="13"/>
          </p:nvPr>
        </p:nvSpPr>
        <p:spPr>
          <a:xfrm>
            <a:off x="352426"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7" name="Title 26"/>
          <p:cNvSpPr>
            <a:spLocks noGrp="1"/>
          </p:cNvSpPr>
          <p:nvPr>
            <p:ph type="title"/>
          </p:nvPr>
        </p:nvSpPr>
        <p:spPr/>
        <p:txBody>
          <a:bodyPr/>
          <a:lstStyle/>
          <a:p>
            <a:r>
              <a:rPr lang="es-ES" smtClean="0"/>
              <a:t>Haga clic para modificar el estilo de título del patrón</a:t>
            </a:r>
            <a:endParaRPr lang="en-US" dirty="0"/>
          </a:p>
        </p:txBody>
      </p:sp>
      <p:sp>
        <p:nvSpPr>
          <p:cNvPr id="20" name="Date Placeholder 19"/>
          <p:cNvSpPr>
            <a:spLocks noGrp="1"/>
          </p:cNvSpPr>
          <p:nvPr>
            <p:ph type="dt" sz="half" idx="15"/>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5" name="Slide Number Placeholder 24"/>
          <p:cNvSpPr>
            <a:spLocks noGrp="1"/>
          </p:cNvSpPr>
          <p:nvPr>
            <p:ph type="sldNum" sz="quarter" idx="16"/>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6" name="Footer Placeholder 25"/>
          <p:cNvSpPr>
            <a:spLocks noGrp="1"/>
          </p:cNvSpPr>
          <p:nvPr>
            <p:ph type="ftr" sz="quarter" idx="17"/>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2507365359"/>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3" name="Rectangle 12"/>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8" name="Text Placeholder 3"/>
          <p:cNvSpPr>
            <a:spLocks noGrp="1"/>
          </p:cNvSpPr>
          <p:nvPr>
            <p:ph type="body" sz="half" idx="2"/>
          </p:nvPr>
        </p:nvSpPr>
        <p:spPr>
          <a:xfrm>
            <a:off x="352426"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9" name="Text Placeholder 3"/>
          <p:cNvSpPr>
            <a:spLocks noGrp="1"/>
          </p:cNvSpPr>
          <p:nvPr>
            <p:ph type="body" sz="half" idx="15"/>
          </p:nvPr>
        </p:nvSpPr>
        <p:spPr>
          <a:xfrm>
            <a:off x="4900613"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2" name="Content Placeholder 11"/>
          <p:cNvSpPr>
            <a:spLocks noGrp="1"/>
          </p:cNvSpPr>
          <p:nvPr>
            <p:ph sz="quarter" idx="14"/>
          </p:nvPr>
        </p:nvSpPr>
        <p:spPr>
          <a:xfrm>
            <a:off x="4900613"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8" name="Content Placeholder 30"/>
          <p:cNvSpPr>
            <a:spLocks noGrp="1"/>
          </p:cNvSpPr>
          <p:nvPr>
            <p:ph sz="quarter" idx="13"/>
          </p:nvPr>
        </p:nvSpPr>
        <p:spPr>
          <a:xfrm>
            <a:off x="352426"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30" name="Title 29"/>
          <p:cNvSpPr>
            <a:spLocks noGrp="1"/>
          </p:cNvSpPr>
          <p:nvPr>
            <p:ph type="title"/>
          </p:nvPr>
        </p:nvSpPr>
        <p:spPr/>
        <p:txBody>
          <a:bodyPr/>
          <a:lstStyle/>
          <a:p>
            <a:r>
              <a:rPr lang="es-ES" smtClean="0"/>
              <a:t>Haga clic para modificar el estilo de título del patrón</a:t>
            </a:r>
            <a:endParaRPr lang="en-US"/>
          </a:p>
        </p:txBody>
      </p:sp>
      <p:sp>
        <p:nvSpPr>
          <p:cNvPr id="20" name="Date Placeholder 19"/>
          <p:cNvSpPr>
            <a:spLocks noGrp="1"/>
          </p:cNvSpPr>
          <p:nvPr>
            <p:ph type="dt" sz="half" idx="16"/>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4" name="Slide Number Placeholder 23"/>
          <p:cNvSpPr>
            <a:spLocks noGrp="1"/>
          </p:cNvSpPr>
          <p:nvPr>
            <p:ph type="sldNum" sz="quarter" idx="17"/>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9" name="Footer Placeholder 28"/>
          <p:cNvSpPr>
            <a:spLocks noGrp="1"/>
          </p:cNvSpPr>
          <p:nvPr>
            <p:ph type="ftr" sz="quarter" idx="18"/>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518454251"/>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1" name="Date Placeholder 10"/>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14" name="Slide Number Placeholder 13"/>
          <p:cNvSpPr>
            <a:spLocks noGrp="1"/>
          </p:cNvSpPr>
          <p:nvPr>
            <p:ph type="sldNum" sz="quarter" idx="11"/>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18" name="Footer Placeholder 17"/>
          <p:cNvSpPr>
            <a:spLocks noGrp="1"/>
          </p:cNvSpPr>
          <p:nvPr>
            <p:ph type="ftr" sz="quarter" idx="12"/>
          </p:nvPr>
        </p:nvSpPr>
        <p:spPr/>
        <p:txBody>
          <a:bodyPr/>
          <a:lstStyle/>
          <a:p>
            <a:endParaRPr lang="es-MX">
              <a:solidFill>
                <a:srgbClr val="FFFFFF">
                  <a:alpha val="65000"/>
                </a:srgbClr>
              </a:solidFill>
            </a:endParaRPr>
          </a:p>
        </p:txBody>
      </p:sp>
      <p:sp>
        <p:nvSpPr>
          <p:cNvPr id="15" name="Title 14"/>
          <p:cNvSpPr>
            <a:spLocks noGrp="1"/>
          </p:cNvSpPr>
          <p:nvPr>
            <p:ph type="title"/>
          </p:nvPr>
        </p:nvSpPr>
        <p:spPr/>
        <p:txBody>
          <a:bodyPr/>
          <a:lstStyle/>
          <a:p>
            <a:r>
              <a:rPr lang="es-ES" smtClean="0"/>
              <a:t>Haga clic para modificar el estilo de título del patrón</a:t>
            </a:r>
            <a:endParaRPr lang="en-US"/>
          </a:p>
        </p:txBody>
      </p:sp>
    </p:spTree>
    <p:extLst>
      <p:ext uri="{BB962C8B-B14F-4D97-AF65-F5344CB8AC3E}">
        <p14:creationId xmlns:p14="http://schemas.microsoft.com/office/powerpoint/2010/main" val="2745922514"/>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7" name="Date Placeholder 6"/>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12" name="Slide Number Placeholder 11"/>
          <p:cNvSpPr>
            <a:spLocks noGrp="1"/>
          </p:cNvSpPr>
          <p:nvPr>
            <p:ph type="sldNum" sz="quarter" idx="11"/>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13" name="Footer Placeholder 12"/>
          <p:cNvSpPr>
            <a:spLocks noGrp="1"/>
          </p:cNvSpPr>
          <p:nvPr>
            <p:ph type="ftr" sz="quarter" idx="12"/>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2793214799"/>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4" name="Rectangle 13"/>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22" name="Straight Connector 2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itle 23"/>
          <p:cNvSpPr>
            <a:spLocks noGrp="1"/>
          </p:cNvSpPr>
          <p:nvPr>
            <p:ph type="title"/>
          </p:nvPr>
        </p:nvSpPr>
        <p:spPr/>
        <p:txBody>
          <a:bodyPr/>
          <a:lstStyle/>
          <a:p>
            <a:r>
              <a:rPr lang="es-ES" smtClean="0"/>
              <a:t>Haga clic para modificar el estilo de título del patrón</a:t>
            </a:r>
            <a:endParaRPr lang="en-US"/>
          </a:p>
        </p:txBody>
      </p:sp>
      <p:sp>
        <p:nvSpPr>
          <p:cNvPr id="11" name="Text Placeholder 3"/>
          <p:cNvSpPr>
            <a:spLocks noGrp="1"/>
          </p:cNvSpPr>
          <p:nvPr>
            <p:ph type="body" sz="half" idx="2"/>
          </p:nvPr>
        </p:nvSpPr>
        <p:spPr>
          <a:xfrm>
            <a:off x="352426" y="1463040"/>
            <a:ext cx="3381375" cy="3967162"/>
          </a:xfrm>
        </p:spPr>
        <p:txBody>
          <a:bodyPr>
            <a:normAutofit/>
          </a:bodyPr>
          <a:lstStyle>
            <a:lvl1pPr marL="0" indent="0">
              <a:lnSpc>
                <a:spcPct val="150000"/>
              </a:lnSpc>
              <a:buNone/>
              <a:defRPr sz="1600" b="0" i="1" spc="0" baseline="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6" name="Content Placeholder 11"/>
          <p:cNvSpPr>
            <a:spLocks noGrp="1"/>
          </p:cNvSpPr>
          <p:nvPr>
            <p:ph sz="quarter" idx="14"/>
          </p:nvPr>
        </p:nvSpPr>
        <p:spPr>
          <a:xfrm>
            <a:off x="4105275" y="1463040"/>
            <a:ext cx="4681538" cy="3968496"/>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3" name="Date Placeholder 12"/>
          <p:cNvSpPr>
            <a:spLocks noGrp="1"/>
          </p:cNvSpPr>
          <p:nvPr>
            <p:ph type="dt" sz="half" idx="15"/>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18" name="Slide Number Placeholder 17"/>
          <p:cNvSpPr>
            <a:spLocks noGrp="1"/>
          </p:cNvSpPr>
          <p:nvPr>
            <p:ph type="sldNum" sz="quarter" idx="16"/>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0" name="Footer Placeholder 19"/>
          <p:cNvSpPr>
            <a:spLocks noGrp="1"/>
          </p:cNvSpPr>
          <p:nvPr>
            <p:ph type="ftr" sz="quarter" idx="17"/>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306387216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 name="Picture Placeholder 2"/>
          <p:cNvSpPr>
            <a:spLocks noGrp="1"/>
          </p:cNvSpPr>
          <p:nvPr>
            <p:ph type="pic" idx="1"/>
          </p:nvPr>
        </p:nvSpPr>
        <p:spPr>
          <a:xfrm>
            <a:off x="5229224" y="0"/>
            <a:ext cx="3914775" cy="5657850"/>
          </a:xfrm>
        </p:spPr>
        <p:txBody>
          <a:bodyPr anchor="ctr" anchorCtr="0"/>
          <a:lstStyle>
            <a:lvl1pPr marL="0" indent="0" algn="ctr">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25" name="Text Placeholder 24"/>
          <p:cNvSpPr>
            <a:spLocks noGrp="1"/>
          </p:cNvSpPr>
          <p:nvPr>
            <p:ph type="body" sz="quarter" idx="13"/>
          </p:nvPr>
        </p:nvSpPr>
        <p:spPr>
          <a:xfrm>
            <a:off x="352426" y="1600199"/>
            <a:ext cx="4572000" cy="3593237"/>
          </a:xfrm>
        </p:spPr>
        <p:txBody>
          <a:bodyPr>
            <a:normAutofit/>
          </a:bodyPr>
          <a:lstStyle>
            <a:lvl1pPr marL="0" indent="0">
              <a:lnSpc>
                <a:spcPct val="150000"/>
              </a:lnSpc>
              <a:spcBef>
                <a:spcPts val="0"/>
              </a:spcBef>
              <a:buNone/>
              <a:defRPr sz="1600" i="1">
                <a:solidFill>
                  <a:schemeClr val="tx1"/>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s-ES" smtClean="0"/>
              <a:t>Haga clic para modificar el estilo de texto del patrón</a:t>
            </a:r>
          </a:p>
        </p:txBody>
      </p:sp>
      <p:sp>
        <p:nvSpPr>
          <p:cNvPr id="11" name="Rectangle 10"/>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12" name="Straight Connector 1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itle Placeholder 1"/>
          <p:cNvSpPr>
            <a:spLocks noGrp="1"/>
          </p:cNvSpPr>
          <p:nvPr>
            <p:ph type="title"/>
          </p:nvPr>
        </p:nvSpPr>
        <p:spPr>
          <a:xfrm>
            <a:off x="352425" y="275208"/>
            <a:ext cx="4572000" cy="1324992"/>
          </a:xfrm>
          <a:prstGeom prst="rect">
            <a:avLst/>
          </a:prstGeom>
        </p:spPr>
        <p:txBody>
          <a:bodyPr vert="horz" lIns="91440" tIns="45720" rIns="91440" bIns="45720" rtlCol="0" anchor="b" anchorCtr="0">
            <a:normAutofit/>
          </a:bodyPr>
          <a:lstStyle/>
          <a:p>
            <a:r>
              <a:rPr lang="es-ES" smtClean="0"/>
              <a:t>Haga clic para modificar el estilo de título del patrón</a:t>
            </a:r>
            <a:endParaRPr lang="en-US" dirty="0"/>
          </a:p>
        </p:txBody>
      </p:sp>
      <p:sp>
        <p:nvSpPr>
          <p:cNvPr id="13" name="Date Placeholder 12"/>
          <p:cNvSpPr>
            <a:spLocks noGrp="1"/>
          </p:cNvSpPr>
          <p:nvPr>
            <p:ph type="dt" sz="half" idx="14"/>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20" name="Slide Number Placeholder 19"/>
          <p:cNvSpPr>
            <a:spLocks noGrp="1"/>
          </p:cNvSpPr>
          <p:nvPr>
            <p:ph type="sldNum" sz="quarter" idx="15"/>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
        <p:nvSpPr>
          <p:cNvPr id="21" name="Footer Placeholder 20"/>
          <p:cNvSpPr>
            <a:spLocks noGrp="1"/>
          </p:cNvSpPr>
          <p:nvPr>
            <p:ph type="ftr" sz="quarter" idx="16"/>
          </p:nvPr>
        </p:nvSpPr>
        <p:spPr/>
        <p:txBody>
          <a:bodyPr/>
          <a:lstStyle/>
          <a:p>
            <a:endParaRPr lang="es-MX">
              <a:solidFill>
                <a:srgbClr val="FFFFFF">
                  <a:alpha val="65000"/>
                </a:srgbClr>
              </a:solidFill>
            </a:endParaRPr>
          </a:p>
        </p:txBody>
      </p:sp>
    </p:spTree>
    <p:extLst>
      <p:ext uri="{BB962C8B-B14F-4D97-AF65-F5344CB8AC3E}">
        <p14:creationId xmlns:p14="http://schemas.microsoft.com/office/powerpoint/2010/main" val="1143936858"/>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5" name="Footer Placeholder 4"/>
          <p:cNvSpPr>
            <a:spLocks noGrp="1"/>
          </p:cNvSpPr>
          <p:nvPr>
            <p:ph type="ftr" sz="quarter" idx="11"/>
          </p:nvPr>
        </p:nvSpPr>
        <p:spPr/>
        <p:txBody>
          <a:bodyPr/>
          <a:lstStyle/>
          <a:p>
            <a:endParaRPr lang="es-MX">
              <a:solidFill>
                <a:srgbClr val="FFFFFF">
                  <a:alpha val="65000"/>
                </a:srgbClr>
              </a:solidFill>
            </a:endParaRPr>
          </a:p>
        </p:txBody>
      </p:sp>
      <p:sp>
        <p:nvSpPr>
          <p:cNvPr id="6" name="Slide Number Placeholder 5"/>
          <p:cNvSpPr>
            <a:spLocks noGrp="1"/>
          </p:cNvSpPr>
          <p:nvPr>
            <p:ph type="sldNum" sz="quarter" idx="12"/>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Tree>
    <p:extLst>
      <p:ext uri="{BB962C8B-B14F-4D97-AF65-F5344CB8AC3E}">
        <p14:creationId xmlns:p14="http://schemas.microsoft.com/office/powerpoint/2010/main" val="4252164279"/>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Vertical Title 1"/>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5" name="Footer Placeholder 4"/>
          <p:cNvSpPr>
            <a:spLocks noGrp="1"/>
          </p:cNvSpPr>
          <p:nvPr>
            <p:ph type="ftr" sz="quarter" idx="11"/>
          </p:nvPr>
        </p:nvSpPr>
        <p:spPr/>
        <p:txBody>
          <a:bodyPr/>
          <a:lstStyle/>
          <a:p>
            <a:endParaRPr lang="es-MX">
              <a:solidFill>
                <a:srgbClr val="FFFFFF">
                  <a:alpha val="65000"/>
                </a:srgbClr>
              </a:solidFill>
            </a:endParaRPr>
          </a:p>
        </p:txBody>
      </p:sp>
      <p:sp>
        <p:nvSpPr>
          <p:cNvPr id="6" name="Slide Number Placeholder 5"/>
          <p:cNvSpPr>
            <a:spLocks noGrp="1"/>
          </p:cNvSpPr>
          <p:nvPr>
            <p:ph type="sldNum" sz="quarter" idx="12"/>
          </p:nvPr>
        </p:nvSpPr>
        <p:spPr/>
        <p:txBody>
          <a:body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Tree>
    <p:extLst>
      <p:ext uri="{BB962C8B-B14F-4D97-AF65-F5344CB8AC3E}">
        <p14:creationId xmlns:p14="http://schemas.microsoft.com/office/powerpoint/2010/main" val="35335225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3.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1.xml"/><Relationship Id="rId3" Type="http://schemas.openxmlformats.org/officeDocument/2006/relationships/slideLayout" Target="../slideLayouts/slideLayout146.xml"/><Relationship Id="rId7" Type="http://schemas.openxmlformats.org/officeDocument/2006/relationships/slideLayout" Target="../slideLayouts/slideLayout150.xml"/><Relationship Id="rId12" Type="http://schemas.openxmlformats.org/officeDocument/2006/relationships/theme" Target="../theme/theme14.xml"/><Relationship Id="rId2" Type="http://schemas.openxmlformats.org/officeDocument/2006/relationships/slideLayout" Target="../slideLayouts/slideLayout145.xml"/><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slideLayout" Target="../slideLayouts/slideLayout154.xml"/><Relationship Id="rId5" Type="http://schemas.openxmlformats.org/officeDocument/2006/relationships/slideLayout" Target="../slideLayouts/slideLayout148.xml"/><Relationship Id="rId10" Type="http://schemas.openxmlformats.org/officeDocument/2006/relationships/slideLayout" Target="../slideLayouts/slideLayout153.xml"/><Relationship Id="rId4" Type="http://schemas.openxmlformats.org/officeDocument/2006/relationships/slideLayout" Target="../slideLayouts/slideLayout147.xml"/><Relationship Id="rId9" Type="http://schemas.openxmlformats.org/officeDocument/2006/relationships/slideLayout" Target="../slideLayouts/slideLayout15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2426" y="228600"/>
            <a:ext cx="7680960" cy="1066800"/>
          </a:xfrm>
          <a:prstGeom prst="rect">
            <a:avLst/>
          </a:prstGeom>
        </p:spPr>
        <p:txBody>
          <a:bodyPr vert="horz" lIns="91440" tIns="45720" rIns="91440" bIns="45720" rtlCol="0" anchor="b" anchorCtr="0">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352426" y="1463040"/>
            <a:ext cx="7680960" cy="43434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352426" y="6543676"/>
            <a:ext cx="1466850" cy="247650"/>
          </a:xfrm>
          <a:prstGeom prst="rect">
            <a:avLst/>
          </a:prstGeom>
        </p:spPr>
        <p:txBody>
          <a:bodyPr vert="horz" lIns="91440" tIns="45720" rIns="91440" bIns="45720" rtlCol="0" anchor="ctr">
            <a:normAutofit/>
          </a:bodyPr>
          <a:lstStyle>
            <a:lvl1pPr algn="l">
              <a:defRPr sz="1000" b="1">
                <a:solidFill>
                  <a:schemeClr val="tx1">
                    <a:alpha val="65000"/>
                  </a:schemeClr>
                </a:solidFill>
              </a:defRPr>
            </a:lvl1p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5" name="Footer Placeholder 4"/>
          <p:cNvSpPr>
            <a:spLocks noGrp="1"/>
          </p:cNvSpPr>
          <p:nvPr>
            <p:ph type="ftr" sz="quarter" idx="3"/>
          </p:nvPr>
        </p:nvSpPr>
        <p:spPr>
          <a:xfrm>
            <a:off x="1809749" y="6543676"/>
            <a:ext cx="4086225" cy="247650"/>
          </a:xfrm>
          <a:prstGeom prst="rect">
            <a:avLst/>
          </a:prstGeom>
        </p:spPr>
        <p:txBody>
          <a:bodyPr vert="horz" lIns="91440" tIns="45720" rIns="91440" bIns="45720" rtlCol="0" anchor="ctr">
            <a:normAutofit/>
          </a:bodyPr>
          <a:lstStyle>
            <a:lvl1pPr algn="l">
              <a:defRPr sz="1000" b="1" i="1">
                <a:solidFill>
                  <a:schemeClr val="tx1">
                    <a:alpha val="65000"/>
                  </a:schemeClr>
                </a:solidFill>
              </a:defRPr>
            </a:lvl1pPr>
          </a:lstStyle>
          <a:p>
            <a:endParaRPr lang="es-MX">
              <a:solidFill>
                <a:srgbClr val="FFFFFF">
                  <a:alpha val="65000"/>
                </a:srgbClr>
              </a:solidFill>
            </a:endParaRPr>
          </a:p>
        </p:txBody>
      </p:sp>
      <p:sp>
        <p:nvSpPr>
          <p:cNvPr id="6" name="Slide Number Placeholder 5"/>
          <p:cNvSpPr>
            <a:spLocks noGrp="1"/>
          </p:cNvSpPr>
          <p:nvPr>
            <p:ph type="sldNum" sz="quarter" idx="4"/>
          </p:nvPr>
        </p:nvSpPr>
        <p:spPr>
          <a:xfrm>
            <a:off x="7886700" y="6543676"/>
            <a:ext cx="876300" cy="247650"/>
          </a:xfrm>
          <a:prstGeom prst="rect">
            <a:avLst/>
          </a:prstGeom>
        </p:spPr>
        <p:txBody>
          <a:bodyPr vert="horz" lIns="91440" tIns="45720" rIns="91440" bIns="45720" rtlCol="0" anchor="ctr">
            <a:normAutofit/>
          </a:bodyPr>
          <a:lstStyle>
            <a:lvl1pPr algn="r">
              <a:defRPr sz="1000" b="1">
                <a:solidFill>
                  <a:schemeClr val="tx1">
                    <a:alpha val="65000"/>
                  </a:schemeClr>
                </a:solidFill>
              </a:defRPr>
            </a:lvl1p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Tree>
    <p:extLst>
      <p:ext uri="{BB962C8B-B14F-4D97-AF65-F5344CB8AC3E}">
        <p14:creationId xmlns:p14="http://schemas.microsoft.com/office/powerpoint/2010/main" val="1095905065"/>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ts val="400"/>
        </a:spcBef>
        <a:buNone/>
        <a:defRPr sz="4000" b="0" kern="1200" cap="none" spc="0" baseline="0">
          <a:solidFill>
            <a:schemeClr val="tx1"/>
          </a:solidFill>
          <a:latin typeface="+mj-lt"/>
          <a:ea typeface="+mj-ea"/>
          <a:cs typeface="Tunga" pitchFamily="2"/>
        </a:defRPr>
      </a:lvl1pPr>
    </p:titleStyle>
    <p:bodyStyle>
      <a:lvl1pPr marL="0" indent="0" algn="l" defTabSz="914400" rtl="0" eaLnBrk="1" latinLnBrk="0" hangingPunct="1">
        <a:spcBef>
          <a:spcPts val="1200"/>
        </a:spcBef>
        <a:spcAft>
          <a:spcPts val="0"/>
        </a:spcAft>
        <a:buClr>
          <a:schemeClr val="accent5"/>
        </a:buClr>
        <a:buFont typeface="Arial" pitchFamily="34" charset="0"/>
        <a:buNone/>
        <a:defRPr sz="1800" b="0" i="0" kern="1200" cap="none" spc="30" baseline="0">
          <a:solidFill>
            <a:schemeClr val="tx1"/>
          </a:solidFill>
          <a:latin typeface="+mn-lt"/>
          <a:ea typeface="+mn-ea"/>
          <a:cs typeface="Tahoma" pitchFamily="34" charset="0"/>
        </a:defRPr>
      </a:lvl1pPr>
      <a:lvl2pPr marL="171450" indent="-17145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2pPr>
      <a:lvl3pPr marL="344488" indent="-16510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3pPr>
      <a:lvl4pPr marL="517525" indent="-169863"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4pPr>
      <a:lvl5pPr marL="688975" indent="-173038"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5pPr>
      <a:lvl6pPr marL="8686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06984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24358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40817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2426" y="228600"/>
            <a:ext cx="7680960" cy="1066800"/>
          </a:xfrm>
          <a:prstGeom prst="rect">
            <a:avLst/>
          </a:prstGeom>
        </p:spPr>
        <p:txBody>
          <a:bodyPr vert="horz" lIns="91440" tIns="45720" rIns="91440" bIns="45720" rtlCol="0" anchor="b" anchorCtr="0">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352426" y="1463040"/>
            <a:ext cx="7680960" cy="43434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352426" y="6543676"/>
            <a:ext cx="1466850" cy="247650"/>
          </a:xfrm>
          <a:prstGeom prst="rect">
            <a:avLst/>
          </a:prstGeom>
        </p:spPr>
        <p:txBody>
          <a:bodyPr vert="horz" lIns="91440" tIns="45720" rIns="91440" bIns="45720" rtlCol="0" anchor="ctr">
            <a:normAutofit/>
          </a:bodyPr>
          <a:lstStyle>
            <a:lvl1pPr algn="l">
              <a:defRPr sz="1000" b="1">
                <a:solidFill>
                  <a:schemeClr val="tx1">
                    <a:alpha val="65000"/>
                  </a:schemeClr>
                </a:solidFill>
              </a:defRPr>
            </a:lvl1p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5" name="Footer Placeholder 4"/>
          <p:cNvSpPr>
            <a:spLocks noGrp="1"/>
          </p:cNvSpPr>
          <p:nvPr>
            <p:ph type="ftr" sz="quarter" idx="3"/>
          </p:nvPr>
        </p:nvSpPr>
        <p:spPr>
          <a:xfrm>
            <a:off x="1809749" y="6543676"/>
            <a:ext cx="4086225" cy="247650"/>
          </a:xfrm>
          <a:prstGeom prst="rect">
            <a:avLst/>
          </a:prstGeom>
        </p:spPr>
        <p:txBody>
          <a:bodyPr vert="horz" lIns="91440" tIns="45720" rIns="91440" bIns="45720" rtlCol="0" anchor="ctr">
            <a:normAutofit/>
          </a:bodyPr>
          <a:lstStyle>
            <a:lvl1pPr algn="l">
              <a:defRPr sz="1000" b="1" i="1">
                <a:solidFill>
                  <a:schemeClr val="tx1">
                    <a:alpha val="65000"/>
                  </a:schemeClr>
                </a:solidFill>
              </a:defRPr>
            </a:lvl1pPr>
          </a:lstStyle>
          <a:p>
            <a:endParaRPr lang="es-MX">
              <a:solidFill>
                <a:srgbClr val="FFFFFF">
                  <a:alpha val="65000"/>
                </a:srgbClr>
              </a:solidFill>
            </a:endParaRPr>
          </a:p>
        </p:txBody>
      </p:sp>
      <p:sp>
        <p:nvSpPr>
          <p:cNvPr id="6" name="Slide Number Placeholder 5"/>
          <p:cNvSpPr>
            <a:spLocks noGrp="1"/>
          </p:cNvSpPr>
          <p:nvPr>
            <p:ph type="sldNum" sz="quarter" idx="4"/>
          </p:nvPr>
        </p:nvSpPr>
        <p:spPr>
          <a:xfrm>
            <a:off x="7886700" y="6543676"/>
            <a:ext cx="876300" cy="247650"/>
          </a:xfrm>
          <a:prstGeom prst="rect">
            <a:avLst/>
          </a:prstGeom>
        </p:spPr>
        <p:txBody>
          <a:bodyPr vert="horz" lIns="91440" tIns="45720" rIns="91440" bIns="45720" rtlCol="0" anchor="ctr">
            <a:normAutofit/>
          </a:bodyPr>
          <a:lstStyle>
            <a:lvl1pPr algn="r">
              <a:defRPr sz="1000" b="1">
                <a:solidFill>
                  <a:schemeClr val="tx1">
                    <a:alpha val="65000"/>
                  </a:schemeClr>
                </a:solidFill>
              </a:defRPr>
            </a:lvl1p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Tree>
    <p:extLst>
      <p:ext uri="{BB962C8B-B14F-4D97-AF65-F5344CB8AC3E}">
        <p14:creationId xmlns:p14="http://schemas.microsoft.com/office/powerpoint/2010/main" val="921300913"/>
      </p:ext>
    </p:extLst>
  </p:cSld>
  <p:clrMap bg1="dk1" tx1="lt1" bg2="dk2" tx2="lt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defTabSz="914400" rtl="0" eaLnBrk="1" latinLnBrk="0" hangingPunct="1">
        <a:spcBef>
          <a:spcPts val="400"/>
        </a:spcBef>
        <a:buNone/>
        <a:defRPr sz="4000" b="0" kern="1200" cap="none" spc="0" baseline="0">
          <a:solidFill>
            <a:schemeClr val="tx1"/>
          </a:solidFill>
          <a:latin typeface="+mj-lt"/>
          <a:ea typeface="+mj-ea"/>
          <a:cs typeface="Tunga" pitchFamily="2"/>
        </a:defRPr>
      </a:lvl1pPr>
    </p:titleStyle>
    <p:bodyStyle>
      <a:lvl1pPr marL="0" indent="0" algn="l" defTabSz="914400" rtl="0" eaLnBrk="1" latinLnBrk="0" hangingPunct="1">
        <a:spcBef>
          <a:spcPts val="1200"/>
        </a:spcBef>
        <a:spcAft>
          <a:spcPts val="0"/>
        </a:spcAft>
        <a:buClr>
          <a:schemeClr val="accent5"/>
        </a:buClr>
        <a:buFont typeface="Arial" pitchFamily="34" charset="0"/>
        <a:buNone/>
        <a:defRPr sz="1800" b="0" i="0" kern="1200" cap="none" spc="30" baseline="0">
          <a:solidFill>
            <a:schemeClr val="tx1"/>
          </a:solidFill>
          <a:latin typeface="+mn-lt"/>
          <a:ea typeface="+mn-ea"/>
          <a:cs typeface="Tahoma" pitchFamily="34" charset="0"/>
        </a:defRPr>
      </a:lvl1pPr>
      <a:lvl2pPr marL="171450" indent="-17145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2pPr>
      <a:lvl3pPr marL="344488" indent="-16510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3pPr>
      <a:lvl4pPr marL="517525" indent="-169863"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4pPr>
      <a:lvl5pPr marL="688975" indent="-173038"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5pPr>
      <a:lvl6pPr marL="8686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06984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24358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40817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2426" y="228600"/>
            <a:ext cx="7680960" cy="1066800"/>
          </a:xfrm>
          <a:prstGeom prst="rect">
            <a:avLst/>
          </a:prstGeom>
        </p:spPr>
        <p:txBody>
          <a:bodyPr vert="horz" lIns="91440" tIns="45720" rIns="91440" bIns="45720" rtlCol="0" anchor="b" anchorCtr="0">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352426" y="1463040"/>
            <a:ext cx="7680960" cy="43434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352426" y="6543676"/>
            <a:ext cx="1466850" cy="247650"/>
          </a:xfrm>
          <a:prstGeom prst="rect">
            <a:avLst/>
          </a:prstGeom>
        </p:spPr>
        <p:txBody>
          <a:bodyPr vert="horz" lIns="91440" tIns="45720" rIns="91440" bIns="45720" rtlCol="0" anchor="ctr">
            <a:normAutofit/>
          </a:bodyPr>
          <a:lstStyle>
            <a:lvl1pPr algn="l">
              <a:defRPr sz="1000" b="1">
                <a:solidFill>
                  <a:schemeClr val="tx1">
                    <a:alpha val="65000"/>
                  </a:schemeClr>
                </a:solidFill>
              </a:defRPr>
            </a:lvl1p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5" name="Footer Placeholder 4"/>
          <p:cNvSpPr>
            <a:spLocks noGrp="1"/>
          </p:cNvSpPr>
          <p:nvPr>
            <p:ph type="ftr" sz="quarter" idx="3"/>
          </p:nvPr>
        </p:nvSpPr>
        <p:spPr>
          <a:xfrm>
            <a:off x="1809749" y="6543676"/>
            <a:ext cx="4086225" cy="247650"/>
          </a:xfrm>
          <a:prstGeom prst="rect">
            <a:avLst/>
          </a:prstGeom>
        </p:spPr>
        <p:txBody>
          <a:bodyPr vert="horz" lIns="91440" tIns="45720" rIns="91440" bIns="45720" rtlCol="0" anchor="ctr">
            <a:normAutofit/>
          </a:bodyPr>
          <a:lstStyle>
            <a:lvl1pPr algn="l">
              <a:defRPr sz="1000" b="1" i="1">
                <a:solidFill>
                  <a:schemeClr val="tx1">
                    <a:alpha val="65000"/>
                  </a:schemeClr>
                </a:solidFill>
              </a:defRPr>
            </a:lvl1pPr>
          </a:lstStyle>
          <a:p>
            <a:endParaRPr lang="es-MX">
              <a:solidFill>
                <a:srgbClr val="FFFFFF">
                  <a:alpha val="65000"/>
                </a:srgbClr>
              </a:solidFill>
            </a:endParaRPr>
          </a:p>
        </p:txBody>
      </p:sp>
      <p:sp>
        <p:nvSpPr>
          <p:cNvPr id="6" name="Slide Number Placeholder 5"/>
          <p:cNvSpPr>
            <a:spLocks noGrp="1"/>
          </p:cNvSpPr>
          <p:nvPr>
            <p:ph type="sldNum" sz="quarter" idx="4"/>
          </p:nvPr>
        </p:nvSpPr>
        <p:spPr>
          <a:xfrm>
            <a:off x="7886700" y="6543676"/>
            <a:ext cx="876300" cy="247650"/>
          </a:xfrm>
          <a:prstGeom prst="rect">
            <a:avLst/>
          </a:prstGeom>
        </p:spPr>
        <p:txBody>
          <a:bodyPr vert="horz" lIns="91440" tIns="45720" rIns="91440" bIns="45720" rtlCol="0" anchor="ctr">
            <a:normAutofit/>
          </a:bodyPr>
          <a:lstStyle>
            <a:lvl1pPr algn="r">
              <a:defRPr sz="1000" b="1">
                <a:solidFill>
                  <a:schemeClr val="tx1">
                    <a:alpha val="65000"/>
                  </a:schemeClr>
                </a:solidFill>
              </a:defRPr>
            </a:lvl1p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Tree>
    <p:extLst>
      <p:ext uri="{BB962C8B-B14F-4D97-AF65-F5344CB8AC3E}">
        <p14:creationId xmlns:p14="http://schemas.microsoft.com/office/powerpoint/2010/main" val="4218722868"/>
      </p:ext>
    </p:extLst>
  </p:cSld>
  <p:clrMap bg1="dk1" tx1="lt1" bg2="dk2" tx2="lt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defTabSz="914400" rtl="0" eaLnBrk="1" latinLnBrk="0" hangingPunct="1">
        <a:spcBef>
          <a:spcPts val="400"/>
        </a:spcBef>
        <a:buNone/>
        <a:defRPr sz="4000" b="0" kern="1200" cap="none" spc="0" baseline="0">
          <a:solidFill>
            <a:schemeClr val="tx1"/>
          </a:solidFill>
          <a:latin typeface="+mj-lt"/>
          <a:ea typeface="+mj-ea"/>
          <a:cs typeface="Tunga" pitchFamily="2"/>
        </a:defRPr>
      </a:lvl1pPr>
    </p:titleStyle>
    <p:bodyStyle>
      <a:lvl1pPr marL="0" indent="0" algn="l" defTabSz="914400" rtl="0" eaLnBrk="1" latinLnBrk="0" hangingPunct="1">
        <a:spcBef>
          <a:spcPts val="1200"/>
        </a:spcBef>
        <a:spcAft>
          <a:spcPts val="0"/>
        </a:spcAft>
        <a:buClr>
          <a:schemeClr val="accent5"/>
        </a:buClr>
        <a:buFont typeface="Arial" pitchFamily="34" charset="0"/>
        <a:buNone/>
        <a:defRPr sz="1800" b="0" i="0" kern="1200" cap="none" spc="30" baseline="0">
          <a:solidFill>
            <a:schemeClr val="tx1"/>
          </a:solidFill>
          <a:latin typeface="+mn-lt"/>
          <a:ea typeface="+mn-ea"/>
          <a:cs typeface="Tahoma" pitchFamily="34" charset="0"/>
        </a:defRPr>
      </a:lvl1pPr>
      <a:lvl2pPr marL="171450" indent="-17145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2pPr>
      <a:lvl3pPr marL="344488" indent="-16510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3pPr>
      <a:lvl4pPr marL="517525" indent="-169863"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4pPr>
      <a:lvl5pPr marL="688975" indent="-173038"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5pPr>
      <a:lvl6pPr marL="8686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06984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24358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40817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2426" y="228600"/>
            <a:ext cx="7680960" cy="1066800"/>
          </a:xfrm>
          <a:prstGeom prst="rect">
            <a:avLst/>
          </a:prstGeom>
        </p:spPr>
        <p:txBody>
          <a:bodyPr vert="horz" lIns="91440" tIns="45720" rIns="91440" bIns="45720" rtlCol="0" anchor="b" anchorCtr="0">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352426" y="1463040"/>
            <a:ext cx="7680960" cy="43434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352426" y="6543676"/>
            <a:ext cx="1466850" cy="247650"/>
          </a:xfrm>
          <a:prstGeom prst="rect">
            <a:avLst/>
          </a:prstGeom>
        </p:spPr>
        <p:txBody>
          <a:bodyPr vert="horz" lIns="91440" tIns="45720" rIns="91440" bIns="45720" rtlCol="0" anchor="ctr">
            <a:normAutofit/>
          </a:bodyPr>
          <a:lstStyle>
            <a:lvl1pPr algn="l">
              <a:defRPr sz="1000" b="1">
                <a:solidFill>
                  <a:schemeClr val="tx1">
                    <a:alpha val="65000"/>
                  </a:schemeClr>
                </a:solidFill>
              </a:defRPr>
            </a:lvl1p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5" name="Footer Placeholder 4"/>
          <p:cNvSpPr>
            <a:spLocks noGrp="1"/>
          </p:cNvSpPr>
          <p:nvPr>
            <p:ph type="ftr" sz="quarter" idx="3"/>
          </p:nvPr>
        </p:nvSpPr>
        <p:spPr>
          <a:xfrm>
            <a:off x="1809749" y="6543676"/>
            <a:ext cx="4086225" cy="247650"/>
          </a:xfrm>
          <a:prstGeom prst="rect">
            <a:avLst/>
          </a:prstGeom>
        </p:spPr>
        <p:txBody>
          <a:bodyPr vert="horz" lIns="91440" tIns="45720" rIns="91440" bIns="45720" rtlCol="0" anchor="ctr">
            <a:normAutofit/>
          </a:bodyPr>
          <a:lstStyle>
            <a:lvl1pPr algn="l">
              <a:defRPr sz="1000" b="1" i="1">
                <a:solidFill>
                  <a:schemeClr val="tx1">
                    <a:alpha val="65000"/>
                  </a:schemeClr>
                </a:solidFill>
              </a:defRPr>
            </a:lvl1pPr>
          </a:lstStyle>
          <a:p>
            <a:endParaRPr lang="es-MX">
              <a:solidFill>
                <a:srgbClr val="FFFFFF">
                  <a:alpha val="65000"/>
                </a:srgbClr>
              </a:solidFill>
            </a:endParaRPr>
          </a:p>
        </p:txBody>
      </p:sp>
      <p:sp>
        <p:nvSpPr>
          <p:cNvPr id="6" name="Slide Number Placeholder 5"/>
          <p:cNvSpPr>
            <a:spLocks noGrp="1"/>
          </p:cNvSpPr>
          <p:nvPr>
            <p:ph type="sldNum" sz="quarter" idx="4"/>
          </p:nvPr>
        </p:nvSpPr>
        <p:spPr>
          <a:xfrm>
            <a:off x="7886700" y="6543676"/>
            <a:ext cx="876300" cy="247650"/>
          </a:xfrm>
          <a:prstGeom prst="rect">
            <a:avLst/>
          </a:prstGeom>
        </p:spPr>
        <p:txBody>
          <a:bodyPr vert="horz" lIns="91440" tIns="45720" rIns="91440" bIns="45720" rtlCol="0" anchor="ctr">
            <a:normAutofit/>
          </a:bodyPr>
          <a:lstStyle>
            <a:lvl1pPr algn="r">
              <a:defRPr sz="1000" b="1">
                <a:solidFill>
                  <a:schemeClr val="tx1">
                    <a:alpha val="65000"/>
                  </a:schemeClr>
                </a:solidFill>
              </a:defRPr>
            </a:lvl1p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Tree>
    <p:extLst>
      <p:ext uri="{BB962C8B-B14F-4D97-AF65-F5344CB8AC3E}">
        <p14:creationId xmlns:p14="http://schemas.microsoft.com/office/powerpoint/2010/main" val="1779626427"/>
      </p:ext>
    </p:extLst>
  </p:cSld>
  <p:clrMap bg1="dk1" tx1="lt1" bg2="dk2" tx2="lt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defTabSz="914400" rtl="0" eaLnBrk="1" latinLnBrk="0" hangingPunct="1">
        <a:spcBef>
          <a:spcPts val="400"/>
        </a:spcBef>
        <a:buNone/>
        <a:defRPr sz="4000" b="0" kern="1200" cap="none" spc="0" baseline="0">
          <a:solidFill>
            <a:schemeClr val="tx1"/>
          </a:solidFill>
          <a:latin typeface="+mj-lt"/>
          <a:ea typeface="+mj-ea"/>
          <a:cs typeface="Tunga" pitchFamily="2"/>
        </a:defRPr>
      </a:lvl1pPr>
    </p:titleStyle>
    <p:bodyStyle>
      <a:lvl1pPr marL="0" indent="0" algn="l" defTabSz="914400" rtl="0" eaLnBrk="1" latinLnBrk="0" hangingPunct="1">
        <a:spcBef>
          <a:spcPts val="1200"/>
        </a:spcBef>
        <a:spcAft>
          <a:spcPts val="0"/>
        </a:spcAft>
        <a:buClr>
          <a:schemeClr val="accent5"/>
        </a:buClr>
        <a:buFont typeface="Arial" pitchFamily="34" charset="0"/>
        <a:buNone/>
        <a:defRPr sz="1800" b="0" i="0" kern="1200" cap="none" spc="30" baseline="0">
          <a:solidFill>
            <a:schemeClr val="tx1"/>
          </a:solidFill>
          <a:latin typeface="+mn-lt"/>
          <a:ea typeface="+mn-ea"/>
          <a:cs typeface="Tahoma" pitchFamily="34" charset="0"/>
        </a:defRPr>
      </a:lvl1pPr>
      <a:lvl2pPr marL="171450" indent="-17145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2pPr>
      <a:lvl3pPr marL="344488" indent="-16510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3pPr>
      <a:lvl4pPr marL="517525" indent="-169863"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4pPr>
      <a:lvl5pPr marL="688975" indent="-173038"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5pPr>
      <a:lvl6pPr marL="8686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06984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24358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40817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2426" y="228600"/>
            <a:ext cx="7680960" cy="1066800"/>
          </a:xfrm>
          <a:prstGeom prst="rect">
            <a:avLst/>
          </a:prstGeom>
        </p:spPr>
        <p:txBody>
          <a:bodyPr vert="horz" lIns="91440" tIns="45720" rIns="91440" bIns="45720" rtlCol="0" anchor="b" anchorCtr="0">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352426" y="1463040"/>
            <a:ext cx="7680960" cy="43434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352426" y="6543676"/>
            <a:ext cx="1466850" cy="247650"/>
          </a:xfrm>
          <a:prstGeom prst="rect">
            <a:avLst/>
          </a:prstGeom>
        </p:spPr>
        <p:txBody>
          <a:bodyPr vert="horz" lIns="91440" tIns="45720" rIns="91440" bIns="45720" rtlCol="0" anchor="ctr">
            <a:normAutofit/>
          </a:bodyPr>
          <a:lstStyle>
            <a:lvl1pPr algn="l">
              <a:defRPr sz="1000" b="1">
                <a:solidFill>
                  <a:schemeClr val="tx1">
                    <a:alpha val="65000"/>
                  </a:schemeClr>
                </a:solidFill>
              </a:defRPr>
            </a:lvl1p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5" name="Footer Placeholder 4"/>
          <p:cNvSpPr>
            <a:spLocks noGrp="1"/>
          </p:cNvSpPr>
          <p:nvPr>
            <p:ph type="ftr" sz="quarter" idx="3"/>
          </p:nvPr>
        </p:nvSpPr>
        <p:spPr>
          <a:xfrm>
            <a:off x="1809749" y="6543676"/>
            <a:ext cx="4086225" cy="247650"/>
          </a:xfrm>
          <a:prstGeom prst="rect">
            <a:avLst/>
          </a:prstGeom>
        </p:spPr>
        <p:txBody>
          <a:bodyPr vert="horz" lIns="91440" tIns="45720" rIns="91440" bIns="45720" rtlCol="0" anchor="ctr">
            <a:normAutofit/>
          </a:bodyPr>
          <a:lstStyle>
            <a:lvl1pPr algn="l">
              <a:defRPr sz="1000" b="1" i="1">
                <a:solidFill>
                  <a:schemeClr val="tx1">
                    <a:alpha val="65000"/>
                  </a:schemeClr>
                </a:solidFill>
              </a:defRPr>
            </a:lvl1pPr>
          </a:lstStyle>
          <a:p>
            <a:endParaRPr lang="es-MX">
              <a:solidFill>
                <a:srgbClr val="FFFFFF">
                  <a:alpha val="65000"/>
                </a:srgbClr>
              </a:solidFill>
            </a:endParaRPr>
          </a:p>
        </p:txBody>
      </p:sp>
      <p:sp>
        <p:nvSpPr>
          <p:cNvPr id="6" name="Slide Number Placeholder 5"/>
          <p:cNvSpPr>
            <a:spLocks noGrp="1"/>
          </p:cNvSpPr>
          <p:nvPr>
            <p:ph type="sldNum" sz="quarter" idx="4"/>
          </p:nvPr>
        </p:nvSpPr>
        <p:spPr>
          <a:xfrm>
            <a:off x="7886700" y="6543676"/>
            <a:ext cx="876300" cy="247650"/>
          </a:xfrm>
          <a:prstGeom prst="rect">
            <a:avLst/>
          </a:prstGeom>
        </p:spPr>
        <p:txBody>
          <a:bodyPr vert="horz" lIns="91440" tIns="45720" rIns="91440" bIns="45720" rtlCol="0" anchor="ctr">
            <a:normAutofit/>
          </a:bodyPr>
          <a:lstStyle>
            <a:lvl1pPr algn="r">
              <a:defRPr sz="1000" b="1">
                <a:solidFill>
                  <a:schemeClr val="tx1">
                    <a:alpha val="65000"/>
                  </a:schemeClr>
                </a:solidFill>
              </a:defRPr>
            </a:lvl1p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Tree>
    <p:extLst>
      <p:ext uri="{BB962C8B-B14F-4D97-AF65-F5344CB8AC3E}">
        <p14:creationId xmlns:p14="http://schemas.microsoft.com/office/powerpoint/2010/main" val="566969841"/>
      </p:ext>
    </p:extLst>
  </p:cSld>
  <p:clrMap bg1="dk1" tx1="lt1" bg2="dk2" tx2="lt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defTabSz="914400" rtl="0" eaLnBrk="1" latinLnBrk="0" hangingPunct="1">
        <a:spcBef>
          <a:spcPts val="400"/>
        </a:spcBef>
        <a:buNone/>
        <a:defRPr sz="4000" b="0" kern="1200" cap="none" spc="0" baseline="0">
          <a:solidFill>
            <a:schemeClr val="tx1"/>
          </a:solidFill>
          <a:latin typeface="+mj-lt"/>
          <a:ea typeface="+mj-ea"/>
          <a:cs typeface="Tunga" pitchFamily="2"/>
        </a:defRPr>
      </a:lvl1pPr>
    </p:titleStyle>
    <p:bodyStyle>
      <a:lvl1pPr marL="0" indent="0" algn="l" defTabSz="914400" rtl="0" eaLnBrk="1" latinLnBrk="0" hangingPunct="1">
        <a:spcBef>
          <a:spcPts val="1200"/>
        </a:spcBef>
        <a:spcAft>
          <a:spcPts val="0"/>
        </a:spcAft>
        <a:buClr>
          <a:schemeClr val="accent5"/>
        </a:buClr>
        <a:buFont typeface="Arial" pitchFamily="34" charset="0"/>
        <a:buNone/>
        <a:defRPr sz="1800" b="0" i="0" kern="1200" cap="none" spc="30" baseline="0">
          <a:solidFill>
            <a:schemeClr val="tx1"/>
          </a:solidFill>
          <a:latin typeface="+mn-lt"/>
          <a:ea typeface="+mn-ea"/>
          <a:cs typeface="Tahoma" pitchFamily="34" charset="0"/>
        </a:defRPr>
      </a:lvl1pPr>
      <a:lvl2pPr marL="171450" indent="-17145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2pPr>
      <a:lvl3pPr marL="344488" indent="-16510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3pPr>
      <a:lvl4pPr marL="517525" indent="-169863"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4pPr>
      <a:lvl5pPr marL="688975" indent="-173038"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5pPr>
      <a:lvl6pPr marL="8686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06984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24358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40817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2426" y="228600"/>
            <a:ext cx="7680960" cy="1066800"/>
          </a:xfrm>
          <a:prstGeom prst="rect">
            <a:avLst/>
          </a:prstGeom>
        </p:spPr>
        <p:txBody>
          <a:bodyPr vert="horz" lIns="91440" tIns="45720" rIns="91440" bIns="45720" rtlCol="0" anchor="b" anchorCtr="0">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352426" y="1463040"/>
            <a:ext cx="7680960" cy="43434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352426" y="6543676"/>
            <a:ext cx="1466850" cy="247650"/>
          </a:xfrm>
          <a:prstGeom prst="rect">
            <a:avLst/>
          </a:prstGeom>
        </p:spPr>
        <p:txBody>
          <a:bodyPr vert="horz" lIns="91440" tIns="45720" rIns="91440" bIns="45720" rtlCol="0" anchor="ctr">
            <a:normAutofit/>
          </a:bodyPr>
          <a:lstStyle>
            <a:lvl1pPr algn="l">
              <a:defRPr sz="1000" b="1">
                <a:solidFill>
                  <a:schemeClr val="tx1">
                    <a:alpha val="65000"/>
                  </a:schemeClr>
                </a:solidFill>
              </a:defRPr>
            </a:lvl1p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5" name="Footer Placeholder 4"/>
          <p:cNvSpPr>
            <a:spLocks noGrp="1"/>
          </p:cNvSpPr>
          <p:nvPr>
            <p:ph type="ftr" sz="quarter" idx="3"/>
          </p:nvPr>
        </p:nvSpPr>
        <p:spPr>
          <a:xfrm>
            <a:off x="1809749" y="6543676"/>
            <a:ext cx="4086225" cy="247650"/>
          </a:xfrm>
          <a:prstGeom prst="rect">
            <a:avLst/>
          </a:prstGeom>
        </p:spPr>
        <p:txBody>
          <a:bodyPr vert="horz" lIns="91440" tIns="45720" rIns="91440" bIns="45720" rtlCol="0" anchor="ctr">
            <a:normAutofit/>
          </a:bodyPr>
          <a:lstStyle>
            <a:lvl1pPr algn="l">
              <a:defRPr sz="1000" b="1" i="1">
                <a:solidFill>
                  <a:schemeClr val="tx1">
                    <a:alpha val="65000"/>
                  </a:schemeClr>
                </a:solidFill>
              </a:defRPr>
            </a:lvl1pPr>
          </a:lstStyle>
          <a:p>
            <a:endParaRPr lang="es-MX">
              <a:solidFill>
                <a:srgbClr val="FFFFFF">
                  <a:alpha val="65000"/>
                </a:srgbClr>
              </a:solidFill>
            </a:endParaRPr>
          </a:p>
        </p:txBody>
      </p:sp>
      <p:sp>
        <p:nvSpPr>
          <p:cNvPr id="6" name="Slide Number Placeholder 5"/>
          <p:cNvSpPr>
            <a:spLocks noGrp="1"/>
          </p:cNvSpPr>
          <p:nvPr>
            <p:ph type="sldNum" sz="quarter" idx="4"/>
          </p:nvPr>
        </p:nvSpPr>
        <p:spPr>
          <a:xfrm>
            <a:off x="7886700" y="6543676"/>
            <a:ext cx="876300" cy="247650"/>
          </a:xfrm>
          <a:prstGeom prst="rect">
            <a:avLst/>
          </a:prstGeom>
        </p:spPr>
        <p:txBody>
          <a:bodyPr vert="horz" lIns="91440" tIns="45720" rIns="91440" bIns="45720" rtlCol="0" anchor="ctr">
            <a:normAutofit/>
          </a:bodyPr>
          <a:lstStyle>
            <a:lvl1pPr algn="r">
              <a:defRPr sz="1000" b="1">
                <a:solidFill>
                  <a:schemeClr val="tx1">
                    <a:alpha val="65000"/>
                  </a:schemeClr>
                </a:solidFill>
              </a:defRPr>
            </a:lvl1p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Tree>
    <p:extLst>
      <p:ext uri="{BB962C8B-B14F-4D97-AF65-F5344CB8AC3E}">
        <p14:creationId xmlns:p14="http://schemas.microsoft.com/office/powerpoint/2010/main" val="2244238844"/>
      </p:ext>
    </p:extLst>
  </p:cSld>
  <p:clrMap bg1="dk1" tx1="lt1" bg2="dk2" tx2="lt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l" defTabSz="914400" rtl="0" eaLnBrk="1" latinLnBrk="0" hangingPunct="1">
        <a:spcBef>
          <a:spcPts val="400"/>
        </a:spcBef>
        <a:buNone/>
        <a:defRPr sz="4000" b="0" kern="1200" cap="none" spc="0" baseline="0">
          <a:solidFill>
            <a:schemeClr val="tx1"/>
          </a:solidFill>
          <a:latin typeface="+mj-lt"/>
          <a:ea typeface="+mj-ea"/>
          <a:cs typeface="Tunga" pitchFamily="2"/>
        </a:defRPr>
      </a:lvl1pPr>
    </p:titleStyle>
    <p:bodyStyle>
      <a:lvl1pPr marL="0" indent="0" algn="l" defTabSz="914400" rtl="0" eaLnBrk="1" latinLnBrk="0" hangingPunct="1">
        <a:spcBef>
          <a:spcPts val="1200"/>
        </a:spcBef>
        <a:spcAft>
          <a:spcPts val="0"/>
        </a:spcAft>
        <a:buClr>
          <a:schemeClr val="accent5"/>
        </a:buClr>
        <a:buFont typeface="Arial" pitchFamily="34" charset="0"/>
        <a:buNone/>
        <a:defRPr sz="1800" b="0" i="0" kern="1200" cap="none" spc="30" baseline="0">
          <a:solidFill>
            <a:schemeClr val="tx1"/>
          </a:solidFill>
          <a:latin typeface="+mn-lt"/>
          <a:ea typeface="+mn-ea"/>
          <a:cs typeface="Tahoma" pitchFamily="34" charset="0"/>
        </a:defRPr>
      </a:lvl1pPr>
      <a:lvl2pPr marL="171450" indent="-17145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2pPr>
      <a:lvl3pPr marL="344488" indent="-16510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3pPr>
      <a:lvl4pPr marL="517525" indent="-169863"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4pPr>
      <a:lvl5pPr marL="688975" indent="-173038"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5pPr>
      <a:lvl6pPr marL="8686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06984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24358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40817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2426" y="228600"/>
            <a:ext cx="7680960" cy="1066800"/>
          </a:xfrm>
          <a:prstGeom prst="rect">
            <a:avLst/>
          </a:prstGeom>
        </p:spPr>
        <p:txBody>
          <a:bodyPr vert="horz" lIns="91440" tIns="45720" rIns="91440" bIns="45720" rtlCol="0" anchor="b" anchorCtr="0">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352426" y="1463040"/>
            <a:ext cx="7680960" cy="43434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352426" y="6543676"/>
            <a:ext cx="1466850" cy="247650"/>
          </a:xfrm>
          <a:prstGeom prst="rect">
            <a:avLst/>
          </a:prstGeom>
        </p:spPr>
        <p:txBody>
          <a:bodyPr vert="horz" lIns="91440" tIns="45720" rIns="91440" bIns="45720" rtlCol="0" anchor="ctr">
            <a:normAutofit/>
          </a:bodyPr>
          <a:lstStyle>
            <a:lvl1pPr algn="l">
              <a:defRPr sz="1000" b="1">
                <a:solidFill>
                  <a:schemeClr val="tx1">
                    <a:alpha val="65000"/>
                  </a:schemeClr>
                </a:solidFill>
              </a:defRPr>
            </a:lvl1p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5" name="Footer Placeholder 4"/>
          <p:cNvSpPr>
            <a:spLocks noGrp="1"/>
          </p:cNvSpPr>
          <p:nvPr>
            <p:ph type="ftr" sz="quarter" idx="3"/>
          </p:nvPr>
        </p:nvSpPr>
        <p:spPr>
          <a:xfrm>
            <a:off x="1809749" y="6543676"/>
            <a:ext cx="4086225" cy="247650"/>
          </a:xfrm>
          <a:prstGeom prst="rect">
            <a:avLst/>
          </a:prstGeom>
        </p:spPr>
        <p:txBody>
          <a:bodyPr vert="horz" lIns="91440" tIns="45720" rIns="91440" bIns="45720" rtlCol="0" anchor="ctr">
            <a:normAutofit/>
          </a:bodyPr>
          <a:lstStyle>
            <a:lvl1pPr algn="l">
              <a:defRPr sz="1000" b="1" i="1">
                <a:solidFill>
                  <a:schemeClr val="tx1">
                    <a:alpha val="65000"/>
                  </a:schemeClr>
                </a:solidFill>
              </a:defRPr>
            </a:lvl1pPr>
          </a:lstStyle>
          <a:p>
            <a:endParaRPr lang="es-MX">
              <a:solidFill>
                <a:srgbClr val="FFFFFF">
                  <a:alpha val="65000"/>
                </a:srgbClr>
              </a:solidFill>
            </a:endParaRPr>
          </a:p>
        </p:txBody>
      </p:sp>
      <p:sp>
        <p:nvSpPr>
          <p:cNvPr id="6" name="Slide Number Placeholder 5"/>
          <p:cNvSpPr>
            <a:spLocks noGrp="1"/>
          </p:cNvSpPr>
          <p:nvPr>
            <p:ph type="sldNum" sz="quarter" idx="4"/>
          </p:nvPr>
        </p:nvSpPr>
        <p:spPr>
          <a:xfrm>
            <a:off x="7886700" y="6543676"/>
            <a:ext cx="876300" cy="247650"/>
          </a:xfrm>
          <a:prstGeom prst="rect">
            <a:avLst/>
          </a:prstGeom>
        </p:spPr>
        <p:txBody>
          <a:bodyPr vert="horz" lIns="91440" tIns="45720" rIns="91440" bIns="45720" rtlCol="0" anchor="ctr">
            <a:normAutofit/>
          </a:bodyPr>
          <a:lstStyle>
            <a:lvl1pPr algn="r">
              <a:defRPr sz="1000" b="1">
                <a:solidFill>
                  <a:schemeClr val="tx1">
                    <a:alpha val="65000"/>
                  </a:schemeClr>
                </a:solidFill>
              </a:defRPr>
            </a:lvl1p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Tree>
    <p:extLst>
      <p:ext uri="{BB962C8B-B14F-4D97-AF65-F5344CB8AC3E}">
        <p14:creationId xmlns:p14="http://schemas.microsoft.com/office/powerpoint/2010/main" val="2301021448"/>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ts val="400"/>
        </a:spcBef>
        <a:buNone/>
        <a:defRPr sz="4000" b="0" kern="1200" cap="none" spc="0" baseline="0">
          <a:solidFill>
            <a:schemeClr val="tx1"/>
          </a:solidFill>
          <a:latin typeface="+mj-lt"/>
          <a:ea typeface="+mj-ea"/>
          <a:cs typeface="Tunga" pitchFamily="2"/>
        </a:defRPr>
      </a:lvl1pPr>
    </p:titleStyle>
    <p:bodyStyle>
      <a:lvl1pPr marL="0" indent="0" algn="l" defTabSz="914400" rtl="0" eaLnBrk="1" latinLnBrk="0" hangingPunct="1">
        <a:spcBef>
          <a:spcPts val="1200"/>
        </a:spcBef>
        <a:spcAft>
          <a:spcPts val="0"/>
        </a:spcAft>
        <a:buClr>
          <a:schemeClr val="accent5"/>
        </a:buClr>
        <a:buFont typeface="Arial" pitchFamily="34" charset="0"/>
        <a:buNone/>
        <a:defRPr sz="1800" b="0" i="0" kern="1200" cap="none" spc="30" baseline="0">
          <a:solidFill>
            <a:schemeClr val="tx1"/>
          </a:solidFill>
          <a:latin typeface="+mn-lt"/>
          <a:ea typeface="+mn-ea"/>
          <a:cs typeface="Tahoma" pitchFamily="34" charset="0"/>
        </a:defRPr>
      </a:lvl1pPr>
      <a:lvl2pPr marL="171450" indent="-17145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2pPr>
      <a:lvl3pPr marL="344488" indent="-16510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3pPr>
      <a:lvl4pPr marL="517525" indent="-169863"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4pPr>
      <a:lvl5pPr marL="688975" indent="-173038"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5pPr>
      <a:lvl6pPr marL="8686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06984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24358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40817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2426" y="228600"/>
            <a:ext cx="7680960" cy="1066800"/>
          </a:xfrm>
          <a:prstGeom prst="rect">
            <a:avLst/>
          </a:prstGeom>
        </p:spPr>
        <p:txBody>
          <a:bodyPr vert="horz" lIns="91440" tIns="45720" rIns="91440" bIns="45720" rtlCol="0" anchor="b" anchorCtr="0">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352426" y="1463040"/>
            <a:ext cx="7680960" cy="43434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352426" y="6543676"/>
            <a:ext cx="1466850" cy="247650"/>
          </a:xfrm>
          <a:prstGeom prst="rect">
            <a:avLst/>
          </a:prstGeom>
        </p:spPr>
        <p:txBody>
          <a:bodyPr vert="horz" lIns="91440" tIns="45720" rIns="91440" bIns="45720" rtlCol="0" anchor="ctr">
            <a:normAutofit/>
          </a:bodyPr>
          <a:lstStyle>
            <a:lvl1pPr algn="l">
              <a:defRPr sz="1000" b="1">
                <a:solidFill>
                  <a:schemeClr val="tx1">
                    <a:alpha val="65000"/>
                  </a:schemeClr>
                </a:solidFill>
              </a:defRPr>
            </a:lvl1p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5" name="Footer Placeholder 4"/>
          <p:cNvSpPr>
            <a:spLocks noGrp="1"/>
          </p:cNvSpPr>
          <p:nvPr>
            <p:ph type="ftr" sz="quarter" idx="3"/>
          </p:nvPr>
        </p:nvSpPr>
        <p:spPr>
          <a:xfrm>
            <a:off x="1809749" y="6543676"/>
            <a:ext cx="4086225" cy="247650"/>
          </a:xfrm>
          <a:prstGeom prst="rect">
            <a:avLst/>
          </a:prstGeom>
        </p:spPr>
        <p:txBody>
          <a:bodyPr vert="horz" lIns="91440" tIns="45720" rIns="91440" bIns="45720" rtlCol="0" anchor="ctr">
            <a:normAutofit/>
          </a:bodyPr>
          <a:lstStyle>
            <a:lvl1pPr algn="l">
              <a:defRPr sz="1000" b="1" i="1">
                <a:solidFill>
                  <a:schemeClr val="tx1">
                    <a:alpha val="65000"/>
                  </a:schemeClr>
                </a:solidFill>
              </a:defRPr>
            </a:lvl1pPr>
          </a:lstStyle>
          <a:p>
            <a:endParaRPr lang="es-MX">
              <a:solidFill>
                <a:srgbClr val="FFFFFF">
                  <a:alpha val="65000"/>
                </a:srgbClr>
              </a:solidFill>
            </a:endParaRPr>
          </a:p>
        </p:txBody>
      </p:sp>
      <p:sp>
        <p:nvSpPr>
          <p:cNvPr id="6" name="Slide Number Placeholder 5"/>
          <p:cNvSpPr>
            <a:spLocks noGrp="1"/>
          </p:cNvSpPr>
          <p:nvPr>
            <p:ph type="sldNum" sz="quarter" idx="4"/>
          </p:nvPr>
        </p:nvSpPr>
        <p:spPr>
          <a:xfrm>
            <a:off x="7886700" y="6543676"/>
            <a:ext cx="876300" cy="247650"/>
          </a:xfrm>
          <a:prstGeom prst="rect">
            <a:avLst/>
          </a:prstGeom>
        </p:spPr>
        <p:txBody>
          <a:bodyPr vert="horz" lIns="91440" tIns="45720" rIns="91440" bIns="45720" rtlCol="0" anchor="ctr">
            <a:normAutofit/>
          </a:bodyPr>
          <a:lstStyle>
            <a:lvl1pPr algn="r">
              <a:defRPr sz="1000" b="1">
                <a:solidFill>
                  <a:schemeClr val="tx1">
                    <a:alpha val="65000"/>
                  </a:schemeClr>
                </a:solidFill>
              </a:defRPr>
            </a:lvl1p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Tree>
    <p:extLst>
      <p:ext uri="{BB962C8B-B14F-4D97-AF65-F5344CB8AC3E}">
        <p14:creationId xmlns:p14="http://schemas.microsoft.com/office/powerpoint/2010/main" val="2766884579"/>
      </p:ext>
    </p:extLst>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spcBef>
          <a:spcPts val="400"/>
        </a:spcBef>
        <a:buNone/>
        <a:defRPr sz="4000" b="0" kern="1200" cap="none" spc="0" baseline="0">
          <a:solidFill>
            <a:schemeClr val="tx1"/>
          </a:solidFill>
          <a:latin typeface="+mj-lt"/>
          <a:ea typeface="+mj-ea"/>
          <a:cs typeface="Tunga" pitchFamily="2"/>
        </a:defRPr>
      </a:lvl1pPr>
    </p:titleStyle>
    <p:bodyStyle>
      <a:lvl1pPr marL="0" indent="0" algn="l" defTabSz="914400" rtl="0" eaLnBrk="1" latinLnBrk="0" hangingPunct="1">
        <a:spcBef>
          <a:spcPts val="1200"/>
        </a:spcBef>
        <a:spcAft>
          <a:spcPts val="0"/>
        </a:spcAft>
        <a:buClr>
          <a:schemeClr val="accent5"/>
        </a:buClr>
        <a:buFont typeface="Arial" pitchFamily="34" charset="0"/>
        <a:buNone/>
        <a:defRPr sz="1800" b="0" i="0" kern="1200" cap="none" spc="30" baseline="0">
          <a:solidFill>
            <a:schemeClr val="tx1"/>
          </a:solidFill>
          <a:latin typeface="+mn-lt"/>
          <a:ea typeface="+mn-ea"/>
          <a:cs typeface="Tahoma" pitchFamily="34" charset="0"/>
        </a:defRPr>
      </a:lvl1pPr>
      <a:lvl2pPr marL="171450" indent="-17145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2pPr>
      <a:lvl3pPr marL="344488" indent="-16510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3pPr>
      <a:lvl4pPr marL="517525" indent="-169863"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4pPr>
      <a:lvl5pPr marL="688975" indent="-173038"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5pPr>
      <a:lvl6pPr marL="8686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06984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24358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40817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2426" y="228600"/>
            <a:ext cx="7680960" cy="1066800"/>
          </a:xfrm>
          <a:prstGeom prst="rect">
            <a:avLst/>
          </a:prstGeom>
        </p:spPr>
        <p:txBody>
          <a:bodyPr vert="horz" lIns="91440" tIns="45720" rIns="91440" bIns="45720" rtlCol="0" anchor="b" anchorCtr="0">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352426" y="1463040"/>
            <a:ext cx="7680960" cy="43434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352426" y="6543676"/>
            <a:ext cx="1466850" cy="247650"/>
          </a:xfrm>
          <a:prstGeom prst="rect">
            <a:avLst/>
          </a:prstGeom>
        </p:spPr>
        <p:txBody>
          <a:bodyPr vert="horz" lIns="91440" tIns="45720" rIns="91440" bIns="45720" rtlCol="0" anchor="ctr">
            <a:normAutofit/>
          </a:bodyPr>
          <a:lstStyle>
            <a:lvl1pPr algn="l">
              <a:defRPr sz="1000" b="1">
                <a:solidFill>
                  <a:schemeClr val="tx1">
                    <a:alpha val="65000"/>
                  </a:schemeClr>
                </a:solidFill>
              </a:defRPr>
            </a:lvl1p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5" name="Footer Placeholder 4"/>
          <p:cNvSpPr>
            <a:spLocks noGrp="1"/>
          </p:cNvSpPr>
          <p:nvPr>
            <p:ph type="ftr" sz="quarter" idx="3"/>
          </p:nvPr>
        </p:nvSpPr>
        <p:spPr>
          <a:xfrm>
            <a:off x="1809749" y="6543676"/>
            <a:ext cx="4086225" cy="247650"/>
          </a:xfrm>
          <a:prstGeom prst="rect">
            <a:avLst/>
          </a:prstGeom>
        </p:spPr>
        <p:txBody>
          <a:bodyPr vert="horz" lIns="91440" tIns="45720" rIns="91440" bIns="45720" rtlCol="0" anchor="ctr">
            <a:normAutofit/>
          </a:bodyPr>
          <a:lstStyle>
            <a:lvl1pPr algn="l">
              <a:defRPr sz="1000" b="1" i="1">
                <a:solidFill>
                  <a:schemeClr val="tx1">
                    <a:alpha val="65000"/>
                  </a:schemeClr>
                </a:solidFill>
              </a:defRPr>
            </a:lvl1pPr>
          </a:lstStyle>
          <a:p>
            <a:endParaRPr lang="es-MX">
              <a:solidFill>
                <a:srgbClr val="FFFFFF">
                  <a:alpha val="65000"/>
                </a:srgbClr>
              </a:solidFill>
            </a:endParaRPr>
          </a:p>
        </p:txBody>
      </p:sp>
      <p:sp>
        <p:nvSpPr>
          <p:cNvPr id="6" name="Slide Number Placeholder 5"/>
          <p:cNvSpPr>
            <a:spLocks noGrp="1"/>
          </p:cNvSpPr>
          <p:nvPr>
            <p:ph type="sldNum" sz="quarter" idx="4"/>
          </p:nvPr>
        </p:nvSpPr>
        <p:spPr>
          <a:xfrm>
            <a:off x="7886700" y="6543676"/>
            <a:ext cx="876300" cy="247650"/>
          </a:xfrm>
          <a:prstGeom prst="rect">
            <a:avLst/>
          </a:prstGeom>
        </p:spPr>
        <p:txBody>
          <a:bodyPr vert="horz" lIns="91440" tIns="45720" rIns="91440" bIns="45720" rtlCol="0" anchor="ctr">
            <a:normAutofit/>
          </a:bodyPr>
          <a:lstStyle>
            <a:lvl1pPr algn="r">
              <a:defRPr sz="1000" b="1">
                <a:solidFill>
                  <a:schemeClr val="tx1">
                    <a:alpha val="65000"/>
                  </a:schemeClr>
                </a:solidFill>
              </a:defRPr>
            </a:lvl1p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Tree>
    <p:extLst>
      <p:ext uri="{BB962C8B-B14F-4D97-AF65-F5344CB8AC3E}">
        <p14:creationId xmlns:p14="http://schemas.microsoft.com/office/powerpoint/2010/main" val="2619206619"/>
      </p:ext>
    </p:extLst>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spcBef>
          <a:spcPts val="400"/>
        </a:spcBef>
        <a:buNone/>
        <a:defRPr sz="4000" b="0" kern="1200" cap="none" spc="0" baseline="0">
          <a:solidFill>
            <a:schemeClr val="tx1"/>
          </a:solidFill>
          <a:latin typeface="+mj-lt"/>
          <a:ea typeface="+mj-ea"/>
          <a:cs typeface="Tunga" pitchFamily="2"/>
        </a:defRPr>
      </a:lvl1pPr>
    </p:titleStyle>
    <p:bodyStyle>
      <a:lvl1pPr marL="0" indent="0" algn="l" defTabSz="914400" rtl="0" eaLnBrk="1" latinLnBrk="0" hangingPunct="1">
        <a:spcBef>
          <a:spcPts val="1200"/>
        </a:spcBef>
        <a:spcAft>
          <a:spcPts val="0"/>
        </a:spcAft>
        <a:buClr>
          <a:schemeClr val="accent5"/>
        </a:buClr>
        <a:buFont typeface="Arial" pitchFamily="34" charset="0"/>
        <a:buNone/>
        <a:defRPr sz="1800" b="0" i="0" kern="1200" cap="none" spc="30" baseline="0">
          <a:solidFill>
            <a:schemeClr val="tx1"/>
          </a:solidFill>
          <a:latin typeface="+mn-lt"/>
          <a:ea typeface="+mn-ea"/>
          <a:cs typeface="Tahoma" pitchFamily="34" charset="0"/>
        </a:defRPr>
      </a:lvl1pPr>
      <a:lvl2pPr marL="171450" indent="-17145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2pPr>
      <a:lvl3pPr marL="344488" indent="-16510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3pPr>
      <a:lvl4pPr marL="517525" indent="-169863"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4pPr>
      <a:lvl5pPr marL="688975" indent="-173038"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5pPr>
      <a:lvl6pPr marL="8686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06984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24358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40817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2426" y="228600"/>
            <a:ext cx="7680960" cy="1066800"/>
          </a:xfrm>
          <a:prstGeom prst="rect">
            <a:avLst/>
          </a:prstGeom>
        </p:spPr>
        <p:txBody>
          <a:bodyPr vert="horz" lIns="91440" tIns="45720" rIns="91440" bIns="45720" rtlCol="0" anchor="b" anchorCtr="0">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352426" y="1463040"/>
            <a:ext cx="7680960" cy="43434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352426" y="6543676"/>
            <a:ext cx="1466850" cy="247650"/>
          </a:xfrm>
          <a:prstGeom prst="rect">
            <a:avLst/>
          </a:prstGeom>
        </p:spPr>
        <p:txBody>
          <a:bodyPr vert="horz" lIns="91440" tIns="45720" rIns="91440" bIns="45720" rtlCol="0" anchor="ctr">
            <a:normAutofit/>
          </a:bodyPr>
          <a:lstStyle>
            <a:lvl1pPr algn="l">
              <a:defRPr sz="1000" b="1">
                <a:solidFill>
                  <a:schemeClr val="tx1">
                    <a:alpha val="65000"/>
                  </a:schemeClr>
                </a:solidFill>
              </a:defRPr>
            </a:lvl1p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5" name="Footer Placeholder 4"/>
          <p:cNvSpPr>
            <a:spLocks noGrp="1"/>
          </p:cNvSpPr>
          <p:nvPr>
            <p:ph type="ftr" sz="quarter" idx="3"/>
          </p:nvPr>
        </p:nvSpPr>
        <p:spPr>
          <a:xfrm>
            <a:off x="1809749" y="6543676"/>
            <a:ext cx="4086225" cy="247650"/>
          </a:xfrm>
          <a:prstGeom prst="rect">
            <a:avLst/>
          </a:prstGeom>
        </p:spPr>
        <p:txBody>
          <a:bodyPr vert="horz" lIns="91440" tIns="45720" rIns="91440" bIns="45720" rtlCol="0" anchor="ctr">
            <a:normAutofit/>
          </a:bodyPr>
          <a:lstStyle>
            <a:lvl1pPr algn="l">
              <a:defRPr sz="1000" b="1" i="1">
                <a:solidFill>
                  <a:schemeClr val="tx1">
                    <a:alpha val="65000"/>
                  </a:schemeClr>
                </a:solidFill>
              </a:defRPr>
            </a:lvl1pPr>
          </a:lstStyle>
          <a:p>
            <a:endParaRPr lang="es-MX">
              <a:solidFill>
                <a:srgbClr val="FFFFFF">
                  <a:alpha val="65000"/>
                </a:srgbClr>
              </a:solidFill>
            </a:endParaRPr>
          </a:p>
        </p:txBody>
      </p:sp>
      <p:sp>
        <p:nvSpPr>
          <p:cNvPr id="6" name="Slide Number Placeholder 5"/>
          <p:cNvSpPr>
            <a:spLocks noGrp="1"/>
          </p:cNvSpPr>
          <p:nvPr>
            <p:ph type="sldNum" sz="quarter" idx="4"/>
          </p:nvPr>
        </p:nvSpPr>
        <p:spPr>
          <a:xfrm>
            <a:off x="7886700" y="6543676"/>
            <a:ext cx="876300" cy="247650"/>
          </a:xfrm>
          <a:prstGeom prst="rect">
            <a:avLst/>
          </a:prstGeom>
        </p:spPr>
        <p:txBody>
          <a:bodyPr vert="horz" lIns="91440" tIns="45720" rIns="91440" bIns="45720" rtlCol="0" anchor="ctr">
            <a:normAutofit/>
          </a:bodyPr>
          <a:lstStyle>
            <a:lvl1pPr algn="r">
              <a:defRPr sz="1000" b="1">
                <a:solidFill>
                  <a:schemeClr val="tx1">
                    <a:alpha val="65000"/>
                  </a:schemeClr>
                </a:solidFill>
              </a:defRPr>
            </a:lvl1p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Tree>
    <p:extLst>
      <p:ext uri="{BB962C8B-B14F-4D97-AF65-F5344CB8AC3E}">
        <p14:creationId xmlns:p14="http://schemas.microsoft.com/office/powerpoint/2010/main" val="3598633637"/>
      </p:ext>
    </p:extLst>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14400" rtl="0" eaLnBrk="1" latinLnBrk="0" hangingPunct="1">
        <a:spcBef>
          <a:spcPts val="400"/>
        </a:spcBef>
        <a:buNone/>
        <a:defRPr sz="4000" b="0" kern="1200" cap="none" spc="0" baseline="0">
          <a:solidFill>
            <a:schemeClr val="tx1"/>
          </a:solidFill>
          <a:latin typeface="+mj-lt"/>
          <a:ea typeface="+mj-ea"/>
          <a:cs typeface="Tunga" pitchFamily="2"/>
        </a:defRPr>
      </a:lvl1pPr>
    </p:titleStyle>
    <p:bodyStyle>
      <a:lvl1pPr marL="0" indent="0" algn="l" defTabSz="914400" rtl="0" eaLnBrk="1" latinLnBrk="0" hangingPunct="1">
        <a:spcBef>
          <a:spcPts val="1200"/>
        </a:spcBef>
        <a:spcAft>
          <a:spcPts val="0"/>
        </a:spcAft>
        <a:buClr>
          <a:schemeClr val="accent5"/>
        </a:buClr>
        <a:buFont typeface="Arial" pitchFamily="34" charset="0"/>
        <a:buNone/>
        <a:defRPr sz="1800" b="0" i="0" kern="1200" cap="none" spc="30" baseline="0">
          <a:solidFill>
            <a:schemeClr val="tx1"/>
          </a:solidFill>
          <a:latin typeface="+mn-lt"/>
          <a:ea typeface="+mn-ea"/>
          <a:cs typeface="Tahoma" pitchFamily="34" charset="0"/>
        </a:defRPr>
      </a:lvl1pPr>
      <a:lvl2pPr marL="171450" indent="-17145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2pPr>
      <a:lvl3pPr marL="344488" indent="-16510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3pPr>
      <a:lvl4pPr marL="517525" indent="-169863"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4pPr>
      <a:lvl5pPr marL="688975" indent="-173038"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5pPr>
      <a:lvl6pPr marL="8686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06984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24358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40817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2426" y="228600"/>
            <a:ext cx="7680960" cy="1066800"/>
          </a:xfrm>
          <a:prstGeom prst="rect">
            <a:avLst/>
          </a:prstGeom>
        </p:spPr>
        <p:txBody>
          <a:bodyPr vert="horz" lIns="91440" tIns="45720" rIns="91440" bIns="45720" rtlCol="0" anchor="b" anchorCtr="0">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352426" y="1463040"/>
            <a:ext cx="7680960" cy="43434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352426" y="6543676"/>
            <a:ext cx="1466850" cy="247650"/>
          </a:xfrm>
          <a:prstGeom prst="rect">
            <a:avLst/>
          </a:prstGeom>
        </p:spPr>
        <p:txBody>
          <a:bodyPr vert="horz" lIns="91440" tIns="45720" rIns="91440" bIns="45720" rtlCol="0" anchor="ctr">
            <a:normAutofit/>
          </a:bodyPr>
          <a:lstStyle>
            <a:lvl1pPr algn="l">
              <a:defRPr sz="1000" b="1">
                <a:solidFill>
                  <a:schemeClr val="tx1">
                    <a:alpha val="65000"/>
                  </a:schemeClr>
                </a:solidFill>
              </a:defRPr>
            </a:lvl1p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5" name="Footer Placeholder 4"/>
          <p:cNvSpPr>
            <a:spLocks noGrp="1"/>
          </p:cNvSpPr>
          <p:nvPr>
            <p:ph type="ftr" sz="quarter" idx="3"/>
          </p:nvPr>
        </p:nvSpPr>
        <p:spPr>
          <a:xfrm>
            <a:off x="1809749" y="6543676"/>
            <a:ext cx="4086225" cy="247650"/>
          </a:xfrm>
          <a:prstGeom prst="rect">
            <a:avLst/>
          </a:prstGeom>
        </p:spPr>
        <p:txBody>
          <a:bodyPr vert="horz" lIns="91440" tIns="45720" rIns="91440" bIns="45720" rtlCol="0" anchor="ctr">
            <a:normAutofit/>
          </a:bodyPr>
          <a:lstStyle>
            <a:lvl1pPr algn="l">
              <a:defRPr sz="1000" b="1" i="1">
                <a:solidFill>
                  <a:schemeClr val="tx1">
                    <a:alpha val="65000"/>
                  </a:schemeClr>
                </a:solidFill>
              </a:defRPr>
            </a:lvl1pPr>
          </a:lstStyle>
          <a:p>
            <a:endParaRPr lang="es-MX">
              <a:solidFill>
                <a:srgbClr val="FFFFFF">
                  <a:alpha val="65000"/>
                </a:srgbClr>
              </a:solidFill>
            </a:endParaRPr>
          </a:p>
        </p:txBody>
      </p:sp>
      <p:sp>
        <p:nvSpPr>
          <p:cNvPr id="6" name="Slide Number Placeholder 5"/>
          <p:cNvSpPr>
            <a:spLocks noGrp="1"/>
          </p:cNvSpPr>
          <p:nvPr>
            <p:ph type="sldNum" sz="quarter" idx="4"/>
          </p:nvPr>
        </p:nvSpPr>
        <p:spPr>
          <a:xfrm>
            <a:off x="7886700" y="6543676"/>
            <a:ext cx="876300" cy="247650"/>
          </a:xfrm>
          <a:prstGeom prst="rect">
            <a:avLst/>
          </a:prstGeom>
        </p:spPr>
        <p:txBody>
          <a:bodyPr vert="horz" lIns="91440" tIns="45720" rIns="91440" bIns="45720" rtlCol="0" anchor="ctr">
            <a:normAutofit/>
          </a:bodyPr>
          <a:lstStyle>
            <a:lvl1pPr algn="r">
              <a:defRPr sz="1000" b="1">
                <a:solidFill>
                  <a:schemeClr val="tx1">
                    <a:alpha val="65000"/>
                  </a:schemeClr>
                </a:solidFill>
              </a:defRPr>
            </a:lvl1p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Tree>
    <p:extLst>
      <p:ext uri="{BB962C8B-B14F-4D97-AF65-F5344CB8AC3E}">
        <p14:creationId xmlns:p14="http://schemas.microsoft.com/office/powerpoint/2010/main" val="4241158023"/>
      </p:ext>
    </p:extLst>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914400" rtl="0" eaLnBrk="1" latinLnBrk="0" hangingPunct="1">
        <a:spcBef>
          <a:spcPts val="400"/>
        </a:spcBef>
        <a:buNone/>
        <a:defRPr sz="4000" b="0" kern="1200" cap="none" spc="0" baseline="0">
          <a:solidFill>
            <a:schemeClr val="tx1"/>
          </a:solidFill>
          <a:latin typeface="+mj-lt"/>
          <a:ea typeface="+mj-ea"/>
          <a:cs typeface="Tunga" pitchFamily="2"/>
        </a:defRPr>
      </a:lvl1pPr>
    </p:titleStyle>
    <p:bodyStyle>
      <a:lvl1pPr marL="0" indent="0" algn="l" defTabSz="914400" rtl="0" eaLnBrk="1" latinLnBrk="0" hangingPunct="1">
        <a:spcBef>
          <a:spcPts val="1200"/>
        </a:spcBef>
        <a:spcAft>
          <a:spcPts val="0"/>
        </a:spcAft>
        <a:buClr>
          <a:schemeClr val="accent5"/>
        </a:buClr>
        <a:buFont typeface="Arial" pitchFamily="34" charset="0"/>
        <a:buNone/>
        <a:defRPr sz="1800" b="0" i="0" kern="1200" cap="none" spc="30" baseline="0">
          <a:solidFill>
            <a:schemeClr val="tx1"/>
          </a:solidFill>
          <a:latin typeface="+mn-lt"/>
          <a:ea typeface="+mn-ea"/>
          <a:cs typeface="Tahoma" pitchFamily="34" charset="0"/>
        </a:defRPr>
      </a:lvl1pPr>
      <a:lvl2pPr marL="171450" indent="-17145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2pPr>
      <a:lvl3pPr marL="344488" indent="-16510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3pPr>
      <a:lvl4pPr marL="517525" indent="-169863"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4pPr>
      <a:lvl5pPr marL="688975" indent="-173038"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5pPr>
      <a:lvl6pPr marL="8686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06984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24358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40817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2426" y="228600"/>
            <a:ext cx="7680960" cy="1066800"/>
          </a:xfrm>
          <a:prstGeom prst="rect">
            <a:avLst/>
          </a:prstGeom>
        </p:spPr>
        <p:txBody>
          <a:bodyPr vert="horz" lIns="91440" tIns="45720" rIns="91440" bIns="45720" rtlCol="0" anchor="b" anchorCtr="0">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352426" y="1463040"/>
            <a:ext cx="7680960" cy="43434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352426" y="6543676"/>
            <a:ext cx="1466850" cy="247650"/>
          </a:xfrm>
          <a:prstGeom prst="rect">
            <a:avLst/>
          </a:prstGeom>
        </p:spPr>
        <p:txBody>
          <a:bodyPr vert="horz" lIns="91440" tIns="45720" rIns="91440" bIns="45720" rtlCol="0" anchor="ctr">
            <a:normAutofit/>
          </a:bodyPr>
          <a:lstStyle>
            <a:lvl1pPr algn="l">
              <a:defRPr sz="1000" b="1">
                <a:solidFill>
                  <a:schemeClr val="tx1">
                    <a:alpha val="65000"/>
                  </a:schemeClr>
                </a:solidFill>
              </a:defRPr>
            </a:lvl1p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5" name="Footer Placeholder 4"/>
          <p:cNvSpPr>
            <a:spLocks noGrp="1"/>
          </p:cNvSpPr>
          <p:nvPr>
            <p:ph type="ftr" sz="quarter" idx="3"/>
          </p:nvPr>
        </p:nvSpPr>
        <p:spPr>
          <a:xfrm>
            <a:off x="1809749" y="6543676"/>
            <a:ext cx="4086225" cy="247650"/>
          </a:xfrm>
          <a:prstGeom prst="rect">
            <a:avLst/>
          </a:prstGeom>
        </p:spPr>
        <p:txBody>
          <a:bodyPr vert="horz" lIns="91440" tIns="45720" rIns="91440" bIns="45720" rtlCol="0" anchor="ctr">
            <a:normAutofit/>
          </a:bodyPr>
          <a:lstStyle>
            <a:lvl1pPr algn="l">
              <a:defRPr sz="1000" b="1" i="1">
                <a:solidFill>
                  <a:schemeClr val="tx1">
                    <a:alpha val="65000"/>
                  </a:schemeClr>
                </a:solidFill>
              </a:defRPr>
            </a:lvl1pPr>
          </a:lstStyle>
          <a:p>
            <a:endParaRPr lang="es-MX">
              <a:solidFill>
                <a:srgbClr val="FFFFFF">
                  <a:alpha val="65000"/>
                </a:srgbClr>
              </a:solidFill>
            </a:endParaRPr>
          </a:p>
        </p:txBody>
      </p:sp>
      <p:sp>
        <p:nvSpPr>
          <p:cNvPr id="6" name="Slide Number Placeholder 5"/>
          <p:cNvSpPr>
            <a:spLocks noGrp="1"/>
          </p:cNvSpPr>
          <p:nvPr>
            <p:ph type="sldNum" sz="quarter" idx="4"/>
          </p:nvPr>
        </p:nvSpPr>
        <p:spPr>
          <a:xfrm>
            <a:off x="7886700" y="6543676"/>
            <a:ext cx="876300" cy="247650"/>
          </a:xfrm>
          <a:prstGeom prst="rect">
            <a:avLst/>
          </a:prstGeom>
        </p:spPr>
        <p:txBody>
          <a:bodyPr vert="horz" lIns="91440" tIns="45720" rIns="91440" bIns="45720" rtlCol="0" anchor="ctr">
            <a:normAutofit/>
          </a:bodyPr>
          <a:lstStyle>
            <a:lvl1pPr algn="r">
              <a:defRPr sz="1000" b="1">
                <a:solidFill>
                  <a:schemeClr val="tx1">
                    <a:alpha val="65000"/>
                  </a:schemeClr>
                </a:solidFill>
              </a:defRPr>
            </a:lvl1p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Tree>
    <p:extLst>
      <p:ext uri="{BB962C8B-B14F-4D97-AF65-F5344CB8AC3E}">
        <p14:creationId xmlns:p14="http://schemas.microsoft.com/office/powerpoint/2010/main" val="313834460"/>
      </p:ext>
    </p:extLst>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defTabSz="914400" rtl="0" eaLnBrk="1" latinLnBrk="0" hangingPunct="1">
        <a:spcBef>
          <a:spcPts val="400"/>
        </a:spcBef>
        <a:buNone/>
        <a:defRPr sz="4000" b="0" kern="1200" cap="none" spc="0" baseline="0">
          <a:solidFill>
            <a:schemeClr val="tx1"/>
          </a:solidFill>
          <a:latin typeface="+mj-lt"/>
          <a:ea typeface="+mj-ea"/>
          <a:cs typeface="Tunga" pitchFamily="2"/>
        </a:defRPr>
      </a:lvl1pPr>
    </p:titleStyle>
    <p:bodyStyle>
      <a:lvl1pPr marL="0" indent="0" algn="l" defTabSz="914400" rtl="0" eaLnBrk="1" latinLnBrk="0" hangingPunct="1">
        <a:spcBef>
          <a:spcPts val="1200"/>
        </a:spcBef>
        <a:spcAft>
          <a:spcPts val="0"/>
        </a:spcAft>
        <a:buClr>
          <a:schemeClr val="accent5"/>
        </a:buClr>
        <a:buFont typeface="Arial" pitchFamily="34" charset="0"/>
        <a:buNone/>
        <a:defRPr sz="1800" b="0" i="0" kern="1200" cap="none" spc="30" baseline="0">
          <a:solidFill>
            <a:schemeClr val="tx1"/>
          </a:solidFill>
          <a:latin typeface="+mn-lt"/>
          <a:ea typeface="+mn-ea"/>
          <a:cs typeface="Tahoma" pitchFamily="34" charset="0"/>
        </a:defRPr>
      </a:lvl1pPr>
      <a:lvl2pPr marL="171450" indent="-17145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2pPr>
      <a:lvl3pPr marL="344488" indent="-16510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3pPr>
      <a:lvl4pPr marL="517525" indent="-169863"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4pPr>
      <a:lvl5pPr marL="688975" indent="-173038"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5pPr>
      <a:lvl6pPr marL="8686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06984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24358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40817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2426" y="228600"/>
            <a:ext cx="7680960" cy="1066800"/>
          </a:xfrm>
          <a:prstGeom prst="rect">
            <a:avLst/>
          </a:prstGeom>
        </p:spPr>
        <p:txBody>
          <a:bodyPr vert="horz" lIns="91440" tIns="45720" rIns="91440" bIns="45720" rtlCol="0" anchor="b" anchorCtr="0">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352426" y="1463040"/>
            <a:ext cx="7680960" cy="43434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352426" y="6543676"/>
            <a:ext cx="1466850" cy="247650"/>
          </a:xfrm>
          <a:prstGeom prst="rect">
            <a:avLst/>
          </a:prstGeom>
        </p:spPr>
        <p:txBody>
          <a:bodyPr vert="horz" lIns="91440" tIns="45720" rIns="91440" bIns="45720" rtlCol="0" anchor="ctr">
            <a:normAutofit/>
          </a:bodyPr>
          <a:lstStyle>
            <a:lvl1pPr algn="l">
              <a:defRPr sz="1000" b="1">
                <a:solidFill>
                  <a:schemeClr val="tx1">
                    <a:alpha val="65000"/>
                  </a:schemeClr>
                </a:solidFill>
              </a:defRPr>
            </a:lvl1p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5" name="Footer Placeholder 4"/>
          <p:cNvSpPr>
            <a:spLocks noGrp="1"/>
          </p:cNvSpPr>
          <p:nvPr>
            <p:ph type="ftr" sz="quarter" idx="3"/>
          </p:nvPr>
        </p:nvSpPr>
        <p:spPr>
          <a:xfrm>
            <a:off x="1809749" y="6543676"/>
            <a:ext cx="4086225" cy="247650"/>
          </a:xfrm>
          <a:prstGeom prst="rect">
            <a:avLst/>
          </a:prstGeom>
        </p:spPr>
        <p:txBody>
          <a:bodyPr vert="horz" lIns="91440" tIns="45720" rIns="91440" bIns="45720" rtlCol="0" anchor="ctr">
            <a:normAutofit/>
          </a:bodyPr>
          <a:lstStyle>
            <a:lvl1pPr algn="l">
              <a:defRPr sz="1000" b="1" i="1">
                <a:solidFill>
                  <a:schemeClr val="tx1">
                    <a:alpha val="65000"/>
                  </a:schemeClr>
                </a:solidFill>
              </a:defRPr>
            </a:lvl1pPr>
          </a:lstStyle>
          <a:p>
            <a:endParaRPr lang="es-MX">
              <a:solidFill>
                <a:srgbClr val="FFFFFF">
                  <a:alpha val="65000"/>
                </a:srgbClr>
              </a:solidFill>
            </a:endParaRPr>
          </a:p>
        </p:txBody>
      </p:sp>
      <p:sp>
        <p:nvSpPr>
          <p:cNvPr id="6" name="Slide Number Placeholder 5"/>
          <p:cNvSpPr>
            <a:spLocks noGrp="1"/>
          </p:cNvSpPr>
          <p:nvPr>
            <p:ph type="sldNum" sz="quarter" idx="4"/>
          </p:nvPr>
        </p:nvSpPr>
        <p:spPr>
          <a:xfrm>
            <a:off x="7886700" y="6543676"/>
            <a:ext cx="876300" cy="247650"/>
          </a:xfrm>
          <a:prstGeom prst="rect">
            <a:avLst/>
          </a:prstGeom>
        </p:spPr>
        <p:txBody>
          <a:bodyPr vert="horz" lIns="91440" tIns="45720" rIns="91440" bIns="45720" rtlCol="0" anchor="ctr">
            <a:normAutofit/>
          </a:bodyPr>
          <a:lstStyle>
            <a:lvl1pPr algn="r">
              <a:defRPr sz="1000" b="1">
                <a:solidFill>
                  <a:schemeClr val="tx1">
                    <a:alpha val="65000"/>
                  </a:schemeClr>
                </a:solidFill>
              </a:defRPr>
            </a:lvl1p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Tree>
    <p:extLst>
      <p:ext uri="{BB962C8B-B14F-4D97-AF65-F5344CB8AC3E}">
        <p14:creationId xmlns:p14="http://schemas.microsoft.com/office/powerpoint/2010/main" val="2130906874"/>
      </p:ext>
    </p:extLst>
  </p:cSld>
  <p:clrMap bg1="dk1" tx1="lt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defTabSz="914400" rtl="0" eaLnBrk="1" latinLnBrk="0" hangingPunct="1">
        <a:spcBef>
          <a:spcPts val="400"/>
        </a:spcBef>
        <a:buNone/>
        <a:defRPr sz="4000" b="0" kern="1200" cap="none" spc="0" baseline="0">
          <a:solidFill>
            <a:schemeClr val="tx1"/>
          </a:solidFill>
          <a:latin typeface="+mj-lt"/>
          <a:ea typeface="+mj-ea"/>
          <a:cs typeface="Tunga" pitchFamily="2"/>
        </a:defRPr>
      </a:lvl1pPr>
    </p:titleStyle>
    <p:bodyStyle>
      <a:lvl1pPr marL="0" indent="0" algn="l" defTabSz="914400" rtl="0" eaLnBrk="1" latinLnBrk="0" hangingPunct="1">
        <a:spcBef>
          <a:spcPts val="1200"/>
        </a:spcBef>
        <a:spcAft>
          <a:spcPts val="0"/>
        </a:spcAft>
        <a:buClr>
          <a:schemeClr val="accent5"/>
        </a:buClr>
        <a:buFont typeface="Arial" pitchFamily="34" charset="0"/>
        <a:buNone/>
        <a:defRPr sz="1800" b="0" i="0" kern="1200" cap="none" spc="30" baseline="0">
          <a:solidFill>
            <a:schemeClr val="tx1"/>
          </a:solidFill>
          <a:latin typeface="+mn-lt"/>
          <a:ea typeface="+mn-ea"/>
          <a:cs typeface="Tahoma" pitchFamily="34" charset="0"/>
        </a:defRPr>
      </a:lvl1pPr>
      <a:lvl2pPr marL="171450" indent="-17145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2pPr>
      <a:lvl3pPr marL="344488" indent="-16510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3pPr>
      <a:lvl4pPr marL="517525" indent="-169863"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4pPr>
      <a:lvl5pPr marL="688975" indent="-173038"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5pPr>
      <a:lvl6pPr marL="8686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06984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24358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40817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2426" y="228600"/>
            <a:ext cx="7680960" cy="1066800"/>
          </a:xfrm>
          <a:prstGeom prst="rect">
            <a:avLst/>
          </a:prstGeom>
        </p:spPr>
        <p:txBody>
          <a:bodyPr vert="horz" lIns="91440" tIns="45720" rIns="91440" bIns="45720" rtlCol="0" anchor="b" anchorCtr="0">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352426" y="1463040"/>
            <a:ext cx="7680960" cy="43434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352426" y="6543676"/>
            <a:ext cx="1466850" cy="247650"/>
          </a:xfrm>
          <a:prstGeom prst="rect">
            <a:avLst/>
          </a:prstGeom>
        </p:spPr>
        <p:txBody>
          <a:bodyPr vert="horz" lIns="91440" tIns="45720" rIns="91440" bIns="45720" rtlCol="0" anchor="ctr">
            <a:normAutofit/>
          </a:bodyPr>
          <a:lstStyle>
            <a:lvl1pPr algn="l">
              <a:defRPr sz="1000" b="1">
                <a:solidFill>
                  <a:schemeClr val="tx1">
                    <a:alpha val="65000"/>
                  </a:schemeClr>
                </a:solidFill>
              </a:defRPr>
            </a:lvl1pPr>
          </a:lstStyle>
          <a:p>
            <a:fld id="{460E5584-E29A-46CB-811D-21ADE3BCA647}" type="datetimeFigureOut">
              <a:rPr lang="es-MX" smtClean="0">
                <a:solidFill>
                  <a:srgbClr val="FFFFFF">
                    <a:alpha val="65000"/>
                  </a:srgbClr>
                </a:solidFill>
              </a:rPr>
              <a:pPr/>
              <a:t>20/10/2017</a:t>
            </a:fld>
            <a:endParaRPr lang="es-MX">
              <a:solidFill>
                <a:srgbClr val="FFFFFF">
                  <a:alpha val="65000"/>
                </a:srgbClr>
              </a:solidFill>
            </a:endParaRPr>
          </a:p>
        </p:txBody>
      </p:sp>
      <p:sp>
        <p:nvSpPr>
          <p:cNvPr id="5" name="Footer Placeholder 4"/>
          <p:cNvSpPr>
            <a:spLocks noGrp="1"/>
          </p:cNvSpPr>
          <p:nvPr>
            <p:ph type="ftr" sz="quarter" idx="3"/>
          </p:nvPr>
        </p:nvSpPr>
        <p:spPr>
          <a:xfrm>
            <a:off x="1809749" y="6543676"/>
            <a:ext cx="4086225" cy="247650"/>
          </a:xfrm>
          <a:prstGeom prst="rect">
            <a:avLst/>
          </a:prstGeom>
        </p:spPr>
        <p:txBody>
          <a:bodyPr vert="horz" lIns="91440" tIns="45720" rIns="91440" bIns="45720" rtlCol="0" anchor="ctr">
            <a:normAutofit/>
          </a:bodyPr>
          <a:lstStyle>
            <a:lvl1pPr algn="l">
              <a:defRPr sz="1000" b="1" i="1">
                <a:solidFill>
                  <a:schemeClr val="tx1">
                    <a:alpha val="65000"/>
                  </a:schemeClr>
                </a:solidFill>
              </a:defRPr>
            </a:lvl1pPr>
          </a:lstStyle>
          <a:p>
            <a:endParaRPr lang="es-MX">
              <a:solidFill>
                <a:srgbClr val="FFFFFF">
                  <a:alpha val="65000"/>
                </a:srgbClr>
              </a:solidFill>
            </a:endParaRPr>
          </a:p>
        </p:txBody>
      </p:sp>
      <p:sp>
        <p:nvSpPr>
          <p:cNvPr id="6" name="Slide Number Placeholder 5"/>
          <p:cNvSpPr>
            <a:spLocks noGrp="1"/>
          </p:cNvSpPr>
          <p:nvPr>
            <p:ph type="sldNum" sz="quarter" idx="4"/>
          </p:nvPr>
        </p:nvSpPr>
        <p:spPr>
          <a:xfrm>
            <a:off x="7886700" y="6543676"/>
            <a:ext cx="876300" cy="247650"/>
          </a:xfrm>
          <a:prstGeom prst="rect">
            <a:avLst/>
          </a:prstGeom>
        </p:spPr>
        <p:txBody>
          <a:bodyPr vert="horz" lIns="91440" tIns="45720" rIns="91440" bIns="45720" rtlCol="0" anchor="ctr">
            <a:normAutofit/>
          </a:bodyPr>
          <a:lstStyle>
            <a:lvl1pPr algn="r">
              <a:defRPr sz="1000" b="1">
                <a:solidFill>
                  <a:schemeClr val="tx1">
                    <a:alpha val="65000"/>
                  </a:schemeClr>
                </a:solidFill>
              </a:defRPr>
            </a:lvl1pPr>
          </a:lstStyle>
          <a:p>
            <a:fld id="{5039AEAA-3223-4136-91BC-2231103A5EAF}" type="slidenum">
              <a:rPr lang="es-MX" smtClean="0">
                <a:solidFill>
                  <a:srgbClr val="FFFFFF">
                    <a:alpha val="65000"/>
                  </a:srgbClr>
                </a:solidFill>
              </a:rPr>
              <a:pPr/>
              <a:t>‹Nº›</a:t>
            </a:fld>
            <a:endParaRPr lang="es-MX">
              <a:solidFill>
                <a:srgbClr val="FFFFFF">
                  <a:alpha val="65000"/>
                </a:srgbClr>
              </a:solidFill>
            </a:endParaRPr>
          </a:p>
        </p:txBody>
      </p:sp>
    </p:spTree>
    <p:extLst>
      <p:ext uri="{BB962C8B-B14F-4D97-AF65-F5344CB8AC3E}">
        <p14:creationId xmlns:p14="http://schemas.microsoft.com/office/powerpoint/2010/main" val="3432583615"/>
      </p:ext>
    </p:extLst>
  </p:cSld>
  <p:clrMap bg1="dk1" tx1="lt1" bg2="dk2" tx2="lt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defTabSz="914400" rtl="0" eaLnBrk="1" latinLnBrk="0" hangingPunct="1">
        <a:spcBef>
          <a:spcPts val="400"/>
        </a:spcBef>
        <a:buNone/>
        <a:defRPr sz="4000" b="0" kern="1200" cap="none" spc="0" baseline="0">
          <a:solidFill>
            <a:schemeClr val="tx1"/>
          </a:solidFill>
          <a:latin typeface="+mj-lt"/>
          <a:ea typeface="+mj-ea"/>
          <a:cs typeface="Tunga" pitchFamily="2"/>
        </a:defRPr>
      </a:lvl1pPr>
    </p:titleStyle>
    <p:bodyStyle>
      <a:lvl1pPr marL="0" indent="0" algn="l" defTabSz="914400" rtl="0" eaLnBrk="1" latinLnBrk="0" hangingPunct="1">
        <a:spcBef>
          <a:spcPts val="1200"/>
        </a:spcBef>
        <a:spcAft>
          <a:spcPts val="0"/>
        </a:spcAft>
        <a:buClr>
          <a:schemeClr val="accent5"/>
        </a:buClr>
        <a:buFont typeface="Arial" pitchFamily="34" charset="0"/>
        <a:buNone/>
        <a:defRPr sz="1800" b="0" i="0" kern="1200" cap="none" spc="30" baseline="0">
          <a:solidFill>
            <a:schemeClr val="tx1"/>
          </a:solidFill>
          <a:latin typeface="+mn-lt"/>
          <a:ea typeface="+mn-ea"/>
          <a:cs typeface="Tahoma" pitchFamily="34" charset="0"/>
        </a:defRPr>
      </a:lvl1pPr>
      <a:lvl2pPr marL="171450" indent="-17145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2pPr>
      <a:lvl3pPr marL="344488" indent="-16510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3pPr>
      <a:lvl4pPr marL="517525" indent="-169863"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4pPr>
      <a:lvl5pPr marL="688975" indent="-173038"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5pPr>
      <a:lvl6pPr marL="8686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06984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24358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40817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3.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4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2.xml"/></Relationships>
</file>

<file path=ppt/slides/_rels/slide22.xml.rels><?xml version="1.0" encoding="UTF-8" standalone="yes"?>
<Relationships xmlns="http://schemas.openxmlformats.org/package/2006/relationships"><Relationship Id="rId3" Type="http://schemas.openxmlformats.org/officeDocument/2006/relationships/slide" Target="slide45.xml"/><Relationship Id="rId2" Type="http://schemas.openxmlformats.org/officeDocument/2006/relationships/image" Target="../media/image3.png"/><Relationship Id="rId1" Type="http://schemas.openxmlformats.org/officeDocument/2006/relationships/slideLayout" Target="../slideLayouts/slideLayout12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2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9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3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8.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40.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hyperlink" Target="https://blog.cnmc.es/2010/04/23/conceptos-basicos-de-telecos-redes-de-agregacion-y-troncales/" TargetMode="Externa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2" Type="http://schemas.openxmlformats.org/officeDocument/2006/relationships/hyperlink" Target="http://www.acervosdigitales.unam.mx/interiores/repositoriosuniversitarios.html" TargetMode="External"/><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sz="quarter" idx="13"/>
          </p:nvPr>
        </p:nvSpPr>
        <p:spPr/>
        <p:txBody>
          <a:bodyPr>
            <a:normAutofit/>
          </a:bodyPr>
          <a:lstStyle/>
          <a:p>
            <a:pPr algn="ctr"/>
            <a:endParaRPr lang="es-ES" sz="3600" dirty="0" smtClean="0"/>
          </a:p>
          <a:p>
            <a:pPr algn="ctr"/>
            <a:r>
              <a:rPr lang="es-ES" sz="3600" dirty="0" smtClean="0">
                <a:solidFill>
                  <a:srgbClr val="00B050"/>
                </a:solidFill>
              </a:rPr>
              <a:t>Facultad de Humanidades</a:t>
            </a:r>
          </a:p>
          <a:p>
            <a:pPr algn="ctr"/>
            <a:endParaRPr lang="es-ES" sz="3600" dirty="0"/>
          </a:p>
          <a:p>
            <a:pPr algn="ctr"/>
            <a:endParaRPr lang="es-ES" sz="3600" dirty="0" smtClean="0"/>
          </a:p>
          <a:p>
            <a:pPr algn="ctr"/>
            <a:r>
              <a:rPr lang="es-ES" sz="3600" b="1" dirty="0" smtClean="0">
                <a:solidFill>
                  <a:srgbClr val="FFC000"/>
                </a:solidFill>
              </a:rPr>
              <a:t>Programa educativo:</a:t>
            </a:r>
          </a:p>
          <a:p>
            <a:pPr algn="ctr"/>
            <a:r>
              <a:rPr lang="es-ES" sz="3200" dirty="0" smtClean="0"/>
              <a:t>Licenciado en Ciencias de la Información Documental</a:t>
            </a:r>
            <a:endParaRPr lang="es-MX" sz="3200" dirty="0"/>
          </a:p>
        </p:txBody>
      </p:sp>
      <p:sp>
        <p:nvSpPr>
          <p:cNvPr id="4" name="3 Título"/>
          <p:cNvSpPr>
            <a:spLocks noGrp="1"/>
          </p:cNvSpPr>
          <p:nvPr>
            <p:ph type="title"/>
          </p:nvPr>
        </p:nvSpPr>
        <p:spPr>
          <a:xfrm>
            <a:off x="395536" y="332656"/>
            <a:ext cx="7680960" cy="1066800"/>
          </a:xfrm>
        </p:spPr>
        <p:txBody>
          <a:bodyPr>
            <a:normAutofit fontScale="90000"/>
          </a:bodyPr>
          <a:lstStyle/>
          <a:p>
            <a:pPr algn="ctr"/>
            <a:r>
              <a:rPr lang="es-ES" b="1" dirty="0" smtClean="0"/>
              <a:t/>
            </a:r>
            <a:br>
              <a:rPr lang="es-ES" b="1" dirty="0" smtClean="0"/>
            </a:br>
            <a:r>
              <a:rPr lang="es-ES" b="1" dirty="0"/>
              <a:t/>
            </a:r>
            <a:br>
              <a:rPr lang="es-ES" b="1" dirty="0"/>
            </a:br>
            <a:r>
              <a:rPr lang="es-ES" b="1" dirty="0" smtClean="0"/>
              <a:t/>
            </a:r>
            <a:br>
              <a:rPr lang="es-ES" b="1" dirty="0" smtClean="0"/>
            </a:br>
            <a:r>
              <a:rPr lang="es-ES" b="1" dirty="0" smtClean="0">
                <a:solidFill>
                  <a:srgbClr val="FFC000"/>
                </a:solidFill>
              </a:rPr>
              <a:t>Universidad Autónoma del Estado de México</a:t>
            </a:r>
            <a:endParaRPr lang="es-MX" b="1" dirty="0">
              <a:solidFill>
                <a:srgbClr val="FFC000"/>
              </a:solidFill>
            </a:endParaRPr>
          </a:p>
        </p:txBody>
      </p:sp>
    </p:spTree>
    <p:extLst>
      <p:ext uri="{BB962C8B-B14F-4D97-AF65-F5344CB8AC3E}">
        <p14:creationId xmlns:p14="http://schemas.microsoft.com/office/powerpoint/2010/main" val="27385530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contenido"/>
          <p:cNvSpPr>
            <a:spLocks noGrp="1"/>
          </p:cNvSpPr>
          <p:nvPr>
            <p:ph sz="quarter" idx="14"/>
          </p:nvPr>
        </p:nvSpPr>
        <p:spPr/>
        <p:txBody>
          <a:bodyPr/>
          <a:lstStyle/>
          <a:p>
            <a:pPr marL="342906" lvl="0" indent="-342906" algn="ctr" defTabSz="457207">
              <a:lnSpc>
                <a:spcPct val="150000"/>
              </a:lnSpc>
              <a:spcBef>
                <a:spcPts val="1000"/>
              </a:spcBef>
              <a:buClr>
                <a:srgbClr val="1E5155">
                  <a:lumMod val="40000"/>
                  <a:lumOff val="60000"/>
                </a:srgbClr>
              </a:buClr>
              <a:buSzPct val="80000"/>
              <a:buFont typeface="Wingdings 3" charset="2"/>
              <a:buChar char=""/>
            </a:pPr>
            <a:r>
              <a:rPr lang="es-MX" sz="1800" b="1" spc="0" dirty="0">
                <a:latin typeface="Times New Roman" panose="02020603050405020304" pitchFamily="18" charset="0"/>
                <a:ea typeface="+mj-ea"/>
                <a:cs typeface="Times New Roman" panose="02020603050405020304" pitchFamily="18" charset="0"/>
              </a:rPr>
              <a:t>Después de cada tema, puede aplicarse alguna estrategia didáctica de refuerzo. O bien, al final de la exposición de </a:t>
            </a:r>
            <a:r>
              <a:rPr lang="es-MX" sz="1800" b="1" spc="0" dirty="0" smtClean="0">
                <a:latin typeface="Times New Roman" panose="02020603050405020304" pitchFamily="18" charset="0"/>
                <a:ea typeface="+mj-ea"/>
                <a:cs typeface="Times New Roman" panose="02020603050405020304" pitchFamily="18" charset="0"/>
              </a:rPr>
              <a:t>cada modelo de red propuesto –que presenten </a:t>
            </a:r>
            <a:r>
              <a:rPr lang="es-MX" sz="1800" b="1" spc="0" dirty="0">
                <a:latin typeface="Times New Roman" panose="02020603050405020304" pitchFamily="18" charset="0"/>
                <a:ea typeface="+mj-ea"/>
                <a:cs typeface="Times New Roman" panose="02020603050405020304" pitchFamily="18" charset="0"/>
              </a:rPr>
              <a:t>características similares-, puede marcarse un ejercicio de reforzamiento y comprensión de los temas abordados en su conjunto</a:t>
            </a:r>
            <a:r>
              <a:rPr lang="es-MX" sz="1800" b="1" spc="0" dirty="0">
                <a:solidFill>
                  <a:srgbClr val="5F9C9D">
                    <a:lumMod val="75000"/>
                  </a:srgbClr>
                </a:solidFill>
                <a:latin typeface="Times New Roman" panose="02020603050405020304" pitchFamily="18" charset="0"/>
                <a:ea typeface="+mj-ea"/>
                <a:cs typeface="Times New Roman" panose="02020603050405020304" pitchFamily="18" charset="0"/>
              </a:rPr>
              <a:t>.</a:t>
            </a:r>
          </a:p>
          <a:p>
            <a:endParaRPr lang="es-MX" dirty="0"/>
          </a:p>
        </p:txBody>
      </p:sp>
      <p:sp>
        <p:nvSpPr>
          <p:cNvPr id="5" name="4 Marcador de contenido"/>
          <p:cNvSpPr>
            <a:spLocks noGrp="1"/>
          </p:cNvSpPr>
          <p:nvPr>
            <p:ph sz="quarter" idx="13"/>
          </p:nvPr>
        </p:nvSpPr>
        <p:spPr>
          <a:xfrm>
            <a:off x="352426" y="1463040"/>
            <a:ext cx="3886200" cy="4702264"/>
          </a:xfrm>
        </p:spPr>
        <p:txBody>
          <a:bodyPr>
            <a:normAutofit fontScale="85000" lnSpcReduction="20000"/>
          </a:bodyPr>
          <a:lstStyle/>
          <a:p>
            <a:pPr marL="342906" lvl="0" indent="-342906" algn="ctr" defTabSz="457207">
              <a:lnSpc>
                <a:spcPct val="150000"/>
              </a:lnSpc>
              <a:spcBef>
                <a:spcPts val="1000"/>
              </a:spcBef>
              <a:buClr>
                <a:srgbClr val="1E5155">
                  <a:lumMod val="40000"/>
                  <a:lumOff val="60000"/>
                </a:srgbClr>
              </a:buClr>
              <a:buSzPct val="80000"/>
              <a:buFont typeface="Wingdings 3" charset="2"/>
              <a:buChar char=""/>
            </a:pPr>
            <a:r>
              <a:rPr lang="es-MX" sz="2000" b="1" spc="0" dirty="0">
                <a:latin typeface="Times New Roman" panose="02020603050405020304" pitchFamily="18" charset="0"/>
                <a:ea typeface="+mj-ea"/>
                <a:cs typeface="Times New Roman" panose="02020603050405020304" pitchFamily="18" charset="0"/>
              </a:rPr>
              <a:t>Así, se </a:t>
            </a:r>
            <a:r>
              <a:rPr lang="es-MX" sz="2000" b="1" spc="0" dirty="0" smtClean="0">
                <a:latin typeface="Times New Roman" panose="02020603050405020304" pitchFamily="18" charset="0"/>
                <a:ea typeface="+mj-ea"/>
                <a:cs typeface="Times New Roman" panose="02020603050405020304" pitchFamily="18" charset="0"/>
              </a:rPr>
              <a:t>puede utilizar </a:t>
            </a:r>
            <a:r>
              <a:rPr lang="es-MX" sz="2000" b="1" spc="0" dirty="0">
                <a:latin typeface="Times New Roman" panose="02020603050405020304" pitchFamily="18" charset="0"/>
                <a:ea typeface="+mj-ea"/>
                <a:cs typeface="Times New Roman" panose="02020603050405020304" pitchFamily="18" charset="0"/>
              </a:rPr>
              <a:t>hasta </a:t>
            </a:r>
            <a:r>
              <a:rPr lang="es-MX" sz="2000" b="1" spc="0" dirty="0" smtClean="0">
                <a:latin typeface="Times New Roman" panose="02020603050405020304" pitchFamily="18" charset="0"/>
                <a:ea typeface="+mj-ea"/>
                <a:cs typeface="Times New Roman" panose="02020603050405020304" pitchFamily="18" charset="0"/>
              </a:rPr>
              <a:t>1 sesión para abrir y encuadrar, posteriormente se sugiere abordar un modelo por sesión aportando sus </a:t>
            </a:r>
            <a:r>
              <a:rPr lang="es-MX" sz="2000" b="1" spc="0" dirty="0" err="1" smtClean="0">
                <a:latin typeface="Times New Roman" panose="02020603050405020304" pitchFamily="18" charset="0"/>
                <a:ea typeface="+mj-ea"/>
                <a:cs typeface="Times New Roman" panose="02020603050405020304" pitchFamily="18" charset="0"/>
              </a:rPr>
              <a:t>razgos</a:t>
            </a:r>
            <a:r>
              <a:rPr lang="es-MX" sz="2000" b="1" spc="0" dirty="0" smtClean="0">
                <a:latin typeface="Times New Roman" panose="02020603050405020304" pitchFamily="18" charset="0"/>
                <a:ea typeface="+mj-ea"/>
                <a:cs typeface="Times New Roman" panose="02020603050405020304" pitchFamily="18" charset="0"/>
              </a:rPr>
              <a:t> más relevantes</a:t>
            </a:r>
            <a:r>
              <a:rPr lang="es-MX" sz="2000" b="1" spc="0" dirty="0">
                <a:latin typeface="Times New Roman" panose="02020603050405020304" pitchFamily="18" charset="0"/>
                <a:ea typeface="+mj-ea"/>
                <a:cs typeface="Times New Roman" panose="02020603050405020304" pitchFamily="18" charset="0"/>
              </a:rPr>
              <a:t> </a:t>
            </a:r>
            <a:r>
              <a:rPr lang="es-MX" sz="2000" b="1" spc="0" dirty="0" smtClean="0">
                <a:latin typeface="Times New Roman" panose="02020603050405020304" pitchFamily="18" charset="0"/>
                <a:ea typeface="+mj-ea"/>
                <a:cs typeface="Times New Roman" panose="02020603050405020304" pitchFamily="18" charset="0"/>
              </a:rPr>
              <a:t>y ejemplificando.  Se  </a:t>
            </a:r>
            <a:r>
              <a:rPr lang="es-MX" sz="2000" b="1" spc="0" dirty="0" err="1" smtClean="0">
                <a:latin typeface="Times New Roman" panose="02020603050405020304" pitchFamily="18" charset="0"/>
                <a:ea typeface="+mj-ea"/>
                <a:cs typeface="Times New Roman" panose="02020603050405020304" pitchFamily="18" charset="0"/>
              </a:rPr>
              <a:t>condera</a:t>
            </a:r>
            <a:r>
              <a:rPr lang="es-MX" sz="2000" b="1" spc="0" dirty="0" smtClean="0">
                <a:latin typeface="Times New Roman" panose="02020603050405020304" pitchFamily="18" charset="0"/>
                <a:ea typeface="+mj-ea"/>
                <a:cs typeface="Times New Roman" panose="02020603050405020304" pitchFamily="18" charset="0"/>
              </a:rPr>
              <a:t> también dedicar una sesión más al tema de las redes sociales y su incidencia con los modelo propuestos, para dedicar la última de las ocho sesiones a una evaluación de la unidad de desempeño</a:t>
            </a:r>
            <a:endParaRPr lang="es-MX" sz="2000" b="1" spc="0" dirty="0">
              <a:latin typeface="Times New Roman" panose="02020603050405020304" pitchFamily="18" charset="0"/>
              <a:ea typeface="+mj-ea"/>
              <a:cs typeface="Times New Roman" panose="02020603050405020304" pitchFamily="18" charset="0"/>
            </a:endParaRPr>
          </a:p>
          <a:p>
            <a:endParaRPr lang="es-MX" dirty="0"/>
          </a:p>
        </p:txBody>
      </p:sp>
      <p:sp>
        <p:nvSpPr>
          <p:cNvPr id="4" name="3 Título"/>
          <p:cNvSpPr>
            <a:spLocks noGrp="1"/>
          </p:cNvSpPr>
          <p:nvPr>
            <p:ph type="title"/>
          </p:nvPr>
        </p:nvSpPr>
        <p:spPr/>
        <p:txBody>
          <a:bodyPr>
            <a:normAutofit fontScale="90000"/>
          </a:bodyPr>
          <a:lstStyle/>
          <a:p>
            <a:pPr algn="ctr"/>
            <a:r>
              <a:rPr lang="es-MX" sz="2800" b="1" dirty="0">
                <a:solidFill>
                  <a:srgbClr val="FF0000"/>
                </a:solidFill>
                <a:latin typeface="Times New Roman" panose="02020603050405020304" pitchFamily="18" charset="0"/>
                <a:cs typeface="Times New Roman" panose="02020603050405020304" pitchFamily="18" charset="0"/>
              </a:rPr>
              <a:t>GUIÓN PARA EL EMPLEO DEL MATERIAL</a:t>
            </a:r>
            <a:r>
              <a:rPr lang="es-MX" sz="3800" b="1" dirty="0">
                <a:solidFill>
                  <a:srgbClr val="1E5155">
                    <a:lumMod val="50000"/>
                  </a:srgbClr>
                </a:solidFill>
                <a:latin typeface="Times New Roman" panose="02020603050405020304" pitchFamily="18" charset="0"/>
                <a:cs typeface="Times New Roman" panose="02020603050405020304" pitchFamily="18" charset="0"/>
              </a:rPr>
              <a:t/>
            </a:r>
            <a:br>
              <a:rPr lang="es-MX" sz="3800" b="1" dirty="0">
                <a:solidFill>
                  <a:srgbClr val="1E5155">
                    <a:lumMod val="50000"/>
                  </a:srgbClr>
                </a:solidFill>
                <a:latin typeface="Times New Roman" panose="02020603050405020304" pitchFamily="18" charset="0"/>
                <a:cs typeface="Times New Roman" panose="02020603050405020304" pitchFamily="18" charset="0"/>
              </a:rPr>
            </a:br>
            <a:endParaRPr lang="es-MX" dirty="0"/>
          </a:p>
        </p:txBody>
      </p:sp>
    </p:spTree>
    <p:extLst>
      <p:ext uri="{BB962C8B-B14F-4D97-AF65-F5344CB8AC3E}">
        <p14:creationId xmlns:p14="http://schemas.microsoft.com/office/powerpoint/2010/main" val="33057973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contenido"/>
          <p:cNvSpPr>
            <a:spLocks noGrp="1"/>
          </p:cNvSpPr>
          <p:nvPr>
            <p:ph sz="quarter" idx="13"/>
          </p:nvPr>
        </p:nvSpPr>
        <p:spPr>
          <a:xfrm>
            <a:off x="352426" y="1463040"/>
            <a:ext cx="8108006" cy="4724400"/>
          </a:xfrm>
        </p:spPr>
        <p:txBody>
          <a:bodyPr/>
          <a:lstStyle/>
          <a:p>
            <a:pPr marL="342906" lvl="0" indent="-342906" algn="ctr" defTabSz="457207">
              <a:lnSpc>
                <a:spcPct val="170000"/>
              </a:lnSpc>
              <a:spcBef>
                <a:spcPts val="1000"/>
              </a:spcBef>
              <a:buClr>
                <a:srgbClr val="1E5155">
                  <a:lumMod val="40000"/>
                  <a:lumOff val="60000"/>
                </a:srgbClr>
              </a:buClr>
              <a:buSzPct val="80000"/>
              <a:buFont typeface="Wingdings 3" charset="2"/>
              <a:buChar char=""/>
            </a:pPr>
            <a:endParaRPr lang="es-MX" sz="1900" b="1" spc="0" dirty="0" smtClean="0">
              <a:solidFill>
                <a:srgbClr val="6AAC90">
                  <a:lumMod val="40000"/>
                  <a:lumOff val="60000"/>
                </a:srgbClr>
              </a:solidFill>
              <a:latin typeface="Century Gothic" panose="020B0502020202020204"/>
              <a:ea typeface="+mj-ea"/>
              <a:cs typeface="+mj-cs"/>
            </a:endParaRPr>
          </a:p>
          <a:p>
            <a:pPr marL="342906" lvl="0" indent="-342906" algn="ctr" defTabSz="457207">
              <a:lnSpc>
                <a:spcPct val="170000"/>
              </a:lnSpc>
              <a:spcBef>
                <a:spcPts val="1000"/>
              </a:spcBef>
              <a:buClr>
                <a:srgbClr val="1E5155">
                  <a:lumMod val="40000"/>
                  <a:lumOff val="60000"/>
                </a:srgbClr>
              </a:buClr>
              <a:buSzPct val="80000"/>
              <a:buFont typeface="Wingdings 3" charset="2"/>
              <a:buChar char=""/>
            </a:pPr>
            <a:r>
              <a:rPr lang="es-MX" sz="1900" b="1" spc="0" dirty="0" smtClean="0">
                <a:latin typeface="Century Gothic" panose="020B0502020202020204"/>
                <a:ea typeface="+mj-ea"/>
                <a:cs typeface="+mj-cs"/>
              </a:rPr>
              <a:t>Se </a:t>
            </a:r>
            <a:r>
              <a:rPr lang="es-MX" sz="1900" b="1" spc="0" dirty="0">
                <a:latin typeface="Century Gothic" panose="020B0502020202020204"/>
                <a:ea typeface="+mj-ea"/>
                <a:cs typeface="+mj-cs"/>
              </a:rPr>
              <a:t>hace énfasis en que la </a:t>
            </a:r>
            <a:r>
              <a:rPr lang="es-MX" sz="1900" b="1" spc="0" dirty="0">
                <a:solidFill>
                  <a:srgbClr val="FFC000"/>
                </a:solidFill>
                <a:latin typeface="Century Gothic" panose="020B0502020202020204"/>
                <a:ea typeface="+mj-ea"/>
                <a:cs typeface="+mj-cs"/>
              </a:rPr>
              <a:t>intención</a:t>
            </a:r>
            <a:r>
              <a:rPr lang="es-MX" sz="1900" b="1" spc="0" dirty="0">
                <a:solidFill>
                  <a:srgbClr val="6AAC90">
                    <a:lumMod val="40000"/>
                    <a:lumOff val="60000"/>
                  </a:srgbClr>
                </a:solidFill>
                <a:latin typeface="Century Gothic" panose="020B0502020202020204"/>
                <a:ea typeface="+mj-ea"/>
                <a:cs typeface="+mj-cs"/>
              </a:rPr>
              <a:t> </a:t>
            </a:r>
            <a:r>
              <a:rPr lang="es-MX" sz="1900" b="1" spc="0" dirty="0">
                <a:latin typeface="Century Gothic" panose="020B0502020202020204"/>
                <a:ea typeface="+mj-ea"/>
                <a:cs typeface="+mj-cs"/>
              </a:rPr>
              <a:t>de abordar el tema de los </a:t>
            </a:r>
            <a:r>
              <a:rPr lang="es-MX" sz="1900" b="1" spc="0" dirty="0" smtClean="0">
                <a:solidFill>
                  <a:srgbClr val="FFC000"/>
                </a:solidFill>
                <a:latin typeface="Century Gothic" panose="020B0502020202020204"/>
                <a:ea typeface="+mj-ea"/>
                <a:cs typeface="+mj-cs"/>
              </a:rPr>
              <a:t>modelos de redes de conocimiento</a:t>
            </a:r>
            <a:r>
              <a:rPr lang="es-MX" sz="1900" b="1" spc="0" dirty="0" smtClean="0">
                <a:solidFill>
                  <a:srgbClr val="6AAC90">
                    <a:lumMod val="40000"/>
                    <a:lumOff val="60000"/>
                  </a:srgbClr>
                </a:solidFill>
                <a:latin typeface="Century Gothic" panose="020B0502020202020204"/>
                <a:ea typeface="+mj-ea"/>
                <a:cs typeface="+mj-cs"/>
              </a:rPr>
              <a:t>, </a:t>
            </a:r>
            <a:r>
              <a:rPr lang="es-MX" sz="1900" b="1" spc="0" dirty="0">
                <a:latin typeface="Century Gothic" panose="020B0502020202020204"/>
                <a:ea typeface="+mj-ea"/>
                <a:cs typeface="+mj-cs"/>
              </a:rPr>
              <a:t>es la </a:t>
            </a:r>
            <a:r>
              <a:rPr lang="es-MX" sz="1900" b="1" spc="0" dirty="0">
                <a:solidFill>
                  <a:srgbClr val="FFC000"/>
                </a:solidFill>
                <a:latin typeface="Century Gothic" panose="020B0502020202020204"/>
                <a:ea typeface="+mj-ea"/>
                <a:cs typeface="+mj-cs"/>
              </a:rPr>
              <a:t>identificación de las </a:t>
            </a:r>
            <a:r>
              <a:rPr lang="es-MX" sz="1900" b="1" spc="0" dirty="0" smtClean="0">
                <a:solidFill>
                  <a:srgbClr val="FFC000"/>
                </a:solidFill>
                <a:latin typeface="Century Gothic" panose="020B0502020202020204"/>
                <a:ea typeface="+mj-ea"/>
                <a:cs typeface="+mj-cs"/>
              </a:rPr>
              <a:t>características operacionales e instrumentales  </a:t>
            </a:r>
            <a:r>
              <a:rPr lang="es-MX" sz="1900" b="1" spc="0" dirty="0">
                <a:latin typeface="Century Gothic" panose="020B0502020202020204"/>
                <a:ea typeface="+mj-ea"/>
                <a:cs typeface="+mj-cs"/>
              </a:rPr>
              <a:t>predominantes</a:t>
            </a:r>
            <a:r>
              <a:rPr lang="es-MX" sz="1900" b="1" spc="0" dirty="0">
                <a:solidFill>
                  <a:srgbClr val="6AAC90">
                    <a:lumMod val="40000"/>
                    <a:lumOff val="60000"/>
                  </a:srgbClr>
                </a:solidFill>
                <a:latin typeface="Century Gothic" panose="020B0502020202020204"/>
                <a:ea typeface="+mj-ea"/>
                <a:cs typeface="+mj-cs"/>
              </a:rPr>
              <a:t> </a:t>
            </a:r>
            <a:r>
              <a:rPr lang="es-MX" sz="1900" b="1" spc="0" dirty="0">
                <a:latin typeface="Century Gothic" panose="020B0502020202020204"/>
                <a:ea typeface="+mj-ea"/>
                <a:cs typeface="+mj-cs"/>
              </a:rPr>
              <a:t>en términos de </a:t>
            </a:r>
            <a:r>
              <a:rPr lang="es-MX" sz="1900" b="1" spc="0" dirty="0" smtClean="0">
                <a:latin typeface="Century Gothic" panose="020B0502020202020204"/>
                <a:ea typeface="+mj-ea"/>
                <a:cs typeface="+mj-cs"/>
              </a:rPr>
              <a:t>flujos de información, </a:t>
            </a:r>
            <a:r>
              <a:rPr lang="es-MX" sz="1900" b="1" spc="0" dirty="0">
                <a:latin typeface="Century Gothic" panose="020B0502020202020204"/>
                <a:ea typeface="+mj-ea"/>
                <a:cs typeface="+mj-cs"/>
              </a:rPr>
              <a:t>pero sobre todo</a:t>
            </a:r>
            <a:r>
              <a:rPr lang="es-MX" sz="1900" b="1" spc="0" dirty="0">
                <a:solidFill>
                  <a:srgbClr val="FFC000"/>
                </a:solidFill>
                <a:latin typeface="Century Gothic" panose="020B0502020202020204"/>
                <a:ea typeface="+mj-ea"/>
                <a:cs typeface="+mj-cs"/>
              </a:rPr>
              <a:t>, </a:t>
            </a:r>
            <a:r>
              <a:rPr lang="es-MX" sz="1900" b="1" spc="0" dirty="0" smtClean="0">
                <a:solidFill>
                  <a:srgbClr val="FFC000"/>
                </a:solidFill>
                <a:latin typeface="Century Gothic" panose="020B0502020202020204"/>
                <a:ea typeface="+mj-ea"/>
                <a:cs typeface="+mj-cs"/>
              </a:rPr>
              <a:t>de la capacidad de autogestión que genera una red en función de su estructura y organización para construir conocimiento que represente desarrollo .</a:t>
            </a:r>
            <a:endParaRPr lang="es-MX" sz="1900" b="1" spc="0" dirty="0">
              <a:solidFill>
                <a:srgbClr val="FFC000"/>
              </a:solidFill>
              <a:latin typeface="Century Gothic" panose="020B0502020202020204"/>
              <a:ea typeface="+mj-ea"/>
              <a:cs typeface="+mj-cs"/>
            </a:endParaRPr>
          </a:p>
        </p:txBody>
      </p:sp>
      <p:sp>
        <p:nvSpPr>
          <p:cNvPr id="5" name="4 Título"/>
          <p:cNvSpPr>
            <a:spLocks noGrp="1"/>
          </p:cNvSpPr>
          <p:nvPr>
            <p:ph type="title"/>
          </p:nvPr>
        </p:nvSpPr>
        <p:spPr>
          <a:xfrm>
            <a:off x="395536" y="476672"/>
            <a:ext cx="7680960" cy="1066800"/>
          </a:xfrm>
        </p:spPr>
        <p:txBody>
          <a:bodyPr>
            <a:normAutofit fontScale="90000"/>
          </a:bodyPr>
          <a:lstStyle/>
          <a:p>
            <a:pPr algn="ctr"/>
            <a:r>
              <a:rPr lang="es-MX" sz="4200" b="1" dirty="0">
                <a:solidFill>
                  <a:srgbClr val="FF0000"/>
                </a:solidFill>
                <a:latin typeface="Century Gothic" panose="020B0502020202020204"/>
                <a:cs typeface="+mj-cs"/>
              </a:rPr>
              <a:t>GUIÓN PARA EL EMPLEO DEL MATERIAL</a:t>
            </a:r>
            <a:endParaRPr lang="es-MX" b="1" dirty="0">
              <a:solidFill>
                <a:srgbClr val="FF0000"/>
              </a:solidFill>
            </a:endParaRPr>
          </a:p>
        </p:txBody>
      </p:sp>
    </p:spTree>
    <p:extLst>
      <p:ext uri="{BB962C8B-B14F-4D97-AF65-F5344CB8AC3E}">
        <p14:creationId xmlns:p14="http://schemas.microsoft.com/office/powerpoint/2010/main" val="41916316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p:txBody>
          <a:bodyPr/>
          <a:lstStyle/>
          <a:p>
            <a:endParaRPr lang="es-MX"/>
          </a:p>
        </p:txBody>
      </p:sp>
      <p:sp>
        <p:nvSpPr>
          <p:cNvPr id="2" name="1 Título"/>
          <p:cNvSpPr>
            <a:spLocks noGrp="1"/>
          </p:cNvSpPr>
          <p:nvPr>
            <p:ph type="title"/>
          </p:nvPr>
        </p:nvSpPr>
        <p:spPr/>
        <p:txBody>
          <a:bodyPr/>
          <a:lstStyle/>
          <a:p>
            <a:r>
              <a:rPr lang="es-MX" dirty="0" smtClean="0">
                <a:solidFill>
                  <a:srgbClr val="FF0000"/>
                </a:solidFill>
              </a:rPr>
              <a:t>Modelos de redes de conocimiento</a:t>
            </a:r>
            <a:endParaRPr lang="es-MX" dirty="0">
              <a:solidFill>
                <a:srgbClr val="FF0000"/>
              </a:solidFill>
            </a:endParaRPr>
          </a:p>
        </p:txBody>
      </p:sp>
    </p:spTree>
    <p:extLst>
      <p:ext uri="{BB962C8B-B14F-4D97-AF65-F5344CB8AC3E}">
        <p14:creationId xmlns:p14="http://schemas.microsoft.com/office/powerpoint/2010/main" val="1175360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quarter" idx="13"/>
          </p:nvPr>
        </p:nvSpPr>
        <p:spPr>
          <a:xfrm>
            <a:off x="352426" y="1412776"/>
            <a:ext cx="7680960" cy="4724400"/>
          </a:xfrm>
          <a:ln w="12700">
            <a:solidFill>
              <a:schemeClr val="tx1"/>
            </a:solidFill>
          </a:ln>
        </p:spPr>
        <p:txBody>
          <a:bodyPr/>
          <a:lstStyle/>
          <a:p>
            <a:r>
              <a:rPr lang="es-ES" dirty="0" smtClean="0"/>
              <a:t>La transmisión se genera tanto del conocimiento codificado como del tácito</a:t>
            </a:r>
          </a:p>
          <a:p>
            <a:pPr marL="0" indent="0">
              <a:buNone/>
            </a:pPr>
            <a:endParaRPr lang="es-ES" dirty="0" smtClean="0"/>
          </a:p>
          <a:p>
            <a:pPr algn="ctr"/>
            <a:r>
              <a:rPr lang="es-ES" dirty="0" smtClean="0">
                <a:solidFill>
                  <a:srgbClr val="FF0000"/>
                </a:solidFill>
              </a:rPr>
              <a:t>Son flujos o insumos que circulan a través de las redes y que impactan  en procesos productivos, de desarrollo y de innovación</a:t>
            </a:r>
            <a:endParaRPr lang="es-MX" dirty="0">
              <a:solidFill>
                <a:srgbClr val="FF0000"/>
              </a:solidFill>
            </a:endParaRPr>
          </a:p>
        </p:txBody>
      </p:sp>
      <p:sp>
        <p:nvSpPr>
          <p:cNvPr id="3" name="2 Título"/>
          <p:cNvSpPr>
            <a:spLocks noGrp="1"/>
          </p:cNvSpPr>
          <p:nvPr>
            <p:ph type="title"/>
          </p:nvPr>
        </p:nvSpPr>
        <p:spPr/>
        <p:txBody>
          <a:bodyPr>
            <a:normAutofit fontScale="90000"/>
          </a:bodyPr>
          <a:lstStyle/>
          <a:p>
            <a:pPr algn="ctr"/>
            <a:r>
              <a:rPr lang="es-ES" b="1" dirty="0" smtClean="0">
                <a:solidFill>
                  <a:srgbClr val="FF0000"/>
                </a:solidFill>
              </a:rPr>
              <a:t>Flujos e insumos de conocimiento en las redes </a:t>
            </a:r>
            <a:r>
              <a:rPr lang="es-ES" sz="2200" b="1" dirty="0" smtClean="0">
                <a:solidFill>
                  <a:srgbClr val="FF0000"/>
                </a:solidFill>
              </a:rPr>
              <a:t>(Quandt,2000)</a:t>
            </a:r>
            <a:endParaRPr lang="es-MX" sz="2200" b="1" dirty="0">
              <a:solidFill>
                <a:srgbClr val="FF0000"/>
              </a:solidFill>
            </a:endParaRPr>
          </a:p>
        </p:txBody>
      </p:sp>
      <p:sp>
        <p:nvSpPr>
          <p:cNvPr id="4" name="3 Cerrar llave"/>
          <p:cNvSpPr/>
          <p:nvPr/>
        </p:nvSpPr>
        <p:spPr>
          <a:xfrm rot="16200000">
            <a:off x="3779914" y="-1539552"/>
            <a:ext cx="792088" cy="7416825"/>
          </a:xfrm>
          <a:prstGeom prst="rightBrace">
            <a:avLst>
              <a:gd name="adj1" fmla="val 8333"/>
              <a:gd name="adj2" fmla="val 49207"/>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solidFill>
                <a:prstClr val="white"/>
              </a:solidFill>
            </a:endParaRPr>
          </a:p>
        </p:txBody>
      </p:sp>
      <p:cxnSp>
        <p:nvCxnSpPr>
          <p:cNvPr id="6" name="5 Conector recto de flecha"/>
          <p:cNvCxnSpPr/>
          <p:nvPr/>
        </p:nvCxnSpPr>
        <p:spPr>
          <a:xfrm flipH="1">
            <a:off x="1691680" y="3356992"/>
            <a:ext cx="792088" cy="6480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 name="6 CuadroTexto"/>
          <p:cNvSpPr txBox="1"/>
          <p:nvPr/>
        </p:nvSpPr>
        <p:spPr>
          <a:xfrm>
            <a:off x="269560" y="4055934"/>
            <a:ext cx="2844240" cy="369332"/>
          </a:xfrm>
          <a:prstGeom prst="rect">
            <a:avLst/>
          </a:prstGeom>
          <a:noFill/>
        </p:spPr>
        <p:txBody>
          <a:bodyPr wrap="none" rtlCol="0">
            <a:spAutoFit/>
          </a:bodyPr>
          <a:lstStyle/>
          <a:p>
            <a:r>
              <a:rPr lang="es-ES" dirty="0">
                <a:solidFill>
                  <a:prstClr val="white"/>
                </a:solidFill>
              </a:rPr>
              <a:t>Transmisión y difusión del C.</a:t>
            </a:r>
            <a:endParaRPr lang="es-MX" dirty="0">
              <a:solidFill>
                <a:prstClr val="white"/>
              </a:solidFill>
            </a:endParaRPr>
          </a:p>
        </p:txBody>
      </p:sp>
      <p:cxnSp>
        <p:nvCxnSpPr>
          <p:cNvPr id="9" name="8 Conector recto de flecha"/>
          <p:cNvCxnSpPr>
            <a:stCxn id="7" idx="2"/>
          </p:cNvCxnSpPr>
          <p:nvPr/>
        </p:nvCxnSpPr>
        <p:spPr>
          <a:xfrm>
            <a:off x="1691680" y="4425266"/>
            <a:ext cx="0" cy="51590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9 CuadroTexto"/>
          <p:cNvSpPr txBox="1"/>
          <p:nvPr/>
        </p:nvSpPr>
        <p:spPr>
          <a:xfrm>
            <a:off x="349947" y="4961059"/>
            <a:ext cx="2836930" cy="369332"/>
          </a:xfrm>
          <a:prstGeom prst="rect">
            <a:avLst/>
          </a:prstGeom>
          <a:noFill/>
        </p:spPr>
        <p:txBody>
          <a:bodyPr wrap="none" rtlCol="0">
            <a:spAutoFit/>
          </a:bodyPr>
          <a:lstStyle/>
          <a:p>
            <a:r>
              <a:rPr lang="es-ES" dirty="0">
                <a:solidFill>
                  <a:prstClr val="white"/>
                </a:solidFill>
              </a:rPr>
              <a:t>Redes formales e informales</a:t>
            </a:r>
            <a:endParaRPr lang="es-MX" dirty="0">
              <a:solidFill>
                <a:prstClr val="white"/>
              </a:solidFill>
            </a:endParaRPr>
          </a:p>
        </p:txBody>
      </p:sp>
      <p:cxnSp>
        <p:nvCxnSpPr>
          <p:cNvPr id="12" name="11 Conector recto de flecha"/>
          <p:cNvCxnSpPr/>
          <p:nvPr/>
        </p:nvCxnSpPr>
        <p:spPr>
          <a:xfrm>
            <a:off x="3186877" y="4240600"/>
            <a:ext cx="1385123"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12 CuadroTexto"/>
          <p:cNvSpPr txBox="1"/>
          <p:nvPr/>
        </p:nvSpPr>
        <p:spPr>
          <a:xfrm>
            <a:off x="4582407" y="4057043"/>
            <a:ext cx="3198696" cy="369332"/>
          </a:xfrm>
          <a:prstGeom prst="rect">
            <a:avLst/>
          </a:prstGeom>
          <a:noFill/>
        </p:spPr>
        <p:txBody>
          <a:bodyPr wrap="none" rtlCol="0">
            <a:spAutoFit/>
          </a:bodyPr>
          <a:lstStyle/>
          <a:p>
            <a:r>
              <a:rPr lang="es-ES" dirty="0">
                <a:solidFill>
                  <a:prstClr val="white"/>
                </a:solidFill>
              </a:rPr>
              <a:t>Procesos endógenos y exógenos</a:t>
            </a:r>
            <a:endParaRPr lang="es-MX" dirty="0">
              <a:solidFill>
                <a:prstClr val="white"/>
              </a:solidFill>
            </a:endParaRPr>
          </a:p>
        </p:txBody>
      </p:sp>
      <p:sp>
        <p:nvSpPr>
          <p:cNvPr id="14" name="13 CuadroTexto"/>
          <p:cNvSpPr txBox="1"/>
          <p:nvPr/>
        </p:nvSpPr>
        <p:spPr>
          <a:xfrm>
            <a:off x="3550024" y="4272655"/>
            <a:ext cx="671979" cy="338554"/>
          </a:xfrm>
          <a:prstGeom prst="rect">
            <a:avLst/>
          </a:prstGeom>
          <a:noFill/>
        </p:spPr>
        <p:txBody>
          <a:bodyPr wrap="none" rtlCol="0">
            <a:spAutoFit/>
          </a:bodyPr>
          <a:lstStyle/>
          <a:p>
            <a:r>
              <a:rPr lang="es-ES" sz="1600" dirty="0">
                <a:solidFill>
                  <a:srgbClr val="FFC000"/>
                </a:solidFill>
              </a:rPr>
              <a:t>Flujos</a:t>
            </a:r>
            <a:endParaRPr lang="es-MX" sz="1600" dirty="0">
              <a:solidFill>
                <a:srgbClr val="FFC000"/>
              </a:solidFill>
            </a:endParaRPr>
          </a:p>
        </p:txBody>
      </p:sp>
      <p:cxnSp>
        <p:nvCxnSpPr>
          <p:cNvPr id="16" name="15 Conector recto de flecha"/>
          <p:cNvCxnSpPr/>
          <p:nvPr/>
        </p:nvCxnSpPr>
        <p:spPr>
          <a:xfrm flipH="1">
            <a:off x="5076056" y="4425266"/>
            <a:ext cx="360040" cy="37188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 name="16 CuadroTexto"/>
          <p:cNvSpPr txBox="1"/>
          <p:nvPr/>
        </p:nvSpPr>
        <p:spPr>
          <a:xfrm>
            <a:off x="3543448" y="4819956"/>
            <a:ext cx="2256195" cy="954107"/>
          </a:xfrm>
          <a:prstGeom prst="rect">
            <a:avLst/>
          </a:prstGeom>
          <a:noFill/>
        </p:spPr>
        <p:txBody>
          <a:bodyPr wrap="none" rtlCol="0">
            <a:spAutoFit/>
          </a:bodyPr>
          <a:lstStyle/>
          <a:p>
            <a:r>
              <a:rPr lang="es-ES" sz="1400" dirty="0">
                <a:solidFill>
                  <a:srgbClr val="00B050"/>
                </a:solidFill>
              </a:rPr>
              <a:t>Esfuerzos internos</a:t>
            </a:r>
          </a:p>
          <a:p>
            <a:r>
              <a:rPr lang="es-ES" sz="1400" dirty="0">
                <a:solidFill>
                  <a:srgbClr val="00B050"/>
                </a:solidFill>
              </a:rPr>
              <a:t>Experiencia</a:t>
            </a:r>
          </a:p>
          <a:p>
            <a:r>
              <a:rPr lang="es-ES" sz="1400" dirty="0">
                <a:solidFill>
                  <a:srgbClr val="00B050"/>
                </a:solidFill>
              </a:rPr>
              <a:t>Aprender de la investigación</a:t>
            </a:r>
          </a:p>
          <a:p>
            <a:r>
              <a:rPr lang="es-ES" sz="1400" dirty="0">
                <a:solidFill>
                  <a:srgbClr val="00B050"/>
                </a:solidFill>
              </a:rPr>
              <a:t>Observación</a:t>
            </a:r>
            <a:endParaRPr lang="es-MX" sz="1400" dirty="0">
              <a:solidFill>
                <a:srgbClr val="00B050"/>
              </a:solidFill>
            </a:endParaRPr>
          </a:p>
        </p:txBody>
      </p:sp>
      <p:cxnSp>
        <p:nvCxnSpPr>
          <p:cNvPr id="19" name="18 Conector recto de flecha"/>
          <p:cNvCxnSpPr/>
          <p:nvPr/>
        </p:nvCxnSpPr>
        <p:spPr>
          <a:xfrm>
            <a:off x="7164288" y="4425266"/>
            <a:ext cx="0" cy="3946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0" name="19 CuadroTexto"/>
          <p:cNvSpPr txBox="1"/>
          <p:nvPr/>
        </p:nvSpPr>
        <p:spPr>
          <a:xfrm>
            <a:off x="6105179" y="4881510"/>
            <a:ext cx="3001206" cy="830997"/>
          </a:xfrm>
          <a:prstGeom prst="rect">
            <a:avLst/>
          </a:prstGeom>
          <a:noFill/>
        </p:spPr>
        <p:txBody>
          <a:bodyPr wrap="none" rtlCol="0">
            <a:spAutoFit/>
          </a:bodyPr>
          <a:lstStyle/>
          <a:p>
            <a:r>
              <a:rPr lang="es-ES" sz="1200" dirty="0">
                <a:solidFill>
                  <a:srgbClr val="C0504D">
                    <a:lumMod val="75000"/>
                  </a:srgbClr>
                </a:solidFill>
              </a:rPr>
              <a:t>Se adquieren desde afuera</a:t>
            </a:r>
          </a:p>
          <a:p>
            <a:r>
              <a:rPr lang="es-ES" sz="1200" dirty="0">
                <a:solidFill>
                  <a:srgbClr val="C0504D">
                    <a:lumMod val="75000"/>
                  </a:srgbClr>
                </a:solidFill>
              </a:rPr>
              <a:t>Depende del  grado de involucramiento de </a:t>
            </a:r>
          </a:p>
          <a:p>
            <a:r>
              <a:rPr lang="es-ES" sz="1200" dirty="0">
                <a:solidFill>
                  <a:srgbClr val="C0504D">
                    <a:lumMod val="75000"/>
                  </a:srgbClr>
                </a:solidFill>
              </a:rPr>
              <a:t>la organización en las interacciones con otros</a:t>
            </a:r>
          </a:p>
          <a:p>
            <a:r>
              <a:rPr lang="es-ES" sz="1200" dirty="0">
                <a:solidFill>
                  <a:srgbClr val="C0504D">
                    <a:lumMod val="75000"/>
                  </a:srgbClr>
                </a:solidFill>
              </a:rPr>
              <a:t>Stock de conocimientos</a:t>
            </a:r>
            <a:endParaRPr lang="es-MX" sz="1200" dirty="0">
              <a:solidFill>
                <a:srgbClr val="C0504D">
                  <a:lumMod val="75000"/>
                </a:srgbClr>
              </a:solidFill>
            </a:endParaRPr>
          </a:p>
        </p:txBody>
      </p:sp>
    </p:spTree>
    <p:extLst>
      <p:ext uri="{BB962C8B-B14F-4D97-AF65-F5344CB8AC3E}">
        <p14:creationId xmlns:p14="http://schemas.microsoft.com/office/powerpoint/2010/main" val="28023971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quarter" idx="13"/>
          </p:nvPr>
        </p:nvSpPr>
        <p:spPr>
          <a:xfrm>
            <a:off x="611560" y="1700808"/>
            <a:ext cx="7680960" cy="4724400"/>
          </a:xfrm>
        </p:spPr>
        <p:txBody>
          <a:bodyPr>
            <a:normAutofit fontScale="85000" lnSpcReduction="10000"/>
          </a:bodyPr>
          <a:lstStyle/>
          <a:p>
            <a:r>
              <a:rPr lang="es-ES" b="1" dirty="0" smtClean="0">
                <a:solidFill>
                  <a:srgbClr val="00B050"/>
                </a:solidFill>
              </a:rPr>
              <a:t>Conocimiento en campos particulares</a:t>
            </a:r>
          </a:p>
          <a:p>
            <a:r>
              <a:rPr lang="es-ES" dirty="0"/>
              <a:t>	</a:t>
            </a:r>
            <a:r>
              <a:rPr lang="es-ES" dirty="0" smtClean="0"/>
              <a:t>Teorías científicas, investigación fundamental, principios de ingenierías, etc</a:t>
            </a:r>
            <a:r>
              <a:rPr lang="es-ES" dirty="0"/>
              <a:t>.</a:t>
            </a:r>
            <a:endParaRPr lang="es-ES" dirty="0" smtClean="0"/>
          </a:p>
          <a:p>
            <a:r>
              <a:rPr lang="es-ES" b="1" dirty="0" smtClean="0">
                <a:solidFill>
                  <a:srgbClr val="00B050"/>
                </a:solidFill>
              </a:rPr>
              <a:t>Información técnica o de referencia</a:t>
            </a:r>
          </a:p>
          <a:p>
            <a:r>
              <a:rPr lang="es-ES" dirty="0"/>
              <a:t>	</a:t>
            </a:r>
            <a:r>
              <a:rPr lang="es-ES" dirty="0" smtClean="0"/>
              <a:t>Especificaciones y forma de operación o productos, componentes o materiales.</a:t>
            </a:r>
          </a:p>
          <a:p>
            <a:r>
              <a:rPr lang="es-ES" b="1" dirty="0" smtClean="0">
                <a:solidFill>
                  <a:srgbClr val="00B050"/>
                </a:solidFill>
              </a:rPr>
              <a:t>Ideas y retroalimentación</a:t>
            </a:r>
          </a:p>
          <a:p>
            <a:r>
              <a:rPr lang="es-ES" dirty="0"/>
              <a:t>	</a:t>
            </a:r>
            <a:r>
              <a:rPr lang="es-ES" dirty="0" smtClean="0"/>
              <a:t>Sirven como mecanismos de soporte técnico</a:t>
            </a:r>
          </a:p>
          <a:p>
            <a:r>
              <a:rPr lang="es-ES" b="1" dirty="0" smtClean="0">
                <a:solidFill>
                  <a:srgbClr val="00B050"/>
                </a:solidFill>
              </a:rPr>
              <a:t>Habilidades o saber hacer técnico crítico</a:t>
            </a:r>
          </a:p>
          <a:p>
            <a:r>
              <a:rPr lang="es-ES" dirty="0"/>
              <a:t>	</a:t>
            </a:r>
            <a:r>
              <a:rPr lang="es-ES" dirty="0" smtClean="0"/>
              <a:t>Programación, diseño de hardware, investigación, procedimientos, etc.</a:t>
            </a:r>
          </a:p>
          <a:p>
            <a:r>
              <a:rPr lang="es-ES" b="1" dirty="0" smtClean="0">
                <a:solidFill>
                  <a:srgbClr val="00B050"/>
                </a:solidFill>
              </a:rPr>
              <a:t>Artefacto o tecnologías</a:t>
            </a:r>
          </a:p>
          <a:p>
            <a:r>
              <a:rPr lang="es-ES" b="1" dirty="0">
                <a:solidFill>
                  <a:srgbClr val="00B050"/>
                </a:solidFill>
              </a:rPr>
              <a:t>	</a:t>
            </a:r>
            <a:r>
              <a:rPr lang="es-ES" b="1" dirty="0" smtClean="0"/>
              <a:t>Instrumenta</a:t>
            </a:r>
            <a:r>
              <a:rPr lang="es-ES" dirty="0" smtClean="0"/>
              <a:t>ción de investigación, interpretación por expertos, subcontratación de servicios profesionales</a:t>
            </a:r>
          </a:p>
          <a:p>
            <a:r>
              <a:rPr lang="es-ES" b="1" dirty="0" smtClean="0">
                <a:solidFill>
                  <a:srgbClr val="00B050"/>
                </a:solidFill>
              </a:rPr>
              <a:t>Estructuración y dirección de los trabajos de innovación</a:t>
            </a:r>
          </a:p>
          <a:p>
            <a:r>
              <a:rPr lang="es-ES" b="1" dirty="0">
                <a:solidFill>
                  <a:srgbClr val="00B050"/>
                </a:solidFill>
              </a:rPr>
              <a:t>	</a:t>
            </a:r>
            <a:r>
              <a:rPr lang="es-ES" dirty="0" smtClean="0"/>
              <a:t>Planificación, programación , </a:t>
            </a:r>
            <a:r>
              <a:rPr lang="es-ES" dirty="0" err="1" smtClean="0"/>
              <a:t>presupuestación</a:t>
            </a:r>
            <a:r>
              <a:rPr lang="es-ES" dirty="0" smtClean="0"/>
              <a:t>, etc.</a:t>
            </a:r>
          </a:p>
          <a:p>
            <a:endParaRPr lang="es-MX" dirty="0"/>
          </a:p>
        </p:txBody>
      </p:sp>
      <p:sp>
        <p:nvSpPr>
          <p:cNvPr id="3" name="2 Título"/>
          <p:cNvSpPr>
            <a:spLocks noGrp="1"/>
          </p:cNvSpPr>
          <p:nvPr>
            <p:ph type="title"/>
          </p:nvPr>
        </p:nvSpPr>
        <p:spPr/>
        <p:txBody>
          <a:bodyPr>
            <a:normAutofit fontScale="90000"/>
          </a:bodyPr>
          <a:lstStyle/>
          <a:p>
            <a:pPr algn="ctr"/>
            <a:r>
              <a:rPr lang="es-ES" b="1" dirty="0" smtClean="0">
                <a:solidFill>
                  <a:srgbClr val="FF0000"/>
                </a:solidFill>
              </a:rPr>
              <a:t>Categoría para flujos de conocimiento </a:t>
            </a:r>
            <a:r>
              <a:rPr lang="es-ES" sz="2200" dirty="0" smtClean="0"/>
              <a:t>(Casas, 2012)</a:t>
            </a:r>
            <a:endParaRPr lang="es-MX" sz="2200" dirty="0"/>
          </a:p>
        </p:txBody>
      </p:sp>
    </p:spTree>
    <p:extLst>
      <p:ext uri="{BB962C8B-B14F-4D97-AF65-F5344CB8AC3E}">
        <p14:creationId xmlns:p14="http://schemas.microsoft.com/office/powerpoint/2010/main" val="37794342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quarter" idx="13"/>
          </p:nvPr>
        </p:nvSpPr>
        <p:spPr/>
        <p:txBody>
          <a:bodyPr/>
          <a:lstStyle/>
          <a:p>
            <a:pPr algn="ctr"/>
            <a:r>
              <a:rPr lang="es-ES" dirty="0" smtClean="0">
                <a:solidFill>
                  <a:srgbClr val="00B050"/>
                </a:solidFill>
              </a:rPr>
              <a:t>Científico o tecnológico</a:t>
            </a:r>
            <a:endParaRPr lang="es-MX" dirty="0">
              <a:solidFill>
                <a:srgbClr val="00B050"/>
              </a:solidFill>
            </a:endParaRPr>
          </a:p>
        </p:txBody>
      </p:sp>
      <p:sp>
        <p:nvSpPr>
          <p:cNvPr id="3" name="2 Título"/>
          <p:cNvSpPr>
            <a:spLocks noGrp="1"/>
          </p:cNvSpPr>
          <p:nvPr>
            <p:ph type="title"/>
          </p:nvPr>
        </p:nvSpPr>
        <p:spPr/>
        <p:txBody>
          <a:bodyPr/>
          <a:lstStyle/>
          <a:p>
            <a:pPr algn="ctr"/>
            <a:r>
              <a:rPr lang="es-ES" b="1" dirty="0" smtClean="0">
                <a:solidFill>
                  <a:srgbClr val="FF0000"/>
                </a:solidFill>
              </a:rPr>
              <a:t>Tipos de conocimiento</a:t>
            </a:r>
            <a:endParaRPr lang="es-MX" b="1" dirty="0">
              <a:solidFill>
                <a:srgbClr val="FF0000"/>
              </a:solidFill>
            </a:endParaRPr>
          </a:p>
        </p:txBody>
      </p:sp>
      <p:cxnSp>
        <p:nvCxnSpPr>
          <p:cNvPr id="5" name="4 Conector recto de flecha"/>
          <p:cNvCxnSpPr/>
          <p:nvPr/>
        </p:nvCxnSpPr>
        <p:spPr>
          <a:xfrm flipH="1">
            <a:off x="2987824" y="1844824"/>
            <a:ext cx="720080"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6 Conector recto de flecha"/>
          <p:cNvCxnSpPr/>
          <p:nvPr/>
        </p:nvCxnSpPr>
        <p:spPr>
          <a:xfrm>
            <a:off x="4572000" y="1844824"/>
            <a:ext cx="720080"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8 CuadroTexto"/>
          <p:cNvSpPr txBox="1"/>
          <p:nvPr/>
        </p:nvSpPr>
        <p:spPr>
          <a:xfrm>
            <a:off x="2326280" y="2442940"/>
            <a:ext cx="850297" cy="369332"/>
          </a:xfrm>
          <a:prstGeom prst="rect">
            <a:avLst/>
          </a:prstGeom>
          <a:noFill/>
        </p:spPr>
        <p:txBody>
          <a:bodyPr wrap="none" rtlCol="0">
            <a:spAutoFit/>
          </a:bodyPr>
          <a:lstStyle/>
          <a:p>
            <a:r>
              <a:rPr lang="es-ES" b="1" dirty="0">
                <a:solidFill>
                  <a:srgbClr val="00B050"/>
                </a:solidFill>
              </a:rPr>
              <a:t>Formal</a:t>
            </a:r>
            <a:endParaRPr lang="es-MX" b="1" dirty="0">
              <a:solidFill>
                <a:srgbClr val="00B050"/>
              </a:solidFill>
            </a:endParaRPr>
          </a:p>
        </p:txBody>
      </p:sp>
      <p:sp>
        <p:nvSpPr>
          <p:cNvPr id="10" name="9 CuadroTexto"/>
          <p:cNvSpPr txBox="1"/>
          <p:nvPr/>
        </p:nvSpPr>
        <p:spPr>
          <a:xfrm>
            <a:off x="5076056" y="2442940"/>
            <a:ext cx="748475" cy="369332"/>
          </a:xfrm>
          <a:prstGeom prst="rect">
            <a:avLst/>
          </a:prstGeom>
          <a:noFill/>
        </p:spPr>
        <p:txBody>
          <a:bodyPr wrap="none" rtlCol="0">
            <a:spAutoFit/>
          </a:bodyPr>
          <a:lstStyle/>
          <a:p>
            <a:r>
              <a:rPr lang="es-ES" b="1" dirty="0">
                <a:solidFill>
                  <a:srgbClr val="7030A0"/>
                </a:solidFill>
              </a:rPr>
              <a:t>Tácito</a:t>
            </a:r>
            <a:endParaRPr lang="es-MX" b="1" dirty="0">
              <a:solidFill>
                <a:srgbClr val="7030A0"/>
              </a:solidFill>
            </a:endParaRPr>
          </a:p>
        </p:txBody>
      </p:sp>
      <p:cxnSp>
        <p:nvCxnSpPr>
          <p:cNvPr id="12" name="11 Conector recto de flecha"/>
          <p:cNvCxnSpPr/>
          <p:nvPr/>
        </p:nvCxnSpPr>
        <p:spPr>
          <a:xfrm flipH="1">
            <a:off x="1835696" y="2812272"/>
            <a:ext cx="576064" cy="1846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12 CuadroTexto"/>
          <p:cNvSpPr txBox="1"/>
          <p:nvPr/>
        </p:nvSpPr>
        <p:spPr>
          <a:xfrm>
            <a:off x="271490" y="3140968"/>
            <a:ext cx="3704476" cy="646331"/>
          </a:xfrm>
          <a:prstGeom prst="rect">
            <a:avLst/>
          </a:prstGeom>
          <a:noFill/>
        </p:spPr>
        <p:txBody>
          <a:bodyPr wrap="none" rtlCol="0">
            <a:spAutoFit/>
          </a:bodyPr>
          <a:lstStyle/>
          <a:p>
            <a:r>
              <a:rPr lang="es-ES" dirty="0">
                <a:solidFill>
                  <a:srgbClr val="FFC000"/>
                </a:solidFill>
              </a:rPr>
              <a:t>No necesariamente debe ser teórico, </a:t>
            </a:r>
          </a:p>
          <a:p>
            <a:r>
              <a:rPr lang="es-ES" dirty="0">
                <a:solidFill>
                  <a:srgbClr val="FFC000"/>
                </a:solidFill>
              </a:rPr>
              <a:t>Pero si sistemático para ser escrito</a:t>
            </a:r>
            <a:endParaRPr lang="es-MX" dirty="0">
              <a:solidFill>
                <a:srgbClr val="FFC000"/>
              </a:solidFill>
            </a:endParaRPr>
          </a:p>
        </p:txBody>
      </p:sp>
      <p:cxnSp>
        <p:nvCxnSpPr>
          <p:cNvPr id="15" name="14 Conector recto de flecha"/>
          <p:cNvCxnSpPr/>
          <p:nvPr/>
        </p:nvCxnSpPr>
        <p:spPr>
          <a:xfrm>
            <a:off x="1835696" y="3787299"/>
            <a:ext cx="0" cy="43378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 name="15 CuadroTexto"/>
          <p:cNvSpPr txBox="1"/>
          <p:nvPr/>
        </p:nvSpPr>
        <p:spPr>
          <a:xfrm>
            <a:off x="814853" y="4329970"/>
            <a:ext cx="2388859" cy="646331"/>
          </a:xfrm>
          <a:prstGeom prst="rect">
            <a:avLst/>
          </a:prstGeom>
          <a:noFill/>
        </p:spPr>
        <p:txBody>
          <a:bodyPr wrap="none" rtlCol="0">
            <a:spAutoFit/>
          </a:bodyPr>
          <a:lstStyle/>
          <a:p>
            <a:pPr algn="ctr"/>
            <a:r>
              <a:rPr lang="es-ES" dirty="0">
                <a:solidFill>
                  <a:srgbClr val="FFC000"/>
                </a:solidFill>
              </a:rPr>
              <a:t>Publicaciones, patentes</a:t>
            </a:r>
          </a:p>
          <a:p>
            <a:pPr algn="ctr"/>
            <a:r>
              <a:rPr lang="es-ES" dirty="0">
                <a:solidFill>
                  <a:srgbClr val="FFC000"/>
                </a:solidFill>
              </a:rPr>
              <a:t>Artefactos, etc.</a:t>
            </a:r>
            <a:endParaRPr lang="es-MX" dirty="0">
              <a:solidFill>
                <a:srgbClr val="FFC000"/>
              </a:solidFill>
            </a:endParaRPr>
          </a:p>
        </p:txBody>
      </p:sp>
      <p:sp>
        <p:nvSpPr>
          <p:cNvPr id="17" name="16 CuadroTexto"/>
          <p:cNvSpPr txBox="1"/>
          <p:nvPr/>
        </p:nvSpPr>
        <p:spPr>
          <a:xfrm>
            <a:off x="5025930" y="3279467"/>
            <a:ext cx="3716787" cy="369332"/>
          </a:xfrm>
          <a:prstGeom prst="rect">
            <a:avLst/>
          </a:prstGeom>
          <a:noFill/>
        </p:spPr>
        <p:txBody>
          <a:bodyPr wrap="none" rtlCol="0">
            <a:spAutoFit/>
          </a:bodyPr>
          <a:lstStyle/>
          <a:p>
            <a:r>
              <a:rPr lang="es-ES" b="1" dirty="0">
                <a:solidFill>
                  <a:srgbClr val="00B0F0"/>
                </a:solidFill>
              </a:rPr>
              <a:t>No está disponible en forma de texto</a:t>
            </a:r>
            <a:endParaRPr lang="es-MX" b="1" dirty="0">
              <a:solidFill>
                <a:srgbClr val="00B0F0"/>
              </a:solidFill>
            </a:endParaRPr>
          </a:p>
        </p:txBody>
      </p:sp>
      <p:cxnSp>
        <p:nvCxnSpPr>
          <p:cNvPr id="19" name="18 Conector recto de flecha"/>
          <p:cNvCxnSpPr>
            <a:stCxn id="10" idx="2"/>
          </p:cNvCxnSpPr>
          <p:nvPr/>
        </p:nvCxnSpPr>
        <p:spPr>
          <a:xfrm>
            <a:off x="5450294" y="2812272"/>
            <a:ext cx="561866" cy="3286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0" name="19 CuadroTexto"/>
          <p:cNvSpPr txBox="1"/>
          <p:nvPr/>
        </p:nvSpPr>
        <p:spPr>
          <a:xfrm>
            <a:off x="5467943" y="4036422"/>
            <a:ext cx="3030317" cy="369332"/>
          </a:xfrm>
          <a:prstGeom prst="rect">
            <a:avLst/>
          </a:prstGeom>
          <a:noFill/>
        </p:spPr>
        <p:txBody>
          <a:bodyPr wrap="none" rtlCol="0">
            <a:spAutoFit/>
          </a:bodyPr>
          <a:lstStyle/>
          <a:p>
            <a:r>
              <a:rPr lang="es-ES" b="1" dirty="0">
                <a:solidFill>
                  <a:srgbClr val="00B0F0"/>
                </a:solidFill>
              </a:rPr>
              <a:t>Está contenido en habilidades</a:t>
            </a:r>
            <a:endParaRPr lang="es-MX" b="1" dirty="0">
              <a:solidFill>
                <a:srgbClr val="00B0F0"/>
              </a:solidFill>
            </a:endParaRPr>
          </a:p>
        </p:txBody>
      </p:sp>
      <p:sp>
        <p:nvSpPr>
          <p:cNvPr id="21" name="20 CuadroTexto"/>
          <p:cNvSpPr txBox="1"/>
          <p:nvPr/>
        </p:nvSpPr>
        <p:spPr>
          <a:xfrm>
            <a:off x="4356292" y="4664997"/>
            <a:ext cx="2361737" cy="369332"/>
          </a:xfrm>
          <a:prstGeom prst="rect">
            <a:avLst/>
          </a:prstGeom>
          <a:noFill/>
        </p:spPr>
        <p:txBody>
          <a:bodyPr wrap="none" rtlCol="0">
            <a:spAutoFit/>
          </a:bodyPr>
          <a:lstStyle/>
          <a:p>
            <a:r>
              <a:rPr lang="es-ES" dirty="0">
                <a:solidFill>
                  <a:prstClr val="white"/>
                </a:solidFill>
              </a:rPr>
              <a:t>Es difícil ser transferido</a:t>
            </a:r>
            <a:endParaRPr lang="es-MX" dirty="0">
              <a:solidFill>
                <a:prstClr val="white"/>
              </a:solidFill>
            </a:endParaRPr>
          </a:p>
        </p:txBody>
      </p:sp>
      <p:sp>
        <p:nvSpPr>
          <p:cNvPr id="22" name="21 CuadroTexto"/>
          <p:cNvSpPr txBox="1"/>
          <p:nvPr/>
        </p:nvSpPr>
        <p:spPr>
          <a:xfrm>
            <a:off x="4793325" y="5476582"/>
            <a:ext cx="4337919" cy="369332"/>
          </a:xfrm>
          <a:prstGeom prst="rect">
            <a:avLst/>
          </a:prstGeom>
          <a:noFill/>
        </p:spPr>
        <p:txBody>
          <a:bodyPr wrap="none" rtlCol="0">
            <a:spAutoFit/>
          </a:bodyPr>
          <a:lstStyle/>
          <a:p>
            <a:r>
              <a:rPr lang="es-ES" b="1" dirty="0">
                <a:solidFill>
                  <a:srgbClr val="00B0F0"/>
                </a:solidFill>
              </a:rPr>
              <a:t>Implica un proceso de aprendizaje continuo</a:t>
            </a:r>
            <a:endParaRPr lang="es-MX" b="1" dirty="0">
              <a:solidFill>
                <a:srgbClr val="00B0F0"/>
              </a:solidFill>
            </a:endParaRPr>
          </a:p>
        </p:txBody>
      </p:sp>
      <p:cxnSp>
        <p:nvCxnSpPr>
          <p:cNvPr id="24" name="23 Conector recto de flecha"/>
          <p:cNvCxnSpPr/>
          <p:nvPr/>
        </p:nvCxnSpPr>
        <p:spPr>
          <a:xfrm>
            <a:off x="6732240" y="3648799"/>
            <a:ext cx="0" cy="3553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25 Conector recto de flecha"/>
          <p:cNvCxnSpPr/>
          <p:nvPr/>
        </p:nvCxnSpPr>
        <p:spPr>
          <a:xfrm>
            <a:off x="6732240" y="4405754"/>
            <a:ext cx="0" cy="10708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968525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sz="quarter" idx="13"/>
          </p:nvPr>
        </p:nvSpPr>
        <p:spPr>
          <a:xfrm>
            <a:off x="395536" y="1628800"/>
            <a:ext cx="7920880" cy="4724400"/>
          </a:xfrm>
          <a:prstGeom prst="rect">
            <a:avLst/>
          </a:prstGeom>
        </p:spPr>
        <p:txBody>
          <a:bodyPr>
            <a:normAutofit/>
          </a:bodyPr>
          <a:lstStyle/>
          <a:p>
            <a:pPr algn="just"/>
            <a:r>
              <a:rPr lang="es-MX" dirty="0" smtClean="0"/>
              <a:t>Se presentan 5 modelos de redes de conocimiento para conocer las diferentes alternativas de interacción para la creación y aplicación del conocimiento mediante la organización en red.</a:t>
            </a:r>
          </a:p>
          <a:p>
            <a:endParaRPr lang="es-MX" dirty="0" smtClean="0"/>
          </a:p>
          <a:p>
            <a:pPr marL="342900" indent="-342900">
              <a:buFont typeface="+mj-lt"/>
              <a:buAutoNum type="arabicPeriod"/>
            </a:pPr>
            <a:r>
              <a:rPr lang="es-MX" b="1" dirty="0" smtClean="0">
                <a:solidFill>
                  <a:srgbClr val="FFC000"/>
                </a:solidFill>
              </a:rPr>
              <a:t>Ágora</a:t>
            </a:r>
          </a:p>
          <a:p>
            <a:pPr marL="342900" indent="-342900">
              <a:buFont typeface="+mj-lt"/>
              <a:buAutoNum type="arabicPeriod"/>
            </a:pPr>
            <a:r>
              <a:rPr lang="es-MX" b="1" dirty="0" smtClean="0">
                <a:solidFill>
                  <a:srgbClr val="FFC000"/>
                </a:solidFill>
              </a:rPr>
              <a:t>Cadenas de valor </a:t>
            </a:r>
          </a:p>
          <a:p>
            <a:pPr marL="342900" indent="-342900">
              <a:buFont typeface="+mj-lt"/>
              <a:buAutoNum type="arabicPeriod"/>
            </a:pPr>
            <a:r>
              <a:rPr lang="es-MX" b="1" dirty="0" smtClean="0">
                <a:solidFill>
                  <a:srgbClr val="FFC000"/>
                </a:solidFill>
              </a:rPr>
              <a:t>Alianzas</a:t>
            </a:r>
          </a:p>
          <a:p>
            <a:pPr marL="342900" indent="-342900">
              <a:buFont typeface="+mj-lt"/>
              <a:buAutoNum type="arabicPeriod"/>
            </a:pPr>
            <a:r>
              <a:rPr lang="es-MX" b="1" dirty="0" smtClean="0">
                <a:solidFill>
                  <a:srgbClr val="FFC000"/>
                </a:solidFill>
              </a:rPr>
              <a:t>Red distributiva</a:t>
            </a:r>
          </a:p>
          <a:p>
            <a:pPr marL="342900" indent="-342900">
              <a:buFont typeface="+mj-lt"/>
              <a:buAutoNum type="arabicPeriod"/>
            </a:pPr>
            <a:r>
              <a:rPr lang="es-MX" b="1" dirty="0" smtClean="0">
                <a:solidFill>
                  <a:srgbClr val="FFC000"/>
                </a:solidFill>
              </a:rPr>
              <a:t>Agregación</a:t>
            </a:r>
          </a:p>
          <a:p>
            <a:pPr marL="342900" indent="-342900">
              <a:buFont typeface="+mj-lt"/>
              <a:buAutoNum type="arabicPeriod"/>
            </a:pPr>
            <a:endParaRPr lang="es-MX" dirty="0" smtClean="0"/>
          </a:p>
          <a:p>
            <a:pPr marL="342900" indent="-342900" algn="ctr"/>
            <a:r>
              <a:rPr lang="es-MX" sz="2800" b="1" dirty="0" smtClean="0">
                <a:solidFill>
                  <a:srgbClr val="00B050"/>
                </a:solidFill>
              </a:rPr>
              <a:t>Modelo</a:t>
            </a:r>
            <a:endParaRPr lang="es-MX" sz="2800" b="1" dirty="0">
              <a:solidFill>
                <a:srgbClr val="00B050"/>
              </a:solidFill>
            </a:endParaRPr>
          </a:p>
        </p:txBody>
      </p:sp>
      <p:sp>
        <p:nvSpPr>
          <p:cNvPr id="4" name="3 Título"/>
          <p:cNvSpPr>
            <a:spLocks noGrp="1"/>
          </p:cNvSpPr>
          <p:nvPr>
            <p:ph type="title"/>
          </p:nvPr>
        </p:nvSpPr>
        <p:spPr/>
        <p:txBody>
          <a:bodyPr>
            <a:normAutofit fontScale="90000"/>
          </a:bodyPr>
          <a:lstStyle/>
          <a:p>
            <a:pPr algn="ctr"/>
            <a:r>
              <a:rPr lang="es-MX" b="1" dirty="0" smtClean="0">
                <a:solidFill>
                  <a:srgbClr val="FF0000"/>
                </a:solidFill>
              </a:rPr>
              <a:t>Forma de transmisión de ese conocimiento generado: Redes</a:t>
            </a:r>
            <a:endParaRPr lang="es-MX" b="1" dirty="0">
              <a:solidFill>
                <a:srgbClr val="FF0000"/>
              </a:solidFill>
            </a:endParaRPr>
          </a:p>
        </p:txBody>
      </p:sp>
    </p:spTree>
    <p:extLst>
      <p:ext uri="{BB962C8B-B14F-4D97-AF65-F5344CB8AC3E}">
        <p14:creationId xmlns:p14="http://schemas.microsoft.com/office/powerpoint/2010/main" val="11985388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quarter" idx="13"/>
          </p:nvPr>
        </p:nvSpPr>
        <p:spPr>
          <a:xfrm>
            <a:off x="395536" y="1700808"/>
            <a:ext cx="7680960" cy="4724400"/>
          </a:xfrm>
        </p:spPr>
        <p:txBody>
          <a:bodyPr>
            <a:normAutofit fontScale="92500" lnSpcReduction="10000"/>
          </a:bodyPr>
          <a:lstStyle/>
          <a:p>
            <a:pPr marL="285750" indent="-285750" algn="just">
              <a:buFont typeface="Arial" pitchFamily="34" charset="0"/>
              <a:buChar char="•"/>
            </a:pPr>
            <a:r>
              <a:rPr lang="es-AR" dirty="0"/>
              <a:t>En la economía del conocimiento el </a:t>
            </a:r>
            <a:r>
              <a:rPr lang="es-AR" dirty="0" err="1"/>
              <a:t>prosumidor</a:t>
            </a:r>
            <a:r>
              <a:rPr lang="es-AR" dirty="0"/>
              <a:t> es una forma evolucionada de la división productor- consumidor que los sintetiza en  una sola persona.</a:t>
            </a:r>
          </a:p>
          <a:p>
            <a:pPr marL="285750" indent="-285750" algn="just">
              <a:buFont typeface="Arial" pitchFamily="34" charset="0"/>
              <a:buChar char="•"/>
            </a:pPr>
            <a:endParaRPr lang="es-AR" dirty="0"/>
          </a:p>
          <a:p>
            <a:pPr marL="285750" indent="-285750" algn="just">
              <a:buFont typeface="Arial" pitchFamily="34" charset="0"/>
              <a:buChar char="•"/>
            </a:pPr>
            <a:r>
              <a:rPr lang="es-AR" dirty="0"/>
              <a:t>El </a:t>
            </a:r>
            <a:r>
              <a:rPr lang="es-AR" dirty="0" err="1"/>
              <a:t>prosumidor</a:t>
            </a:r>
            <a:r>
              <a:rPr lang="es-AR" dirty="0"/>
              <a:t> es quien produce para sí mismo o para otros sin cobrar o recibiendo canjes de bienes o servicios. La economía monetaria no sobreviviría sin este </a:t>
            </a:r>
            <a:r>
              <a:rPr lang="es-AR" dirty="0" smtClean="0"/>
              <a:t>elemento gratuito</a:t>
            </a:r>
            <a:r>
              <a:rPr lang="es-AR" dirty="0"/>
              <a:t>. Este sistema generador de riqueza no aparece en las estadísticas económicas</a:t>
            </a:r>
            <a:endParaRPr lang="es-ES" dirty="0"/>
          </a:p>
          <a:p>
            <a:pPr marL="285750" indent="-285750" algn="just">
              <a:buFont typeface="Arial" pitchFamily="34" charset="0"/>
              <a:buChar char="•"/>
            </a:pPr>
            <a:endParaRPr lang="es-ES" dirty="0"/>
          </a:p>
          <a:p>
            <a:pPr marL="285750" indent="-285750" algn="just">
              <a:buFont typeface="Arial" pitchFamily="34" charset="0"/>
              <a:buChar char="•"/>
            </a:pPr>
            <a:r>
              <a:rPr lang="es-ES" dirty="0"/>
              <a:t>Es una actividad voluntaria y que requiere compromiso, esfuerzo y tiempo. La aparición de internet ha dado un nuevo énfasis a la misma, potenciando el trabajo </a:t>
            </a:r>
            <a:r>
              <a:rPr lang="es-ES" dirty="0" err="1"/>
              <a:t>prosumidor</a:t>
            </a:r>
            <a:r>
              <a:rPr lang="es-ES" dirty="0"/>
              <a:t> a través de redes de colaboración, que agregan valor de manera colectiva, incentivando la innovación y compartiendo conocimientos que aceleran los ciclos económicos y tecnológicos. Su aparición se liga con los cambios en las formas de producción de tipo </a:t>
            </a:r>
            <a:r>
              <a:rPr lang="es-ES" dirty="0" err="1"/>
              <a:t>fordista</a:t>
            </a:r>
            <a:r>
              <a:rPr lang="es-ES" dirty="0"/>
              <a:t> a las </a:t>
            </a:r>
            <a:r>
              <a:rPr lang="es-ES" dirty="0" err="1"/>
              <a:t>postfordistas</a:t>
            </a:r>
            <a:r>
              <a:rPr lang="es-ES" dirty="0"/>
              <a:t>, que producen cada vez más en base a las demandas específicas de los usuarios.</a:t>
            </a:r>
          </a:p>
          <a:p>
            <a:pPr algn="r"/>
            <a:r>
              <a:rPr lang="es-ES" dirty="0" smtClean="0">
                <a:solidFill>
                  <a:srgbClr val="FFC000"/>
                </a:solidFill>
              </a:rPr>
              <a:t>Video de </a:t>
            </a:r>
            <a:r>
              <a:rPr lang="es-ES" dirty="0" err="1" smtClean="0">
                <a:solidFill>
                  <a:srgbClr val="FFC000"/>
                </a:solidFill>
              </a:rPr>
              <a:t>Alvin</a:t>
            </a:r>
            <a:r>
              <a:rPr lang="es-ES" dirty="0" smtClean="0">
                <a:solidFill>
                  <a:srgbClr val="FFC000"/>
                </a:solidFill>
              </a:rPr>
              <a:t> </a:t>
            </a:r>
            <a:r>
              <a:rPr lang="es-ES" dirty="0" err="1" smtClean="0">
                <a:solidFill>
                  <a:srgbClr val="FFC000"/>
                </a:solidFill>
              </a:rPr>
              <a:t>Tofler</a:t>
            </a:r>
            <a:endParaRPr lang="es-MX" dirty="0">
              <a:solidFill>
                <a:srgbClr val="FFC000"/>
              </a:solidFill>
            </a:endParaRPr>
          </a:p>
        </p:txBody>
      </p:sp>
      <p:sp>
        <p:nvSpPr>
          <p:cNvPr id="3" name="2 Título"/>
          <p:cNvSpPr>
            <a:spLocks noGrp="1"/>
          </p:cNvSpPr>
          <p:nvPr>
            <p:ph type="title"/>
          </p:nvPr>
        </p:nvSpPr>
        <p:spPr>
          <a:xfrm>
            <a:off x="323528" y="404664"/>
            <a:ext cx="7680960" cy="1066800"/>
          </a:xfrm>
        </p:spPr>
        <p:txBody>
          <a:bodyPr>
            <a:normAutofit/>
          </a:bodyPr>
          <a:lstStyle/>
          <a:p>
            <a:pPr algn="ctr"/>
            <a:r>
              <a:rPr lang="es-ES" sz="3200" b="1" dirty="0" smtClean="0">
                <a:solidFill>
                  <a:srgbClr val="FF0000"/>
                </a:solidFill>
              </a:rPr>
              <a:t>Una red puede consumir el conocimiento que produce: </a:t>
            </a:r>
            <a:r>
              <a:rPr lang="es-ES" sz="3200" b="1" dirty="0" err="1" smtClean="0">
                <a:solidFill>
                  <a:srgbClr val="FFC000"/>
                </a:solidFill>
              </a:rPr>
              <a:t>Prosumidor</a:t>
            </a:r>
            <a:endParaRPr lang="es-MX" sz="3200" b="1" dirty="0">
              <a:solidFill>
                <a:srgbClr val="FFC000"/>
              </a:solidFill>
            </a:endParaRPr>
          </a:p>
        </p:txBody>
      </p:sp>
    </p:spTree>
    <p:extLst>
      <p:ext uri="{BB962C8B-B14F-4D97-AF65-F5344CB8AC3E}">
        <p14:creationId xmlns:p14="http://schemas.microsoft.com/office/powerpoint/2010/main" val="161520727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833434" y="1628800"/>
            <a:ext cx="7344816" cy="4316437"/>
          </a:xfrm>
        </p:spPr>
      </p:pic>
      <p:sp>
        <p:nvSpPr>
          <p:cNvPr id="3" name="2 Título"/>
          <p:cNvSpPr>
            <a:spLocks noGrp="1"/>
          </p:cNvSpPr>
          <p:nvPr>
            <p:ph type="title"/>
          </p:nvPr>
        </p:nvSpPr>
        <p:spPr>
          <a:xfrm>
            <a:off x="467544" y="188640"/>
            <a:ext cx="7680960" cy="1066800"/>
          </a:xfrm>
        </p:spPr>
        <p:txBody>
          <a:bodyPr/>
          <a:lstStyle/>
          <a:p>
            <a:pPr algn="ctr"/>
            <a:r>
              <a:rPr lang="es-ES" b="1" dirty="0" smtClean="0">
                <a:solidFill>
                  <a:srgbClr val="FF0000"/>
                </a:solidFill>
              </a:rPr>
              <a:t>Contrastación</a:t>
            </a:r>
            <a:endParaRPr lang="es-MX" b="1" dirty="0">
              <a:solidFill>
                <a:srgbClr val="FF0000"/>
              </a:solidFill>
            </a:endParaRPr>
          </a:p>
        </p:txBody>
      </p:sp>
      <p:sp>
        <p:nvSpPr>
          <p:cNvPr id="2" name="1 CuadroTexto"/>
          <p:cNvSpPr txBox="1"/>
          <p:nvPr/>
        </p:nvSpPr>
        <p:spPr>
          <a:xfrm>
            <a:off x="5004048" y="6070194"/>
            <a:ext cx="3225498" cy="338554"/>
          </a:xfrm>
          <a:prstGeom prst="rect">
            <a:avLst/>
          </a:prstGeom>
          <a:noFill/>
        </p:spPr>
        <p:txBody>
          <a:bodyPr wrap="none" rtlCol="0">
            <a:spAutoFit/>
          </a:bodyPr>
          <a:lstStyle/>
          <a:p>
            <a:r>
              <a:rPr lang="es-MX" sz="1600" dirty="0" smtClean="0"/>
              <a:t>Fuente: Moreno y Castellanos, 2014 </a:t>
            </a:r>
            <a:endParaRPr lang="es-MX" sz="1600" dirty="0"/>
          </a:p>
        </p:txBody>
      </p:sp>
    </p:spTree>
    <p:extLst>
      <p:ext uri="{BB962C8B-B14F-4D97-AF65-F5344CB8AC3E}">
        <p14:creationId xmlns:p14="http://schemas.microsoft.com/office/powerpoint/2010/main" val="15673620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quarter" idx="13"/>
          </p:nvPr>
        </p:nvSpPr>
        <p:spPr/>
        <p:txBody>
          <a:bodyPr/>
          <a:lstStyle/>
          <a:p>
            <a:endParaRPr lang="es-MX" dirty="0"/>
          </a:p>
        </p:txBody>
      </p:sp>
      <p:sp>
        <p:nvSpPr>
          <p:cNvPr id="3" name="2 Título"/>
          <p:cNvSpPr>
            <a:spLocks noGrp="1"/>
          </p:cNvSpPr>
          <p:nvPr>
            <p:ph type="title"/>
          </p:nvPr>
        </p:nvSpPr>
        <p:spPr/>
        <p:txBody>
          <a:bodyPr/>
          <a:lstStyle/>
          <a:p>
            <a:pPr algn="ctr"/>
            <a:r>
              <a:rPr lang="es-MX" b="1" dirty="0" smtClean="0">
                <a:solidFill>
                  <a:srgbClr val="FF0000"/>
                </a:solidFill>
              </a:rPr>
              <a:t>Tipología de redes</a:t>
            </a:r>
            <a:endParaRPr lang="es-MX" b="1" dirty="0">
              <a:solidFill>
                <a:srgbClr val="FF0000"/>
              </a:solidFill>
            </a:endParaRPr>
          </a:p>
        </p:txBody>
      </p:sp>
      <p:cxnSp>
        <p:nvCxnSpPr>
          <p:cNvPr id="5" name="4 Conector recto de flecha"/>
          <p:cNvCxnSpPr/>
          <p:nvPr/>
        </p:nvCxnSpPr>
        <p:spPr>
          <a:xfrm flipV="1">
            <a:off x="1475656" y="2420888"/>
            <a:ext cx="0" cy="2664296"/>
          </a:xfrm>
          <a:prstGeom prst="straightConnector1">
            <a:avLst/>
          </a:prstGeom>
          <a:ln w="38100">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5" name="14 Conector recto de flecha"/>
          <p:cNvCxnSpPr/>
          <p:nvPr/>
        </p:nvCxnSpPr>
        <p:spPr>
          <a:xfrm>
            <a:off x="2636168" y="5741640"/>
            <a:ext cx="3960440" cy="0"/>
          </a:xfrm>
          <a:prstGeom prst="straightConnector1">
            <a:avLst/>
          </a:prstGeom>
          <a:ln w="38100">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7" name="16 CuadroTexto"/>
          <p:cNvSpPr txBox="1"/>
          <p:nvPr/>
        </p:nvSpPr>
        <p:spPr>
          <a:xfrm>
            <a:off x="3491880" y="3573016"/>
            <a:ext cx="1521442" cy="646331"/>
          </a:xfrm>
          <a:prstGeom prst="rect">
            <a:avLst/>
          </a:prstGeom>
          <a:noFill/>
        </p:spPr>
        <p:txBody>
          <a:bodyPr wrap="none" rtlCol="0" anchor="ctr">
            <a:spAutoFit/>
          </a:bodyPr>
          <a:lstStyle/>
          <a:p>
            <a:pPr algn="ctr"/>
            <a:r>
              <a:rPr lang="es-MX" b="1" dirty="0">
                <a:solidFill>
                  <a:srgbClr val="FFFFFF"/>
                </a:solidFill>
              </a:rPr>
              <a:t>RED</a:t>
            </a:r>
          </a:p>
          <a:p>
            <a:pPr algn="ctr"/>
            <a:r>
              <a:rPr lang="es-MX" b="1" dirty="0">
                <a:solidFill>
                  <a:srgbClr val="FFFFFF"/>
                </a:solidFill>
              </a:rPr>
              <a:t>DISTRIBUTIVA</a:t>
            </a:r>
          </a:p>
        </p:txBody>
      </p:sp>
      <p:cxnSp>
        <p:nvCxnSpPr>
          <p:cNvPr id="19" name="18 Conector angular"/>
          <p:cNvCxnSpPr/>
          <p:nvPr/>
        </p:nvCxnSpPr>
        <p:spPr>
          <a:xfrm rot="16200000" flipH="1">
            <a:off x="2519772" y="2888940"/>
            <a:ext cx="864096" cy="504056"/>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23" name="22 Conector angular"/>
          <p:cNvCxnSpPr/>
          <p:nvPr/>
        </p:nvCxnSpPr>
        <p:spPr>
          <a:xfrm rot="5400000" flipH="1" flipV="1">
            <a:off x="2483768" y="4509120"/>
            <a:ext cx="864096" cy="576064"/>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24" name="23 Conector angular"/>
          <p:cNvCxnSpPr/>
          <p:nvPr/>
        </p:nvCxnSpPr>
        <p:spPr>
          <a:xfrm rot="5400000" flipH="1" flipV="1">
            <a:off x="4968044" y="2888940"/>
            <a:ext cx="864096" cy="504056"/>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25" name="24 Conector angular"/>
          <p:cNvCxnSpPr/>
          <p:nvPr/>
        </p:nvCxnSpPr>
        <p:spPr>
          <a:xfrm rot="16200000" flipH="1">
            <a:off x="5040052" y="4617132"/>
            <a:ext cx="864096" cy="504056"/>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
        <p:nvSpPr>
          <p:cNvPr id="33" name="32 CuadroTexto"/>
          <p:cNvSpPr txBox="1"/>
          <p:nvPr/>
        </p:nvSpPr>
        <p:spPr>
          <a:xfrm>
            <a:off x="5796136" y="2276872"/>
            <a:ext cx="854080" cy="369332"/>
          </a:xfrm>
          <a:prstGeom prst="rect">
            <a:avLst/>
          </a:prstGeom>
          <a:noFill/>
        </p:spPr>
        <p:txBody>
          <a:bodyPr wrap="none" rtlCol="0">
            <a:spAutoFit/>
          </a:bodyPr>
          <a:lstStyle/>
          <a:p>
            <a:r>
              <a:rPr lang="es-MX" dirty="0">
                <a:solidFill>
                  <a:srgbClr val="FFFFFF"/>
                </a:solidFill>
              </a:rPr>
              <a:t>Alianza</a:t>
            </a:r>
          </a:p>
        </p:txBody>
      </p:sp>
      <p:sp>
        <p:nvSpPr>
          <p:cNvPr id="34" name="33 CuadroTexto"/>
          <p:cNvSpPr txBox="1"/>
          <p:nvPr/>
        </p:nvSpPr>
        <p:spPr>
          <a:xfrm>
            <a:off x="5796136" y="5229200"/>
            <a:ext cx="1697709" cy="369332"/>
          </a:xfrm>
          <a:prstGeom prst="rect">
            <a:avLst/>
          </a:prstGeom>
          <a:noFill/>
        </p:spPr>
        <p:txBody>
          <a:bodyPr wrap="none" rtlCol="0">
            <a:spAutoFit/>
          </a:bodyPr>
          <a:lstStyle/>
          <a:p>
            <a:r>
              <a:rPr lang="es-MX" dirty="0">
                <a:solidFill>
                  <a:srgbClr val="FFFFFF"/>
                </a:solidFill>
              </a:rPr>
              <a:t>Cadena de valor</a:t>
            </a:r>
          </a:p>
        </p:txBody>
      </p:sp>
      <p:sp>
        <p:nvSpPr>
          <p:cNvPr id="35" name="34 CuadroTexto"/>
          <p:cNvSpPr txBox="1"/>
          <p:nvPr/>
        </p:nvSpPr>
        <p:spPr>
          <a:xfrm>
            <a:off x="1835696" y="2348880"/>
            <a:ext cx="732958" cy="369332"/>
          </a:xfrm>
          <a:prstGeom prst="rect">
            <a:avLst/>
          </a:prstGeom>
          <a:noFill/>
        </p:spPr>
        <p:txBody>
          <a:bodyPr wrap="none" rtlCol="0">
            <a:spAutoFit/>
          </a:bodyPr>
          <a:lstStyle/>
          <a:p>
            <a:r>
              <a:rPr lang="es-MX" dirty="0">
                <a:solidFill>
                  <a:srgbClr val="FFFFFF"/>
                </a:solidFill>
              </a:rPr>
              <a:t>Ágora</a:t>
            </a:r>
          </a:p>
        </p:txBody>
      </p:sp>
      <p:sp>
        <p:nvSpPr>
          <p:cNvPr id="36" name="35 CuadroTexto"/>
          <p:cNvSpPr txBox="1"/>
          <p:nvPr/>
        </p:nvSpPr>
        <p:spPr>
          <a:xfrm>
            <a:off x="1475656" y="5229200"/>
            <a:ext cx="1228926" cy="369332"/>
          </a:xfrm>
          <a:prstGeom prst="rect">
            <a:avLst/>
          </a:prstGeom>
          <a:noFill/>
        </p:spPr>
        <p:txBody>
          <a:bodyPr wrap="none" rtlCol="0">
            <a:spAutoFit/>
          </a:bodyPr>
          <a:lstStyle/>
          <a:p>
            <a:r>
              <a:rPr lang="es-MX" dirty="0">
                <a:solidFill>
                  <a:srgbClr val="FFFFFF"/>
                </a:solidFill>
              </a:rPr>
              <a:t>Agregación</a:t>
            </a:r>
          </a:p>
        </p:txBody>
      </p:sp>
      <p:sp>
        <p:nvSpPr>
          <p:cNvPr id="37" name="36 CuadroTexto"/>
          <p:cNvSpPr txBox="1"/>
          <p:nvPr/>
        </p:nvSpPr>
        <p:spPr>
          <a:xfrm>
            <a:off x="3635896" y="5877272"/>
            <a:ext cx="2050626" cy="369332"/>
          </a:xfrm>
          <a:prstGeom prst="rect">
            <a:avLst/>
          </a:prstGeom>
          <a:noFill/>
        </p:spPr>
        <p:txBody>
          <a:bodyPr wrap="none" rtlCol="0">
            <a:spAutoFit/>
          </a:bodyPr>
          <a:lstStyle/>
          <a:p>
            <a:r>
              <a:rPr lang="es-MX" dirty="0">
                <a:solidFill>
                  <a:srgbClr val="FFFFFF"/>
                </a:solidFill>
              </a:rPr>
              <a:t>Integración de valor</a:t>
            </a:r>
          </a:p>
        </p:txBody>
      </p:sp>
      <p:sp>
        <p:nvSpPr>
          <p:cNvPr id="38" name="37 CuadroTexto"/>
          <p:cNvSpPr txBox="1"/>
          <p:nvPr/>
        </p:nvSpPr>
        <p:spPr>
          <a:xfrm>
            <a:off x="6660232" y="5661248"/>
            <a:ext cx="555345" cy="369332"/>
          </a:xfrm>
          <a:prstGeom prst="rect">
            <a:avLst/>
          </a:prstGeom>
          <a:noFill/>
        </p:spPr>
        <p:txBody>
          <a:bodyPr wrap="none" rtlCol="0">
            <a:spAutoFit/>
          </a:bodyPr>
          <a:lstStyle/>
          <a:p>
            <a:r>
              <a:rPr lang="es-MX" dirty="0">
                <a:solidFill>
                  <a:srgbClr val="FFFFFF"/>
                </a:solidFill>
              </a:rPr>
              <a:t>Alta</a:t>
            </a:r>
          </a:p>
        </p:txBody>
      </p:sp>
      <p:sp>
        <p:nvSpPr>
          <p:cNvPr id="39" name="38 CuadroTexto"/>
          <p:cNvSpPr txBox="1"/>
          <p:nvPr/>
        </p:nvSpPr>
        <p:spPr>
          <a:xfrm>
            <a:off x="1979712" y="5733256"/>
            <a:ext cx="585417" cy="369332"/>
          </a:xfrm>
          <a:prstGeom prst="rect">
            <a:avLst/>
          </a:prstGeom>
          <a:noFill/>
        </p:spPr>
        <p:txBody>
          <a:bodyPr wrap="none" rtlCol="0">
            <a:spAutoFit/>
          </a:bodyPr>
          <a:lstStyle/>
          <a:p>
            <a:r>
              <a:rPr lang="es-MX" dirty="0">
                <a:solidFill>
                  <a:srgbClr val="FFFFFF"/>
                </a:solidFill>
              </a:rPr>
              <a:t>Baja</a:t>
            </a:r>
          </a:p>
        </p:txBody>
      </p:sp>
      <p:sp>
        <p:nvSpPr>
          <p:cNvPr id="40" name="39 CuadroTexto"/>
          <p:cNvSpPr txBox="1"/>
          <p:nvPr/>
        </p:nvSpPr>
        <p:spPr>
          <a:xfrm>
            <a:off x="0" y="1916832"/>
            <a:ext cx="1774717" cy="369332"/>
          </a:xfrm>
          <a:prstGeom prst="rect">
            <a:avLst/>
          </a:prstGeom>
          <a:noFill/>
        </p:spPr>
        <p:txBody>
          <a:bodyPr wrap="none" rtlCol="0">
            <a:spAutoFit/>
          </a:bodyPr>
          <a:lstStyle/>
          <a:p>
            <a:r>
              <a:rPr lang="es-MX" dirty="0" err="1">
                <a:solidFill>
                  <a:srgbClr val="FFFFFF"/>
                </a:solidFill>
              </a:rPr>
              <a:t>Autoorganizativo</a:t>
            </a:r>
            <a:endParaRPr lang="es-MX" dirty="0">
              <a:solidFill>
                <a:srgbClr val="FFFFFF"/>
              </a:solidFill>
            </a:endParaRPr>
          </a:p>
        </p:txBody>
      </p:sp>
      <p:sp>
        <p:nvSpPr>
          <p:cNvPr id="41" name="40 CuadroTexto"/>
          <p:cNvSpPr txBox="1"/>
          <p:nvPr/>
        </p:nvSpPr>
        <p:spPr>
          <a:xfrm>
            <a:off x="251520" y="5013176"/>
            <a:ext cx="1151084" cy="369332"/>
          </a:xfrm>
          <a:prstGeom prst="rect">
            <a:avLst/>
          </a:prstGeom>
          <a:noFill/>
        </p:spPr>
        <p:txBody>
          <a:bodyPr wrap="none" rtlCol="0">
            <a:spAutoFit/>
          </a:bodyPr>
          <a:lstStyle/>
          <a:p>
            <a:r>
              <a:rPr lang="es-MX" dirty="0">
                <a:solidFill>
                  <a:srgbClr val="FFFFFF"/>
                </a:solidFill>
              </a:rPr>
              <a:t>Jerárquico</a:t>
            </a:r>
          </a:p>
        </p:txBody>
      </p:sp>
    </p:spTree>
    <p:extLst>
      <p:ext uri="{BB962C8B-B14F-4D97-AF65-F5344CB8AC3E}">
        <p14:creationId xmlns:p14="http://schemas.microsoft.com/office/powerpoint/2010/main" val="24726997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quarter" idx="13"/>
          </p:nvPr>
        </p:nvSpPr>
        <p:spPr/>
        <p:txBody>
          <a:bodyPr>
            <a:noAutofit/>
          </a:bodyPr>
          <a:lstStyle/>
          <a:p>
            <a:pPr algn="ctr"/>
            <a:r>
              <a:rPr lang="es-ES" sz="3600" b="1" dirty="0" smtClean="0">
                <a:solidFill>
                  <a:srgbClr val="FFC000"/>
                </a:solidFill>
              </a:rPr>
              <a:t>Unidad de aprendizaje:</a:t>
            </a:r>
          </a:p>
          <a:p>
            <a:pPr algn="ctr"/>
            <a:r>
              <a:rPr lang="es-ES" sz="3200" dirty="0" smtClean="0"/>
              <a:t>Redes de información y comunicaciones</a:t>
            </a:r>
            <a:endParaRPr lang="es-ES" sz="3200" dirty="0"/>
          </a:p>
          <a:p>
            <a:pPr algn="ctr"/>
            <a:endParaRPr lang="es-ES" sz="3200" dirty="0" smtClean="0"/>
          </a:p>
          <a:p>
            <a:pPr algn="ctr"/>
            <a:r>
              <a:rPr lang="es-ES" sz="3200" b="1" dirty="0" smtClean="0"/>
              <a:t>Periodo 9º </a:t>
            </a:r>
          </a:p>
          <a:p>
            <a:pPr algn="ctr"/>
            <a:endParaRPr lang="es-ES" sz="3200" b="1" dirty="0"/>
          </a:p>
          <a:p>
            <a:pPr algn="ctr"/>
            <a:r>
              <a:rPr lang="es-ES" sz="3200" b="1" dirty="0">
                <a:solidFill>
                  <a:srgbClr val="FFC000"/>
                </a:solidFill>
              </a:rPr>
              <a:t>S</a:t>
            </a:r>
            <a:r>
              <a:rPr lang="es-ES" sz="3200" b="1" dirty="0" smtClean="0">
                <a:solidFill>
                  <a:srgbClr val="FFC000"/>
                </a:solidFill>
              </a:rPr>
              <a:t>emestre</a:t>
            </a:r>
            <a:r>
              <a:rPr lang="es-ES" sz="3200" dirty="0" smtClean="0"/>
              <a:t> </a:t>
            </a:r>
            <a:r>
              <a:rPr lang="es-ES" sz="3200" dirty="0" smtClean="0">
                <a:solidFill>
                  <a:srgbClr val="FFC000"/>
                </a:solidFill>
              </a:rPr>
              <a:t>2017 B</a:t>
            </a:r>
            <a:endParaRPr lang="es-MX" sz="3200" dirty="0">
              <a:solidFill>
                <a:srgbClr val="FFC000"/>
              </a:solidFill>
            </a:endParaRPr>
          </a:p>
        </p:txBody>
      </p:sp>
      <p:sp>
        <p:nvSpPr>
          <p:cNvPr id="3" name="2 Título"/>
          <p:cNvSpPr>
            <a:spLocks noGrp="1"/>
          </p:cNvSpPr>
          <p:nvPr>
            <p:ph type="title"/>
          </p:nvPr>
        </p:nvSpPr>
        <p:spPr/>
        <p:txBody>
          <a:bodyPr/>
          <a:lstStyle/>
          <a:p>
            <a:endParaRPr lang="es-MX"/>
          </a:p>
        </p:txBody>
      </p:sp>
    </p:spTree>
    <p:extLst>
      <p:ext uri="{BB962C8B-B14F-4D97-AF65-F5344CB8AC3E}">
        <p14:creationId xmlns:p14="http://schemas.microsoft.com/office/powerpoint/2010/main" val="161790849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quarter" idx="13"/>
          </p:nvPr>
        </p:nvSpPr>
        <p:spPr/>
        <p:txBody>
          <a:bodyPr/>
          <a:lstStyle/>
          <a:p>
            <a:endParaRPr lang="es-MX" dirty="0"/>
          </a:p>
        </p:txBody>
      </p:sp>
      <p:sp>
        <p:nvSpPr>
          <p:cNvPr id="3" name="2 Título"/>
          <p:cNvSpPr>
            <a:spLocks noGrp="1"/>
          </p:cNvSpPr>
          <p:nvPr>
            <p:ph type="title"/>
          </p:nvPr>
        </p:nvSpPr>
        <p:spPr/>
        <p:txBody>
          <a:bodyPr/>
          <a:lstStyle/>
          <a:p>
            <a:endParaRPr lang="es-MX" dirty="0"/>
          </a:p>
        </p:txBody>
      </p:sp>
      <p:sp>
        <p:nvSpPr>
          <p:cNvPr id="4" name="3 Elipse"/>
          <p:cNvSpPr/>
          <p:nvPr/>
        </p:nvSpPr>
        <p:spPr>
          <a:xfrm>
            <a:off x="2627784" y="2564904"/>
            <a:ext cx="3384376" cy="2592288"/>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dirty="0">
                <a:solidFill>
                  <a:srgbClr val="000000"/>
                </a:solidFill>
              </a:rPr>
              <a:t>Agente intermediario o puente</a:t>
            </a:r>
          </a:p>
          <a:p>
            <a:pPr algn="ctr"/>
            <a:r>
              <a:rPr lang="es-MX" sz="1400" dirty="0">
                <a:solidFill>
                  <a:srgbClr val="FFFFFF"/>
                </a:solidFill>
              </a:rPr>
              <a:t>Espacio de concurrencia entre investigadores y destinatarios</a:t>
            </a:r>
          </a:p>
        </p:txBody>
      </p:sp>
      <p:sp>
        <p:nvSpPr>
          <p:cNvPr id="9" name="8 Elipse"/>
          <p:cNvSpPr/>
          <p:nvPr/>
        </p:nvSpPr>
        <p:spPr>
          <a:xfrm>
            <a:off x="5868144" y="5013176"/>
            <a:ext cx="1584176" cy="1008112"/>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a:solidFill>
                  <a:srgbClr val="FFFFFF"/>
                </a:solidFill>
              </a:rPr>
              <a:t>Investigador</a:t>
            </a:r>
          </a:p>
        </p:txBody>
      </p:sp>
      <p:sp>
        <p:nvSpPr>
          <p:cNvPr id="12" name="11 Elipse"/>
          <p:cNvSpPr/>
          <p:nvPr/>
        </p:nvSpPr>
        <p:spPr>
          <a:xfrm>
            <a:off x="323528" y="4077072"/>
            <a:ext cx="1584176" cy="1008112"/>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a:solidFill>
                  <a:srgbClr val="FFFFFF"/>
                </a:solidFill>
              </a:rPr>
              <a:t>Investigador</a:t>
            </a:r>
          </a:p>
        </p:txBody>
      </p:sp>
      <p:sp>
        <p:nvSpPr>
          <p:cNvPr id="13" name="12 Elipse"/>
          <p:cNvSpPr/>
          <p:nvPr/>
        </p:nvSpPr>
        <p:spPr>
          <a:xfrm>
            <a:off x="3203848" y="5661248"/>
            <a:ext cx="1584176" cy="1008112"/>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a:solidFill>
                  <a:srgbClr val="FFFFFF"/>
                </a:solidFill>
              </a:rPr>
              <a:t>Investigador</a:t>
            </a:r>
          </a:p>
        </p:txBody>
      </p:sp>
      <p:sp>
        <p:nvSpPr>
          <p:cNvPr id="14" name="13 Elipse"/>
          <p:cNvSpPr/>
          <p:nvPr/>
        </p:nvSpPr>
        <p:spPr>
          <a:xfrm>
            <a:off x="6300192" y="1916832"/>
            <a:ext cx="1584176" cy="1008112"/>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a:solidFill>
                  <a:srgbClr val="FFFFFF"/>
                </a:solidFill>
              </a:rPr>
              <a:t>Investigador</a:t>
            </a:r>
          </a:p>
        </p:txBody>
      </p:sp>
      <p:sp>
        <p:nvSpPr>
          <p:cNvPr id="15" name="14 Elipse"/>
          <p:cNvSpPr/>
          <p:nvPr/>
        </p:nvSpPr>
        <p:spPr>
          <a:xfrm>
            <a:off x="2627784" y="1052736"/>
            <a:ext cx="1584176" cy="1008112"/>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a:solidFill>
                  <a:srgbClr val="FFFFFF"/>
                </a:solidFill>
              </a:rPr>
              <a:t>Investigador</a:t>
            </a:r>
          </a:p>
        </p:txBody>
      </p:sp>
      <p:sp>
        <p:nvSpPr>
          <p:cNvPr id="16" name="15 Triángulo isósceles"/>
          <p:cNvSpPr/>
          <p:nvPr/>
        </p:nvSpPr>
        <p:spPr>
          <a:xfrm>
            <a:off x="4067944" y="836712"/>
            <a:ext cx="1944216" cy="144016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a:solidFill>
                  <a:srgbClr val="FFFFFF"/>
                </a:solidFill>
              </a:rPr>
              <a:t>Destinatario</a:t>
            </a:r>
          </a:p>
        </p:txBody>
      </p:sp>
      <p:sp>
        <p:nvSpPr>
          <p:cNvPr id="17" name="16 Triángulo isósceles"/>
          <p:cNvSpPr/>
          <p:nvPr/>
        </p:nvSpPr>
        <p:spPr>
          <a:xfrm>
            <a:off x="755576" y="620688"/>
            <a:ext cx="1944216" cy="144016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a:solidFill>
                  <a:srgbClr val="FFFFFF"/>
                </a:solidFill>
              </a:rPr>
              <a:t>Destinatario</a:t>
            </a:r>
          </a:p>
        </p:txBody>
      </p:sp>
      <p:sp>
        <p:nvSpPr>
          <p:cNvPr id="18" name="17 Triángulo isósceles"/>
          <p:cNvSpPr/>
          <p:nvPr/>
        </p:nvSpPr>
        <p:spPr>
          <a:xfrm>
            <a:off x="6300192" y="3140968"/>
            <a:ext cx="1944216" cy="144016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a:solidFill>
                  <a:srgbClr val="FFFFFF"/>
                </a:solidFill>
              </a:rPr>
              <a:t>Destinatario</a:t>
            </a:r>
          </a:p>
        </p:txBody>
      </p:sp>
      <p:sp>
        <p:nvSpPr>
          <p:cNvPr id="19" name="18 Triángulo isósceles"/>
          <p:cNvSpPr/>
          <p:nvPr/>
        </p:nvSpPr>
        <p:spPr>
          <a:xfrm>
            <a:off x="827584" y="5157192"/>
            <a:ext cx="1944216" cy="144016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a:solidFill>
                  <a:srgbClr val="FFFFFF"/>
                </a:solidFill>
              </a:rPr>
              <a:t>Destinatario</a:t>
            </a:r>
          </a:p>
        </p:txBody>
      </p:sp>
      <p:sp>
        <p:nvSpPr>
          <p:cNvPr id="20" name="19 Triángulo isósceles"/>
          <p:cNvSpPr/>
          <p:nvPr/>
        </p:nvSpPr>
        <p:spPr>
          <a:xfrm>
            <a:off x="179512" y="2132856"/>
            <a:ext cx="1944216" cy="144016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a:solidFill>
                  <a:srgbClr val="FFFFFF"/>
                </a:solidFill>
              </a:rPr>
              <a:t>Destinatario</a:t>
            </a:r>
          </a:p>
        </p:txBody>
      </p:sp>
      <p:cxnSp>
        <p:nvCxnSpPr>
          <p:cNvPr id="22" name="21 Conector recto de flecha"/>
          <p:cNvCxnSpPr/>
          <p:nvPr/>
        </p:nvCxnSpPr>
        <p:spPr>
          <a:xfrm>
            <a:off x="1979712" y="2060848"/>
            <a:ext cx="936104" cy="8640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23 Conector recto de flecha"/>
          <p:cNvCxnSpPr/>
          <p:nvPr/>
        </p:nvCxnSpPr>
        <p:spPr>
          <a:xfrm>
            <a:off x="3491880" y="2132856"/>
            <a:ext cx="144016" cy="4320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25 Conector recto de flecha"/>
          <p:cNvCxnSpPr/>
          <p:nvPr/>
        </p:nvCxnSpPr>
        <p:spPr>
          <a:xfrm flipH="1">
            <a:off x="5076056" y="2348880"/>
            <a:ext cx="216024" cy="2160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27 Conector recto de flecha"/>
          <p:cNvCxnSpPr>
            <a:stCxn id="14" idx="3"/>
          </p:cNvCxnSpPr>
          <p:nvPr/>
        </p:nvCxnSpPr>
        <p:spPr>
          <a:xfrm flipH="1">
            <a:off x="5940152" y="2777310"/>
            <a:ext cx="592037" cy="4356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29 Conector recto de flecha"/>
          <p:cNvCxnSpPr/>
          <p:nvPr/>
        </p:nvCxnSpPr>
        <p:spPr>
          <a:xfrm>
            <a:off x="1763688" y="2924944"/>
            <a:ext cx="864096" cy="4320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31 Conector recto de flecha"/>
          <p:cNvCxnSpPr/>
          <p:nvPr/>
        </p:nvCxnSpPr>
        <p:spPr>
          <a:xfrm flipV="1">
            <a:off x="1979712" y="4437112"/>
            <a:ext cx="720080" cy="14401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4" name="33 Conector recto de flecha"/>
          <p:cNvCxnSpPr>
            <a:stCxn id="19" idx="5"/>
          </p:cNvCxnSpPr>
          <p:nvPr/>
        </p:nvCxnSpPr>
        <p:spPr>
          <a:xfrm flipV="1">
            <a:off x="2285746" y="5013176"/>
            <a:ext cx="990110" cy="8640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35 Conector recto de flecha"/>
          <p:cNvCxnSpPr/>
          <p:nvPr/>
        </p:nvCxnSpPr>
        <p:spPr>
          <a:xfrm flipV="1">
            <a:off x="4211960" y="5229200"/>
            <a:ext cx="72008" cy="4320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37 Conector recto de flecha"/>
          <p:cNvCxnSpPr/>
          <p:nvPr/>
        </p:nvCxnSpPr>
        <p:spPr>
          <a:xfrm flipH="1">
            <a:off x="6084168" y="3717032"/>
            <a:ext cx="72008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0" name="39 Conector recto de flecha"/>
          <p:cNvCxnSpPr/>
          <p:nvPr/>
        </p:nvCxnSpPr>
        <p:spPr>
          <a:xfrm flipH="1" flipV="1">
            <a:off x="5652120" y="4797152"/>
            <a:ext cx="432048"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1" name="40 CuadroTexto"/>
          <p:cNvSpPr txBox="1"/>
          <p:nvPr/>
        </p:nvSpPr>
        <p:spPr>
          <a:xfrm>
            <a:off x="6012160" y="305094"/>
            <a:ext cx="2232248" cy="707886"/>
          </a:xfrm>
          <a:prstGeom prst="rect">
            <a:avLst/>
          </a:prstGeom>
          <a:noFill/>
        </p:spPr>
        <p:txBody>
          <a:bodyPr wrap="square" rtlCol="0">
            <a:spAutoFit/>
          </a:bodyPr>
          <a:lstStyle/>
          <a:p>
            <a:pPr algn="ctr"/>
            <a:r>
              <a:rPr lang="es-MX" sz="4000" b="1" dirty="0" smtClean="0">
                <a:solidFill>
                  <a:srgbClr val="C00000"/>
                </a:solidFill>
              </a:rPr>
              <a:t>Ágora</a:t>
            </a:r>
            <a:endParaRPr lang="es-MX" sz="4000" b="1" dirty="0">
              <a:solidFill>
                <a:srgbClr val="C00000"/>
              </a:solidFill>
            </a:endParaRPr>
          </a:p>
        </p:txBody>
      </p:sp>
      <p:sp>
        <p:nvSpPr>
          <p:cNvPr id="47" name="46 CuadroTexto"/>
          <p:cNvSpPr txBox="1"/>
          <p:nvPr/>
        </p:nvSpPr>
        <p:spPr>
          <a:xfrm>
            <a:off x="5061216" y="6237312"/>
            <a:ext cx="4082784" cy="461665"/>
          </a:xfrm>
          <a:prstGeom prst="rect">
            <a:avLst/>
          </a:prstGeom>
          <a:noFill/>
        </p:spPr>
        <p:txBody>
          <a:bodyPr wrap="square" rtlCol="0">
            <a:spAutoFit/>
          </a:bodyPr>
          <a:lstStyle/>
          <a:p>
            <a:r>
              <a:rPr lang="es-MX" sz="1200" b="1" dirty="0">
                <a:solidFill>
                  <a:srgbClr val="FFFFFF"/>
                </a:solidFill>
              </a:rPr>
              <a:t>Definen por común acuerdo sus propios </a:t>
            </a:r>
          </a:p>
          <a:p>
            <a:r>
              <a:rPr lang="es-MX" sz="1200" b="1" dirty="0">
                <a:solidFill>
                  <a:srgbClr val="FFFFFF"/>
                </a:solidFill>
              </a:rPr>
              <a:t>mecanismos de interacción e intercambio</a:t>
            </a:r>
          </a:p>
        </p:txBody>
      </p:sp>
      <p:sp>
        <p:nvSpPr>
          <p:cNvPr id="48" name="47 CuadroTexto"/>
          <p:cNvSpPr txBox="1"/>
          <p:nvPr/>
        </p:nvSpPr>
        <p:spPr>
          <a:xfrm>
            <a:off x="6499365" y="4581128"/>
            <a:ext cx="2644635" cy="461665"/>
          </a:xfrm>
          <a:prstGeom prst="rect">
            <a:avLst/>
          </a:prstGeom>
          <a:noFill/>
        </p:spPr>
        <p:txBody>
          <a:bodyPr wrap="none" rtlCol="0">
            <a:spAutoFit/>
          </a:bodyPr>
          <a:lstStyle/>
          <a:p>
            <a:r>
              <a:rPr lang="es-MX" sz="1200" b="1" dirty="0">
                <a:solidFill>
                  <a:srgbClr val="FFFFFF"/>
                </a:solidFill>
              </a:rPr>
              <a:t>El control tiende a ser </a:t>
            </a:r>
            <a:r>
              <a:rPr lang="es-MX" sz="1200" b="1" dirty="0" err="1">
                <a:solidFill>
                  <a:srgbClr val="FFFFFF"/>
                </a:solidFill>
              </a:rPr>
              <a:t>autoorganizado</a:t>
            </a:r>
            <a:r>
              <a:rPr lang="es-MX" sz="1200" b="1" dirty="0">
                <a:solidFill>
                  <a:srgbClr val="FFFFFF"/>
                </a:solidFill>
              </a:rPr>
              <a:t> </a:t>
            </a:r>
          </a:p>
          <a:p>
            <a:r>
              <a:rPr lang="es-MX" sz="1200" b="1" dirty="0">
                <a:solidFill>
                  <a:srgbClr val="FFFFFF"/>
                </a:solidFill>
              </a:rPr>
              <a:t>con un valor bajo</a:t>
            </a:r>
          </a:p>
        </p:txBody>
      </p:sp>
    </p:spTree>
    <p:extLst>
      <p:ext uri="{BB962C8B-B14F-4D97-AF65-F5344CB8AC3E}">
        <p14:creationId xmlns:p14="http://schemas.microsoft.com/office/powerpoint/2010/main" val="152333252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quarter" idx="13"/>
          </p:nvPr>
        </p:nvSpPr>
        <p:spPr>
          <a:xfrm>
            <a:off x="352426" y="1463040"/>
            <a:ext cx="8180014" cy="4724400"/>
          </a:xfrm>
        </p:spPr>
        <p:txBody>
          <a:bodyPr>
            <a:normAutofit/>
          </a:bodyPr>
          <a:lstStyle/>
          <a:p>
            <a:pPr algn="just"/>
            <a:r>
              <a:rPr lang="es-ES" b="1" dirty="0" smtClean="0">
                <a:solidFill>
                  <a:srgbClr val="FFC000"/>
                </a:solidFill>
              </a:rPr>
              <a:t>Dominio</a:t>
            </a:r>
          </a:p>
          <a:p>
            <a:pPr algn="just"/>
            <a:r>
              <a:rPr lang="es-ES" dirty="0" smtClean="0"/>
              <a:t>Campo de interés compartido por la comunidad, este crea una identidad común, hace que las personas se reúnan y guía su aprendizaje.</a:t>
            </a:r>
          </a:p>
          <a:p>
            <a:pPr algn="just"/>
            <a:r>
              <a:rPr lang="es-ES" b="1" dirty="0" smtClean="0">
                <a:solidFill>
                  <a:srgbClr val="FFC000"/>
                </a:solidFill>
              </a:rPr>
              <a:t>Práctica</a:t>
            </a:r>
          </a:p>
          <a:p>
            <a:pPr algn="just"/>
            <a:r>
              <a:rPr lang="es-ES" dirty="0" smtClean="0"/>
              <a:t>Es la práctica o actividad que comparten en común los participantes de la comunidad, los miembros exponen y comparten su experticia en un tema y desarrollan recursos para compartirla.</a:t>
            </a:r>
          </a:p>
          <a:p>
            <a:pPr algn="just"/>
            <a:r>
              <a:rPr lang="es-ES" b="1" dirty="0" smtClean="0">
                <a:solidFill>
                  <a:srgbClr val="FFC000"/>
                </a:solidFill>
              </a:rPr>
              <a:t>Comunidad</a:t>
            </a:r>
          </a:p>
          <a:p>
            <a:pPr algn="just"/>
            <a:r>
              <a:rPr lang="es-ES" dirty="0" smtClean="0"/>
              <a:t>la comunidad se refiere a los miembros quienes forman parte del proceso, al intervenir y compartir un interés común en el dominio de la comunidad, los participantes se involucran en actividades conjuntas en las cuales comparten conocimiento y se apoyan mutuamente.</a:t>
            </a:r>
          </a:p>
          <a:p>
            <a:endParaRPr lang="es-MX" dirty="0"/>
          </a:p>
        </p:txBody>
      </p:sp>
      <p:sp>
        <p:nvSpPr>
          <p:cNvPr id="3" name="2 Título"/>
          <p:cNvSpPr>
            <a:spLocks noGrp="1"/>
          </p:cNvSpPr>
          <p:nvPr>
            <p:ph type="title"/>
          </p:nvPr>
        </p:nvSpPr>
        <p:spPr/>
        <p:txBody>
          <a:bodyPr/>
          <a:lstStyle/>
          <a:p>
            <a:pPr algn="ctr"/>
            <a:r>
              <a:rPr lang="es-MX" b="1" dirty="0" smtClean="0">
                <a:solidFill>
                  <a:srgbClr val="FF0000"/>
                </a:solidFill>
              </a:rPr>
              <a:t>Características</a:t>
            </a:r>
            <a:endParaRPr lang="es-MX" b="1" dirty="0">
              <a:solidFill>
                <a:srgbClr val="FF0000"/>
              </a:solidFill>
            </a:endParaRPr>
          </a:p>
        </p:txBody>
      </p:sp>
    </p:spTree>
    <p:extLst>
      <p:ext uri="{BB962C8B-B14F-4D97-AF65-F5344CB8AC3E}">
        <p14:creationId xmlns:p14="http://schemas.microsoft.com/office/powerpoint/2010/main" val="185257235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COMUNIDAD DE PRÁCTICA.png"/>
          <p:cNvPicPr>
            <a:picLocks noGrp="1" noChangeAspect="1"/>
          </p:cNvPicPr>
          <p:nvPr>
            <p:ph sz="quarter" idx="13"/>
          </p:nvPr>
        </p:nvPicPr>
        <p:blipFill>
          <a:blip r:embed="rId2" cstate="print"/>
          <a:stretch>
            <a:fillRect/>
          </a:stretch>
        </p:blipFill>
        <p:spPr>
          <a:xfrm>
            <a:off x="2051721" y="1556792"/>
            <a:ext cx="4680520" cy="3251567"/>
          </a:xfrm>
        </p:spPr>
      </p:pic>
      <p:sp>
        <p:nvSpPr>
          <p:cNvPr id="3" name="2 Título"/>
          <p:cNvSpPr>
            <a:spLocks noGrp="1"/>
          </p:cNvSpPr>
          <p:nvPr>
            <p:ph type="title"/>
          </p:nvPr>
        </p:nvSpPr>
        <p:spPr/>
        <p:txBody>
          <a:bodyPr>
            <a:normAutofit fontScale="90000"/>
          </a:bodyPr>
          <a:lstStyle/>
          <a:p>
            <a:pPr algn="ctr"/>
            <a:r>
              <a:rPr lang="es-MX" dirty="0" smtClean="0">
                <a:hlinkClick r:id="rId3" action="ppaction://hlinksldjump"/>
              </a:rPr>
              <a:t>E</a:t>
            </a:r>
            <a:r>
              <a:rPr lang="es-MX" dirty="0" smtClean="0">
                <a:solidFill>
                  <a:srgbClr val="FF0000"/>
                </a:solidFill>
                <a:hlinkClick r:id="rId3" action="ppaction://hlinksldjump"/>
              </a:rPr>
              <a:t>jemplo</a:t>
            </a:r>
            <a:r>
              <a:rPr lang="es-MX" dirty="0" smtClean="0">
                <a:hlinkClick r:id="rId3" action="ppaction://hlinksldjump"/>
              </a:rPr>
              <a:t>:</a:t>
            </a:r>
            <a:br>
              <a:rPr lang="es-MX" dirty="0" smtClean="0">
                <a:hlinkClick r:id="rId3" action="ppaction://hlinksldjump"/>
              </a:rPr>
            </a:br>
            <a:r>
              <a:rPr lang="es-MX" sz="3100" dirty="0" smtClean="0">
                <a:hlinkClick r:id="rId3" action="ppaction://hlinksldjump"/>
              </a:rPr>
              <a:t>Comunidades de práctica</a:t>
            </a:r>
            <a:endParaRPr lang="es-MX" sz="3100" dirty="0"/>
          </a:p>
        </p:txBody>
      </p:sp>
      <p:sp>
        <p:nvSpPr>
          <p:cNvPr id="5" name="4 Rectángulo"/>
          <p:cNvSpPr/>
          <p:nvPr/>
        </p:nvSpPr>
        <p:spPr>
          <a:xfrm>
            <a:off x="755576" y="5301208"/>
            <a:ext cx="7416824" cy="923330"/>
          </a:xfrm>
          <a:prstGeom prst="rect">
            <a:avLst/>
          </a:prstGeom>
        </p:spPr>
        <p:txBody>
          <a:bodyPr wrap="square">
            <a:spAutoFit/>
          </a:bodyPr>
          <a:lstStyle/>
          <a:p>
            <a:pPr algn="just"/>
            <a:r>
              <a:rPr lang="es-MX" dirty="0" smtClean="0">
                <a:solidFill>
                  <a:srgbClr val="FFFFFF"/>
                </a:solidFill>
              </a:rPr>
              <a:t>Se forman entre personas que comparten una pasión, un compromiso y un sentido de pertenencia al grupo, con el propósito de desarrollar habilidades y competencias, y crear e intercambiar conocimiento.</a:t>
            </a:r>
            <a:endParaRPr lang="es-MX" dirty="0">
              <a:solidFill>
                <a:srgbClr val="FFFFFF"/>
              </a:solidFill>
            </a:endParaRPr>
          </a:p>
        </p:txBody>
      </p:sp>
      <p:sp>
        <p:nvSpPr>
          <p:cNvPr id="2" name="1 CuadroTexto"/>
          <p:cNvSpPr txBox="1"/>
          <p:nvPr/>
        </p:nvSpPr>
        <p:spPr>
          <a:xfrm>
            <a:off x="4716016" y="4838963"/>
            <a:ext cx="2061783" cy="246221"/>
          </a:xfrm>
          <a:prstGeom prst="rect">
            <a:avLst/>
          </a:prstGeom>
          <a:noFill/>
        </p:spPr>
        <p:txBody>
          <a:bodyPr wrap="none" rtlCol="0">
            <a:spAutoFit/>
          </a:bodyPr>
          <a:lstStyle/>
          <a:p>
            <a:r>
              <a:rPr lang="es-MX" sz="1000" dirty="0" smtClean="0"/>
              <a:t>Fuente: Moreno y Castellanos, 2014</a:t>
            </a:r>
            <a:endParaRPr lang="es-MX" sz="1000" dirty="0"/>
          </a:p>
        </p:txBody>
      </p:sp>
    </p:spTree>
    <p:extLst>
      <p:ext uri="{BB962C8B-B14F-4D97-AF65-F5344CB8AC3E}">
        <p14:creationId xmlns:p14="http://schemas.microsoft.com/office/powerpoint/2010/main" val="297375706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quarter" idx="13"/>
          </p:nvPr>
        </p:nvSpPr>
        <p:spPr/>
        <p:txBody>
          <a:bodyPr/>
          <a:lstStyle/>
          <a:p>
            <a:endParaRPr lang="es-MX" dirty="0"/>
          </a:p>
        </p:txBody>
      </p:sp>
      <p:sp>
        <p:nvSpPr>
          <p:cNvPr id="3" name="2 Título"/>
          <p:cNvSpPr>
            <a:spLocks noGrp="1"/>
          </p:cNvSpPr>
          <p:nvPr>
            <p:ph type="title"/>
          </p:nvPr>
        </p:nvSpPr>
        <p:spPr/>
        <p:txBody>
          <a:bodyPr/>
          <a:lstStyle/>
          <a:p>
            <a:pPr algn="ctr"/>
            <a:r>
              <a:rPr lang="es-ES" b="1" dirty="0" smtClean="0">
                <a:solidFill>
                  <a:srgbClr val="FF0000"/>
                </a:solidFill>
              </a:rPr>
              <a:t>Modelo de agregación</a:t>
            </a:r>
            <a:endParaRPr lang="es-MX" b="1" dirty="0">
              <a:solidFill>
                <a:srgbClr val="FF0000"/>
              </a:solidFill>
            </a:endParaRPr>
          </a:p>
        </p:txBody>
      </p:sp>
      <p:sp>
        <p:nvSpPr>
          <p:cNvPr id="4" name="3 Elipse"/>
          <p:cNvSpPr/>
          <p:nvPr/>
        </p:nvSpPr>
        <p:spPr>
          <a:xfrm>
            <a:off x="1525960" y="1628800"/>
            <a:ext cx="1152128"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900" dirty="0">
                <a:solidFill>
                  <a:srgbClr val="FFFFFF"/>
                </a:solidFill>
              </a:rPr>
              <a:t>Investigador</a:t>
            </a:r>
            <a:endParaRPr lang="es-MX" sz="900" dirty="0">
              <a:solidFill>
                <a:srgbClr val="FFFFFF"/>
              </a:solidFill>
            </a:endParaRPr>
          </a:p>
        </p:txBody>
      </p:sp>
      <p:sp>
        <p:nvSpPr>
          <p:cNvPr id="5" name="4 Elipse"/>
          <p:cNvSpPr/>
          <p:nvPr/>
        </p:nvSpPr>
        <p:spPr>
          <a:xfrm>
            <a:off x="395536" y="3027574"/>
            <a:ext cx="1130424"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900" dirty="0">
                <a:solidFill>
                  <a:srgbClr val="FFFFFF"/>
                </a:solidFill>
              </a:rPr>
              <a:t>Investigador</a:t>
            </a:r>
            <a:endParaRPr lang="es-MX" sz="900" dirty="0">
              <a:solidFill>
                <a:srgbClr val="FFFFFF"/>
              </a:solidFill>
            </a:endParaRPr>
          </a:p>
        </p:txBody>
      </p:sp>
      <p:sp>
        <p:nvSpPr>
          <p:cNvPr id="6" name="5 Elipse"/>
          <p:cNvSpPr/>
          <p:nvPr/>
        </p:nvSpPr>
        <p:spPr>
          <a:xfrm>
            <a:off x="1187624" y="4983476"/>
            <a:ext cx="1142523"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900" dirty="0">
                <a:solidFill>
                  <a:srgbClr val="FFFFFF"/>
                </a:solidFill>
              </a:rPr>
              <a:t>Investigador</a:t>
            </a:r>
            <a:endParaRPr lang="es-MX" sz="900" dirty="0">
              <a:solidFill>
                <a:srgbClr val="FFFFFF"/>
              </a:solidFill>
            </a:endParaRPr>
          </a:p>
        </p:txBody>
      </p:sp>
      <p:sp>
        <p:nvSpPr>
          <p:cNvPr id="7" name="6 Triángulo isósceles"/>
          <p:cNvSpPr/>
          <p:nvPr/>
        </p:nvSpPr>
        <p:spPr>
          <a:xfrm>
            <a:off x="5976470" y="1475121"/>
            <a:ext cx="1259826" cy="914400"/>
          </a:xfrm>
          <a:prstGeom prst="triangl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900" dirty="0">
                <a:solidFill>
                  <a:srgbClr val="FFFFFF"/>
                </a:solidFill>
              </a:rPr>
              <a:t>Usuario</a:t>
            </a:r>
            <a:endParaRPr lang="es-MX" sz="900" dirty="0">
              <a:solidFill>
                <a:srgbClr val="FFFFFF"/>
              </a:solidFill>
            </a:endParaRPr>
          </a:p>
        </p:txBody>
      </p:sp>
      <p:sp>
        <p:nvSpPr>
          <p:cNvPr id="9" name="8 Triángulo isósceles"/>
          <p:cNvSpPr/>
          <p:nvPr/>
        </p:nvSpPr>
        <p:spPr>
          <a:xfrm>
            <a:off x="7452320" y="3198021"/>
            <a:ext cx="1296144" cy="914400"/>
          </a:xfrm>
          <a:prstGeom prst="triangl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900" dirty="0">
                <a:solidFill>
                  <a:srgbClr val="FFFFFF"/>
                </a:solidFill>
              </a:rPr>
              <a:t>Usuario</a:t>
            </a:r>
            <a:endParaRPr lang="es-MX" sz="900" dirty="0">
              <a:solidFill>
                <a:srgbClr val="FFFFFF"/>
              </a:solidFill>
            </a:endParaRPr>
          </a:p>
        </p:txBody>
      </p:sp>
      <p:sp>
        <p:nvSpPr>
          <p:cNvPr id="10" name="9 Triángulo isósceles"/>
          <p:cNvSpPr/>
          <p:nvPr/>
        </p:nvSpPr>
        <p:spPr>
          <a:xfrm>
            <a:off x="6391616" y="4783596"/>
            <a:ext cx="1204720" cy="914400"/>
          </a:xfrm>
          <a:prstGeom prst="triangl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900" dirty="0">
                <a:solidFill>
                  <a:srgbClr val="FFFFFF"/>
                </a:solidFill>
              </a:rPr>
              <a:t>Usuario</a:t>
            </a:r>
            <a:endParaRPr lang="es-MX" sz="900" dirty="0">
              <a:solidFill>
                <a:srgbClr val="FFFFFF"/>
              </a:solidFill>
            </a:endParaRPr>
          </a:p>
        </p:txBody>
      </p:sp>
      <p:sp>
        <p:nvSpPr>
          <p:cNvPr id="11" name="10 Rectángulo"/>
          <p:cNvSpPr/>
          <p:nvPr/>
        </p:nvSpPr>
        <p:spPr>
          <a:xfrm>
            <a:off x="3275856" y="3013720"/>
            <a:ext cx="2088232" cy="153387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err="1">
                <a:solidFill>
                  <a:srgbClr val="000000"/>
                </a:solidFill>
              </a:rPr>
              <a:t>Agregador</a:t>
            </a:r>
            <a:endParaRPr lang="es-MX" b="1" dirty="0">
              <a:solidFill>
                <a:srgbClr val="000000"/>
              </a:solidFill>
            </a:endParaRPr>
          </a:p>
        </p:txBody>
      </p:sp>
      <p:cxnSp>
        <p:nvCxnSpPr>
          <p:cNvPr id="13" name="12 Conector recto de flecha"/>
          <p:cNvCxnSpPr/>
          <p:nvPr/>
        </p:nvCxnSpPr>
        <p:spPr>
          <a:xfrm>
            <a:off x="2508920" y="2543200"/>
            <a:ext cx="622920" cy="65482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14 Conector recto de flecha"/>
          <p:cNvCxnSpPr/>
          <p:nvPr/>
        </p:nvCxnSpPr>
        <p:spPr>
          <a:xfrm>
            <a:off x="1525960" y="3501008"/>
            <a:ext cx="160588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17 Conector recto de flecha"/>
          <p:cNvCxnSpPr/>
          <p:nvPr/>
        </p:nvCxnSpPr>
        <p:spPr>
          <a:xfrm flipV="1">
            <a:off x="2330147" y="4437112"/>
            <a:ext cx="801693" cy="64807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20 Conector recto de flecha"/>
          <p:cNvCxnSpPr/>
          <p:nvPr/>
        </p:nvCxnSpPr>
        <p:spPr>
          <a:xfrm flipV="1">
            <a:off x="5652120" y="2543200"/>
            <a:ext cx="854702" cy="81379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22 Conector recto de flecha"/>
          <p:cNvCxnSpPr/>
          <p:nvPr/>
        </p:nvCxnSpPr>
        <p:spPr>
          <a:xfrm>
            <a:off x="5652120" y="3655221"/>
            <a:ext cx="18002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 name="24 Conector recto de flecha"/>
          <p:cNvCxnSpPr/>
          <p:nvPr/>
        </p:nvCxnSpPr>
        <p:spPr>
          <a:xfrm>
            <a:off x="5724128" y="4293096"/>
            <a:ext cx="782694" cy="7920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6" name="25 CuadroTexto"/>
          <p:cNvSpPr txBox="1"/>
          <p:nvPr/>
        </p:nvSpPr>
        <p:spPr>
          <a:xfrm>
            <a:off x="2777510" y="4783596"/>
            <a:ext cx="3399200" cy="307777"/>
          </a:xfrm>
          <a:prstGeom prst="rect">
            <a:avLst/>
          </a:prstGeom>
          <a:noFill/>
        </p:spPr>
        <p:txBody>
          <a:bodyPr wrap="none" rtlCol="0">
            <a:spAutoFit/>
          </a:bodyPr>
          <a:lstStyle/>
          <a:p>
            <a:r>
              <a:rPr lang="es-ES" sz="1400" b="1" dirty="0">
                <a:solidFill>
                  <a:srgbClr val="FFFFFF"/>
                </a:solidFill>
              </a:rPr>
              <a:t>Enlace entre  investigadores y destinatarios</a:t>
            </a:r>
            <a:endParaRPr lang="es-MX" sz="1400" b="1" dirty="0">
              <a:solidFill>
                <a:srgbClr val="FFFFFF"/>
              </a:solidFill>
            </a:endParaRPr>
          </a:p>
        </p:txBody>
      </p:sp>
      <p:sp>
        <p:nvSpPr>
          <p:cNvPr id="27" name="26 CuadroTexto"/>
          <p:cNvSpPr txBox="1"/>
          <p:nvPr/>
        </p:nvSpPr>
        <p:spPr>
          <a:xfrm>
            <a:off x="5312715" y="6029703"/>
            <a:ext cx="3262688" cy="338554"/>
          </a:xfrm>
          <a:prstGeom prst="rect">
            <a:avLst/>
          </a:prstGeom>
          <a:noFill/>
        </p:spPr>
        <p:txBody>
          <a:bodyPr wrap="none" rtlCol="0">
            <a:spAutoFit/>
          </a:bodyPr>
          <a:lstStyle/>
          <a:p>
            <a:r>
              <a:rPr lang="es-ES" sz="1600" b="1" dirty="0">
                <a:solidFill>
                  <a:srgbClr val="FFFFFF"/>
                </a:solidFill>
              </a:rPr>
              <a:t>Usuarios de proyectos colaborativos</a:t>
            </a:r>
            <a:endParaRPr lang="es-MX" sz="1600" b="1" dirty="0">
              <a:solidFill>
                <a:srgbClr val="FFFFFF"/>
              </a:solidFill>
            </a:endParaRPr>
          </a:p>
        </p:txBody>
      </p:sp>
    </p:spTree>
    <p:extLst>
      <p:ext uri="{BB962C8B-B14F-4D97-AF65-F5344CB8AC3E}">
        <p14:creationId xmlns:p14="http://schemas.microsoft.com/office/powerpoint/2010/main" val="255072426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quarter" idx="13"/>
          </p:nvPr>
        </p:nvSpPr>
        <p:spPr>
          <a:xfrm>
            <a:off x="467544" y="1484784"/>
            <a:ext cx="7680960" cy="4724400"/>
          </a:xfrm>
        </p:spPr>
        <p:txBody>
          <a:bodyPr/>
          <a:lstStyle/>
          <a:p>
            <a:pPr algn="just"/>
            <a:endParaRPr lang="es-MX" sz="2000" dirty="0" smtClean="0">
              <a:cs typeface="Arial" pitchFamily="34" charset="0"/>
            </a:endParaRPr>
          </a:p>
          <a:p>
            <a:pPr algn="just">
              <a:lnSpc>
                <a:spcPct val="150000"/>
              </a:lnSpc>
            </a:pPr>
            <a:r>
              <a:rPr lang="es-MX" sz="2000" dirty="0" smtClean="0">
                <a:cs typeface="Arial" pitchFamily="34" charset="0"/>
              </a:rPr>
              <a:t>La </a:t>
            </a:r>
            <a:r>
              <a:rPr lang="es-MX" sz="2000" dirty="0">
                <a:cs typeface="Arial" pitchFamily="34" charset="0"/>
              </a:rPr>
              <a:t>red de agregación  </a:t>
            </a:r>
            <a:r>
              <a:rPr lang="es-MX" sz="2000" dirty="0" smtClean="0">
                <a:cs typeface="Arial" pitchFamily="34" charset="0"/>
              </a:rPr>
              <a:t>es aquella en que </a:t>
            </a:r>
            <a:r>
              <a:rPr lang="es-MX" sz="2000" dirty="0">
                <a:cs typeface="Arial" pitchFamily="34" charset="0"/>
              </a:rPr>
              <a:t>convergen los tráficos de diferentes usuarios y son utilizadas para </a:t>
            </a:r>
            <a:r>
              <a:rPr lang="es-MX" sz="2000" dirty="0" smtClean="0">
                <a:cs typeface="Arial" pitchFamily="34" charset="0"/>
              </a:rPr>
              <a:t>homologar los contenidos, regular los flujos de información y hacer visible la información entre los miembros y usuarios de la red, en un solo entorno de interacción, el cual es mayor  a </a:t>
            </a:r>
            <a:r>
              <a:rPr lang="es-MX" sz="2000" dirty="0">
                <a:cs typeface="Arial" pitchFamily="34" charset="0"/>
              </a:rPr>
              <a:t>la suma de las </a:t>
            </a:r>
            <a:r>
              <a:rPr lang="es-MX" sz="2000" dirty="0" smtClean="0">
                <a:cs typeface="Arial" pitchFamily="34" charset="0"/>
              </a:rPr>
              <a:t>capacidades de cada integrante de la red. </a:t>
            </a:r>
            <a:r>
              <a:rPr lang="es-MX" sz="2000" dirty="0">
                <a:cs typeface="Arial" pitchFamily="34" charset="0"/>
              </a:rPr>
              <a:t>Los </a:t>
            </a:r>
            <a:r>
              <a:rPr lang="es-MX" sz="2000" dirty="0" smtClean="0">
                <a:cs typeface="Arial" pitchFamily="34" charset="0"/>
              </a:rPr>
              <a:t>administradores de la red </a:t>
            </a:r>
            <a:r>
              <a:rPr lang="es-MX" sz="2000" dirty="0">
                <a:cs typeface="Arial" pitchFamily="34" charset="0"/>
              </a:rPr>
              <a:t>emplean fundamentalmente </a:t>
            </a:r>
            <a:r>
              <a:rPr lang="es-MX" sz="2000" dirty="0" smtClean="0">
                <a:cs typeface="Arial" pitchFamily="34" charset="0"/>
              </a:rPr>
              <a:t> </a:t>
            </a:r>
            <a:r>
              <a:rPr lang="es-MX" sz="2000" dirty="0">
                <a:cs typeface="Arial" pitchFamily="34" charset="0"/>
              </a:rPr>
              <a:t>sistemas de </a:t>
            </a:r>
            <a:r>
              <a:rPr lang="es-MX" sz="2000" dirty="0" smtClean="0">
                <a:cs typeface="Arial" pitchFamily="34" charset="0"/>
              </a:rPr>
              <a:t>normalización de información </a:t>
            </a:r>
            <a:r>
              <a:rPr lang="es-MX" sz="2000" dirty="0">
                <a:cs typeface="Arial" pitchFamily="34" charset="0"/>
              </a:rPr>
              <a:t>entre redes con </a:t>
            </a:r>
            <a:r>
              <a:rPr lang="es-MX" sz="2000" dirty="0" smtClean="0">
                <a:cs typeface="Arial" pitchFamily="34" charset="0"/>
              </a:rPr>
              <a:t>diferentes esquemas de gestión documental. (Casas, 2011)</a:t>
            </a:r>
            <a:endParaRPr lang="es-MX" dirty="0"/>
          </a:p>
        </p:txBody>
      </p:sp>
      <p:sp>
        <p:nvSpPr>
          <p:cNvPr id="3" name="2 Título"/>
          <p:cNvSpPr>
            <a:spLocks noGrp="1"/>
          </p:cNvSpPr>
          <p:nvPr>
            <p:ph type="title"/>
          </p:nvPr>
        </p:nvSpPr>
        <p:spPr/>
        <p:txBody>
          <a:bodyPr/>
          <a:lstStyle/>
          <a:p>
            <a:pPr algn="ctr"/>
            <a:r>
              <a:rPr lang="es-ES" b="1" dirty="0" smtClean="0">
                <a:solidFill>
                  <a:srgbClr val="FF0000"/>
                </a:solidFill>
              </a:rPr>
              <a:t>Qué es?</a:t>
            </a:r>
            <a:endParaRPr lang="es-MX" b="1" dirty="0">
              <a:solidFill>
                <a:srgbClr val="FF0000"/>
              </a:solidFill>
            </a:endParaRPr>
          </a:p>
        </p:txBody>
      </p:sp>
    </p:spTree>
    <p:extLst>
      <p:ext uri="{BB962C8B-B14F-4D97-AF65-F5344CB8AC3E}">
        <p14:creationId xmlns:p14="http://schemas.microsoft.com/office/powerpoint/2010/main" val="169480364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539552" y="332656"/>
            <a:ext cx="7680960" cy="1066800"/>
          </a:xfrm>
        </p:spPr>
        <p:txBody>
          <a:bodyPr>
            <a:normAutofit fontScale="90000"/>
          </a:bodyPr>
          <a:lstStyle/>
          <a:p>
            <a:pPr algn="ctr"/>
            <a:r>
              <a:rPr lang="es-MX" b="1" dirty="0" smtClean="0">
                <a:solidFill>
                  <a:srgbClr val="FF0000"/>
                </a:solidFill>
              </a:rPr>
              <a:t>Esquema práctico de una red de agregación</a:t>
            </a:r>
            <a:endParaRPr lang="es-MX" b="1" dirty="0">
              <a:solidFill>
                <a:srgbClr val="FF0000"/>
              </a:solidFill>
            </a:endParaRPr>
          </a:p>
        </p:txBody>
      </p:sp>
      <p:pic>
        <p:nvPicPr>
          <p:cNvPr id="6" name="5 Marcador de contenido"/>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187624" y="1844824"/>
            <a:ext cx="6865944" cy="3456384"/>
          </a:xfrm>
        </p:spPr>
      </p:pic>
      <p:sp>
        <p:nvSpPr>
          <p:cNvPr id="7" name="6 CuadroTexto"/>
          <p:cNvSpPr txBox="1"/>
          <p:nvPr/>
        </p:nvSpPr>
        <p:spPr>
          <a:xfrm>
            <a:off x="251520" y="5722204"/>
            <a:ext cx="8517716" cy="646331"/>
          </a:xfrm>
          <a:prstGeom prst="rect">
            <a:avLst/>
          </a:prstGeom>
          <a:noFill/>
        </p:spPr>
        <p:txBody>
          <a:bodyPr wrap="none" rtlCol="0">
            <a:spAutoFit/>
          </a:bodyPr>
          <a:lstStyle/>
          <a:p>
            <a:r>
              <a:rPr lang="es-MX" dirty="0" smtClean="0"/>
              <a:t>Nota:  Se hace el símil de una red informática pero el esquema  estructural e instrumental</a:t>
            </a:r>
          </a:p>
          <a:p>
            <a:r>
              <a:rPr lang="es-MX" dirty="0" smtClean="0"/>
              <a:t>Es el mismo en una red de conocimiento.</a:t>
            </a:r>
            <a:endParaRPr lang="es-MX" dirty="0"/>
          </a:p>
        </p:txBody>
      </p:sp>
      <p:sp>
        <p:nvSpPr>
          <p:cNvPr id="8" name="7 CuadroTexto"/>
          <p:cNvSpPr txBox="1"/>
          <p:nvPr/>
        </p:nvSpPr>
        <p:spPr>
          <a:xfrm>
            <a:off x="6300192" y="5363343"/>
            <a:ext cx="1691938" cy="307777"/>
          </a:xfrm>
          <a:prstGeom prst="rect">
            <a:avLst/>
          </a:prstGeom>
          <a:noFill/>
        </p:spPr>
        <p:txBody>
          <a:bodyPr wrap="none" rtlCol="0">
            <a:spAutoFit/>
          </a:bodyPr>
          <a:lstStyle/>
          <a:p>
            <a:r>
              <a:rPr lang="es-MX" sz="1400" dirty="0" smtClean="0"/>
              <a:t>Fuente: CNMC,2017 </a:t>
            </a:r>
            <a:endParaRPr lang="es-MX" sz="1400" dirty="0"/>
          </a:p>
        </p:txBody>
      </p:sp>
    </p:spTree>
    <p:extLst>
      <p:ext uri="{BB962C8B-B14F-4D97-AF65-F5344CB8AC3E}">
        <p14:creationId xmlns:p14="http://schemas.microsoft.com/office/powerpoint/2010/main" val="128232219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611560" y="2111374"/>
            <a:ext cx="7416823" cy="3621881"/>
          </a:xfrm>
        </p:spPr>
      </p:pic>
      <p:sp>
        <p:nvSpPr>
          <p:cNvPr id="3" name="2 Título"/>
          <p:cNvSpPr>
            <a:spLocks noGrp="1"/>
          </p:cNvSpPr>
          <p:nvPr>
            <p:ph type="title"/>
          </p:nvPr>
        </p:nvSpPr>
        <p:spPr>
          <a:xfrm>
            <a:off x="352426" y="228600"/>
            <a:ext cx="7891982" cy="1184176"/>
          </a:xfrm>
        </p:spPr>
        <p:txBody>
          <a:bodyPr>
            <a:normAutofit/>
          </a:bodyPr>
          <a:lstStyle/>
          <a:p>
            <a:pPr algn="ctr"/>
            <a:r>
              <a:rPr lang="es-ES" b="1" dirty="0">
                <a:solidFill>
                  <a:srgbClr val="FF0000"/>
                </a:solidFill>
              </a:rPr>
              <a:t>Ejemplo: </a:t>
            </a:r>
            <a:r>
              <a:rPr lang="es-ES" b="1" dirty="0" smtClean="0">
                <a:solidFill>
                  <a:srgbClr val="FF0000"/>
                </a:solidFill>
              </a:rPr>
              <a:t>repositorios institucionales</a:t>
            </a:r>
            <a:endParaRPr lang="es-MX" b="1" dirty="0">
              <a:solidFill>
                <a:srgbClr val="FF0000"/>
              </a:solidFill>
            </a:endParaRPr>
          </a:p>
        </p:txBody>
      </p:sp>
      <p:sp>
        <p:nvSpPr>
          <p:cNvPr id="5" name="4 CuadroTexto"/>
          <p:cNvSpPr txBox="1"/>
          <p:nvPr/>
        </p:nvSpPr>
        <p:spPr>
          <a:xfrm>
            <a:off x="5580112" y="5857835"/>
            <a:ext cx="2459969" cy="307777"/>
          </a:xfrm>
          <a:prstGeom prst="rect">
            <a:avLst/>
          </a:prstGeom>
          <a:noFill/>
        </p:spPr>
        <p:txBody>
          <a:bodyPr wrap="none" rtlCol="0">
            <a:spAutoFit/>
          </a:bodyPr>
          <a:lstStyle/>
          <a:p>
            <a:r>
              <a:rPr lang="es-MX" sz="1400" dirty="0" smtClean="0"/>
              <a:t>Fuente: Acervos digitales, 2017</a:t>
            </a:r>
            <a:endParaRPr lang="es-MX" sz="1400" dirty="0"/>
          </a:p>
        </p:txBody>
      </p:sp>
    </p:spTree>
    <p:extLst>
      <p:ext uri="{BB962C8B-B14F-4D97-AF65-F5344CB8AC3E}">
        <p14:creationId xmlns:p14="http://schemas.microsoft.com/office/powerpoint/2010/main" val="368911546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quarter" idx="13"/>
          </p:nvPr>
        </p:nvSpPr>
        <p:spPr>
          <a:xfrm>
            <a:off x="683568" y="1462844"/>
            <a:ext cx="7680960" cy="4724400"/>
          </a:xfrm>
        </p:spPr>
        <p:txBody>
          <a:bodyPr/>
          <a:lstStyle/>
          <a:p>
            <a:endParaRPr lang="es-MX" dirty="0"/>
          </a:p>
        </p:txBody>
      </p:sp>
      <p:sp>
        <p:nvSpPr>
          <p:cNvPr id="3" name="2 Título"/>
          <p:cNvSpPr>
            <a:spLocks noGrp="1"/>
          </p:cNvSpPr>
          <p:nvPr>
            <p:ph type="title"/>
          </p:nvPr>
        </p:nvSpPr>
        <p:spPr/>
        <p:txBody>
          <a:bodyPr/>
          <a:lstStyle/>
          <a:p>
            <a:pPr algn="ctr"/>
            <a:r>
              <a:rPr lang="es-ES" dirty="0" smtClean="0">
                <a:solidFill>
                  <a:srgbClr val="FF0000"/>
                </a:solidFill>
              </a:rPr>
              <a:t>Modelo cadena de valor</a:t>
            </a:r>
            <a:endParaRPr lang="es-MX" dirty="0">
              <a:solidFill>
                <a:srgbClr val="FF0000"/>
              </a:solidFill>
            </a:endParaRPr>
          </a:p>
        </p:txBody>
      </p:sp>
      <p:sp>
        <p:nvSpPr>
          <p:cNvPr id="4" name="3 Hexágono"/>
          <p:cNvSpPr/>
          <p:nvPr/>
        </p:nvSpPr>
        <p:spPr>
          <a:xfrm>
            <a:off x="3275856" y="3212976"/>
            <a:ext cx="1800200" cy="1224136"/>
          </a:xfrm>
          <a:prstGeom prst="hexago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solidFill>
                  <a:srgbClr val="FFFFFF"/>
                </a:solidFill>
              </a:rPr>
              <a:t>Integrador</a:t>
            </a:r>
            <a:endParaRPr lang="es-MX" dirty="0">
              <a:solidFill>
                <a:srgbClr val="FFFFFF"/>
              </a:solidFill>
            </a:endParaRPr>
          </a:p>
        </p:txBody>
      </p:sp>
      <p:sp>
        <p:nvSpPr>
          <p:cNvPr id="5" name="4 Triángulo isósceles"/>
          <p:cNvSpPr/>
          <p:nvPr/>
        </p:nvSpPr>
        <p:spPr>
          <a:xfrm>
            <a:off x="5635344" y="1794520"/>
            <a:ext cx="1060704" cy="914400"/>
          </a:xfrm>
          <a:prstGeom prst="triangl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rgbClr val="00B050"/>
              </a:solidFill>
            </a:endParaRPr>
          </a:p>
        </p:txBody>
      </p:sp>
      <p:sp>
        <p:nvSpPr>
          <p:cNvPr id="6" name="5 Triángulo isósceles"/>
          <p:cNvSpPr/>
          <p:nvPr/>
        </p:nvSpPr>
        <p:spPr>
          <a:xfrm>
            <a:off x="6182472" y="3293577"/>
            <a:ext cx="1060704" cy="914400"/>
          </a:xfrm>
          <a:prstGeom prst="triangl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rgbClr val="FFFFFF"/>
              </a:solidFill>
            </a:endParaRPr>
          </a:p>
        </p:txBody>
      </p:sp>
      <p:sp>
        <p:nvSpPr>
          <p:cNvPr id="7" name="6 Triángulo isósceles"/>
          <p:cNvSpPr/>
          <p:nvPr/>
        </p:nvSpPr>
        <p:spPr>
          <a:xfrm>
            <a:off x="5701272" y="4725144"/>
            <a:ext cx="1060704" cy="914400"/>
          </a:xfrm>
          <a:prstGeom prst="triangl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rgbClr val="FFFFFF"/>
              </a:solidFill>
            </a:endParaRPr>
          </a:p>
        </p:txBody>
      </p:sp>
      <p:sp>
        <p:nvSpPr>
          <p:cNvPr id="8" name="7 Elipse"/>
          <p:cNvSpPr/>
          <p:nvPr/>
        </p:nvSpPr>
        <p:spPr>
          <a:xfrm>
            <a:off x="1619672" y="2132856"/>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rgbClr val="FFFFFF"/>
              </a:solidFill>
            </a:endParaRPr>
          </a:p>
        </p:txBody>
      </p:sp>
      <p:sp>
        <p:nvSpPr>
          <p:cNvPr id="9" name="8 Elipse"/>
          <p:cNvSpPr/>
          <p:nvPr/>
        </p:nvSpPr>
        <p:spPr>
          <a:xfrm>
            <a:off x="2076872" y="3502287"/>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rgbClr val="FFFFFF"/>
              </a:solidFill>
            </a:endParaRPr>
          </a:p>
        </p:txBody>
      </p:sp>
      <p:sp>
        <p:nvSpPr>
          <p:cNvPr id="10" name="9 Elipse"/>
          <p:cNvSpPr/>
          <p:nvPr/>
        </p:nvSpPr>
        <p:spPr>
          <a:xfrm>
            <a:off x="480267" y="3042174"/>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rgbClr val="FFFFFF"/>
              </a:solidFill>
            </a:endParaRPr>
          </a:p>
        </p:txBody>
      </p:sp>
      <p:sp>
        <p:nvSpPr>
          <p:cNvPr id="11" name="10 Elipse"/>
          <p:cNvSpPr/>
          <p:nvPr/>
        </p:nvSpPr>
        <p:spPr>
          <a:xfrm>
            <a:off x="1687279" y="5013176"/>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rgbClr val="FFFFFF"/>
              </a:solidFill>
            </a:endParaRPr>
          </a:p>
        </p:txBody>
      </p:sp>
      <p:sp>
        <p:nvSpPr>
          <p:cNvPr id="12" name="11 Elipse"/>
          <p:cNvSpPr/>
          <p:nvPr/>
        </p:nvSpPr>
        <p:spPr>
          <a:xfrm>
            <a:off x="434061" y="4314800"/>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rgbClr val="FFFFFF"/>
              </a:solidFill>
            </a:endParaRPr>
          </a:p>
        </p:txBody>
      </p:sp>
      <p:cxnSp>
        <p:nvCxnSpPr>
          <p:cNvPr id="14" name="13 Conector recto de flecha"/>
          <p:cNvCxnSpPr/>
          <p:nvPr/>
        </p:nvCxnSpPr>
        <p:spPr>
          <a:xfrm>
            <a:off x="2601679" y="2708920"/>
            <a:ext cx="818193"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15 Conector recto de flecha"/>
          <p:cNvCxnSpPr/>
          <p:nvPr/>
        </p:nvCxnSpPr>
        <p:spPr>
          <a:xfrm flipV="1">
            <a:off x="3010775" y="3956574"/>
            <a:ext cx="265081" cy="29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17 Conector recto de flecha"/>
          <p:cNvCxnSpPr/>
          <p:nvPr/>
        </p:nvCxnSpPr>
        <p:spPr>
          <a:xfrm flipV="1">
            <a:off x="2534072" y="4416687"/>
            <a:ext cx="885800" cy="8125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19 Conector recto de flecha"/>
          <p:cNvCxnSpPr/>
          <p:nvPr/>
        </p:nvCxnSpPr>
        <p:spPr>
          <a:xfrm>
            <a:off x="1348461" y="5013176"/>
            <a:ext cx="338818" cy="2160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21 Conector recto de flecha"/>
          <p:cNvCxnSpPr/>
          <p:nvPr/>
        </p:nvCxnSpPr>
        <p:spPr>
          <a:xfrm flipV="1">
            <a:off x="1348461" y="2960948"/>
            <a:ext cx="271211" cy="2520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23 Conector recto de flecha"/>
          <p:cNvCxnSpPr/>
          <p:nvPr/>
        </p:nvCxnSpPr>
        <p:spPr>
          <a:xfrm flipV="1">
            <a:off x="891261" y="3959487"/>
            <a:ext cx="0" cy="21474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27 Conector recto de flecha"/>
          <p:cNvCxnSpPr/>
          <p:nvPr/>
        </p:nvCxnSpPr>
        <p:spPr>
          <a:xfrm flipV="1">
            <a:off x="2267744" y="4437112"/>
            <a:ext cx="144016" cy="576064"/>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30" name="29 Conector recto de flecha"/>
          <p:cNvCxnSpPr/>
          <p:nvPr/>
        </p:nvCxnSpPr>
        <p:spPr>
          <a:xfrm>
            <a:off x="2267744" y="3042174"/>
            <a:ext cx="144016" cy="386826"/>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32" name="31 Conector recto de flecha"/>
          <p:cNvCxnSpPr/>
          <p:nvPr/>
        </p:nvCxnSpPr>
        <p:spPr>
          <a:xfrm>
            <a:off x="5220072" y="3825044"/>
            <a:ext cx="9624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35 Conector recto de flecha"/>
          <p:cNvCxnSpPr/>
          <p:nvPr/>
        </p:nvCxnSpPr>
        <p:spPr>
          <a:xfrm flipV="1">
            <a:off x="4860032" y="2708920"/>
            <a:ext cx="775312"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37 Conector recto de flecha"/>
          <p:cNvCxnSpPr/>
          <p:nvPr/>
        </p:nvCxnSpPr>
        <p:spPr>
          <a:xfrm>
            <a:off x="4874484" y="4415587"/>
            <a:ext cx="914400" cy="914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9" name="38 CuadroTexto"/>
          <p:cNvSpPr txBox="1"/>
          <p:nvPr/>
        </p:nvSpPr>
        <p:spPr>
          <a:xfrm>
            <a:off x="6876256" y="5329987"/>
            <a:ext cx="998991" cy="369332"/>
          </a:xfrm>
          <a:prstGeom prst="rect">
            <a:avLst/>
          </a:prstGeom>
          <a:noFill/>
        </p:spPr>
        <p:txBody>
          <a:bodyPr wrap="none" rtlCol="0">
            <a:spAutoFit/>
          </a:bodyPr>
          <a:lstStyle/>
          <a:p>
            <a:r>
              <a:rPr lang="es-ES" dirty="0">
                <a:solidFill>
                  <a:srgbClr val="FFFFFF"/>
                </a:solidFill>
              </a:rPr>
              <a:t>Usuarios</a:t>
            </a:r>
            <a:endParaRPr lang="es-MX" dirty="0">
              <a:solidFill>
                <a:srgbClr val="FFFFFF"/>
              </a:solidFill>
            </a:endParaRPr>
          </a:p>
        </p:txBody>
      </p:sp>
      <p:sp>
        <p:nvSpPr>
          <p:cNvPr id="40" name="39 CuadroTexto"/>
          <p:cNvSpPr txBox="1"/>
          <p:nvPr/>
        </p:nvSpPr>
        <p:spPr>
          <a:xfrm>
            <a:off x="123230" y="5329987"/>
            <a:ext cx="1536062" cy="369332"/>
          </a:xfrm>
          <a:prstGeom prst="rect">
            <a:avLst/>
          </a:prstGeom>
          <a:noFill/>
        </p:spPr>
        <p:txBody>
          <a:bodyPr wrap="none" rtlCol="0">
            <a:spAutoFit/>
          </a:bodyPr>
          <a:lstStyle/>
          <a:p>
            <a:r>
              <a:rPr lang="es-ES" dirty="0">
                <a:solidFill>
                  <a:srgbClr val="FFFFFF"/>
                </a:solidFill>
              </a:rPr>
              <a:t>Investigadores</a:t>
            </a:r>
            <a:endParaRPr lang="es-MX" dirty="0">
              <a:solidFill>
                <a:srgbClr val="FFFFFF"/>
              </a:solidFill>
            </a:endParaRPr>
          </a:p>
        </p:txBody>
      </p:sp>
      <p:sp>
        <p:nvSpPr>
          <p:cNvPr id="13" name="12 Flecha curvada hacia la izquierda"/>
          <p:cNvSpPr/>
          <p:nvPr/>
        </p:nvSpPr>
        <p:spPr>
          <a:xfrm rot="5400000">
            <a:off x="4051372" y="4364560"/>
            <a:ext cx="731520" cy="3766120"/>
          </a:xfrm>
          <a:prstGeom prst="curvedLef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rgbClr val="FFFFFF"/>
              </a:solidFill>
            </a:endParaRPr>
          </a:p>
        </p:txBody>
      </p:sp>
    </p:spTree>
    <p:extLst>
      <p:ext uri="{BB962C8B-B14F-4D97-AF65-F5344CB8AC3E}">
        <p14:creationId xmlns:p14="http://schemas.microsoft.com/office/powerpoint/2010/main" val="396974414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quarter" idx="13"/>
          </p:nvPr>
        </p:nvSpPr>
        <p:spPr>
          <a:xfrm>
            <a:off x="352426" y="1463040"/>
            <a:ext cx="8324030" cy="4724400"/>
          </a:xfrm>
        </p:spPr>
        <p:txBody>
          <a:bodyPr>
            <a:normAutofit/>
          </a:bodyPr>
          <a:lstStyle/>
          <a:p>
            <a:pPr marL="285750" indent="-285750" algn="just">
              <a:buFont typeface="Arial" pitchFamily="34" charset="0"/>
              <a:buChar char="•"/>
            </a:pPr>
            <a:endParaRPr lang="es-ES" dirty="0" smtClean="0"/>
          </a:p>
          <a:p>
            <a:pPr marL="285750" indent="-285750" algn="just">
              <a:buFont typeface="Arial" pitchFamily="34" charset="0"/>
              <a:buChar char="•"/>
            </a:pPr>
            <a:endParaRPr lang="es-ES" dirty="0"/>
          </a:p>
          <a:p>
            <a:pPr marL="285750" indent="-285750" algn="just">
              <a:buFont typeface="Arial" pitchFamily="34" charset="0"/>
              <a:buChar char="•"/>
            </a:pPr>
            <a:r>
              <a:rPr lang="es-ES" dirty="0" smtClean="0"/>
              <a:t>Son una serie de actividades creadoras de valor</a:t>
            </a:r>
          </a:p>
          <a:p>
            <a:pPr marL="285750" indent="-285750" algn="just">
              <a:buFont typeface="Arial" pitchFamily="34" charset="0"/>
              <a:buChar char="•"/>
            </a:pPr>
            <a:r>
              <a:rPr lang="es-ES" dirty="0" smtClean="0"/>
              <a:t>Los enlaces se refieren al flujo de información dentro y fuera de la </a:t>
            </a:r>
            <a:r>
              <a:rPr lang="es-ES" dirty="0" err="1" smtClean="0"/>
              <a:t>interfase</a:t>
            </a:r>
            <a:endParaRPr lang="es-ES" dirty="0" smtClean="0"/>
          </a:p>
          <a:p>
            <a:pPr marL="285750" indent="-285750" algn="just">
              <a:buFont typeface="Arial" pitchFamily="34" charset="0"/>
              <a:buChar char="•"/>
            </a:pPr>
            <a:r>
              <a:rPr lang="es-ES" dirty="0" smtClean="0"/>
              <a:t>Un agente juega el papel de integrador enlazando las redes de investigadores para brindar soluciones </a:t>
            </a:r>
            <a:r>
              <a:rPr lang="es-ES" i="1" dirty="0" smtClean="0"/>
              <a:t>ad hoc</a:t>
            </a:r>
            <a:r>
              <a:rPr lang="es-ES" dirty="0" smtClean="0"/>
              <a:t> a la medida de los usuarios</a:t>
            </a:r>
          </a:p>
          <a:p>
            <a:pPr marL="285750" indent="-285750" algn="just">
              <a:buFont typeface="Arial" pitchFamily="34" charset="0"/>
              <a:buChar char="•"/>
            </a:pPr>
            <a:r>
              <a:rPr lang="es-ES" dirty="0" smtClean="0"/>
              <a:t>Los agentes integradores deben ser innovadores y centrarse en el proceso de valor añadido y en la gestión de relaciones </a:t>
            </a:r>
          </a:p>
          <a:p>
            <a:pPr marL="285750" indent="-285750" algn="just">
              <a:buFont typeface="Arial" pitchFamily="34" charset="0"/>
              <a:buChar char="•"/>
            </a:pPr>
            <a:r>
              <a:rPr lang="es-ES" dirty="0" smtClean="0"/>
              <a:t>La tendencia es alcanzar un alto valor agregado con una tendencia al valor jerárquico alto. (</a:t>
            </a:r>
            <a:r>
              <a:rPr lang="es-ES" sz="1600" dirty="0" smtClean="0"/>
              <a:t>Casas, 2011)</a:t>
            </a:r>
            <a:endParaRPr lang="es-ES" sz="1600" dirty="0"/>
          </a:p>
          <a:p>
            <a:pPr marL="285750" indent="-285750" algn="just">
              <a:buFont typeface="Arial" pitchFamily="34" charset="0"/>
              <a:buChar char="•"/>
            </a:pPr>
            <a:endParaRPr lang="es-MX" dirty="0"/>
          </a:p>
        </p:txBody>
      </p:sp>
      <p:sp>
        <p:nvSpPr>
          <p:cNvPr id="3" name="2 Título"/>
          <p:cNvSpPr>
            <a:spLocks noGrp="1"/>
          </p:cNvSpPr>
          <p:nvPr>
            <p:ph type="title"/>
          </p:nvPr>
        </p:nvSpPr>
        <p:spPr/>
        <p:txBody>
          <a:bodyPr/>
          <a:lstStyle/>
          <a:p>
            <a:pPr algn="ctr"/>
            <a:r>
              <a:rPr lang="es-ES" b="1" dirty="0" smtClean="0">
                <a:solidFill>
                  <a:srgbClr val="FF0000"/>
                </a:solidFill>
              </a:rPr>
              <a:t>Modelo de cadena de valor</a:t>
            </a:r>
            <a:endParaRPr lang="es-MX" b="1" dirty="0">
              <a:solidFill>
                <a:srgbClr val="FF0000"/>
              </a:solidFill>
            </a:endParaRPr>
          </a:p>
        </p:txBody>
      </p:sp>
    </p:spTree>
    <p:extLst>
      <p:ext uri="{BB962C8B-B14F-4D97-AF65-F5344CB8AC3E}">
        <p14:creationId xmlns:p14="http://schemas.microsoft.com/office/powerpoint/2010/main" val="344471208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755576" y="1700808"/>
            <a:ext cx="7776864" cy="4724400"/>
          </a:xfrm>
        </p:spPr>
      </p:pic>
      <p:sp>
        <p:nvSpPr>
          <p:cNvPr id="3" name="2 Título"/>
          <p:cNvSpPr>
            <a:spLocks noGrp="1"/>
          </p:cNvSpPr>
          <p:nvPr>
            <p:ph type="title"/>
          </p:nvPr>
        </p:nvSpPr>
        <p:spPr/>
        <p:txBody>
          <a:bodyPr/>
          <a:lstStyle/>
          <a:p>
            <a:pPr algn="ctr"/>
            <a:r>
              <a:rPr lang="es-ES" dirty="0" smtClean="0"/>
              <a:t>Ejemplo </a:t>
            </a:r>
            <a:r>
              <a:rPr lang="es-ES" dirty="0" err="1" smtClean="0"/>
              <a:t>Redalyc</a:t>
            </a:r>
            <a:endParaRPr lang="es-MX" dirty="0"/>
          </a:p>
        </p:txBody>
      </p:sp>
    </p:spTree>
    <p:extLst>
      <p:ext uri="{BB962C8B-B14F-4D97-AF65-F5344CB8AC3E}">
        <p14:creationId xmlns:p14="http://schemas.microsoft.com/office/powerpoint/2010/main" val="28740042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quarter" idx="13"/>
          </p:nvPr>
        </p:nvSpPr>
        <p:spPr>
          <a:xfrm>
            <a:off x="539552" y="1484784"/>
            <a:ext cx="7680960" cy="4724400"/>
          </a:xfrm>
        </p:spPr>
        <p:txBody>
          <a:bodyPr/>
          <a:lstStyle/>
          <a:p>
            <a:endParaRPr lang="es-ES" dirty="0" smtClean="0"/>
          </a:p>
          <a:p>
            <a:pPr algn="ctr"/>
            <a:r>
              <a:rPr lang="es-ES" sz="4000" spc="0" dirty="0">
                <a:solidFill>
                  <a:srgbClr val="FFFF00"/>
                </a:solidFill>
                <a:ea typeface="+mj-ea"/>
                <a:cs typeface="Tunga" pitchFamily="2"/>
              </a:rPr>
              <a:t>Temas 1 a 5</a:t>
            </a:r>
            <a:endParaRPr lang="es-ES" sz="4000" dirty="0">
              <a:solidFill>
                <a:srgbClr val="FFFF00"/>
              </a:solidFill>
            </a:endParaRPr>
          </a:p>
          <a:p>
            <a:endParaRPr lang="es-ES" dirty="0" smtClean="0"/>
          </a:p>
          <a:p>
            <a:endParaRPr lang="es-ES" dirty="0"/>
          </a:p>
          <a:p>
            <a:endParaRPr lang="es-ES" dirty="0" smtClean="0"/>
          </a:p>
          <a:p>
            <a:endParaRPr lang="es-ES" dirty="0"/>
          </a:p>
          <a:p>
            <a:pPr algn="ctr"/>
            <a:r>
              <a:rPr lang="es-ES" sz="3600" dirty="0" smtClean="0">
                <a:solidFill>
                  <a:srgbClr val="FFC000"/>
                </a:solidFill>
              </a:rPr>
              <a:t>Modelos de redes de conocimiento</a:t>
            </a:r>
            <a:endParaRPr lang="es-MX" sz="3600" dirty="0">
              <a:solidFill>
                <a:srgbClr val="FFC000"/>
              </a:solidFill>
            </a:endParaRPr>
          </a:p>
        </p:txBody>
      </p:sp>
      <p:sp>
        <p:nvSpPr>
          <p:cNvPr id="3" name="2 Título"/>
          <p:cNvSpPr>
            <a:spLocks noGrp="1"/>
          </p:cNvSpPr>
          <p:nvPr>
            <p:ph type="title"/>
          </p:nvPr>
        </p:nvSpPr>
        <p:spPr/>
        <p:txBody>
          <a:bodyPr>
            <a:normAutofit/>
          </a:bodyPr>
          <a:lstStyle/>
          <a:p>
            <a:pPr algn="ctr"/>
            <a:r>
              <a:rPr lang="es-ES" sz="4400" b="1" dirty="0" smtClean="0">
                <a:solidFill>
                  <a:srgbClr val="FF0000"/>
                </a:solidFill>
              </a:rPr>
              <a:t>Unidad de competencia III</a:t>
            </a:r>
            <a:endParaRPr lang="es-MX" sz="4400" b="1" dirty="0">
              <a:solidFill>
                <a:srgbClr val="FF0000"/>
              </a:solidFill>
            </a:endParaRPr>
          </a:p>
        </p:txBody>
      </p:sp>
    </p:spTree>
    <p:extLst>
      <p:ext uri="{BB962C8B-B14F-4D97-AF65-F5344CB8AC3E}">
        <p14:creationId xmlns:p14="http://schemas.microsoft.com/office/powerpoint/2010/main" val="152001406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19 Elipse"/>
          <p:cNvSpPr/>
          <p:nvPr/>
        </p:nvSpPr>
        <p:spPr>
          <a:xfrm>
            <a:off x="581537" y="1274326"/>
            <a:ext cx="6912768" cy="540849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rgbClr val="FFFFFF"/>
              </a:solidFill>
            </a:endParaRPr>
          </a:p>
        </p:txBody>
      </p:sp>
      <p:sp>
        <p:nvSpPr>
          <p:cNvPr id="3" name="2 Título"/>
          <p:cNvSpPr>
            <a:spLocks noGrp="1"/>
          </p:cNvSpPr>
          <p:nvPr>
            <p:ph type="title"/>
          </p:nvPr>
        </p:nvSpPr>
        <p:spPr>
          <a:xfrm>
            <a:off x="322513" y="-150187"/>
            <a:ext cx="7680960" cy="1066800"/>
          </a:xfrm>
        </p:spPr>
        <p:txBody>
          <a:bodyPr/>
          <a:lstStyle/>
          <a:p>
            <a:pPr algn="ctr"/>
            <a:r>
              <a:rPr lang="es-ES" b="1" dirty="0" smtClean="0">
                <a:solidFill>
                  <a:srgbClr val="FF0000"/>
                </a:solidFill>
              </a:rPr>
              <a:t>Modelo de alianza</a:t>
            </a:r>
            <a:endParaRPr lang="es-MX" b="1" dirty="0">
              <a:solidFill>
                <a:srgbClr val="FF0000"/>
              </a:solidFill>
            </a:endParaRPr>
          </a:p>
        </p:txBody>
      </p:sp>
      <p:sp>
        <p:nvSpPr>
          <p:cNvPr id="4" name="3 Triángulo isósceles"/>
          <p:cNvSpPr/>
          <p:nvPr/>
        </p:nvSpPr>
        <p:spPr>
          <a:xfrm>
            <a:off x="1701911" y="1614020"/>
            <a:ext cx="1693766" cy="1512168"/>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dirty="0" smtClean="0">
                <a:solidFill>
                  <a:srgbClr val="FFFFFF"/>
                </a:solidFill>
              </a:rPr>
              <a:t>Investigador</a:t>
            </a:r>
          </a:p>
          <a:p>
            <a:pPr algn="ctr"/>
            <a:r>
              <a:rPr lang="es-ES" sz="1400" dirty="0" smtClean="0">
                <a:solidFill>
                  <a:srgbClr val="FFFFFF"/>
                </a:solidFill>
              </a:rPr>
              <a:t>Usuario</a:t>
            </a:r>
            <a:endParaRPr lang="es-MX" sz="1400" dirty="0">
              <a:solidFill>
                <a:srgbClr val="FFFFFF"/>
              </a:solidFill>
            </a:endParaRPr>
          </a:p>
        </p:txBody>
      </p:sp>
      <p:pic>
        <p:nvPicPr>
          <p:cNvPr id="1026" name="Picture 2"/>
          <p:cNvPicPr>
            <a:picLocks noGrp="1" noChangeAspect="1" noChangeArrowheads="1"/>
          </p:cNvPicPr>
          <p:nvPr>
            <p:ph sz="quarter" idx="13"/>
          </p:nvPr>
        </p:nvPicPr>
        <p:blipFill>
          <a:blip r:embed="rId2" cstate="print">
            <a:extLst>
              <a:ext uri="{28A0092B-C50C-407E-A947-70E740481C1C}">
                <a14:useLocalDpi xmlns:a14="http://schemas.microsoft.com/office/drawing/2010/main" val="0"/>
              </a:ext>
            </a:extLst>
          </a:blip>
          <a:srcRect/>
          <a:stretch>
            <a:fillRect/>
          </a:stretch>
        </p:blipFill>
        <p:spPr bwMode="auto">
          <a:xfrm>
            <a:off x="4643743" y="2060848"/>
            <a:ext cx="1597290" cy="1530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Elipse"/>
          <p:cNvSpPr/>
          <p:nvPr/>
        </p:nvSpPr>
        <p:spPr>
          <a:xfrm>
            <a:off x="1925365" y="1742238"/>
            <a:ext cx="1152128" cy="121328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rgbClr val="FFFFFF"/>
              </a:solidFill>
            </a:endParaRPr>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44008" y="4194563"/>
            <a:ext cx="1597025" cy="153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8652" y="3429000"/>
            <a:ext cx="1597025" cy="153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12170" y="3796933"/>
            <a:ext cx="1169987" cy="1231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93685" y="2370104"/>
            <a:ext cx="1169987" cy="1231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78315" y="4541504"/>
            <a:ext cx="1169987" cy="1231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0" name="9 Conector recto de flecha"/>
          <p:cNvCxnSpPr/>
          <p:nvPr/>
        </p:nvCxnSpPr>
        <p:spPr>
          <a:xfrm>
            <a:off x="3395677" y="3284984"/>
            <a:ext cx="1482638" cy="1368152"/>
          </a:xfrm>
          <a:prstGeom prst="straightConnector1">
            <a:avLst/>
          </a:prstGeom>
          <a:ln w="25400">
            <a:solidFill>
              <a:srgbClr val="C0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2" name="11 Conector recto de flecha"/>
          <p:cNvCxnSpPr/>
          <p:nvPr/>
        </p:nvCxnSpPr>
        <p:spPr>
          <a:xfrm flipH="1">
            <a:off x="3286087" y="3284984"/>
            <a:ext cx="1501937" cy="792088"/>
          </a:xfrm>
          <a:prstGeom prst="straightConnector1">
            <a:avLst/>
          </a:prstGeom>
          <a:ln w="25400">
            <a:solidFill>
              <a:srgbClr val="C0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13 Conector recto de flecha"/>
          <p:cNvCxnSpPr/>
          <p:nvPr/>
        </p:nvCxnSpPr>
        <p:spPr>
          <a:xfrm flipH="1" flipV="1">
            <a:off x="3182157" y="2204864"/>
            <a:ext cx="1711528" cy="432048"/>
          </a:xfrm>
          <a:prstGeom prst="straightConnector1">
            <a:avLst/>
          </a:prstGeom>
          <a:ln w="25400">
            <a:solidFill>
              <a:srgbClr val="C0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6" name="15 Conector recto de flecha"/>
          <p:cNvCxnSpPr/>
          <p:nvPr/>
        </p:nvCxnSpPr>
        <p:spPr>
          <a:xfrm>
            <a:off x="2339752" y="3094112"/>
            <a:ext cx="0" cy="702821"/>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22" name="21 Conector recto de flecha"/>
          <p:cNvCxnSpPr/>
          <p:nvPr/>
        </p:nvCxnSpPr>
        <p:spPr>
          <a:xfrm>
            <a:off x="2195736" y="3094112"/>
            <a:ext cx="0" cy="62292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23" name="22 CuadroTexto"/>
          <p:cNvSpPr txBox="1"/>
          <p:nvPr/>
        </p:nvSpPr>
        <p:spPr>
          <a:xfrm>
            <a:off x="1952196" y="4059853"/>
            <a:ext cx="1333891" cy="646331"/>
          </a:xfrm>
          <a:prstGeom prst="rect">
            <a:avLst/>
          </a:prstGeom>
          <a:noFill/>
        </p:spPr>
        <p:txBody>
          <a:bodyPr wrap="none" rtlCol="0">
            <a:spAutoFit/>
          </a:bodyPr>
          <a:lstStyle/>
          <a:p>
            <a:pPr algn="ctr"/>
            <a:r>
              <a:rPr lang="es-ES" dirty="0" smtClean="0">
                <a:solidFill>
                  <a:srgbClr val="FFFFFF"/>
                </a:solidFill>
              </a:rPr>
              <a:t>Investigador</a:t>
            </a:r>
          </a:p>
          <a:p>
            <a:pPr algn="ctr"/>
            <a:r>
              <a:rPr lang="es-ES" dirty="0" smtClean="0">
                <a:solidFill>
                  <a:srgbClr val="FFFFFF"/>
                </a:solidFill>
              </a:rPr>
              <a:t>usuario</a:t>
            </a:r>
            <a:endParaRPr lang="es-MX" dirty="0">
              <a:solidFill>
                <a:srgbClr val="FFFFFF"/>
              </a:solidFill>
            </a:endParaRPr>
          </a:p>
        </p:txBody>
      </p:sp>
      <p:sp>
        <p:nvSpPr>
          <p:cNvPr id="24" name="23 CuadroTexto"/>
          <p:cNvSpPr txBox="1"/>
          <p:nvPr/>
        </p:nvSpPr>
        <p:spPr>
          <a:xfrm>
            <a:off x="4872132" y="4837851"/>
            <a:ext cx="1333891" cy="646331"/>
          </a:xfrm>
          <a:prstGeom prst="rect">
            <a:avLst/>
          </a:prstGeom>
          <a:noFill/>
        </p:spPr>
        <p:txBody>
          <a:bodyPr wrap="none" rtlCol="0">
            <a:spAutoFit/>
          </a:bodyPr>
          <a:lstStyle/>
          <a:p>
            <a:pPr algn="ctr"/>
            <a:r>
              <a:rPr lang="es-ES" dirty="0" smtClean="0">
                <a:solidFill>
                  <a:srgbClr val="FFFFFF"/>
                </a:solidFill>
              </a:rPr>
              <a:t>Investigador</a:t>
            </a:r>
          </a:p>
          <a:p>
            <a:pPr algn="ctr"/>
            <a:r>
              <a:rPr lang="es-ES" dirty="0" smtClean="0">
                <a:solidFill>
                  <a:srgbClr val="FFFFFF"/>
                </a:solidFill>
              </a:rPr>
              <a:t>usuario</a:t>
            </a:r>
            <a:endParaRPr lang="es-MX" dirty="0">
              <a:solidFill>
                <a:srgbClr val="FFFFFF"/>
              </a:solidFill>
            </a:endParaRPr>
          </a:p>
        </p:txBody>
      </p:sp>
      <p:sp>
        <p:nvSpPr>
          <p:cNvPr id="25" name="24 CuadroTexto"/>
          <p:cNvSpPr txBox="1"/>
          <p:nvPr/>
        </p:nvSpPr>
        <p:spPr>
          <a:xfrm>
            <a:off x="4811732" y="2650714"/>
            <a:ext cx="1333891" cy="646331"/>
          </a:xfrm>
          <a:prstGeom prst="rect">
            <a:avLst/>
          </a:prstGeom>
          <a:noFill/>
        </p:spPr>
        <p:txBody>
          <a:bodyPr wrap="none" rtlCol="0">
            <a:spAutoFit/>
          </a:bodyPr>
          <a:lstStyle/>
          <a:p>
            <a:pPr algn="ctr"/>
            <a:r>
              <a:rPr lang="es-ES" dirty="0" smtClean="0">
                <a:solidFill>
                  <a:srgbClr val="FFFFFF"/>
                </a:solidFill>
              </a:rPr>
              <a:t>Investigador</a:t>
            </a:r>
          </a:p>
          <a:p>
            <a:pPr algn="ctr"/>
            <a:r>
              <a:rPr lang="es-ES" dirty="0" smtClean="0">
                <a:solidFill>
                  <a:srgbClr val="FFFFFF"/>
                </a:solidFill>
              </a:rPr>
              <a:t>usuario</a:t>
            </a:r>
            <a:endParaRPr lang="es-MX" dirty="0">
              <a:solidFill>
                <a:srgbClr val="FFFFFF"/>
              </a:solidFill>
            </a:endParaRPr>
          </a:p>
        </p:txBody>
      </p:sp>
      <p:sp>
        <p:nvSpPr>
          <p:cNvPr id="26" name="25 CuadroTexto"/>
          <p:cNvSpPr txBox="1"/>
          <p:nvPr/>
        </p:nvSpPr>
        <p:spPr>
          <a:xfrm>
            <a:off x="2409180" y="5482191"/>
            <a:ext cx="1753813" cy="369332"/>
          </a:xfrm>
          <a:prstGeom prst="rect">
            <a:avLst/>
          </a:prstGeom>
          <a:noFill/>
        </p:spPr>
        <p:txBody>
          <a:bodyPr wrap="none" rtlCol="0">
            <a:spAutoFit/>
          </a:bodyPr>
          <a:lstStyle/>
          <a:p>
            <a:r>
              <a:rPr lang="es-ES" dirty="0" smtClean="0">
                <a:solidFill>
                  <a:srgbClr val="FFFFFF"/>
                </a:solidFill>
              </a:rPr>
              <a:t>Espacio de  valor</a:t>
            </a:r>
            <a:endParaRPr lang="es-MX" dirty="0">
              <a:solidFill>
                <a:srgbClr val="FFFFFF"/>
              </a:solidFill>
            </a:endParaRPr>
          </a:p>
        </p:txBody>
      </p:sp>
    </p:spTree>
    <p:extLst>
      <p:ext uri="{BB962C8B-B14F-4D97-AF65-F5344CB8AC3E}">
        <p14:creationId xmlns:p14="http://schemas.microsoft.com/office/powerpoint/2010/main" val="155089582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quarter" idx="13"/>
          </p:nvPr>
        </p:nvSpPr>
        <p:spPr/>
        <p:txBody>
          <a:bodyPr>
            <a:normAutofit lnSpcReduction="10000"/>
          </a:bodyPr>
          <a:lstStyle/>
          <a:p>
            <a:r>
              <a:rPr lang="es-ES" dirty="0" smtClean="0"/>
              <a:t>La oferta de valor del modelo de alianza, en una comunidad de participantes, es la colaboración para el bien común.</a:t>
            </a:r>
          </a:p>
          <a:p>
            <a:r>
              <a:rPr lang="es-ES" dirty="0" smtClean="0"/>
              <a:t>Numerosos colaboradores, actúan independientemente, crean un bien muy integrado  que les proporciona valor a ellos mismos y a otros.</a:t>
            </a:r>
          </a:p>
          <a:p>
            <a:r>
              <a:rPr lang="es-ES" dirty="0" smtClean="0"/>
              <a:t>Dependen de reglas y normas que rigen la interacción, la conducta aceptable y la determinación del valor.</a:t>
            </a:r>
          </a:p>
          <a:p>
            <a:r>
              <a:rPr lang="es-ES" dirty="0" smtClean="0"/>
              <a:t>Este modelo es un esfuerzo para lograr una alta integración de valor con un control jerárquico mínimo</a:t>
            </a:r>
          </a:p>
          <a:p>
            <a:r>
              <a:rPr lang="es-ES" dirty="0" smtClean="0"/>
              <a:t>Funcionan como redes de personas y organizaciones , cada una aporta valor, lo cual en función de las expectativas o resultados logrados, aumenta su propio interés personal y organizacional.</a:t>
            </a:r>
          </a:p>
          <a:p>
            <a:r>
              <a:rPr lang="es-ES" dirty="0" smtClean="0"/>
              <a:t>La alianzas se sustentan  en la tecnología de la relaciones más que en la tecnología de la producción.</a:t>
            </a:r>
          </a:p>
          <a:p>
            <a:r>
              <a:rPr lang="es-ES" dirty="0" smtClean="0"/>
              <a:t>Sus participantes , se enfocan al diseño de aplicaciones de una investigación o creación del conocimiento. (Casas, 2011)</a:t>
            </a:r>
            <a:endParaRPr lang="es-MX" dirty="0"/>
          </a:p>
        </p:txBody>
      </p:sp>
      <p:sp>
        <p:nvSpPr>
          <p:cNvPr id="3" name="2 Título"/>
          <p:cNvSpPr>
            <a:spLocks noGrp="1"/>
          </p:cNvSpPr>
          <p:nvPr>
            <p:ph type="title"/>
          </p:nvPr>
        </p:nvSpPr>
        <p:spPr/>
        <p:txBody>
          <a:bodyPr/>
          <a:lstStyle/>
          <a:p>
            <a:pPr algn="ctr"/>
            <a:r>
              <a:rPr lang="es-ES" b="1" dirty="0" smtClean="0">
                <a:solidFill>
                  <a:srgbClr val="FF0000"/>
                </a:solidFill>
              </a:rPr>
              <a:t>Modelo de alianza</a:t>
            </a:r>
            <a:endParaRPr lang="es-MX" b="1" dirty="0">
              <a:solidFill>
                <a:srgbClr val="FF0000"/>
              </a:solidFill>
            </a:endParaRPr>
          </a:p>
        </p:txBody>
      </p:sp>
    </p:spTree>
    <p:extLst>
      <p:ext uri="{BB962C8B-B14F-4D97-AF65-F5344CB8AC3E}">
        <p14:creationId xmlns:p14="http://schemas.microsoft.com/office/powerpoint/2010/main" val="108870196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quarter" idx="13"/>
          </p:nvPr>
        </p:nvSpPr>
        <p:spPr>
          <a:xfrm>
            <a:off x="352426" y="1463040"/>
            <a:ext cx="7963990" cy="4724400"/>
          </a:xfrm>
        </p:spPr>
        <p:txBody>
          <a:bodyPr/>
          <a:lstStyle/>
          <a:p>
            <a:pPr algn="just"/>
            <a:endParaRPr lang="es-MX" dirty="0" smtClean="0"/>
          </a:p>
          <a:p>
            <a:pPr algn="just"/>
            <a:endParaRPr lang="es-MX" dirty="0"/>
          </a:p>
          <a:p>
            <a:pPr algn="just"/>
            <a:r>
              <a:rPr lang="es-MX" sz="2400" dirty="0" smtClean="0"/>
              <a:t>Las </a:t>
            </a:r>
            <a:r>
              <a:rPr lang="es-MX" sz="2400" dirty="0"/>
              <a:t>Redes Temáticas son asociaciones de grupos de investigación de entidades públicas  </a:t>
            </a:r>
            <a:r>
              <a:rPr lang="es-MX" sz="2400" dirty="0" smtClean="0"/>
              <a:t>cuyo objetivo es</a:t>
            </a:r>
            <a:r>
              <a:rPr lang="es-ES" sz="2400" dirty="0"/>
              <a:t> </a:t>
            </a:r>
            <a:r>
              <a:rPr lang="es-ES" sz="2400" dirty="0" smtClean="0"/>
              <a:t>e</a:t>
            </a:r>
            <a:r>
              <a:rPr lang="es-MX" sz="2400" dirty="0" smtClean="0"/>
              <a:t>l </a:t>
            </a:r>
            <a:r>
              <a:rPr lang="es-MX" sz="2400" dirty="0"/>
              <a:t>intercambio de conocimientos entre grupos de investigación y la potenciación de la cooperación como método de trabajo. Su misión no es obtener un resultado tangible, ya sea producto, proceso o servicio, sino crear un marco de colaboración en el trabajo que permita que en el futuro puedan surgir nuevas acciones </a:t>
            </a:r>
            <a:r>
              <a:rPr lang="es-MX" sz="2400" dirty="0" smtClean="0"/>
              <a:t>conjuntas. </a:t>
            </a:r>
            <a:r>
              <a:rPr lang="es-MX" dirty="0" smtClean="0"/>
              <a:t>(Olazarán, 2017)</a:t>
            </a:r>
            <a:endParaRPr lang="es-MX" dirty="0"/>
          </a:p>
        </p:txBody>
      </p:sp>
      <p:sp>
        <p:nvSpPr>
          <p:cNvPr id="3" name="2 Título"/>
          <p:cNvSpPr>
            <a:spLocks noGrp="1"/>
          </p:cNvSpPr>
          <p:nvPr>
            <p:ph type="title"/>
          </p:nvPr>
        </p:nvSpPr>
        <p:spPr/>
        <p:txBody>
          <a:bodyPr>
            <a:normAutofit fontScale="90000"/>
          </a:bodyPr>
          <a:lstStyle/>
          <a:p>
            <a:pPr algn="ctr"/>
            <a:r>
              <a:rPr lang="es-ES" dirty="0" smtClean="0">
                <a:solidFill>
                  <a:srgbClr val="FF0000"/>
                </a:solidFill>
              </a:rPr>
              <a:t>Ejemplo: Redes de alianza (temáticas)</a:t>
            </a:r>
            <a:endParaRPr lang="es-MX" dirty="0">
              <a:solidFill>
                <a:srgbClr val="FF0000"/>
              </a:solidFill>
            </a:endParaRPr>
          </a:p>
        </p:txBody>
      </p:sp>
    </p:spTree>
    <p:extLst>
      <p:ext uri="{BB962C8B-B14F-4D97-AF65-F5344CB8AC3E}">
        <p14:creationId xmlns:p14="http://schemas.microsoft.com/office/powerpoint/2010/main" val="12086939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quarter" idx="13"/>
          </p:nvPr>
        </p:nvSpPr>
        <p:spPr/>
        <p:txBody>
          <a:bodyPr/>
          <a:lstStyle/>
          <a:p>
            <a:endParaRPr lang="es-MX" dirty="0" smtClean="0"/>
          </a:p>
          <a:p>
            <a:pPr marL="285750" indent="-285750">
              <a:buFont typeface="Arial" pitchFamily="34" charset="0"/>
              <a:buChar char="•"/>
            </a:pPr>
            <a:r>
              <a:rPr lang="es-MX" sz="2000" dirty="0" smtClean="0"/>
              <a:t>Interacciones </a:t>
            </a:r>
            <a:r>
              <a:rPr lang="es-MX" sz="2000" dirty="0"/>
              <a:t>científicas estables y continuadas.</a:t>
            </a:r>
          </a:p>
          <a:p>
            <a:pPr marL="285750" indent="-285750">
              <a:buFont typeface="Arial" pitchFamily="34" charset="0"/>
              <a:buChar char="•"/>
            </a:pPr>
            <a:r>
              <a:rPr lang="es-MX" sz="2000" dirty="0"/>
              <a:t>Intercambios de conocimiento científico y técnico de mutuo interés.</a:t>
            </a:r>
          </a:p>
          <a:p>
            <a:pPr marL="285750" indent="-285750">
              <a:buFont typeface="Arial" pitchFamily="34" charset="0"/>
              <a:buChar char="•"/>
            </a:pPr>
            <a:r>
              <a:rPr lang="es-MX" sz="2000" dirty="0"/>
              <a:t>Potenciación sinérgica y coordinación de sus líneas de I+D.</a:t>
            </a:r>
          </a:p>
          <a:p>
            <a:pPr marL="285750" indent="-285750">
              <a:buFont typeface="Arial" pitchFamily="34" charset="0"/>
              <a:buChar char="•"/>
            </a:pPr>
            <a:r>
              <a:rPr lang="es-MX" sz="2000" dirty="0"/>
              <a:t>Intercambios y movilidad del personal de investigación.</a:t>
            </a:r>
          </a:p>
          <a:p>
            <a:pPr marL="285750" indent="-285750">
              <a:buFont typeface="Arial" pitchFamily="34" charset="0"/>
              <a:buChar char="•"/>
            </a:pPr>
            <a:r>
              <a:rPr lang="es-MX" sz="2000" dirty="0"/>
              <a:t>Formación de recursos humanos.</a:t>
            </a:r>
          </a:p>
          <a:p>
            <a:pPr marL="285750" indent="-285750">
              <a:buFont typeface="Arial" pitchFamily="34" charset="0"/>
              <a:buChar char="•"/>
            </a:pPr>
            <a:r>
              <a:rPr lang="es-MX" sz="2000" dirty="0"/>
              <a:t>Capacitación técnica y </a:t>
            </a:r>
            <a:r>
              <a:rPr lang="es-MX" sz="2000" dirty="0" smtClean="0"/>
              <a:t>metodológica.</a:t>
            </a:r>
          </a:p>
          <a:p>
            <a:pPr marL="285750" indent="-285750">
              <a:buFont typeface="Arial" pitchFamily="34" charset="0"/>
              <a:buChar char="•"/>
            </a:pPr>
            <a:r>
              <a:rPr lang="es-MX" sz="2000" dirty="0" smtClean="0"/>
              <a:t>Acciones </a:t>
            </a:r>
            <a:r>
              <a:rPr lang="es-MX" sz="2000" dirty="0"/>
              <a:t>de difusión y transferencia tecnológica entre grupos o entidades distintas, siempre que sean técnicamente, económicamente y comercialmente viables</a:t>
            </a:r>
            <a:r>
              <a:rPr lang="es-MX" sz="2000" dirty="0" smtClean="0"/>
              <a:t>.</a:t>
            </a:r>
            <a:r>
              <a:rPr lang="es-MX" dirty="0">
                <a:solidFill>
                  <a:srgbClr val="FFFFFF"/>
                </a:solidFill>
              </a:rPr>
              <a:t> (Olazarán, 2017)</a:t>
            </a:r>
          </a:p>
          <a:p>
            <a:pPr marL="285750" indent="-285750">
              <a:buFont typeface="Arial" pitchFamily="34" charset="0"/>
              <a:buChar char="•"/>
            </a:pPr>
            <a:endParaRPr lang="es-MX" sz="2000" dirty="0"/>
          </a:p>
          <a:p>
            <a:endParaRPr lang="es-MX" dirty="0"/>
          </a:p>
        </p:txBody>
      </p:sp>
      <p:sp>
        <p:nvSpPr>
          <p:cNvPr id="3" name="2 Título"/>
          <p:cNvSpPr>
            <a:spLocks noGrp="1"/>
          </p:cNvSpPr>
          <p:nvPr>
            <p:ph type="title"/>
          </p:nvPr>
        </p:nvSpPr>
        <p:spPr>
          <a:xfrm>
            <a:off x="467544" y="548680"/>
            <a:ext cx="7680960" cy="1066800"/>
          </a:xfrm>
        </p:spPr>
        <p:txBody>
          <a:bodyPr>
            <a:noAutofit/>
          </a:bodyPr>
          <a:lstStyle/>
          <a:p>
            <a:pPr algn="ctr"/>
            <a:r>
              <a:rPr lang="es-MX" sz="2800" b="1" dirty="0">
                <a:solidFill>
                  <a:srgbClr val="FF0000"/>
                </a:solidFill>
              </a:rPr>
              <a:t>Las Redes Temáticas pretenden propiciar entre los grupos</a:t>
            </a:r>
            <a:r>
              <a:rPr lang="es-MX" sz="2800" dirty="0">
                <a:solidFill>
                  <a:srgbClr val="FF0000"/>
                </a:solidFill>
              </a:rPr>
              <a:t/>
            </a:r>
            <a:br>
              <a:rPr lang="es-MX" sz="2800" dirty="0">
                <a:solidFill>
                  <a:srgbClr val="FF0000"/>
                </a:solidFill>
              </a:rPr>
            </a:br>
            <a:endParaRPr lang="es-MX" sz="2800" dirty="0">
              <a:solidFill>
                <a:srgbClr val="FF0000"/>
              </a:solidFill>
            </a:endParaRPr>
          </a:p>
        </p:txBody>
      </p:sp>
    </p:spTree>
    <p:extLst>
      <p:ext uri="{BB962C8B-B14F-4D97-AF65-F5344CB8AC3E}">
        <p14:creationId xmlns:p14="http://schemas.microsoft.com/office/powerpoint/2010/main" val="330182498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quarter" idx="13"/>
          </p:nvPr>
        </p:nvSpPr>
        <p:spPr/>
        <p:txBody>
          <a:bodyPr/>
          <a:lstStyle/>
          <a:p>
            <a:endParaRPr lang="es-MX" b="1" dirty="0" smtClean="0"/>
          </a:p>
          <a:p>
            <a:endParaRPr lang="es-MX" dirty="0" smtClean="0"/>
          </a:p>
          <a:p>
            <a:pPr marL="285750" indent="-285750" algn="just">
              <a:buFont typeface="Arial" pitchFamily="34" charset="0"/>
              <a:buChar char="•"/>
            </a:pPr>
            <a:r>
              <a:rPr lang="es-MX" dirty="0" smtClean="0"/>
              <a:t>Red </a:t>
            </a:r>
            <a:r>
              <a:rPr lang="es-MX" dirty="0"/>
              <a:t>Iberoamericana sobre la conservación de la biodiversidad de los animales domésticos locales para el desarrollo rural sostenible.</a:t>
            </a:r>
          </a:p>
          <a:p>
            <a:pPr marL="285750" indent="-285750" algn="just">
              <a:buFont typeface="Arial" pitchFamily="34" charset="0"/>
              <a:buChar char="•"/>
            </a:pPr>
            <a:r>
              <a:rPr lang="es-MX" dirty="0"/>
              <a:t>Red Iberoamericana para el desarrollo de tecnologías </a:t>
            </a:r>
            <a:r>
              <a:rPr lang="es-MX" dirty="0" err="1" smtClean="0"/>
              <a:t>postcosecha</a:t>
            </a:r>
            <a:r>
              <a:rPr lang="es-MX" dirty="0" smtClean="0"/>
              <a:t> </a:t>
            </a:r>
            <a:r>
              <a:rPr lang="es-MX" dirty="0"/>
              <a:t>y de gestión para la comercialización de frutas y verduras de producción integrada.</a:t>
            </a:r>
          </a:p>
          <a:p>
            <a:pPr marL="285750" indent="-285750" algn="just">
              <a:buFont typeface="Arial" pitchFamily="34" charset="0"/>
              <a:buChar char="•"/>
            </a:pPr>
            <a:r>
              <a:rPr lang="es-MX" dirty="0"/>
              <a:t>Red Iberoamericana de genética molecular aplicada a la medicina forense.</a:t>
            </a:r>
          </a:p>
          <a:p>
            <a:pPr marL="285750" indent="-285750" algn="just">
              <a:buFont typeface="Arial" pitchFamily="34" charset="0"/>
              <a:buChar char="•"/>
            </a:pPr>
            <a:r>
              <a:rPr lang="es-MX" dirty="0"/>
              <a:t>Red Iberoamericana sobre mostradores de cristal líquido</a:t>
            </a:r>
            <a:r>
              <a:rPr lang="es-MX" dirty="0" smtClean="0"/>
              <a:t>.</a:t>
            </a:r>
          </a:p>
          <a:p>
            <a:pPr marL="285750" indent="-285750" algn="just">
              <a:buFont typeface="Arial" pitchFamily="34" charset="0"/>
              <a:buChar char="•"/>
            </a:pPr>
            <a:r>
              <a:rPr lang="es-ES" dirty="0" smtClean="0"/>
              <a:t>Red de Indicadores de Ciencia y Tecnología Iberoamericana e interamericana</a:t>
            </a:r>
            <a:endParaRPr lang="es-MX" dirty="0"/>
          </a:p>
          <a:p>
            <a:endParaRPr lang="es-MX" dirty="0"/>
          </a:p>
        </p:txBody>
      </p:sp>
      <p:sp>
        <p:nvSpPr>
          <p:cNvPr id="3" name="2 Título"/>
          <p:cNvSpPr>
            <a:spLocks noGrp="1"/>
          </p:cNvSpPr>
          <p:nvPr>
            <p:ph type="title"/>
          </p:nvPr>
        </p:nvSpPr>
        <p:spPr/>
        <p:txBody>
          <a:bodyPr>
            <a:normAutofit/>
          </a:bodyPr>
          <a:lstStyle/>
          <a:p>
            <a:pPr algn="ctr"/>
            <a:r>
              <a:rPr lang="es-MX" sz="2800" b="1" spc="30" dirty="0">
                <a:solidFill>
                  <a:srgbClr val="FF0000"/>
                </a:solidFill>
                <a:ea typeface="+mn-ea"/>
                <a:cs typeface="Tahoma" pitchFamily="34" charset="0"/>
              </a:rPr>
              <a:t>E</a:t>
            </a:r>
            <a:r>
              <a:rPr lang="es-MX" sz="2800" b="1" spc="30" dirty="0" smtClean="0">
                <a:solidFill>
                  <a:srgbClr val="FF0000"/>
                </a:solidFill>
                <a:ea typeface="+mn-ea"/>
                <a:cs typeface="Tahoma" pitchFamily="34" charset="0"/>
              </a:rPr>
              <a:t>jemplos </a:t>
            </a:r>
            <a:r>
              <a:rPr lang="es-MX" sz="2800" b="1" spc="30" dirty="0">
                <a:solidFill>
                  <a:srgbClr val="FF0000"/>
                </a:solidFill>
                <a:ea typeface="+mn-ea"/>
                <a:cs typeface="Tahoma" pitchFamily="34" charset="0"/>
              </a:rPr>
              <a:t>de Redes Temáticas</a:t>
            </a:r>
            <a:endParaRPr lang="es-MX" sz="2800" dirty="0">
              <a:solidFill>
                <a:srgbClr val="FF0000"/>
              </a:solidFill>
            </a:endParaRPr>
          </a:p>
        </p:txBody>
      </p:sp>
    </p:spTree>
    <p:extLst>
      <p:ext uri="{BB962C8B-B14F-4D97-AF65-F5344CB8AC3E}">
        <p14:creationId xmlns:p14="http://schemas.microsoft.com/office/powerpoint/2010/main" val="127531354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quarter" idx="13"/>
          </p:nvPr>
        </p:nvSpPr>
        <p:spPr>
          <a:noFill/>
        </p:spPr>
        <p:txBody>
          <a:bodyPr/>
          <a:lstStyle/>
          <a:p>
            <a:endParaRPr lang="es-MX" dirty="0"/>
          </a:p>
        </p:txBody>
      </p:sp>
      <p:sp>
        <p:nvSpPr>
          <p:cNvPr id="3" name="2 Título"/>
          <p:cNvSpPr>
            <a:spLocks noGrp="1"/>
          </p:cNvSpPr>
          <p:nvPr>
            <p:ph type="title"/>
          </p:nvPr>
        </p:nvSpPr>
        <p:spPr/>
        <p:txBody>
          <a:bodyPr/>
          <a:lstStyle/>
          <a:p>
            <a:pPr algn="ctr"/>
            <a:r>
              <a:rPr lang="es-ES" b="1" dirty="0" smtClean="0">
                <a:solidFill>
                  <a:srgbClr val="FF0000"/>
                </a:solidFill>
              </a:rPr>
              <a:t>Red distributiva</a:t>
            </a:r>
            <a:endParaRPr lang="es-MX" b="1" dirty="0">
              <a:solidFill>
                <a:srgbClr val="FF0000"/>
              </a:solidFill>
            </a:endParaRPr>
          </a:p>
        </p:txBody>
      </p:sp>
      <p:sp>
        <p:nvSpPr>
          <p:cNvPr id="4" name="3 Triángulo isósceles"/>
          <p:cNvSpPr/>
          <p:nvPr/>
        </p:nvSpPr>
        <p:spPr>
          <a:xfrm>
            <a:off x="1529735" y="1628800"/>
            <a:ext cx="1613870" cy="9144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dirty="0" smtClean="0">
                <a:solidFill>
                  <a:srgbClr val="FFFFFF"/>
                </a:solidFill>
              </a:rPr>
              <a:t>Usuario</a:t>
            </a:r>
            <a:endParaRPr lang="es-MX" sz="1400" dirty="0">
              <a:solidFill>
                <a:srgbClr val="FFFFFF"/>
              </a:solidFill>
            </a:endParaRP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80112" y="4725144"/>
            <a:ext cx="1079500" cy="933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Elipse"/>
          <p:cNvSpPr/>
          <p:nvPr/>
        </p:nvSpPr>
        <p:spPr>
          <a:xfrm>
            <a:off x="5662662" y="1772816"/>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solidFill>
                  <a:srgbClr val="FFFFFF"/>
                </a:solidFill>
              </a:rPr>
              <a:t>Inv.</a:t>
            </a:r>
            <a:endParaRPr lang="es-MX" dirty="0">
              <a:solidFill>
                <a:srgbClr val="FFFFFF"/>
              </a:solidFill>
            </a:endParaRPr>
          </a:p>
        </p:txBody>
      </p:sp>
      <p:sp>
        <p:nvSpPr>
          <p:cNvPr id="7" name="6 Elipse"/>
          <p:cNvSpPr/>
          <p:nvPr/>
        </p:nvSpPr>
        <p:spPr>
          <a:xfrm>
            <a:off x="3563888" y="5085184"/>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solidFill>
                  <a:srgbClr val="FFFFFF"/>
                </a:solidFill>
              </a:rPr>
              <a:t>Inv.</a:t>
            </a:r>
            <a:endParaRPr lang="es-MX" dirty="0">
              <a:solidFill>
                <a:srgbClr val="FFFFFF"/>
              </a:solidFill>
            </a:endParaRPr>
          </a:p>
        </p:txBody>
      </p:sp>
      <p:sp>
        <p:nvSpPr>
          <p:cNvPr id="8" name="7 Elipse"/>
          <p:cNvSpPr/>
          <p:nvPr/>
        </p:nvSpPr>
        <p:spPr>
          <a:xfrm>
            <a:off x="1271628" y="4941168"/>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solidFill>
                  <a:srgbClr val="FFFFFF"/>
                </a:solidFill>
              </a:rPr>
              <a:t>Inv.</a:t>
            </a:r>
            <a:endParaRPr lang="es-MX" dirty="0">
              <a:solidFill>
                <a:srgbClr val="FFFFFF"/>
              </a:solidFill>
            </a:endParaRPr>
          </a:p>
        </p:txBody>
      </p:sp>
      <p:sp>
        <p:nvSpPr>
          <p:cNvPr id="9" name="8 Rectángulo"/>
          <p:cNvSpPr/>
          <p:nvPr/>
        </p:nvSpPr>
        <p:spPr>
          <a:xfrm>
            <a:off x="1043608" y="3356992"/>
            <a:ext cx="6192688"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rgbClr val="FFFFFF"/>
              </a:solidFill>
            </a:endParaRPr>
          </a:p>
        </p:txBody>
      </p:sp>
      <p:sp>
        <p:nvSpPr>
          <p:cNvPr id="10" name="9 CuadroTexto"/>
          <p:cNvSpPr txBox="1"/>
          <p:nvPr/>
        </p:nvSpPr>
        <p:spPr>
          <a:xfrm>
            <a:off x="2174032" y="3572354"/>
            <a:ext cx="3406080" cy="369332"/>
          </a:xfrm>
          <a:prstGeom prst="rect">
            <a:avLst/>
          </a:prstGeom>
          <a:noFill/>
        </p:spPr>
        <p:txBody>
          <a:bodyPr wrap="square" rtlCol="0">
            <a:spAutoFit/>
          </a:bodyPr>
          <a:lstStyle/>
          <a:p>
            <a:pPr algn="ctr"/>
            <a:r>
              <a:rPr lang="es-ES" dirty="0" smtClean="0">
                <a:solidFill>
                  <a:srgbClr val="FFFFFF"/>
                </a:solidFill>
              </a:rPr>
              <a:t>Red distributiva</a:t>
            </a:r>
            <a:endParaRPr lang="es-MX" dirty="0">
              <a:solidFill>
                <a:srgbClr val="FFFFFF"/>
              </a:solidFill>
            </a:endParaRPr>
          </a:p>
        </p:txBody>
      </p:sp>
      <p:cxnSp>
        <p:nvCxnSpPr>
          <p:cNvPr id="12" name="11 Conector recto de flecha"/>
          <p:cNvCxnSpPr/>
          <p:nvPr/>
        </p:nvCxnSpPr>
        <p:spPr>
          <a:xfrm>
            <a:off x="4716016" y="3757020"/>
            <a:ext cx="1943596"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 name="13 Conector recto de flecha"/>
          <p:cNvCxnSpPr/>
          <p:nvPr/>
        </p:nvCxnSpPr>
        <p:spPr>
          <a:xfrm flipH="1">
            <a:off x="1475656" y="3757020"/>
            <a:ext cx="1420744"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15 Conector recto de flecha"/>
          <p:cNvCxnSpPr/>
          <p:nvPr/>
        </p:nvCxnSpPr>
        <p:spPr>
          <a:xfrm>
            <a:off x="2373209" y="2759224"/>
            <a:ext cx="0" cy="411629"/>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8" name="17 Conector recto de flecha"/>
          <p:cNvCxnSpPr/>
          <p:nvPr/>
        </p:nvCxnSpPr>
        <p:spPr>
          <a:xfrm>
            <a:off x="6119862" y="2759224"/>
            <a:ext cx="0" cy="411629"/>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20" name="19 Conector recto de flecha"/>
          <p:cNvCxnSpPr/>
          <p:nvPr/>
        </p:nvCxnSpPr>
        <p:spPr>
          <a:xfrm flipV="1">
            <a:off x="6119862" y="4365104"/>
            <a:ext cx="0" cy="216024"/>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24" name="23 Conector recto de flecha"/>
          <p:cNvCxnSpPr/>
          <p:nvPr/>
        </p:nvCxnSpPr>
        <p:spPr>
          <a:xfrm>
            <a:off x="4021088" y="4365104"/>
            <a:ext cx="0" cy="576064"/>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26" name="25 Conector recto de flecha"/>
          <p:cNvCxnSpPr/>
          <p:nvPr/>
        </p:nvCxnSpPr>
        <p:spPr>
          <a:xfrm>
            <a:off x="1728828" y="4365104"/>
            <a:ext cx="0" cy="576064"/>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9663502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quarter" idx="13"/>
          </p:nvPr>
        </p:nvSpPr>
        <p:spPr>
          <a:xfrm>
            <a:off x="395536" y="1700808"/>
            <a:ext cx="7680960" cy="4724400"/>
          </a:xfrm>
        </p:spPr>
        <p:txBody>
          <a:bodyPr/>
          <a:lstStyle/>
          <a:p>
            <a:pPr marL="285750" indent="-285750" algn="just">
              <a:buFont typeface="Arial" pitchFamily="34" charset="0"/>
              <a:buChar char="•"/>
            </a:pPr>
            <a:endParaRPr lang="es-ES" dirty="0" smtClean="0"/>
          </a:p>
          <a:p>
            <a:pPr marL="285750" indent="-285750" algn="just">
              <a:buFont typeface="Arial" pitchFamily="34" charset="0"/>
              <a:buChar char="•"/>
            </a:pPr>
            <a:r>
              <a:rPr lang="es-ES" dirty="0" smtClean="0"/>
              <a:t>Distribuye información y conocimiento al resto de los modelos de redes</a:t>
            </a:r>
          </a:p>
          <a:p>
            <a:pPr marL="285750" indent="-285750" algn="just">
              <a:buFont typeface="Arial" pitchFamily="34" charset="0"/>
              <a:buChar char="•"/>
            </a:pPr>
            <a:r>
              <a:rPr lang="es-ES" dirty="0" smtClean="0"/>
              <a:t>Se puede concebir como una gran biblioteca que distribuye información  y saberes especializados en tiempo real, tanto a las redes de investigadores como a los usuarios finales</a:t>
            </a:r>
          </a:p>
          <a:p>
            <a:pPr marL="285750" indent="-285750" algn="just">
              <a:buFont typeface="Arial" pitchFamily="34" charset="0"/>
              <a:buChar char="•"/>
            </a:pPr>
            <a:r>
              <a:rPr lang="es-ES" dirty="0" smtClean="0"/>
              <a:t>Son más bases de datos científicas indexadas, úes son bases de conocimiento probado y listo para su aplicación, se ofrece en un sistema de gestión de conocimiento amistoso en las redes de lata velocidad</a:t>
            </a:r>
          </a:p>
          <a:p>
            <a:pPr marL="285750" indent="-285750" algn="just">
              <a:buFont typeface="Arial" pitchFamily="34" charset="0"/>
              <a:buChar char="•"/>
            </a:pPr>
            <a:r>
              <a:rPr lang="es-ES" dirty="0" smtClean="0"/>
              <a:t>Son híbridos puros que garantizan el funcionamiento de los modelos de redes anteriores</a:t>
            </a:r>
          </a:p>
          <a:p>
            <a:pPr marL="285750" indent="-285750" algn="just">
              <a:buFont typeface="Arial" pitchFamily="34" charset="0"/>
              <a:buChar char="•"/>
            </a:pPr>
            <a:r>
              <a:rPr lang="es-ES" dirty="0" smtClean="0"/>
              <a:t>Desde un enfoque general funcionan como si fueran la infraestructura de apoyo a las demás redes, por ello utilizan tecnología de mediación para facilitar los intercambios en el espacio y el tiempo (Suárez, 2016)</a:t>
            </a:r>
            <a:endParaRPr lang="es-MX" dirty="0"/>
          </a:p>
        </p:txBody>
      </p:sp>
      <p:sp>
        <p:nvSpPr>
          <p:cNvPr id="3" name="2 Título"/>
          <p:cNvSpPr>
            <a:spLocks noGrp="1"/>
          </p:cNvSpPr>
          <p:nvPr>
            <p:ph type="title"/>
          </p:nvPr>
        </p:nvSpPr>
        <p:spPr/>
        <p:txBody>
          <a:bodyPr/>
          <a:lstStyle/>
          <a:p>
            <a:pPr algn="ctr"/>
            <a:r>
              <a:rPr lang="es-ES" b="1" dirty="0" smtClean="0">
                <a:solidFill>
                  <a:srgbClr val="FF0000"/>
                </a:solidFill>
              </a:rPr>
              <a:t>Modelo de red distribuida</a:t>
            </a:r>
            <a:endParaRPr lang="es-MX" b="1" dirty="0">
              <a:solidFill>
                <a:srgbClr val="FF0000"/>
              </a:solidFill>
            </a:endParaRPr>
          </a:p>
        </p:txBody>
      </p:sp>
    </p:spTree>
    <p:extLst>
      <p:ext uri="{BB962C8B-B14F-4D97-AF65-F5344CB8AC3E}">
        <p14:creationId xmlns:p14="http://schemas.microsoft.com/office/powerpoint/2010/main" val="56952484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quarter" idx="13"/>
          </p:nvPr>
        </p:nvSpPr>
        <p:spPr>
          <a:xfrm>
            <a:off x="467544" y="1628800"/>
            <a:ext cx="7680960" cy="4724400"/>
          </a:xfrm>
        </p:spPr>
        <p:txBody>
          <a:bodyPr>
            <a:normAutofit fontScale="92500" lnSpcReduction="20000"/>
          </a:bodyPr>
          <a:lstStyle/>
          <a:p>
            <a:pPr algn="just"/>
            <a:r>
              <a:rPr lang="es-MX" dirty="0"/>
              <a:t>La Corporación Universitaria para el Desarrollo de Internet (CUDI), es una asociación civil sin fines de lucro que gestiona la Red Nacional de Educación e Investigación para promover el desarrollo de nuestro país y aumentar la sinergia entre sus integrantes. Fue </a:t>
            </a:r>
            <a:r>
              <a:rPr lang="es-MX" dirty="0" smtClean="0"/>
              <a:t>fundada </a:t>
            </a:r>
            <a:r>
              <a:rPr lang="es-MX" dirty="0"/>
              <a:t>en abril de 1999. </a:t>
            </a:r>
            <a:endParaRPr lang="es-MX" dirty="0" smtClean="0"/>
          </a:p>
          <a:p>
            <a:pPr algn="just"/>
            <a:endParaRPr lang="es-ES" dirty="0"/>
          </a:p>
          <a:p>
            <a:pPr algn="just"/>
            <a:r>
              <a:rPr lang="es-MX" dirty="0"/>
              <a:t>CUDI es el organismo que maneja el proyecto de la Red Nacional de Educación e Investigación (RNEI) en México y busca impulsar el desarrollo de aplicaciones que utilicen esta red, fomentando la colaboración en proyectos de investigación y educación entre sus </a:t>
            </a:r>
            <a:r>
              <a:rPr lang="es-MX" dirty="0" smtClean="0"/>
              <a:t>miembros.</a:t>
            </a:r>
          </a:p>
          <a:p>
            <a:pPr algn="just"/>
            <a:endParaRPr lang="es-ES" dirty="0"/>
          </a:p>
          <a:p>
            <a:pPr algn="just"/>
            <a:r>
              <a:rPr lang="es-MX" dirty="0"/>
              <a:t>La construcción de la Red Nacional de Educación e Investigación (RNEI) en México se basó en la voluntad de las universidades líderes del país de absorber, a prorrata, el costo de instalar y operar la red y su interconexión a las redes universitarias de alta velocidad en Estados Unidos y Canadá.</a:t>
            </a:r>
            <a:br>
              <a:rPr lang="es-MX" dirty="0"/>
            </a:br>
            <a:r>
              <a:rPr lang="es-MX" dirty="0"/>
              <a:t>Apoyándose en este compromiso, Teléfonos de México y </a:t>
            </a:r>
            <a:r>
              <a:rPr lang="es-MX" dirty="0" err="1"/>
              <a:t>Axtel</a:t>
            </a:r>
            <a:r>
              <a:rPr lang="es-MX" dirty="0"/>
              <a:t> han aportado sin costo a la red CUDI 8,000 kilómetros de red dorsal de alta capacidad. A cambio de esta donación se ha establecido que la red tiene que cursar exclusivamente tráfico de carácter educativo o de investigación.</a:t>
            </a:r>
          </a:p>
        </p:txBody>
      </p:sp>
      <p:sp>
        <p:nvSpPr>
          <p:cNvPr id="3" name="2 Título"/>
          <p:cNvSpPr>
            <a:spLocks noGrp="1"/>
          </p:cNvSpPr>
          <p:nvPr>
            <p:ph type="title"/>
          </p:nvPr>
        </p:nvSpPr>
        <p:spPr/>
        <p:txBody>
          <a:bodyPr/>
          <a:lstStyle/>
          <a:p>
            <a:pPr algn="ctr"/>
            <a:r>
              <a:rPr lang="es-ES" b="1" dirty="0" smtClean="0">
                <a:solidFill>
                  <a:srgbClr val="FF0000"/>
                </a:solidFill>
              </a:rPr>
              <a:t>Ejemplo: CUDI</a:t>
            </a:r>
            <a:endParaRPr lang="es-MX" b="1" dirty="0">
              <a:solidFill>
                <a:srgbClr val="FF0000"/>
              </a:solidFill>
            </a:endParaRPr>
          </a:p>
        </p:txBody>
      </p:sp>
    </p:spTree>
    <p:extLst>
      <p:ext uri="{BB962C8B-B14F-4D97-AF65-F5344CB8AC3E}">
        <p14:creationId xmlns:p14="http://schemas.microsoft.com/office/powerpoint/2010/main" val="166706648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9" name="Rectangle 3"/>
          <p:cNvSpPr>
            <a:spLocks noChangeArrowheads="1"/>
          </p:cNvSpPr>
          <p:nvPr/>
        </p:nvSpPr>
        <p:spPr bwMode="auto">
          <a:xfrm>
            <a:off x="900113" y="380878"/>
            <a:ext cx="7024687" cy="639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a:r>
              <a:rPr lang="es-MX" sz="3600" dirty="0" err="1">
                <a:solidFill>
                  <a:srgbClr val="FF0000"/>
                </a:solidFill>
                <a:latin typeface="Arial Black" pitchFamily="34" charset="0"/>
              </a:rPr>
              <a:t>Backbone</a:t>
            </a:r>
            <a:r>
              <a:rPr lang="es-MX" sz="3600" dirty="0">
                <a:solidFill>
                  <a:srgbClr val="FF0000"/>
                </a:solidFill>
                <a:latin typeface="Arial Black" pitchFamily="34" charset="0"/>
              </a:rPr>
              <a:t> de la red CUDI</a:t>
            </a:r>
            <a:endParaRPr lang="es-MX" sz="3600" b="1" dirty="0">
              <a:solidFill>
                <a:srgbClr val="FF0000"/>
              </a:solidFill>
              <a:latin typeface="Arial Black" pitchFamily="34" charset="0"/>
            </a:endParaRPr>
          </a:p>
        </p:txBody>
      </p:sp>
      <p:sp>
        <p:nvSpPr>
          <p:cNvPr id="91140" name="Rectangle 4"/>
          <p:cNvSpPr>
            <a:spLocks noChangeArrowheads="1"/>
          </p:cNvSpPr>
          <p:nvPr/>
        </p:nvSpPr>
        <p:spPr bwMode="auto">
          <a:xfrm>
            <a:off x="1547813" y="169863"/>
            <a:ext cx="7086600"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r"/>
            <a:endParaRPr lang="es-MX" sz="3600">
              <a:solidFill>
                <a:srgbClr val="E0DACC"/>
              </a:solidFill>
              <a:latin typeface="Arial Black" pitchFamily="34" charset="0"/>
            </a:endParaRPr>
          </a:p>
        </p:txBody>
      </p:sp>
      <p:sp>
        <p:nvSpPr>
          <p:cNvPr id="91141" name="Text Box 5"/>
          <p:cNvSpPr txBox="1">
            <a:spLocks noChangeArrowheads="1"/>
          </p:cNvSpPr>
          <p:nvPr/>
        </p:nvSpPr>
        <p:spPr bwMode="auto">
          <a:xfrm>
            <a:off x="5562600" y="1143000"/>
            <a:ext cx="302577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ES" sz="2800" b="1">
                <a:solidFill>
                  <a:srgbClr val="FFFFFF"/>
                </a:solidFill>
                <a:latin typeface="Tahoma" pitchFamily="34" charset="0"/>
              </a:rPr>
              <a:t>Conectividad</a:t>
            </a:r>
          </a:p>
        </p:txBody>
      </p:sp>
      <p:sp>
        <p:nvSpPr>
          <p:cNvPr id="91142" name="Text Box 6"/>
          <p:cNvSpPr txBox="1">
            <a:spLocks noChangeArrowheads="1"/>
          </p:cNvSpPr>
          <p:nvPr/>
        </p:nvSpPr>
        <p:spPr bwMode="auto">
          <a:xfrm>
            <a:off x="6877050" y="4114800"/>
            <a:ext cx="10318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b="1">
                <a:solidFill>
                  <a:srgbClr val="FFFFFF"/>
                </a:solidFill>
                <a:latin typeface="Tahoma" pitchFamily="34" charset="0"/>
              </a:rPr>
              <a:t>Cancún</a:t>
            </a:r>
            <a:endParaRPr lang="es-ES" b="1">
              <a:solidFill>
                <a:srgbClr val="FFFFFF"/>
              </a:solidFill>
              <a:latin typeface="Tahoma" pitchFamily="34" charset="0"/>
            </a:endParaRPr>
          </a:p>
        </p:txBody>
      </p:sp>
      <p:sp>
        <p:nvSpPr>
          <p:cNvPr id="91143" name="Freeform 7"/>
          <p:cNvSpPr>
            <a:spLocks noChangeAspect="1"/>
          </p:cNvSpPr>
          <p:nvPr/>
        </p:nvSpPr>
        <p:spPr bwMode="auto">
          <a:xfrm rot="-1205791">
            <a:off x="2284413" y="1212850"/>
            <a:ext cx="5294312" cy="5638800"/>
          </a:xfrm>
          <a:custGeom>
            <a:avLst/>
            <a:gdLst>
              <a:gd name="T0" fmla="*/ 32 w 1393"/>
              <a:gd name="T1" fmla="*/ 190 h 1553"/>
              <a:gd name="T2" fmla="*/ 56 w 1393"/>
              <a:gd name="T3" fmla="*/ 287 h 1553"/>
              <a:gd name="T4" fmla="*/ 34 w 1393"/>
              <a:gd name="T5" fmla="*/ 356 h 1553"/>
              <a:gd name="T6" fmla="*/ 4 w 1393"/>
              <a:gd name="T7" fmla="*/ 332 h 1553"/>
              <a:gd name="T8" fmla="*/ 8 w 1393"/>
              <a:gd name="T9" fmla="*/ 396 h 1553"/>
              <a:gd name="T10" fmla="*/ 99 w 1393"/>
              <a:gd name="T11" fmla="*/ 648 h 1553"/>
              <a:gd name="T12" fmla="*/ 133 w 1393"/>
              <a:gd name="T13" fmla="*/ 745 h 1553"/>
              <a:gd name="T14" fmla="*/ 172 w 1393"/>
              <a:gd name="T15" fmla="*/ 705 h 1553"/>
              <a:gd name="T16" fmla="*/ 138 w 1393"/>
              <a:gd name="T17" fmla="*/ 667 h 1553"/>
              <a:gd name="T18" fmla="*/ 116 w 1393"/>
              <a:gd name="T19" fmla="*/ 510 h 1553"/>
              <a:gd name="T20" fmla="*/ 110 w 1393"/>
              <a:gd name="T21" fmla="*/ 108 h 1553"/>
              <a:gd name="T22" fmla="*/ 140 w 1393"/>
              <a:gd name="T23" fmla="*/ 143 h 1553"/>
              <a:gd name="T24" fmla="*/ 198 w 1393"/>
              <a:gd name="T25" fmla="*/ 410 h 1553"/>
              <a:gd name="T26" fmla="*/ 230 w 1393"/>
              <a:gd name="T27" fmla="*/ 478 h 1553"/>
              <a:gd name="T28" fmla="*/ 254 w 1393"/>
              <a:gd name="T29" fmla="*/ 568 h 1553"/>
              <a:gd name="T30" fmla="*/ 297 w 1393"/>
              <a:gd name="T31" fmla="*/ 714 h 1553"/>
              <a:gd name="T32" fmla="*/ 316 w 1393"/>
              <a:gd name="T33" fmla="*/ 1026 h 1553"/>
              <a:gd name="T34" fmla="*/ 392 w 1393"/>
              <a:gd name="T35" fmla="*/ 1109 h 1553"/>
              <a:gd name="T36" fmla="*/ 443 w 1393"/>
              <a:gd name="T37" fmla="*/ 1169 h 1553"/>
              <a:gd name="T38" fmla="*/ 529 w 1393"/>
              <a:gd name="T39" fmla="*/ 1246 h 1553"/>
              <a:gd name="T40" fmla="*/ 572 w 1393"/>
              <a:gd name="T41" fmla="*/ 1291 h 1553"/>
              <a:gd name="T42" fmla="*/ 699 w 1393"/>
              <a:gd name="T43" fmla="*/ 1390 h 1553"/>
              <a:gd name="T44" fmla="*/ 821 w 1393"/>
              <a:gd name="T45" fmla="*/ 1411 h 1553"/>
              <a:gd name="T46" fmla="*/ 930 w 1393"/>
              <a:gd name="T47" fmla="*/ 1425 h 1553"/>
              <a:gd name="T48" fmla="*/ 1031 w 1393"/>
              <a:gd name="T49" fmla="*/ 1553 h 1553"/>
              <a:gd name="T50" fmla="*/ 1054 w 1393"/>
              <a:gd name="T51" fmla="*/ 1431 h 1553"/>
              <a:gd name="T52" fmla="*/ 1110 w 1393"/>
              <a:gd name="T53" fmla="*/ 1414 h 1553"/>
              <a:gd name="T54" fmla="*/ 1084 w 1393"/>
              <a:gd name="T55" fmla="*/ 1379 h 1553"/>
              <a:gd name="T56" fmla="*/ 1113 w 1393"/>
              <a:gd name="T57" fmla="*/ 1360 h 1553"/>
              <a:gd name="T58" fmla="*/ 1289 w 1393"/>
              <a:gd name="T59" fmla="*/ 1296 h 1553"/>
              <a:gd name="T60" fmla="*/ 1310 w 1393"/>
              <a:gd name="T61" fmla="*/ 1334 h 1553"/>
              <a:gd name="T62" fmla="*/ 1324 w 1393"/>
              <a:gd name="T63" fmla="*/ 1267 h 1553"/>
              <a:gd name="T64" fmla="*/ 1373 w 1393"/>
              <a:gd name="T65" fmla="*/ 1213 h 1553"/>
              <a:gd name="T66" fmla="*/ 1391 w 1393"/>
              <a:gd name="T67" fmla="*/ 1153 h 1553"/>
              <a:gd name="T68" fmla="*/ 1323 w 1393"/>
              <a:gd name="T69" fmla="*/ 1139 h 1553"/>
              <a:gd name="T70" fmla="*/ 1287 w 1393"/>
              <a:gd name="T71" fmla="*/ 1143 h 1553"/>
              <a:gd name="T72" fmla="*/ 1223 w 1393"/>
              <a:gd name="T73" fmla="*/ 1152 h 1553"/>
              <a:gd name="T74" fmla="*/ 1114 w 1393"/>
              <a:gd name="T75" fmla="*/ 1275 h 1553"/>
              <a:gd name="T76" fmla="*/ 1010 w 1393"/>
              <a:gd name="T77" fmla="*/ 1290 h 1553"/>
              <a:gd name="T78" fmla="*/ 922 w 1393"/>
              <a:gd name="T79" fmla="*/ 1272 h 1553"/>
              <a:gd name="T80" fmla="*/ 878 w 1393"/>
              <a:gd name="T81" fmla="*/ 1243 h 1553"/>
              <a:gd name="T82" fmla="*/ 809 w 1393"/>
              <a:gd name="T83" fmla="*/ 1090 h 1553"/>
              <a:gd name="T84" fmla="*/ 831 w 1393"/>
              <a:gd name="T85" fmla="*/ 916 h 1553"/>
              <a:gd name="T86" fmla="*/ 878 w 1393"/>
              <a:gd name="T87" fmla="*/ 833 h 1553"/>
              <a:gd name="T88" fmla="*/ 894 w 1393"/>
              <a:gd name="T89" fmla="*/ 786 h 1553"/>
              <a:gd name="T90" fmla="*/ 829 w 1393"/>
              <a:gd name="T91" fmla="*/ 736 h 1553"/>
              <a:gd name="T92" fmla="*/ 797 w 1393"/>
              <a:gd name="T93" fmla="*/ 640 h 1553"/>
              <a:gd name="T94" fmla="*/ 762 w 1393"/>
              <a:gd name="T95" fmla="*/ 545 h 1553"/>
              <a:gd name="T96" fmla="*/ 718 w 1393"/>
              <a:gd name="T97" fmla="*/ 483 h 1553"/>
              <a:gd name="T98" fmla="*/ 647 w 1393"/>
              <a:gd name="T99" fmla="*/ 500 h 1553"/>
              <a:gd name="T100" fmla="*/ 586 w 1393"/>
              <a:gd name="T101" fmla="*/ 425 h 1553"/>
              <a:gd name="T102" fmla="*/ 573 w 1393"/>
              <a:gd name="T103" fmla="*/ 372 h 1553"/>
              <a:gd name="T104" fmla="*/ 548 w 1393"/>
              <a:gd name="T105" fmla="*/ 289 h 1553"/>
              <a:gd name="T106" fmla="*/ 456 w 1393"/>
              <a:gd name="T107" fmla="*/ 253 h 1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93" h="1553">
                <a:moveTo>
                  <a:pt x="38" y="0"/>
                </a:moveTo>
                <a:lnTo>
                  <a:pt x="37" y="7"/>
                </a:lnTo>
                <a:lnTo>
                  <a:pt x="35" y="16"/>
                </a:lnTo>
                <a:lnTo>
                  <a:pt x="33" y="25"/>
                </a:lnTo>
                <a:lnTo>
                  <a:pt x="32" y="29"/>
                </a:lnTo>
                <a:lnTo>
                  <a:pt x="26" y="160"/>
                </a:lnTo>
                <a:lnTo>
                  <a:pt x="32" y="190"/>
                </a:lnTo>
                <a:lnTo>
                  <a:pt x="16" y="204"/>
                </a:lnTo>
                <a:lnTo>
                  <a:pt x="18" y="207"/>
                </a:lnTo>
                <a:lnTo>
                  <a:pt x="24" y="218"/>
                </a:lnTo>
                <a:lnTo>
                  <a:pt x="32" y="232"/>
                </a:lnTo>
                <a:lnTo>
                  <a:pt x="40" y="249"/>
                </a:lnTo>
                <a:lnTo>
                  <a:pt x="49" y="267"/>
                </a:lnTo>
                <a:lnTo>
                  <a:pt x="56" y="287"/>
                </a:lnTo>
                <a:lnTo>
                  <a:pt x="61" y="304"/>
                </a:lnTo>
                <a:lnTo>
                  <a:pt x="61" y="318"/>
                </a:lnTo>
                <a:lnTo>
                  <a:pt x="57" y="339"/>
                </a:lnTo>
                <a:lnTo>
                  <a:pt x="54" y="351"/>
                </a:lnTo>
                <a:lnTo>
                  <a:pt x="49" y="357"/>
                </a:lnTo>
                <a:lnTo>
                  <a:pt x="40" y="358"/>
                </a:lnTo>
                <a:lnTo>
                  <a:pt x="34" y="356"/>
                </a:lnTo>
                <a:lnTo>
                  <a:pt x="30" y="352"/>
                </a:lnTo>
                <a:lnTo>
                  <a:pt x="25" y="348"/>
                </a:lnTo>
                <a:lnTo>
                  <a:pt x="22" y="342"/>
                </a:lnTo>
                <a:lnTo>
                  <a:pt x="17" y="337"/>
                </a:lnTo>
                <a:lnTo>
                  <a:pt x="14" y="333"/>
                </a:lnTo>
                <a:lnTo>
                  <a:pt x="9" y="331"/>
                </a:lnTo>
                <a:lnTo>
                  <a:pt x="4" y="332"/>
                </a:lnTo>
                <a:lnTo>
                  <a:pt x="0" y="339"/>
                </a:lnTo>
                <a:lnTo>
                  <a:pt x="4" y="347"/>
                </a:lnTo>
                <a:lnTo>
                  <a:pt x="10" y="355"/>
                </a:lnTo>
                <a:lnTo>
                  <a:pt x="12" y="361"/>
                </a:lnTo>
                <a:lnTo>
                  <a:pt x="11" y="370"/>
                </a:lnTo>
                <a:lnTo>
                  <a:pt x="9" y="384"/>
                </a:lnTo>
                <a:lnTo>
                  <a:pt x="8" y="396"/>
                </a:lnTo>
                <a:lnTo>
                  <a:pt x="8" y="402"/>
                </a:lnTo>
                <a:lnTo>
                  <a:pt x="88" y="508"/>
                </a:lnTo>
                <a:lnTo>
                  <a:pt x="67" y="594"/>
                </a:lnTo>
                <a:lnTo>
                  <a:pt x="69" y="599"/>
                </a:lnTo>
                <a:lnTo>
                  <a:pt x="77" y="610"/>
                </a:lnTo>
                <a:lnTo>
                  <a:pt x="87" y="629"/>
                </a:lnTo>
                <a:lnTo>
                  <a:pt x="99" y="648"/>
                </a:lnTo>
                <a:lnTo>
                  <a:pt x="111" y="670"/>
                </a:lnTo>
                <a:lnTo>
                  <a:pt x="122" y="690"/>
                </a:lnTo>
                <a:lnTo>
                  <a:pt x="130" y="705"/>
                </a:lnTo>
                <a:lnTo>
                  <a:pt x="134" y="715"/>
                </a:lnTo>
                <a:lnTo>
                  <a:pt x="136" y="727"/>
                </a:lnTo>
                <a:lnTo>
                  <a:pt x="134" y="738"/>
                </a:lnTo>
                <a:lnTo>
                  <a:pt x="133" y="745"/>
                </a:lnTo>
                <a:lnTo>
                  <a:pt x="132" y="749"/>
                </a:lnTo>
                <a:lnTo>
                  <a:pt x="175" y="762"/>
                </a:lnTo>
                <a:lnTo>
                  <a:pt x="176" y="757"/>
                </a:lnTo>
                <a:lnTo>
                  <a:pt x="177" y="743"/>
                </a:lnTo>
                <a:lnTo>
                  <a:pt x="178" y="728"/>
                </a:lnTo>
                <a:lnTo>
                  <a:pt x="178" y="716"/>
                </a:lnTo>
                <a:lnTo>
                  <a:pt x="172" y="705"/>
                </a:lnTo>
                <a:lnTo>
                  <a:pt x="163" y="688"/>
                </a:lnTo>
                <a:lnTo>
                  <a:pt x="154" y="673"/>
                </a:lnTo>
                <a:lnTo>
                  <a:pt x="151" y="666"/>
                </a:lnTo>
                <a:lnTo>
                  <a:pt x="149" y="667"/>
                </a:lnTo>
                <a:lnTo>
                  <a:pt x="145" y="669"/>
                </a:lnTo>
                <a:lnTo>
                  <a:pt x="141" y="670"/>
                </a:lnTo>
                <a:lnTo>
                  <a:pt x="138" y="667"/>
                </a:lnTo>
                <a:lnTo>
                  <a:pt x="138" y="660"/>
                </a:lnTo>
                <a:lnTo>
                  <a:pt x="139" y="652"/>
                </a:lnTo>
                <a:lnTo>
                  <a:pt x="140" y="645"/>
                </a:lnTo>
                <a:lnTo>
                  <a:pt x="140" y="643"/>
                </a:lnTo>
                <a:lnTo>
                  <a:pt x="130" y="524"/>
                </a:lnTo>
                <a:lnTo>
                  <a:pt x="116" y="522"/>
                </a:lnTo>
                <a:lnTo>
                  <a:pt x="116" y="510"/>
                </a:lnTo>
                <a:lnTo>
                  <a:pt x="124" y="502"/>
                </a:lnTo>
                <a:lnTo>
                  <a:pt x="106" y="342"/>
                </a:lnTo>
                <a:lnTo>
                  <a:pt x="80" y="214"/>
                </a:lnTo>
                <a:lnTo>
                  <a:pt x="85" y="199"/>
                </a:lnTo>
                <a:lnTo>
                  <a:pt x="94" y="166"/>
                </a:lnTo>
                <a:lnTo>
                  <a:pt x="105" y="130"/>
                </a:lnTo>
                <a:lnTo>
                  <a:pt x="110" y="108"/>
                </a:lnTo>
                <a:lnTo>
                  <a:pt x="111" y="106"/>
                </a:lnTo>
                <a:lnTo>
                  <a:pt x="114" y="112"/>
                </a:lnTo>
                <a:lnTo>
                  <a:pt x="116" y="121"/>
                </a:lnTo>
                <a:lnTo>
                  <a:pt x="121" y="128"/>
                </a:lnTo>
                <a:lnTo>
                  <a:pt x="126" y="134"/>
                </a:lnTo>
                <a:lnTo>
                  <a:pt x="133" y="138"/>
                </a:lnTo>
                <a:lnTo>
                  <a:pt x="140" y="143"/>
                </a:lnTo>
                <a:lnTo>
                  <a:pt x="143" y="144"/>
                </a:lnTo>
                <a:lnTo>
                  <a:pt x="184" y="208"/>
                </a:lnTo>
                <a:lnTo>
                  <a:pt x="167" y="366"/>
                </a:lnTo>
                <a:lnTo>
                  <a:pt x="169" y="370"/>
                </a:lnTo>
                <a:lnTo>
                  <a:pt x="176" y="380"/>
                </a:lnTo>
                <a:lnTo>
                  <a:pt x="186" y="394"/>
                </a:lnTo>
                <a:lnTo>
                  <a:pt x="198" y="410"/>
                </a:lnTo>
                <a:lnTo>
                  <a:pt x="209" y="426"/>
                </a:lnTo>
                <a:lnTo>
                  <a:pt x="221" y="441"/>
                </a:lnTo>
                <a:lnTo>
                  <a:pt x="229" y="453"/>
                </a:lnTo>
                <a:lnTo>
                  <a:pt x="235" y="458"/>
                </a:lnTo>
                <a:lnTo>
                  <a:pt x="237" y="464"/>
                </a:lnTo>
                <a:lnTo>
                  <a:pt x="235" y="471"/>
                </a:lnTo>
                <a:lnTo>
                  <a:pt x="230" y="478"/>
                </a:lnTo>
                <a:lnTo>
                  <a:pt x="228" y="480"/>
                </a:lnTo>
                <a:lnTo>
                  <a:pt x="238" y="524"/>
                </a:lnTo>
                <a:lnTo>
                  <a:pt x="242" y="526"/>
                </a:lnTo>
                <a:lnTo>
                  <a:pt x="250" y="533"/>
                </a:lnTo>
                <a:lnTo>
                  <a:pt x="257" y="543"/>
                </a:lnTo>
                <a:lnTo>
                  <a:pt x="258" y="554"/>
                </a:lnTo>
                <a:lnTo>
                  <a:pt x="254" y="568"/>
                </a:lnTo>
                <a:lnTo>
                  <a:pt x="250" y="583"/>
                </a:lnTo>
                <a:lnTo>
                  <a:pt x="245" y="597"/>
                </a:lnTo>
                <a:lnTo>
                  <a:pt x="243" y="605"/>
                </a:lnTo>
                <a:lnTo>
                  <a:pt x="247" y="615"/>
                </a:lnTo>
                <a:lnTo>
                  <a:pt x="259" y="640"/>
                </a:lnTo>
                <a:lnTo>
                  <a:pt x="276" y="675"/>
                </a:lnTo>
                <a:lnTo>
                  <a:pt x="297" y="714"/>
                </a:lnTo>
                <a:lnTo>
                  <a:pt x="316" y="752"/>
                </a:lnTo>
                <a:lnTo>
                  <a:pt x="335" y="787"/>
                </a:lnTo>
                <a:lnTo>
                  <a:pt x="347" y="810"/>
                </a:lnTo>
                <a:lnTo>
                  <a:pt x="352" y="819"/>
                </a:lnTo>
                <a:lnTo>
                  <a:pt x="360" y="959"/>
                </a:lnTo>
                <a:lnTo>
                  <a:pt x="314" y="1023"/>
                </a:lnTo>
                <a:lnTo>
                  <a:pt x="316" y="1026"/>
                </a:lnTo>
                <a:lnTo>
                  <a:pt x="324" y="1035"/>
                </a:lnTo>
                <a:lnTo>
                  <a:pt x="335" y="1049"/>
                </a:lnTo>
                <a:lnTo>
                  <a:pt x="347" y="1065"/>
                </a:lnTo>
                <a:lnTo>
                  <a:pt x="360" y="1080"/>
                </a:lnTo>
                <a:lnTo>
                  <a:pt x="373" y="1094"/>
                </a:lnTo>
                <a:lnTo>
                  <a:pt x="384" y="1105"/>
                </a:lnTo>
                <a:lnTo>
                  <a:pt x="392" y="1109"/>
                </a:lnTo>
                <a:lnTo>
                  <a:pt x="403" y="1115"/>
                </a:lnTo>
                <a:lnTo>
                  <a:pt x="411" y="1126"/>
                </a:lnTo>
                <a:lnTo>
                  <a:pt x="417" y="1138"/>
                </a:lnTo>
                <a:lnTo>
                  <a:pt x="418" y="1143"/>
                </a:lnTo>
                <a:lnTo>
                  <a:pt x="421" y="1146"/>
                </a:lnTo>
                <a:lnTo>
                  <a:pt x="430" y="1155"/>
                </a:lnTo>
                <a:lnTo>
                  <a:pt x="443" y="1169"/>
                </a:lnTo>
                <a:lnTo>
                  <a:pt x="458" y="1184"/>
                </a:lnTo>
                <a:lnTo>
                  <a:pt x="475" y="1200"/>
                </a:lnTo>
                <a:lnTo>
                  <a:pt x="490" y="1215"/>
                </a:lnTo>
                <a:lnTo>
                  <a:pt x="504" y="1227"/>
                </a:lnTo>
                <a:lnTo>
                  <a:pt x="514" y="1232"/>
                </a:lnTo>
                <a:lnTo>
                  <a:pt x="525" y="1239"/>
                </a:lnTo>
                <a:lnTo>
                  <a:pt x="529" y="1246"/>
                </a:lnTo>
                <a:lnTo>
                  <a:pt x="531" y="1251"/>
                </a:lnTo>
                <a:lnTo>
                  <a:pt x="531" y="1253"/>
                </a:lnTo>
                <a:lnTo>
                  <a:pt x="533" y="1255"/>
                </a:lnTo>
                <a:lnTo>
                  <a:pt x="539" y="1260"/>
                </a:lnTo>
                <a:lnTo>
                  <a:pt x="547" y="1268"/>
                </a:lnTo>
                <a:lnTo>
                  <a:pt x="558" y="1279"/>
                </a:lnTo>
                <a:lnTo>
                  <a:pt x="572" y="1291"/>
                </a:lnTo>
                <a:lnTo>
                  <a:pt x="588" y="1305"/>
                </a:lnTo>
                <a:lnTo>
                  <a:pt x="605" y="1320"/>
                </a:lnTo>
                <a:lnTo>
                  <a:pt x="624" y="1335"/>
                </a:lnTo>
                <a:lnTo>
                  <a:pt x="643" y="1350"/>
                </a:lnTo>
                <a:lnTo>
                  <a:pt x="662" y="1365"/>
                </a:lnTo>
                <a:lnTo>
                  <a:pt x="681" y="1378"/>
                </a:lnTo>
                <a:lnTo>
                  <a:pt x="699" y="1390"/>
                </a:lnTo>
                <a:lnTo>
                  <a:pt x="716" y="1401"/>
                </a:lnTo>
                <a:lnTo>
                  <a:pt x="732" y="1409"/>
                </a:lnTo>
                <a:lnTo>
                  <a:pt x="745" y="1413"/>
                </a:lnTo>
                <a:lnTo>
                  <a:pt x="756" y="1414"/>
                </a:lnTo>
                <a:lnTo>
                  <a:pt x="777" y="1413"/>
                </a:lnTo>
                <a:lnTo>
                  <a:pt x="799" y="1412"/>
                </a:lnTo>
                <a:lnTo>
                  <a:pt x="821" y="1411"/>
                </a:lnTo>
                <a:lnTo>
                  <a:pt x="843" y="1410"/>
                </a:lnTo>
                <a:lnTo>
                  <a:pt x="862" y="1410"/>
                </a:lnTo>
                <a:lnTo>
                  <a:pt x="879" y="1410"/>
                </a:lnTo>
                <a:lnTo>
                  <a:pt x="894" y="1411"/>
                </a:lnTo>
                <a:lnTo>
                  <a:pt x="905" y="1413"/>
                </a:lnTo>
                <a:lnTo>
                  <a:pt x="915" y="1418"/>
                </a:lnTo>
                <a:lnTo>
                  <a:pt x="930" y="1425"/>
                </a:lnTo>
                <a:lnTo>
                  <a:pt x="947" y="1434"/>
                </a:lnTo>
                <a:lnTo>
                  <a:pt x="966" y="1447"/>
                </a:lnTo>
                <a:lnTo>
                  <a:pt x="983" y="1463"/>
                </a:lnTo>
                <a:lnTo>
                  <a:pt x="999" y="1481"/>
                </a:lnTo>
                <a:lnTo>
                  <a:pt x="1013" y="1504"/>
                </a:lnTo>
                <a:lnTo>
                  <a:pt x="1022" y="1531"/>
                </a:lnTo>
                <a:lnTo>
                  <a:pt x="1031" y="1553"/>
                </a:lnTo>
                <a:lnTo>
                  <a:pt x="1036" y="1526"/>
                </a:lnTo>
                <a:lnTo>
                  <a:pt x="1038" y="1485"/>
                </a:lnTo>
                <a:lnTo>
                  <a:pt x="1044" y="1463"/>
                </a:lnTo>
                <a:lnTo>
                  <a:pt x="1051" y="1459"/>
                </a:lnTo>
                <a:lnTo>
                  <a:pt x="1054" y="1451"/>
                </a:lnTo>
                <a:lnTo>
                  <a:pt x="1056" y="1442"/>
                </a:lnTo>
                <a:lnTo>
                  <a:pt x="1054" y="1431"/>
                </a:lnTo>
                <a:lnTo>
                  <a:pt x="1057" y="1425"/>
                </a:lnTo>
                <a:lnTo>
                  <a:pt x="1063" y="1421"/>
                </a:lnTo>
                <a:lnTo>
                  <a:pt x="1072" y="1418"/>
                </a:lnTo>
                <a:lnTo>
                  <a:pt x="1082" y="1417"/>
                </a:lnTo>
                <a:lnTo>
                  <a:pt x="1094" y="1416"/>
                </a:lnTo>
                <a:lnTo>
                  <a:pt x="1103" y="1414"/>
                </a:lnTo>
                <a:lnTo>
                  <a:pt x="1110" y="1414"/>
                </a:lnTo>
                <a:lnTo>
                  <a:pt x="1112" y="1414"/>
                </a:lnTo>
                <a:lnTo>
                  <a:pt x="1111" y="1413"/>
                </a:lnTo>
                <a:lnTo>
                  <a:pt x="1106" y="1409"/>
                </a:lnTo>
                <a:lnTo>
                  <a:pt x="1101" y="1402"/>
                </a:lnTo>
                <a:lnTo>
                  <a:pt x="1095" y="1394"/>
                </a:lnTo>
                <a:lnTo>
                  <a:pt x="1089" y="1386"/>
                </a:lnTo>
                <a:lnTo>
                  <a:pt x="1084" y="1379"/>
                </a:lnTo>
                <a:lnTo>
                  <a:pt x="1081" y="1372"/>
                </a:lnTo>
                <a:lnTo>
                  <a:pt x="1081" y="1368"/>
                </a:lnTo>
                <a:lnTo>
                  <a:pt x="1084" y="1366"/>
                </a:lnTo>
                <a:lnTo>
                  <a:pt x="1090" y="1365"/>
                </a:lnTo>
                <a:lnTo>
                  <a:pt x="1097" y="1363"/>
                </a:lnTo>
                <a:lnTo>
                  <a:pt x="1105" y="1361"/>
                </a:lnTo>
                <a:lnTo>
                  <a:pt x="1113" y="1360"/>
                </a:lnTo>
                <a:lnTo>
                  <a:pt x="1120" y="1360"/>
                </a:lnTo>
                <a:lnTo>
                  <a:pt x="1125" y="1359"/>
                </a:lnTo>
                <a:lnTo>
                  <a:pt x="1127" y="1359"/>
                </a:lnTo>
                <a:lnTo>
                  <a:pt x="1147" y="1327"/>
                </a:lnTo>
                <a:lnTo>
                  <a:pt x="1242" y="1325"/>
                </a:lnTo>
                <a:lnTo>
                  <a:pt x="1288" y="1292"/>
                </a:lnTo>
                <a:lnTo>
                  <a:pt x="1289" y="1296"/>
                </a:lnTo>
                <a:lnTo>
                  <a:pt x="1292" y="1306"/>
                </a:lnTo>
                <a:lnTo>
                  <a:pt x="1293" y="1318"/>
                </a:lnTo>
                <a:lnTo>
                  <a:pt x="1294" y="1330"/>
                </a:lnTo>
                <a:lnTo>
                  <a:pt x="1295" y="1335"/>
                </a:lnTo>
                <a:lnTo>
                  <a:pt x="1299" y="1336"/>
                </a:lnTo>
                <a:lnTo>
                  <a:pt x="1304" y="1336"/>
                </a:lnTo>
                <a:lnTo>
                  <a:pt x="1310" y="1334"/>
                </a:lnTo>
                <a:lnTo>
                  <a:pt x="1317" y="1330"/>
                </a:lnTo>
                <a:lnTo>
                  <a:pt x="1322" y="1326"/>
                </a:lnTo>
                <a:lnTo>
                  <a:pt x="1326" y="1322"/>
                </a:lnTo>
                <a:lnTo>
                  <a:pt x="1329" y="1319"/>
                </a:lnTo>
                <a:lnTo>
                  <a:pt x="1329" y="1306"/>
                </a:lnTo>
                <a:lnTo>
                  <a:pt x="1326" y="1287"/>
                </a:lnTo>
                <a:lnTo>
                  <a:pt x="1324" y="1267"/>
                </a:lnTo>
                <a:lnTo>
                  <a:pt x="1326" y="1257"/>
                </a:lnTo>
                <a:lnTo>
                  <a:pt x="1330" y="1253"/>
                </a:lnTo>
                <a:lnTo>
                  <a:pt x="1337" y="1247"/>
                </a:lnTo>
                <a:lnTo>
                  <a:pt x="1345" y="1239"/>
                </a:lnTo>
                <a:lnTo>
                  <a:pt x="1355" y="1230"/>
                </a:lnTo>
                <a:lnTo>
                  <a:pt x="1364" y="1221"/>
                </a:lnTo>
                <a:lnTo>
                  <a:pt x="1373" y="1213"/>
                </a:lnTo>
                <a:lnTo>
                  <a:pt x="1380" y="1206"/>
                </a:lnTo>
                <a:lnTo>
                  <a:pt x="1385" y="1201"/>
                </a:lnTo>
                <a:lnTo>
                  <a:pt x="1390" y="1190"/>
                </a:lnTo>
                <a:lnTo>
                  <a:pt x="1392" y="1174"/>
                </a:lnTo>
                <a:lnTo>
                  <a:pt x="1393" y="1160"/>
                </a:lnTo>
                <a:lnTo>
                  <a:pt x="1393" y="1153"/>
                </a:lnTo>
                <a:lnTo>
                  <a:pt x="1391" y="1153"/>
                </a:lnTo>
                <a:lnTo>
                  <a:pt x="1384" y="1153"/>
                </a:lnTo>
                <a:lnTo>
                  <a:pt x="1373" y="1152"/>
                </a:lnTo>
                <a:lnTo>
                  <a:pt x="1362" y="1151"/>
                </a:lnTo>
                <a:lnTo>
                  <a:pt x="1350" y="1148"/>
                </a:lnTo>
                <a:lnTo>
                  <a:pt x="1339" y="1146"/>
                </a:lnTo>
                <a:lnTo>
                  <a:pt x="1329" y="1143"/>
                </a:lnTo>
                <a:lnTo>
                  <a:pt x="1323" y="1139"/>
                </a:lnTo>
                <a:lnTo>
                  <a:pt x="1318" y="1136"/>
                </a:lnTo>
                <a:lnTo>
                  <a:pt x="1312" y="1135"/>
                </a:lnTo>
                <a:lnTo>
                  <a:pt x="1307" y="1135"/>
                </a:lnTo>
                <a:lnTo>
                  <a:pt x="1301" y="1136"/>
                </a:lnTo>
                <a:lnTo>
                  <a:pt x="1296" y="1138"/>
                </a:lnTo>
                <a:lnTo>
                  <a:pt x="1292" y="1140"/>
                </a:lnTo>
                <a:lnTo>
                  <a:pt x="1287" y="1143"/>
                </a:lnTo>
                <a:lnTo>
                  <a:pt x="1285" y="1145"/>
                </a:lnTo>
                <a:lnTo>
                  <a:pt x="1280" y="1146"/>
                </a:lnTo>
                <a:lnTo>
                  <a:pt x="1272" y="1147"/>
                </a:lnTo>
                <a:lnTo>
                  <a:pt x="1261" y="1148"/>
                </a:lnTo>
                <a:lnTo>
                  <a:pt x="1248" y="1148"/>
                </a:lnTo>
                <a:lnTo>
                  <a:pt x="1235" y="1151"/>
                </a:lnTo>
                <a:lnTo>
                  <a:pt x="1223" y="1152"/>
                </a:lnTo>
                <a:lnTo>
                  <a:pt x="1212" y="1154"/>
                </a:lnTo>
                <a:lnTo>
                  <a:pt x="1204" y="1156"/>
                </a:lnTo>
                <a:lnTo>
                  <a:pt x="1194" y="1173"/>
                </a:lnTo>
                <a:lnTo>
                  <a:pt x="1183" y="1201"/>
                </a:lnTo>
                <a:lnTo>
                  <a:pt x="1177" y="1229"/>
                </a:lnTo>
                <a:lnTo>
                  <a:pt x="1173" y="1241"/>
                </a:lnTo>
                <a:lnTo>
                  <a:pt x="1114" y="1275"/>
                </a:lnTo>
                <a:lnTo>
                  <a:pt x="1111" y="1297"/>
                </a:lnTo>
                <a:lnTo>
                  <a:pt x="1081" y="1299"/>
                </a:lnTo>
                <a:lnTo>
                  <a:pt x="1081" y="1287"/>
                </a:lnTo>
                <a:lnTo>
                  <a:pt x="1075" y="1287"/>
                </a:lnTo>
                <a:lnTo>
                  <a:pt x="1059" y="1288"/>
                </a:lnTo>
                <a:lnTo>
                  <a:pt x="1036" y="1289"/>
                </a:lnTo>
                <a:lnTo>
                  <a:pt x="1010" y="1290"/>
                </a:lnTo>
                <a:lnTo>
                  <a:pt x="982" y="1291"/>
                </a:lnTo>
                <a:lnTo>
                  <a:pt x="957" y="1291"/>
                </a:lnTo>
                <a:lnTo>
                  <a:pt x="936" y="1290"/>
                </a:lnTo>
                <a:lnTo>
                  <a:pt x="924" y="1287"/>
                </a:lnTo>
                <a:lnTo>
                  <a:pt x="917" y="1280"/>
                </a:lnTo>
                <a:lnTo>
                  <a:pt x="917" y="1275"/>
                </a:lnTo>
                <a:lnTo>
                  <a:pt x="922" y="1272"/>
                </a:lnTo>
                <a:lnTo>
                  <a:pt x="924" y="1270"/>
                </a:lnTo>
                <a:lnTo>
                  <a:pt x="923" y="1270"/>
                </a:lnTo>
                <a:lnTo>
                  <a:pt x="917" y="1269"/>
                </a:lnTo>
                <a:lnTo>
                  <a:pt x="911" y="1267"/>
                </a:lnTo>
                <a:lnTo>
                  <a:pt x="901" y="1262"/>
                </a:lnTo>
                <a:lnTo>
                  <a:pt x="890" y="1254"/>
                </a:lnTo>
                <a:lnTo>
                  <a:pt x="878" y="1243"/>
                </a:lnTo>
                <a:lnTo>
                  <a:pt x="866" y="1226"/>
                </a:lnTo>
                <a:lnTo>
                  <a:pt x="853" y="1202"/>
                </a:lnTo>
                <a:lnTo>
                  <a:pt x="840" y="1177"/>
                </a:lnTo>
                <a:lnTo>
                  <a:pt x="830" y="1154"/>
                </a:lnTo>
                <a:lnTo>
                  <a:pt x="822" y="1132"/>
                </a:lnTo>
                <a:lnTo>
                  <a:pt x="815" y="1110"/>
                </a:lnTo>
                <a:lnTo>
                  <a:pt x="809" y="1090"/>
                </a:lnTo>
                <a:lnTo>
                  <a:pt x="806" y="1069"/>
                </a:lnTo>
                <a:lnTo>
                  <a:pt x="805" y="1047"/>
                </a:lnTo>
                <a:lnTo>
                  <a:pt x="805" y="1025"/>
                </a:lnTo>
                <a:lnTo>
                  <a:pt x="808" y="1001"/>
                </a:lnTo>
                <a:lnTo>
                  <a:pt x="814" y="973"/>
                </a:lnTo>
                <a:lnTo>
                  <a:pt x="822" y="944"/>
                </a:lnTo>
                <a:lnTo>
                  <a:pt x="831" y="916"/>
                </a:lnTo>
                <a:lnTo>
                  <a:pt x="841" y="889"/>
                </a:lnTo>
                <a:lnTo>
                  <a:pt x="851" y="866"/>
                </a:lnTo>
                <a:lnTo>
                  <a:pt x="860" y="849"/>
                </a:lnTo>
                <a:lnTo>
                  <a:pt x="867" y="839"/>
                </a:lnTo>
                <a:lnTo>
                  <a:pt x="875" y="832"/>
                </a:lnTo>
                <a:lnTo>
                  <a:pt x="878" y="830"/>
                </a:lnTo>
                <a:lnTo>
                  <a:pt x="878" y="833"/>
                </a:lnTo>
                <a:lnTo>
                  <a:pt x="877" y="835"/>
                </a:lnTo>
                <a:lnTo>
                  <a:pt x="881" y="832"/>
                </a:lnTo>
                <a:lnTo>
                  <a:pt x="889" y="822"/>
                </a:lnTo>
                <a:lnTo>
                  <a:pt x="896" y="811"/>
                </a:lnTo>
                <a:lnTo>
                  <a:pt x="900" y="797"/>
                </a:lnTo>
                <a:lnTo>
                  <a:pt x="899" y="788"/>
                </a:lnTo>
                <a:lnTo>
                  <a:pt x="894" y="786"/>
                </a:lnTo>
                <a:lnTo>
                  <a:pt x="886" y="784"/>
                </a:lnTo>
                <a:lnTo>
                  <a:pt x="875" y="779"/>
                </a:lnTo>
                <a:lnTo>
                  <a:pt x="868" y="773"/>
                </a:lnTo>
                <a:lnTo>
                  <a:pt x="859" y="765"/>
                </a:lnTo>
                <a:lnTo>
                  <a:pt x="850" y="756"/>
                </a:lnTo>
                <a:lnTo>
                  <a:pt x="839" y="745"/>
                </a:lnTo>
                <a:lnTo>
                  <a:pt x="829" y="736"/>
                </a:lnTo>
                <a:lnTo>
                  <a:pt x="820" y="727"/>
                </a:lnTo>
                <a:lnTo>
                  <a:pt x="813" y="719"/>
                </a:lnTo>
                <a:lnTo>
                  <a:pt x="807" y="713"/>
                </a:lnTo>
                <a:lnTo>
                  <a:pt x="800" y="698"/>
                </a:lnTo>
                <a:lnTo>
                  <a:pt x="797" y="675"/>
                </a:lnTo>
                <a:lnTo>
                  <a:pt x="795" y="653"/>
                </a:lnTo>
                <a:lnTo>
                  <a:pt x="797" y="640"/>
                </a:lnTo>
                <a:lnTo>
                  <a:pt x="795" y="635"/>
                </a:lnTo>
                <a:lnTo>
                  <a:pt x="787" y="627"/>
                </a:lnTo>
                <a:lnTo>
                  <a:pt x="778" y="616"/>
                </a:lnTo>
                <a:lnTo>
                  <a:pt x="771" y="602"/>
                </a:lnTo>
                <a:lnTo>
                  <a:pt x="768" y="585"/>
                </a:lnTo>
                <a:lnTo>
                  <a:pt x="765" y="564"/>
                </a:lnTo>
                <a:lnTo>
                  <a:pt x="762" y="545"/>
                </a:lnTo>
                <a:lnTo>
                  <a:pt x="756" y="526"/>
                </a:lnTo>
                <a:lnTo>
                  <a:pt x="752" y="518"/>
                </a:lnTo>
                <a:lnTo>
                  <a:pt x="746" y="509"/>
                </a:lnTo>
                <a:lnTo>
                  <a:pt x="738" y="501"/>
                </a:lnTo>
                <a:lnTo>
                  <a:pt x="731" y="494"/>
                </a:lnTo>
                <a:lnTo>
                  <a:pt x="724" y="487"/>
                </a:lnTo>
                <a:lnTo>
                  <a:pt x="718" y="483"/>
                </a:lnTo>
                <a:lnTo>
                  <a:pt x="714" y="479"/>
                </a:lnTo>
                <a:lnTo>
                  <a:pt x="712" y="478"/>
                </a:lnTo>
                <a:lnTo>
                  <a:pt x="677" y="480"/>
                </a:lnTo>
                <a:lnTo>
                  <a:pt x="666" y="506"/>
                </a:lnTo>
                <a:lnTo>
                  <a:pt x="664" y="504"/>
                </a:lnTo>
                <a:lnTo>
                  <a:pt x="656" y="503"/>
                </a:lnTo>
                <a:lnTo>
                  <a:pt x="647" y="500"/>
                </a:lnTo>
                <a:lnTo>
                  <a:pt x="634" y="495"/>
                </a:lnTo>
                <a:lnTo>
                  <a:pt x="622" y="490"/>
                </a:lnTo>
                <a:lnTo>
                  <a:pt x="610" y="484"/>
                </a:lnTo>
                <a:lnTo>
                  <a:pt x="602" y="476"/>
                </a:lnTo>
                <a:lnTo>
                  <a:pt x="596" y="468"/>
                </a:lnTo>
                <a:lnTo>
                  <a:pt x="590" y="448"/>
                </a:lnTo>
                <a:lnTo>
                  <a:pt x="586" y="425"/>
                </a:lnTo>
                <a:lnTo>
                  <a:pt x="582" y="403"/>
                </a:lnTo>
                <a:lnTo>
                  <a:pt x="582" y="388"/>
                </a:lnTo>
                <a:lnTo>
                  <a:pt x="582" y="386"/>
                </a:lnTo>
                <a:lnTo>
                  <a:pt x="582" y="382"/>
                </a:lnTo>
                <a:lnTo>
                  <a:pt x="580" y="380"/>
                </a:lnTo>
                <a:lnTo>
                  <a:pt x="578" y="377"/>
                </a:lnTo>
                <a:lnTo>
                  <a:pt x="573" y="372"/>
                </a:lnTo>
                <a:lnTo>
                  <a:pt x="567" y="365"/>
                </a:lnTo>
                <a:lnTo>
                  <a:pt x="558" y="356"/>
                </a:lnTo>
                <a:lnTo>
                  <a:pt x="548" y="344"/>
                </a:lnTo>
                <a:lnTo>
                  <a:pt x="547" y="334"/>
                </a:lnTo>
                <a:lnTo>
                  <a:pt x="548" y="316"/>
                </a:lnTo>
                <a:lnTo>
                  <a:pt x="550" y="298"/>
                </a:lnTo>
                <a:lnTo>
                  <a:pt x="548" y="289"/>
                </a:lnTo>
                <a:lnTo>
                  <a:pt x="536" y="284"/>
                </a:lnTo>
                <a:lnTo>
                  <a:pt x="522" y="280"/>
                </a:lnTo>
                <a:lnTo>
                  <a:pt x="506" y="273"/>
                </a:lnTo>
                <a:lnTo>
                  <a:pt x="490" y="267"/>
                </a:lnTo>
                <a:lnTo>
                  <a:pt x="475" y="261"/>
                </a:lnTo>
                <a:lnTo>
                  <a:pt x="464" y="257"/>
                </a:lnTo>
                <a:lnTo>
                  <a:pt x="456" y="253"/>
                </a:lnTo>
                <a:lnTo>
                  <a:pt x="452" y="252"/>
                </a:lnTo>
                <a:lnTo>
                  <a:pt x="440" y="279"/>
                </a:lnTo>
                <a:lnTo>
                  <a:pt x="322" y="226"/>
                </a:lnTo>
                <a:lnTo>
                  <a:pt x="181" y="70"/>
                </a:lnTo>
                <a:lnTo>
                  <a:pt x="168" y="40"/>
                </a:lnTo>
                <a:lnTo>
                  <a:pt x="38" y="0"/>
                </a:lnTo>
                <a:close/>
              </a:path>
            </a:pathLst>
          </a:custGeom>
          <a:solidFill>
            <a:srgbClr val="33CC33">
              <a:alpha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solidFill>
                <a:srgbClr val="FFFFFF"/>
              </a:solidFill>
            </a:endParaRPr>
          </a:p>
        </p:txBody>
      </p:sp>
      <p:sp>
        <p:nvSpPr>
          <p:cNvPr id="91144" name="Freeform 8"/>
          <p:cNvSpPr>
            <a:spLocks/>
          </p:cNvSpPr>
          <p:nvPr/>
        </p:nvSpPr>
        <p:spPr bwMode="auto">
          <a:xfrm>
            <a:off x="6391275" y="6072188"/>
            <a:ext cx="14288" cy="15875"/>
          </a:xfrm>
          <a:custGeom>
            <a:avLst/>
            <a:gdLst>
              <a:gd name="T0" fmla="*/ 5 w 10"/>
              <a:gd name="T1" fmla="*/ 0 h 12"/>
              <a:gd name="T2" fmla="*/ 0 w 10"/>
              <a:gd name="T3" fmla="*/ 5 h 12"/>
              <a:gd name="T4" fmla="*/ 5 w 10"/>
              <a:gd name="T5" fmla="*/ 10 h 12"/>
              <a:gd name="T6" fmla="*/ 10 w 10"/>
              <a:gd name="T7" fmla="*/ 12 h 12"/>
              <a:gd name="T8" fmla="*/ 10 w 10"/>
              <a:gd name="T9" fmla="*/ 10 h 12"/>
              <a:gd name="T10" fmla="*/ 10 w 10"/>
              <a:gd name="T11" fmla="*/ 0 h 12"/>
              <a:gd name="T12" fmla="*/ 5 w 10"/>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0" h="12">
                <a:moveTo>
                  <a:pt x="5" y="0"/>
                </a:moveTo>
                <a:lnTo>
                  <a:pt x="0" y="5"/>
                </a:lnTo>
                <a:lnTo>
                  <a:pt x="5" y="10"/>
                </a:lnTo>
                <a:lnTo>
                  <a:pt x="10" y="12"/>
                </a:lnTo>
                <a:lnTo>
                  <a:pt x="10" y="10"/>
                </a:lnTo>
                <a:lnTo>
                  <a:pt x="10" y="0"/>
                </a:lnTo>
                <a:lnTo>
                  <a:pt x="5" y="0"/>
                </a:lnTo>
                <a:close/>
              </a:path>
            </a:pathLst>
          </a:custGeom>
          <a:solidFill>
            <a:srgbClr val="FFB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solidFill>
                <a:srgbClr val="FFFFFF"/>
              </a:solidFill>
            </a:endParaRPr>
          </a:p>
        </p:txBody>
      </p:sp>
      <p:pic>
        <p:nvPicPr>
          <p:cNvPr id="91145" name="Picture 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11313" y="2222500"/>
            <a:ext cx="307975" cy="452438"/>
          </a:xfrm>
          <a:prstGeom prst="rect">
            <a:avLst/>
          </a:prstGeom>
          <a:noFill/>
          <a:ln w="12700">
            <a:solidFill>
              <a:schemeClr val="tx2"/>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1146" name="Picture 1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16438" y="3665538"/>
            <a:ext cx="307975" cy="454025"/>
          </a:xfrm>
          <a:prstGeom prst="rect">
            <a:avLst/>
          </a:prstGeom>
          <a:noFill/>
          <a:ln w="12700">
            <a:solidFill>
              <a:schemeClr val="tx2"/>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1147" name="Picture 1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87950" y="5087938"/>
            <a:ext cx="309563" cy="454025"/>
          </a:xfrm>
          <a:prstGeom prst="rect">
            <a:avLst/>
          </a:prstGeom>
          <a:noFill/>
          <a:ln w="12700">
            <a:solidFill>
              <a:schemeClr val="tx2"/>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1148" name="Picture 1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05250" y="4778375"/>
            <a:ext cx="307975" cy="452438"/>
          </a:xfrm>
          <a:prstGeom prst="rect">
            <a:avLst/>
          </a:prstGeom>
          <a:noFill/>
          <a:ln w="12700">
            <a:solidFill>
              <a:schemeClr val="tx2"/>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91149" name="AutoShape 13"/>
          <p:cNvCxnSpPr>
            <a:cxnSpLocks noChangeShapeType="1"/>
            <a:stCxn id="91146" idx="2"/>
            <a:endCxn id="91148" idx="3"/>
          </p:cNvCxnSpPr>
          <p:nvPr/>
        </p:nvCxnSpPr>
        <p:spPr bwMode="auto">
          <a:xfrm flipH="1">
            <a:off x="4213225" y="4119563"/>
            <a:ext cx="457200" cy="885825"/>
          </a:xfrm>
          <a:prstGeom prst="straightConnector1">
            <a:avLst/>
          </a:prstGeom>
          <a:noFill/>
          <a:ln w="5715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1150" name="AutoShape 14"/>
          <p:cNvCxnSpPr>
            <a:cxnSpLocks noChangeShapeType="1"/>
            <a:stCxn id="91148" idx="3"/>
            <a:endCxn id="91147" idx="1"/>
          </p:cNvCxnSpPr>
          <p:nvPr/>
        </p:nvCxnSpPr>
        <p:spPr bwMode="auto">
          <a:xfrm>
            <a:off x="4213225" y="5005388"/>
            <a:ext cx="974725" cy="311150"/>
          </a:xfrm>
          <a:prstGeom prst="straightConnector1">
            <a:avLst/>
          </a:prstGeom>
          <a:noFill/>
          <a:ln w="5715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1151" name="AutoShape 15"/>
          <p:cNvCxnSpPr>
            <a:cxnSpLocks noChangeShapeType="1"/>
          </p:cNvCxnSpPr>
          <p:nvPr/>
        </p:nvCxnSpPr>
        <p:spPr bwMode="auto">
          <a:xfrm>
            <a:off x="1811338" y="2633663"/>
            <a:ext cx="2138362" cy="2330450"/>
          </a:xfrm>
          <a:prstGeom prst="straightConnector1">
            <a:avLst/>
          </a:prstGeom>
          <a:noFill/>
          <a:ln w="5715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1152" name="Text Box 16"/>
          <p:cNvSpPr txBox="1">
            <a:spLocks noChangeArrowheads="1"/>
          </p:cNvSpPr>
          <p:nvPr/>
        </p:nvSpPr>
        <p:spPr bwMode="auto">
          <a:xfrm>
            <a:off x="1946275" y="2259013"/>
            <a:ext cx="103981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s-ES_tradnl" b="1">
                <a:solidFill>
                  <a:srgbClr val="FFFFFF"/>
                </a:solidFill>
                <a:latin typeface="Tahoma" pitchFamily="34" charset="0"/>
              </a:rPr>
              <a:t>Tijuana</a:t>
            </a:r>
          </a:p>
        </p:txBody>
      </p:sp>
      <p:sp>
        <p:nvSpPr>
          <p:cNvPr id="91153" name="Text Box 17"/>
          <p:cNvSpPr txBox="1">
            <a:spLocks noChangeArrowheads="1"/>
          </p:cNvSpPr>
          <p:nvPr/>
        </p:nvSpPr>
        <p:spPr bwMode="auto">
          <a:xfrm>
            <a:off x="1295400" y="1295400"/>
            <a:ext cx="10048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s-ES_tradnl" sz="2000" b="1">
                <a:solidFill>
                  <a:srgbClr val="FFFFFF"/>
                </a:solidFill>
              </a:rPr>
              <a:t>CENIC</a:t>
            </a:r>
          </a:p>
        </p:txBody>
      </p:sp>
      <p:cxnSp>
        <p:nvCxnSpPr>
          <p:cNvPr id="91154" name="AutoShape 18"/>
          <p:cNvCxnSpPr>
            <a:cxnSpLocks noChangeShapeType="1"/>
            <a:stCxn id="91145" idx="0"/>
          </p:cNvCxnSpPr>
          <p:nvPr/>
        </p:nvCxnSpPr>
        <p:spPr bwMode="auto">
          <a:xfrm flipH="1" flipV="1">
            <a:off x="1757363" y="1720850"/>
            <a:ext cx="7937" cy="501650"/>
          </a:xfrm>
          <a:prstGeom prst="straightConnector1">
            <a:avLst/>
          </a:prstGeom>
          <a:noFill/>
          <a:ln w="57150">
            <a:solidFill>
              <a:schemeClr val="folHlink"/>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1155" name="AutoShape 19"/>
          <p:cNvCxnSpPr>
            <a:cxnSpLocks noChangeShapeType="1"/>
            <a:stCxn id="91157" idx="1"/>
          </p:cNvCxnSpPr>
          <p:nvPr/>
        </p:nvCxnSpPr>
        <p:spPr bwMode="auto">
          <a:xfrm flipV="1">
            <a:off x="3836988" y="2136775"/>
            <a:ext cx="112712" cy="628650"/>
          </a:xfrm>
          <a:prstGeom prst="straightConnector1">
            <a:avLst/>
          </a:prstGeom>
          <a:noFill/>
          <a:ln w="57150">
            <a:solidFill>
              <a:schemeClr val="folHlink"/>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1156" name="Line 20"/>
          <p:cNvSpPr>
            <a:spLocks noChangeShapeType="1"/>
          </p:cNvSpPr>
          <p:nvPr/>
        </p:nvSpPr>
        <p:spPr bwMode="auto">
          <a:xfrm>
            <a:off x="5526088" y="5218113"/>
            <a:ext cx="1587" cy="1587"/>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solidFill>
                <a:srgbClr val="FFFFFF"/>
              </a:solidFill>
            </a:endParaRPr>
          </a:p>
        </p:txBody>
      </p:sp>
      <p:sp>
        <p:nvSpPr>
          <p:cNvPr id="91157" name="Text Box 21"/>
          <p:cNvSpPr txBox="1">
            <a:spLocks noChangeArrowheads="1"/>
          </p:cNvSpPr>
          <p:nvPr/>
        </p:nvSpPr>
        <p:spPr bwMode="auto">
          <a:xfrm>
            <a:off x="3836988" y="2581275"/>
            <a:ext cx="1371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s-ES_tradnl" b="1">
                <a:solidFill>
                  <a:srgbClr val="FFFFFF"/>
                </a:solidFill>
                <a:latin typeface="Tahoma" pitchFamily="34" charset="0"/>
              </a:rPr>
              <a:t>Cd. Juárez</a:t>
            </a:r>
          </a:p>
        </p:txBody>
      </p:sp>
      <p:sp>
        <p:nvSpPr>
          <p:cNvPr id="91158" name="Line 22"/>
          <p:cNvSpPr>
            <a:spLocks noChangeShapeType="1"/>
          </p:cNvSpPr>
          <p:nvPr/>
        </p:nvSpPr>
        <p:spPr bwMode="auto">
          <a:xfrm>
            <a:off x="3836988" y="2763838"/>
            <a:ext cx="742950" cy="1096962"/>
          </a:xfrm>
          <a:prstGeom prst="line">
            <a:avLst/>
          </a:prstGeom>
          <a:noFill/>
          <a:ln w="5715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solidFill>
                <a:srgbClr val="FFFFFF"/>
              </a:solidFill>
            </a:endParaRPr>
          </a:p>
        </p:txBody>
      </p:sp>
      <p:sp>
        <p:nvSpPr>
          <p:cNvPr id="91159" name="Text Box 23"/>
          <p:cNvSpPr txBox="1">
            <a:spLocks noChangeArrowheads="1"/>
          </p:cNvSpPr>
          <p:nvPr/>
        </p:nvSpPr>
        <p:spPr bwMode="auto">
          <a:xfrm>
            <a:off x="4637088" y="4700588"/>
            <a:ext cx="18415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s-ES" sz="900" b="1">
              <a:solidFill>
                <a:srgbClr val="FFFFFF"/>
              </a:solidFill>
            </a:endParaRPr>
          </a:p>
        </p:txBody>
      </p:sp>
      <p:sp>
        <p:nvSpPr>
          <p:cNvPr id="91160" name="Rectangle 24"/>
          <p:cNvSpPr>
            <a:spLocks noChangeArrowheads="1"/>
          </p:cNvSpPr>
          <p:nvPr/>
        </p:nvSpPr>
        <p:spPr bwMode="auto">
          <a:xfrm>
            <a:off x="5638800" y="2127250"/>
            <a:ext cx="3241675" cy="969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es-MX" sz="3200">
              <a:solidFill>
                <a:srgbClr val="E0DACC"/>
              </a:solidFill>
              <a:latin typeface="Tahoma" pitchFamily="34" charset="0"/>
            </a:endParaRPr>
          </a:p>
        </p:txBody>
      </p:sp>
      <p:sp>
        <p:nvSpPr>
          <p:cNvPr id="91161" name="Text Box 25"/>
          <p:cNvSpPr txBox="1">
            <a:spLocks noChangeArrowheads="1"/>
          </p:cNvSpPr>
          <p:nvPr/>
        </p:nvSpPr>
        <p:spPr bwMode="auto">
          <a:xfrm>
            <a:off x="4716463" y="5487988"/>
            <a:ext cx="9937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s-ES_tradnl" b="1">
                <a:solidFill>
                  <a:srgbClr val="FFFFFF"/>
                </a:solidFill>
                <a:latin typeface="Tahoma" pitchFamily="34" charset="0"/>
              </a:rPr>
              <a:t>México</a:t>
            </a:r>
          </a:p>
        </p:txBody>
      </p:sp>
      <p:sp>
        <p:nvSpPr>
          <p:cNvPr id="91162" name="Text Box 26"/>
          <p:cNvSpPr txBox="1">
            <a:spLocks noChangeArrowheads="1"/>
          </p:cNvSpPr>
          <p:nvPr/>
        </p:nvSpPr>
        <p:spPr bwMode="auto">
          <a:xfrm>
            <a:off x="2554288" y="4830763"/>
            <a:ext cx="157638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s-ES_tradnl" b="1">
                <a:solidFill>
                  <a:srgbClr val="FFFFFF"/>
                </a:solidFill>
                <a:latin typeface="Tahoma" pitchFamily="34" charset="0"/>
              </a:rPr>
              <a:t>Guadalajara</a:t>
            </a:r>
          </a:p>
        </p:txBody>
      </p:sp>
      <p:sp>
        <p:nvSpPr>
          <p:cNvPr id="91163" name="Text Box 27"/>
          <p:cNvSpPr txBox="1">
            <a:spLocks noChangeArrowheads="1"/>
          </p:cNvSpPr>
          <p:nvPr/>
        </p:nvSpPr>
        <p:spPr bwMode="auto">
          <a:xfrm>
            <a:off x="4783138" y="4002088"/>
            <a:ext cx="14652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s-ES_tradnl" b="1">
                <a:solidFill>
                  <a:srgbClr val="FFFFFF"/>
                </a:solidFill>
                <a:latin typeface="Tahoma" pitchFamily="34" charset="0"/>
              </a:rPr>
              <a:t>Monterrey</a:t>
            </a:r>
          </a:p>
        </p:txBody>
      </p:sp>
      <p:pic>
        <p:nvPicPr>
          <p:cNvPr id="91164" name="Picture 2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23200" y="4119563"/>
            <a:ext cx="307975" cy="454025"/>
          </a:xfrm>
          <a:prstGeom prst="rect">
            <a:avLst/>
          </a:prstGeom>
          <a:noFill/>
          <a:ln w="12700">
            <a:solidFill>
              <a:srgbClr val="FF99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1165" name="Line 29"/>
          <p:cNvSpPr>
            <a:spLocks noChangeShapeType="1"/>
          </p:cNvSpPr>
          <p:nvPr/>
        </p:nvSpPr>
        <p:spPr bwMode="auto">
          <a:xfrm>
            <a:off x="4716463" y="4184650"/>
            <a:ext cx="471487" cy="1162050"/>
          </a:xfrm>
          <a:prstGeom prst="line">
            <a:avLst/>
          </a:prstGeom>
          <a:noFill/>
          <a:ln w="57150">
            <a:solidFill>
              <a:schemeClr val="tx2"/>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MX">
              <a:solidFill>
                <a:srgbClr val="FFFFFF"/>
              </a:solidFill>
            </a:endParaRPr>
          </a:p>
        </p:txBody>
      </p:sp>
      <p:sp>
        <p:nvSpPr>
          <p:cNvPr id="91166" name="Line 30"/>
          <p:cNvSpPr>
            <a:spLocks noChangeShapeType="1"/>
          </p:cNvSpPr>
          <p:nvPr/>
        </p:nvSpPr>
        <p:spPr bwMode="auto">
          <a:xfrm flipV="1">
            <a:off x="5459413" y="5346700"/>
            <a:ext cx="1620837" cy="130175"/>
          </a:xfrm>
          <a:prstGeom prst="line">
            <a:avLst/>
          </a:prstGeom>
          <a:noFill/>
          <a:ln w="57150">
            <a:solidFill>
              <a:schemeClr val="tx2"/>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MX">
              <a:solidFill>
                <a:srgbClr val="FFFFFF"/>
              </a:solidFill>
            </a:endParaRPr>
          </a:p>
        </p:txBody>
      </p:sp>
      <p:sp>
        <p:nvSpPr>
          <p:cNvPr id="91167" name="Line 31"/>
          <p:cNvSpPr>
            <a:spLocks noChangeShapeType="1"/>
          </p:cNvSpPr>
          <p:nvPr/>
        </p:nvSpPr>
        <p:spPr bwMode="auto">
          <a:xfrm flipV="1">
            <a:off x="7080250" y="4506913"/>
            <a:ext cx="742950" cy="839787"/>
          </a:xfrm>
          <a:prstGeom prst="line">
            <a:avLst/>
          </a:prstGeom>
          <a:noFill/>
          <a:ln w="57150">
            <a:solidFill>
              <a:schemeClr val="tx2"/>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MX">
              <a:solidFill>
                <a:srgbClr val="FFFFFF"/>
              </a:solidFill>
            </a:endParaRPr>
          </a:p>
        </p:txBody>
      </p:sp>
      <p:pic>
        <p:nvPicPr>
          <p:cNvPr id="91168" name="Picture 3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59413" y="4959350"/>
            <a:ext cx="307975" cy="454025"/>
          </a:xfrm>
          <a:prstGeom prst="rect">
            <a:avLst/>
          </a:prstGeom>
          <a:noFill/>
          <a:ln w="12700">
            <a:solidFill>
              <a:srgbClr val="FF99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1169" name="Picture 3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43388" y="3732213"/>
            <a:ext cx="307975" cy="454025"/>
          </a:xfrm>
          <a:prstGeom prst="rect">
            <a:avLst/>
          </a:prstGeom>
          <a:noFill/>
          <a:ln w="12700">
            <a:solidFill>
              <a:srgbClr val="FF99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1170" name="Picture 3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00438" y="2633663"/>
            <a:ext cx="307975" cy="454025"/>
          </a:xfrm>
          <a:prstGeom prst="rect">
            <a:avLst/>
          </a:prstGeom>
          <a:noFill/>
          <a:ln w="12700">
            <a:solidFill>
              <a:schemeClr val="hlink"/>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91171" name="AutoShape 35"/>
          <p:cNvCxnSpPr>
            <a:cxnSpLocks noChangeShapeType="1"/>
            <a:stCxn id="91145" idx="2"/>
          </p:cNvCxnSpPr>
          <p:nvPr/>
        </p:nvCxnSpPr>
        <p:spPr bwMode="auto">
          <a:xfrm flipH="1">
            <a:off x="1438275" y="2674938"/>
            <a:ext cx="327025" cy="693737"/>
          </a:xfrm>
          <a:prstGeom prst="straightConnector1">
            <a:avLst/>
          </a:prstGeom>
          <a:noFill/>
          <a:ln w="57150">
            <a:solidFill>
              <a:schemeClr val="folHlink"/>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1172" name="Text Box 36"/>
          <p:cNvSpPr txBox="1">
            <a:spLocks noChangeArrowheads="1"/>
          </p:cNvSpPr>
          <p:nvPr/>
        </p:nvSpPr>
        <p:spPr bwMode="auto">
          <a:xfrm>
            <a:off x="838200" y="3429000"/>
            <a:ext cx="10906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s-ES_tradnl" sz="2000" b="1">
                <a:solidFill>
                  <a:srgbClr val="FFFFFF"/>
                </a:solidFill>
              </a:rPr>
              <a:t>CLARA</a:t>
            </a:r>
          </a:p>
        </p:txBody>
      </p:sp>
      <p:sp>
        <p:nvSpPr>
          <p:cNvPr id="91173" name="Text Box 37"/>
          <p:cNvSpPr txBox="1">
            <a:spLocks noChangeArrowheads="1"/>
          </p:cNvSpPr>
          <p:nvPr/>
        </p:nvSpPr>
        <p:spPr bwMode="auto">
          <a:xfrm>
            <a:off x="3641725" y="1811338"/>
            <a:ext cx="9271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s-ES_tradnl" sz="2000" b="1">
                <a:solidFill>
                  <a:srgbClr val="FFFFFF"/>
                </a:solidFill>
              </a:rPr>
              <a:t> UTEP</a:t>
            </a:r>
          </a:p>
        </p:txBody>
      </p:sp>
      <p:sp>
        <p:nvSpPr>
          <p:cNvPr id="91174" name="Text Box 38"/>
          <p:cNvSpPr txBox="1">
            <a:spLocks noChangeArrowheads="1"/>
          </p:cNvSpPr>
          <p:nvPr/>
        </p:nvSpPr>
        <p:spPr bwMode="auto">
          <a:xfrm>
            <a:off x="6975871" y="6400800"/>
            <a:ext cx="104721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MX" sz="1200" dirty="0">
                <a:solidFill>
                  <a:srgbClr val="FFFFFF"/>
                </a:solidFill>
              </a:rPr>
              <a:t>Fuente: </a:t>
            </a:r>
            <a:r>
              <a:rPr lang="es-MX" sz="1200" dirty="0" smtClean="0">
                <a:solidFill>
                  <a:srgbClr val="FFFFFF"/>
                </a:solidFill>
              </a:rPr>
              <a:t>CUDI</a:t>
            </a:r>
            <a:endParaRPr lang="es-ES" sz="1200" dirty="0">
              <a:solidFill>
                <a:srgbClr val="FFFFFF"/>
              </a:solidFill>
            </a:endParaRPr>
          </a:p>
        </p:txBody>
      </p:sp>
      <p:sp>
        <p:nvSpPr>
          <p:cNvPr id="91175" name="Text Box 39"/>
          <p:cNvSpPr txBox="1">
            <a:spLocks noChangeArrowheads="1"/>
          </p:cNvSpPr>
          <p:nvPr/>
        </p:nvSpPr>
        <p:spPr bwMode="auto">
          <a:xfrm>
            <a:off x="381000" y="3733800"/>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s-ES">
              <a:solidFill>
                <a:srgbClr val="FFFFFF"/>
              </a:solidFill>
            </a:endParaRPr>
          </a:p>
        </p:txBody>
      </p:sp>
      <p:sp>
        <p:nvSpPr>
          <p:cNvPr id="91176" name="Text Box 40"/>
          <p:cNvSpPr txBox="1">
            <a:spLocks noChangeArrowheads="1"/>
          </p:cNvSpPr>
          <p:nvPr/>
        </p:nvSpPr>
        <p:spPr bwMode="auto">
          <a:xfrm>
            <a:off x="304800" y="3733800"/>
            <a:ext cx="21717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s-MX" sz="1200" b="1">
                <a:solidFill>
                  <a:srgbClr val="FFFFFF"/>
                </a:solidFill>
              </a:rPr>
              <a:t>Cooperación Latinoamericana</a:t>
            </a:r>
          </a:p>
          <a:p>
            <a:pPr algn="ctr"/>
            <a:r>
              <a:rPr lang="es-MX" sz="1200" b="1">
                <a:solidFill>
                  <a:srgbClr val="FFFFFF"/>
                </a:solidFill>
              </a:rPr>
              <a:t>de Redes Avanzadas </a:t>
            </a:r>
            <a:endParaRPr lang="es-ES" sz="1200" b="1">
              <a:solidFill>
                <a:srgbClr val="FFFFFF"/>
              </a:solidFill>
            </a:endParaRPr>
          </a:p>
        </p:txBody>
      </p:sp>
      <p:sp>
        <p:nvSpPr>
          <p:cNvPr id="91177" name="Text Box 41"/>
          <p:cNvSpPr txBox="1">
            <a:spLocks noChangeArrowheads="1"/>
          </p:cNvSpPr>
          <p:nvPr/>
        </p:nvSpPr>
        <p:spPr bwMode="auto">
          <a:xfrm>
            <a:off x="593725" y="4251325"/>
            <a:ext cx="1909763" cy="2225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MX" sz="1000">
                <a:solidFill>
                  <a:srgbClr val="FFFFFF"/>
                </a:solidFill>
              </a:rPr>
              <a:t>Argentina (RETINA)</a:t>
            </a:r>
          </a:p>
          <a:p>
            <a:r>
              <a:rPr lang="es-MX" sz="1000">
                <a:solidFill>
                  <a:srgbClr val="FFFFFF"/>
                </a:solidFill>
              </a:rPr>
              <a:t>Bolovia (BOLNET)</a:t>
            </a:r>
          </a:p>
          <a:p>
            <a:r>
              <a:rPr lang="es-MX" sz="1000">
                <a:solidFill>
                  <a:srgbClr val="FFFFFF"/>
                </a:solidFill>
              </a:rPr>
              <a:t>Brasil (RNP)</a:t>
            </a:r>
          </a:p>
          <a:p>
            <a:r>
              <a:rPr lang="es-MX" sz="1000">
                <a:solidFill>
                  <a:srgbClr val="FFFFFF"/>
                </a:solidFill>
              </a:rPr>
              <a:t>Costa Rica (CRNET)</a:t>
            </a:r>
          </a:p>
          <a:p>
            <a:r>
              <a:rPr lang="es-MX" sz="1000">
                <a:solidFill>
                  <a:srgbClr val="FFFFFF"/>
                </a:solidFill>
              </a:rPr>
              <a:t>Colombia, Cuba, Chile (REUNA)</a:t>
            </a:r>
          </a:p>
          <a:p>
            <a:r>
              <a:rPr lang="es-MX" sz="1000">
                <a:solidFill>
                  <a:srgbClr val="FFFFFF"/>
                </a:solidFill>
              </a:rPr>
              <a:t>Ecuador (FUNDACYT)</a:t>
            </a:r>
          </a:p>
          <a:p>
            <a:r>
              <a:rPr lang="es-MX" sz="1000">
                <a:solidFill>
                  <a:srgbClr val="FFFFFF"/>
                </a:solidFill>
              </a:rPr>
              <a:t>El Salvador (RAICES)</a:t>
            </a:r>
          </a:p>
          <a:p>
            <a:r>
              <a:rPr lang="es-MX" sz="1000">
                <a:solidFill>
                  <a:srgbClr val="FFFFFF"/>
                </a:solidFill>
              </a:rPr>
              <a:t>Guatemala (RAGIE)</a:t>
            </a:r>
          </a:p>
          <a:p>
            <a:r>
              <a:rPr lang="es-MX" sz="1000">
                <a:solidFill>
                  <a:srgbClr val="FFFFFF"/>
                </a:solidFill>
              </a:rPr>
              <a:t>Honduras(UNITEC)</a:t>
            </a:r>
          </a:p>
          <a:p>
            <a:r>
              <a:rPr lang="es-MX" sz="1000">
                <a:solidFill>
                  <a:srgbClr val="FFFFFF"/>
                </a:solidFill>
              </a:rPr>
              <a:t>México(CUDI)</a:t>
            </a:r>
          </a:p>
          <a:p>
            <a:r>
              <a:rPr lang="es-MX" sz="1000">
                <a:solidFill>
                  <a:srgbClr val="FFFFFF"/>
                </a:solidFill>
              </a:rPr>
              <a:t>Nicaragua y Panamá(REDCYT)</a:t>
            </a:r>
          </a:p>
          <a:p>
            <a:r>
              <a:rPr lang="es-MX" sz="1000">
                <a:solidFill>
                  <a:srgbClr val="FFFFFF"/>
                </a:solidFill>
              </a:rPr>
              <a:t>Paraguay y Perú (RAP)</a:t>
            </a:r>
          </a:p>
          <a:p>
            <a:r>
              <a:rPr lang="es-MX" sz="1000">
                <a:solidFill>
                  <a:srgbClr val="FFFFFF"/>
                </a:solidFill>
              </a:rPr>
              <a:t>Uruguay (RAU)</a:t>
            </a:r>
          </a:p>
          <a:p>
            <a:r>
              <a:rPr lang="es-MX" sz="1000">
                <a:solidFill>
                  <a:srgbClr val="FFFFFF"/>
                </a:solidFill>
              </a:rPr>
              <a:t>Venezuela (REACCIUN)</a:t>
            </a:r>
            <a:endParaRPr lang="es-ES" sz="1000">
              <a:solidFill>
                <a:srgbClr val="FFFFFF"/>
              </a:solidFill>
            </a:endParaRPr>
          </a:p>
        </p:txBody>
      </p:sp>
      <p:sp>
        <p:nvSpPr>
          <p:cNvPr id="91178" name="Text Box 42"/>
          <p:cNvSpPr txBox="1">
            <a:spLocks noChangeArrowheads="1"/>
          </p:cNvSpPr>
          <p:nvPr/>
        </p:nvSpPr>
        <p:spPr bwMode="auto">
          <a:xfrm>
            <a:off x="0" y="1600200"/>
            <a:ext cx="1527175"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MX" sz="1000">
                <a:solidFill>
                  <a:srgbClr val="FFFFFF"/>
                </a:solidFill>
              </a:rPr>
              <a:t>Corporation for Education</a:t>
            </a:r>
          </a:p>
          <a:p>
            <a:r>
              <a:rPr lang="es-MX" sz="1000">
                <a:solidFill>
                  <a:srgbClr val="FFFFFF"/>
                </a:solidFill>
              </a:rPr>
              <a:t>Network Initiatives in</a:t>
            </a:r>
          </a:p>
          <a:p>
            <a:r>
              <a:rPr lang="es-MX" sz="1000">
                <a:solidFill>
                  <a:srgbClr val="FFFFFF"/>
                </a:solidFill>
              </a:rPr>
              <a:t>California</a:t>
            </a:r>
            <a:endParaRPr lang="es-ES" sz="1000">
              <a:solidFill>
                <a:srgbClr val="FFFFFF"/>
              </a:solidFill>
            </a:endParaRPr>
          </a:p>
        </p:txBody>
      </p:sp>
      <p:sp>
        <p:nvSpPr>
          <p:cNvPr id="91179" name="Text Box 43"/>
          <p:cNvSpPr txBox="1">
            <a:spLocks noChangeArrowheads="1"/>
          </p:cNvSpPr>
          <p:nvPr/>
        </p:nvSpPr>
        <p:spPr bwMode="auto">
          <a:xfrm>
            <a:off x="4038600" y="2895600"/>
            <a:ext cx="5588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MX" sz="1000" b="1">
                <a:solidFill>
                  <a:srgbClr val="FFFFFF"/>
                </a:solidFill>
              </a:rPr>
              <a:t>(Nodo)</a:t>
            </a:r>
            <a:endParaRPr lang="es-ES" sz="1000" b="1">
              <a:solidFill>
                <a:srgbClr val="FFFFFF"/>
              </a:solidFill>
            </a:endParaRPr>
          </a:p>
        </p:txBody>
      </p:sp>
      <p:sp>
        <p:nvSpPr>
          <p:cNvPr id="91180" name="Text Box 44"/>
          <p:cNvSpPr txBox="1">
            <a:spLocks noChangeArrowheads="1"/>
          </p:cNvSpPr>
          <p:nvPr/>
        </p:nvSpPr>
        <p:spPr bwMode="auto">
          <a:xfrm>
            <a:off x="4038600" y="2133600"/>
            <a:ext cx="1524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MX" sz="1000" b="1">
                <a:solidFill>
                  <a:srgbClr val="FFFFFF"/>
                </a:solidFill>
              </a:rPr>
              <a:t>(Nodo)</a:t>
            </a:r>
            <a:endParaRPr lang="es-ES" sz="1000" b="1">
              <a:solidFill>
                <a:srgbClr val="FFFFFF"/>
              </a:solidFill>
            </a:endParaRPr>
          </a:p>
        </p:txBody>
      </p:sp>
      <p:cxnSp>
        <p:nvCxnSpPr>
          <p:cNvPr id="91181" name="AutoShape 45"/>
          <p:cNvCxnSpPr>
            <a:cxnSpLocks noChangeShapeType="1"/>
          </p:cNvCxnSpPr>
          <p:nvPr/>
        </p:nvCxnSpPr>
        <p:spPr bwMode="auto">
          <a:xfrm>
            <a:off x="4648200" y="2057400"/>
            <a:ext cx="990600" cy="133350"/>
          </a:xfrm>
          <a:prstGeom prst="straightConnector1">
            <a:avLst/>
          </a:prstGeom>
          <a:noFill/>
          <a:ln w="57150">
            <a:solidFill>
              <a:schemeClr val="hlink"/>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1182" name="Text Box 46"/>
          <p:cNvSpPr txBox="1">
            <a:spLocks noChangeArrowheads="1"/>
          </p:cNvSpPr>
          <p:nvPr/>
        </p:nvSpPr>
        <p:spPr bwMode="auto">
          <a:xfrm>
            <a:off x="5699125" y="1895475"/>
            <a:ext cx="124936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MX" sz="2800">
                <a:solidFill>
                  <a:srgbClr val="FFFF99"/>
                </a:solidFill>
              </a:rPr>
              <a:t>Abiline</a:t>
            </a:r>
            <a:endParaRPr lang="es-ES" sz="2800">
              <a:solidFill>
                <a:srgbClr val="FFFF99"/>
              </a:solidFill>
            </a:endParaRPr>
          </a:p>
        </p:txBody>
      </p:sp>
    </p:spTree>
    <p:extLst>
      <p:ext uri="{BB962C8B-B14F-4D97-AF65-F5344CB8AC3E}">
        <p14:creationId xmlns:p14="http://schemas.microsoft.com/office/powerpoint/2010/main" val="126699254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quarter" idx="13"/>
          </p:nvPr>
        </p:nvSpPr>
        <p:spPr>
          <a:xfrm>
            <a:off x="352426" y="1463040"/>
            <a:ext cx="7891982" cy="4724400"/>
          </a:xfrm>
        </p:spPr>
        <p:txBody>
          <a:bodyPr/>
          <a:lstStyle/>
          <a:p>
            <a:pPr algn="just"/>
            <a:endParaRPr lang="es-MX" dirty="0" smtClean="0"/>
          </a:p>
          <a:p>
            <a:pPr algn="just"/>
            <a:endParaRPr lang="es-MX" dirty="0"/>
          </a:p>
          <a:p>
            <a:pPr algn="just"/>
            <a:r>
              <a:rPr lang="es-MX" dirty="0" smtClean="0"/>
              <a:t>Los humanos siempre se han relacionado por grupos: familiares, laborales, sentimentales, etc. En una red social los individuos están interconectados, interactúan y pueden tener más de un tipo de relación entre ellos.</a:t>
            </a:r>
            <a:br>
              <a:rPr lang="es-MX" dirty="0" smtClean="0"/>
            </a:br>
            <a:r>
              <a:rPr lang="es-MX" dirty="0" smtClean="0"/>
              <a:t/>
            </a:r>
            <a:br>
              <a:rPr lang="es-MX" dirty="0" smtClean="0"/>
            </a:br>
            <a:r>
              <a:rPr lang="es-MX" dirty="0" smtClean="0"/>
              <a:t>En la actualidad, el análisis de las redes sociales se ha convertido en un método de estudio en ciencias como la antropología o la sociología. Internet y las nuevas tecnologías favorecen el desarrollo y ampliación de las redes sociales.</a:t>
            </a:r>
            <a:endParaRPr lang="es-MX" dirty="0"/>
          </a:p>
        </p:txBody>
      </p:sp>
      <p:sp>
        <p:nvSpPr>
          <p:cNvPr id="3" name="2 Título"/>
          <p:cNvSpPr>
            <a:spLocks noGrp="1"/>
          </p:cNvSpPr>
          <p:nvPr>
            <p:ph type="title"/>
          </p:nvPr>
        </p:nvSpPr>
        <p:spPr/>
        <p:txBody>
          <a:bodyPr/>
          <a:lstStyle/>
          <a:p>
            <a:pPr algn="ctr"/>
            <a:r>
              <a:rPr lang="es-MX" b="1" dirty="0" smtClean="0">
                <a:solidFill>
                  <a:srgbClr val="FF0000"/>
                </a:solidFill>
              </a:rPr>
              <a:t>Caso aparte: las redes </a:t>
            </a:r>
            <a:r>
              <a:rPr lang="es-MX" b="1" dirty="0">
                <a:solidFill>
                  <a:srgbClr val="FF0000"/>
                </a:solidFill>
              </a:rPr>
              <a:t>s</a:t>
            </a:r>
            <a:r>
              <a:rPr lang="es-MX" b="1" dirty="0" smtClean="0">
                <a:solidFill>
                  <a:srgbClr val="FF0000"/>
                </a:solidFill>
              </a:rPr>
              <a:t>ociales</a:t>
            </a:r>
            <a:endParaRPr lang="es-MX" b="1" dirty="0">
              <a:solidFill>
                <a:srgbClr val="FF0000"/>
              </a:solidFill>
            </a:endParaRPr>
          </a:p>
        </p:txBody>
      </p:sp>
    </p:spTree>
    <p:extLst>
      <p:ext uri="{BB962C8B-B14F-4D97-AF65-F5344CB8AC3E}">
        <p14:creationId xmlns:p14="http://schemas.microsoft.com/office/powerpoint/2010/main" val="40351210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quarter" idx="13"/>
          </p:nvPr>
        </p:nvSpPr>
        <p:spPr/>
        <p:txBody>
          <a:bodyPr>
            <a:normAutofit/>
          </a:bodyPr>
          <a:lstStyle/>
          <a:p>
            <a:pPr lvl="0" algn="ctr">
              <a:lnSpc>
                <a:spcPct val="150000"/>
              </a:lnSpc>
              <a:spcBef>
                <a:spcPts val="0"/>
              </a:spcBef>
              <a:buClrTx/>
            </a:pPr>
            <a:r>
              <a:rPr lang="es-MX" sz="2900" b="1" spc="0" dirty="0">
                <a:solidFill>
                  <a:srgbClr val="FFFF00"/>
                </a:solidFill>
                <a:latin typeface="Times New Roman" panose="02020603050405020304" pitchFamily="18" charset="0"/>
                <a:cs typeface="Times New Roman" panose="02020603050405020304" pitchFamily="18" charset="0"/>
              </a:rPr>
              <a:t>TÍTULO DEL MATERIAL DIDÁCTICO</a:t>
            </a:r>
          </a:p>
          <a:p>
            <a:pPr lvl="0" algn="ctr">
              <a:lnSpc>
                <a:spcPct val="150000"/>
              </a:lnSpc>
              <a:spcBef>
                <a:spcPts val="0"/>
              </a:spcBef>
              <a:buClrTx/>
            </a:pPr>
            <a:endParaRPr lang="es-MX" sz="2900" b="1" spc="0" dirty="0">
              <a:solidFill>
                <a:srgbClr val="1E5155">
                  <a:lumMod val="50000"/>
                </a:srgbClr>
              </a:solidFill>
              <a:latin typeface="Times New Roman" panose="02020603050405020304" pitchFamily="18" charset="0"/>
              <a:cs typeface="Times New Roman" panose="02020603050405020304" pitchFamily="18" charset="0"/>
            </a:endParaRPr>
          </a:p>
          <a:p>
            <a:pPr lvl="0" algn="ctr">
              <a:lnSpc>
                <a:spcPct val="150000"/>
              </a:lnSpc>
              <a:spcBef>
                <a:spcPts val="0"/>
              </a:spcBef>
              <a:buClrTx/>
            </a:pPr>
            <a:r>
              <a:rPr lang="es-ES" sz="2900" b="1" i="1" spc="0" dirty="0" smtClean="0">
                <a:solidFill>
                  <a:srgbClr val="FFC000"/>
                </a:solidFill>
                <a:latin typeface="Times New Roman" panose="02020603050405020304" pitchFamily="18" charset="0"/>
                <a:cs typeface="Times New Roman" panose="02020603050405020304" pitchFamily="18" charset="0"/>
              </a:rPr>
              <a:t>Modelos de redes de </a:t>
            </a:r>
            <a:r>
              <a:rPr lang="es-ES" sz="2900" b="1" i="1" spc="0" dirty="0" smtClean="0">
                <a:solidFill>
                  <a:srgbClr val="FFC000"/>
                </a:solidFill>
                <a:latin typeface="Times New Roman" panose="02020603050405020304" pitchFamily="18" charset="0"/>
                <a:cs typeface="Times New Roman" panose="02020603050405020304" pitchFamily="18" charset="0"/>
              </a:rPr>
              <a:t>conocimiento</a:t>
            </a:r>
            <a:endParaRPr lang="es-MX" sz="2900" b="1" i="1" spc="0" dirty="0">
              <a:solidFill>
                <a:srgbClr val="FFC000"/>
              </a:solidFill>
              <a:latin typeface="Times New Roman" panose="02020603050405020304" pitchFamily="18" charset="0"/>
              <a:cs typeface="Times New Roman" panose="02020603050405020304" pitchFamily="18" charset="0"/>
            </a:endParaRPr>
          </a:p>
          <a:p>
            <a:pPr lvl="0" algn="r">
              <a:lnSpc>
                <a:spcPct val="150000"/>
              </a:lnSpc>
              <a:spcBef>
                <a:spcPts val="0"/>
              </a:spcBef>
              <a:buClrTx/>
            </a:pPr>
            <a:endParaRPr lang="es-MX" sz="2400" b="1" spc="0" dirty="0" smtClean="0">
              <a:solidFill>
                <a:srgbClr val="5F9C9D">
                  <a:lumMod val="75000"/>
                </a:srgbClr>
              </a:solidFill>
              <a:latin typeface="Times New Roman" panose="02020603050405020304" pitchFamily="18" charset="0"/>
              <a:cs typeface="Times New Roman" panose="02020603050405020304" pitchFamily="18" charset="0"/>
            </a:endParaRPr>
          </a:p>
          <a:p>
            <a:pPr lvl="0" algn="r">
              <a:lnSpc>
                <a:spcPct val="150000"/>
              </a:lnSpc>
              <a:spcBef>
                <a:spcPts val="0"/>
              </a:spcBef>
              <a:buClrTx/>
            </a:pPr>
            <a:r>
              <a:rPr lang="es-MX" sz="2400" b="1" spc="0" dirty="0" smtClean="0">
                <a:solidFill>
                  <a:srgbClr val="00B050"/>
                </a:solidFill>
                <a:latin typeface="Times New Roman" panose="02020603050405020304" pitchFamily="18" charset="0"/>
                <a:cs typeface="Times New Roman" panose="02020603050405020304" pitchFamily="18" charset="0"/>
              </a:rPr>
              <a:t>Material elaborado por:</a:t>
            </a:r>
          </a:p>
          <a:p>
            <a:pPr lvl="0" algn="r">
              <a:lnSpc>
                <a:spcPct val="150000"/>
              </a:lnSpc>
              <a:spcBef>
                <a:spcPts val="0"/>
              </a:spcBef>
              <a:buClrTx/>
            </a:pPr>
            <a:r>
              <a:rPr lang="es-MX" sz="2400" b="1" i="1" spc="0" dirty="0" smtClean="0">
                <a:solidFill>
                  <a:srgbClr val="00B050"/>
                </a:solidFill>
                <a:latin typeface="Times New Roman" panose="02020603050405020304" pitchFamily="18" charset="0"/>
                <a:cs typeface="Times New Roman" panose="02020603050405020304" pitchFamily="18" charset="0"/>
              </a:rPr>
              <a:t>Ariel </a:t>
            </a:r>
            <a:r>
              <a:rPr lang="es-MX" sz="2400" b="1" i="1" spc="0" dirty="0">
                <a:solidFill>
                  <a:srgbClr val="00B050"/>
                </a:solidFill>
                <a:latin typeface="Times New Roman" panose="02020603050405020304" pitchFamily="18" charset="0"/>
                <a:cs typeface="Times New Roman" panose="02020603050405020304" pitchFamily="18" charset="0"/>
              </a:rPr>
              <a:t>S</a:t>
            </a:r>
            <a:r>
              <a:rPr lang="es-MX" sz="2400" b="1" i="1" spc="0" dirty="0" smtClean="0">
                <a:solidFill>
                  <a:srgbClr val="00B050"/>
                </a:solidFill>
                <a:latin typeface="Times New Roman" panose="02020603050405020304" pitchFamily="18" charset="0"/>
                <a:cs typeface="Times New Roman" panose="02020603050405020304" pitchFamily="18" charset="0"/>
              </a:rPr>
              <a:t>ánchez Espinoza</a:t>
            </a:r>
          </a:p>
          <a:p>
            <a:pPr lvl="0" algn="r">
              <a:lnSpc>
                <a:spcPct val="150000"/>
              </a:lnSpc>
              <a:spcBef>
                <a:spcPts val="0"/>
              </a:spcBef>
              <a:buClrTx/>
            </a:pPr>
            <a:r>
              <a:rPr lang="es-MX" sz="2400" b="1" i="1" spc="0" dirty="0" smtClean="0">
                <a:solidFill>
                  <a:srgbClr val="00B050"/>
                </a:solidFill>
                <a:latin typeface="Times New Roman" panose="02020603050405020304" pitchFamily="18" charset="0"/>
                <a:cs typeface="Times New Roman" panose="02020603050405020304" pitchFamily="18" charset="0"/>
              </a:rPr>
              <a:t>Profesor</a:t>
            </a:r>
            <a:endParaRPr lang="es-MX" sz="2400" b="1" i="1" spc="0" dirty="0">
              <a:solidFill>
                <a:srgbClr val="00B050"/>
              </a:solidFill>
              <a:latin typeface="Times New Roman" panose="02020603050405020304" pitchFamily="18" charset="0"/>
              <a:cs typeface="Times New Roman" panose="02020603050405020304" pitchFamily="18" charset="0"/>
            </a:endParaRPr>
          </a:p>
        </p:txBody>
      </p:sp>
      <p:sp>
        <p:nvSpPr>
          <p:cNvPr id="3" name="2 Título"/>
          <p:cNvSpPr>
            <a:spLocks noGrp="1"/>
          </p:cNvSpPr>
          <p:nvPr>
            <p:ph type="title"/>
          </p:nvPr>
        </p:nvSpPr>
        <p:spPr/>
        <p:txBody>
          <a:bodyPr/>
          <a:lstStyle/>
          <a:p>
            <a:endParaRPr lang="es-MX"/>
          </a:p>
        </p:txBody>
      </p:sp>
    </p:spTree>
    <p:extLst>
      <p:ext uri="{BB962C8B-B14F-4D97-AF65-F5344CB8AC3E}">
        <p14:creationId xmlns:p14="http://schemas.microsoft.com/office/powerpoint/2010/main" val="150313621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Pictures\redesociales1.jpg"/>
          <p:cNvPicPr>
            <a:picLocks noGrp="1" noChangeAspect="1" noChangeArrowheads="1"/>
          </p:cNvPicPr>
          <p:nvPr>
            <p:ph sz="quarter" idx="14"/>
          </p:nvPr>
        </p:nvPicPr>
        <p:blipFill>
          <a:blip r:embed="rId2" cstate="print"/>
          <a:srcRect/>
          <a:stretch>
            <a:fillRect/>
          </a:stretch>
        </p:blipFill>
        <p:spPr bwMode="auto">
          <a:xfrm>
            <a:off x="5364088" y="1484784"/>
            <a:ext cx="2950173" cy="4104456"/>
          </a:xfrm>
          <a:prstGeom prst="rect">
            <a:avLst/>
          </a:prstGeom>
          <a:noFill/>
        </p:spPr>
      </p:pic>
      <p:sp>
        <p:nvSpPr>
          <p:cNvPr id="5" name="4 Marcador de contenido"/>
          <p:cNvSpPr>
            <a:spLocks noGrp="1"/>
          </p:cNvSpPr>
          <p:nvPr>
            <p:ph sz="quarter" idx="13"/>
          </p:nvPr>
        </p:nvSpPr>
        <p:spPr>
          <a:xfrm>
            <a:off x="352426" y="1463040"/>
            <a:ext cx="4147566" cy="5062304"/>
          </a:xfrm>
        </p:spPr>
        <p:txBody>
          <a:bodyPr>
            <a:normAutofit lnSpcReduction="10000"/>
          </a:bodyPr>
          <a:lstStyle/>
          <a:p>
            <a:pPr algn="just"/>
            <a:r>
              <a:rPr lang="es-MX" sz="1700" dirty="0" smtClean="0"/>
              <a:t>La teoría de los seis grados de separación afirma que cada individuo del planeta está conectado con el resto. Esta relación se basa en una cadena de conocidos que no supera las 6 personas. Esta hipótesis ha intentado ser demostrada desde su origen a principios del siglo XX.</a:t>
            </a:r>
          </a:p>
          <a:p>
            <a:pPr algn="just"/>
            <a:endParaRPr lang="es-MX" sz="1700" dirty="0" smtClean="0"/>
          </a:p>
          <a:p>
            <a:pPr algn="just"/>
            <a:r>
              <a:rPr lang="es-MX" sz="1700" dirty="0" smtClean="0"/>
              <a:t>La teoría reza que cada individuo conoce a una media de 100 personas. Si estas 100 personas difunden un mensaje a todos sus conocidos podemos transmitir información a 10.000 individuos fácilmente. Con la llegada de internet y las redes sociales online la teoría de los seis grados de separación ha recobrado fuerza. </a:t>
            </a:r>
            <a:r>
              <a:rPr lang="es-MX" dirty="0" smtClean="0"/>
              <a:t>(Casas,2011).</a:t>
            </a:r>
          </a:p>
          <a:p>
            <a:pPr algn="just"/>
            <a:r>
              <a:rPr lang="es-MX" dirty="0" smtClean="0"/>
              <a:t/>
            </a:r>
            <a:br>
              <a:rPr lang="es-MX" dirty="0" smtClean="0"/>
            </a:br>
            <a:endParaRPr lang="es-MX" dirty="0"/>
          </a:p>
        </p:txBody>
      </p:sp>
      <p:sp>
        <p:nvSpPr>
          <p:cNvPr id="4" name="3 Título"/>
          <p:cNvSpPr>
            <a:spLocks noGrp="1"/>
          </p:cNvSpPr>
          <p:nvPr>
            <p:ph type="title"/>
          </p:nvPr>
        </p:nvSpPr>
        <p:spPr/>
        <p:txBody>
          <a:bodyPr/>
          <a:lstStyle/>
          <a:p>
            <a:r>
              <a:rPr lang="es-MX" b="1" dirty="0" smtClean="0">
                <a:solidFill>
                  <a:srgbClr val="FF0000"/>
                </a:solidFill>
              </a:rPr>
              <a:t>Fundamento</a:t>
            </a:r>
            <a:endParaRPr lang="es-MX" b="1" dirty="0">
              <a:solidFill>
                <a:srgbClr val="FF0000"/>
              </a:solidFill>
            </a:endParaRPr>
          </a:p>
        </p:txBody>
      </p:sp>
    </p:spTree>
    <p:extLst>
      <p:ext uri="{BB962C8B-B14F-4D97-AF65-F5344CB8AC3E}">
        <p14:creationId xmlns:p14="http://schemas.microsoft.com/office/powerpoint/2010/main" val="6048393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quarter" idx="14"/>
          </p:nvPr>
        </p:nvSpPr>
        <p:spPr>
          <a:xfrm>
            <a:off x="4716016" y="1700808"/>
            <a:ext cx="4104456" cy="3744416"/>
          </a:xfrm>
        </p:spPr>
        <p:txBody>
          <a:bodyPr>
            <a:normAutofit/>
          </a:bodyPr>
          <a:lstStyle/>
          <a:p>
            <a:pPr algn="just"/>
            <a:r>
              <a:rPr lang="es-MX" sz="1800" dirty="0" smtClean="0"/>
              <a:t>Las redes sociales en internet son aplicaciones web que favorecen el contacto entre individuos. Estas personas pueden conocerse previamente o hacerlo a través de la red. Contactar a través de la red puede llevar a un conocimiento directo o, incluso, la formación de nuevas parejas.</a:t>
            </a:r>
            <a:br>
              <a:rPr lang="es-MX" sz="1800" dirty="0" smtClean="0"/>
            </a:br>
            <a:r>
              <a:rPr lang="es-MX" sz="1800" dirty="0" smtClean="0"/>
              <a:t/>
            </a:r>
            <a:br>
              <a:rPr lang="es-MX" sz="1800" dirty="0" smtClean="0"/>
            </a:br>
            <a:r>
              <a:rPr lang="es-MX" sz="1800" dirty="0" smtClean="0"/>
              <a:t>Las redes sociales en internet se basan en los vínculos que hay entre sus usuarios.</a:t>
            </a:r>
            <a:br>
              <a:rPr lang="es-MX" sz="1800" dirty="0" smtClean="0"/>
            </a:br>
            <a:endParaRPr lang="es-MX" sz="1800" dirty="0"/>
          </a:p>
        </p:txBody>
      </p:sp>
      <p:pic>
        <p:nvPicPr>
          <p:cNvPr id="2050" name="Picture 2" descr="C:\Users\user\Pictures\redesociales2.jpg"/>
          <p:cNvPicPr>
            <a:picLocks noGrp="1" noChangeAspect="1" noChangeArrowheads="1"/>
          </p:cNvPicPr>
          <p:nvPr>
            <p:ph sz="quarter" idx="13"/>
          </p:nvPr>
        </p:nvPicPr>
        <p:blipFill>
          <a:blip r:embed="rId2" cstate="print"/>
          <a:srcRect/>
          <a:stretch>
            <a:fillRect/>
          </a:stretch>
        </p:blipFill>
        <p:spPr bwMode="auto">
          <a:xfrm>
            <a:off x="827584" y="1556792"/>
            <a:ext cx="3417234" cy="3755568"/>
          </a:xfrm>
          <a:prstGeom prst="rect">
            <a:avLst/>
          </a:prstGeom>
          <a:noFill/>
        </p:spPr>
      </p:pic>
      <p:sp>
        <p:nvSpPr>
          <p:cNvPr id="4" name="3 Título"/>
          <p:cNvSpPr>
            <a:spLocks noGrp="1"/>
          </p:cNvSpPr>
          <p:nvPr>
            <p:ph type="title"/>
          </p:nvPr>
        </p:nvSpPr>
        <p:spPr/>
        <p:txBody>
          <a:bodyPr/>
          <a:lstStyle/>
          <a:p>
            <a:pPr algn="ctr"/>
            <a:r>
              <a:rPr lang="es-MX" b="1" dirty="0" smtClean="0">
                <a:solidFill>
                  <a:srgbClr val="FF0000"/>
                </a:solidFill>
              </a:rPr>
              <a:t>Reflexión</a:t>
            </a:r>
            <a:endParaRPr lang="es-MX" b="1" dirty="0">
              <a:solidFill>
                <a:srgbClr val="FF0000"/>
              </a:solidFill>
            </a:endParaRPr>
          </a:p>
        </p:txBody>
      </p:sp>
    </p:spTree>
    <p:extLst>
      <p:ext uri="{BB962C8B-B14F-4D97-AF65-F5344CB8AC3E}">
        <p14:creationId xmlns:p14="http://schemas.microsoft.com/office/powerpoint/2010/main" val="68793251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contenido"/>
          <p:cNvSpPr>
            <a:spLocks noGrp="1"/>
          </p:cNvSpPr>
          <p:nvPr>
            <p:ph sz="quarter" idx="13"/>
          </p:nvPr>
        </p:nvSpPr>
        <p:spPr/>
        <p:txBody>
          <a:bodyPr>
            <a:normAutofit/>
          </a:bodyPr>
          <a:lstStyle/>
          <a:p>
            <a:pPr algn="ctr"/>
            <a:endParaRPr lang="es-MX" sz="5400" b="1" dirty="0" smtClean="0">
              <a:solidFill>
                <a:srgbClr val="FF0000"/>
              </a:solidFill>
            </a:endParaRPr>
          </a:p>
          <a:p>
            <a:pPr algn="ctr"/>
            <a:endParaRPr lang="es-MX" sz="5400" b="1" dirty="0">
              <a:solidFill>
                <a:srgbClr val="FF0000"/>
              </a:solidFill>
            </a:endParaRPr>
          </a:p>
          <a:p>
            <a:pPr algn="ctr"/>
            <a:r>
              <a:rPr lang="es-MX" sz="5400" b="1" dirty="0" smtClean="0">
                <a:solidFill>
                  <a:srgbClr val="FF0000"/>
                </a:solidFill>
              </a:rPr>
              <a:t>Fin</a:t>
            </a:r>
            <a:endParaRPr lang="es-MX" sz="5400" b="1" dirty="0">
              <a:solidFill>
                <a:srgbClr val="FF0000"/>
              </a:solidFill>
            </a:endParaRPr>
          </a:p>
        </p:txBody>
      </p:sp>
      <p:sp>
        <p:nvSpPr>
          <p:cNvPr id="5" name="4 Título"/>
          <p:cNvSpPr>
            <a:spLocks noGrp="1"/>
          </p:cNvSpPr>
          <p:nvPr>
            <p:ph type="title"/>
          </p:nvPr>
        </p:nvSpPr>
        <p:spPr/>
        <p:txBody>
          <a:bodyPr/>
          <a:lstStyle/>
          <a:p>
            <a:endParaRPr lang="es-MX"/>
          </a:p>
        </p:txBody>
      </p:sp>
    </p:spTree>
    <p:extLst>
      <p:ext uri="{BB962C8B-B14F-4D97-AF65-F5344CB8AC3E}">
        <p14:creationId xmlns:p14="http://schemas.microsoft.com/office/powerpoint/2010/main" val="394791025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sz="quarter" idx="13"/>
          </p:nvPr>
        </p:nvSpPr>
        <p:spPr>
          <a:xfrm>
            <a:off x="352426" y="1463040"/>
            <a:ext cx="8468046" cy="5134312"/>
          </a:xfrm>
        </p:spPr>
        <p:txBody>
          <a:bodyPr>
            <a:normAutofit fontScale="25000" lnSpcReduction="20000"/>
          </a:bodyPr>
          <a:lstStyle/>
          <a:p>
            <a:pPr algn="just">
              <a:spcBef>
                <a:spcPts val="600"/>
              </a:spcBef>
              <a:spcAft>
                <a:spcPts val="600"/>
              </a:spcAft>
            </a:pPr>
            <a:endParaRPr lang="es-MX" dirty="0" smtClean="0">
              <a:latin typeface="Arial"/>
              <a:ea typeface="Times New Roman"/>
            </a:endParaRPr>
          </a:p>
          <a:p>
            <a:pPr algn="just">
              <a:spcBef>
                <a:spcPts val="600"/>
              </a:spcBef>
              <a:spcAft>
                <a:spcPts val="600"/>
              </a:spcAft>
            </a:pPr>
            <a:endParaRPr lang="es-MX" dirty="0">
              <a:latin typeface="Arial"/>
              <a:ea typeface="Times New Roman"/>
            </a:endParaRPr>
          </a:p>
          <a:p>
            <a:pPr marL="914400" indent="-914400" algn="just">
              <a:spcBef>
                <a:spcPts val="600"/>
              </a:spcBef>
              <a:spcAft>
                <a:spcPts val="600"/>
              </a:spcAft>
              <a:buAutoNum type="arabicPeriod"/>
            </a:pPr>
            <a:r>
              <a:rPr lang="es-MX" sz="5600" dirty="0" smtClean="0">
                <a:ea typeface="Times New Roman"/>
              </a:rPr>
              <a:t>Casas</a:t>
            </a:r>
            <a:r>
              <a:rPr lang="es-MX" sz="5600" dirty="0">
                <a:ea typeface="Times New Roman"/>
              </a:rPr>
              <a:t>, Rosalía (Coord.) (2011). La formación de redes de conocimientos. Una perspectiva regional desde México. México: </a:t>
            </a:r>
            <a:r>
              <a:rPr lang="es-MX" sz="5600" dirty="0" err="1">
                <a:ea typeface="Times New Roman"/>
              </a:rPr>
              <a:t>Antrophos</a:t>
            </a:r>
            <a:r>
              <a:rPr lang="es-MX" sz="5600" dirty="0">
                <a:ea typeface="Times New Roman"/>
              </a:rPr>
              <a:t>, </a:t>
            </a:r>
            <a:r>
              <a:rPr lang="es-MX" sz="5600" dirty="0" smtClean="0">
                <a:ea typeface="Times New Roman"/>
              </a:rPr>
              <a:t>IISUNAN.</a:t>
            </a:r>
          </a:p>
          <a:p>
            <a:pPr marL="914400" indent="-914400" algn="just">
              <a:spcBef>
                <a:spcPts val="600"/>
              </a:spcBef>
              <a:spcAft>
                <a:spcPts val="600"/>
              </a:spcAft>
              <a:buAutoNum type="arabicPeriod"/>
            </a:pPr>
            <a:r>
              <a:rPr lang="es-MX" sz="5600" dirty="0" err="1" smtClean="0">
                <a:ea typeface="Times New Roman"/>
              </a:rPr>
              <a:t>Garrigós</a:t>
            </a:r>
            <a:r>
              <a:rPr lang="es-MX" sz="5600" dirty="0" smtClean="0">
                <a:ea typeface="Times New Roman"/>
              </a:rPr>
              <a:t>, </a:t>
            </a:r>
            <a:r>
              <a:rPr lang="es-MX" sz="5600" dirty="0">
                <a:ea typeface="Times New Roman"/>
              </a:rPr>
              <a:t>José y Antonio </a:t>
            </a:r>
            <a:r>
              <a:rPr lang="es-MX" sz="5600" dirty="0" smtClean="0">
                <a:ea typeface="Times New Roman"/>
              </a:rPr>
              <a:t>Hidalgo. </a:t>
            </a:r>
            <a:r>
              <a:rPr lang="es-MX" sz="5600" dirty="0">
                <a:ea typeface="Times New Roman"/>
              </a:rPr>
              <a:t>(2013). Las redes transnacionales de transferencia y tecnología. Un análisis del estado del arte y de la red europea de </a:t>
            </a:r>
            <a:r>
              <a:rPr lang="es-MX" sz="5600" dirty="0" err="1">
                <a:ea typeface="Times New Roman"/>
              </a:rPr>
              <a:t>IRCs</a:t>
            </a:r>
            <a:r>
              <a:rPr lang="es-MX" sz="5600" dirty="0">
                <a:ea typeface="Times New Roman"/>
              </a:rPr>
              <a:t>. Revista Madrid, Nº 18</a:t>
            </a:r>
            <a:r>
              <a:rPr lang="es-MX" sz="5600" dirty="0" smtClean="0">
                <a:ea typeface="Times New Roman"/>
              </a:rPr>
              <a:t>.</a:t>
            </a:r>
            <a:endParaRPr lang="es-MX" sz="5600" dirty="0">
              <a:ea typeface="Times New Roman"/>
            </a:endParaRPr>
          </a:p>
          <a:p>
            <a:pPr marL="914400" indent="-914400" algn="just">
              <a:spcBef>
                <a:spcPts val="600"/>
              </a:spcBef>
              <a:spcAft>
                <a:spcPts val="600"/>
              </a:spcAft>
              <a:buAutoNum type="arabicPeriod" startAt="3"/>
            </a:pPr>
            <a:r>
              <a:rPr lang="es-MX" sz="5600" dirty="0" smtClean="0">
                <a:ea typeface="Times New Roman"/>
              </a:rPr>
              <a:t>Martínez, </a:t>
            </a:r>
            <a:r>
              <a:rPr lang="es-MX" sz="5600" dirty="0">
                <a:ea typeface="Times New Roman"/>
              </a:rPr>
              <a:t>Miguel. (1997). El Paradigma Emergente .Hacia una nueva teoría de la racionalidad humana 2 ed. Editorial Trillas, </a:t>
            </a:r>
            <a:r>
              <a:rPr lang="es-MX" sz="5600" dirty="0" smtClean="0">
                <a:ea typeface="Times New Roman"/>
              </a:rPr>
              <a:t>México.</a:t>
            </a:r>
          </a:p>
          <a:p>
            <a:pPr marL="914400" indent="-914400" algn="just">
              <a:spcBef>
                <a:spcPts val="600"/>
              </a:spcBef>
              <a:spcAft>
                <a:spcPts val="600"/>
              </a:spcAft>
              <a:buAutoNum type="arabicPeriod" startAt="3"/>
            </a:pPr>
            <a:r>
              <a:rPr lang="es-MX" sz="5600" dirty="0" smtClean="0">
                <a:ea typeface="Times New Roman"/>
              </a:rPr>
              <a:t>Moreno, </a:t>
            </a:r>
            <a:r>
              <a:rPr lang="es-MX" sz="5600" dirty="0">
                <a:ea typeface="Times New Roman"/>
              </a:rPr>
              <a:t>Ruth y </a:t>
            </a:r>
            <a:r>
              <a:rPr lang="es-MX" sz="5600" dirty="0" smtClean="0">
                <a:ea typeface="Times New Roman"/>
              </a:rPr>
              <a:t>Castellanos, </a:t>
            </a:r>
            <a:r>
              <a:rPr lang="es-MX" sz="5600" dirty="0">
                <a:ea typeface="Times New Roman"/>
              </a:rPr>
              <a:t>Sandro. (2014). Definición de un Modelo de redes de conocimiento como soporte a la transferencia de conocimiento generado en clúster de investigación. Revista del Centro de Innovación y Desarrollo para la Investigación en Ingeniería del Software (CIDLIS) Universidad Industrial de </a:t>
            </a:r>
            <a:r>
              <a:rPr lang="es-MX" sz="5600" dirty="0" smtClean="0">
                <a:ea typeface="Times New Roman"/>
              </a:rPr>
              <a:t>Santander.</a:t>
            </a:r>
          </a:p>
          <a:p>
            <a:pPr marL="914400" indent="-914400" algn="just">
              <a:spcBef>
                <a:spcPts val="600"/>
              </a:spcBef>
              <a:spcAft>
                <a:spcPts val="600"/>
              </a:spcAft>
              <a:buAutoNum type="arabicPeriod" startAt="3"/>
            </a:pPr>
            <a:r>
              <a:rPr lang="es-MX" sz="5600" dirty="0" smtClean="0">
                <a:ea typeface="Times New Roman"/>
              </a:rPr>
              <a:t>Olazarán, </a:t>
            </a:r>
            <a:r>
              <a:rPr lang="es-MX" sz="5600" dirty="0">
                <a:ea typeface="Times New Roman"/>
              </a:rPr>
              <a:t>Mikel y Cristóbal TORRES. (2013). Modelos del cambio científico: Una propuesta integradora. Revista Nómadas Nº </a:t>
            </a:r>
            <a:r>
              <a:rPr lang="es-MX" sz="5600" dirty="0" smtClean="0">
                <a:ea typeface="Times New Roman"/>
              </a:rPr>
              <a:t>0.</a:t>
            </a:r>
          </a:p>
          <a:p>
            <a:pPr marL="914400" indent="-914400" algn="just">
              <a:spcBef>
                <a:spcPts val="600"/>
              </a:spcBef>
              <a:spcAft>
                <a:spcPts val="600"/>
              </a:spcAft>
              <a:buAutoNum type="arabicPeriod" startAt="3"/>
            </a:pPr>
            <a:r>
              <a:rPr lang="es-MX" sz="5600" dirty="0" smtClean="0">
                <a:ea typeface="Times New Roman"/>
              </a:rPr>
              <a:t>CNMC,2017</a:t>
            </a:r>
            <a:r>
              <a:rPr lang="es-MX" sz="5600" dirty="0">
                <a:ea typeface="Times New Roman"/>
              </a:rPr>
              <a:t>. </a:t>
            </a:r>
            <a:r>
              <a:rPr lang="es-MX" sz="5600" dirty="0" smtClean="0">
                <a:ea typeface="Times New Roman"/>
              </a:rPr>
              <a:t>Conceptos </a:t>
            </a:r>
            <a:r>
              <a:rPr lang="es-MX" sz="5600" dirty="0">
                <a:ea typeface="Times New Roman"/>
              </a:rPr>
              <a:t>básicos redes de </a:t>
            </a:r>
            <a:r>
              <a:rPr lang="es-MX" sz="5600" dirty="0" smtClean="0">
                <a:ea typeface="Times New Roman"/>
              </a:rPr>
              <a:t>agregación. </a:t>
            </a:r>
            <a:r>
              <a:rPr lang="es-MX" sz="5600" dirty="0">
                <a:ea typeface="Times New Roman"/>
              </a:rPr>
              <a:t>Disponible: </a:t>
            </a:r>
            <a:r>
              <a:rPr lang="es-MX" sz="5600" dirty="0">
                <a:ea typeface="Times New Roman"/>
                <a:hlinkClick r:id="rId2"/>
              </a:rPr>
              <a:t>https://blog.cnmc.es/2010/04/23/conceptos-basicos-de-telecos-redes-de-agregacion-y-troncales</a:t>
            </a:r>
            <a:r>
              <a:rPr lang="es-MX" sz="5600" dirty="0" smtClean="0">
                <a:ea typeface="Times New Roman"/>
                <a:hlinkClick r:id="rId2"/>
              </a:rPr>
              <a:t>/</a:t>
            </a:r>
            <a:endParaRPr lang="es-MX" sz="5600" dirty="0" smtClean="0">
              <a:ea typeface="Times New Roman"/>
            </a:endParaRPr>
          </a:p>
          <a:p>
            <a:pPr marL="914400" indent="-914400" algn="just">
              <a:spcBef>
                <a:spcPts val="600"/>
              </a:spcBef>
              <a:spcAft>
                <a:spcPts val="600"/>
              </a:spcAft>
              <a:buAutoNum type="arabicPeriod" startAt="3"/>
            </a:pPr>
            <a:endParaRPr lang="es-MX" sz="5600" dirty="0">
              <a:ea typeface="Times New Roman"/>
            </a:endParaRPr>
          </a:p>
          <a:p>
            <a:pPr marL="742950" indent="-742950" algn="just">
              <a:spcBef>
                <a:spcPts val="600"/>
              </a:spcBef>
              <a:spcAft>
                <a:spcPts val="600"/>
              </a:spcAft>
              <a:buAutoNum type="arabicPeriod" startAt="5"/>
            </a:pPr>
            <a:endParaRPr lang="es-MX" sz="5600" dirty="0" smtClean="0">
              <a:ea typeface="Times New Roman"/>
            </a:endParaRPr>
          </a:p>
          <a:p>
            <a:pPr algn="just">
              <a:spcBef>
                <a:spcPts val="600"/>
              </a:spcBef>
              <a:spcAft>
                <a:spcPts val="600"/>
              </a:spcAft>
            </a:pPr>
            <a:r>
              <a:rPr lang="es-MX" sz="5600" dirty="0">
                <a:ea typeface="Times New Roman"/>
              </a:rPr>
              <a:t> </a:t>
            </a:r>
          </a:p>
          <a:p>
            <a:pPr algn="just">
              <a:spcBef>
                <a:spcPts val="600"/>
              </a:spcBef>
              <a:spcAft>
                <a:spcPts val="600"/>
              </a:spcAft>
            </a:pPr>
            <a:endParaRPr lang="es-MX" sz="2000" dirty="0">
              <a:latin typeface="Times New Roman"/>
              <a:ea typeface="Times New Roman"/>
            </a:endParaRPr>
          </a:p>
          <a:p>
            <a:pPr algn="just">
              <a:spcBef>
                <a:spcPts val="600"/>
              </a:spcBef>
              <a:spcAft>
                <a:spcPts val="600"/>
              </a:spcAft>
            </a:pPr>
            <a:r>
              <a:rPr lang="es-MX" dirty="0">
                <a:latin typeface="Arial"/>
                <a:ea typeface="Times New Roman"/>
              </a:rPr>
              <a:t> </a:t>
            </a:r>
            <a:endParaRPr lang="es-MX" sz="2000" dirty="0">
              <a:latin typeface="Times New Roman"/>
              <a:ea typeface="Times New Roman"/>
            </a:endParaRPr>
          </a:p>
        </p:txBody>
      </p:sp>
      <p:sp>
        <p:nvSpPr>
          <p:cNvPr id="4" name="3 Título"/>
          <p:cNvSpPr>
            <a:spLocks noGrp="1"/>
          </p:cNvSpPr>
          <p:nvPr>
            <p:ph type="title"/>
          </p:nvPr>
        </p:nvSpPr>
        <p:spPr/>
        <p:txBody>
          <a:bodyPr/>
          <a:lstStyle/>
          <a:p>
            <a:pPr algn="ctr"/>
            <a:r>
              <a:rPr lang="es-ES" b="1" dirty="0" smtClean="0">
                <a:solidFill>
                  <a:srgbClr val="FF0000"/>
                </a:solidFill>
              </a:rPr>
              <a:t>Bibliografía</a:t>
            </a:r>
            <a:endParaRPr lang="es-MX" b="1" dirty="0">
              <a:solidFill>
                <a:srgbClr val="FF0000"/>
              </a:solidFill>
            </a:endParaRPr>
          </a:p>
        </p:txBody>
      </p:sp>
    </p:spTree>
    <p:extLst>
      <p:ext uri="{BB962C8B-B14F-4D97-AF65-F5344CB8AC3E}">
        <p14:creationId xmlns:p14="http://schemas.microsoft.com/office/powerpoint/2010/main" val="279035041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quarter" idx="13"/>
          </p:nvPr>
        </p:nvSpPr>
        <p:spPr>
          <a:xfrm>
            <a:off x="323528" y="1556792"/>
            <a:ext cx="8280920" cy="4968552"/>
          </a:xfrm>
        </p:spPr>
        <p:txBody>
          <a:bodyPr>
            <a:normAutofit/>
          </a:bodyPr>
          <a:lstStyle/>
          <a:p>
            <a:pPr marL="228600" lvl="0" indent="-228600" algn="just">
              <a:spcBef>
                <a:spcPts val="600"/>
              </a:spcBef>
              <a:spcAft>
                <a:spcPts val="600"/>
              </a:spcAft>
              <a:buClr>
                <a:srgbClr val="838995"/>
              </a:buClr>
              <a:buAutoNum type="arabicPeriod" startAt="7"/>
            </a:pPr>
            <a:endParaRPr lang="es-MX" sz="1200" dirty="0" smtClean="0">
              <a:solidFill>
                <a:srgbClr val="FFFFFF"/>
              </a:solidFill>
              <a:latin typeface="Arial"/>
              <a:ea typeface="Times New Roman"/>
            </a:endParaRPr>
          </a:p>
          <a:p>
            <a:pPr marL="228600" lvl="0" indent="-228600" algn="just">
              <a:spcBef>
                <a:spcPts val="600"/>
              </a:spcBef>
              <a:spcAft>
                <a:spcPts val="600"/>
              </a:spcAft>
              <a:buClr>
                <a:srgbClr val="838995"/>
              </a:buClr>
              <a:buAutoNum type="arabicPeriod" startAt="7"/>
            </a:pPr>
            <a:r>
              <a:rPr lang="es-MX" sz="1200" dirty="0" smtClean="0">
                <a:solidFill>
                  <a:srgbClr val="FFFFFF"/>
                </a:solidFill>
                <a:latin typeface="Arial"/>
                <a:ea typeface="Times New Roman"/>
              </a:rPr>
              <a:t>Organización </a:t>
            </a:r>
            <a:r>
              <a:rPr lang="es-MX" sz="1200" dirty="0">
                <a:solidFill>
                  <a:srgbClr val="FFFFFF"/>
                </a:solidFill>
                <a:latin typeface="Arial"/>
                <a:ea typeface="Times New Roman"/>
              </a:rPr>
              <a:t>de las Naciones Unidas, Consejo Económico y social. (1999). Asociaciones de ciencia y tecnología y el establecimiento de redes para el fomento de la capacidad nacional. Ginebra: </a:t>
            </a:r>
            <a:r>
              <a:rPr lang="es-MX" sz="1200" dirty="0" smtClean="0">
                <a:solidFill>
                  <a:srgbClr val="FFFFFF"/>
                </a:solidFill>
                <a:latin typeface="Arial"/>
                <a:ea typeface="Times New Roman"/>
              </a:rPr>
              <a:t>ONU.</a:t>
            </a:r>
            <a:endParaRPr lang="es-MX" sz="1200" dirty="0">
              <a:solidFill>
                <a:srgbClr val="FFFFFF"/>
              </a:solidFill>
              <a:latin typeface="Times New Roman"/>
              <a:ea typeface="Times New Roman"/>
            </a:endParaRPr>
          </a:p>
          <a:p>
            <a:pPr marL="228600" lvl="0" indent="-228600" algn="just">
              <a:spcBef>
                <a:spcPts val="600"/>
              </a:spcBef>
              <a:spcAft>
                <a:spcPts val="600"/>
              </a:spcAft>
              <a:buClr>
                <a:srgbClr val="838995"/>
              </a:buClr>
              <a:buAutoNum type="arabicPeriod" startAt="7"/>
            </a:pPr>
            <a:r>
              <a:rPr lang="es-MX" sz="1200" dirty="0" smtClean="0">
                <a:solidFill>
                  <a:srgbClr val="FFFFFF"/>
                </a:solidFill>
                <a:latin typeface="Arial"/>
                <a:ea typeface="Times New Roman"/>
              </a:rPr>
              <a:t>Sebastián, </a:t>
            </a:r>
            <a:r>
              <a:rPr lang="es-MX" sz="1200" dirty="0">
                <a:solidFill>
                  <a:srgbClr val="FFFFFF"/>
                </a:solidFill>
                <a:latin typeface="Arial"/>
                <a:ea typeface="Times New Roman"/>
              </a:rPr>
              <a:t>Jesús. (2012). Las redes de cooperación como modelo organizativo y funcional para la I+D. Revista Redes, volumen 7, (15</a:t>
            </a:r>
            <a:r>
              <a:rPr lang="es-MX" sz="1200" dirty="0" smtClean="0">
                <a:solidFill>
                  <a:srgbClr val="FFFFFF"/>
                </a:solidFill>
                <a:latin typeface="Arial"/>
                <a:ea typeface="Times New Roman"/>
              </a:rPr>
              <a:t>).</a:t>
            </a:r>
            <a:endParaRPr lang="es-MX" sz="1200" dirty="0">
              <a:solidFill>
                <a:srgbClr val="FFFFFF"/>
              </a:solidFill>
              <a:latin typeface="Times New Roman"/>
              <a:ea typeface="Times New Roman"/>
            </a:endParaRPr>
          </a:p>
          <a:p>
            <a:pPr marL="228600" lvl="0" indent="-228600" algn="just">
              <a:spcBef>
                <a:spcPts val="600"/>
              </a:spcBef>
              <a:spcAft>
                <a:spcPts val="600"/>
              </a:spcAft>
              <a:buClr>
                <a:srgbClr val="838995"/>
              </a:buClr>
              <a:buAutoNum type="arabicPeriod" startAt="8"/>
            </a:pPr>
            <a:r>
              <a:rPr lang="es-MX" sz="1200" dirty="0" smtClean="0">
                <a:solidFill>
                  <a:srgbClr val="FFFFFF"/>
                </a:solidFill>
                <a:latin typeface="Arial"/>
                <a:ea typeface="Times New Roman"/>
              </a:rPr>
              <a:t>Suárez</a:t>
            </a:r>
            <a:r>
              <a:rPr lang="es-MX" sz="1200" dirty="0">
                <a:solidFill>
                  <a:srgbClr val="FFFFFF"/>
                </a:solidFill>
                <a:latin typeface="Arial"/>
                <a:ea typeface="Times New Roman"/>
              </a:rPr>
              <a:t>, Rodolfo (2016). Redes de especialistas, costos de transacción y políticas públicas. Ponencia presentada en el Simposio del Proyecto Sociedad del Conocimiento y diversidad cultural. </a:t>
            </a:r>
            <a:r>
              <a:rPr lang="es-MX" sz="1200" dirty="0" smtClean="0">
                <a:solidFill>
                  <a:srgbClr val="FFFFFF"/>
                </a:solidFill>
                <a:latin typeface="Arial"/>
                <a:ea typeface="Times New Roman"/>
              </a:rPr>
              <a:t>México.</a:t>
            </a:r>
            <a:endParaRPr lang="es-MX" sz="1200" dirty="0">
              <a:solidFill>
                <a:srgbClr val="FFFFFF"/>
              </a:solidFill>
              <a:latin typeface="Times New Roman"/>
              <a:ea typeface="Times New Roman"/>
            </a:endParaRPr>
          </a:p>
          <a:p>
            <a:pPr marL="228600" lvl="0" indent="-228600" algn="just">
              <a:spcBef>
                <a:spcPts val="600"/>
              </a:spcBef>
              <a:spcAft>
                <a:spcPts val="600"/>
              </a:spcAft>
              <a:buClr>
                <a:srgbClr val="838995"/>
              </a:buClr>
              <a:buAutoNum type="arabicPeriod" startAt="9"/>
            </a:pPr>
            <a:r>
              <a:rPr lang="es-MX" sz="1200" dirty="0" smtClean="0">
                <a:solidFill>
                  <a:srgbClr val="FFFFFF"/>
                </a:solidFill>
                <a:latin typeface="Arial"/>
                <a:ea typeface="Times New Roman"/>
              </a:rPr>
              <a:t>Casas, </a:t>
            </a:r>
            <a:r>
              <a:rPr lang="es-MX" sz="1200" dirty="0">
                <a:solidFill>
                  <a:srgbClr val="FFFFFF"/>
                </a:solidFill>
                <a:latin typeface="Arial"/>
                <a:ea typeface="Times New Roman"/>
              </a:rPr>
              <a:t>Rosalba. (2011). El enfoque de redes y flujos de conocimiento en el análisis de las relaciones entre ciencia, tecnología y sociedad. </a:t>
            </a:r>
            <a:r>
              <a:rPr lang="es-MX" sz="1200" dirty="0" err="1">
                <a:solidFill>
                  <a:srgbClr val="FFFFFF"/>
                </a:solidFill>
                <a:latin typeface="Arial"/>
                <a:ea typeface="Times New Roman"/>
              </a:rPr>
              <a:t>Kairos</a:t>
            </a:r>
            <a:r>
              <a:rPr lang="es-MX" sz="1200" dirty="0">
                <a:solidFill>
                  <a:srgbClr val="FFFFFF"/>
                </a:solidFill>
                <a:latin typeface="Arial"/>
                <a:ea typeface="Times New Roman"/>
              </a:rPr>
              <a:t>-año 5 número 8, 2do semestre </a:t>
            </a:r>
            <a:r>
              <a:rPr lang="es-MX" sz="1200" dirty="0" smtClean="0">
                <a:solidFill>
                  <a:srgbClr val="FFFFFF"/>
                </a:solidFill>
                <a:latin typeface="Arial"/>
                <a:ea typeface="Times New Roman"/>
              </a:rPr>
              <a:t>2011.</a:t>
            </a:r>
            <a:endParaRPr lang="es-MX" sz="1200" dirty="0">
              <a:solidFill>
                <a:srgbClr val="FFFFFF"/>
              </a:solidFill>
              <a:latin typeface="Times New Roman"/>
              <a:ea typeface="Times New Roman"/>
            </a:endParaRPr>
          </a:p>
          <a:p>
            <a:pPr marL="228600" lvl="0" indent="-228600" algn="just">
              <a:spcBef>
                <a:spcPts val="600"/>
              </a:spcBef>
              <a:spcAft>
                <a:spcPts val="600"/>
              </a:spcAft>
              <a:buClr>
                <a:srgbClr val="838995"/>
              </a:buClr>
              <a:buAutoNum type="arabicPeriod" startAt="10"/>
            </a:pPr>
            <a:r>
              <a:rPr lang="es-MX" sz="1200" dirty="0" smtClean="0">
                <a:solidFill>
                  <a:srgbClr val="FFFFFF"/>
                </a:solidFill>
                <a:latin typeface="Arial"/>
                <a:ea typeface="Times New Roman"/>
              </a:rPr>
              <a:t>Universidad </a:t>
            </a:r>
            <a:r>
              <a:rPr lang="es-MX" sz="1200" dirty="0">
                <a:solidFill>
                  <a:srgbClr val="FFFFFF"/>
                </a:solidFill>
                <a:latin typeface="Arial"/>
                <a:ea typeface="Times New Roman"/>
              </a:rPr>
              <a:t>Nacional de Rosario (2014). Organización en red: una forma inteligente de crecer. Novenas jornadas “Investigaciones en la Facultad” de Ciencias y </a:t>
            </a:r>
            <a:r>
              <a:rPr lang="es-MX" sz="1200" dirty="0" smtClean="0">
                <a:solidFill>
                  <a:srgbClr val="FFFFFF"/>
                </a:solidFill>
                <a:latin typeface="Arial"/>
                <a:ea typeface="Times New Roman"/>
              </a:rPr>
              <a:t>Económicas.</a:t>
            </a:r>
            <a:endParaRPr lang="es-MX" sz="1200" dirty="0">
              <a:solidFill>
                <a:srgbClr val="FFFFFF"/>
              </a:solidFill>
              <a:latin typeface="Times New Roman"/>
              <a:ea typeface="Times New Roman"/>
            </a:endParaRPr>
          </a:p>
          <a:p>
            <a:pPr marL="228600" lvl="0" indent="-228600" algn="just">
              <a:spcBef>
                <a:spcPts val="600"/>
              </a:spcBef>
              <a:spcAft>
                <a:spcPts val="600"/>
              </a:spcAft>
              <a:buClr>
                <a:srgbClr val="838995"/>
              </a:buClr>
              <a:buAutoNum type="arabicPeriod" startAt="11"/>
            </a:pPr>
            <a:r>
              <a:rPr lang="es-MX" sz="1000" dirty="0" smtClean="0">
                <a:solidFill>
                  <a:srgbClr val="FFFFFF"/>
                </a:solidFill>
                <a:latin typeface="Arial"/>
                <a:ea typeface="Times New Roman"/>
              </a:rPr>
              <a:t>Lara </a:t>
            </a:r>
            <a:r>
              <a:rPr lang="es-MX" sz="1000" dirty="0">
                <a:solidFill>
                  <a:srgbClr val="FFFFFF"/>
                </a:solidFill>
                <a:latin typeface="Arial"/>
                <a:ea typeface="Times New Roman"/>
              </a:rPr>
              <a:t>Ortiz, José de Jesús (2007). Modelos de Redes de conocimiento. Octavo Congreso  Nacional y cuarto internacional de la Red de Investigación y docencia sobre innovación tecnológica. </a:t>
            </a:r>
            <a:r>
              <a:rPr lang="es-MX" sz="1000" dirty="0" smtClean="0">
                <a:solidFill>
                  <a:srgbClr val="FFFFFF"/>
                </a:solidFill>
                <a:latin typeface="Arial"/>
                <a:ea typeface="Times New Roman"/>
              </a:rPr>
              <a:t>México.</a:t>
            </a:r>
          </a:p>
          <a:p>
            <a:pPr marL="228600" lvl="0" indent="-228600" algn="just">
              <a:spcBef>
                <a:spcPts val="600"/>
              </a:spcBef>
              <a:spcAft>
                <a:spcPts val="600"/>
              </a:spcAft>
              <a:buClr>
                <a:srgbClr val="838995"/>
              </a:buClr>
              <a:buAutoNum type="arabicPeriod" startAt="11"/>
            </a:pPr>
            <a:r>
              <a:rPr lang="es-MX" sz="1200" dirty="0" smtClean="0">
                <a:solidFill>
                  <a:srgbClr val="FFFFFF"/>
                </a:solidFill>
                <a:latin typeface="Arial"/>
              </a:rPr>
              <a:t>Acervos digitales (2017). Red de repositorios institucionales. México: UNAM. </a:t>
            </a:r>
            <a:r>
              <a:rPr lang="es-MX" sz="1200" dirty="0">
                <a:solidFill>
                  <a:srgbClr val="FFFFFF"/>
                </a:solidFill>
                <a:latin typeface="Arial"/>
              </a:rPr>
              <a:t>Disponible en: </a:t>
            </a:r>
            <a:r>
              <a:rPr lang="es-MX" sz="1200" dirty="0">
                <a:solidFill>
                  <a:srgbClr val="FFFFFF"/>
                </a:solidFill>
                <a:latin typeface="Arial"/>
                <a:hlinkClick r:id="rId2"/>
              </a:rPr>
              <a:t>http://</a:t>
            </a:r>
            <a:r>
              <a:rPr lang="es-MX" sz="1200" dirty="0" smtClean="0">
                <a:solidFill>
                  <a:srgbClr val="FFFFFF"/>
                </a:solidFill>
                <a:latin typeface="Arial"/>
                <a:hlinkClick r:id="rId2"/>
              </a:rPr>
              <a:t>www.acervosdigitales.unam.mx/interiores/repositoriosuniversitarios.html</a:t>
            </a:r>
            <a:r>
              <a:rPr lang="es-MX" sz="1200" dirty="0" smtClean="0">
                <a:solidFill>
                  <a:srgbClr val="FFFFFF"/>
                </a:solidFill>
                <a:latin typeface="Arial"/>
              </a:rPr>
              <a:t>. Consultado el 6 de septiembre de 2017.</a:t>
            </a:r>
            <a:endParaRPr lang="es-MX" sz="1200" dirty="0"/>
          </a:p>
        </p:txBody>
      </p:sp>
      <p:sp>
        <p:nvSpPr>
          <p:cNvPr id="3" name="2 Título"/>
          <p:cNvSpPr>
            <a:spLocks noGrp="1"/>
          </p:cNvSpPr>
          <p:nvPr>
            <p:ph type="title"/>
          </p:nvPr>
        </p:nvSpPr>
        <p:spPr/>
        <p:txBody>
          <a:bodyPr/>
          <a:lstStyle/>
          <a:p>
            <a:endParaRPr lang="es-MX"/>
          </a:p>
        </p:txBody>
      </p:sp>
    </p:spTree>
    <p:extLst>
      <p:ext uri="{BB962C8B-B14F-4D97-AF65-F5344CB8AC3E}">
        <p14:creationId xmlns:p14="http://schemas.microsoft.com/office/powerpoint/2010/main" val="160379609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quarter" idx="13"/>
          </p:nvPr>
        </p:nvSpPr>
        <p:spPr/>
        <p:txBody>
          <a:bodyPr/>
          <a:lstStyle/>
          <a:p>
            <a:pPr lvl="0" algn="just">
              <a:spcBef>
                <a:spcPts val="600"/>
              </a:spcBef>
              <a:spcAft>
                <a:spcPts val="600"/>
              </a:spcAft>
              <a:buClr>
                <a:srgbClr val="838995"/>
              </a:buClr>
            </a:pPr>
            <a:r>
              <a:rPr lang="es-MX" sz="1200" b="1" dirty="0" smtClean="0">
                <a:solidFill>
                  <a:srgbClr val="FFFFFF"/>
                </a:solidFill>
                <a:latin typeface="Arial"/>
                <a:ea typeface="Times New Roman"/>
              </a:rPr>
              <a:t>Complementaria:</a:t>
            </a:r>
            <a:endParaRPr lang="es-MX" sz="1200" dirty="0">
              <a:solidFill>
                <a:srgbClr val="FFFFFF"/>
              </a:solidFill>
              <a:latin typeface="Times New Roman"/>
              <a:ea typeface="Times New Roman"/>
            </a:endParaRPr>
          </a:p>
          <a:p>
            <a:pPr lvl="0" algn="just">
              <a:spcAft>
                <a:spcPts val="600"/>
              </a:spcAft>
              <a:buClr>
                <a:srgbClr val="838995"/>
              </a:buClr>
            </a:pPr>
            <a:r>
              <a:rPr lang="es-MX" sz="1200" dirty="0">
                <a:solidFill>
                  <a:srgbClr val="FFFFFF"/>
                </a:solidFill>
                <a:latin typeface="Arial"/>
                <a:ea typeface="Times New Roman"/>
              </a:rPr>
              <a:t> </a:t>
            </a:r>
            <a:endParaRPr lang="es-MX" sz="1200" dirty="0">
              <a:solidFill>
                <a:srgbClr val="FFFFFF"/>
              </a:solidFill>
              <a:latin typeface="Times New Roman"/>
              <a:ea typeface="Times New Roman"/>
            </a:endParaRPr>
          </a:p>
          <a:p>
            <a:pPr lvl="0" algn="just">
              <a:spcAft>
                <a:spcPts val="600"/>
              </a:spcAft>
              <a:buClr>
                <a:srgbClr val="838995"/>
              </a:buClr>
            </a:pPr>
            <a:r>
              <a:rPr lang="es-MX" sz="1200" dirty="0">
                <a:solidFill>
                  <a:srgbClr val="FFFFFF"/>
                </a:solidFill>
                <a:latin typeface="Arial"/>
                <a:ea typeface="Times New Roman"/>
              </a:rPr>
              <a:t>1.	García Jiménez, Antonio (2015) Organización y gestión  del conocimiento en la organización. </a:t>
            </a:r>
            <a:r>
              <a:rPr lang="es-MX" sz="1200" dirty="0" err="1">
                <a:solidFill>
                  <a:srgbClr val="FFFFFF"/>
                </a:solidFill>
                <a:latin typeface="Arial"/>
                <a:ea typeface="Times New Roman"/>
              </a:rPr>
              <a:t>España.TREA</a:t>
            </a:r>
            <a:r>
              <a:rPr lang="es-MX" sz="1200" dirty="0">
                <a:solidFill>
                  <a:srgbClr val="FFFFFF"/>
                </a:solidFill>
                <a:latin typeface="Arial"/>
                <a:ea typeface="Times New Roman"/>
              </a:rPr>
              <a:t> 199p.</a:t>
            </a:r>
            <a:endParaRPr lang="es-MX" sz="1200" dirty="0">
              <a:solidFill>
                <a:srgbClr val="FFFFFF"/>
              </a:solidFill>
              <a:latin typeface="Times New Roman"/>
              <a:ea typeface="Times New Roman"/>
            </a:endParaRPr>
          </a:p>
          <a:p>
            <a:pPr lvl="0" algn="just">
              <a:spcAft>
                <a:spcPts val="600"/>
              </a:spcAft>
              <a:buClr>
                <a:srgbClr val="838995"/>
              </a:buClr>
            </a:pPr>
            <a:r>
              <a:rPr lang="es-MX" sz="1200" dirty="0">
                <a:solidFill>
                  <a:srgbClr val="FFFFFF"/>
                </a:solidFill>
                <a:latin typeface="Arial"/>
                <a:ea typeface="Times New Roman"/>
              </a:rPr>
              <a:t>2.	Obeso, Carlos (2016) Capital intelectual. Barcelona: Gestión 2000.com. 110p.</a:t>
            </a:r>
            <a:endParaRPr lang="es-MX" sz="1200" dirty="0">
              <a:solidFill>
                <a:srgbClr val="FFFFFF"/>
              </a:solidFill>
              <a:latin typeface="Times New Roman"/>
              <a:ea typeface="Times New Roman"/>
            </a:endParaRPr>
          </a:p>
          <a:p>
            <a:pPr lvl="0" algn="just">
              <a:spcAft>
                <a:spcPts val="600"/>
              </a:spcAft>
              <a:buClr>
                <a:srgbClr val="838995"/>
              </a:buClr>
            </a:pPr>
            <a:r>
              <a:rPr lang="pt-BR" sz="1200" dirty="0">
                <a:solidFill>
                  <a:srgbClr val="FFFFFF"/>
                </a:solidFill>
                <a:latin typeface="Arial"/>
                <a:ea typeface="Times New Roman"/>
              </a:rPr>
              <a:t>3.	Hernández Forte, </a:t>
            </a:r>
            <a:r>
              <a:rPr lang="pt-BR" sz="1200" dirty="0" err="1">
                <a:solidFill>
                  <a:srgbClr val="FFFFFF"/>
                </a:solidFill>
                <a:latin typeface="Arial"/>
                <a:ea typeface="Times New Roman"/>
              </a:rPr>
              <a:t>Virgilio</a:t>
            </a:r>
            <a:r>
              <a:rPr lang="pt-BR" sz="1200" dirty="0">
                <a:solidFill>
                  <a:srgbClr val="FFFFFF"/>
                </a:solidFill>
                <a:latin typeface="Arial"/>
                <a:ea typeface="Times New Roman"/>
              </a:rPr>
              <a:t>.(2007)  Mapas </a:t>
            </a:r>
            <a:r>
              <a:rPr lang="pt-BR" sz="1200" dirty="0" err="1">
                <a:solidFill>
                  <a:srgbClr val="FFFFFF"/>
                </a:solidFill>
                <a:latin typeface="Arial"/>
                <a:ea typeface="Times New Roman"/>
              </a:rPr>
              <a:t>conceptuales</a:t>
            </a:r>
            <a:r>
              <a:rPr lang="pt-BR" sz="1200" dirty="0">
                <a:solidFill>
                  <a:srgbClr val="FFFFFF"/>
                </a:solidFill>
                <a:latin typeface="Arial"/>
                <a:ea typeface="Times New Roman"/>
              </a:rPr>
              <a:t>. </a:t>
            </a:r>
            <a:r>
              <a:rPr lang="es-MX" sz="1200" dirty="0">
                <a:solidFill>
                  <a:srgbClr val="FFFFFF"/>
                </a:solidFill>
                <a:latin typeface="Arial"/>
                <a:ea typeface="Times New Roman"/>
              </a:rPr>
              <a:t>México: Alfaomega.317p.</a:t>
            </a:r>
            <a:endParaRPr lang="es-MX" sz="1200" dirty="0">
              <a:solidFill>
                <a:srgbClr val="FFFFFF"/>
              </a:solidFill>
              <a:latin typeface="Times New Roman"/>
              <a:ea typeface="Times New Roman"/>
            </a:endParaRPr>
          </a:p>
          <a:p>
            <a:pPr lvl="0" algn="just">
              <a:spcAft>
                <a:spcPts val="600"/>
              </a:spcAft>
              <a:buClr>
                <a:srgbClr val="838995"/>
              </a:buClr>
            </a:pPr>
            <a:r>
              <a:rPr lang="es-MX" sz="1200" dirty="0">
                <a:solidFill>
                  <a:srgbClr val="FFFFFF"/>
                </a:solidFill>
                <a:latin typeface="Arial"/>
                <a:ea typeface="Times New Roman"/>
              </a:rPr>
              <a:t>4.	Gore, Ernesto. (2016) Gestión y conocimiento en las organizaciones que aprenden. </a:t>
            </a:r>
            <a:r>
              <a:rPr lang="es-MX" sz="1200" dirty="0" err="1">
                <a:solidFill>
                  <a:srgbClr val="FFFFFF"/>
                </a:solidFill>
                <a:latin typeface="Arial"/>
                <a:ea typeface="Times New Roman"/>
              </a:rPr>
              <a:t>México:Thompson</a:t>
            </a:r>
            <a:r>
              <a:rPr lang="es-MX" sz="1200" dirty="0">
                <a:solidFill>
                  <a:srgbClr val="FFFFFF"/>
                </a:solidFill>
                <a:latin typeface="Arial"/>
                <a:ea typeface="Times New Roman"/>
              </a:rPr>
              <a:t> 210p.</a:t>
            </a:r>
            <a:endParaRPr lang="es-MX" sz="1200" dirty="0">
              <a:solidFill>
                <a:srgbClr val="FFFFFF"/>
              </a:solidFill>
              <a:latin typeface="Times New Roman"/>
              <a:ea typeface="Times New Roman"/>
            </a:endParaRPr>
          </a:p>
          <a:p>
            <a:pPr lvl="0" algn="just">
              <a:spcAft>
                <a:spcPts val="600"/>
              </a:spcAft>
              <a:buClr>
                <a:srgbClr val="838995"/>
              </a:buClr>
            </a:pPr>
            <a:r>
              <a:rPr lang="es-MX" sz="1200" dirty="0">
                <a:solidFill>
                  <a:srgbClr val="FFFFFF"/>
                </a:solidFill>
                <a:latin typeface="Arial"/>
                <a:ea typeface="Times New Roman"/>
              </a:rPr>
              <a:t>5.	</a:t>
            </a:r>
            <a:r>
              <a:rPr lang="es-MX" sz="1200" dirty="0" err="1">
                <a:solidFill>
                  <a:srgbClr val="FFFFFF"/>
                </a:solidFill>
                <a:latin typeface="Arial"/>
                <a:ea typeface="Times New Roman"/>
              </a:rPr>
              <a:t>Collison</a:t>
            </a:r>
            <a:r>
              <a:rPr lang="es-MX" sz="1200" dirty="0">
                <a:solidFill>
                  <a:srgbClr val="FFFFFF"/>
                </a:solidFill>
                <a:latin typeface="Arial"/>
                <a:ea typeface="Times New Roman"/>
              </a:rPr>
              <a:t>, Chris. ( 2013) La gestión del conocimiento. Oxford: Paidós. 221p.</a:t>
            </a:r>
            <a:endParaRPr lang="es-MX" sz="1200" dirty="0">
              <a:solidFill>
                <a:srgbClr val="FFFFFF"/>
              </a:solidFill>
              <a:latin typeface="Times New Roman"/>
              <a:ea typeface="Times New Roman"/>
            </a:endParaRPr>
          </a:p>
          <a:p>
            <a:pPr lvl="0" algn="just">
              <a:spcAft>
                <a:spcPts val="600"/>
              </a:spcAft>
              <a:buClr>
                <a:srgbClr val="838995"/>
              </a:buClr>
            </a:pPr>
            <a:r>
              <a:rPr lang="es-MX" sz="1200" dirty="0">
                <a:solidFill>
                  <a:srgbClr val="FFFFFF"/>
                </a:solidFill>
                <a:latin typeface="Arial"/>
                <a:ea typeface="Times New Roman"/>
              </a:rPr>
              <a:t>6.	Carballo Roberto. (2016) Innovación y gestión del conocimiento. España: </a:t>
            </a:r>
            <a:r>
              <a:rPr lang="es-MX" sz="1200" dirty="0" err="1">
                <a:solidFill>
                  <a:srgbClr val="FFFFFF"/>
                </a:solidFill>
                <a:latin typeface="Arial"/>
                <a:ea typeface="Times New Roman"/>
              </a:rPr>
              <a:t>Diaz</a:t>
            </a:r>
            <a:r>
              <a:rPr lang="es-MX" sz="1200" dirty="0">
                <a:solidFill>
                  <a:srgbClr val="FFFFFF"/>
                </a:solidFill>
                <a:latin typeface="Arial"/>
                <a:ea typeface="Times New Roman"/>
              </a:rPr>
              <a:t> de Santos.469p.</a:t>
            </a:r>
            <a:endParaRPr lang="es-MX" sz="1200" dirty="0">
              <a:solidFill>
                <a:srgbClr val="FFFFFF"/>
              </a:solidFill>
              <a:latin typeface="Times New Roman"/>
              <a:ea typeface="Times New Roman"/>
            </a:endParaRPr>
          </a:p>
          <a:p>
            <a:pPr lvl="0">
              <a:buClr>
                <a:srgbClr val="838995"/>
              </a:buClr>
            </a:pPr>
            <a:endParaRPr lang="es-MX" sz="1200" dirty="0">
              <a:solidFill>
                <a:srgbClr val="FFFFFF"/>
              </a:solidFill>
            </a:endParaRPr>
          </a:p>
          <a:p>
            <a:endParaRPr lang="es-MX" dirty="0"/>
          </a:p>
        </p:txBody>
      </p:sp>
      <p:sp>
        <p:nvSpPr>
          <p:cNvPr id="3" name="2 Título"/>
          <p:cNvSpPr>
            <a:spLocks noGrp="1"/>
          </p:cNvSpPr>
          <p:nvPr>
            <p:ph type="title"/>
          </p:nvPr>
        </p:nvSpPr>
        <p:spPr/>
        <p:txBody>
          <a:bodyPr/>
          <a:lstStyle/>
          <a:p>
            <a:endParaRPr lang="es-MX"/>
          </a:p>
        </p:txBody>
      </p:sp>
    </p:spTree>
    <p:extLst>
      <p:ext uri="{BB962C8B-B14F-4D97-AF65-F5344CB8AC3E}">
        <p14:creationId xmlns:p14="http://schemas.microsoft.com/office/powerpoint/2010/main" val="40940864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quarter" idx="13"/>
          </p:nvPr>
        </p:nvSpPr>
        <p:spPr/>
        <p:txBody>
          <a:bodyPr/>
          <a:lstStyle/>
          <a:p>
            <a:pPr marL="274320" lvl="0" indent="-274320" algn="just">
              <a:spcBef>
                <a:spcPct val="20000"/>
              </a:spcBef>
              <a:buClr>
                <a:srgbClr val="4F81BD">
                  <a:lumMod val="60000"/>
                  <a:lumOff val="40000"/>
                </a:srgbClr>
              </a:buClr>
              <a:buFont typeface="Arial" pitchFamily="34" charset="0"/>
              <a:buChar char="•"/>
            </a:pPr>
            <a:endParaRPr lang="es-MX" sz="2800" spc="0" dirty="0" smtClean="0">
              <a:solidFill>
                <a:srgbClr val="EEECE1"/>
              </a:solidFill>
              <a:latin typeface="Tw Cen MT"/>
              <a:cs typeface="+mn-cs"/>
            </a:endParaRPr>
          </a:p>
          <a:p>
            <a:pPr marL="274320" lvl="0" indent="-274320" algn="just">
              <a:spcBef>
                <a:spcPct val="20000"/>
              </a:spcBef>
              <a:buClr>
                <a:srgbClr val="4F81BD">
                  <a:lumMod val="60000"/>
                  <a:lumOff val="40000"/>
                </a:srgbClr>
              </a:buClr>
              <a:buFont typeface="Arial" pitchFamily="34" charset="0"/>
              <a:buChar char="•"/>
            </a:pPr>
            <a:r>
              <a:rPr lang="es-MX" sz="2800" spc="0" dirty="0" smtClean="0">
                <a:solidFill>
                  <a:srgbClr val="EEECE1"/>
                </a:solidFill>
                <a:latin typeface="Tw Cen MT"/>
                <a:cs typeface="+mn-cs"/>
              </a:rPr>
              <a:t>La </a:t>
            </a:r>
            <a:r>
              <a:rPr lang="es-MX" sz="2800" spc="0" dirty="0">
                <a:solidFill>
                  <a:srgbClr val="EEECE1"/>
                </a:solidFill>
                <a:latin typeface="Tw Cen MT"/>
                <a:cs typeface="+mn-cs"/>
              </a:rPr>
              <a:t>unidad de aprendizaje pretende dotar al discente de los elementos teóricos y prácticos necesarios que lo hagan capaz de instrumentar en un ámbito de intervención profesional una red de conocimiento como una herramienta de trabajo colaborativo mediante la cual puede potenciar el trabajo en un ámbito de la </a:t>
            </a:r>
            <a:r>
              <a:rPr lang="es-MX" sz="2800" spc="0" dirty="0" err="1">
                <a:solidFill>
                  <a:srgbClr val="EEECE1"/>
                </a:solidFill>
                <a:latin typeface="Tw Cen MT"/>
                <a:cs typeface="+mn-cs"/>
              </a:rPr>
              <a:t>multidisciplina</a:t>
            </a:r>
            <a:r>
              <a:rPr lang="es-MX" sz="2800" spc="0" dirty="0">
                <a:solidFill>
                  <a:srgbClr val="EEECE1"/>
                </a:solidFill>
                <a:latin typeface="Tw Cen MT"/>
                <a:cs typeface="+mn-cs"/>
              </a:rPr>
              <a:t>.</a:t>
            </a:r>
          </a:p>
          <a:p>
            <a:endParaRPr lang="es-MX" dirty="0"/>
          </a:p>
        </p:txBody>
      </p:sp>
      <p:sp>
        <p:nvSpPr>
          <p:cNvPr id="3" name="2 Título"/>
          <p:cNvSpPr>
            <a:spLocks noGrp="1"/>
          </p:cNvSpPr>
          <p:nvPr>
            <p:ph type="title"/>
          </p:nvPr>
        </p:nvSpPr>
        <p:spPr/>
        <p:txBody>
          <a:bodyPr>
            <a:normAutofit fontScale="90000"/>
          </a:bodyPr>
          <a:lstStyle/>
          <a:p>
            <a:pPr algn="ctr"/>
            <a:r>
              <a:rPr lang="es-MX" sz="3600" b="1" dirty="0">
                <a:solidFill>
                  <a:srgbClr val="FF0000"/>
                </a:solidFill>
                <a:latin typeface="Times New Roman" panose="02020603050405020304" pitchFamily="18" charset="0"/>
                <a:cs typeface="Times New Roman" panose="02020603050405020304" pitchFamily="18" charset="0"/>
              </a:rPr>
              <a:t>PROPÓSITO DE LA UNIDAD DE APRENDIZAJE</a:t>
            </a:r>
            <a:endParaRPr lang="es-MX" dirty="0">
              <a:solidFill>
                <a:srgbClr val="FF0000"/>
              </a:solidFill>
            </a:endParaRPr>
          </a:p>
        </p:txBody>
      </p:sp>
    </p:spTree>
    <p:extLst>
      <p:ext uri="{BB962C8B-B14F-4D97-AF65-F5344CB8AC3E}">
        <p14:creationId xmlns:p14="http://schemas.microsoft.com/office/powerpoint/2010/main" val="38098789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quarter" idx="13"/>
          </p:nvPr>
        </p:nvSpPr>
        <p:spPr/>
        <p:txBody>
          <a:bodyPr>
            <a:normAutofit fontScale="92500"/>
          </a:bodyPr>
          <a:lstStyle/>
          <a:p>
            <a:pPr marL="342906" lvl="0" indent="-342906" algn="just" defTabSz="457207">
              <a:lnSpc>
                <a:spcPct val="150000"/>
              </a:lnSpc>
              <a:spcBef>
                <a:spcPts val="1000"/>
              </a:spcBef>
              <a:buClr>
                <a:srgbClr val="1E5155">
                  <a:lumMod val="40000"/>
                  <a:lumOff val="60000"/>
                </a:srgbClr>
              </a:buClr>
              <a:buSzPct val="80000"/>
              <a:buFont typeface="Wingdings 3" charset="2"/>
              <a:buChar char=""/>
            </a:pPr>
            <a:r>
              <a:rPr lang="es-MX" sz="2400" b="1" spc="0" dirty="0">
                <a:latin typeface="Times New Roman" panose="02020603050405020304" pitchFamily="18" charset="0"/>
                <a:ea typeface="+mj-ea"/>
                <a:cs typeface="Times New Roman" panose="02020603050405020304" pitchFamily="18" charset="0"/>
              </a:rPr>
              <a:t>Para poder cubrir el propósito de la Unidad de Aprendizaje, y antes de iniciar con el presente tema, se sugiere verificar que el alumno posea los saberes necesarios relacionados con el concepto </a:t>
            </a:r>
            <a:r>
              <a:rPr lang="es-MX" sz="2400" b="1" spc="0" dirty="0" smtClean="0">
                <a:latin typeface="Times New Roman" panose="02020603050405020304" pitchFamily="18" charset="0"/>
                <a:ea typeface="+mj-ea"/>
                <a:cs typeface="Times New Roman" panose="02020603050405020304" pitchFamily="18" charset="0"/>
              </a:rPr>
              <a:t>de redes de información y conocimiento, su andamiaje teórico-conceptual, su contexto y su desarrollo; </a:t>
            </a:r>
            <a:r>
              <a:rPr lang="es-MX" sz="2400" b="1" spc="0" dirty="0">
                <a:latin typeface="Times New Roman" panose="02020603050405020304" pitchFamily="18" charset="0"/>
                <a:ea typeface="+mj-ea"/>
                <a:cs typeface="Times New Roman" panose="02020603050405020304" pitchFamily="18" charset="0"/>
              </a:rPr>
              <a:t>así como </a:t>
            </a:r>
            <a:r>
              <a:rPr lang="es-MX" sz="2400" b="1" spc="0" dirty="0" smtClean="0">
                <a:latin typeface="Times New Roman" panose="02020603050405020304" pitchFamily="18" charset="0"/>
                <a:ea typeface="+mj-ea"/>
                <a:cs typeface="Times New Roman" panose="02020603050405020304" pitchFamily="18" charset="0"/>
              </a:rPr>
              <a:t>del rol que juegan en el contexto de la Ciencias de la Información Documental, </a:t>
            </a:r>
            <a:r>
              <a:rPr lang="es-MX" sz="2400" b="1" spc="0" dirty="0">
                <a:latin typeface="Times New Roman" panose="02020603050405020304" pitchFamily="18" charset="0"/>
                <a:ea typeface="+mj-ea"/>
                <a:cs typeface="Times New Roman" panose="02020603050405020304" pitchFamily="18" charset="0"/>
              </a:rPr>
              <a:t>los cuales son temas considerados en la primera unidad de competencia del Programa de Estudios.</a:t>
            </a:r>
          </a:p>
          <a:p>
            <a:endParaRPr lang="es-MX" dirty="0"/>
          </a:p>
        </p:txBody>
      </p:sp>
      <p:sp>
        <p:nvSpPr>
          <p:cNvPr id="3" name="2 Título"/>
          <p:cNvSpPr>
            <a:spLocks noGrp="1"/>
          </p:cNvSpPr>
          <p:nvPr>
            <p:ph type="title"/>
          </p:nvPr>
        </p:nvSpPr>
        <p:spPr>
          <a:xfrm>
            <a:off x="395536" y="548680"/>
            <a:ext cx="7680960" cy="1066800"/>
          </a:xfrm>
        </p:spPr>
        <p:txBody>
          <a:bodyPr>
            <a:normAutofit fontScale="90000"/>
          </a:bodyPr>
          <a:lstStyle/>
          <a:p>
            <a:pPr algn="ctr"/>
            <a:r>
              <a:rPr lang="es-MX" sz="2400" b="1" dirty="0" smtClean="0">
                <a:solidFill>
                  <a:srgbClr val="5F9C9D">
                    <a:lumMod val="75000"/>
                  </a:srgbClr>
                </a:solidFill>
                <a:latin typeface="Times New Roman" panose="02020603050405020304" pitchFamily="18" charset="0"/>
                <a:cs typeface="Times New Roman" panose="02020603050405020304" pitchFamily="18" charset="0"/>
              </a:rPr>
              <a:t/>
            </a:r>
            <a:br>
              <a:rPr lang="es-MX" sz="2400" b="1" dirty="0" smtClean="0">
                <a:solidFill>
                  <a:srgbClr val="5F9C9D">
                    <a:lumMod val="75000"/>
                  </a:srgbClr>
                </a:solidFill>
                <a:latin typeface="Times New Roman" panose="02020603050405020304" pitchFamily="18" charset="0"/>
                <a:cs typeface="Times New Roman" panose="02020603050405020304" pitchFamily="18" charset="0"/>
              </a:rPr>
            </a:br>
            <a:r>
              <a:rPr lang="es-MX" sz="2400" b="1" dirty="0">
                <a:solidFill>
                  <a:srgbClr val="5F9C9D">
                    <a:lumMod val="75000"/>
                  </a:srgbClr>
                </a:solidFill>
                <a:latin typeface="Times New Roman" panose="02020603050405020304" pitchFamily="18" charset="0"/>
                <a:cs typeface="Times New Roman" panose="02020603050405020304" pitchFamily="18" charset="0"/>
              </a:rPr>
              <a:t/>
            </a:r>
            <a:br>
              <a:rPr lang="es-MX" sz="2400" b="1" dirty="0">
                <a:solidFill>
                  <a:srgbClr val="5F9C9D">
                    <a:lumMod val="75000"/>
                  </a:srgbClr>
                </a:solidFill>
                <a:latin typeface="Times New Roman" panose="02020603050405020304" pitchFamily="18" charset="0"/>
                <a:cs typeface="Times New Roman" panose="02020603050405020304" pitchFamily="18" charset="0"/>
              </a:rPr>
            </a:br>
            <a:r>
              <a:rPr lang="es-MX" sz="2400" b="1" dirty="0" smtClean="0">
                <a:solidFill>
                  <a:srgbClr val="5F9C9D">
                    <a:lumMod val="75000"/>
                  </a:srgbClr>
                </a:solidFill>
                <a:latin typeface="Times New Roman" panose="02020603050405020304" pitchFamily="18" charset="0"/>
                <a:cs typeface="Times New Roman" panose="02020603050405020304" pitchFamily="18" charset="0"/>
              </a:rPr>
              <a:t/>
            </a:r>
            <a:br>
              <a:rPr lang="es-MX" sz="2400" b="1" dirty="0" smtClean="0">
                <a:solidFill>
                  <a:srgbClr val="5F9C9D">
                    <a:lumMod val="75000"/>
                  </a:srgbClr>
                </a:solidFill>
                <a:latin typeface="Times New Roman" panose="02020603050405020304" pitchFamily="18" charset="0"/>
                <a:cs typeface="Times New Roman" panose="02020603050405020304" pitchFamily="18" charset="0"/>
              </a:rPr>
            </a:br>
            <a:r>
              <a:rPr lang="es-MX" sz="2400" b="1" dirty="0">
                <a:solidFill>
                  <a:srgbClr val="5F9C9D">
                    <a:lumMod val="75000"/>
                  </a:srgbClr>
                </a:solidFill>
                <a:latin typeface="Times New Roman" panose="02020603050405020304" pitchFamily="18" charset="0"/>
                <a:cs typeface="Times New Roman" panose="02020603050405020304" pitchFamily="18" charset="0"/>
              </a:rPr>
              <a:t/>
            </a:r>
            <a:br>
              <a:rPr lang="es-MX" sz="2400" b="1" dirty="0">
                <a:solidFill>
                  <a:srgbClr val="5F9C9D">
                    <a:lumMod val="75000"/>
                  </a:srgbClr>
                </a:solidFill>
                <a:latin typeface="Times New Roman" panose="02020603050405020304" pitchFamily="18" charset="0"/>
                <a:cs typeface="Times New Roman" panose="02020603050405020304" pitchFamily="18" charset="0"/>
              </a:rPr>
            </a:br>
            <a:r>
              <a:rPr lang="es-MX" sz="2400" b="1" dirty="0" smtClean="0">
                <a:solidFill>
                  <a:srgbClr val="5F9C9D">
                    <a:lumMod val="75000"/>
                  </a:srgbClr>
                </a:solidFill>
                <a:latin typeface="Times New Roman" panose="02020603050405020304" pitchFamily="18" charset="0"/>
                <a:cs typeface="Times New Roman" panose="02020603050405020304" pitchFamily="18" charset="0"/>
              </a:rPr>
              <a:t/>
            </a:r>
            <a:br>
              <a:rPr lang="es-MX" sz="2400" b="1" dirty="0" smtClean="0">
                <a:solidFill>
                  <a:srgbClr val="5F9C9D">
                    <a:lumMod val="75000"/>
                  </a:srgbClr>
                </a:solidFill>
                <a:latin typeface="Times New Roman" panose="02020603050405020304" pitchFamily="18" charset="0"/>
                <a:cs typeface="Times New Roman" panose="02020603050405020304" pitchFamily="18" charset="0"/>
              </a:rPr>
            </a:br>
            <a:r>
              <a:rPr lang="es-MX" sz="2400" b="1" dirty="0" smtClean="0">
                <a:solidFill>
                  <a:srgbClr val="5F9C9D">
                    <a:lumMod val="75000"/>
                  </a:srgbClr>
                </a:solidFill>
                <a:latin typeface="Times New Roman" panose="02020603050405020304" pitchFamily="18" charset="0"/>
                <a:cs typeface="Times New Roman" panose="02020603050405020304" pitchFamily="18" charset="0"/>
              </a:rPr>
              <a:t/>
            </a:r>
            <a:br>
              <a:rPr lang="es-MX" sz="2400" b="1" dirty="0" smtClean="0">
                <a:solidFill>
                  <a:srgbClr val="5F9C9D">
                    <a:lumMod val="75000"/>
                  </a:srgbClr>
                </a:solidFill>
                <a:latin typeface="Times New Roman" panose="02020603050405020304" pitchFamily="18" charset="0"/>
                <a:cs typeface="Times New Roman" panose="02020603050405020304" pitchFamily="18" charset="0"/>
              </a:rPr>
            </a:br>
            <a:r>
              <a:rPr lang="es-MX" sz="2400" b="1" dirty="0">
                <a:solidFill>
                  <a:srgbClr val="5F9C9D">
                    <a:lumMod val="75000"/>
                  </a:srgbClr>
                </a:solidFill>
                <a:latin typeface="Times New Roman" panose="02020603050405020304" pitchFamily="18" charset="0"/>
                <a:cs typeface="Times New Roman" panose="02020603050405020304" pitchFamily="18" charset="0"/>
              </a:rPr>
              <a:t/>
            </a:r>
            <a:br>
              <a:rPr lang="es-MX" sz="2400" b="1" dirty="0">
                <a:solidFill>
                  <a:srgbClr val="5F9C9D">
                    <a:lumMod val="75000"/>
                  </a:srgbClr>
                </a:solidFill>
                <a:latin typeface="Times New Roman" panose="02020603050405020304" pitchFamily="18" charset="0"/>
                <a:cs typeface="Times New Roman" panose="02020603050405020304" pitchFamily="18" charset="0"/>
              </a:rPr>
            </a:br>
            <a:r>
              <a:rPr lang="es-MX" sz="2400" b="1" dirty="0" smtClean="0">
                <a:solidFill>
                  <a:srgbClr val="5F9C9D">
                    <a:lumMod val="75000"/>
                  </a:srgbClr>
                </a:solidFill>
                <a:latin typeface="Times New Roman" panose="02020603050405020304" pitchFamily="18" charset="0"/>
                <a:cs typeface="Times New Roman" panose="02020603050405020304" pitchFamily="18" charset="0"/>
              </a:rPr>
              <a:t/>
            </a:r>
            <a:br>
              <a:rPr lang="es-MX" sz="2400" b="1" dirty="0" smtClean="0">
                <a:solidFill>
                  <a:srgbClr val="5F9C9D">
                    <a:lumMod val="75000"/>
                  </a:srgbClr>
                </a:solidFill>
                <a:latin typeface="Times New Roman" panose="02020603050405020304" pitchFamily="18" charset="0"/>
                <a:cs typeface="Times New Roman" panose="02020603050405020304" pitchFamily="18" charset="0"/>
              </a:rPr>
            </a:br>
            <a:r>
              <a:rPr lang="es-MX" sz="2400" b="1" dirty="0">
                <a:solidFill>
                  <a:srgbClr val="5F9C9D">
                    <a:lumMod val="75000"/>
                  </a:srgbClr>
                </a:solidFill>
                <a:latin typeface="Times New Roman" panose="02020603050405020304" pitchFamily="18" charset="0"/>
                <a:cs typeface="Times New Roman" panose="02020603050405020304" pitchFamily="18" charset="0"/>
              </a:rPr>
              <a:t/>
            </a:r>
            <a:br>
              <a:rPr lang="es-MX" sz="2400" b="1" dirty="0">
                <a:solidFill>
                  <a:srgbClr val="5F9C9D">
                    <a:lumMod val="75000"/>
                  </a:srgbClr>
                </a:solidFill>
                <a:latin typeface="Times New Roman" panose="02020603050405020304" pitchFamily="18" charset="0"/>
                <a:cs typeface="Times New Roman" panose="02020603050405020304" pitchFamily="18" charset="0"/>
              </a:rPr>
            </a:br>
            <a:r>
              <a:rPr lang="es-MX" sz="2400" b="1" dirty="0" smtClean="0">
                <a:solidFill>
                  <a:srgbClr val="5F9C9D">
                    <a:lumMod val="75000"/>
                  </a:srgbClr>
                </a:solidFill>
                <a:latin typeface="Times New Roman" panose="02020603050405020304" pitchFamily="18" charset="0"/>
                <a:cs typeface="Times New Roman" panose="02020603050405020304" pitchFamily="18" charset="0"/>
              </a:rPr>
              <a:t/>
            </a:r>
            <a:br>
              <a:rPr lang="es-MX" sz="2400" b="1" dirty="0" smtClean="0">
                <a:solidFill>
                  <a:srgbClr val="5F9C9D">
                    <a:lumMod val="75000"/>
                  </a:srgbClr>
                </a:solidFill>
                <a:latin typeface="Times New Roman" panose="02020603050405020304" pitchFamily="18" charset="0"/>
                <a:cs typeface="Times New Roman" panose="02020603050405020304" pitchFamily="18" charset="0"/>
              </a:rPr>
            </a:br>
            <a:r>
              <a:rPr lang="es-MX" sz="2400" b="1" dirty="0">
                <a:solidFill>
                  <a:srgbClr val="5F9C9D">
                    <a:lumMod val="75000"/>
                  </a:srgbClr>
                </a:solidFill>
                <a:latin typeface="Times New Roman" panose="02020603050405020304" pitchFamily="18" charset="0"/>
                <a:cs typeface="Times New Roman" panose="02020603050405020304" pitchFamily="18" charset="0"/>
              </a:rPr>
              <a:t/>
            </a:r>
            <a:br>
              <a:rPr lang="es-MX" sz="2400" b="1" dirty="0">
                <a:solidFill>
                  <a:srgbClr val="5F9C9D">
                    <a:lumMod val="75000"/>
                  </a:srgbClr>
                </a:solidFill>
                <a:latin typeface="Times New Roman" panose="02020603050405020304" pitchFamily="18" charset="0"/>
                <a:cs typeface="Times New Roman" panose="02020603050405020304" pitchFamily="18" charset="0"/>
              </a:rPr>
            </a:br>
            <a:r>
              <a:rPr lang="es-MX" sz="3100" b="1" dirty="0" smtClean="0">
                <a:solidFill>
                  <a:srgbClr val="FF0000"/>
                </a:solidFill>
                <a:latin typeface="Times New Roman" panose="02020603050405020304" pitchFamily="18" charset="0"/>
                <a:cs typeface="Times New Roman" panose="02020603050405020304" pitchFamily="18" charset="0"/>
              </a:rPr>
              <a:t>GUIÓN </a:t>
            </a:r>
            <a:r>
              <a:rPr lang="es-MX" sz="3100" b="1" dirty="0">
                <a:solidFill>
                  <a:srgbClr val="FF0000"/>
                </a:solidFill>
                <a:latin typeface="Times New Roman" panose="02020603050405020304" pitchFamily="18" charset="0"/>
                <a:cs typeface="Times New Roman" panose="02020603050405020304" pitchFamily="18" charset="0"/>
              </a:rPr>
              <a:t>PARA EL </a:t>
            </a:r>
            <a:r>
              <a:rPr lang="es-MX" sz="3100" b="1" dirty="0" smtClean="0">
                <a:solidFill>
                  <a:srgbClr val="FF0000"/>
                </a:solidFill>
                <a:latin typeface="Times New Roman" panose="02020603050405020304" pitchFamily="18" charset="0"/>
                <a:cs typeface="Times New Roman" panose="02020603050405020304" pitchFamily="18" charset="0"/>
              </a:rPr>
              <a:t>EMPLEO DEL MATERIAL</a:t>
            </a:r>
            <a:r>
              <a:rPr lang="es-MX" sz="3100" b="1" dirty="0">
                <a:solidFill>
                  <a:srgbClr val="FF0000"/>
                </a:solidFill>
                <a:latin typeface="Times New Roman" panose="02020603050405020304" pitchFamily="18" charset="0"/>
                <a:cs typeface="Times New Roman" panose="02020603050405020304" pitchFamily="18" charset="0"/>
              </a:rPr>
              <a:t/>
            </a:r>
            <a:br>
              <a:rPr lang="es-MX" sz="3100" b="1" dirty="0">
                <a:solidFill>
                  <a:srgbClr val="FF0000"/>
                </a:solidFill>
                <a:latin typeface="Times New Roman" panose="02020603050405020304" pitchFamily="18" charset="0"/>
                <a:cs typeface="Times New Roman" panose="02020603050405020304" pitchFamily="18" charset="0"/>
              </a:rPr>
            </a:br>
            <a:endParaRPr lang="es-MX" sz="3100" dirty="0">
              <a:solidFill>
                <a:srgbClr val="FF0000"/>
              </a:solidFill>
            </a:endParaRPr>
          </a:p>
        </p:txBody>
      </p:sp>
    </p:spTree>
    <p:extLst>
      <p:ext uri="{BB962C8B-B14F-4D97-AF65-F5344CB8AC3E}">
        <p14:creationId xmlns:p14="http://schemas.microsoft.com/office/powerpoint/2010/main" val="11742238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quarter" idx="13"/>
          </p:nvPr>
        </p:nvSpPr>
        <p:spPr/>
        <p:txBody>
          <a:bodyPr>
            <a:normAutofit fontScale="92500"/>
          </a:bodyPr>
          <a:lstStyle/>
          <a:p>
            <a:pPr marL="342906" lvl="0" indent="-342906" algn="just" defTabSz="457207">
              <a:lnSpc>
                <a:spcPct val="150000"/>
              </a:lnSpc>
              <a:spcBef>
                <a:spcPts val="1000"/>
              </a:spcBef>
              <a:buClr>
                <a:srgbClr val="1E5155">
                  <a:lumMod val="40000"/>
                  <a:lumOff val="60000"/>
                </a:srgbClr>
              </a:buClr>
              <a:buSzPct val="80000"/>
              <a:buFont typeface="Wingdings 3" charset="2"/>
              <a:buChar char=""/>
            </a:pPr>
            <a:r>
              <a:rPr lang="es-MX" sz="2200" b="1" spc="0" dirty="0">
                <a:latin typeface="Times New Roman" panose="02020603050405020304" pitchFamily="18" charset="0"/>
                <a:ea typeface="+mj-ea"/>
                <a:cs typeface="Times New Roman" panose="02020603050405020304" pitchFamily="18" charset="0"/>
              </a:rPr>
              <a:t>Como estrategia para el abordaje de este tema, se sugiere la exposición oral por parte del profesor, apoyándose en este material. Se pueden ir abarcando </a:t>
            </a:r>
            <a:r>
              <a:rPr lang="es-MX" sz="2200" b="1" spc="0" dirty="0" smtClean="0">
                <a:latin typeface="Times New Roman" panose="02020603050405020304" pitchFamily="18" charset="0"/>
                <a:ea typeface="+mj-ea"/>
                <a:cs typeface="Times New Roman" panose="02020603050405020304" pitchFamily="18" charset="0"/>
              </a:rPr>
              <a:t>las definiciones y </a:t>
            </a:r>
            <a:r>
              <a:rPr lang="es-MX" sz="2200" b="1" spc="0" dirty="0">
                <a:latin typeface="Times New Roman" panose="02020603050405020304" pitchFamily="18" charset="0"/>
                <a:ea typeface="+mj-ea"/>
                <a:cs typeface="Times New Roman" panose="02020603050405020304" pitchFamily="18" charset="0"/>
              </a:rPr>
              <a:t>características de cada </a:t>
            </a:r>
            <a:r>
              <a:rPr lang="es-MX" sz="2200" b="1" spc="0" dirty="0" smtClean="0">
                <a:latin typeface="Times New Roman" panose="02020603050405020304" pitchFamily="18" charset="0"/>
                <a:ea typeface="+mj-ea"/>
                <a:cs typeface="Times New Roman" panose="02020603050405020304" pitchFamily="18" charset="0"/>
              </a:rPr>
              <a:t>modelo de red de conocimiento considerado en este programa, </a:t>
            </a:r>
            <a:r>
              <a:rPr lang="es-MX" sz="2200" b="1" spc="0" dirty="0">
                <a:latin typeface="Times New Roman" panose="02020603050405020304" pitchFamily="18" charset="0"/>
                <a:ea typeface="+mj-ea"/>
                <a:cs typeface="Times New Roman" panose="02020603050405020304" pitchFamily="18" charset="0"/>
              </a:rPr>
              <a:t>según sus </a:t>
            </a:r>
            <a:r>
              <a:rPr lang="es-MX" sz="2200" b="1" spc="0" dirty="0" smtClean="0">
                <a:latin typeface="Times New Roman" panose="02020603050405020304" pitchFamily="18" charset="0"/>
                <a:ea typeface="+mj-ea"/>
                <a:cs typeface="Times New Roman" panose="02020603050405020304" pitchFamily="18" charset="0"/>
              </a:rPr>
              <a:t>elementos. </a:t>
            </a:r>
            <a:r>
              <a:rPr lang="es-MX" sz="2200" b="1" spc="0" dirty="0">
                <a:latin typeface="Times New Roman" panose="02020603050405020304" pitchFamily="18" charset="0"/>
                <a:ea typeface="+mj-ea"/>
                <a:cs typeface="Times New Roman" panose="02020603050405020304" pitchFamily="18" charset="0"/>
              </a:rPr>
              <a:t>Como primer acercamiento a la temática, pueden investigarse y exponerse </a:t>
            </a:r>
            <a:r>
              <a:rPr lang="es-MX" sz="2200" b="1" spc="0" dirty="0" smtClean="0">
                <a:latin typeface="Times New Roman" panose="02020603050405020304" pitchFamily="18" charset="0"/>
                <a:ea typeface="+mj-ea"/>
                <a:cs typeface="Times New Roman" panose="02020603050405020304" pitchFamily="18" charset="0"/>
              </a:rPr>
              <a:t>– a manera de apertura-  las principales características de los cinco modelo propuestos, </a:t>
            </a:r>
            <a:r>
              <a:rPr lang="es-MX" sz="2200" b="1" spc="0" dirty="0">
                <a:latin typeface="Times New Roman" panose="02020603050405020304" pitchFamily="18" charset="0"/>
                <a:ea typeface="+mj-ea"/>
                <a:cs typeface="Times New Roman" panose="02020603050405020304" pitchFamily="18" charset="0"/>
              </a:rPr>
              <a:t>que aun cuando no son </a:t>
            </a:r>
            <a:r>
              <a:rPr lang="es-MX" sz="2200" b="1" spc="0" dirty="0" smtClean="0">
                <a:latin typeface="Times New Roman" panose="02020603050405020304" pitchFamily="18" charset="0"/>
                <a:ea typeface="+mj-ea"/>
                <a:cs typeface="Times New Roman" panose="02020603050405020304" pitchFamily="18" charset="0"/>
              </a:rPr>
              <a:t>los </a:t>
            </a:r>
            <a:r>
              <a:rPr lang="es-MX" sz="2200" b="1" spc="0" dirty="0">
                <a:latin typeface="Times New Roman" panose="02020603050405020304" pitchFamily="18" charset="0"/>
                <a:ea typeface="+mj-ea"/>
                <a:cs typeface="Times New Roman" panose="02020603050405020304" pitchFamily="18" charset="0"/>
              </a:rPr>
              <a:t>únicos, podría decirse que sí son los más relevantes en la actualidad. El listado de </a:t>
            </a:r>
            <a:r>
              <a:rPr lang="es-MX" sz="2200" b="1" spc="0" dirty="0" smtClean="0">
                <a:latin typeface="Times New Roman" panose="02020603050405020304" pitchFamily="18" charset="0"/>
                <a:ea typeface="+mj-ea"/>
                <a:cs typeface="Times New Roman" panose="02020603050405020304" pitchFamily="18" charset="0"/>
              </a:rPr>
              <a:t>ellos </a:t>
            </a:r>
            <a:r>
              <a:rPr lang="es-MX" sz="2200" b="1" spc="0" dirty="0">
                <a:latin typeface="Times New Roman" panose="02020603050405020304" pitchFamily="18" charset="0"/>
                <a:ea typeface="+mj-ea"/>
                <a:cs typeface="Times New Roman" panose="02020603050405020304" pitchFamily="18" charset="0"/>
              </a:rPr>
              <a:t>se presenta a continuación.</a:t>
            </a:r>
          </a:p>
          <a:p>
            <a:endParaRPr lang="es-MX" dirty="0"/>
          </a:p>
        </p:txBody>
      </p:sp>
      <p:sp>
        <p:nvSpPr>
          <p:cNvPr id="3" name="2 Título"/>
          <p:cNvSpPr>
            <a:spLocks noGrp="1"/>
          </p:cNvSpPr>
          <p:nvPr>
            <p:ph type="title"/>
          </p:nvPr>
        </p:nvSpPr>
        <p:spPr>
          <a:xfrm>
            <a:off x="352426" y="228600"/>
            <a:ext cx="7680960" cy="1328192"/>
          </a:xfrm>
        </p:spPr>
        <p:txBody>
          <a:bodyPr>
            <a:normAutofit fontScale="90000"/>
          </a:bodyPr>
          <a:lstStyle/>
          <a:p>
            <a:pPr algn="ctr"/>
            <a:r>
              <a:rPr lang="es-MX" sz="2400" b="1" dirty="0" smtClean="0">
                <a:solidFill>
                  <a:srgbClr val="FF0000"/>
                </a:solidFill>
                <a:latin typeface="Times New Roman" panose="02020603050405020304" pitchFamily="18" charset="0"/>
                <a:cs typeface="Times New Roman" panose="02020603050405020304" pitchFamily="18" charset="0"/>
              </a:rPr>
              <a:t/>
            </a:r>
            <a:br>
              <a:rPr lang="es-MX" sz="2400" b="1" dirty="0" smtClean="0">
                <a:solidFill>
                  <a:srgbClr val="FF0000"/>
                </a:solidFill>
                <a:latin typeface="Times New Roman" panose="02020603050405020304" pitchFamily="18" charset="0"/>
                <a:cs typeface="Times New Roman" panose="02020603050405020304" pitchFamily="18" charset="0"/>
              </a:rPr>
            </a:br>
            <a:r>
              <a:rPr lang="es-MX" sz="2400" b="1" dirty="0">
                <a:solidFill>
                  <a:srgbClr val="FF0000"/>
                </a:solidFill>
                <a:latin typeface="Times New Roman" panose="02020603050405020304" pitchFamily="18" charset="0"/>
                <a:cs typeface="Times New Roman" panose="02020603050405020304" pitchFamily="18" charset="0"/>
              </a:rPr>
              <a:t/>
            </a:r>
            <a:br>
              <a:rPr lang="es-MX" sz="2400" b="1" dirty="0">
                <a:solidFill>
                  <a:srgbClr val="FF0000"/>
                </a:solidFill>
                <a:latin typeface="Times New Roman" panose="02020603050405020304" pitchFamily="18" charset="0"/>
                <a:cs typeface="Times New Roman" panose="02020603050405020304" pitchFamily="18" charset="0"/>
              </a:rPr>
            </a:br>
            <a:r>
              <a:rPr lang="es-MX" sz="2400" b="1" dirty="0" smtClean="0">
                <a:solidFill>
                  <a:srgbClr val="FF0000"/>
                </a:solidFill>
                <a:latin typeface="Times New Roman" panose="02020603050405020304" pitchFamily="18" charset="0"/>
                <a:cs typeface="Times New Roman" panose="02020603050405020304" pitchFamily="18" charset="0"/>
              </a:rPr>
              <a:t/>
            </a:r>
            <a:br>
              <a:rPr lang="es-MX" sz="2400" b="1" dirty="0" smtClean="0">
                <a:solidFill>
                  <a:srgbClr val="FF0000"/>
                </a:solidFill>
                <a:latin typeface="Times New Roman" panose="02020603050405020304" pitchFamily="18" charset="0"/>
                <a:cs typeface="Times New Roman" panose="02020603050405020304" pitchFamily="18" charset="0"/>
              </a:rPr>
            </a:br>
            <a:r>
              <a:rPr lang="es-MX" sz="3100" b="1" dirty="0" smtClean="0">
                <a:solidFill>
                  <a:srgbClr val="FF0000"/>
                </a:solidFill>
                <a:latin typeface="Times New Roman" panose="02020603050405020304" pitchFamily="18" charset="0"/>
                <a:cs typeface="Times New Roman" panose="02020603050405020304" pitchFamily="18" charset="0"/>
              </a:rPr>
              <a:t>GUIÓN </a:t>
            </a:r>
            <a:r>
              <a:rPr lang="es-MX" sz="3100" b="1" dirty="0">
                <a:solidFill>
                  <a:srgbClr val="FF0000"/>
                </a:solidFill>
                <a:latin typeface="Times New Roman" panose="02020603050405020304" pitchFamily="18" charset="0"/>
                <a:cs typeface="Times New Roman" panose="02020603050405020304" pitchFamily="18" charset="0"/>
              </a:rPr>
              <a:t>PARA EL EMPLEO DEL MATERIAL</a:t>
            </a:r>
            <a:br>
              <a:rPr lang="es-MX" sz="3100" b="1" dirty="0">
                <a:solidFill>
                  <a:srgbClr val="FF0000"/>
                </a:solidFill>
                <a:latin typeface="Times New Roman" panose="02020603050405020304" pitchFamily="18" charset="0"/>
                <a:cs typeface="Times New Roman" panose="02020603050405020304" pitchFamily="18" charset="0"/>
              </a:rPr>
            </a:br>
            <a:endParaRPr lang="es-MX" sz="3100" dirty="0">
              <a:solidFill>
                <a:srgbClr val="FF0000"/>
              </a:solidFill>
            </a:endParaRPr>
          </a:p>
        </p:txBody>
      </p:sp>
    </p:spTree>
    <p:extLst>
      <p:ext uri="{BB962C8B-B14F-4D97-AF65-F5344CB8AC3E}">
        <p14:creationId xmlns:p14="http://schemas.microsoft.com/office/powerpoint/2010/main" val="28814454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quarter" idx="13"/>
          </p:nvPr>
        </p:nvSpPr>
        <p:spPr/>
        <p:txBody>
          <a:bodyPr/>
          <a:lstStyle/>
          <a:p>
            <a:pPr lvl="0">
              <a:buClr>
                <a:srgbClr val="838995"/>
              </a:buClr>
            </a:pPr>
            <a:endParaRPr lang="es-MX" sz="2800" b="1" dirty="0">
              <a:solidFill>
                <a:srgbClr val="FF0000"/>
              </a:solidFill>
            </a:endParaRPr>
          </a:p>
          <a:p>
            <a:pPr marL="342900" lvl="0" indent="-342900" algn="ctr">
              <a:buClr>
                <a:srgbClr val="838995"/>
              </a:buClr>
              <a:buFont typeface="+mj-lt"/>
              <a:buAutoNum type="arabicPeriod"/>
            </a:pPr>
            <a:r>
              <a:rPr lang="es-MX" sz="2800" b="1" dirty="0" smtClean="0">
                <a:solidFill>
                  <a:srgbClr val="FFC000"/>
                </a:solidFill>
              </a:rPr>
              <a:t>Ágora</a:t>
            </a:r>
            <a:endParaRPr lang="es-MX" sz="2800" b="1" dirty="0">
              <a:solidFill>
                <a:srgbClr val="FFC000"/>
              </a:solidFill>
            </a:endParaRPr>
          </a:p>
          <a:p>
            <a:pPr marL="342900" lvl="0" indent="-342900" algn="ctr">
              <a:buClr>
                <a:srgbClr val="838995"/>
              </a:buClr>
              <a:buFont typeface="+mj-lt"/>
              <a:buAutoNum type="arabicPeriod"/>
            </a:pPr>
            <a:r>
              <a:rPr lang="es-MX" sz="2800" b="1" dirty="0">
                <a:solidFill>
                  <a:srgbClr val="FFC000"/>
                </a:solidFill>
              </a:rPr>
              <a:t>Cadenas de valor </a:t>
            </a:r>
          </a:p>
          <a:p>
            <a:pPr marL="342900" lvl="0" indent="-342900" algn="ctr">
              <a:buClr>
                <a:srgbClr val="838995"/>
              </a:buClr>
              <a:buFont typeface="+mj-lt"/>
              <a:buAutoNum type="arabicPeriod"/>
            </a:pPr>
            <a:r>
              <a:rPr lang="es-MX" sz="2800" b="1" dirty="0">
                <a:solidFill>
                  <a:srgbClr val="FFC000"/>
                </a:solidFill>
              </a:rPr>
              <a:t>Alianzas</a:t>
            </a:r>
          </a:p>
          <a:p>
            <a:pPr marL="342900" lvl="0" indent="-342900" algn="ctr">
              <a:buClr>
                <a:srgbClr val="838995"/>
              </a:buClr>
              <a:buFont typeface="+mj-lt"/>
              <a:buAutoNum type="arabicPeriod"/>
            </a:pPr>
            <a:r>
              <a:rPr lang="es-MX" sz="2800" b="1" dirty="0">
                <a:solidFill>
                  <a:srgbClr val="FFC000"/>
                </a:solidFill>
              </a:rPr>
              <a:t>Red distributiva</a:t>
            </a:r>
          </a:p>
          <a:p>
            <a:pPr marL="342900" lvl="0" indent="-342900" algn="ctr">
              <a:buClr>
                <a:srgbClr val="838995"/>
              </a:buClr>
              <a:buFont typeface="+mj-lt"/>
              <a:buAutoNum type="arabicPeriod"/>
            </a:pPr>
            <a:r>
              <a:rPr lang="es-MX" sz="2800" b="1" dirty="0">
                <a:solidFill>
                  <a:srgbClr val="FFC000"/>
                </a:solidFill>
              </a:rPr>
              <a:t>Agregación</a:t>
            </a:r>
          </a:p>
          <a:p>
            <a:endParaRPr lang="es-MX" dirty="0"/>
          </a:p>
        </p:txBody>
      </p:sp>
      <p:sp>
        <p:nvSpPr>
          <p:cNvPr id="3" name="2 Título"/>
          <p:cNvSpPr>
            <a:spLocks noGrp="1"/>
          </p:cNvSpPr>
          <p:nvPr>
            <p:ph type="title"/>
          </p:nvPr>
        </p:nvSpPr>
        <p:spPr/>
        <p:txBody>
          <a:bodyPr>
            <a:normAutofit/>
          </a:bodyPr>
          <a:lstStyle/>
          <a:p>
            <a:pPr algn="ctr"/>
            <a:r>
              <a:rPr lang="es-ES" sz="4400" b="1" dirty="0" smtClean="0">
                <a:solidFill>
                  <a:srgbClr val="FF0000"/>
                </a:solidFill>
              </a:rPr>
              <a:t>Tipos de modelos de redes</a:t>
            </a:r>
            <a:endParaRPr lang="es-MX" sz="4400" b="1" dirty="0">
              <a:solidFill>
                <a:srgbClr val="FF0000"/>
              </a:solidFill>
            </a:endParaRPr>
          </a:p>
        </p:txBody>
      </p:sp>
    </p:spTree>
    <p:extLst>
      <p:ext uri="{BB962C8B-B14F-4D97-AF65-F5344CB8AC3E}">
        <p14:creationId xmlns:p14="http://schemas.microsoft.com/office/powerpoint/2010/main" val="28981985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quarter" idx="13"/>
          </p:nvPr>
        </p:nvSpPr>
        <p:spPr/>
        <p:txBody>
          <a:bodyPr/>
          <a:lstStyle/>
          <a:p>
            <a:pPr lvl="0" algn="just" defTabSz="457207">
              <a:lnSpc>
                <a:spcPct val="150000"/>
              </a:lnSpc>
              <a:spcBef>
                <a:spcPts val="1000"/>
              </a:spcBef>
              <a:buClr>
                <a:srgbClr val="1E5155">
                  <a:lumMod val="40000"/>
                  <a:lumOff val="60000"/>
                </a:srgbClr>
              </a:buClr>
              <a:buSzPct val="80000"/>
            </a:pPr>
            <a:endParaRPr lang="es-MX" sz="2000" b="1" spc="0" dirty="0" smtClean="0">
              <a:latin typeface="Times New Roman" panose="02020603050405020304" pitchFamily="18" charset="0"/>
              <a:ea typeface="+mj-ea"/>
              <a:cs typeface="Times New Roman" panose="02020603050405020304" pitchFamily="18" charset="0"/>
            </a:endParaRPr>
          </a:p>
          <a:p>
            <a:pPr lvl="0" algn="just" defTabSz="457207">
              <a:lnSpc>
                <a:spcPct val="150000"/>
              </a:lnSpc>
              <a:spcBef>
                <a:spcPts val="1000"/>
              </a:spcBef>
              <a:buClr>
                <a:srgbClr val="1E5155">
                  <a:lumMod val="40000"/>
                  <a:lumOff val="60000"/>
                </a:srgbClr>
              </a:buClr>
              <a:buSzPct val="80000"/>
            </a:pPr>
            <a:r>
              <a:rPr lang="es-MX" sz="2000" b="1" spc="0" dirty="0" smtClean="0">
                <a:latin typeface="Times New Roman" panose="02020603050405020304" pitchFamily="18" charset="0"/>
                <a:ea typeface="+mj-ea"/>
                <a:cs typeface="Times New Roman" panose="02020603050405020304" pitchFamily="18" charset="0"/>
              </a:rPr>
              <a:t>Se </a:t>
            </a:r>
            <a:r>
              <a:rPr lang="es-MX" sz="2000" b="1" spc="0" dirty="0">
                <a:latin typeface="Times New Roman" panose="02020603050405020304" pitchFamily="18" charset="0"/>
                <a:ea typeface="+mj-ea"/>
                <a:cs typeface="Times New Roman" panose="02020603050405020304" pitchFamily="18" charset="0"/>
              </a:rPr>
              <a:t>recomienda dedicar un mínimo de </a:t>
            </a:r>
            <a:r>
              <a:rPr lang="es-MX" sz="2000" b="1" spc="0" dirty="0" smtClean="0">
                <a:latin typeface="Times New Roman" panose="02020603050405020304" pitchFamily="18" charset="0"/>
                <a:ea typeface="+mj-ea"/>
                <a:cs typeface="Times New Roman" panose="02020603050405020304" pitchFamily="18" charset="0"/>
              </a:rPr>
              <a:t>8 </a:t>
            </a:r>
            <a:r>
              <a:rPr lang="es-MX" sz="2000" b="1" spc="0" dirty="0">
                <a:latin typeface="Times New Roman" panose="02020603050405020304" pitchFamily="18" charset="0"/>
                <a:ea typeface="+mj-ea"/>
                <a:cs typeface="Times New Roman" panose="02020603050405020304" pitchFamily="18" charset="0"/>
              </a:rPr>
              <a:t>sesiones de clase, de dos horas cada una, para abarcar </a:t>
            </a:r>
            <a:r>
              <a:rPr lang="es-MX" sz="2000" b="1" spc="0" dirty="0" smtClean="0">
                <a:latin typeface="Times New Roman" panose="02020603050405020304" pitchFamily="18" charset="0"/>
                <a:ea typeface="+mj-ea"/>
                <a:cs typeface="Times New Roman" panose="02020603050405020304" pitchFamily="18" charset="0"/>
              </a:rPr>
              <a:t>el análisis exhaustivo de los cinco modelos propuestos. </a:t>
            </a:r>
            <a:r>
              <a:rPr lang="es-MX" sz="2000" b="1" spc="0" dirty="0">
                <a:latin typeface="Times New Roman" panose="02020603050405020304" pitchFamily="18" charset="0"/>
                <a:ea typeface="+mj-ea"/>
                <a:cs typeface="Times New Roman" panose="02020603050405020304" pitchFamily="18" charset="0"/>
              </a:rPr>
              <a:t>Pueden abordarse por </a:t>
            </a:r>
            <a:r>
              <a:rPr lang="es-MX" sz="2000" b="1" spc="0" dirty="0" smtClean="0">
                <a:latin typeface="Times New Roman" panose="02020603050405020304" pitchFamily="18" charset="0"/>
                <a:ea typeface="+mj-ea"/>
                <a:cs typeface="Times New Roman" panose="02020603050405020304" pitchFamily="18" charset="0"/>
              </a:rPr>
              <a:t>tipo </a:t>
            </a:r>
            <a:r>
              <a:rPr lang="es-MX" sz="2000" b="1" spc="0" dirty="0">
                <a:latin typeface="Times New Roman" panose="02020603050405020304" pitchFamily="18" charset="0"/>
                <a:ea typeface="+mj-ea"/>
                <a:cs typeface="Times New Roman" panose="02020603050405020304" pitchFamily="18" charset="0"/>
              </a:rPr>
              <a:t>y coincidencia de características, de la siguiente forma:</a:t>
            </a:r>
          </a:p>
          <a:p>
            <a:endParaRPr lang="es-MX" dirty="0"/>
          </a:p>
        </p:txBody>
      </p:sp>
      <p:sp>
        <p:nvSpPr>
          <p:cNvPr id="3" name="2 Título"/>
          <p:cNvSpPr>
            <a:spLocks noGrp="1"/>
          </p:cNvSpPr>
          <p:nvPr>
            <p:ph type="title"/>
          </p:nvPr>
        </p:nvSpPr>
        <p:spPr>
          <a:xfrm>
            <a:off x="467544" y="260648"/>
            <a:ext cx="7680960" cy="1066800"/>
          </a:xfrm>
        </p:spPr>
        <p:txBody>
          <a:bodyPr>
            <a:normAutofit/>
          </a:bodyPr>
          <a:lstStyle/>
          <a:p>
            <a:pPr algn="ctr"/>
            <a:r>
              <a:rPr lang="es-MX" sz="2800" b="1" dirty="0">
                <a:solidFill>
                  <a:srgbClr val="FF0000"/>
                </a:solidFill>
                <a:latin typeface="Times New Roman" panose="02020603050405020304" pitchFamily="18" charset="0"/>
                <a:cs typeface="Times New Roman" panose="02020603050405020304" pitchFamily="18" charset="0"/>
              </a:rPr>
              <a:t>GUIÓN PARA EL EMPLEO DEL MATERIAL</a:t>
            </a:r>
            <a:endParaRPr lang="es-MX" sz="2800" dirty="0">
              <a:solidFill>
                <a:srgbClr val="FF0000"/>
              </a:solidFill>
            </a:endParaRPr>
          </a:p>
        </p:txBody>
      </p:sp>
      <p:sp>
        <p:nvSpPr>
          <p:cNvPr id="4" name="3 CuadroTexto"/>
          <p:cNvSpPr txBox="1"/>
          <p:nvPr/>
        </p:nvSpPr>
        <p:spPr>
          <a:xfrm>
            <a:off x="1331640" y="4365104"/>
            <a:ext cx="744819" cy="369332"/>
          </a:xfrm>
          <a:prstGeom prst="rect">
            <a:avLst/>
          </a:prstGeom>
          <a:noFill/>
        </p:spPr>
        <p:txBody>
          <a:bodyPr wrap="none" rtlCol="0">
            <a:spAutoFit/>
          </a:bodyPr>
          <a:lstStyle/>
          <a:p>
            <a:r>
              <a:rPr lang="es-MX" b="1" dirty="0" smtClean="0">
                <a:solidFill>
                  <a:srgbClr val="00B050"/>
                </a:solidFill>
              </a:rPr>
              <a:t>Ágora</a:t>
            </a:r>
            <a:endParaRPr lang="es-MX" b="1" dirty="0">
              <a:solidFill>
                <a:srgbClr val="00B050"/>
              </a:solidFill>
            </a:endParaRPr>
          </a:p>
        </p:txBody>
      </p:sp>
      <p:sp>
        <p:nvSpPr>
          <p:cNvPr id="5" name="4 CuadroTexto"/>
          <p:cNvSpPr txBox="1"/>
          <p:nvPr/>
        </p:nvSpPr>
        <p:spPr>
          <a:xfrm>
            <a:off x="6894476" y="4797152"/>
            <a:ext cx="1721753" cy="369332"/>
          </a:xfrm>
          <a:prstGeom prst="rect">
            <a:avLst/>
          </a:prstGeom>
          <a:noFill/>
        </p:spPr>
        <p:txBody>
          <a:bodyPr wrap="none" rtlCol="0">
            <a:spAutoFit/>
          </a:bodyPr>
          <a:lstStyle/>
          <a:p>
            <a:r>
              <a:rPr lang="es-MX" b="1" dirty="0" smtClean="0">
                <a:solidFill>
                  <a:srgbClr val="00B050"/>
                </a:solidFill>
              </a:rPr>
              <a:t>Cadena de valor</a:t>
            </a:r>
            <a:endParaRPr lang="es-MX" b="1" dirty="0">
              <a:solidFill>
                <a:srgbClr val="00B050"/>
              </a:solidFill>
            </a:endParaRPr>
          </a:p>
        </p:txBody>
      </p:sp>
      <p:sp>
        <p:nvSpPr>
          <p:cNvPr id="6" name="5 CuadroTexto"/>
          <p:cNvSpPr txBox="1"/>
          <p:nvPr/>
        </p:nvSpPr>
        <p:spPr>
          <a:xfrm>
            <a:off x="4572000" y="5277455"/>
            <a:ext cx="875817" cy="369332"/>
          </a:xfrm>
          <a:prstGeom prst="rect">
            <a:avLst/>
          </a:prstGeom>
          <a:noFill/>
        </p:spPr>
        <p:txBody>
          <a:bodyPr wrap="none" rtlCol="0">
            <a:spAutoFit/>
          </a:bodyPr>
          <a:lstStyle/>
          <a:p>
            <a:r>
              <a:rPr lang="es-MX" b="1" dirty="0" smtClean="0">
                <a:solidFill>
                  <a:srgbClr val="00B050"/>
                </a:solidFill>
              </a:rPr>
              <a:t>Alianza</a:t>
            </a:r>
            <a:endParaRPr lang="es-MX" b="1" dirty="0">
              <a:solidFill>
                <a:srgbClr val="00B050"/>
              </a:solidFill>
            </a:endParaRPr>
          </a:p>
        </p:txBody>
      </p:sp>
      <p:sp>
        <p:nvSpPr>
          <p:cNvPr id="7" name="6 CuadroTexto"/>
          <p:cNvSpPr txBox="1"/>
          <p:nvPr/>
        </p:nvSpPr>
        <p:spPr>
          <a:xfrm>
            <a:off x="1043608" y="5343384"/>
            <a:ext cx="1691745" cy="369332"/>
          </a:xfrm>
          <a:prstGeom prst="rect">
            <a:avLst/>
          </a:prstGeom>
          <a:noFill/>
        </p:spPr>
        <p:txBody>
          <a:bodyPr wrap="none" rtlCol="0">
            <a:spAutoFit/>
          </a:bodyPr>
          <a:lstStyle/>
          <a:p>
            <a:r>
              <a:rPr lang="es-MX" b="1" dirty="0" smtClean="0">
                <a:solidFill>
                  <a:srgbClr val="00B050"/>
                </a:solidFill>
              </a:rPr>
              <a:t>Red distributiva</a:t>
            </a:r>
            <a:endParaRPr lang="es-MX" b="1" dirty="0">
              <a:solidFill>
                <a:srgbClr val="00B050"/>
              </a:solidFill>
            </a:endParaRPr>
          </a:p>
        </p:txBody>
      </p:sp>
      <p:sp>
        <p:nvSpPr>
          <p:cNvPr id="8" name="7 CuadroTexto"/>
          <p:cNvSpPr txBox="1"/>
          <p:nvPr/>
        </p:nvSpPr>
        <p:spPr>
          <a:xfrm>
            <a:off x="4211959" y="4365104"/>
            <a:ext cx="1361713" cy="369332"/>
          </a:xfrm>
          <a:prstGeom prst="rect">
            <a:avLst/>
          </a:prstGeom>
          <a:noFill/>
        </p:spPr>
        <p:txBody>
          <a:bodyPr wrap="square" rtlCol="0">
            <a:spAutoFit/>
          </a:bodyPr>
          <a:lstStyle/>
          <a:p>
            <a:r>
              <a:rPr lang="es-MX" b="1" dirty="0" smtClean="0">
                <a:solidFill>
                  <a:srgbClr val="00B050"/>
                </a:solidFill>
              </a:rPr>
              <a:t>Agregación</a:t>
            </a:r>
            <a:endParaRPr lang="es-MX" b="1" dirty="0">
              <a:solidFill>
                <a:srgbClr val="00B050"/>
              </a:solidFill>
            </a:endParaRPr>
          </a:p>
        </p:txBody>
      </p:sp>
      <p:cxnSp>
        <p:nvCxnSpPr>
          <p:cNvPr id="10" name="9 Conector recto de flecha"/>
          <p:cNvCxnSpPr/>
          <p:nvPr/>
        </p:nvCxnSpPr>
        <p:spPr>
          <a:xfrm>
            <a:off x="2560566" y="4549770"/>
            <a:ext cx="1219346" cy="0"/>
          </a:xfrm>
          <a:prstGeom prst="straightConnector1">
            <a:avLst/>
          </a:prstGeom>
          <a:ln w="25400">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12" name="11 Conector recto de flecha"/>
          <p:cNvCxnSpPr/>
          <p:nvPr/>
        </p:nvCxnSpPr>
        <p:spPr>
          <a:xfrm>
            <a:off x="5652120" y="4549770"/>
            <a:ext cx="1224136" cy="369332"/>
          </a:xfrm>
          <a:prstGeom prst="straightConnector1">
            <a:avLst/>
          </a:prstGeom>
          <a:ln w="25400">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14" name="13 Conector recto de flecha"/>
          <p:cNvCxnSpPr/>
          <p:nvPr/>
        </p:nvCxnSpPr>
        <p:spPr>
          <a:xfrm flipH="1">
            <a:off x="5652120" y="5103768"/>
            <a:ext cx="1224136" cy="358353"/>
          </a:xfrm>
          <a:prstGeom prst="straightConnector1">
            <a:avLst/>
          </a:prstGeom>
          <a:ln w="25400">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16" name="15 Conector recto de flecha"/>
          <p:cNvCxnSpPr/>
          <p:nvPr/>
        </p:nvCxnSpPr>
        <p:spPr>
          <a:xfrm flipH="1">
            <a:off x="2915816" y="5544544"/>
            <a:ext cx="1368152" cy="0"/>
          </a:xfrm>
          <a:prstGeom prst="straightConnector1">
            <a:avLst/>
          </a:prstGeom>
          <a:ln w="25400">
            <a:solidFill>
              <a:srgbClr val="FFC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4813435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10.xml.rels><?xml version="1.0" encoding="UTF-8" standalone="yes"?>
<Relationships xmlns="http://schemas.openxmlformats.org/package/2006/relationships"><Relationship Id="rId1" Type="http://schemas.openxmlformats.org/officeDocument/2006/relationships/image" Target="../media/image1.jpeg"/></Relationships>
</file>

<file path=ppt/theme/_rels/theme11.xml.rels><?xml version="1.0" encoding="UTF-8" standalone="yes"?>
<Relationships xmlns="http://schemas.openxmlformats.org/package/2006/relationships"><Relationship Id="rId1" Type="http://schemas.openxmlformats.org/officeDocument/2006/relationships/image" Target="../media/image1.jpeg"/></Relationships>
</file>

<file path=ppt/theme/_rels/theme12.xml.rels><?xml version="1.0" encoding="UTF-8" standalone="yes"?>
<Relationships xmlns="http://schemas.openxmlformats.org/package/2006/relationships"><Relationship Id="rId1" Type="http://schemas.openxmlformats.org/officeDocument/2006/relationships/image" Target="../media/image1.jpeg"/></Relationships>
</file>

<file path=ppt/theme/_rels/theme13.xml.rels><?xml version="1.0" encoding="UTF-8" standalone="yes"?>
<Relationships xmlns="http://schemas.openxmlformats.org/package/2006/relationships"><Relationship Id="rId1" Type="http://schemas.openxmlformats.org/officeDocument/2006/relationships/image" Target="../media/image1.jpeg"/></Relationships>
</file>

<file path=ppt/theme/_rels/theme14.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1" Type="http://schemas.openxmlformats.org/officeDocument/2006/relationships/image" Target="../media/image1.jpeg"/></Relationships>
</file>

<file path=ppt/theme/_rels/theme7.xml.rels><?xml version="1.0" encoding="UTF-8" standalone="yes"?>
<Relationships xmlns="http://schemas.openxmlformats.org/package/2006/relationships"><Relationship Id="rId1" Type="http://schemas.openxmlformats.org/officeDocument/2006/relationships/image" Target="../media/image1.jpeg"/></Relationships>
</file>

<file path=ppt/theme/_rels/theme8.xml.rels><?xml version="1.0" encoding="UTF-8" standalone="yes"?>
<Relationships xmlns="http://schemas.openxmlformats.org/package/2006/relationships"><Relationship Id="rId1" Type="http://schemas.openxmlformats.org/officeDocument/2006/relationships/image" Target="../media/image1.jpeg"/></Relationships>
</file>

<file path=ppt/theme/_rels/theme9.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ylar">
  <a:themeElements>
    <a:clrScheme name="Mylar">
      <a:dk1>
        <a:srgbClr val="000000"/>
      </a:dk1>
      <a:lt1>
        <a:srgbClr val="FFFFFF"/>
      </a:lt1>
      <a:dk2>
        <a:srgbClr val="656162"/>
      </a:dk2>
      <a:lt2>
        <a:srgbClr val="E0DACC"/>
      </a:lt2>
      <a:accent1>
        <a:srgbClr val="4A5A7A"/>
      </a:accent1>
      <a:accent2>
        <a:srgbClr val="F7BD40"/>
      </a:accent2>
      <a:accent3>
        <a:srgbClr val="975C00"/>
      </a:accent3>
      <a:accent4>
        <a:srgbClr val="754D41"/>
      </a:accent4>
      <a:accent5>
        <a:srgbClr val="838995"/>
      </a:accent5>
      <a:accent6>
        <a:srgbClr val="687B66"/>
      </a:accent6>
      <a:hlink>
        <a:srgbClr val="B5740B"/>
      </a:hlink>
      <a:folHlink>
        <a:srgbClr val="7483A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ylar">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effectStyle>
        <a:effectStyle>
          <a:effectLst>
            <a:innerShdw blurRad="50800" dist="25400" dir="13500000">
              <a:srgbClr val="000000">
                <a:alpha val="75000"/>
              </a:srgbClr>
            </a:innerShdw>
            <a:outerShdw blurRad="50800" dist="25400" dir="5400000" rotWithShape="0">
              <a:srgbClr val="000000">
                <a:alpha val="50000"/>
              </a:srgbClr>
            </a:outerShdw>
          </a:effectLst>
          <a:scene3d>
            <a:camera prst="orthographicFront">
              <a:rot lat="0" lon="0" rev="0"/>
            </a:camera>
            <a:lightRig rig="threePt" dir="tl"/>
          </a:scene3d>
          <a:sp3d prstMaterial="dkEdge">
            <a:bevelT w="25400" h="508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tint val="100000"/>
                <a:shade val="30000"/>
                <a:alpha val="100000"/>
                <a:satMod val="255000"/>
                <a:lumMod val="100000"/>
              </a:schemeClr>
            </a:gs>
          </a:gsLst>
          <a:path path="circle">
            <a:fillToRect l="50000" t="-80000" r="50000" b="180000"/>
          </a:path>
        </a:gradFill>
        <a:blipFill rotWithShape="1">
          <a:blip xmlns:r="http://schemas.openxmlformats.org/officeDocument/2006/relationships" r:embed="rId1">
            <a:duotone>
              <a:schemeClr val="phClr">
                <a:lumMod val="80000"/>
              </a:schemeClr>
              <a:schemeClr val="phClr">
                <a:tint val="50000"/>
                <a:lumMod val="150000"/>
              </a:schemeClr>
            </a:duotone>
          </a:blip>
          <a:stretch/>
        </a:blipFill>
      </a:bgFillStyleLst>
    </a:fmtScheme>
  </a:themeElements>
  <a:objectDefaults/>
  <a:extraClrSchemeLst/>
</a:theme>
</file>

<file path=ppt/theme/theme10.xml><?xml version="1.0" encoding="utf-8"?>
<a:theme xmlns:a="http://schemas.openxmlformats.org/drawingml/2006/main" name="9_Mylar">
  <a:themeElements>
    <a:clrScheme name="Mylar">
      <a:dk1>
        <a:srgbClr val="000000"/>
      </a:dk1>
      <a:lt1>
        <a:srgbClr val="FFFFFF"/>
      </a:lt1>
      <a:dk2>
        <a:srgbClr val="656162"/>
      </a:dk2>
      <a:lt2>
        <a:srgbClr val="E0DACC"/>
      </a:lt2>
      <a:accent1>
        <a:srgbClr val="4A5A7A"/>
      </a:accent1>
      <a:accent2>
        <a:srgbClr val="F7BD40"/>
      </a:accent2>
      <a:accent3>
        <a:srgbClr val="975C00"/>
      </a:accent3>
      <a:accent4>
        <a:srgbClr val="754D41"/>
      </a:accent4>
      <a:accent5>
        <a:srgbClr val="838995"/>
      </a:accent5>
      <a:accent6>
        <a:srgbClr val="687B66"/>
      </a:accent6>
      <a:hlink>
        <a:srgbClr val="B5740B"/>
      </a:hlink>
      <a:folHlink>
        <a:srgbClr val="7483A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ylar">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effectStyle>
        <a:effectStyle>
          <a:effectLst>
            <a:innerShdw blurRad="50800" dist="25400" dir="13500000">
              <a:srgbClr val="000000">
                <a:alpha val="75000"/>
              </a:srgbClr>
            </a:innerShdw>
            <a:outerShdw blurRad="50800" dist="25400" dir="5400000" rotWithShape="0">
              <a:srgbClr val="000000">
                <a:alpha val="50000"/>
              </a:srgbClr>
            </a:outerShdw>
          </a:effectLst>
          <a:scene3d>
            <a:camera prst="orthographicFront">
              <a:rot lat="0" lon="0" rev="0"/>
            </a:camera>
            <a:lightRig rig="threePt" dir="tl"/>
          </a:scene3d>
          <a:sp3d prstMaterial="dkEdge">
            <a:bevelT w="25400" h="508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tint val="100000"/>
                <a:shade val="30000"/>
                <a:alpha val="100000"/>
                <a:satMod val="255000"/>
                <a:lumMod val="100000"/>
              </a:schemeClr>
            </a:gs>
          </a:gsLst>
          <a:path path="circle">
            <a:fillToRect l="50000" t="-80000" r="50000" b="180000"/>
          </a:path>
        </a:gradFill>
        <a:blipFill rotWithShape="1">
          <a:blip xmlns:r="http://schemas.openxmlformats.org/officeDocument/2006/relationships" r:embed="rId1">
            <a:duotone>
              <a:schemeClr val="phClr">
                <a:lumMod val="80000"/>
              </a:schemeClr>
              <a:schemeClr val="phClr">
                <a:tint val="50000"/>
                <a:lumMod val="150000"/>
              </a:schemeClr>
            </a:duotone>
          </a:blip>
          <a:stretch/>
        </a:blipFill>
      </a:bgFillStyleLst>
    </a:fmtScheme>
  </a:themeElements>
  <a:objectDefaults/>
  <a:extraClrSchemeLst/>
</a:theme>
</file>

<file path=ppt/theme/theme11.xml><?xml version="1.0" encoding="utf-8"?>
<a:theme xmlns:a="http://schemas.openxmlformats.org/drawingml/2006/main" name="10_Mylar">
  <a:themeElements>
    <a:clrScheme name="Mylar">
      <a:dk1>
        <a:srgbClr val="000000"/>
      </a:dk1>
      <a:lt1>
        <a:srgbClr val="FFFFFF"/>
      </a:lt1>
      <a:dk2>
        <a:srgbClr val="656162"/>
      </a:dk2>
      <a:lt2>
        <a:srgbClr val="E0DACC"/>
      </a:lt2>
      <a:accent1>
        <a:srgbClr val="4A5A7A"/>
      </a:accent1>
      <a:accent2>
        <a:srgbClr val="F7BD40"/>
      </a:accent2>
      <a:accent3>
        <a:srgbClr val="975C00"/>
      </a:accent3>
      <a:accent4>
        <a:srgbClr val="754D41"/>
      </a:accent4>
      <a:accent5>
        <a:srgbClr val="838995"/>
      </a:accent5>
      <a:accent6>
        <a:srgbClr val="687B66"/>
      </a:accent6>
      <a:hlink>
        <a:srgbClr val="B5740B"/>
      </a:hlink>
      <a:folHlink>
        <a:srgbClr val="7483A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ylar">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effectStyle>
        <a:effectStyle>
          <a:effectLst>
            <a:innerShdw blurRad="50800" dist="25400" dir="13500000">
              <a:srgbClr val="000000">
                <a:alpha val="75000"/>
              </a:srgbClr>
            </a:innerShdw>
            <a:outerShdw blurRad="50800" dist="25400" dir="5400000" rotWithShape="0">
              <a:srgbClr val="000000">
                <a:alpha val="50000"/>
              </a:srgbClr>
            </a:outerShdw>
          </a:effectLst>
          <a:scene3d>
            <a:camera prst="orthographicFront">
              <a:rot lat="0" lon="0" rev="0"/>
            </a:camera>
            <a:lightRig rig="threePt" dir="tl"/>
          </a:scene3d>
          <a:sp3d prstMaterial="dkEdge">
            <a:bevelT w="25400" h="508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tint val="100000"/>
                <a:shade val="30000"/>
                <a:alpha val="100000"/>
                <a:satMod val="255000"/>
                <a:lumMod val="100000"/>
              </a:schemeClr>
            </a:gs>
          </a:gsLst>
          <a:path path="circle">
            <a:fillToRect l="50000" t="-80000" r="50000" b="180000"/>
          </a:path>
        </a:gradFill>
        <a:blipFill rotWithShape="1">
          <a:blip xmlns:r="http://schemas.openxmlformats.org/officeDocument/2006/relationships" r:embed="rId1">
            <a:duotone>
              <a:schemeClr val="phClr">
                <a:lumMod val="80000"/>
              </a:schemeClr>
              <a:schemeClr val="phClr">
                <a:tint val="50000"/>
                <a:lumMod val="150000"/>
              </a:schemeClr>
            </a:duotone>
          </a:blip>
          <a:stretch/>
        </a:blipFill>
      </a:bgFillStyleLst>
    </a:fmtScheme>
  </a:themeElements>
  <a:objectDefaults/>
  <a:extraClrSchemeLst/>
</a:theme>
</file>

<file path=ppt/theme/theme12.xml><?xml version="1.0" encoding="utf-8"?>
<a:theme xmlns:a="http://schemas.openxmlformats.org/drawingml/2006/main" name="11_Mylar">
  <a:themeElements>
    <a:clrScheme name="Mylar">
      <a:dk1>
        <a:srgbClr val="000000"/>
      </a:dk1>
      <a:lt1>
        <a:srgbClr val="FFFFFF"/>
      </a:lt1>
      <a:dk2>
        <a:srgbClr val="656162"/>
      </a:dk2>
      <a:lt2>
        <a:srgbClr val="E0DACC"/>
      </a:lt2>
      <a:accent1>
        <a:srgbClr val="4A5A7A"/>
      </a:accent1>
      <a:accent2>
        <a:srgbClr val="F7BD40"/>
      </a:accent2>
      <a:accent3>
        <a:srgbClr val="975C00"/>
      </a:accent3>
      <a:accent4>
        <a:srgbClr val="754D41"/>
      </a:accent4>
      <a:accent5>
        <a:srgbClr val="838995"/>
      </a:accent5>
      <a:accent6>
        <a:srgbClr val="687B66"/>
      </a:accent6>
      <a:hlink>
        <a:srgbClr val="B5740B"/>
      </a:hlink>
      <a:folHlink>
        <a:srgbClr val="7483A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ylar">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effectStyle>
        <a:effectStyle>
          <a:effectLst>
            <a:innerShdw blurRad="50800" dist="25400" dir="13500000">
              <a:srgbClr val="000000">
                <a:alpha val="75000"/>
              </a:srgbClr>
            </a:innerShdw>
            <a:outerShdw blurRad="50800" dist="25400" dir="5400000" rotWithShape="0">
              <a:srgbClr val="000000">
                <a:alpha val="50000"/>
              </a:srgbClr>
            </a:outerShdw>
          </a:effectLst>
          <a:scene3d>
            <a:camera prst="orthographicFront">
              <a:rot lat="0" lon="0" rev="0"/>
            </a:camera>
            <a:lightRig rig="threePt" dir="tl"/>
          </a:scene3d>
          <a:sp3d prstMaterial="dkEdge">
            <a:bevelT w="25400" h="508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tint val="100000"/>
                <a:shade val="30000"/>
                <a:alpha val="100000"/>
                <a:satMod val="255000"/>
                <a:lumMod val="100000"/>
              </a:schemeClr>
            </a:gs>
          </a:gsLst>
          <a:path path="circle">
            <a:fillToRect l="50000" t="-80000" r="50000" b="180000"/>
          </a:path>
        </a:gradFill>
        <a:blipFill rotWithShape="1">
          <a:blip xmlns:r="http://schemas.openxmlformats.org/officeDocument/2006/relationships" r:embed="rId1">
            <a:duotone>
              <a:schemeClr val="phClr">
                <a:lumMod val="80000"/>
              </a:schemeClr>
              <a:schemeClr val="phClr">
                <a:tint val="50000"/>
                <a:lumMod val="150000"/>
              </a:schemeClr>
            </a:duotone>
          </a:blip>
          <a:stretch/>
        </a:blipFill>
      </a:bgFillStyleLst>
    </a:fmtScheme>
  </a:themeElements>
  <a:objectDefaults/>
  <a:extraClrSchemeLst/>
</a:theme>
</file>

<file path=ppt/theme/theme13.xml><?xml version="1.0" encoding="utf-8"?>
<a:theme xmlns:a="http://schemas.openxmlformats.org/drawingml/2006/main" name="12_Mylar">
  <a:themeElements>
    <a:clrScheme name="Mylar">
      <a:dk1>
        <a:srgbClr val="000000"/>
      </a:dk1>
      <a:lt1>
        <a:srgbClr val="FFFFFF"/>
      </a:lt1>
      <a:dk2>
        <a:srgbClr val="656162"/>
      </a:dk2>
      <a:lt2>
        <a:srgbClr val="E0DACC"/>
      </a:lt2>
      <a:accent1>
        <a:srgbClr val="4A5A7A"/>
      </a:accent1>
      <a:accent2>
        <a:srgbClr val="F7BD40"/>
      </a:accent2>
      <a:accent3>
        <a:srgbClr val="975C00"/>
      </a:accent3>
      <a:accent4>
        <a:srgbClr val="754D41"/>
      </a:accent4>
      <a:accent5>
        <a:srgbClr val="838995"/>
      </a:accent5>
      <a:accent6>
        <a:srgbClr val="687B66"/>
      </a:accent6>
      <a:hlink>
        <a:srgbClr val="B5740B"/>
      </a:hlink>
      <a:folHlink>
        <a:srgbClr val="7483A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ylar">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effectStyle>
        <a:effectStyle>
          <a:effectLst>
            <a:innerShdw blurRad="50800" dist="25400" dir="13500000">
              <a:srgbClr val="000000">
                <a:alpha val="75000"/>
              </a:srgbClr>
            </a:innerShdw>
            <a:outerShdw blurRad="50800" dist="25400" dir="5400000" rotWithShape="0">
              <a:srgbClr val="000000">
                <a:alpha val="50000"/>
              </a:srgbClr>
            </a:outerShdw>
          </a:effectLst>
          <a:scene3d>
            <a:camera prst="orthographicFront">
              <a:rot lat="0" lon="0" rev="0"/>
            </a:camera>
            <a:lightRig rig="threePt" dir="tl"/>
          </a:scene3d>
          <a:sp3d prstMaterial="dkEdge">
            <a:bevelT w="25400" h="508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tint val="100000"/>
                <a:shade val="30000"/>
                <a:alpha val="100000"/>
                <a:satMod val="255000"/>
                <a:lumMod val="100000"/>
              </a:schemeClr>
            </a:gs>
          </a:gsLst>
          <a:path path="circle">
            <a:fillToRect l="50000" t="-80000" r="50000" b="180000"/>
          </a:path>
        </a:gradFill>
        <a:blipFill rotWithShape="1">
          <a:blip xmlns:r="http://schemas.openxmlformats.org/officeDocument/2006/relationships" r:embed="rId1">
            <a:duotone>
              <a:schemeClr val="phClr">
                <a:lumMod val="80000"/>
              </a:schemeClr>
              <a:schemeClr val="phClr">
                <a:tint val="50000"/>
                <a:lumMod val="150000"/>
              </a:schemeClr>
            </a:duotone>
          </a:blip>
          <a:stretch/>
        </a:blipFill>
      </a:bgFillStyleLst>
    </a:fmtScheme>
  </a:themeElements>
  <a:objectDefaults/>
  <a:extraClrSchemeLst/>
</a:theme>
</file>

<file path=ppt/theme/theme14.xml><?xml version="1.0" encoding="utf-8"?>
<a:theme xmlns:a="http://schemas.openxmlformats.org/drawingml/2006/main" name="13_Mylar">
  <a:themeElements>
    <a:clrScheme name="Mylar">
      <a:dk1>
        <a:srgbClr val="000000"/>
      </a:dk1>
      <a:lt1>
        <a:srgbClr val="FFFFFF"/>
      </a:lt1>
      <a:dk2>
        <a:srgbClr val="656162"/>
      </a:dk2>
      <a:lt2>
        <a:srgbClr val="E0DACC"/>
      </a:lt2>
      <a:accent1>
        <a:srgbClr val="4A5A7A"/>
      </a:accent1>
      <a:accent2>
        <a:srgbClr val="F7BD40"/>
      </a:accent2>
      <a:accent3>
        <a:srgbClr val="975C00"/>
      </a:accent3>
      <a:accent4>
        <a:srgbClr val="754D41"/>
      </a:accent4>
      <a:accent5>
        <a:srgbClr val="838995"/>
      </a:accent5>
      <a:accent6>
        <a:srgbClr val="687B66"/>
      </a:accent6>
      <a:hlink>
        <a:srgbClr val="B5740B"/>
      </a:hlink>
      <a:folHlink>
        <a:srgbClr val="7483A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ylar">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effectStyle>
        <a:effectStyle>
          <a:effectLst>
            <a:innerShdw blurRad="50800" dist="25400" dir="13500000">
              <a:srgbClr val="000000">
                <a:alpha val="75000"/>
              </a:srgbClr>
            </a:innerShdw>
            <a:outerShdw blurRad="50800" dist="25400" dir="5400000" rotWithShape="0">
              <a:srgbClr val="000000">
                <a:alpha val="50000"/>
              </a:srgbClr>
            </a:outerShdw>
          </a:effectLst>
          <a:scene3d>
            <a:camera prst="orthographicFront">
              <a:rot lat="0" lon="0" rev="0"/>
            </a:camera>
            <a:lightRig rig="threePt" dir="tl"/>
          </a:scene3d>
          <a:sp3d prstMaterial="dkEdge">
            <a:bevelT w="25400" h="508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tint val="100000"/>
                <a:shade val="30000"/>
                <a:alpha val="100000"/>
                <a:satMod val="255000"/>
                <a:lumMod val="100000"/>
              </a:schemeClr>
            </a:gs>
          </a:gsLst>
          <a:path path="circle">
            <a:fillToRect l="50000" t="-80000" r="50000" b="180000"/>
          </a:path>
        </a:gradFill>
        <a:blipFill rotWithShape="1">
          <a:blip xmlns:r="http://schemas.openxmlformats.org/officeDocument/2006/relationships" r:embed="rId1">
            <a:duotone>
              <a:schemeClr val="phClr">
                <a:lumMod val="80000"/>
              </a:schemeClr>
              <a:schemeClr val="phClr">
                <a:tint val="50000"/>
                <a:lumMod val="150000"/>
              </a:schemeClr>
            </a:duotone>
          </a:blip>
          <a:stretch/>
        </a:blipFill>
      </a:bgFillStyleLst>
    </a:fmtScheme>
  </a:themeElements>
  <a:objectDefaults/>
  <a:extraClrSchemeLst/>
</a:theme>
</file>

<file path=ppt/theme/theme15.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Mylar">
  <a:themeElements>
    <a:clrScheme name="Mylar">
      <a:dk1>
        <a:srgbClr val="000000"/>
      </a:dk1>
      <a:lt1>
        <a:srgbClr val="FFFFFF"/>
      </a:lt1>
      <a:dk2>
        <a:srgbClr val="656162"/>
      </a:dk2>
      <a:lt2>
        <a:srgbClr val="E0DACC"/>
      </a:lt2>
      <a:accent1>
        <a:srgbClr val="4A5A7A"/>
      </a:accent1>
      <a:accent2>
        <a:srgbClr val="F7BD40"/>
      </a:accent2>
      <a:accent3>
        <a:srgbClr val="975C00"/>
      </a:accent3>
      <a:accent4>
        <a:srgbClr val="754D41"/>
      </a:accent4>
      <a:accent5>
        <a:srgbClr val="838995"/>
      </a:accent5>
      <a:accent6>
        <a:srgbClr val="687B66"/>
      </a:accent6>
      <a:hlink>
        <a:srgbClr val="B5740B"/>
      </a:hlink>
      <a:folHlink>
        <a:srgbClr val="7483A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ylar">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effectStyle>
        <a:effectStyle>
          <a:effectLst>
            <a:innerShdw blurRad="50800" dist="25400" dir="13500000">
              <a:srgbClr val="000000">
                <a:alpha val="75000"/>
              </a:srgbClr>
            </a:innerShdw>
            <a:outerShdw blurRad="50800" dist="25400" dir="5400000" rotWithShape="0">
              <a:srgbClr val="000000">
                <a:alpha val="50000"/>
              </a:srgbClr>
            </a:outerShdw>
          </a:effectLst>
          <a:scene3d>
            <a:camera prst="orthographicFront">
              <a:rot lat="0" lon="0" rev="0"/>
            </a:camera>
            <a:lightRig rig="threePt" dir="tl"/>
          </a:scene3d>
          <a:sp3d prstMaterial="dkEdge">
            <a:bevelT w="25400" h="508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tint val="100000"/>
                <a:shade val="30000"/>
                <a:alpha val="100000"/>
                <a:satMod val="255000"/>
                <a:lumMod val="100000"/>
              </a:schemeClr>
            </a:gs>
          </a:gsLst>
          <a:path path="circle">
            <a:fillToRect l="50000" t="-80000" r="50000" b="180000"/>
          </a:path>
        </a:gradFill>
        <a:blipFill rotWithShape="1">
          <a:blip xmlns:r="http://schemas.openxmlformats.org/officeDocument/2006/relationships" r:embed="rId1">
            <a:duotone>
              <a:schemeClr val="phClr">
                <a:lumMod val="80000"/>
              </a:schemeClr>
              <a:schemeClr val="phClr">
                <a:tint val="50000"/>
                <a:lumMod val="150000"/>
              </a:schemeClr>
            </a:duotone>
          </a:blip>
          <a:stretch/>
        </a:blipFill>
      </a:bgFillStyleLst>
    </a:fmtScheme>
  </a:themeElements>
  <a:objectDefaults/>
  <a:extraClrSchemeLst/>
</a:theme>
</file>

<file path=ppt/theme/theme3.xml><?xml version="1.0" encoding="utf-8"?>
<a:theme xmlns:a="http://schemas.openxmlformats.org/drawingml/2006/main" name="2_Mylar">
  <a:themeElements>
    <a:clrScheme name="Mylar">
      <a:dk1>
        <a:srgbClr val="000000"/>
      </a:dk1>
      <a:lt1>
        <a:srgbClr val="FFFFFF"/>
      </a:lt1>
      <a:dk2>
        <a:srgbClr val="656162"/>
      </a:dk2>
      <a:lt2>
        <a:srgbClr val="E0DACC"/>
      </a:lt2>
      <a:accent1>
        <a:srgbClr val="4A5A7A"/>
      </a:accent1>
      <a:accent2>
        <a:srgbClr val="F7BD40"/>
      </a:accent2>
      <a:accent3>
        <a:srgbClr val="975C00"/>
      </a:accent3>
      <a:accent4>
        <a:srgbClr val="754D41"/>
      </a:accent4>
      <a:accent5>
        <a:srgbClr val="838995"/>
      </a:accent5>
      <a:accent6>
        <a:srgbClr val="687B66"/>
      </a:accent6>
      <a:hlink>
        <a:srgbClr val="B5740B"/>
      </a:hlink>
      <a:folHlink>
        <a:srgbClr val="7483A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ylar">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effectStyle>
        <a:effectStyle>
          <a:effectLst>
            <a:innerShdw blurRad="50800" dist="25400" dir="13500000">
              <a:srgbClr val="000000">
                <a:alpha val="75000"/>
              </a:srgbClr>
            </a:innerShdw>
            <a:outerShdw blurRad="50800" dist="25400" dir="5400000" rotWithShape="0">
              <a:srgbClr val="000000">
                <a:alpha val="50000"/>
              </a:srgbClr>
            </a:outerShdw>
          </a:effectLst>
          <a:scene3d>
            <a:camera prst="orthographicFront">
              <a:rot lat="0" lon="0" rev="0"/>
            </a:camera>
            <a:lightRig rig="threePt" dir="tl"/>
          </a:scene3d>
          <a:sp3d prstMaterial="dkEdge">
            <a:bevelT w="25400" h="508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tint val="100000"/>
                <a:shade val="30000"/>
                <a:alpha val="100000"/>
                <a:satMod val="255000"/>
                <a:lumMod val="100000"/>
              </a:schemeClr>
            </a:gs>
          </a:gsLst>
          <a:path path="circle">
            <a:fillToRect l="50000" t="-80000" r="50000" b="180000"/>
          </a:path>
        </a:gradFill>
        <a:blipFill rotWithShape="1">
          <a:blip xmlns:r="http://schemas.openxmlformats.org/officeDocument/2006/relationships" r:embed="rId1">
            <a:duotone>
              <a:schemeClr val="phClr">
                <a:lumMod val="80000"/>
              </a:schemeClr>
              <a:schemeClr val="phClr">
                <a:tint val="50000"/>
                <a:lumMod val="150000"/>
              </a:schemeClr>
            </a:duotone>
          </a:blip>
          <a:stretch/>
        </a:blipFill>
      </a:bgFillStyleLst>
    </a:fmtScheme>
  </a:themeElements>
  <a:objectDefaults/>
  <a:extraClrSchemeLst/>
</a:theme>
</file>

<file path=ppt/theme/theme4.xml><?xml version="1.0" encoding="utf-8"?>
<a:theme xmlns:a="http://schemas.openxmlformats.org/drawingml/2006/main" name="3_Mylar">
  <a:themeElements>
    <a:clrScheme name="Mylar">
      <a:dk1>
        <a:srgbClr val="000000"/>
      </a:dk1>
      <a:lt1>
        <a:srgbClr val="FFFFFF"/>
      </a:lt1>
      <a:dk2>
        <a:srgbClr val="656162"/>
      </a:dk2>
      <a:lt2>
        <a:srgbClr val="E0DACC"/>
      </a:lt2>
      <a:accent1>
        <a:srgbClr val="4A5A7A"/>
      </a:accent1>
      <a:accent2>
        <a:srgbClr val="F7BD40"/>
      </a:accent2>
      <a:accent3>
        <a:srgbClr val="975C00"/>
      </a:accent3>
      <a:accent4>
        <a:srgbClr val="754D41"/>
      </a:accent4>
      <a:accent5>
        <a:srgbClr val="838995"/>
      </a:accent5>
      <a:accent6>
        <a:srgbClr val="687B66"/>
      </a:accent6>
      <a:hlink>
        <a:srgbClr val="B5740B"/>
      </a:hlink>
      <a:folHlink>
        <a:srgbClr val="7483A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ylar">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effectStyle>
        <a:effectStyle>
          <a:effectLst>
            <a:innerShdw blurRad="50800" dist="25400" dir="13500000">
              <a:srgbClr val="000000">
                <a:alpha val="75000"/>
              </a:srgbClr>
            </a:innerShdw>
            <a:outerShdw blurRad="50800" dist="25400" dir="5400000" rotWithShape="0">
              <a:srgbClr val="000000">
                <a:alpha val="50000"/>
              </a:srgbClr>
            </a:outerShdw>
          </a:effectLst>
          <a:scene3d>
            <a:camera prst="orthographicFront">
              <a:rot lat="0" lon="0" rev="0"/>
            </a:camera>
            <a:lightRig rig="threePt" dir="tl"/>
          </a:scene3d>
          <a:sp3d prstMaterial="dkEdge">
            <a:bevelT w="25400" h="508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tint val="100000"/>
                <a:shade val="30000"/>
                <a:alpha val="100000"/>
                <a:satMod val="255000"/>
                <a:lumMod val="100000"/>
              </a:schemeClr>
            </a:gs>
          </a:gsLst>
          <a:path path="circle">
            <a:fillToRect l="50000" t="-80000" r="50000" b="180000"/>
          </a:path>
        </a:gradFill>
        <a:blipFill rotWithShape="1">
          <a:blip xmlns:r="http://schemas.openxmlformats.org/officeDocument/2006/relationships" r:embed="rId1">
            <a:duotone>
              <a:schemeClr val="phClr">
                <a:lumMod val="80000"/>
              </a:schemeClr>
              <a:schemeClr val="phClr">
                <a:tint val="50000"/>
                <a:lumMod val="150000"/>
              </a:schemeClr>
            </a:duotone>
          </a:blip>
          <a:stretch/>
        </a:blipFill>
      </a:bgFillStyleLst>
    </a:fmtScheme>
  </a:themeElements>
  <a:objectDefaults/>
  <a:extraClrSchemeLst/>
</a:theme>
</file>

<file path=ppt/theme/theme5.xml><?xml version="1.0" encoding="utf-8"?>
<a:theme xmlns:a="http://schemas.openxmlformats.org/drawingml/2006/main" name="4_Mylar">
  <a:themeElements>
    <a:clrScheme name="Mylar">
      <a:dk1>
        <a:srgbClr val="000000"/>
      </a:dk1>
      <a:lt1>
        <a:srgbClr val="FFFFFF"/>
      </a:lt1>
      <a:dk2>
        <a:srgbClr val="656162"/>
      </a:dk2>
      <a:lt2>
        <a:srgbClr val="E0DACC"/>
      </a:lt2>
      <a:accent1>
        <a:srgbClr val="4A5A7A"/>
      </a:accent1>
      <a:accent2>
        <a:srgbClr val="F7BD40"/>
      </a:accent2>
      <a:accent3>
        <a:srgbClr val="975C00"/>
      </a:accent3>
      <a:accent4>
        <a:srgbClr val="754D41"/>
      </a:accent4>
      <a:accent5>
        <a:srgbClr val="838995"/>
      </a:accent5>
      <a:accent6>
        <a:srgbClr val="687B66"/>
      </a:accent6>
      <a:hlink>
        <a:srgbClr val="B5740B"/>
      </a:hlink>
      <a:folHlink>
        <a:srgbClr val="7483A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ylar">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effectStyle>
        <a:effectStyle>
          <a:effectLst>
            <a:innerShdw blurRad="50800" dist="25400" dir="13500000">
              <a:srgbClr val="000000">
                <a:alpha val="75000"/>
              </a:srgbClr>
            </a:innerShdw>
            <a:outerShdw blurRad="50800" dist="25400" dir="5400000" rotWithShape="0">
              <a:srgbClr val="000000">
                <a:alpha val="50000"/>
              </a:srgbClr>
            </a:outerShdw>
          </a:effectLst>
          <a:scene3d>
            <a:camera prst="orthographicFront">
              <a:rot lat="0" lon="0" rev="0"/>
            </a:camera>
            <a:lightRig rig="threePt" dir="tl"/>
          </a:scene3d>
          <a:sp3d prstMaterial="dkEdge">
            <a:bevelT w="25400" h="508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tint val="100000"/>
                <a:shade val="30000"/>
                <a:alpha val="100000"/>
                <a:satMod val="255000"/>
                <a:lumMod val="100000"/>
              </a:schemeClr>
            </a:gs>
          </a:gsLst>
          <a:path path="circle">
            <a:fillToRect l="50000" t="-80000" r="50000" b="180000"/>
          </a:path>
        </a:gradFill>
        <a:blipFill rotWithShape="1">
          <a:blip xmlns:r="http://schemas.openxmlformats.org/officeDocument/2006/relationships" r:embed="rId1">
            <a:duotone>
              <a:schemeClr val="phClr">
                <a:lumMod val="80000"/>
              </a:schemeClr>
              <a:schemeClr val="phClr">
                <a:tint val="50000"/>
                <a:lumMod val="150000"/>
              </a:schemeClr>
            </a:duotone>
          </a:blip>
          <a:stretch/>
        </a:blipFill>
      </a:bgFillStyleLst>
    </a:fmtScheme>
  </a:themeElements>
  <a:objectDefaults/>
  <a:extraClrSchemeLst/>
</a:theme>
</file>

<file path=ppt/theme/theme6.xml><?xml version="1.0" encoding="utf-8"?>
<a:theme xmlns:a="http://schemas.openxmlformats.org/drawingml/2006/main" name="5_Mylar">
  <a:themeElements>
    <a:clrScheme name="Mylar">
      <a:dk1>
        <a:srgbClr val="000000"/>
      </a:dk1>
      <a:lt1>
        <a:srgbClr val="FFFFFF"/>
      </a:lt1>
      <a:dk2>
        <a:srgbClr val="656162"/>
      </a:dk2>
      <a:lt2>
        <a:srgbClr val="E0DACC"/>
      </a:lt2>
      <a:accent1>
        <a:srgbClr val="4A5A7A"/>
      </a:accent1>
      <a:accent2>
        <a:srgbClr val="F7BD40"/>
      </a:accent2>
      <a:accent3>
        <a:srgbClr val="975C00"/>
      </a:accent3>
      <a:accent4>
        <a:srgbClr val="754D41"/>
      </a:accent4>
      <a:accent5>
        <a:srgbClr val="838995"/>
      </a:accent5>
      <a:accent6>
        <a:srgbClr val="687B66"/>
      </a:accent6>
      <a:hlink>
        <a:srgbClr val="B5740B"/>
      </a:hlink>
      <a:folHlink>
        <a:srgbClr val="7483A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ylar">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effectStyle>
        <a:effectStyle>
          <a:effectLst>
            <a:innerShdw blurRad="50800" dist="25400" dir="13500000">
              <a:srgbClr val="000000">
                <a:alpha val="75000"/>
              </a:srgbClr>
            </a:innerShdw>
            <a:outerShdw blurRad="50800" dist="25400" dir="5400000" rotWithShape="0">
              <a:srgbClr val="000000">
                <a:alpha val="50000"/>
              </a:srgbClr>
            </a:outerShdw>
          </a:effectLst>
          <a:scene3d>
            <a:camera prst="orthographicFront">
              <a:rot lat="0" lon="0" rev="0"/>
            </a:camera>
            <a:lightRig rig="threePt" dir="tl"/>
          </a:scene3d>
          <a:sp3d prstMaterial="dkEdge">
            <a:bevelT w="25400" h="508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tint val="100000"/>
                <a:shade val="30000"/>
                <a:alpha val="100000"/>
                <a:satMod val="255000"/>
                <a:lumMod val="100000"/>
              </a:schemeClr>
            </a:gs>
          </a:gsLst>
          <a:path path="circle">
            <a:fillToRect l="50000" t="-80000" r="50000" b="180000"/>
          </a:path>
        </a:gradFill>
        <a:blipFill rotWithShape="1">
          <a:blip xmlns:r="http://schemas.openxmlformats.org/officeDocument/2006/relationships" r:embed="rId1">
            <a:duotone>
              <a:schemeClr val="phClr">
                <a:lumMod val="80000"/>
              </a:schemeClr>
              <a:schemeClr val="phClr">
                <a:tint val="50000"/>
                <a:lumMod val="150000"/>
              </a:schemeClr>
            </a:duotone>
          </a:blip>
          <a:stretch/>
        </a:blipFill>
      </a:bgFillStyleLst>
    </a:fmtScheme>
  </a:themeElements>
  <a:objectDefaults/>
  <a:extraClrSchemeLst/>
</a:theme>
</file>

<file path=ppt/theme/theme7.xml><?xml version="1.0" encoding="utf-8"?>
<a:theme xmlns:a="http://schemas.openxmlformats.org/drawingml/2006/main" name="6_Mylar">
  <a:themeElements>
    <a:clrScheme name="Mylar">
      <a:dk1>
        <a:srgbClr val="000000"/>
      </a:dk1>
      <a:lt1>
        <a:srgbClr val="FFFFFF"/>
      </a:lt1>
      <a:dk2>
        <a:srgbClr val="656162"/>
      </a:dk2>
      <a:lt2>
        <a:srgbClr val="E0DACC"/>
      </a:lt2>
      <a:accent1>
        <a:srgbClr val="4A5A7A"/>
      </a:accent1>
      <a:accent2>
        <a:srgbClr val="F7BD40"/>
      </a:accent2>
      <a:accent3>
        <a:srgbClr val="975C00"/>
      </a:accent3>
      <a:accent4>
        <a:srgbClr val="754D41"/>
      </a:accent4>
      <a:accent5>
        <a:srgbClr val="838995"/>
      </a:accent5>
      <a:accent6>
        <a:srgbClr val="687B66"/>
      </a:accent6>
      <a:hlink>
        <a:srgbClr val="B5740B"/>
      </a:hlink>
      <a:folHlink>
        <a:srgbClr val="7483A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ylar">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effectStyle>
        <a:effectStyle>
          <a:effectLst>
            <a:innerShdw blurRad="50800" dist="25400" dir="13500000">
              <a:srgbClr val="000000">
                <a:alpha val="75000"/>
              </a:srgbClr>
            </a:innerShdw>
            <a:outerShdw blurRad="50800" dist="25400" dir="5400000" rotWithShape="0">
              <a:srgbClr val="000000">
                <a:alpha val="50000"/>
              </a:srgbClr>
            </a:outerShdw>
          </a:effectLst>
          <a:scene3d>
            <a:camera prst="orthographicFront">
              <a:rot lat="0" lon="0" rev="0"/>
            </a:camera>
            <a:lightRig rig="threePt" dir="tl"/>
          </a:scene3d>
          <a:sp3d prstMaterial="dkEdge">
            <a:bevelT w="25400" h="508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tint val="100000"/>
                <a:shade val="30000"/>
                <a:alpha val="100000"/>
                <a:satMod val="255000"/>
                <a:lumMod val="100000"/>
              </a:schemeClr>
            </a:gs>
          </a:gsLst>
          <a:path path="circle">
            <a:fillToRect l="50000" t="-80000" r="50000" b="180000"/>
          </a:path>
        </a:gradFill>
        <a:blipFill rotWithShape="1">
          <a:blip xmlns:r="http://schemas.openxmlformats.org/officeDocument/2006/relationships" r:embed="rId1">
            <a:duotone>
              <a:schemeClr val="phClr">
                <a:lumMod val="80000"/>
              </a:schemeClr>
              <a:schemeClr val="phClr">
                <a:tint val="50000"/>
                <a:lumMod val="150000"/>
              </a:schemeClr>
            </a:duotone>
          </a:blip>
          <a:stretch/>
        </a:blipFill>
      </a:bgFillStyleLst>
    </a:fmtScheme>
  </a:themeElements>
  <a:objectDefaults/>
  <a:extraClrSchemeLst/>
</a:theme>
</file>

<file path=ppt/theme/theme8.xml><?xml version="1.0" encoding="utf-8"?>
<a:theme xmlns:a="http://schemas.openxmlformats.org/drawingml/2006/main" name="7_Mylar">
  <a:themeElements>
    <a:clrScheme name="Mylar">
      <a:dk1>
        <a:srgbClr val="000000"/>
      </a:dk1>
      <a:lt1>
        <a:srgbClr val="FFFFFF"/>
      </a:lt1>
      <a:dk2>
        <a:srgbClr val="656162"/>
      </a:dk2>
      <a:lt2>
        <a:srgbClr val="E0DACC"/>
      </a:lt2>
      <a:accent1>
        <a:srgbClr val="4A5A7A"/>
      </a:accent1>
      <a:accent2>
        <a:srgbClr val="F7BD40"/>
      </a:accent2>
      <a:accent3>
        <a:srgbClr val="975C00"/>
      </a:accent3>
      <a:accent4>
        <a:srgbClr val="754D41"/>
      </a:accent4>
      <a:accent5>
        <a:srgbClr val="838995"/>
      </a:accent5>
      <a:accent6>
        <a:srgbClr val="687B66"/>
      </a:accent6>
      <a:hlink>
        <a:srgbClr val="B5740B"/>
      </a:hlink>
      <a:folHlink>
        <a:srgbClr val="7483A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ylar">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effectStyle>
        <a:effectStyle>
          <a:effectLst>
            <a:innerShdw blurRad="50800" dist="25400" dir="13500000">
              <a:srgbClr val="000000">
                <a:alpha val="75000"/>
              </a:srgbClr>
            </a:innerShdw>
            <a:outerShdw blurRad="50800" dist="25400" dir="5400000" rotWithShape="0">
              <a:srgbClr val="000000">
                <a:alpha val="50000"/>
              </a:srgbClr>
            </a:outerShdw>
          </a:effectLst>
          <a:scene3d>
            <a:camera prst="orthographicFront">
              <a:rot lat="0" lon="0" rev="0"/>
            </a:camera>
            <a:lightRig rig="threePt" dir="tl"/>
          </a:scene3d>
          <a:sp3d prstMaterial="dkEdge">
            <a:bevelT w="25400" h="508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tint val="100000"/>
                <a:shade val="30000"/>
                <a:alpha val="100000"/>
                <a:satMod val="255000"/>
                <a:lumMod val="100000"/>
              </a:schemeClr>
            </a:gs>
          </a:gsLst>
          <a:path path="circle">
            <a:fillToRect l="50000" t="-80000" r="50000" b="180000"/>
          </a:path>
        </a:gradFill>
        <a:blipFill rotWithShape="1">
          <a:blip xmlns:r="http://schemas.openxmlformats.org/officeDocument/2006/relationships" r:embed="rId1">
            <a:duotone>
              <a:schemeClr val="phClr">
                <a:lumMod val="80000"/>
              </a:schemeClr>
              <a:schemeClr val="phClr">
                <a:tint val="50000"/>
                <a:lumMod val="150000"/>
              </a:schemeClr>
            </a:duotone>
          </a:blip>
          <a:stretch/>
        </a:blipFill>
      </a:bgFillStyleLst>
    </a:fmtScheme>
  </a:themeElements>
  <a:objectDefaults/>
  <a:extraClrSchemeLst/>
</a:theme>
</file>

<file path=ppt/theme/theme9.xml><?xml version="1.0" encoding="utf-8"?>
<a:theme xmlns:a="http://schemas.openxmlformats.org/drawingml/2006/main" name="8_Mylar">
  <a:themeElements>
    <a:clrScheme name="Mylar">
      <a:dk1>
        <a:srgbClr val="000000"/>
      </a:dk1>
      <a:lt1>
        <a:srgbClr val="FFFFFF"/>
      </a:lt1>
      <a:dk2>
        <a:srgbClr val="656162"/>
      </a:dk2>
      <a:lt2>
        <a:srgbClr val="E0DACC"/>
      </a:lt2>
      <a:accent1>
        <a:srgbClr val="4A5A7A"/>
      </a:accent1>
      <a:accent2>
        <a:srgbClr val="F7BD40"/>
      </a:accent2>
      <a:accent3>
        <a:srgbClr val="975C00"/>
      </a:accent3>
      <a:accent4>
        <a:srgbClr val="754D41"/>
      </a:accent4>
      <a:accent5>
        <a:srgbClr val="838995"/>
      </a:accent5>
      <a:accent6>
        <a:srgbClr val="687B66"/>
      </a:accent6>
      <a:hlink>
        <a:srgbClr val="B5740B"/>
      </a:hlink>
      <a:folHlink>
        <a:srgbClr val="7483A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ylar">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effectStyle>
        <a:effectStyle>
          <a:effectLst>
            <a:innerShdw blurRad="50800" dist="25400" dir="13500000">
              <a:srgbClr val="000000">
                <a:alpha val="75000"/>
              </a:srgbClr>
            </a:innerShdw>
            <a:outerShdw blurRad="50800" dist="25400" dir="5400000" rotWithShape="0">
              <a:srgbClr val="000000">
                <a:alpha val="50000"/>
              </a:srgbClr>
            </a:outerShdw>
          </a:effectLst>
          <a:scene3d>
            <a:camera prst="orthographicFront">
              <a:rot lat="0" lon="0" rev="0"/>
            </a:camera>
            <a:lightRig rig="threePt" dir="tl"/>
          </a:scene3d>
          <a:sp3d prstMaterial="dkEdge">
            <a:bevelT w="25400" h="508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tint val="100000"/>
                <a:shade val="30000"/>
                <a:alpha val="100000"/>
                <a:satMod val="255000"/>
                <a:lumMod val="100000"/>
              </a:schemeClr>
            </a:gs>
          </a:gsLst>
          <a:path path="circle">
            <a:fillToRect l="50000" t="-80000" r="50000" b="180000"/>
          </a:path>
        </a:gradFill>
        <a:blipFill rotWithShape="1">
          <a:blip xmlns:r="http://schemas.openxmlformats.org/officeDocument/2006/relationships" r:embed="rId1">
            <a:duotone>
              <a:schemeClr val="phClr">
                <a:lumMod val="80000"/>
              </a:schemeClr>
              <a:schemeClr val="phClr">
                <a:tint val="50000"/>
                <a:lumMod val="1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13597</TotalTime>
  <Words>2695</Words>
  <Application>Microsoft Office PowerPoint</Application>
  <PresentationFormat>Presentación en pantalla (4:3)</PresentationFormat>
  <Paragraphs>326</Paragraphs>
  <Slides>45</Slides>
  <Notes>2</Notes>
  <HiddenSlides>0</HiddenSlides>
  <MMClips>0</MMClips>
  <ScaleCrop>false</ScaleCrop>
  <HeadingPairs>
    <vt:vector size="4" baseType="variant">
      <vt:variant>
        <vt:lpstr>Tema</vt:lpstr>
      </vt:variant>
      <vt:variant>
        <vt:i4>14</vt:i4>
      </vt:variant>
      <vt:variant>
        <vt:lpstr>Títulos de diapositiva</vt:lpstr>
      </vt:variant>
      <vt:variant>
        <vt:i4>45</vt:i4>
      </vt:variant>
    </vt:vector>
  </HeadingPairs>
  <TitlesOfParts>
    <vt:vector size="59" baseType="lpstr">
      <vt:lpstr>Mylar</vt:lpstr>
      <vt:lpstr>1_Mylar</vt:lpstr>
      <vt:lpstr>2_Mylar</vt:lpstr>
      <vt:lpstr>3_Mylar</vt:lpstr>
      <vt:lpstr>4_Mylar</vt:lpstr>
      <vt:lpstr>5_Mylar</vt:lpstr>
      <vt:lpstr>6_Mylar</vt:lpstr>
      <vt:lpstr>7_Mylar</vt:lpstr>
      <vt:lpstr>8_Mylar</vt:lpstr>
      <vt:lpstr>9_Mylar</vt:lpstr>
      <vt:lpstr>10_Mylar</vt:lpstr>
      <vt:lpstr>11_Mylar</vt:lpstr>
      <vt:lpstr>12_Mylar</vt:lpstr>
      <vt:lpstr>13_Mylar</vt:lpstr>
      <vt:lpstr>   Universidad Autónoma del Estado de México</vt:lpstr>
      <vt:lpstr>Presentación de PowerPoint</vt:lpstr>
      <vt:lpstr>Unidad de competencia III</vt:lpstr>
      <vt:lpstr>Presentación de PowerPoint</vt:lpstr>
      <vt:lpstr>PROPÓSITO DE LA UNIDAD DE APRENDIZAJE</vt:lpstr>
      <vt:lpstr>           GUIÓN PARA EL EMPLEO DEL MATERIAL </vt:lpstr>
      <vt:lpstr>   GUIÓN PARA EL EMPLEO DEL MATERIAL </vt:lpstr>
      <vt:lpstr>Tipos de modelos de redes</vt:lpstr>
      <vt:lpstr>GUIÓN PARA EL EMPLEO DEL MATERIAL</vt:lpstr>
      <vt:lpstr>GUIÓN PARA EL EMPLEO DEL MATERIAL </vt:lpstr>
      <vt:lpstr>GUIÓN PARA EL EMPLEO DEL MATERIAL</vt:lpstr>
      <vt:lpstr>Modelos de redes de conocimiento</vt:lpstr>
      <vt:lpstr>Flujos e insumos de conocimiento en las redes (Quandt,2000)</vt:lpstr>
      <vt:lpstr>Categoría para flujos de conocimiento (Casas, 2012)</vt:lpstr>
      <vt:lpstr>Tipos de conocimiento</vt:lpstr>
      <vt:lpstr>Forma de transmisión de ese conocimiento generado: Redes</vt:lpstr>
      <vt:lpstr>Una red puede consumir el conocimiento que produce: Prosumidor</vt:lpstr>
      <vt:lpstr>Contrastación</vt:lpstr>
      <vt:lpstr>Tipología de redes</vt:lpstr>
      <vt:lpstr>Presentación de PowerPoint</vt:lpstr>
      <vt:lpstr>Características</vt:lpstr>
      <vt:lpstr>Ejemplo: Comunidades de práctica</vt:lpstr>
      <vt:lpstr>Modelo de agregación</vt:lpstr>
      <vt:lpstr>Qué es?</vt:lpstr>
      <vt:lpstr>Esquema práctico de una red de agregación</vt:lpstr>
      <vt:lpstr>Ejemplo: repositorios institucionales</vt:lpstr>
      <vt:lpstr>Modelo cadena de valor</vt:lpstr>
      <vt:lpstr>Modelo de cadena de valor</vt:lpstr>
      <vt:lpstr>Ejemplo Redalyc</vt:lpstr>
      <vt:lpstr>Modelo de alianza</vt:lpstr>
      <vt:lpstr>Modelo de alianza</vt:lpstr>
      <vt:lpstr>Ejemplo: Redes de alianza (temáticas)</vt:lpstr>
      <vt:lpstr>Las Redes Temáticas pretenden propiciar entre los grupos </vt:lpstr>
      <vt:lpstr>Ejemplos de Redes Temáticas</vt:lpstr>
      <vt:lpstr>Red distributiva</vt:lpstr>
      <vt:lpstr>Modelo de red distribuida</vt:lpstr>
      <vt:lpstr>Ejemplo: CUDI</vt:lpstr>
      <vt:lpstr>Presentación de PowerPoint</vt:lpstr>
      <vt:lpstr>Caso aparte: las redes sociales</vt:lpstr>
      <vt:lpstr>Fundamento</vt:lpstr>
      <vt:lpstr>Reflexión</vt:lpstr>
      <vt:lpstr>Presentación de PowerPoint</vt:lpstr>
      <vt:lpstr>Bibliografía</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Modelos de redes de conocimiento</dc:title>
  <dc:creator>user</dc:creator>
  <cp:lastModifiedBy>user</cp:lastModifiedBy>
  <cp:revision>81</cp:revision>
  <dcterms:created xsi:type="dcterms:W3CDTF">2017-10-09T20:37:04Z</dcterms:created>
  <dcterms:modified xsi:type="dcterms:W3CDTF">2017-10-20T20:55:04Z</dcterms:modified>
</cp:coreProperties>
</file>