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0" r:id="rId4"/>
    <p:sldId id="313" r:id="rId5"/>
    <p:sldId id="261" r:id="rId6"/>
    <p:sldId id="314" r:id="rId7"/>
    <p:sldId id="262" r:id="rId8"/>
    <p:sldId id="263" r:id="rId9"/>
    <p:sldId id="271" r:id="rId10"/>
    <p:sldId id="272" r:id="rId11"/>
    <p:sldId id="290" r:id="rId12"/>
    <p:sldId id="291" r:id="rId13"/>
    <p:sldId id="292" r:id="rId14"/>
    <p:sldId id="293" r:id="rId15"/>
    <p:sldId id="27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10" r:id="rId31"/>
    <p:sldId id="311" r:id="rId32"/>
    <p:sldId id="312" r:id="rId33"/>
    <p:sldId id="308" r:id="rId34"/>
    <p:sldId id="309" r:id="rId35"/>
    <p:sldId id="287" r:id="rId36"/>
    <p:sldId id="315" r:id="rId37"/>
    <p:sldId id="289" r:id="rId3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1E8F0-05A1-4086-A443-9417887A017A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BE08AF99-212B-44BA-B813-368AF17BE852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1. El alumno identifica las bases necesarias para el buen funcionamiento del control interno.</a:t>
          </a:r>
          <a:endParaRPr lang="es-MX" dirty="0">
            <a:solidFill>
              <a:srgbClr val="000000"/>
            </a:solidFill>
          </a:endParaRPr>
        </a:p>
      </dgm:t>
    </dgm:pt>
    <dgm:pt modelId="{770105D5-CF05-4B08-99B4-508012D06A77}" type="parTrans" cxnId="{0ACBCAC7-EC45-4155-9825-A33E7B67A342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F3618C25-9AA3-4290-90EA-01B9A9E765C3}" type="sibTrans" cxnId="{0ACBCAC7-EC45-4155-9825-A33E7B67A342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91DAE3AA-3AF5-444F-960E-C1CA589ACBB5}" type="asst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2. El alumno conoce los conceptos básicos del Control interno.</a:t>
          </a:r>
          <a:endParaRPr lang="es-MX" dirty="0">
            <a:solidFill>
              <a:srgbClr val="000000"/>
            </a:solidFill>
          </a:endParaRPr>
        </a:p>
      </dgm:t>
    </dgm:pt>
    <dgm:pt modelId="{968104C0-60A9-4E6C-820C-40F3395276CE}" type="parTrans" cxnId="{6C85BEA0-498A-4BCF-82A9-65BB953358A1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7CC8D2B7-48DD-44A3-AC9E-372D711B0245}" type="sibTrans" cxnId="{6C85BEA0-498A-4BCF-82A9-65BB953358A1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4B748464-FE77-443C-9854-73B69FCA5F3F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3. El alumno propone de manera específica las técnicas control interno del ciclo ingresos y del ciclo de tesorería.</a:t>
          </a:r>
          <a:endParaRPr lang="es-MX" dirty="0">
            <a:solidFill>
              <a:srgbClr val="000000"/>
            </a:solidFill>
          </a:endParaRPr>
        </a:p>
      </dgm:t>
    </dgm:pt>
    <dgm:pt modelId="{425D3514-09A6-4A50-B714-6BDCB2FEE126}" type="parTrans" cxnId="{EF8DDC2C-5C58-42C3-A64C-459676E39860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BC64CA51-37DD-4218-B5C3-CE44FD8DDF79}" type="sibTrans" cxnId="{EF8DDC2C-5C58-42C3-A64C-459676E39860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EF693B7C-22FE-44C1-BF33-956A657538C9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4. El alumno formula las técnicas del control interno del ciclo de compras.</a:t>
          </a:r>
          <a:endParaRPr lang="es-MX" dirty="0">
            <a:solidFill>
              <a:srgbClr val="000000"/>
            </a:solidFill>
          </a:endParaRPr>
        </a:p>
      </dgm:t>
    </dgm:pt>
    <dgm:pt modelId="{9C9B576C-18D7-44C5-BDD2-BED414C75215}" type="parTrans" cxnId="{EFCD4117-E27C-447A-B0F1-E1B5958521B1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7642984F-92C6-44E8-AA9E-FC2179A2E28D}" type="sibTrans" cxnId="{EFCD4117-E27C-447A-B0F1-E1B5958521B1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0051C8EE-FAD1-4139-AFDB-EC0E2A638CA1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5.El alumno crea de manera específica las técnicas y riesgos del control interno del ciclo de producción y del ciclo de inventarios.</a:t>
          </a:r>
          <a:endParaRPr lang="es-MX" dirty="0">
            <a:solidFill>
              <a:srgbClr val="000000"/>
            </a:solidFill>
          </a:endParaRPr>
        </a:p>
      </dgm:t>
    </dgm:pt>
    <dgm:pt modelId="{538B2C9D-8B52-4C32-90A4-876F72355AE9}" type="parTrans" cxnId="{35219FC1-0E7A-47FD-902F-4F262A8F9C03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B3A21313-5C3A-4244-AF14-9D5B00BA5EDD}" type="sibTrans" cxnId="{35219FC1-0E7A-47FD-902F-4F262A8F9C03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BB71EFD4-6A07-4DA8-97C7-AAD7755C9D15}">
      <dgm:prSet phldrT="[Texto]"/>
      <dgm:spPr/>
      <dgm:t>
        <a:bodyPr/>
        <a:lstStyle/>
        <a:p>
          <a:r>
            <a:rPr lang="es-MX" dirty="0" smtClean="0">
              <a:solidFill>
                <a:srgbClr val="000000"/>
              </a:solidFill>
            </a:rPr>
            <a:t>6. El alumno diseña de manera específica las técnicas y riesgos del control interno del ciclo de nóminas.</a:t>
          </a:r>
          <a:endParaRPr lang="es-MX" dirty="0">
            <a:solidFill>
              <a:srgbClr val="000000"/>
            </a:solidFill>
          </a:endParaRPr>
        </a:p>
      </dgm:t>
    </dgm:pt>
    <dgm:pt modelId="{4ABB8068-BD14-45FB-AC2E-7464D6F2658E}" type="parTrans" cxnId="{80EA27E9-E9DF-4AA2-91EE-9CB85014061E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B7E45C2A-47A5-47FD-991D-4366BDA5A624}" type="sibTrans" cxnId="{80EA27E9-E9DF-4AA2-91EE-9CB85014061E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07559C5F-E1D7-4BE7-9E6C-EAB85A05AE45}" type="pres">
      <dgm:prSet presAssocID="{D631E8F0-05A1-4086-A443-9417887A017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41F265E-43C0-44DB-BDC1-DB5ADFF28A12}" type="pres">
      <dgm:prSet presAssocID="{BE08AF99-212B-44BA-B813-368AF17BE852}" presName="hierRoot1" presStyleCnt="0">
        <dgm:presLayoutVars>
          <dgm:hierBranch val="init"/>
        </dgm:presLayoutVars>
      </dgm:prSet>
      <dgm:spPr/>
    </dgm:pt>
    <dgm:pt modelId="{7547DB79-C659-4833-9D32-55A3B7BD0C51}" type="pres">
      <dgm:prSet presAssocID="{BE08AF99-212B-44BA-B813-368AF17BE852}" presName="rootComposite1" presStyleCnt="0"/>
      <dgm:spPr/>
    </dgm:pt>
    <dgm:pt modelId="{CF9C4BE7-9D02-45DC-9697-86D80CB978E8}" type="pres">
      <dgm:prSet presAssocID="{BE08AF99-212B-44BA-B813-368AF17BE85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C65F9D-B907-4E11-96B1-79A3D7BF2D35}" type="pres">
      <dgm:prSet presAssocID="{BE08AF99-212B-44BA-B813-368AF17BE852}" presName="rootConnector1" presStyleLbl="node1" presStyleIdx="0" presStyleCnt="0"/>
      <dgm:spPr/>
      <dgm:t>
        <a:bodyPr/>
        <a:lstStyle/>
        <a:p>
          <a:endParaRPr lang="es-MX"/>
        </a:p>
      </dgm:t>
    </dgm:pt>
    <dgm:pt modelId="{C2214469-7DA2-4068-80E8-04A6D2CA68C9}" type="pres">
      <dgm:prSet presAssocID="{BE08AF99-212B-44BA-B813-368AF17BE852}" presName="hierChild2" presStyleCnt="0"/>
      <dgm:spPr/>
    </dgm:pt>
    <dgm:pt modelId="{417B9FF9-EFC6-4D8A-B10F-720FC20F1548}" type="pres">
      <dgm:prSet presAssocID="{425D3514-09A6-4A50-B714-6BDCB2FEE126}" presName="Name37" presStyleLbl="parChTrans1D2" presStyleIdx="0" presStyleCnt="5"/>
      <dgm:spPr/>
      <dgm:t>
        <a:bodyPr/>
        <a:lstStyle/>
        <a:p>
          <a:endParaRPr lang="es-MX"/>
        </a:p>
      </dgm:t>
    </dgm:pt>
    <dgm:pt modelId="{C9789A16-0CC7-4962-AD6A-3B8510537631}" type="pres">
      <dgm:prSet presAssocID="{4B748464-FE77-443C-9854-73B69FCA5F3F}" presName="hierRoot2" presStyleCnt="0">
        <dgm:presLayoutVars>
          <dgm:hierBranch val="init"/>
        </dgm:presLayoutVars>
      </dgm:prSet>
      <dgm:spPr/>
    </dgm:pt>
    <dgm:pt modelId="{CF68D402-9537-4C12-8DB1-2C5924DEC6CB}" type="pres">
      <dgm:prSet presAssocID="{4B748464-FE77-443C-9854-73B69FCA5F3F}" presName="rootComposite" presStyleCnt="0"/>
      <dgm:spPr/>
    </dgm:pt>
    <dgm:pt modelId="{20339C55-832A-4DDD-8694-FF3B8CE1BF87}" type="pres">
      <dgm:prSet presAssocID="{4B748464-FE77-443C-9854-73B69FCA5F3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88A1477-1302-4637-B55A-2C897B1EA3A1}" type="pres">
      <dgm:prSet presAssocID="{4B748464-FE77-443C-9854-73B69FCA5F3F}" presName="rootConnector" presStyleLbl="node2" presStyleIdx="0" presStyleCnt="4"/>
      <dgm:spPr/>
      <dgm:t>
        <a:bodyPr/>
        <a:lstStyle/>
        <a:p>
          <a:endParaRPr lang="es-MX"/>
        </a:p>
      </dgm:t>
    </dgm:pt>
    <dgm:pt modelId="{8A29C161-6CA7-4868-901A-8C427F8808CF}" type="pres">
      <dgm:prSet presAssocID="{4B748464-FE77-443C-9854-73B69FCA5F3F}" presName="hierChild4" presStyleCnt="0"/>
      <dgm:spPr/>
    </dgm:pt>
    <dgm:pt modelId="{8A99E2AE-929E-487C-85A8-A6EA6BEA05C3}" type="pres">
      <dgm:prSet presAssocID="{4B748464-FE77-443C-9854-73B69FCA5F3F}" presName="hierChild5" presStyleCnt="0"/>
      <dgm:spPr/>
    </dgm:pt>
    <dgm:pt modelId="{CEC6E39A-3989-4599-996C-45ACB23B769D}" type="pres">
      <dgm:prSet presAssocID="{9C9B576C-18D7-44C5-BDD2-BED414C75215}" presName="Name37" presStyleLbl="parChTrans1D2" presStyleIdx="1" presStyleCnt="5"/>
      <dgm:spPr/>
      <dgm:t>
        <a:bodyPr/>
        <a:lstStyle/>
        <a:p>
          <a:endParaRPr lang="es-MX"/>
        </a:p>
      </dgm:t>
    </dgm:pt>
    <dgm:pt modelId="{FEEA9178-5D07-4D28-BEE4-04EAE8F449EB}" type="pres">
      <dgm:prSet presAssocID="{EF693B7C-22FE-44C1-BF33-956A657538C9}" presName="hierRoot2" presStyleCnt="0">
        <dgm:presLayoutVars>
          <dgm:hierBranch val="init"/>
        </dgm:presLayoutVars>
      </dgm:prSet>
      <dgm:spPr/>
    </dgm:pt>
    <dgm:pt modelId="{9AF23C63-F212-47B6-90D1-4DC408900741}" type="pres">
      <dgm:prSet presAssocID="{EF693B7C-22FE-44C1-BF33-956A657538C9}" presName="rootComposite" presStyleCnt="0"/>
      <dgm:spPr/>
    </dgm:pt>
    <dgm:pt modelId="{D1EA19E8-1F34-4334-8498-97D19818AC31}" type="pres">
      <dgm:prSet presAssocID="{EF693B7C-22FE-44C1-BF33-956A657538C9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9E67AA-CFCC-44F9-BC57-88C6B29A85FC}" type="pres">
      <dgm:prSet presAssocID="{EF693B7C-22FE-44C1-BF33-956A657538C9}" presName="rootConnector" presStyleLbl="node2" presStyleIdx="1" presStyleCnt="4"/>
      <dgm:spPr/>
      <dgm:t>
        <a:bodyPr/>
        <a:lstStyle/>
        <a:p>
          <a:endParaRPr lang="es-MX"/>
        </a:p>
      </dgm:t>
    </dgm:pt>
    <dgm:pt modelId="{1FC457B7-99A8-4FDC-9C8B-AE9D6485F397}" type="pres">
      <dgm:prSet presAssocID="{EF693B7C-22FE-44C1-BF33-956A657538C9}" presName="hierChild4" presStyleCnt="0"/>
      <dgm:spPr/>
    </dgm:pt>
    <dgm:pt modelId="{2A53300D-1A98-4A31-9AA5-C63CCC014792}" type="pres">
      <dgm:prSet presAssocID="{EF693B7C-22FE-44C1-BF33-956A657538C9}" presName="hierChild5" presStyleCnt="0"/>
      <dgm:spPr/>
    </dgm:pt>
    <dgm:pt modelId="{11CAD795-886E-470D-B669-59997AC58314}" type="pres">
      <dgm:prSet presAssocID="{538B2C9D-8B52-4C32-90A4-876F72355AE9}" presName="Name37" presStyleLbl="parChTrans1D2" presStyleIdx="2" presStyleCnt="5"/>
      <dgm:spPr/>
      <dgm:t>
        <a:bodyPr/>
        <a:lstStyle/>
        <a:p>
          <a:endParaRPr lang="es-MX"/>
        </a:p>
      </dgm:t>
    </dgm:pt>
    <dgm:pt modelId="{A6A1BB31-34CE-42BC-A93D-D0437CC4BD18}" type="pres">
      <dgm:prSet presAssocID="{0051C8EE-FAD1-4139-AFDB-EC0E2A638CA1}" presName="hierRoot2" presStyleCnt="0">
        <dgm:presLayoutVars>
          <dgm:hierBranch val="init"/>
        </dgm:presLayoutVars>
      </dgm:prSet>
      <dgm:spPr/>
    </dgm:pt>
    <dgm:pt modelId="{3CDE8BE6-1D5D-46C4-8504-1183888330A7}" type="pres">
      <dgm:prSet presAssocID="{0051C8EE-FAD1-4139-AFDB-EC0E2A638CA1}" presName="rootComposite" presStyleCnt="0"/>
      <dgm:spPr/>
    </dgm:pt>
    <dgm:pt modelId="{808BF5AF-B224-40FA-B040-F2BF4BC56F64}" type="pres">
      <dgm:prSet presAssocID="{0051C8EE-FAD1-4139-AFDB-EC0E2A638CA1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11DED1A-F4D3-489A-8017-73691ED9DCF7}" type="pres">
      <dgm:prSet presAssocID="{0051C8EE-FAD1-4139-AFDB-EC0E2A638CA1}" presName="rootConnector" presStyleLbl="node2" presStyleIdx="2" presStyleCnt="4"/>
      <dgm:spPr/>
      <dgm:t>
        <a:bodyPr/>
        <a:lstStyle/>
        <a:p>
          <a:endParaRPr lang="es-MX"/>
        </a:p>
      </dgm:t>
    </dgm:pt>
    <dgm:pt modelId="{359E27AF-C06C-480A-83A8-C5A227E5CD97}" type="pres">
      <dgm:prSet presAssocID="{0051C8EE-FAD1-4139-AFDB-EC0E2A638CA1}" presName="hierChild4" presStyleCnt="0"/>
      <dgm:spPr/>
    </dgm:pt>
    <dgm:pt modelId="{0978528D-646A-473B-9D56-D7200F4DD37D}" type="pres">
      <dgm:prSet presAssocID="{0051C8EE-FAD1-4139-AFDB-EC0E2A638CA1}" presName="hierChild5" presStyleCnt="0"/>
      <dgm:spPr/>
    </dgm:pt>
    <dgm:pt modelId="{C51D00B0-9BB2-44A0-91AD-7832E95D6C4F}" type="pres">
      <dgm:prSet presAssocID="{4ABB8068-BD14-45FB-AC2E-7464D6F2658E}" presName="Name37" presStyleLbl="parChTrans1D2" presStyleIdx="3" presStyleCnt="5"/>
      <dgm:spPr/>
      <dgm:t>
        <a:bodyPr/>
        <a:lstStyle/>
        <a:p>
          <a:endParaRPr lang="es-MX"/>
        </a:p>
      </dgm:t>
    </dgm:pt>
    <dgm:pt modelId="{B9A905C4-F555-4A42-BBD2-4EECA201DFE4}" type="pres">
      <dgm:prSet presAssocID="{BB71EFD4-6A07-4DA8-97C7-AAD7755C9D15}" presName="hierRoot2" presStyleCnt="0">
        <dgm:presLayoutVars>
          <dgm:hierBranch val="init"/>
        </dgm:presLayoutVars>
      </dgm:prSet>
      <dgm:spPr/>
    </dgm:pt>
    <dgm:pt modelId="{45742E4D-2394-42BA-BEB4-477EF3244ADB}" type="pres">
      <dgm:prSet presAssocID="{BB71EFD4-6A07-4DA8-97C7-AAD7755C9D15}" presName="rootComposite" presStyleCnt="0"/>
      <dgm:spPr/>
    </dgm:pt>
    <dgm:pt modelId="{A8CA21A0-367A-461E-A041-41BD834AB63D}" type="pres">
      <dgm:prSet presAssocID="{BB71EFD4-6A07-4DA8-97C7-AAD7755C9D1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C0737E-C425-425B-8A42-E8CADA676735}" type="pres">
      <dgm:prSet presAssocID="{BB71EFD4-6A07-4DA8-97C7-AAD7755C9D15}" presName="rootConnector" presStyleLbl="node2" presStyleIdx="3" presStyleCnt="4"/>
      <dgm:spPr/>
      <dgm:t>
        <a:bodyPr/>
        <a:lstStyle/>
        <a:p>
          <a:endParaRPr lang="es-MX"/>
        </a:p>
      </dgm:t>
    </dgm:pt>
    <dgm:pt modelId="{C5719C7F-C450-452A-9249-65DC6F2EF74E}" type="pres">
      <dgm:prSet presAssocID="{BB71EFD4-6A07-4DA8-97C7-AAD7755C9D15}" presName="hierChild4" presStyleCnt="0"/>
      <dgm:spPr/>
    </dgm:pt>
    <dgm:pt modelId="{16CF2299-2CB7-458E-BD78-08EFBCB223DD}" type="pres">
      <dgm:prSet presAssocID="{BB71EFD4-6A07-4DA8-97C7-AAD7755C9D15}" presName="hierChild5" presStyleCnt="0"/>
      <dgm:spPr/>
    </dgm:pt>
    <dgm:pt modelId="{AB656725-E524-4E14-96B8-6E090511B854}" type="pres">
      <dgm:prSet presAssocID="{BE08AF99-212B-44BA-B813-368AF17BE852}" presName="hierChild3" presStyleCnt="0"/>
      <dgm:spPr/>
    </dgm:pt>
    <dgm:pt modelId="{D03EE540-3CC5-48AA-A825-0D118AE09A4A}" type="pres">
      <dgm:prSet presAssocID="{968104C0-60A9-4E6C-820C-40F3395276CE}" presName="Name111" presStyleLbl="parChTrans1D2" presStyleIdx="4" presStyleCnt="5"/>
      <dgm:spPr/>
      <dgm:t>
        <a:bodyPr/>
        <a:lstStyle/>
        <a:p>
          <a:endParaRPr lang="es-MX"/>
        </a:p>
      </dgm:t>
    </dgm:pt>
    <dgm:pt modelId="{06EDCB61-BBFE-4E87-8EB8-C50220F06CEF}" type="pres">
      <dgm:prSet presAssocID="{91DAE3AA-3AF5-444F-960E-C1CA589ACBB5}" presName="hierRoot3" presStyleCnt="0">
        <dgm:presLayoutVars>
          <dgm:hierBranch val="init"/>
        </dgm:presLayoutVars>
      </dgm:prSet>
      <dgm:spPr/>
    </dgm:pt>
    <dgm:pt modelId="{E79FBAD7-A580-400C-A874-E3577A84D044}" type="pres">
      <dgm:prSet presAssocID="{91DAE3AA-3AF5-444F-960E-C1CA589ACBB5}" presName="rootComposite3" presStyleCnt="0"/>
      <dgm:spPr/>
    </dgm:pt>
    <dgm:pt modelId="{1B62DE0F-407E-45D8-8C4F-683C885ABDF6}" type="pres">
      <dgm:prSet presAssocID="{91DAE3AA-3AF5-444F-960E-C1CA589ACBB5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FE39623-132C-49D8-AF0F-49FAB6B98EAC}" type="pres">
      <dgm:prSet presAssocID="{91DAE3AA-3AF5-444F-960E-C1CA589ACBB5}" presName="rootConnector3" presStyleLbl="asst1" presStyleIdx="0" presStyleCnt="1"/>
      <dgm:spPr/>
      <dgm:t>
        <a:bodyPr/>
        <a:lstStyle/>
        <a:p>
          <a:endParaRPr lang="es-MX"/>
        </a:p>
      </dgm:t>
    </dgm:pt>
    <dgm:pt modelId="{48402301-6E63-4B36-9296-038C350DDAFD}" type="pres">
      <dgm:prSet presAssocID="{91DAE3AA-3AF5-444F-960E-C1CA589ACBB5}" presName="hierChild6" presStyleCnt="0"/>
      <dgm:spPr/>
    </dgm:pt>
    <dgm:pt modelId="{3A59AD14-7AC9-4B83-AE6A-49C9834AA21B}" type="pres">
      <dgm:prSet presAssocID="{91DAE3AA-3AF5-444F-960E-C1CA589ACBB5}" presName="hierChild7" presStyleCnt="0"/>
      <dgm:spPr/>
    </dgm:pt>
  </dgm:ptLst>
  <dgm:cxnLst>
    <dgm:cxn modelId="{B10E2CE5-B3E3-4D7F-BDF4-DF08E105BA6F}" type="presOf" srcId="{968104C0-60A9-4E6C-820C-40F3395276CE}" destId="{D03EE540-3CC5-48AA-A825-0D118AE09A4A}" srcOrd="0" destOrd="0" presId="urn:microsoft.com/office/officeart/2005/8/layout/orgChart1"/>
    <dgm:cxn modelId="{35219FC1-0E7A-47FD-902F-4F262A8F9C03}" srcId="{BE08AF99-212B-44BA-B813-368AF17BE852}" destId="{0051C8EE-FAD1-4139-AFDB-EC0E2A638CA1}" srcOrd="3" destOrd="0" parTransId="{538B2C9D-8B52-4C32-90A4-876F72355AE9}" sibTransId="{B3A21313-5C3A-4244-AF14-9D5B00BA5EDD}"/>
    <dgm:cxn modelId="{7A1E9C09-E0ED-4207-A542-E9996C8E705F}" type="presOf" srcId="{425D3514-09A6-4A50-B714-6BDCB2FEE126}" destId="{417B9FF9-EFC6-4D8A-B10F-720FC20F1548}" srcOrd="0" destOrd="0" presId="urn:microsoft.com/office/officeart/2005/8/layout/orgChart1"/>
    <dgm:cxn modelId="{51D1CEFD-B779-4B8A-8F9C-40FB12B3DAE6}" type="presOf" srcId="{BB71EFD4-6A07-4DA8-97C7-AAD7755C9D15}" destId="{A8CA21A0-367A-461E-A041-41BD834AB63D}" srcOrd="0" destOrd="0" presId="urn:microsoft.com/office/officeart/2005/8/layout/orgChart1"/>
    <dgm:cxn modelId="{6C85BEA0-498A-4BCF-82A9-65BB953358A1}" srcId="{BE08AF99-212B-44BA-B813-368AF17BE852}" destId="{91DAE3AA-3AF5-444F-960E-C1CA589ACBB5}" srcOrd="0" destOrd="0" parTransId="{968104C0-60A9-4E6C-820C-40F3395276CE}" sibTransId="{7CC8D2B7-48DD-44A3-AC9E-372D711B0245}"/>
    <dgm:cxn modelId="{1211E391-7253-446E-8B04-6AA37DE6FF0B}" type="presOf" srcId="{9C9B576C-18D7-44C5-BDD2-BED414C75215}" destId="{CEC6E39A-3989-4599-996C-45ACB23B769D}" srcOrd="0" destOrd="0" presId="urn:microsoft.com/office/officeart/2005/8/layout/orgChart1"/>
    <dgm:cxn modelId="{86B97FFB-E1C5-49CE-B69E-850E03A02857}" type="presOf" srcId="{91DAE3AA-3AF5-444F-960E-C1CA589ACBB5}" destId="{BFE39623-132C-49D8-AF0F-49FAB6B98EAC}" srcOrd="1" destOrd="0" presId="urn:microsoft.com/office/officeart/2005/8/layout/orgChart1"/>
    <dgm:cxn modelId="{3BCE28F3-F85C-4CD8-A6DB-C45D969547BB}" type="presOf" srcId="{4B748464-FE77-443C-9854-73B69FCA5F3F}" destId="{20339C55-832A-4DDD-8694-FF3B8CE1BF87}" srcOrd="0" destOrd="0" presId="urn:microsoft.com/office/officeart/2005/8/layout/orgChart1"/>
    <dgm:cxn modelId="{F634AAF3-FF9B-4C5F-8C81-33F9308FB61F}" type="presOf" srcId="{BE08AF99-212B-44BA-B813-368AF17BE852}" destId="{CF9C4BE7-9D02-45DC-9697-86D80CB978E8}" srcOrd="0" destOrd="0" presId="urn:microsoft.com/office/officeart/2005/8/layout/orgChart1"/>
    <dgm:cxn modelId="{15138D19-ECB8-42BC-82B5-8021C32DA648}" type="presOf" srcId="{0051C8EE-FAD1-4139-AFDB-EC0E2A638CA1}" destId="{808BF5AF-B224-40FA-B040-F2BF4BC56F64}" srcOrd="0" destOrd="0" presId="urn:microsoft.com/office/officeart/2005/8/layout/orgChart1"/>
    <dgm:cxn modelId="{B61983E1-ABCD-4829-9C26-81ABAB1A5CFC}" type="presOf" srcId="{4B748464-FE77-443C-9854-73B69FCA5F3F}" destId="{B88A1477-1302-4637-B55A-2C897B1EA3A1}" srcOrd="1" destOrd="0" presId="urn:microsoft.com/office/officeart/2005/8/layout/orgChart1"/>
    <dgm:cxn modelId="{C2A910FB-A1B1-4D60-87CF-7B16F698F80D}" type="presOf" srcId="{538B2C9D-8B52-4C32-90A4-876F72355AE9}" destId="{11CAD795-886E-470D-B669-59997AC58314}" srcOrd="0" destOrd="0" presId="urn:microsoft.com/office/officeart/2005/8/layout/orgChart1"/>
    <dgm:cxn modelId="{EF8DDC2C-5C58-42C3-A64C-459676E39860}" srcId="{BE08AF99-212B-44BA-B813-368AF17BE852}" destId="{4B748464-FE77-443C-9854-73B69FCA5F3F}" srcOrd="1" destOrd="0" parTransId="{425D3514-09A6-4A50-B714-6BDCB2FEE126}" sibTransId="{BC64CA51-37DD-4218-B5C3-CE44FD8DDF79}"/>
    <dgm:cxn modelId="{1E59CFBB-5D16-43F5-BB68-E902E3FED194}" type="presOf" srcId="{BE08AF99-212B-44BA-B813-368AF17BE852}" destId="{A1C65F9D-B907-4E11-96B1-79A3D7BF2D35}" srcOrd="1" destOrd="0" presId="urn:microsoft.com/office/officeart/2005/8/layout/orgChart1"/>
    <dgm:cxn modelId="{EFCD4117-E27C-447A-B0F1-E1B5958521B1}" srcId="{BE08AF99-212B-44BA-B813-368AF17BE852}" destId="{EF693B7C-22FE-44C1-BF33-956A657538C9}" srcOrd="2" destOrd="0" parTransId="{9C9B576C-18D7-44C5-BDD2-BED414C75215}" sibTransId="{7642984F-92C6-44E8-AA9E-FC2179A2E28D}"/>
    <dgm:cxn modelId="{DC11BDBB-17E6-408D-808A-088BCAD086C1}" type="presOf" srcId="{BB71EFD4-6A07-4DA8-97C7-AAD7755C9D15}" destId="{84C0737E-C425-425B-8A42-E8CADA676735}" srcOrd="1" destOrd="0" presId="urn:microsoft.com/office/officeart/2005/8/layout/orgChart1"/>
    <dgm:cxn modelId="{B79CA9F7-05BA-42A0-B453-E62BB4BA045A}" type="presOf" srcId="{0051C8EE-FAD1-4139-AFDB-EC0E2A638CA1}" destId="{B11DED1A-F4D3-489A-8017-73691ED9DCF7}" srcOrd="1" destOrd="0" presId="urn:microsoft.com/office/officeart/2005/8/layout/orgChart1"/>
    <dgm:cxn modelId="{5623255F-A9D9-4D65-B374-149F28550E96}" type="presOf" srcId="{EF693B7C-22FE-44C1-BF33-956A657538C9}" destId="{D1EA19E8-1F34-4334-8498-97D19818AC31}" srcOrd="0" destOrd="0" presId="urn:microsoft.com/office/officeart/2005/8/layout/orgChart1"/>
    <dgm:cxn modelId="{80EA27E9-E9DF-4AA2-91EE-9CB85014061E}" srcId="{BE08AF99-212B-44BA-B813-368AF17BE852}" destId="{BB71EFD4-6A07-4DA8-97C7-AAD7755C9D15}" srcOrd="4" destOrd="0" parTransId="{4ABB8068-BD14-45FB-AC2E-7464D6F2658E}" sibTransId="{B7E45C2A-47A5-47FD-991D-4366BDA5A624}"/>
    <dgm:cxn modelId="{445B6499-7A6D-46D6-BCC4-3BEB795B57F0}" type="presOf" srcId="{EF693B7C-22FE-44C1-BF33-956A657538C9}" destId="{5E9E67AA-CFCC-44F9-BC57-88C6B29A85FC}" srcOrd="1" destOrd="0" presId="urn:microsoft.com/office/officeart/2005/8/layout/orgChart1"/>
    <dgm:cxn modelId="{68C1B29B-B5B7-4F76-A04A-A9ED7E3AF112}" type="presOf" srcId="{91DAE3AA-3AF5-444F-960E-C1CA589ACBB5}" destId="{1B62DE0F-407E-45D8-8C4F-683C885ABDF6}" srcOrd="0" destOrd="0" presId="urn:microsoft.com/office/officeart/2005/8/layout/orgChart1"/>
    <dgm:cxn modelId="{0ACBCAC7-EC45-4155-9825-A33E7B67A342}" srcId="{D631E8F0-05A1-4086-A443-9417887A017A}" destId="{BE08AF99-212B-44BA-B813-368AF17BE852}" srcOrd="0" destOrd="0" parTransId="{770105D5-CF05-4B08-99B4-508012D06A77}" sibTransId="{F3618C25-9AA3-4290-90EA-01B9A9E765C3}"/>
    <dgm:cxn modelId="{6436089D-F8F8-4163-ACCE-EA397E78194F}" type="presOf" srcId="{4ABB8068-BD14-45FB-AC2E-7464D6F2658E}" destId="{C51D00B0-9BB2-44A0-91AD-7832E95D6C4F}" srcOrd="0" destOrd="0" presId="urn:microsoft.com/office/officeart/2005/8/layout/orgChart1"/>
    <dgm:cxn modelId="{E23E7716-C4B3-4ECA-8AF3-500BBBC5259C}" type="presOf" srcId="{D631E8F0-05A1-4086-A443-9417887A017A}" destId="{07559C5F-E1D7-4BE7-9E6C-EAB85A05AE45}" srcOrd="0" destOrd="0" presId="urn:microsoft.com/office/officeart/2005/8/layout/orgChart1"/>
    <dgm:cxn modelId="{8B40EDF2-FCA1-4A90-BE19-A599C22319CE}" type="presParOf" srcId="{07559C5F-E1D7-4BE7-9E6C-EAB85A05AE45}" destId="{541F265E-43C0-44DB-BDC1-DB5ADFF28A12}" srcOrd="0" destOrd="0" presId="urn:microsoft.com/office/officeart/2005/8/layout/orgChart1"/>
    <dgm:cxn modelId="{1B610093-4556-44D7-8B1B-A76FFA0376E5}" type="presParOf" srcId="{541F265E-43C0-44DB-BDC1-DB5ADFF28A12}" destId="{7547DB79-C659-4833-9D32-55A3B7BD0C51}" srcOrd="0" destOrd="0" presId="urn:microsoft.com/office/officeart/2005/8/layout/orgChart1"/>
    <dgm:cxn modelId="{98ABF945-F051-4A3C-A57A-8F527B5E8EAF}" type="presParOf" srcId="{7547DB79-C659-4833-9D32-55A3B7BD0C51}" destId="{CF9C4BE7-9D02-45DC-9697-86D80CB978E8}" srcOrd="0" destOrd="0" presId="urn:microsoft.com/office/officeart/2005/8/layout/orgChart1"/>
    <dgm:cxn modelId="{D84B1473-94DF-40EA-8C7B-EBDB2A50DD29}" type="presParOf" srcId="{7547DB79-C659-4833-9D32-55A3B7BD0C51}" destId="{A1C65F9D-B907-4E11-96B1-79A3D7BF2D35}" srcOrd="1" destOrd="0" presId="urn:microsoft.com/office/officeart/2005/8/layout/orgChart1"/>
    <dgm:cxn modelId="{717A5D20-AD0D-46C8-857C-F4F472B9A9C1}" type="presParOf" srcId="{541F265E-43C0-44DB-BDC1-DB5ADFF28A12}" destId="{C2214469-7DA2-4068-80E8-04A6D2CA68C9}" srcOrd="1" destOrd="0" presId="urn:microsoft.com/office/officeart/2005/8/layout/orgChart1"/>
    <dgm:cxn modelId="{8E14464D-EDA2-412D-9669-943AF9A555B4}" type="presParOf" srcId="{C2214469-7DA2-4068-80E8-04A6D2CA68C9}" destId="{417B9FF9-EFC6-4D8A-B10F-720FC20F1548}" srcOrd="0" destOrd="0" presId="urn:microsoft.com/office/officeart/2005/8/layout/orgChart1"/>
    <dgm:cxn modelId="{02412568-C582-41E0-A26E-3C201FE82D5F}" type="presParOf" srcId="{C2214469-7DA2-4068-80E8-04A6D2CA68C9}" destId="{C9789A16-0CC7-4962-AD6A-3B8510537631}" srcOrd="1" destOrd="0" presId="urn:microsoft.com/office/officeart/2005/8/layout/orgChart1"/>
    <dgm:cxn modelId="{E74AF257-BCEC-4C34-9FD1-398C05991BAC}" type="presParOf" srcId="{C9789A16-0CC7-4962-AD6A-3B8510537631}" destId="{CF68D402-9537-4C12-8DB1-2C5924DEC6CB}" srcOrd="0" destOrd="0" presId="urn:microsoft.com/office/officeart/2005/8/layout/orgChart1"/>
    <dgm:cxn modelId="{41D58972-897D-4ABB-B4D3-CE4190CD322C}" type="presParOf" srcId="{CF68D402-9537-4C12-8DB1-2C5924DEC6CB}" destId="{20339C55-832A-4DDD-8694-FF3B8CE1BF87}" srcOrd="0" destOrd="0" presId="urn:microsoft.com/office/officeart/2005/8/layout/orgChart1"/>
    <dgm:cxn modelId="{18F2C26C-5C45-4668-ABF1-2E2D03B790C5}" type="presParOf" srcId="{CF68D402-9537-4C12-8DB1-2C5924DEC6CB}" destId="{B88A1477-1302-4637-B55A-2C897B1EA3A1}" srcOrd="1" destOrd="0" presId="urn:microsoft.com/office/officeart/2005/8/layout/orgChart1"/>
    <dgm:cxn modelId="{E67A750A-1C36-4059-8B4A-01D41CC59821}" type="presParOf" srcId="{C9789A16-0CC7-4962-AD6A-3B8510537631}" destId="{8A29C161-6CA7-4868-901A-8C427F8808CF}" srcOrd="1" destOrd="0" presId="urn:microsoft.com/office/officeart/2005/8/layout/orgChart1"/>
    <dgm:cxn modelId="{5F52B1D9-68FB-419B-AC8B-DFD2F248748A}" type="presParOf" srcId="{C9789A16-0CC7-4962-AD6A-3B8510537631}" destId="{8A99E2AE-929E-487C-85A8-A6EA6BEA05C3}" srcOrd="2" destOrd="0" presId="urn:microsoft.com/office/officeart/2005/8/layout/orgChart1"/>
    <dgm:cxn modelId="{9B2E4001-C378-48E3-B0F7-602C7A40B75C}" type="presParOf" srcId="{C2214469-7DA2-4068-80E8-04A6D2CA68C9}" destId="{CEC6E39A-3989-4599-996C-45ACB23B769D}" srcOrd="2" destOrd="0" presId="urn:microsoft.com/office/officeart/2005/8/layout/orgChart1"/>
    <dgm:cxn modelId="{8312DA96-A142-4DA1-84FD-E7123DC5651D}" type="presParOf" srcId="{C2214469-7DA2-4068-80E8-04A6D2CA68C9}" destId="{FEEA9178-5D07-4D28-BEE4-04EAE8F449EB}" srcOrd="3" destOrd="0" presId="urn:microsoft.com/office/officeart/2005/8/layout/orgChart1"/>
    <dgm:cxn modelId="{B4804A42-02DC-428B-ABAB-5ABE6143D753}" type="presParOf" srcId="{FEEA9178-5D07-4D28-BEE4-04EAE8F449EB}" destId="{9AF23C63-F212-47B6-90D1-4DC408900741}" srcOrd="0" destOrd="0" presId="urn:microsoft.com/office/officeart/2005/8/layout/orgChart1"/>
    <dgm:cxn modelId="{6C271904-B232-4427-86FA-47E80345D805}" type="presParOf" srcId="{9AF23C63-F212-47B6-90D1-4DC408900741}" destId="{D1EA19E8-1F34-4334-8498-97D19818AC31}" srcOrd="0" destOrd="0" presId="urn:microsoft.com/office/officeart/2005/8/layout/orgChart1"/>
    <dgm:cxn modelId="{3ECDC9E4-D323-4943-BC05-B76DE3DD00C3}" type="presParOf" srcId="{9AF23C63-F212-47B6-90D1-4DC408900741}" destId="{5E9E67AA-CFCC-44F9-BC57-88C6B29A85FC}" srcOrd="1" destOrd="0" presId="urn:microsoft.com/office/officeart/2005/8/layout/orgChart1"/>
    <dgm:cxn modelId="{9985D557-6821-409B-8CF7-0E6EC2617719}" type="presParOf" srcId="{FEEA9178-5D07-4D28-BEE4-04EAE8F449EB}" destId="{1FC457B7-99A8-4FDC-9C8B-AE9D6485F397}" srcOrd="1" destOrd="0" presId="urn:microsoft.com/office/officeart/2005/8/layout/orgChart1"/>
    <dgm:cxn modelId="{5DEBD755-9730-4F6B-9B4D-63DB48AAC76E}" type="presParOf" srcId="{FEEA9178-5D07-4D28-BEE4-04EAE8F449EB}" destId="{2A53300D-1A98-4A31-9AA5-C63CCC014792}" srcOrd="2" destOrd="0" presId="urn:microsoft.com/office/officeart/2005/8/layout/orgChart1"/>
    <dgm:cxn modelId="{72072A3F-F5DE-4048-ABFC-55EF23AE221F}" type="presParOf" srcId="{C2214469-7DA2-4068-80E8-04A6D2CA68C9}" destId="{11CAD795-886E-470D-B669-59997AC58314}" srcOrd="4" destOrd="0" presId="urn:microsoft.com/office/officeart/2005/8/layout/orgChart1"/>
    <dgm:cxn modelId="{0C0ED89E-58DA-4CF9-A982-9531448AE0F2}" type="presParOf" srcId="{C2214469-7DA2-4068-80E8-04A6D2CA68C9}" destId="{A6A1BB31-34CE-42BC-A93D-D0437CC4BD18}" srcOrd="5" destOrd="0" presId="urn:microsoft.com/office/officeart/2005/8/layout/orgChart1"/>
    <dgm:cxn modelId="{AAC5DD39-6ABD-42FF-91A7-58C38472D0F6}" type="presParOf" srcId="{A6A1BB31-34CE-42BC-A93D-D0437CC4BD18}" destId="{3CDE8BE6-1D5D-46C4-8504-1183888330A7}" srcOrd="0" destOrd="0" presId="urn:microsoft.com/office/officeart/2005/8/layout/orgChart1"/>
    <dgm:cxn modelId="{C6EA85FA-1E8F-4084-A9DE-831D4E1A64D1}" type="presParOf" srcId="{3CDE8BE6-1D5D-46C4-8504-1183888330A7}" destId="{808BF5AF-B224-40FA-B040-F2BF4BC56F64}" srcOrd="0" destOrd="0" presId="urn:microsoft.com/office/officeart/2005/8/layout/orgChart1"/>
    <dgm:cxn modelId="{251DB043-3029-46CB-8A7F-016842D59535}" type="presParOf" srcId="{3CDE8BE6-1D5D-46C4-8504-1183888330A7}" destId="{B11DED1A-F4D3-489A-8017-73691ED9DCF7}" srcOrd="1" destOrd="0" presId="urn:microsoft.com/office/officeart/2005/8/layout/orgChart1"/>
    <dgm:cxn modelId="{45FAFF01-FDC4-4E85-9E58-2C617C9FC9F8}" type="presParOf" srcId="{A6A1BB31-34CE-42BC-A93D-D0437CC4BD18}" destId="{359E27AF-C06C-480A-83A8-C5A227E5CD97}" srcOrd="1" destOrd="0" presId="urn:microsoft.com/office/officeart/2005/8/layout/orgChart1"/>
    <dgm:cxn modelId="{15BF95B1-9657-4343-93FA-138AE0D7F846}" type="presParOf" srcId="{A6A1BB31-34CE-42BC-A93D-D0437CC4BD18}" destId="{0978528D-646A-473B-9D56-D7200F4DD37D}" srcOrd="2" destOrd="0" presId="urn:microsoft.com/office/officeart/2005/8/layout/orgChart1"/>
    <dgm:cxn modelId="{0427FFCB-B38A-4B27-B06F-061D73C5FBB0}" type="presParOf" srcId="{C2214469-7DA2-4068-80E8-04A6D2CA68C9}" destId="{C51D00B0-9BB2-44A0-91AD-7832E95D6C4F}" srcOrd="6" destOrd="0" presId="urn:microsoft.com/office/officeart/2005/8/layout/orgChart1"/>
    <dgm:cxn modelId="{B0EE35B4-288B-41C9-BCFA-546710DF6069}" type="presParOf" srcId="{C2214469-7DA2-4068-80E8-04A6D2CA68C9}" destId="{B9A905C4-F555-4A42-BBD2-4EECA201DFE4}" srcOrd="7" destOrd="0" presId="urn:microsoft.com/office/officeart/2005/8/layout/orgChart1"/>
    <dgm:cxn modelId="{4F486CDD-40BA-487A-9081-CEEA49D36529}" type="presParOf" srcId="{B9A905C4-F555-4A42-BBD2-4EECA201DFE4}" destId="{45742E4D-2394-42BA-BEB4-477EF3244ADB}" srcOrd="0" destOrd="0" presId="urn:microsoft.com/office/officeart/2005/8/layout/orgChart1"/>
    <dgm:cxn modelId="{07088BB8-C0AE-4EFC-8CDF-80F747DC6BB0}" type="presParOf" srcId="{45742E4D-2394-42BA-BEB4-477EF3244ADB}" destId="{A8CA21A0-367A-461E-A041-41BD834AB63D}" srcOrd="0" destOrd="0" presId="urn:microsoft.com/office/officeart/2005/8/layout/orgChart1"/>
    <dgm:cxn modelId="{31158EE2-C92F-4454-B8A7-69520166F495}" type="presParOf" srcId="{45742E4D-2394-42BA-BEB4-477EF3244ADB}" destId="{84C0737E-C425-425B-8A42-E8CADA676735}" srcOrd="1" destOrd="0" presId="urn:microsoft.com/office/officeart/2005/8/layout/orgChart1"/>
    <dgm:cxn modelId="{9C921AB2-DF30-4395-B5C1-14955D372F40}" type="presParOf" srcId="{B9A905C4-F555-4A42-BBD2-4EECA201DFE4}" destId="{C5719C7F-C450-452A-9249-65DC6F2EF74E}" srcOrd="1" destOrd="0" presId="urn:microsoft.com/office/officeart/2005/8/layout/orgChart1"/>
    <dgm:cxn modelId="{350AE42D-8139-4649-98D4-B4211496F798}" type="presParOf" srcId="{B9A905C4-F555-4A42-BBD2-4EECA201DFE4}" destId="{16CF2299-2CB7-458E-BD78-08EFBCB223DD}" srcOrd="2" destOrd="0" presId="urn:microsoft.com/office/officeart/2005/8/layout/orgChart1"/>
    <dgm:cxn modelId="{91C0DEB3-1979-44DC-A8ED-B0E6E16C34EF}" type="presParOf" srcId="{541F265E-43C0-44DB-BDC1-DB5ADFF28A12}" destId="{AB656725-E524-4E14-96B8-6E090511B854}" srcOrd="2" destOrd="0" presId="urn:microsoft.com/office/officeart/2005/8/layout/orgChart1"/>
    <dgm:cxn modelId="{3373525F-B473-4065-BED9-C0B6E8BA4062}" type="presParOf" srcId="{AB656725-E524-4E14-96B8-6E090511B854}" destId="{D03EE540-3CC5-48AA-A825-0D118AE09A4A}" srcOrd="0" destOrd="0" presId="urn:microsoft.com/office/officeart/2005/8/layout/orgChart1"/>
    <dgm:cxn modelId="{16BE1A14-B90F-40A5-B6EB-16035D3242C6}" type="presParOf" srcId="{AB656725-E524-4E14-96B8-6E090511B854}" destId="{06EDCB61-BBFE-4E87-8EB8-C50220F06CEF}" srcOrd="1" destOrd="0" presId="urn:microsoft.com/office/officeart/2005/8/layout/orgChart1"/>
    <dgm:cxn modelId="{7015DB39-5143-4FAA-8EA6-3A94F1F6C1AC}" type="presParOf" srcId="{06EDCB61-BBFE-4E87-8EB8-C50220F06CEF}" destId="{E79FBAD7-A580-400C-A874-E3577A84D044}" srcOrd="0" destOrd="0" presId="urn:microsoft.com/office/officeart/2005/8/layout/orgChart1"/>
    <dgm:cxn modelId="{A2C55B5C-A1EB-4424-A856-F957D03CB1F2}" type="presParOf" srcId="{E79FBAD7-A580-400C-A874-E3577A84D044}" destId="{1B62DE0F-407E-45D8-8C4F-683C885ABDF6}" srcOrd="0" destOrd="0" presId="urn:microsoft.com/office/officeart/2005/8/layout/orgChart1"/>
    <dgm:cxn modelId="{BC237CF5-81C1-4242-9E36-18D0D7172DA1}" type="presParOf" srcId="{E79FBAD7-A580-400C-A874-E3577A84D044}" destId="{BFE39623-132C-49D8-AF0F-49FAB6B98EAC}" srcOrd="1" destOrd="0" presId="urn:microsoft.com/office/officeart/2005/8/layout/orgChart1"/>
    <dgm:cxn modelId="{46E23F4E-F591-446B-9F32-B0CE9D52A0CB}" type="presParOf" srcId="{06EDCB61-BBFE-4E87-8EB8-C50220F06CEF}" destId="{48402301-6E63-4B36-9296-038C350DDAFD}" srcOrd="1" destOrd="0" presId="urn:microsoft.com/office/officeart/2005/8/layout/orgChart1"/>
    <dgm:cxn modelId="{825AC26D-3368-4BB3-B6C8-52C58061085E}" type="presParOf" srcId="{06EDCB61-BBFE-4E87-8EB8-C50220F06CEF}" destId="{3A59AD14-7AC9-4B83-AE6A-49C9834AA2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3C79E3-873D-4DE5-AD24-09C4D99D06A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F6D33F8-4E33-422A-B405-8C90011199B7}">
      <dgm:prSet phldrT="[Texto]"/>
      <dgm:spPr/>
      <dgm:t>
        <a:bodyPr/>
        <a:lstStyle/>
        <a:p>
          <a:r>
            <a:rPr lang="es-MX" dirty="0" smtClean="0"/>
            <a:t>Formato horizontal </a:t>
          </a:r>
          <a:endParaRPr lang="es-MX" dirty="0"/>
        </a:p>
      </dgm:t>
    </dgm:pt>
    <dgm:pt modelId="{7A421F57-17E6-4E92-A49B-B6D6298C8698}" type="parTrans" cxnId="{EC94DA86-630B-4802-AEA4-F92D5CEB0728}">
      <dgm:prSet/>
      <dgm:spPr/>
      <dgm:t>
        <a:bodyPr/>
        <a:lstStyle/>
        <a:p>
          <a:endParaRPr lang="es-MX"/>
        </a:p>
      </dgm:t>
    </dgm:pt>
    <dgm:pt modelId="{AAC416B2-A69A-4E8E-9B7A-F6E70DB7D189}" type="sibTrans" cxnId="{EC94DA86-630B-4802-AEA4-F92D5CEB0728}">
      <dgm:prSet/>
      <dgm:spPr/>
      <dgm:t>
        <a:bodyPr/>
        <a:lstStyle/>
        <a:p>
          <a:endParaRPr lang="es-MX"/>
        </a:p>
      </dgm:t>
    </dgm:pt>
    <dgm:pt modelId="{C8605110-0506-4609-B7DC-583227821DE9}">
      <dgm:prSet phldrT="[Texto]"/>
      <dgm:spPr/>
      <dgm:t>
        <a:bodyPr/>
        <a:lstStyle/>
        <a:p>
          <a:r>
            <a:rPr lang="es-MX" dirty="0" smtClean="0"/>
            <a:t>La secuencia va de izquierda a derecha.</a:t>
          </a:r>
          <a:endParaRPr lang="es-MX" dirty="0"/>
        </a:p>
      </dgm:t>
    </dgm:pt>
    <dgm:pt modelId="{DE4E76DC-83E8-417F-9242-4021E46B4224}" type="parTrans" cxnId="{75956E46-A4EC-4F17-964E-86322A101F04}">
      <dgm:prSet/>
      <dgm:spPr/>
      <dgm:t>
        <a:bodyPr/>
        <a:lstStyle/>
        <a:p>
          <a:endParaRPr lang="es-MX"/>
        </a:p>
      </dgm:t>
    </dgm:pt>
    <dgm:pt modelId="{7346AC1F-90CE-4473-A5FF-94675BB62796}" type="sibTrans" cxnId="{75956E46-A4EC-4F17-964E-86322A101F04}">
      <dgm:prSet/>
      <dgm:spPr/>
      <dgm:t>
        <a:bodyPr/>
        <a:lstStyle/>
        <a:p>
          <a:endParaRPr lang="es-MX"/>
        </a:p>
      </dgm:t>
    </dgm:pt>
    <dgm:pt modelId="{F254FEC7-41A8-4E24-934D-3B7287CD09C3}">
      <dgm:prSet phldrT="[Texto]"/>
      <dgm:spPr/>
      <dgm:t>
        <a:bodyPr/>
        <a:lstStyle/>
        <a:p>
          <a:r>
            <a:rPr lang="es-MX" dirty="0" smtClean="0"/>
            <a:t>Formato panorámico </a:t>
          </a:r>
          <a:endParaRPr lang="es-MX" dirty="0"/>
        </a:p>
      </dgm:t>
    </dgm:pt>
    <dgm:pt modelId="{DAD576FF-507E-486F-A382-3FDBA5D19216}" type="parTrans" cxnId="{CF7AD621-2E8D-4DC0-884D-E0E260558EBF}">
      <dgm:prSet/>
      <dgm:spPr/>
      <dgm:t>
        <a:bodyPr/>
        <a:lstStyle/>
        <a:p>
          <a:endParaRPr lang="es-MX"/>
        </a:p>
      </dgm:t>
    </dgm:pt>
    <dgm:pt modelId="{5EDD8582-0716-44F2-B1B6-5FD3798892FE}" type="sibTrans" cxnId="{CF7AD621-2E8D-4DC0-884D-E0E260558EBF}">
      <dgm:prSet/>
      <dgm:spPr/>
      <dgm:t>
        <a:bodyPr/>
        <a:lstStyle/>
        <a:p>
          <a:endParaRPr lang="es-MX"/>
        </a:p>
      </dgm:t>
    </dgm:pt>
    <dgm:pt modelId="{93D98BBA-291B-4C60-929E-C7D175352B46}">
      <dgm:prSet phldrT="[Texto]"/>
      <dgm:spPr/>
      <dgm:t>
        <a:bodyPr/>
        <a:lstStyle/>
        <a:p>
          <a:r>
            <a:rPr lang="es-MX" dirty="0" smtClean="0"/>
            <a:t>Representado en una sola carta.</a:t>
          </a:r>
          <a:endParaRPr lang="es-MX" dirty="0"/>
        </a:p>
      </dgm:t>
    </dgm:pt>
    <dgm:pt modelId="{AD2F0A4C-AF9D-4FDB-8040-271A9F0D0063}" type="parTrans" cxnId="{7B63C8C2-9B9F-4FCC-8E71-9FA6F966FBEC}">
      <dgm:prSet/>
      <dgm:spPr/>
      <dgm:t>
        <a:bodyPr/>
        <a:lstStyle/>
        <a:p>
          <a:endParaRPr lang="es-MX"/>
        </a:p>
      </dgm:t>
    </dgm:pt>
    <dgm:pt modelId="{81D23B41-EEC1-43A9-8751-DC121E17F2AA}" type="sibTrans" cxnId="{7B63C8C2-9B9F-4FCC-8E71-9FA6F966FBEC}">
      <dgm:prSet/>
      <dgm:spPr/>
      <dgm:t>
        <a:bodyPr/>
        <a:lstStyle/>
        <a:p>
          <a:endParaRPr lang="es-MX"/>
        </a:p>
      </dgm:t>
    </dgm:pt>
    <dgm:pt modelId="{A2E5CECD-AAD6-432D-A2B3-23A701F76F82}">
      <dgm:prSet phldrT="[Texto]"/>
      <dgm:spPr/>
      <dgm:t>
        <a:bodyPr/>
        <a:lstStyle/>
        <a:p>
          <a:r>
            <a:rPr lang="es-MX" dirty="0" smtClean="0"/>
            <a:t>Formato arquitectónico </a:t>
          </a:r>
          <a:endParaRPr lang="es-MX" dirty="0"/>
        </a:p>
      </dgm:t>
    </dgm:pt>
    <dgm:pt modelId="{5C8FE3C9-03A3-450C-AEDB-A641E3265181}" type="parTrans" cxnId="{4C1BC6A3-5633-49B8-AA01-74FC79A0FCDD}">
      <dgm:prSet/>
      <dgm:spPr/>
      <dgm:t>
        <a:bodyPr/>
        <a:lstStyle/>
        <a:p>
          <a:endParaRPr lang="es-MX"/>
        </a:p>
      </dgm:t>
    </dgm:pt>
    <dgm:pt modelId="{598908C6-99DC-4348-9800-73F7971D343E}" type="sibTrans" cxnId="{4C1BC6A3-5633-49B8-AA01-74FC79A0FCDD}">
      <dgm:prSet/>
      <dgm:spPr/>
      <dgm:t>
        <a:bodyPr/>
        <a:lstStyle/>
        <a:p>
          <a:endParaRPr lang="es-MX"/>
        </a:p>
      </dgm:t>
    </dgm:pt>
    <dgm:pt modelId="{AFC0792A-A23E-420D-A308-6F4B8313B408}">
      <dgm:prSet phldrT="[Texto]"/>
      <dgm:spPr/>
      <dgm:t>
        <a:bodyPr/>
        <a:lstStyle/>
        <a:p>
          <a:r>
            <a:rPr lang="es-MX" dirty="0" smtClean="0"/>
            <a:t>Describe el itinerario de ruta.</a:t>
          </a:r>
          <a:endParaRPr lang="es-MX" dirty="0"/>
        </a:p>
      </dgm:t>
    </dgm:pt>
    <dgm:pt modelId="{CE076F48-B610-49A4-870C-232566CE0D06}" type="parTrans" cxnId="{14187F7A-E9DF-4638-9FC8-DB6E5019E568}">
      <dgm:prSet/>
      <dgm:spPr/>
      <dgm:t>
        <a:bodyPr/>
        <a:lstStyle/>
        <a:p>
          <a:endParaRPr lang="es-MX"/>
        </a:p>
      </dgm:t>
    </dgm:pt>
    <dgm:pt modelId="{D0F2FAD2-A51F-45E8-AB1A-0F797C8E89D7}" type="sibTrans" cxnId="{14187F7A-E9DF-4638-9FC8-DB6E5019E568}">
      <dgm:prSet/>
      <dgm:spPr/>
      <dgm:t>
        <a:bodyPr/>
        <a:lstStyle/>
        <a:p>
          <a:endParaRPr lang="es-MX"/>
        </a:p>
      </dgm:t>
    </dgm:pt>
    <dgm:pt modelId="{F97005DB-79E4-4DD6-9322-3AE4E0DD3628}">
      <dgm:prSet phldrT="[Texto]"/>
      <dgm:spPr/>
      <dgm:t>
        <a:bodyPr/>
        <a:lstStyle/>
        <a:p>
          <a:r>
            <a:rPr lang="es-MX" dirty="0" smtClean="0"/>
            <a:t>Se puede apreciar en tan solo una mirada.</a:t>
          </a:r>
          <a:endParaRPr lang="es-MX" dirty="0"/>
        </a:p>
      </dgm:t>
    </dgm:pt>
    <dgm:pt modelId="{7683E2C9-FD46-44E3-86DE-62084DE72766}" type="parTrans" cxnId="{8C72174D-88D4-4FDE-9CF6-12259DB912A3}">
      <dgm:prSet/>
      <dgm:spPr/>
      <dgm:t>
        <a:bodyPr/>
        <a:lstStyle/>
        <a:p>
          <a:endParaRPr lang="es-MX"/>
        </a:p>
      </dgm:t>
    </dgm:pt>
    <dgm:pt modelId="{7D19EEF7-0126-42D0-BAC8-61C6806E3A66}" type="sibTrans" cxnId="{8C72174D-88D4-4FDE-9CF6-12259DB912A3}">
      <dgm:prSet/>
      <dgm:spPr/>
      <dgm:t>
        <a:bodyPr/>
        <a:lstStyle/>
        <a:p>
          <a:endParaRPr lang="es-MX"/>
        </a:p>
      </dgm:t>
    </dgm:pt>
    <dgm:pt modelId="{39797512-32BA-4C26-98FD-86E4266E56BB}">
      <dgm:prSet phldrT="[Texto]"/>
      <dgm:spPr/>
      <dgm:t>
        <a:bodyPr/>
        <a:lstStyle/>
        <a:p>
          <a:r>
            <a:rPr lang="es-MX" dirty="0" smtClean="0"/>
            <a:t>Plano arquitectónico del área de trabajo </a:t>
          </a:r>
          <a:endParaRPr lang="es-MX" dirty="0"/>
        </a:p>
      </dgm:t>
    </dgm:pt>
    <dgm:pt modelId="{21144A49-DB87-4600-A3C1-F00F13056A90}" type="parTrans" cxnId="{F53E9B1B-5CFA-46AE-BF16-69FA250D1D78}">
      <dgm:prSet/>
      <dgm:spPr/>
      <dgm:t>
        <a:bodyPr/>
        <a:lstStyle/>
        <a:p>
          <a:endParaRPr lang="es-MX"/>
        </a:p>
      </dgm:t>
    </dgm:pt>
    <dgm:pt modelId="{28C9DF99-72A0-4ADA-863F-CA4DA3127078}" type="sibTrans" cxnId="{F53E9B1B-5CFA-46AE-BF16-69FA250D1D78}">
      <dgm:prSet/>
      <dgm:spPr/>
      <dgm:t>
        <a:bodyPr/>
        <a:lstStyle/>
        <a:p>
          <a:endParaRPr lang="es-MX"/>
        </a:p>
      </dgm:t>
    </dgm:pt>
    <dgm:pt modelId="{A8EA99CB-D5F7-4C93-A8D6-93029B3595D6}" type="pres">
      <dgm:prSet presAssocID="{D33C79E3-873D-4DE5-AD24-09C4D99D06A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21CEF33-7C2C-494C-86D8-127743E0A68D}" type="pres">
      <dgm:prSet presAssocID="{AF6D33F8-4E33-422A-B405-8C90011199B7}" presName="composite" presStyleCnt="0"/>
      <dgm:spPr/>
    </dgm:pt>
    <dgm:pt modelId="{1CBE7B9D-70E7-4B0D-B9AE-96C64C77A7C9}" type="pres">
      <dgm:prSet presAssocID="{AF6D33F8-4E33-422A-B405-8C90011199B7}" presName="bentUpArrow1" presStyleLbl="alignImgPlace1" presStyleIdx="0" presStyleCnt="2"/>
      <dgm:spPr/>
    </dgm:pt>
    <dgm:pt modelId="{9DF3FC7B-C44A-413F-BD9E-D746F3E30174}" type="pres">
      <dgm:prSet presAssocID="{AF6D33F8-4E33-422A-B405-8C90011199B7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E097F8-4B42-4CC1-9045-856A3C6579B6}" type="pres">
      <dgm:prSet presAssocID="{AF6D33F8-4E33-422A-B405-8C90011199B7}" presName="ChildText" presStyleLbl="revTx" presStyleIdx="0" presStyleCnt="3" custScaleX="181641" custLinFactNeighborX="39957" custLinFactNeighborY="28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6F428E-9318-40F4-B595-C7FAB0593E64}" type="pres">
      <dgm:prSet presAssocID="{AAC416B2-A69A-4E8E-9B7A-F6E70DB7D189}" presName="sibTrans" presStyleCnt="0"/>
      <dgm:spPr/>
    </dgm:pt>
    <dgm:pt modelId="{AC52249A-D5DA-4CCB-91EE-C3C235CA4D1A}" type="pres">
      <dgm:prSet presAssocID="{F254FEC7-41A8-4E24-934D-3B7287CD09C3}" presName="composite" presStyleCnt="0"/>
      <dgm:spPr/>
    </dgm:pt>
    <dgm:pt modelId="{4964FC3D-54C1-4DBE-B52B-EFD6B25DD5A3}" type="pres">
      <dgm:prSet presAssocID="{F254FEC7-41A8-4E24-934D-3B7287CD09C3}" presName="bentUpArrow1" presStyleLbl="alignImgPlace1" presStyleIdx="1" presStyleCnt="2"/>
      <dgm:spPr/>
    </dgm:pt>
    <dgm:pt modelId="{185ED4F9-2570-43CF-A2B8-1D227FCDA597}" type="pres">
      <dgm:prSet presAssocID="{F254FEC7-41A8-4E24-934D-3B7287CD09C3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6E3E22-1E99-4BCE-A21B-B2179AED88E6}" type="pres">
      <dgm:prSet presAssocID="{F254FEC7-41A8-4E24-934D-3B7287CD09C3}" presName="ChildText" presStyleLbl="revTx" presStyleIdx="1" presStyleCnt="3" custScaleX="169341" custLinFactNeighborX="33808" custLinFactNeighborY="19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5BB590-7A82-4AFC-9212-180A72DD7566}" type="pres">
      <dgm:prSet presAssocID="{5EDD8582-0716-44F2-B1B6-5FD3798892FE}" presName="sibTrans" presStyleCnt="0"/>
      <dgm:spPr/>
    </dgm:pt>
    <dgm:pt modelId="{7EE82AB4-5A89-4759-A4BE-33837DE6125E}" type="pres">
      <dgm:prSet presAssocID="{A2E5CECD-AAD6-432D-A2B3-23A701F76F82}" presName="composite" presStyleCnt="0"/>
      <dgm:spPr/>
    </dgm:pt>
    <dgm:pt modelId="{AEBA921E-8DD1-4714-A16A-9A7FF2E8B28C}" type="pres">
      <dgm:prSet presAssocID="{A2E5CECD-AAD6-432D-A2B3-23A701F76F82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C840E1-11CD-4D1F-8809-9F27829E6D06}" type="pres">
      <dgm:prSet presAssocID="{A2E5CECD-AAD6-432D-A2B3-23A701F76F82}" presName="FinalChildText" presStyleLbl="revTx" presStyleIdx="2" presStyleCnt="3" custScaleX="167681" custLinFactNeighborX="32765" custLinFactNeighborY="18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5571FAA-1C74-4F24-8458-F3F84F897457}" type="presOf" srcId="{A2E5CECD-AAD6-432D-A2B3-23A701F76F82}" destId="{AEBA921E-8DD1-4714-A16A-9A7FF2E8B28C}" srcOrd="0" destOrd="0" presId="urn:microsoft.com/office/officeart/2005/8/layout/StepDownProcess"/>
    <dgm:cxn modelId="{54C053A4-A4F4-43A4-B254-EE177577664B}" type="presOf" srcId="{C8605110-0506-4609-B7DC-583227821DE9}" destId="{6FE097F8-4B42-4CC1-9045-856A3C6579B6}" srcOrd="0" destOrd="0" presId="urn:microsoft.com/office/officeart/2005/8/layout/StepDownProcess"/>
    <dgm:cxn modelId="{62B0F6ED-B0F0-46D4-99B8-516D2FD45582}" type="presOf" srcId="{AFC0792A-A23E-420D-A308-6F4B8313B408}" destId="{1DC840E1-11CD-4D1F-8809-9F27829E6D06}" srcOrd="0" destOrd="0" presId="urn:microsoft.com/office/officeart/2005/8/layout/StepDownProcess"/>
    <dgm:cxn modelId="{8C72174D-88D4-4FDE-9CF6-12259DB912A3}" srcId="{F254FEC7-41A8-4E24-934D-3B7287CD09C3}" destId="{F97005DB-79E4-4DD6-9322-3AE4E0DD3628}" srcOrd="1" destOrd="0" parTransId="{7683E2C9-FD46-44E3-86DE-62084DE72766}" sibTransId="{7D19EEF7-0126-42D0-BAC8-61C6806E3A66}"/>
    <dgm:cxn modelId="{72D2A6FA-736C-49F3-BFFE-794D521965C8}" type="presOf" srcId="{D33C79E3-873D-4DE5-AD24-09C4D99D06A4}" destId="{A8EA99CB-D5F7-4C93-A8D6-93029B3595D6}" srcOrd="0" destOrd="0" presId="urn:microsoft.com/office/officeart/2005/8/layout/StepDownProcess"/>
    <dgm:cxn modelId="{14187F7A-E9DF-4638-9FC8-DB6E5019E568}" srcId="{A2E5CECD-AAD6-432D-A2B3-23A701F76F82}" destId="{AFC0792A-A23E-420D-A308-6F4B8313B408}" srcOrd="0" destOrd="0" parTransId="{CE076F48-B610-49A4-870C-232566CE0D06}" sibTransId="{D0F2FAD2-A51F-45E8-AB1A-0F797C8E89D7}"/>
    <dgm:cxn modelId="{C88F76D4-84F8-407B-909B-D49D156A4E30}" type="presOf" srcId="{93D98BBA-291B-4C60-929E-C7D175352B46}" destId="{0A6E3E22-1E99-4BCE-A21B-B2179AED88E6}" srcOrd="0" destOrd="0" presId="urn:microsoft.com/office/officeart/2005/8/layout/StepDownProcess"/>
    <dgm:cxn modelId="{7B63C8C2-9B9F-4FCC-8E71-9FA6F966FBEC}" srcId="{F254FEC7-41A8-4E24-934D-3B7287CD09C3}" destId="{93D98BBA-291B-4C60-929E-C7D175352B46}" srcOrd="0" destOrd="0" parTransId="{AD2F0A4C-AF9D-4FDB-8040-271A9F0D0063}" sibTransId="{81D23B41-EEC1-43A9-8751-DC121E17F2AA}"/>
    <dgm:cxn modelId="{75956E46-A4EC-4F17-964E-86322A101F04}" srcId="{AF6D33F8-4E33-422A-B405-8C90011199B7}" destId="{C8605110-0506-4609-B7DC-583227821DE9}" srcOrd="0" destOrd="0" parTransId="{DE4E76DC-83E8-417F-9242-4021E46B4224}" sibTransId="{7346AC1F-90CE-4473-A5FF-94675BB62796}"/>
    <dgm:cxn modelId="{F53E9B1B-5CFA-46AE-BF16-69FA250D1D78}" srcId="{A2E5CECD-AAD6-432D-A2B3-23A701F76F82}" destId="{39797512-32BA-4C26-98FD-86E4266E56BB}" srcOrd="1" destOrd="0" parTransId="{21144A49-DB87-4600-A3C1-F00F13056A90}" sibTransId="{28C9DF99-72A0-4ADA-863F-CA4DA3127078}"/>
    <dgm:cxn modelId="{EA142F15-07B8-48EE-9F8F-BBD17DDFDF68}" type="presOf" srcId="{F97005DB-79E4-4DD6-9322-3AE4E0DD3628}" destId="{0A6E3E22-1E99-4BCE-A21B-B2179AED88E6}" srcOrd="0" destOrd="1" presId="urn:microsoft.com/office/officeart/2005/8/layout/StepDownProcess"/>
    <dgm:cxn modelId="{CF7AD621-2E8D-4DC0-884D-E0E260558EBF}" srcId="{D33C79E3-873D-4DE5-AD24-09C4D99D06A4}" destId="{F254FEC7-41A8-4E24-934D-3B7287CD09C3}" srcOrd="1" destOrd="0" parTransId="{DAD576FF-507E-486F-A382-3FDBA5D19216}" sibTransId="{5EDD8582-0716-44F2-B1B6-5FD3798892FE}"/>
    <dgm:cxn modelId="{E67641EC-7B78-4AB7-9596-38846407B8DB}" type="presOf" srcId="{39797512-32BA-4C26-98FD-86E4266E56BB}" destId="{1DC840E1-11CD-4D1F-8809-9F27829E6D06}" srcOrd="0" destOrd="1" presId="urn:microsoft.com/office/officeart/2005/8/layout/StepDownProcess"/>
    <dgm:cxn modelId="{A5A4EE08-8D8C-4654-B6F9-9C40D19C73D7}" type="presOf" srcId="{F254FEC7-41A8-4E24-934D-3B7287CD09C3}" destId="{185ED4F9-2570-43CF-A2B8-1D227FCDA597}" srcOrd="0" destOrd="0" presId="urn:microsoft.com/office/officeart/2005/8/layout/StepDownProcess"/>
    <dgm:cxn modelId="{FA18002F-F87E-4C5F-841E-D39F98506FF8}" type="presOf" srcId="{AF6D33F8-4E33-422A-B405-8C90011199B7}" destId="{9DF3FC7B-C44A-413F-BD9E-D746F3E30174}" srcOrd="0" destOrd="0" presId="urn:microsoft.com/office/officeart/2005/8/layout/StepDownProcess"/>
    <dgm:cxn modelId="{EC94DA86-630B-4802-AEA4-F92D5CEB0728}" srcId="{D33C79E3-873D-4DE5-AD24-09C4D99D06A4}" destId="{AF6D33F8-4E33-422A-B405-8C90011199B7}" srcOrd="0" destOrd="0" parTransId="{7A421F57-17E6-4E92-A49B-B6D6298C8698}" sibTransId="{AAC416B2-A69A-4E8E-9B7A-F6E70DB7D189}"/>
    <dgm:cxn modelId="{4C1BC6A3-5633-49B8-AA01-74FC79A0FCDD}" srcId="{D33C79E3-873D-4DE5-AD24-09C4D99D06A4}" destId="{A2E5CECD-AAD6-432D-A2B3-23A701F76F82}" srcOrd="2" destOrd="0" parTransId="{5C8FE3C9-03A3-450C-AEDB-A641E3265181}" sibTransId="{598908C6-99DC-4348-9800-73F7971D343E}"/>
    <dgm:cxn modelId="{2FC04760-E8A5-4B3C-AA5F-ED8F2188520B}" type="presParOf" srcId="{A8EA99CB-D5F7-4C93-A8D6-93029B3595D6}" destId="{721CEF33-7C2C-494C-86D8-127743E0A68D}" srcOrd="0" destOrd="0" presId="urn:microsoft.com/office/officeart/2005/8/layout/StepDownProcess"/>
    <dgm:cxn modelId="{10E60E03-F06E-46F5-8342-A624E4CCA12D}" type="presParOf" srcId="{721CEF33-7C2C-494C-86D8-127743E0A68D}" destId="{1CBE7B9D-70E7-4B0D-B9AE-96C64C77A7C9}" srcOrd="0" destOrd="0" presId="urn:microsoft.com/office/officeart/2005/8/layout/StepDownProcess"/>
    <dgm:cxn modelId="{8828F8F1-9977-4BBB-A686-69D9E9D15681}" type="presParOf" srcId="{721CEF33-7C2C-494C-86D8-127743E0A68D}" destId="{9DF3FC7B-C44A-413F-BD9E-D746F3E30174}" srcOrd="1" destOrd="0" presId="urn:microsoft.com/office/officeart/2005/8/layout/StepDownProcess"/>
    <dgm:cxn modelId="{1A8A2502-3AA8-440E-9968-1E5CF70341DA}" type="presParOf" srcId="{721CEF33-7C2C-494C-86D8-127743E0A68D}" destId="{6FE097F8-4B42-4CC1-9045-856A3C6579B6}" srcOrd="2" destOrd="0" presId="urn:microsoft.com/office/officeart/2005/8/layout/StepDownProcess"/>
    <dgm:cxn modelId="{8393573B-51A0-488F-9E1B-130021BB24D8}" type="presParOf" srcId="{A8EA99CB-D5F7-4C93-A8D6-93029B3595D6}" destId="{646F428E-9318-40F4-B595-C7FAB0593E64}" srcOrd="1" destOrd="0" presId="urn:microsoft.com/office/officeart/2005/8/layout/StepDownProcess"/>
    <dgm:cxn modelId="{FE759AF9-13AA-4834-902E-CEB83434A087}" type="presParOf" srcId="{A8EA99CB-D5F7-4C93-A8D6-93029B3595D6}" destId="{AC52249A-D5DA-4CCB-91EE-C3C235CA4D1A}" srcOrd="2" destOrd="0" presId="urn:microsoft.com/office/officeart/2005/8/layout/StepDownProcess"/>
    <dgm:cxn modelId="{2229D2E9-4F61-4D61-996C-E3BF375EBFA6}" type="presParOf" srcId="{AC52249A-D5DA-4CCB-91EE-C3C235CA4D1A}" destId="{4964FC3D-54C1-4DBE-B52B-EFD6B25DD5A3}" srcOrd="0" destOrd="0" presId="urn:microsoft.com/office/officeart/2005/8/layout/StepDownProcess"/>
    <dgm:cxn modelId="{3B4F7D37-D83B-48C3-9989-C4BB30DA7B90}" type="presParOf" srcId="{AC52249A-D5DA-4CCB-91EE-C3C235CA4D1A}" destId="{185ED4F9-2570-43CF-A2B8-1D227FCDA597}" srcOrd="1" destOrd="0" presId="urn:microsoft.com/office/officeart/2005/8/layout/StepDownProcess"/>
    <dgm:cxn modelId="{3860BD13-35EA-4F8D-97C1-6385B46BFF36}" type="presParOf" srcId="{AC52249A-D5DA-4CCB-91EE-C3C235CA4D1A}" destId="{0A6E3E22-1E99-4BCE-A21B-B2179AED88E6}" srcOrd="2" destOrd="0" presId="urn:microsoft.com/office/officeart/2005/8/layout/StepDownProcess"/>
    <dgm:cxn modelId="{91EE4A24-553A-4468-88A2-590FB2216570}" type="presParOf" srcId="{A8EA99CB-D5F7-4C93-A8D6-93029B3595D6}" destId="{D75BB590-7A82-4AFC-9212-180A72DD7566}" srcOrd="3" destOrd="0" presId="urn:microsoft.com/office/officeart/2005/8/layout/StepDownProcess"/>
    <dgm:cxn modelId="{442F6F14-3CD5-4844-9C83-552FF311053C}" type="presParOf" srcId="{A8EA99CB-D5F7-4C93-A8D6-93029B3595D6}" destId="{7EE82AB4-5A89-4759-A4BE-33837DE6125E}" srcOrd="4" destOrd="0" presId="urn:microsoft.com/office/officeart/2005/8/layout/StepDownProcess"/>
    <dgm:cxn modelId="{28C8CF4F-B41B-407A-A44A-1F46621EF9F5}" type="presParOf" srcId="{7EE82AB4-5A89-4759-A4BE-33837DE6125E}" destId="{AEBA921E-8DD1-4714-A16A-9A7FF2E8B28C}" srcOrd="0" destOrd="0" presId="urn:microsoft.com/office/officeart/2005/8/layout/StepDownProcess"/>
    <dgm:cxn modelId="{AE812057-5BBC-4877-ADD2-8D47685502C0}" type="presParOf" srcId="{7EE82AB4-5A89-4759-A4BE-33837DE6125E}" destId="{1DC840E1-11CD-4D1F-8809-9F27829E6D06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1D31A1B-AC0C-4654-9476-37DF0F691845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FA5641D-D4FF-4CCC-970C-D7B8E05CFC20}">
      <dgm:prSet phldrT="[Text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Es una representación gráfica de la estructura orgánica que refleja, en forma esquemática, la posición de las áreas que integran la empresa, los niveles jerárquicos, las líneas de autoridad y de asesoría</a:t>
          </a:r>
          <a:r>
            <a:rPr lang="es-ES" b="1" dirty="0" smtClean="0">
              <a:solidFill>
                <a:srgbClr val="000000"/>
              </a:solidFill>
            </a:rPr>
            <a:t> (</a:t>
          </a:r>
          <a:r>
            <a:rPr lang="es-ES" b="1" dirty="0" err="1" smtClean="0">
              <a:solidFill>
                <a:srgbClr val="000000"/>
              </a:solidFill>
            </a:rPr>
            <a:t>Fleitman</a:t>
          </a:r>
          <a:r>
            <a:rPr lang="es-ES" b="1" dirty="0" smtClean="0">
              <a:solidFill>
                <a:srgbClr val="000000"/>
              </a:solidFill>
            </a:rPr>
            <a:t>, 2001).</a:t>
          </a:r>
          <a:endParaRPr lang="es-MX" b="1" dirty="0">
            <a:solidFill>
              <a:srgbClr val="000000"/>
            </a:solidFill>
          </a:endParaRPr>
        </a:p>
      </dgm:t>
    </dgm:pt>
    <dgm:pt modelId="{410EB387-AC58-446D-804E-3283A26FE6DD}" type="parTrans" cxnId="{628BB1AE-3B49-4E9D-B5E2-7E2786829523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A71B12A5-A010-4901-8CCE-8BA790269281}" type="sibTrans" cxnId="{628BB1AE-3B49-4E9D-B5E2-7E2786829523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8FDC1C7B-932D-4F2F-AA70-D80D18FA5D4B}">
      <dgm:prSet phldrT="[Text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El organigrama es  “la representación gráfica de la estructura orgánica de una institución o de una de sus áreas, en la que se muestran las relaciones que guardan entre sí los órganos que la componen” </a:t>
          </a:r>
          <a:r>
            <a:rPr lang="es-ES" b="1" dirty="0" smtClean="0">
              <a:solidFill>
                <a:srgbClr val="000000"/>
              </a:solidFill>
            </a:rPr>
            <a:t>(Franklin, 2001</a:t>
          </a:r>
          <a:r>
            <a:rPr lang="es-ES" dirty="0" smtClean="0">
              <a:solidFill>
                <a:srgbClr val="000000"/>
              </a:solidFill>
            </a:rPr>
            <a:t>). </a:t>
          </a:r>
          <a:endParaRPr lang="es-MX" dirty="0">
            <a:solidFill>
              <a:srgbClr val="000000"/>
            </a:solidFill>
          </a:endParaRPr>
        </a:p>
      </dgm:t>
    </dgm:pt>
    <dgm:pt modelId="{CE10393A-78EB-4E7B-928B-1F1027F29927}" type="parTrans" cxnId="{3731DDAC-18C6-4BE2-8AEA-4A2D2ADF06FF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C6D7B037-856E-403A-A7EE-B6D854251958}" type="sibTrans" cxnId="{3731DDAC-18C6-4BE2-8AEA-4A2D2ADF06FF}">
      <dgm:prSet/>
      <dgm:spPr/>
      <dgm:t>
        <a:bodyPr/>
        <a:lstStyle/>
        <a:p>
          <a:endParaRPr lang="es-MX">
            <a:solidFill>
              <a:srgbClr val="000000"/>
            </a:solidFill>
          </a:endParaRPr>
        </a:p>
      </dgm:t>
    </dgm:pt>
    <dgm:pt modelId="{B1469F3F-E6D1-42A4-8E64-433FA1112AAD}" type="pres">
      <dgm:prSet presAssocID="{21D31A1B-AC0C-4654-9476-37DF0F6918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037E8A-5D0D-498A-85F8-A47644A3D57B}" type="pres">
      <dgm:prSet presAssocID="{FFA5641D-D4FF-4CCC-970C-D7B8E05CFC2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36B9C3-C99C-4155-9DBA-888B40FE86AF}" type="pres">
      <dgm:prSet presAssocID="{A71B12A5-A010-4901-8CCE-8BA790269281}" presName="sibTrans" presStyleCnt="0"/>
      <dgm:spPr/>
      <dgm:t>
        <a:bodyPr/>
        <a:lstStyle/>
        <a:p>
          <a:endParaRPr lang="es-MX"/>
        </a:p>
      </dgm:t>
    </dgm:pt>
    <dgm:pt modelId="{D3F84E21-F1D3-460B-AB31-28AB258835E3}" type="pres">
      <dgm:prSet presAssocID="{8FDC1C7B-932D-4F2F-AA70-D80D18FA5D4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508EAC-AA9B-4158-972F-541EB7C0088A}" type="presOf" srcId="{8FDC1C7B-932D-4F2F-AA70-D80D18FA5D4B}" destId="{D3F84E21-F1D3-460B-AB31-28AB258835E3}" srcOrd="0" destOrd="0" presId="urn:microsoft.com/office/officeart/2005/8/layout/hList6"/>
    <dgm:cxn modelId="{3731DDAC-18C6-4BE2-8AEA-4A2D2ADF06FF}" srcId="{21D31A1B-AC0C-4654-9476-37DF0F691845}" destId="{8FDC1C7B-932D-4F2F-AA70-D80D18FA5D4B}" srcOrd="1" destOrd="0" parTransId="{CE10393A-78EB-4E7B-928B-1F1027F29927}" sibTransId="{C6D7B037-856E-403A-A7EE-B6D854251958}"/>
    <dgm:cxn modelId="{36DAEF6A-41CB-4B30-8A27-6EE61CD51D67}" type="presOf" srcId="{FFA5641D-D4FF-4CCC-970C-D7B8E05CFC20}" destId="{94037E8A-5D0D-498A-85F8-A47644A3D57B}" srcOrd="0" destOrd="0" presId="urn:microsoft.com/office/officeart/2005/8/layout/hList6"/>
    <dgm:cxn modelId="{628BB1AE-3B49-4E9D-B5E2-7E2786829523}" srcId="{21D31A1B-AC0C-4654-9476-37DF0F691845}" destId="{FFA5641D-D4FF-4CCC-970C-D7B8E05CFC20}" srcOrd="0" destOrd="0" parTransId="{410EB387-AC58-446D-804E-3283A26FE6DD}" sibTransId="{A71B12A5-A010-4901-8CCE-8BA790269281}"/>
    <dgm:cxn modelId="{FC3A7EE8-C53F-4BA0-94D8-BB6A509CCEE5}" type="presOf" srcId="{21D31A1B-AC0C-4654-9476-37DF0F691845}" destId="{B1469F3F-E6D1-42A4-8E64-433FA1112AAD}" srcOrd="0" destOrd="0" presId="urn:microsoft.com/office/officeart/2005/8/layout/hList6"/>
    <dgm:cxn modelId="{51F4CBD2-85A3-4722-9BFD-3BEAD280381E}" type="presParOf" srcId="{B1469F3F-E6D1-42A4-8E64-433FA1112AAD}" destId="{94037E8A-5D0D-498A-85F8-A47644A3D57B}" srcOrd="0" destOrd="0" presId="urn:microsoft.com/office/officeart/2005/8/layout/hList6"/>
    <dgm:cxn modelId="{53CCDC74-4637-4412-9566-A55A50CE3CE3}" type="presParOf" srcId="{B1469F3F-E6D1-42A4-8E64-433FA1112AAD}" destId="{1436B9C3-C99C-4155-9DBA-888B40FE86AF}" srcOrd="1" destOrd="0" presId="urn:microsoft.com/office/officeart/2005/8/layout/hList6"/>
    <dgm:cxn modelId="{EA81B2EE-A4D8-4D32-A99C-B0C1F8BE11CE}" type="presParOf" srcId="{B1469F3F-E6D1-42A4-8E64-433FA1112AAD}" destId="{D3F84E21-F1D3-460B-AB31-28AB258835E3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C5B232C-B605-42F1-B86D-1BC5C0209E89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A9B8FCAE-D5A1-4A06-9330-CE199E727F3F}">
      <dgm:prSet phldrT="[Texto]"/>
      <dgm:spPr/>
      <dgm:t>
        <a:bodyPr/>
        <a:lstStyle/>
        <a:p>
          <a:r>
            <a:rPr lang="es-MX" dirty="0" smtClean="0"/>
            <a:t>Vertical</a:t>
          </a:r>
          <a:endParaRPr lang="es-MX" dirty="0"/>
        </a:p>
      </dgm:t>
    </dgm:pt>
    <dgm:pt modelId="{F7B4EFF6-F3B4-4230-B55D-2258570889D4}" type="parTrans" cxnId="{E692A962-B588-47D3-BFEB-E88BC094BF19}">
      <dgm:prSet/>
      <dgm:spPr/>
      <dgm:t>
        <a:bodyPr/>
        <a:lstStyle/>
        <a:p>
          <a:endParaRPr lang="es-MX"/>
        </a:p>
      </dgm:t>
    </dgm:pt>
    <dgm:pt modelId="{35D683F8-95B8-4F8D-B169-372075EBD14A}" type="sibTrans" cxnId="{E692A962-B588-47D3-BFEB-E88BC094BF19}">
      <dgm:prSet/>
      <dgm:spPr/>
      <dgm:t>
        <a:bodyPr/>
        <a:lstStyle/>
        <a:p>
          <a:endParaRPr lang="es-MX"/>
        </a:p>
      </dgm:t>
    </dgm:pt>
    <dgm:pt modelId="{42C2ABAB-0E7E-4F83-B653-1F9E3C6E8189}">
      <dgm:prSet phldrT="[Texto]"/>
      <dgm:spPr/>
      <dgm:t>
        <a:bodyPr/>
        <a:lstStyle/>
        <a:p>
          <a:r>
            <a:rPr lang="es-ES" dirty="0" smtClean="0"/>
            <a:t>Muestra las jerarquías según una pirámide.</a:t>
          </a:r>
          <a:endParaRPr lang="es-MX" dirty="0"/>
        </a:p>
      </dgm:t>
    </dgm:pt>
    <dgm:pt modelId="{409DE2F7-C4EE-414D-8252-CE038BCB470D}" type="parTrans" cxnId="{F2D97A98-7087-4024-80F6-F850487E0CEA}">
      <dgm:prSet/>
      <dgm:spPr/>
      <dgm:t>
        <a:bodyPr/>
        <a:lstStyle/>
        <a:p>
          <a:endParaRPr lang="es-MX"/>
        </a:p>
      </dgm:t>
    </dgm:pt>
    <dgm:pt modelId="{EBD8F453-C866-4A1D-9EA4-839433913237}" type="sibTrans" cxnId="{F2D97A98-7087-4024-80F6-F850487E0CEA}">
      <dgm:prSet/>
      <dgm:spPr/>
      <dgm:t>
        <a:bodyPr/>
        <a:lstStyle/>
        <a:p>
          <a:endParaRPr lang="es-MX"/>
        </a:p>
      </dgm:t>
    </dgm:pt>
    <dgm:pt modelId="{CFE83503-A6B5-4E0B-BEB9-191714D2FF52}">
      <dgm:prSet phldrT="[Texto]"/>
      <dgm:spPr/>
      <dgm:t>
        <a:bodyPr/>
        <a:lstStyle/>
        <a:p>
          <a:r>
            <a:rPr lang="es-MX" dirty="0" smtClean="0"/>
            <a:t>Horizontal</a:t>
          </a:r>
          <a:endParaRPr lang="es-MX" dirty="0"/>
        </a:p>
      </dgm:t>
    </dgm:pt>
    <dgm:pt modelId="{CC6959B2-2983-4CBD-B5D1-15625B18792D}" type="parTrans" cxnId="{C82C19D6-E720-4062-B311-D19515859498}">
      <dgm:prSet/>
      <dgm:spPr/>
      <dgm:t>
        <a:bodyPr/>
        <a:lstStyle/>
        <a:p>
          <a:endParaRPr lang="es-MX"/>
        </a:p>
      </dgm:t>
    </dgm:pt>
    <dgm:pt modelId="{CACFD4B6-88B7-4734-A9D6-C5F544B7B92D}" type="sibTrans" cxnId="{C82C19D6-E720-4062-B311-D19515859498}">
      <dgm:prSet/>
      <dgm:spPr/>
      <dgm:t>
        <a:bodyPr/>
        <a:lstStyle/>
        <a:p>
          <a:endParaRPr lang="es-MX"/>
        </a:p>
      </dgm:t>
    </dgm:pt>
    <dgm:pt modelId="{6F2B8110-3F3D-4766-8D51-BAC5DE987D6F}">
      <dgm:prSet phldrT="[Texto]"/>
      <dgm:spPr/>
      <dgm:t>
        <a:bodyPr/>
        <a:lstStyle/>
        <a:p>
          <a:r>
            <a:rPr lang="es-ES" dirty="0" smtClean="0"/>
            <a:t>Muestra las jerarquías de izquierda a derecha.</a:t>
          </a:r>
          <a:endParaRPr lang="es-MX" dirty="0"/>
        </a:p>
      </dgm:t>
    </dgm:pt>
    <dgm:pt modelId="{7FD8D238-965E-4AB7-A0E3-87C0A8A778BC}" type="parTrans" cxnId="{7464456F-1E22-47B7-A729-8E98EC3210C9}">
      <dgm:prSet/>
      <dgm:spPr/>
      <dgm:t>
        <a:bodyPr/>
        <a:lstStyle/>
        <a:p>
          <a:endParaRPr lang="es-MX"/>
        </a:p>
      </dgm:t>
    </dgm:pt>
    <dgm:pt modelId="{DC5DC468-2A47-42A9-8B46-3B1B283514CD}" type="sibTrans" cxnId="{7464456F-1E22-47B7-A729-8E98EC3210C9}">
      <dgm:prSet/>
      <dgm:spPr/>
      <dgm:t>
        <a:bodyPr/>
        <a:lstStyle/>
        <a:p>
          <a:endParaRPr lang="es-MX"/>
        </a:p>
      </dgm:t>
    </dgm:pt>
    <dgm:pt modelId="{3BFD526C-3DB9-432F-902F-2A2FC5B9D246}">
      <dgm:prSet phldrT="[Texto]"/>
      <dgm:spPr/>
      <dgm:t>
        <a:bodyPr/>
        <a:lstStyle/>
        <a:p>
          <a:r>
            <a:rPr lang="es-MX" dirty="0" smtClean="0"/>
            <a:t>Mixto</a:t>
          </a:r>
          <a:endParaRPr lang="es-MX" dirty="0"/>
        </a:p>
      </dgm:t>
    </dgm:pt>
    <dgm:pt modelId="{0B5368F2-EA71-418D-82A0-9B7808441FC1}" type="parTrans" cxnId="{FE08C8BE-A038-4EF5-9F5D-992E662BEAC5}">
      <dgm:prSet/>
      <dgm:spPr/>
      <dgm:t>
        <a:bodyPr/>
        <a:lstStyle/>
        <a:p>
          <a:endParaRPr lang="es-MX"/>
        </a:p>
      </dgm:t>
    </dgm:pt>
    <dgm:pt modelId="{BD1204D7-D691-4559-A3AA-BA8220F3BE3D}" type="sibTrans" cxnId="{FE08C8BE-A038-4EF5-9F5D-992E662BEAC5}">
      <dgm:prSet/>
      <dgm:spPr/>
      <dgm:t>
        <a:bodyPr/>
        <a:lstStyle/>
        <a:p>
          <a:endParaRPr lang="es-MX"/>
        </a:p>
      </dgm:t>
    </dgm:pt>
    <dgm:pt modelId="{68145795-63BB-41A4-87E2-EEA5DB8D2D00}">
      <dgm:prSet phldrT="[Texto]"/>
      <dgm:spPr/>
      <dgm:t>
        <a:bodyPr/>
        <a:lstStyle/>
        <a:p>
          <a:r>
            <a:rPr lang="es-ES" dirty="0" smtClean="0"/>
            <a:t>Es una combinación entre el horizontal y el vertical.</a:t>
          </a:r>
          <a:endParaRPr lang="es-MX" dirty="0"/>
        </a:p>
      </dgm:t>
    </dgm:pt>
    <dgm:pt modelId="{5D0FE087-932C-4A1B-94B7-F05F951397DC}" type="parTrans" cxnId="{E89ACEBA-6A6A-414C-BBED-020DFED47C75}">
      <dgm:prSet/>
      <dgm:spPr/>
      <dgm:t>
        <a:bodyPr/>
        <a:lstStyle/>
        <a:p>
          <a:endParaRPr lang="es-MX"/>
        </a:p>
      </dgm:t>
    </dgm:pt>
    <dgm:pt modelId="{D1FEA8C8-88E6-4CC0-B415-D075E242B5C7}" type="sibTrans" cxnId="{E89ACEBA-6A6A-414C-BBED-020DFED47C75}">
      <dgm:prSet/>
      <dgm:spPr/>
      <dgm:t>
        <a:bodyPr/>
        <a:lstStyle/>
        <a:p>
          <a:endParaRPr lang="es-MX"/>
        </a:p>
      </dgm:t>
    </dgm:pt>
    <dgm:pt modelId="{CE5154A7-5F72-4C77-9BDC-9CED1A079F2B}">
      <dgm:prSet phldrT="[Texto]"/>
      <dgm:spPr/>
      <dgm:t>
        <a:bodyPr/>
        <a:lstStyle/>
        <a:p>
          <a:r>
            <a:rPr lang="es-ES" dirty="0" smtClean="0"/>
            <a:t>La autoridad máxima está en el centro, y alrededor de ella se forman círculos concéntricos donde figuran las autoridades en: escalar y tabular.</a:t>
          </a:r>
          <a:endParaRPr lang="es-MX" dirty="0"/>
        </a:p>
      </dgm:t>
    </dgm:pt>
    <dgm:pt modelId="{30F86A00-13EF-4158-BF8A-87B491A4E3E2}" type="parTrans" cxnId="{C5542E6E-EBBE-4915-89DF-D84463C246E2}">
      <dgm:prSet/>
      <dgm:spPr/>
      <dgm:t>
        <a:bodyPr/>
        <a:lstStyle/>
        <a:p>
          <a:endParaRPr lang="es-MX"/>
        </a:p>
      </dgm:t>
    </dgm:pt>
    <dgm:pt modelId="{C22772B9-5B53-48C1-B332-5B71F064EBC6}" type="sibTrans" cxnId="{C5542E6E-EBBE-4915-89DF-D84463C246E2}">
      <dgm:prSet/>
      <dgm:spPr/>
      <dgm:t>
        <a:bodyPr/>
        <a:lstStyle/>
        <a:p>
          <a:endParaRPr lang="es-MX"/>
        </a:p>
      </dgm:t>
    </dgm:pt>
    <dgm:pt modelId="{BCAFBA5A-D7E6-4787-90ED-23AC3A29E4C4}">
      <dgm:prSet phldrT="[Texto]"/>
      <dgm:spPr/>
      <dgm:t>
        <a:bodyPr/>
        <a:lstStyle/>
        <a:p>
          <a:r>
            <a:rPr lang="es-ES" dirty="0" smtClean="0"/>
            <a:t>De arriba abajo.</a:t>
          </a:r>
          <a:endParaRPr lang="es-MX" dirty="0"/>
        </a:p>
      </dgm:t>
    </dgm:pt>
    <dgm:pt modelId="{617A496D-A4F4-4054-8515-9BBEE193906D}" type="parTrans" cxnId="{7DA0068E-0275-4194-8FDA-BEB44D7D9D90}">
      <dgm:prSet/>
      <dgm:spPr/>
      <dgm:t>
        <a:bodyPr/>
        <a:lstStyle/>
        <a:p>
          <a:endParaRPr lang="es-MX"/>
        </a:p>
      </dgm:t>
    </dgm:pt>
    <dgm:pt modelId="{AE559961-3FD3-4EED-BCA6-0E188A898282}" type="sibTrans" cxnId="{7DA0068E-0275-4194-8FDA-BEB44D7D9D90}">
      <dgm:prSet/>
      <dgm:spPr/>
      <dgm:t>
        <a:bodyPr/>
        <a:lstStyle/>
        <a:p>
          <a:endParaRPr lang="es-MX"/>
        </a:p>
      </dgm:t>
    </dgm:pt>
    <dgm:pt modelId="{458E9308-3D5D-4B38-A4CD-AC0F25392B23}" type="pres">
      <dgm:prSet presAssocID="{5C5B232C-B605-42F1-B86D-1BC5C0209E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05094F-1530-4DEC-94D3-20EEEB016786}" type="pres">
      <dgm:prSet presAssocID="{A9B8FCAE-D5A1-4A06-9330-CE199E727F3F}" presName="composite" presStyleCnt="0"/>
      <dgm:spPr/>
    </dgm:pt>
    <dgm:pt modelId="{82E487D9-E359-45BD-A0F2-8B9EECAB1AD0}" type="pres">
      <dgm:prSet presAssocID="{A9B8FCAE-D5A1-4A06-9330-CE199E727F3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5E502B-DB35-44F7-8898-95E5CAF3ED54}" type="pres">
      <dgm:prSet presAssocID="{A9B8FCAE-D5A1-4A06-9330-CE199E727F3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D81F5F-B57A-4162-B124-4C1FD8FB4DC9}" type="pres">
      <dgm:prSet presAssocID="{35D683F8-95B8-4F8D-B169-372075EBD14A}" presName="space" presStyleCnt="0"/>
      <dgm:spPr/>
    </dgm:pt>
    <dgm:pt modelId="{4EF2011E-EFE7-4E64-97F1-B44C5F32C301}" type="pres">
      <dgm:prSet presAssocID="{CFE83503-A6B5-4E0B-BEB9-191714D2FF52}" presName="composite" presStyleCnt="0"/>
      <dgm:spPr/>
    </dgm:pt>
    <dgm:pt modelId="{6EBA6317-1A2A-49BF-AF84-41A1618BCBA0}" type="pres">
      <dgm:prSet presAssocID="{CFE83503-A6B5-4E0B-BEB9-191714D2FF5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2C8B7-EDBE-4EA4-9099-198B265EDE4E}" type="pres">
      <dgm:prSet presAssocID="{CFE83503-A6B5-4E0B-BEB9-191714D2FF5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0CB140-737C-4A42-AA02-AF2F69FF2DB7}" type="pres">
      <dgm:prSet presAssocID="{CACFD4B6-88B7-4734-A9D6-C5F544B7B92D}" presName="space" presStyleCnt="0"/>
      <dgm:spPr/>
    </dgm:pt>
    <dgm:pt modelId="{4E64B13D-4890-493D-BD41-ED36DC110FEC}" type="pres">
      <dgm:prSet presAssocID="{3BFD526C-3DB9-432F-902F-2A2FC5B9D246}" presName="composite" presStyleCnt="0"/>
      <dgm:spPr/>
    </dgm:pt>
    <dgm:pt modelId="{BBE5F4B5-4984-4EEB-8746-8F97DCDC3F0D}" type="pres">
      <dgm:prSet presAssocID="{3BFD526C-3DB9-432F-902F-2A2FC5B9D24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8A531E-1DCF-46F2-970C-DCB8984DE3D9}" type="pres">
      <dgm:prSet presAssocID="{3BFD526C-3DB9-432F-902F-2A2FC5B9D24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D97A98-7087-4024-80F6-F850487E0CEA}" srcId="{A9B8FCAE-D5A1-4A06-9330-CE199E727F3F}" destId="{42C2ABAB-0E7E-4F83-B653-1F9E3C6E8189}" srcOrd="0" destOrd="0" parTransId="{409DE2F7-C4EE-414D-8252-CE038BCB470D}" sibTransId="{EBD8F453-C866-4A1D-9EA4-839433913237}"/>
    <dgm:cxn modelId="{386497B3-B579-4B32-BE42-C8318F68F7C1}" type="presOf" srcId="{CFE83503-A6B5-4E0B-BEB9-191714D2FF52}" destId="{6EBA6317-1A2A-49BF-AF84-41A1618BCBA0}" srcOrd="0" destOrd="0" presId="urn:microsoft.com/office/officeart/2005/8/layout/hList1"/>
    <dgm:cxn modelId="{7464456F-1E22-47B7-A729-8E98EC3210C9}" srcId="{CFE83503-A6B5-4E0B-BEB9-191714D2FF52}" destId="{6F2B8110-3F3D-4766-8D51-BAC5DE987D6F}" srcOrd="0" destOrd="0" parTransId="{7FD8D238-965E-4AB7-A0E3-87C0A8A778BC}" sibTransId="{DC5DC468-2A47-42A9-8B46-3B1B283514CD}"/>
    <dgm:cxn modelId="{E692A962-B588-47D3-BFEB-E88BC094BF19}" srcId="{5C5B232C-B605-42F1-B86D-1BC5C0209E89}" destId="{A9B8FCAE-D5A1-4A06-9330-CE199E727F3F}" srcOrd="0" destOrd="0" parTransId="{F7B4EFF6-F3B4-4230-B55D-2258570889D4}" sibTransId="{35D683F8-95B8-4F8D-B169-372075EBD14A}"/>
    <dgm:cxn modelId="{77F6A736-C6AE-42CB-BB0B-32CC3E1F1EE7}" type="presOf" srcId="{68145795-63BB-41A4-87E2-EEA5DB8D2D00}" destId="{518A531E-1DCF-46F2-970C-DCB8984DE3D9}" srcOrd="0" destOrd="0" presId="urn:microsoft.com/office/officeart/2005/8/layout/hList1"/>
    <dgm:cxn modelId="{4D6718E4-42C7-4CEE-B87B-324D2AE5FF18}" type="presOf" srcId="{5C5B232C-B605-42F1-B86D-1BC5C0209E89}" destId="{458E9308-3D5D-4B38-A4CD-AC0F25392B23}" srcOrd="0" destOrd="0" presId="urn:microsoft.com/office/officeart/2005/8/layout/hList1"/>
    <dgm:cxn modelId="{47953DF7-9EB5-4623-B24D-3245152D2A5A}" type="presOf" srcId="{BCAFBA5A-D7E6-4787-90ED-23AC3A29E4C4}" destId="{715E502B-DB35-44F7-8898-95E5CAF3ED54}" srcOrd="0" destOrd="1" presId="urn:microsoft.com/office/officeart/2005/8/layout/hList1"/>
    <dgm:cxn modelId="{C5542E6E-EBBE-4915-89DF-D84463C246E2}" srcId="{3BFD526C-3DB9-432F-902F-2A2FC5B9D246}" destId="{CE5154A7-5F72-4C77-9BDC-9CED1A079F2B}" srcOrd="1" destOrd="0" parTransId="{30F86A00-13EF-4158-BF8A-87B491A4E3E2}" sibTransId="{C22772B9-5B53-48C1-B332-5B71F064EBC6}"/>
    <dgm:cxn modelId="{D0AEDE3D-5891-4B9D-88BA-66BC32685133}" type="presOf" srcId="{42C2ABAB-0E7E-4F83-B653-1F9E3C6E8189}" destId="{715E502B-DB35-44F7-8898-95E5CAF3ED54}" srcOrd="0" destOrd="0" presId="urn:microsoft.com/office/officeart/2005/8/layout/hList1"/>
    <dgm:cxn modelId="{FE08C8BE-A038-4EF5-9F5D-992E662BEAC5}" srcId="{5C5B232C-B605-42F1-B86D-1BC5C0209E89}" destId="{3BFD526C-3DB9-432F-902F-2A2FC5B9D246}" srcOrd="2" destOrd="0" parTransId="{0B5368F2-EA71-418D-82A0-9B7808441FC1}" sibTransId="{BD1204D7-D691-4559-A3AA-BA8220F3BE3D}"/>
    <dgm:cxn modelId="{7DA0068E-0275-4194-8FDA-BEB44D7D9D90}" srcId="{A9B8FCAE-D5A1-4A06-9330-CE199E727F3F}" destId="{BCAFBA5A-D7E6-4787-90ED-23AC3A29E4C4}" srcOrd="1" destOrd="0" parTransId="{617A496D-A4F4-4054-8515-9BBEE193906D}" sibTransId="{AE559961-3FD3-4EED-BCA6-0E188A898282}"/>
    <dgm:cxn modelId="{51794926-8CAF-4398-80D5-BFA8ECBCFFDC}" type="presOf" srcId="{6F2B8110-3F3D-4766-8D51-BAC5DE987D6F}" destId="{7D82C8B7-EDBE-4EA4-9099-198B265EDE4E}" srcOrd="0" destOrd="0" presId="urn:microsoft.com/office/officeart/2005/8/layout/hList1"/>
    <dgm:cxn modelId="{A1B3CA67-0F58-4E1C-9934-9C4155A1739E}" type="presOf" srcId="{CE5154A7-5F72-4C77-9BDC-9CED1A079F2B}" destId="{518A531E-1DCF-46F2-970C-DCB8984DE3D9}" srcOrd="0" destOrd="1" presId="urn:microsoft.com/office/officeart/2005/8/layout/hList1"/>
    <dgm:cxn modelId="{C82C19D6-E720-4062-B311-D19515859498}" srcId="{5C5B232C-B605-42F1-B86D-1BC5C0209E89}" destId="{CFE83503-A6B5-4E0B-BEB9-191714D2FF52}" srcOrd="1" destOrd="0" parTransId="{CC6959B2-2983-4CBD-B5D1-15625B18792D}" sibTransId="{CACFD4B6-88B7-4734-A9D6-C5F544B7B92D}"/>
    <dgm:cxn modelId="{B69F868A-6C00-49A9-9A41-0642BCA52DB3}" type="presOf" srcId="{A9B8FCAE-D5A1-4A06-9330-CE199E727F3F}" destId="{82E487D9-E359-45BD-A0F2-8B9EECAB1AD0}" srcOrd="0" destOrd="0" presId="urn:microsoft.com/office/officeart/2005/8/layout/hList1"/>
    <dgm:cxn modelId="{E89ACEBA-6A6A-414C-BBED-020DFED47C75}" srcId="{3BFD526C-3DB9-432F-902F-2A2FC5B9D246}" destId="{68145795-63BB-41A4-87E2-EEA5DB8D2D00}" srcOrd="0" destOrd="0" parTransId="{5D0FE087-932C-4A1B-94B7-F05F951397DC}" sibTransId="{D1FEA8C8-88E6-4CC0-B415-D075E242B5C7}"/>
    <dgm:cxn modelId="{59D2203F-2C16-4357-B9CD-1ADB147D4DC1}" type="presOf" srcId="{3BFD526C-3DB9-432F-902F-2A2FC5B9D246}" destId="{BBE5F4B5-4984-4EEB-8746-8F97DCDC3F0D}" srcOrd="0" destOrd="0" presId="urn:microsoft.com/office/officeart/2005/8/layout/hList1"/>
    <dgm:cxn modelId="{BABE9A24-D8E3-4999-A73C-D23B665EC879}" type="presParOf" srcId="{458E9308-3D5D-4B38-A4CD-AC0F25392B23}" destId="{1705094F-1530-4DEC-94D3-20EEEB016786}" srcOrd="0" destOrd="0" presId="urn:microsoft.com/office/officeart/2005/8/layout/hList1"/>
    <dgm:cxn modelId="{97D66321-CA92-445E-A0F6-A823F57BC4C1}" type="presParOf" srcId="{1705094F-1530-4DEC-94D3-20EEEB016786}" destId="{82E487D9-E359-45BD-A0F2-8B9EECAB1AD0}" srcOrd="0" destOrd="0" presId="urn:microsoft.com/office/officeart/2005/8/layout/hList1"/>
    <dgm:cxn modelId="{7A88AD37-5D6A-49D9-80B0-7394F50B186F}" type="presParOf" srcId="{1705094F-1530-4DEC-94D3-20EEEB016786}" destId="{715E502B-DB35-44F7-8898-95E5CAF3ED54}" srcOrd="1" destOrd="0" presId="urn:microsoft.com/office/officeart/2005/8/layout/hList1"/>
    <dgm:cxn modelId="{4CF3B0E9-2D5F-48CA-BC49-5D7715F1B5DF}" type="presParOf" srcId="{458E9308-3D5D-4B38-A4CD-AC0F25392B23}" destId="{5CD81F5F-B57A-4162-B124-4C1FD8FB4DC9}" srcOrd="1" destOrd="0" presId="urn:microsoft.com/office/officeart/2005/8/layout/hList1"/>
    <dgm:cxn modelId="{BF2F3430-6699-4F87-BA6A-0D49CDCA07A5}" type="presParOf" srcId="{458E9308-3D5D-4B38-A4CD-AC0F25392B23}" destId="{4EF2011E-EFE7-4E64-97F1-B44C5F32C301}" srcOrd="2" destOrd="0" presId="urn:microsoft.com/office/officeart/2005/8/layout/hList1"/>
    <dgm:cxn modelId="{E350E9F1-DE63-4409-B5E5-10EDEF5DCE9A}" type="presParOf" srcId="{4EF2011E-EFE7-4E64-97F1-B44C5F32C301}" destId="{6EBA6317-1A2A-49BF-AF84-41A1618BCBA0}" srcOrd="0" destOrd="0" presId="urn:microsoft.com/office/officeart/2005/8/layout/hList1"/>
    <dgm:cxn modelId="{13D6D331-1785-4782-89AB-63063A1770C0}" type="presParOf" srcId="{4EF2011E-EFE7-4E64-97F1-B44C5F32C301}" destId="{7D82C8B7-EDBE-4EA4-9099-198B265EDE4E}" srcOrd="1" destOrd="0" presId="urn:microsoft.com/office/officeart/2005/8/layout/hList1"/>
    <dgm:cxn modelId="{C7DB46F0-D475-45A5-AF43-3D8A868B690E}" type="presParOf" srcId="{458E9308-3D5D-4B38-A4CD-AC0F25392B23}" destId="{930CB140-737C-4A42-AA02-AF2F69FF2DB7}" srcOrd="3" destOrd="0" presId="urn:microsoft.com/office/officeart/2005/8/layout/hList1"/>
    <dgm:cxn modelId="{98304334-2797-4A17-826F-40A58923726F}" type="presParOf" srcId="{458E9308-3D5D-4B38-A4CD-AC0F25392B23}" destId="{4E64B13D-4890-493D-BD41-ED36DC110FEC}" srcOrd="4" destOrd="0" presId="urn:microsoft.com/office/officeart/2005/8/layout/hList1"/>
    <dgm:cxn modelId="{C22B8547-0F79-4080-8353-2C05CEBE85E9}" type="presParOf" srcId="{4E64B13D-4890-493D-BD41-ED36DC110FEC}" destId="{BBE5F4B5-4984-4EEB-8746-8F97DCDC3F0D}" srcOrd="0" destOrd="0" presId="urn:microsoft.com/office/officeart/2005/8/layout/hList1"/>
    <dgm:cxn modelId="{4C0CE150-0AF7-4D11-B06A-CC053FBE0D2B}" type="presParOf" srcId="{4E64B13D-4890-493D-BD41-ED36DC110FEC}" destId="{518A531E-1DCF-46F2-970C-DCB8984DE3D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56053E-E2E8-49FF-8517-7925B98630B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5F728397-B55C-4DEB-BD6C-C0671D1FD8B0}">
      <dgm:prSet phldrT="[Texto]"/>
      <dgm:spPr/>
      <dgm:t>
        <a:bodyPr/>
        <a:lstStyle/>
        <a:p>
          <a:r>
            <a:rPr lang="es-MX" dirty="0" smtClean="0"/>
            <a:t>Giro o actividad</a:t>
          </a:r>
          <a:endParaRPr lang="es-MX" dirty="0"/>
        </a:p>
      </dgm:t>
    </dgm:pt>
    <dgm:pt modelId="{C1718298-9C5D-40F1-B6E3-002704A9CF99}" type="parTrans" cxnId="{98912CE3-CAB8-4257-B5C3-C9F7764399AE}">
      <dgm:prSet/>
      <dgm:spPr/>
      <dgm:t>
        <a:bodyPr/>
        <a:lstStyle/>
        <a:p>
          <a:endParaRPr lang="es-MX"/>
        </a:p>
      </dgm:t>
    </dgm:pt>
    <dgm:pt modelId="{FF5F069A-90C0-4E80-8F6C-1916FE77E09C}" type="sibTrans" cxnId="{98912CE3-CAB8-4257-B5C3-C9F7764399AE}">
      <dgm:prSet/>
      <dgm:spPr/>
      <dgm:t>
        <a:bodyPr/>
        <a:lstStyle/>
        <a:p>
          <a:endParaRPr lang="es-MX"/>
        </a:p>
      </dgm:t>
    </dgm:pt>
    <dgm:pt modelId="{2C278D4A-0DBD-4AC0-9D32-F5F66E6423C1}">
      <dgm:prSet phldrT="[Texto]"/>
      <dgm:spPr/>
      <dgm:t>
        <a:bodyPr/>
        <a:lstStyle/>
        <a:p>
          <a:r>
            <a:rPr lang="es-MX" dirty="0" smtClean="0"/>
            <a:t>Magnitud</a:t>
          </a:r>
          <a:endParaRPr lang="es-MX" dirty="0"/>
        </a:p>
      </dgm:t>
    </dgm:pt>
    <dgm:pt modelId="{D2B28F9F-369A-460C-9963-52E2ABCFF120}" type="parTrans" cxnId="{F54C24B0-4BF0-4DA7-91D6-8C7C56BB2913}">
      <dgm:prSet/>
      <dgm:spPr/>
      <dgm:t>
        <a:bodyPr/>
        <a:lstStyle/>
        <a:p>
          <a:endParaRPr lang="es-MX"/>
        </a:p>
      </dgm:t>
    </dgm:pt>
    <dgm:pt modelId="{6887D12C-5911-4A98-9A6D-BBD7F2319111}" type="sibTrans" cxnId="{F54C24B0-4BF0-4DA7-91D6-8C7C56BB2913}">
      <dgm:prSet/>
      <dgm:spPr/>
      <dgm:t>
        <a:bodyPr/>
        <a:lstStyle/>
        <a:p>
          <a:endParaRPr lang="es-MX"/>
        </a:p>
      </dgm:t>
    </dgm:pt>
    <dgm:pt modelId="{B56FB3BE-F7D9-48E0-8E31-3896D9B51279}">
      <dgm:prSet phldrT="[Texto]"/>
      <dgm:spPr/>
      <dgm:t>
        <a:bodyPr/>
        <a:lstStyle/>
        <a:p>
          <a:r>
            <a:rPr lang="es-MX" dirty="0" smtClean="0"/>
            <a:t>Propósito</a:t>
          </a:r>
          <a:endParaRPr lang="es-MX" dirty="0"/>
        </a:p>
      </dgm:t>
    </dgm:pt>
    <dgm:pt modelId="{7DAFC415-53C3-46AC-B83F-2DD7C0172DBB}" type="parTrans" cxnId="{25F52B19-376C-49EF-A9F0-C85A0B596F18}">
      <dgm:prSet/>
      <dgm:spPr/>
      <dgm:t>
        <a:bodyPr/>
        <a:lstStyle/>
        <a:p>
          <a:endParaRPr lang="es-MX"/>
        </a:p>
      </dgm:t>
    </dgm:pt>
    <dgm:pt modelId="{18F8655B-12B8-48CA-98D9-DBF0F86905F8}" type="sibTrans" cxnId="{25F52B19-376C-49EF-A9F0-C85A0B596F18}">
      <dgm:prSet/>
      <dgm:spPr/>
      <dgm:t>
        <a:bodyPr/>
        <a:lstStyle/>
        <a:p>
          <a:endParaRPr lang="es-MX"/>
        </a:p>
      </dgm:t>
    </dgm:pt>
    <dgm:pt modelId="{34030B66-D332-46A0-AB9D-177E3573BD7A}" type="pres">
      <dgm:prSet presAssocID="{A656053E-E2E8-49FF-8517-7925B98630B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995A653-5D9E-4B75-BF59-2B43F669A685}" type="pres">
      <dgm:prSet presAssocID="{5F728397-B55C-4DEB-BD6C-C0671D1FD8B0}" presName="Accent1" presStyleCnt="0"/>
      <dgm:spPr/>
    </dgm:pt>
    <dgm:pt modelId="{0E043359-E762-4841-AE0F-D3D66E485F46}" type="pres">
      <dgm:prSet presAssocID="{5F728397-B55C-4DEB-BD6C-C0671D1FD8B0}" presName="Accent" presStyleLbl="node1" presStyleIdx="0" presStyleCnt="3"/>
      <dgm:spPr/>
    </dgm:pt>
    <dgm:pt modelId="{28D5684F-FBB5-42AA-9E65-7919B34DD6E8}" type="pres">
      <dgm:prSet presAssocID="{5F728397-B55C-4DEB-BD6C-C0671D1FD8B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F31DFE-4A0E-4F25-A943-175662FEFD7B}" type="pres">
      <dgm:prSet presAssocID="{2C278D4A-0DBD-4AC0-9D32-F5F66E6423C1}" presName="Accent2" presStyleCnt="0"/>
      <dgm:spPr/>
    </dgm:pt>
    <dgm:pt modelId="{0D99B3C4-DA32-45B6-9D12-35637C857D28}" type="pres">
      <dgm:prSet presAssocID="{2C278D4A-0DBD-4AC0-9D32-F5F66E6423C1}" presName="Accent" presStyleLbl="node1" presStyleIdx="1" presStyleCnt="3"/>
      <dgm:spPr/>
    </dgm:pt>
    <dgm:pt modelId="{0E3A456E-E0F0-40AC-B848-BA96B342F68F}" type="pres">
      <dgm:prSet presAssocID="{2C278D4A-0DBD-4AC0-9D32-F5F66E6423C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7D88C7-99A2-4284-A0BE-929EEE26620D}" type="pres">
      <dgm:prSet presAssocID="{B56FB3BE-F7D9-48E0-8E31-3896D9B51279}" presName="Accent3" presStyleCnt="0"/>
      <dgm:spPr/>
    </dgm:pt>
    <dgm:pt modelId="{947BB08A-0347-4A91-BC79-68EF89F67F63}" type="pres">
      <dgm:prSet presAssocID="{B56FB3BE-F7D9-48E0-8E31-3896D9B51279}" presName="Accent" presStyleLbl="node1" presStyleIdx="2" presStyleCnt="3"/>
      <dgm:spPr/>
    </dgm:pt>
    <dgm:pt modelId="{3074D093-BC69-43A2-9F2C-B647A173302A}" type="pres">
      <dgm:prSet presAssocID="{B56FB3BE-F7D9-48E0-8E31-3896D9B5127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E6C644-004E-4033-9835-4314C001C11F}" type="presOf" srcId="{5F728397-B55C-4DEB-BD6C-C0671D1FD8B0}" destId="{28D5684F-FBB5-42AA-9E65-7919B34DD6E8}" srcOrd="0" destOrd="0" presId="urn:microsoft.com/office/officeart/2009/layout/CircleArrowProcess"/>
    <dgm:cxn modelId="{98912CE3-CAB8-4257-B5C3-C9F7764399AE}" srcId="{A656053E-E2E8-49FF-8517-7925B98630B6}" destId="{5F728397-B55C-4DEB-BD6C-C0671D1FD8B0}" srcOrd="0" destOrd="0" parTransId="{C1718298-9C5D-40F1-B6E3-002704A9CF99}" sibTransId="{FF5F069A-90C0-4E80-8F6C-1916FE77E09C}"/>
    <dgm:cxn modelId="{25F52B19-376C-49EF-A9F0-C85A0B596F18}" srcId="{A656053E-E2E8-49FF-8517-7925B98630B6}" destId="{B56FB3BE-F7D9-48E0-8E31-3896D9B51279}" srcOrd="2" destOrd="0" parTransId="{7DAFC415-53C3-46AC-B83F-2DD7C0172DBB}" sibTransId="{18F8655B-12B8-48CA-98D9-DBF0F86905F8}"/>
    <dgm:cxn modelId="{34D61E1F-EE55-4BD0-96EB-F5B96EEE4310}" type="presOf" srcId="{2C278D4A-0DBD-4AC0-9D32-F5F66E6423C1}" destId="{0E3A456E-E0F0-40AC-B848-BA96B342F68F}" srcOrd="0" destOrd="0" presId="urn:microsoft.com/office/officeart/2009/layout/CircleArrowProcess"/>
    <dgm:cxn modelId="{0B4794B0-9174-4BEC-82E4-7BE807AEA420}" type="presOf" srcId="{B56FB3BE-F7D9-48E0-8E31-3896D9B51279}" destId="{3074D093-BC69-43A2-9F2C-B647A173302A}" srcOrd="0" destOrd="0" presId="urn:microsoft.com/office/officeart/2009/layout/CircleArrowProcess"/>
    <dgm:cxn modelId="{F54C24B0-4BF0-4DA7-91D6-8C7C56BB2913}" srcId="{A656053E-E2E8-49FF-8517-7925B98630B6}" destId="{2C278D4A-0DBD-4AC0-9D32-F5F66E6423C1}" srcOrd="1" destOrd="0" parTransId="{D2B28F9F-369A-460C-9963-52E2ABCFF120}" sibTransId="{6887D12C-5911-4A98-9A6D-BBD7F2319111}"/>
    <dgm:cxn modelId="{99E3BB54-97E4-43D9-96DD-B179B0BC86BB}" type="presOf" srcId="{A656053E-E2E8-49FF-8517-7925B98630B6}" destId="{34030B66-D332-46A0-AB9D-177E3573BD7A}" srcOrd="0" destOrd="0" presId="urn:microsoft.com/office/officeart/2009/layout/CircleArrowProcess"/>
    <dgm:cxn modelId="{0707ED32-5A56-4A47-8D61-65ADA220B692}" type="presParOf" srcId="{34030B66-D332-46A0-AB9D-177E3573BD7A}" destId="{D995A653-5D9E-4B75-BF59-2B43F669A685}" srcOrd="0" destOrd="0" presId="urn:microsoft.com/office/officeart/2009/layout/CircleArrowProcess"/>
    <dgm:cxn modelId="{DC7BC1CC-F9AE-49CF-B362-EF6AAA80F218}" type="presParOf" srcId="{D995A653-5D9E-4B75-BF59-2B43F669A685}" destId="{0E043359-E762-4841-AE0F-D3D66E485F46}" srcOrd="0" destOrd="0" presId="urn:microsoft.com/office/officeart/2009/layout/CircleArrowProcess"/>
    <dgm:cxn modelId="{B0C9221F-C2A8-4B51-8888-ED414E437C37}" type="presParOf" srcId="{34030B66-D332-46A0-AB9D-177E3573BD7A}" destId="{28D5684F-FBB5-42AA-9E65-7919B34DD6E8}" srcOrd="1" destOrd="0" presId="urn:microsoft.com/office/officeart/2009/layout/CircleArrowProcess"/>
    <dgm:cxn modelId="{454B3EE9-508D-4939-ABAE-B1DBB55A21F8}" type="presParOf" srcId="{34030B66-D332-46A0-AB9D-177E3573BD7A}" destId="{3FF31DFE-4A0E-4F25-A943-175662FEFD7B}" srcOrd="2" destOrd="0" presId="urn:microsoft.com/office/officeart/2009/layout/CircleArrowProcess"/>
    <dgm:cxn modelId="{5D71291A-320C-4B6E-93ED-F2DCA705DCCE}" type="presParOf" srcId="{3FF31DFE-4A0E-4F25-A943-175662FEFD7B}" destId="{0D99B3C4-DA32-45B6-9D12-35637C857D28}" srcOrd="0" destOrd="0" presId="urn:microsoft.com/office/officeart/2009/layout/CircleArrowProcess"/>
    <dgm:cxn modelId="{5104DB1F-6CD4-4394-A612-965809CABCC8}" type="presParOf" srcId="{34030B66-D332-46A0-AB9D-177E3573BD7A}" destId="{0E3A456E-E0F0-40AC-B848-BA96B342F68F}" srcOrd="3" destOrd="0" presId="urn:microsoft.com/office/officeart/2009/layout/CircleArrowProcess"/>
    <dgm:cxn modelId="{CE98459B-17A8-492C-89B3-BD001EB0A633}" type="presParOf" srcId="{34030B66-D332-46A0-AB9D-177E3573BD7A}" destId="{007D88C7-99A2-4284-A0BE-929EEE26620D}" srcOrd="4" destOrd="0" presId="urn:microsoft.com/office/officeart/2009/layout/CircleArrowProcess"/>
    <dgm:cxn modelId="{5905D838-B30E-4BFA-B6E9-C7DB8A25B742}" type="presParOf" srcId="{007D88C7-99A2-4284-A0BE-929EEE26620D}" destId="{947BB08A-0347-4A91-BC79-68EF89F67F63}" srcOrd="0" destOrd="0" presId="urn:microsoft.com/office/officeart/2009/layout/CircleArrowProcess"/>
    <dgm:cxn modelId="{3217ABF4-4D9E-49E9-91E8-F447FCCB9DB0}" type="presParOf" srcId="{34030B66-D332-46A0-AB9D-177E3573BD7A}" destId="{3074D093-BC69-43A2-9F2C-B647A173302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90FC0C-8E28-44FD-A61F-D7DFCDFEC920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29A6302-46E5-403B-89FF-87A677A1331A}">
      <dgm:prSet phldrT="[Texto]"/>
      <dgm:spPr/>
      <dgm:t>
        <a:bodyPr/>
        <a:lstStyle/>
        <a:p>
          <a:r>
            <a:rPr lang="es-MX" dirty="0" smtClean="0"/>
            <a:t>Pequeñas </a:t>
          </a:r>
          <a:endParaRPr lang="es-MX" dirty="0"/>
        </a:p>
      </dgm:t>
    </dgm:pt>
    <dgm:pt modelId="{7AF11604-FCF3-4F89-9F2A-129CFD8BD0FD}" type="parTrans" cxnId="{FCECB2DE-1812-4C4F-8B64-C83C17965D9B}">
      <dgm:prSet/>
      <dgm:spPr/>
      <dgm:t>
        <a:bodyPr/>
        <a:lstStyle/>
        <a:p>
          <a:endParaRPr lang="es-MX"/>
        </a:p>
      </dgm:t>
    </dgm:pt>
    <dgm:pt modelId="{F9BB3D03-00EA-4514-8A1D-B80B121348B9}" type="sibTrans" cxnId="{FCECB2DE-1812-4C4F-8B64-C83C17965D9B}">
      <dgm:prSet/>
      <dgm:spPr/>
      <dgm:t>
        <a:bodyPr/>
        <a:lstStyle/>
        <a:p>
          <a:endParaRPr lang="es-MX"/>
        </a:p>
      </dgm:t>
    </dgm:pt>
    <dgm:pt modelId="{C42EC522-C567-4928-8F25-B6C9EEDF7276}">
      <dgm:prSet phldrT="[Texto]"/>
      <dgm:spPr/>
      <dgm:t>
        <a:bodyPr/>
        <a:lstStyle/>
        <a:p>
          <a:r>
            <a:rPr lang="es-MX" dirty="0" smtClean="0"/>
            <a:t>Medianas</a:t>
          </a:r>
          <a:endParaRPr lang="es-MX" dirty="0"/>
        </a:p>
      </dgm:t>
    </dgm:pt>
    <dgm:pt modelId="{2867DBF8-E83C-412B-9450-5D7D1F3CEA59}" type="parTrans" cxnId="{0A360EA6-D49C-4E1A-8FE1-19E53E096948}">
      <dgm:prSet/>
      <dgm:spPr/>
      <dgm:t>
        <a:bodyPr/>
        <a:lstStyle/>
        <a:p>
          <a:endParaRPr lang="es-MX"/>
        </a:p>
      </dgm:t>
    </dgm:pt>
    <dgm:pt modelId="{06DE4E0D-1B5B-42C3-8031-A88E1974A7A8}" type="sibTrans" cxnId="{0A360EA6-D49C-4E1A-8FE1-19E53E096948}">
      <dgm:prSet/>
      <dgm:spPr/>
      <dgm:t>
        <a:bodyPr/>
        <a:lstStyle/>
        <a:p>
          <a:endParaRPr lang="es-MX"/>
        </a:p>
      </dgm:t>
    </dgm:pt>
    <dgm:pt modelId="{9F7DE79A-FFA9-413E-8E21-DD3C1E8B5112}">
      <dgm:prSet phldrT="[Texto]"/>
      <dgm:spPr/>
      <dgm:t>
        <a:bodyPr/>
        <a:lstStyle/>
        <a:p>
          <a:r>
            <a:rPr lang="es-MX" dirty="0" smtClean="0"/>
            <a:t>Grandes </a:t>
          </a:r>
          <a:endParaRPr lang="es-MX" dirty="0"/>
        </a:p>
      </dgm:t>
    </dgm:pt>
    <dgm:pt modelId="{7D4C1902-EA01-4905-B816-77C65078CB09}" type="parTrans" cxnId="{C5E27FDD-98CC-4F79-AEF2-977206311886}">
      <dgm:prSet/>
      <dgm:spPr/>
      <dgm:t>
        <a:bodyPr/>
        <a:lstStyle/>
        <a:p>
          <a:endParaRPr lang="es-MX"/>
        </a:p>
      </dgm:t>
    </dgm:pt>
    <dgm:pt modelId="{447D5219-DCBD-4D2E-9656-D7D622F3C1D1}" type="sibTrans" cxnId="{C5E27FDD-98CC-4F79-AEF2-977206311886}">
      <dgm:prSet/>
      <dgm:spPr/>
      <dgm:t>
        <a:bodyPr/>
        <a:lstStyle/>
        <a:p>
          <a:endParaRPr lang="es-MX"/>
        </a:p>
      </dgm:t>
    </dgm:pt>
    <dgm:pt modelId="{D093C825-192C-47A0-A069-08A5C683A411}">
      <dgm:prSet phldrT="[Texto]"/>
      <dgm:spPr/>
      <dgm:t>
        <a:bodyPr/>
        <a:lstStyle/>
        <a:p>
          <a:r>
            <a:rPr lang="es-MX" dirty="0" smtClean="0"/>
            <a:t>Finanzas</a:t>
          </a:r>
        </a:p>
        <a:p>
          <a:r>
            <a:rPr lang="es-MX" dirty="0" smtClean="0"/>
            <a:t>Mercadotecnia</a:t>
          </a:r>
        </a:p>
        <a:p>
          <a:r>
            <a:rPr lang="es-MX" dirty="0" smtClean="0"/>
            <a:t>Producción</a:t>
          </a:r>
        </a:p>
        <a:p>
          <a:r>
            <a:rPr lang="es-MX" dirty="0" smtClean="0"/>
            <a:t>Recurso humano</a:t>
          </a:r>
        </a:p>
        <a:p>
          <a:r>
            <a:rPr lang="es-MX" dirty="0" smtClean="0"/>
            <a:t>Abastecimiento</a:t>
          </a:r>
          <a:endParaRPr lang="es-MX" dirty="0"/>
        </a:p>
      </dgm:t>
    </dgm:pt>
    <dgm:pt modelId="{72B5715D-C2B6-483A-B717-948397C3A61F}" type="parTrans" cxnId="{3920F83D-24A7-4DDE-A7FC-9B08CFE1A96D}">
      <dgm:prSet/>
      <dgm:spPr/>
      <dgm:t>
        <a:bodyPr/>
        <a:lstStyle/>
        <a:p>
          <a:endParaRPr lang="es-MX"/>
        </a:p>
      </dgm:t>
    </dgm:pt>
    <dgm:pt modelId="{36DC7D8A-96C2-4116-A36C-920B9F7CC86D}" type="sibTrans" cxnId="{3920F83D-24A7-4DDE-A7FC-9B08CFE1A96D}">
      <dgm:prSet/>
      <dgm:spPr/>
      <dgm:t>
        <a:bodyPr/>
        <a:lstStyle/>
        <a:p>
          <a:endParaRPr lang="es-MX"/>
        </a:p>
      </dgm:t>
    </dgm:pt>
    <dgm:pt modelId="{F6F6CCEA-0F95-42A1-B8E7-63B052A7CE20}" type="pres">
      <dgm:prSet presAssocID="{3F90FC0C-8E28-44FD-A61F-D7DFCDFEC920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B71A8B5-4020-4285-BA7C-58D3DA00C114}" type="pres">
      <dgm:prSet presAssocID="{F29A6302-46E5-403B-89FF-87A677A1331A}" presName="composite" presStyleCnt="0"/>
      <dgm:spPr/>
    </dgm:pt>
    <dgm:pt modelId="{E241C60E-703F-4B4C-829C-0E304344E110}" type="pres">
      <dgm:prSet presAssocID="{F29A6302-46E5-403B-89FF-87A677A1331A}" presName="BackAccent" presStyleLbl="bgShp" presStyleIdx="0" presStyleCnt="3"/>
      <dgm:spPr/>
    </dgm:pt>
    <dgm:pt modelId="{AB92F217-F869-49DC-80C5-E040485581BE}" type="pres">
      <dgm:prSet presAssocID="{F29A6302-46E5-403B-89FF-87A677A1331A}" presName="Accent" presStyleLbl="alignNode1" presStyleIdx="0" presStyleCnt="3"/>
      <dgm:spPr/>
    </dgm:pt>
    <dgm:pt modelId="{16560056-5AAF-412D-935C-FE6036111455}" type="pres">
      <dgm:prSet presAssocID="{F29A6302-46E5-403B-89FF-87A677A1331A}" presName="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60D740-6791-4A09-B546-F4E13DF56FDE}" type="pres">
      <dgm:prSet presAssocID="{F29A6302-46E5-403B-89FF-87A677A1331A}" presName="Parent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508A65-BEE5-4F54-B1B1-A853764E8575}" type="pres">
      <dgm:prSet presAssocID="{F9BB3D03-00EA-4514-8A1D-B80B121348B9}" presName="sibTrans" presStyleCnt="0"/>
      <dgm:spPr/>
    </dgm:pt>
    <dgm:pt modelId="{663A469D-EBCB-473D-985A-1A4B1D46E781}" type="pres">
      <dgm:prSet presAssocID="{C42EC522-C567-4928-8F25-B6C9EEDF7276}" presName="composite" presStyleCnt="0"/>
      <dgm:spPr/>
    </dgm:pt>
    <dgm:pt modelId="{5C3743EB-696E-4380-B995-E3AFD25A11F5}" type="pres">
      <dgm:prSet presAssocID="{C42EC522-C567-4928-8F25-B6C9EEDF7276}" presName="BackAccent" presStyleLbl="bgShp" presStyleIdx="1" presStyleCnt="3"/>
      <dgm:spPr/>
    </dgm:pt>
    <dgm:pt modelId="{53C97910-447C-4927-A6C4-362DA281493F}" type="pres">
      <dgm:prSet presAssocID="{C42EC522-C567-4928-8F25-B6C9EEDF7276}" presName="Accent" presStyleLbl="alignNode1" presStyleIdx="1" presStyleCnt="3"/>
      <dgm:spPr/>
    </dgm:pt>
    <dgm:pt modelId="{093EFB79-4CBE-4DD7-A95A-429DE9647E88}" type="pres">
      <dgm:prSet presAssocID="{C42EC522-C567-4928-8F25-B6C9EEDF7276}" presName="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DF8891-E567-4FFF-B84C-E7334736D861}" type="pres">
      <dgm:prSet presAssocID="{C42EC522-C567-4928-8F25-B6C9EEDF7276}" presName="Parent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D96B3D-AB9A-4E0E-A456-3F86DDD05293}" type="pres">
      <dgm:prSet presAssocID="{06DE4E0D-1B5B-42C3-8031-A88E1974A7A8}" presName="sibTrans" presStyleCnt="0"/>
      <dgm:spPr/>
    </dgm:pt>
    <dgm:pt modelId="{7C35556C-8952-443D-9B40-27303A471D07}" type="pres">
      <dgm:prSet presAssocID="{9F7DE79A-FFA9-413E-8E21-DD3C1E8B5112}" presName="composite" presStyleCnt="0"/>
      <dgm:spPr/>
    </dgm:pt>
    <dgm:pt modelId="{FA60A683-2148-4FD6-A2F4-DE505051D20C}" type="pres">
      <dgm:prSet presAssocID="{9F7DE79A-FFA9-413E-8E21-DD3C1E8B5112}" presName="BackAccent" presStyleLbl="bgShp" presStyleIdx="2" presStyleCnt="3"/>
      <dgm:spPr/>
    </dgm:pt>
    <dgm:pt modelId="{87428C0D-B690-4374-893B-0A1F078A3241}" type="pres">
      <dgm:prSet presAssocID="{9F7DE79A-FFA9-413E-8E21-DD3C1E8B5112}" presName="Accent" presStyleLbl="alignNode1" presStyleIdx="2" presStyleCnt="3"/>
      <dgm:spPr/>
    </dgm:pt>
    <dgm:pt modelId="{316FC35B-CBAF-4F80-A91C-C3F0199EE24D}" type="pres">
      <dgm:prSet presAssocID="{9F7DE79A-FFA9-413E-8E21-DD3C1E8B5112}" presName="Child" presStyleLbl="revTx" presStyleIdx="2" presStyleCnt="4" custScaleX="1294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047B6-D659-4A24-831D-2CB9D9AF1AA6}" type="pres">
      <dgm:prSet presAssocID="{9F7DE79A-FFA9-413E-8E21-DD3C1E8B5112}" presName="Parent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E27FDD-98CC-4F79-AEF2-977206311886}" srcId="{3F90FC0C-8E28-44FD-A61F-D7DFCDFEC920}" destId="{9F7DE79A-FFA9-413E-8E21-DD3C1E8B5112}" srcOrd="2" destOrd="0" parTransId="{7D4C1902-EA01-4905-B816-77C65078CB09}" sibTransId="{447D5219-DCBD-4D2E-9656-D7D622F3C1D1}"/>
    <dgm:cxn modelId="{FCECB2DE-1812-4C4F-8B64-C83C17965D9B}" srcId="{3F90FC0C-8E28-44FD-A61F-D7DFCDFEC920}" destId="{F29A6302-46E5-403B-89FF-87A677A1331A}" srcOrd="0" destOrd="0" parTransId="{7AF11604-FCF3-4F89-9F2A-129CFD8BD0FD}" sibTransId="{F9BB3D03-00EA-4514-8A1D-B80B121348B9}"/>
    <dgm:cxn modelId="{6C1F7BC2-4CD8-4A4C-AAB5-A35E072B8FAD}" type="presOf" srcId="{D093C825-192C-47A0-A069-08A5C683A411}" destId="{316FC35B-CBAF-4F80-A91C-C3F0199EE24D}" srcOrd="0" destOrd="0" presId="urn:microsoft.com/office/officeart/2008/layout/IncreasingCircleProcess"/>
    <dgm:cxn modelId="{E67F0CE0-D099-44F9-B2CA-E5C17A81C19C}" type="presOf" srcId="{3F90FC0C-8E28-44FD-A61F-D7DFCDFEC920}" destId="{F6F6CCEA-0F95-42A1-B8E7-63B052A7CE20}" srcOrd="0" destOrd="0" presId="urn:microsoft.com/office/officeart/2008/layout/IncreasingCircleProcess"/>
    <dgm:cxn modelId="{0A360EA6-D49C-4E1A-8FE1-19E53E096948}" srcId="{3F90FC0C-8E28-44FD-A61F-D7DFCDFEC920}" destId="{C42EC522-C567-4928-8F25-B6C9EEDF7276}" srcOrd="1" destOrd="0" parTransId="{2867DBF8-E83C-412B-9450-5D7D1F3CEA59}" sibTransId="{06DE4E0D-1B5B-42C3-8031-A88E1974A7A8}"/>
    <dgm:cxn modelId="{88F76C77-64F3-4542-ADDB-D8158710BB20}" type="presOf" srcId="{9F7DE79A-FFA9-413E-8E21-DD3C1E8B5112}" destId="{93C047B6-D659-4A24-831D-2CB9D9AF1AA6}" srcOrd="0" destOrd="0" presId="urn:microsoft.com/office/officeart/2008/layout/IncreasingCircleProcess"/>
    <dgm:cxn modelId="{A73B5F99-6074-48B5-AE8F-5A539CE7A175}" type="presOf" srcId="{F29A6302-46E5-403B-89FF-87A677A1331A}" destId="{D260D740-6791-4A09-B546-F4E13DF56FDE}" srcOrd="0" destOrd="0" presId="urn:microsoft.com/office/officeart/2008/layout/IncreasingCircleProcess"/>
    <dgm:cxn modelId="{47DB6281-1451-4D86-89A2-B8B4FC4E4F31}" type="presOf" srcId="{C42EC522-C567-4928-8F25-B6C9EEDF7276}" destId="{E8DF8891-E567-4FFF-B84C-E7334736D861}" srcOrd="0" destOrd="0" presId="urn:microsoft.com/office/officeart/2008/layout/IncreasingCircleProcess"/>
    <dgm:cxn modelId="{3920F83D-24A7-4DDE-A7FC-9B08CFE1A96D}" srcId="{9F7DE79A-FFA9-413E-8E21-DD3C1E8B5112}" destId="{D093C825-192C-47A0-A069-08A5C683A411}" srcOrd="0" destOrd="0" parTransId="{72B5715D-C2B6-483A-B717-948397C3A61F}" sibTransId="{36DC7D8A-96C2-4116-A36C-920B9F7CC86D}"/>
    <dgm:cxn modelId="{2F55B300-CA8C-4C78-A7BB-CD785C71E3DA}" type="presParOf" srcId="{F6F6CCEA-0F95-42A1-B8E7-63B052A7CE20}" destId="{6B71A8B5-4020-4285-BA7C-58D3DA00C114}" srcOrd="0" destOrd="0" presId="urn:microsoft.com/office/officeart/2008/layout/IncreasingCircleProcess"/>
    <dgm:cxn modelId="{0545239A-B659-44BB-84E7-E39AEE3BE27A}" type="presParOf" srcId="{6B71A8B5-4020-4285-BA7C-58D3DA00C114}" destId="{E241C60E-703F-4B4C-829C-0E304344E110}" srcOrd="0" destOrd="0" presId="urn:microsoft.com/office/officeart/2008/layout/IncreasingCircleProcess"/>
    <dgm:cxn modelId="{942FAD46-1FB3-432F-871F-8FA60D1A084A}" type="presParOf" srcId="{6B71A8B5-4020-4285-BA7C-58D3DA00C114}" destId="{AB92F217-F869-49DC-80C5-E040485581BE}" srcOrd="1" destOrd="0" presId="urn:microsoft.com/office/officeart/2008/layout/IncreasingCircleProcess"/>
    <dgm:cxn modelId="{6B1C1F05-3CFB-42A0-A198-68D5BD6CEB7E}" type="presParOf" srcId="{6B71A8B5-4020-4285-BA7C-58D3DA00C114}" destId="{16560056-5AAF-412D-935C-FE6036111455}" srcOrd="2" destOrd="0" presId="urn:microsoft.com/office/officeart/2008/layout/IncreasingCircleProcess"/>
    <dgm:cxn modelId="{B79E068A-0970-4FD7-AF5C-2D72C5EC4995}" type="presParOf" srcId="{6B71A8B5-4020-4285-BA7C-58D3DA00C114}" destId="{D260D740-6791-4A09-B546-F4E13DF56FDE}" srcOrd="3" destOrd="0" presId="urn:microsoft.com/office/officeart/2008/layout/IncreasingCircleProcess"/>
    <dgm:cxn modelId="{76260CFE-540D-4DE6-A9A3-D0412E70F700}" type="presParOf" srcId="{F6F6CCEA-0F95-42A1-B8E7-63B052A7CE20}" destId="{36508A65-BEE5-4F54-B1B1-A853764E8575}" srcOrd="1" destOrd="0" presId="urn:microsoft.com/office/officeart/2008/layout/IncreasingCircleProcess"/>
    <dgm:cxn modelId="{6535A0D2-607D-4F19-B038-43747B2CFB53}" type="presParOf" srcId="{F6F6CCEA-0F95-42A1-B8E7-63B052A7CE20}" destId="{663A469D-EBCB-473D-985A-1A4B1D46E781}" srcOrd="2" destOrd="0" presId="urn:microsoft.com/office/officeart/2008/layout/IncreasingCircleProcess"/>
    <dgm:cxn modelId="{926C9FD4-0760-4AC1-89B4-FC78B014B9FE}" type="presParOf" srcId="{663A469D-EBCB-473D-985A-1A4B1D46E781}" destId="{5C3743EB-696E-4380-B995-E3AFD25A11F5}" srcOrd="0" destOrd="0" presId="urn:microsoft.com/office/officeart/2008/layout/IncreasingCircleProcess"/>
    <dgm:cxn modelId="{8499729A-BABB-4C2C-B3F5-8E2C6EDEDA3E}" type="presParOf" srcId="{663A469D-EBCB-473D-985A-1A4B1D46E781}" destId="{53C97910-447C-4927-A6C4-362DA281493F}" srcOrd="1" destOrd="0" presId="urn:microsoft.com/office/officeart/2008/layout/IncreasingCircleProcess"/>
    <dgm:cxn modelId="{ACDF5A11-46BB-4DC5-B7A9-66529EFE2EF6}" type="presParOf" srcId="{663A469D-EBCB-473D-985A-1A4B1D46E781}" destId="{093EFB79-4CBE-4DD7-A95A-429DE9647E88}" srcOrd="2" destOrd="0" presId="urn:microsoft.com/office/officeart/2008/layout/IncreasingCircleProcess"/>
    <dgm:cxn modelId="{DCEB0B82-B8D6-48CD-B132-260C9C091B0C}" type="presParOf" srcId="{663A469D-EBCB-473D-985A-1A4B1D46E781}" destId="{E8DF8891-E567-4FFF-B84C-E7334736D861}" srcOrd="3" destOrd="0" presId="urn:microsoft.com/office/officeart/2008/layout/IncreasingCircleProcess"/>
    <dgm:cxn modelId="{16723658-38A9-4670-A1EA-520634C1DC0C}" type="presParOf" srcId="{F6F6CCEA-0F95-42A1-B8E7-63B052A7CE20}" destId="{69D96B3D-AB9A-4E0E-A456-3F86DDD05293}" srcOrd="3" destOrd="0" presId="urn:microsoft.com/office/officeart/2008/layout/IncreasingCircleProcess"/>
    <dgm:cxn modelId="{5BD9F31A-10A0-4381-A727-8DE49C501583}" type="presParOf" srcId="{F6F6CCEA-0F95-42A1-B8E7-63B052A7CE20}" destId="{7C35556C-8952-443D-9B40-27303A471D07}" srcOrd="4" destOrd="0" presId="urn:microsoft.com/office/officeart/2008/layout/IncreasingCircleProcess"/>
    <dgm:cxn modelId="{3A1DF94B-EBE5-40B8-B4C1-BC8E506D72F1}" type="presParOf" srcId="{7C35556C-8952-443D-9B40-27303A471D07}" destId="{FA60A683-2148-4FD6-A2F4-DE505051D20C}" srcOrd="0" destOrd="0" presId="urn:microsoft.com/office/officeart/2008/layout/IncreasingCircleProcess"/>
    <dgm:cxn modelId="{A1E2C7C6-5EFE-4220-BB29-79BCDFDEBCA4}" type="presParOf" srcId="{7C35556C-8952-443D-9B40-27303A471D07}" destId="{87428C0D-B690-4374-893B-0A1F078A3241}" srcOrd="1" destOrd="0" presId="urn:microsoft.com/office/officeart/2008/layout/IncreasingCircleProcess"/>
    <dgm:cxn modelId="{0D2A6ED8-F09A-4B83-A751-070F5CAE85EF}" type="presParOf" srcId="{7C35556C-8952-443D-9B40-27303A471D07}" destId="{316FC35B-CBAF-4F80-A91C-C3F0199EE24D}" srcOrd="2" destOrd="0" presId="urn:microsoft.com/office/officeart/2008/layout/IncreasingCircleProcess"/>
    <dgm:cxn modelId="{10783AA5-DB38-4513-A02B-9CD15913317F}" type="presParOf" srcId="{7C35556C-8952-443D-9B40-27303A471D07}" destId="{93C047B6-D659-4A24-831D-2CB9D9AF1AA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3FF4C6-32EF-4663-B323-05D974EB6A67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BB05D4D-B30F-4D9D-9ECD-F570CB10A0B1}">
      <dgm:prSet phldrT="[Texto]"/>
      <dgm:spPr/>
      <dgm:t>
        <a:bodyPr/>
        <a:lstStyle/>
        <a:p>
          <a:r>
            <a:rPr lang="es-MX" dirty="0" smtClean="0"/>
            <a:t>Públicas</a:t>
          </a:r>
          <a:endParaRPr lang="es-MX" dirty="0"/>
        </a:p>
      </dgm:t>
    </dgm:pt>
    <dgm:pt modelId="{9FCD2A96-7EC2-4D4F-9938-04FEC498CFB2}" type="parTrans" cxnId="{3E84A03D-9030-467C-86FA-4679305349CF}">
      <dgm:prSet/>
      <dgm:spPr/>
      <dgm:t>
        <a:bodyPr/>
        <a:lstStyle/>
        <a:p>
          <a:endParaRPr lang="es-MX"/>
        </a:p>
      </dgm:t>
    </dgm:pt>
    <dgm:pt modelId="{89AD8D6B-F2B9-426C-A8FE-BBF3A7799AB2}" type="sibTrans" cxnId="{3E84A03D-9030-467C-86FA-4679305349CF}">
      <dgm:prSet/>
      <dgm:spPr/>
      <dgm:t>
        <a:bodyPr/>
        <a:lstStyle/>
        <a:p>
          <a:endParaRPr lang="es-MX"/>
        </a:p>
      </dgm:t>
    </dgm:pt>
    <dgm:pt modelId="{FE8B1D9F-E7E0-43C9-9EDD-F94683B76B86}">
      <dgm:prSet phldrT="[Texto]"/>
      <dgm:spPr/>
      <dgm:t>
        <a:bodyPr/>
        <a:lstStyle/>
        <a:p>
          <a:r>
            <a:rPr lang="es-MX" dirty="0" smtClean="0"/>
            <a:t>Privadas </a:t>
          </a:r>
          <a:endParaRPr lang="es-MX" dirty="0"/>
        </a:p>
      </dgm:t>
    </dgm:pt>
    <dgm:pt modelId="{F28CFA48-2135-46D5-BAFB-92E69C0A0A53}" type="parTrans" cxnId="{53E60492-E315-475B-BD41-7E4512A47248}">
      <dgm:prSet/>
      <dgm:spPr/>
      <dgm:t>
        <a:bodyPr/>
        <a:lstStyle/>
        <a:p>
          <a:endParaRPr lang="es-MX"/>
        </a:p>
      </dgm:t>
    </dgm:pt>
    <dgm:pt modelId="{D95F9C98-DFDA-435E-8098-D902CAB55730}" type="sibTrans" cxnId="{53E60492-E315-475B-BD41-7E4512A47248}">
      <dgm:prSet/>
      <dgm:spPr/>
      <dgm:t>
        <a:bodyPr/>
        <a:lstStyle/>
        <a:p>
          <a:endParaRPr lang="es-MX"/>
        </a:p>
      </dgm:t>
    </dgm:pt>
    <dgm:pt modelId="{E2BFCC53-8CF5-46C9-AACF-303C1B1AD264}">
      <dgm:prSet phldrT="[Texto]"/>
      <dgm:spPr/>
      <dgm:t>
        <a:bodyPr/>
        <a:lstStyle/>
        <a:p>
          <a:r>
            <a:rPr lang="es-MX" dirty="0" smtClean="0"/>
            <a:t>Mixtas</a:t>
          </a:r>
          <a:endParaRPr lang="es-MX" dirty="0"/>
        </a:p>
      </dgm:t>
    </dgm:pt>
    <dgm:pt modelId="{3A78A247-E3B6-4CDE-A3E7-4C394F3DB844}" type="parTrans" cxnId="{01D12514-72C0-458D-8F8B-80C0FDA6FC59}">
      <dgm:prSet/>
      <dgm:spPr/>
      <dgm:t>
        <a:bodyPr/>
        <a:lstStyle/>
        <a:p>
          <a:endParaRPr lang="es-MX"/>
        </a:p>
      </dgm:t>
    </dgm:pt>
    <dgm:pt modelId="{670F5B74-B389-4290-BF83-66ACBBCC012A}" type="sibTrans" cxnId="{01D12514-72C0-458D-8F8B-80C0FDA6FC59}">
      <dgm:prSet/>
      <dgm:spPr/>
      <dgm:t>
        <a:bodyPr/>
        <a:lstStyle/>
        <a:p>
          <a:endParaRPr lang="es-MX"/>
        </a:p>
      </dgm:t>
    </dgm:pt>
    <dgm:pt modelId="{6D7890C6-5892-4C51-9EA0-537631D02C43}">
      <dgm:prSet phldrT="[Texto]" phldr="1"/>
      <dgm:spPr/>
      <dgm:t>
        <a:bodyPr/>
        <a:lstStyle/>
        <a:p>
          <a:endParaRPr lang="es-MX" dirty="0"/>
        </a:p>
      </dgm:t>
    </dgm:pt>
    <dgm:pt modelId="{A0B2AA6A-5A43-433A-9324-57BB6255C10B}" type="sibTrans" cxnId="{60FB6C81-5A3C-4BDC-AF32-9659199D3904}">
      <dgm:prSet/>
      <dgm:spPr/>
      <dgm:t>
        <a:bodyPr/>
        <a:lstStyle/>
        <a:p>
          <a:endParaRPr lang="es-MX"/>
        </a:p>
      </dgm:t>
    </dgm:pt>
    <dgm:pt modelId="{45805A01-F8AE-484B-B216-B786B4B8B891}" type="parTrans" cxnId="{60FB6C81-5A3C-4BDC-AF32-9659199D3904}">
      <dgm:prSet/>
      <dgm:spPr/>
      <dgm:t>
        <a:bodyPr/>
        <a:lstStyle/>
        <a:p>
          <a:endParaRPr lang="es-MX"/>
        </a:p>
      </dgm:t>
    </dgm:pt>
    <dgm:pt modelId="{779D0335-B9EA-4855-8618-B7C555D55104}" type="pres">
      <dgm:prSet presAssocID="{B63FF4C6-32EF-4663-B323-05D974EB6A6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D06B34D-7B71-47A4-9388-623396B2D32A}" type="pres">
      <dgm:prSet presAssocID="{6D7890C6-5892-4C51-9EA0-537631D02C43}" presName="centerShape" presStyleLbl="node0" presStyleIdx="0" presStyleCnt="1"/>
      <dgm:spPr/>
      <dgm:t>
        <a:bodyPr/>
        <a:lstStyle/>
        <a:p>
          <a:endParaRPr lang="es-MX"/>
        </a:p>
      </dgm:t>
    </dgm:pt>
    <dgm:pt modelId="{F3159935-0A4A-48F4-BA0D-729E57BF3115}" type="pres">
      <dgm:prSet presAssocID="{0BB05D4D-B30F-4D9D-9ECD-F570CB10A0B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8B772F-453C-4497-BDD2-0A107D5A3266}" type="pres">
      <dgm:prSet presAssocID="{0BB05D4D-B30F-4D9D-9ECD-F570CB10A0B1}" presName="dummy" presStyleCnt="0"/>
      <dgm:spPr/>
    </dgm:pt>
    <dgm:pt modelId="{4FF510C8-8447-4FE9-8121-BD39CF261E08}" type="pres">
      <dgm:prSet presAssocID="{89AD8D6B-F2B9-426C-A8FE-BBF3A7799AB2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C94BF80-DFC6-402E-9949-3D15A3FC2B39}" type="pres">
      <dgm:prSet presAssocID="{FE8B1D9F-E7E0-43C9-9EDD-F94683B76B8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26F0BA-8F90-4C0A-BB09-5A8CF0112C8C}" type="pres">
      <dgm:prSet presAssocID="{FE8B1D9F-E7E0-43C9-9EDD-F94683B76B86}" presName="dummy" presStyleCnt="0"/>
      <dgm:spPr/>
    </dgm:pt>
    <dgm:pt modelId="{68D0131F-CB8A-4ADD-A6C5-FD9898839DA9}" type="pres">
      <dgm:prSet presAssocID="{D95F9C98-DFDA-435E-8098-D902CAB55730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D8AB05C-8E1C-484D-8680-8163DA46DD8B}" type="pres">
      <dgm:prSet presAssocID="{E2BFCC53-8CF5-46C9-AACF-303C1B1AD26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ADC401-9778-4418-B7A7-372466144F4E}" type="pres">
      <dgm:prSet presAssocID="{E2BFCC53-8CF5-46C9-AACF-303C1B1AD264}" presName="dummy" presStyleCnt="0"/>
      <dgm:spPr/>
    </dgm:pt>
    <dgm:pt modelId="{0D05BB1A-0003-40DC-97C9-9B5A6AC2A552}" type="pres">
      <dgm:prSet presAssocID="{670F5B74-B389-4290-BF83-66ACBBCC012A}" presName="sibTrans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91F6D4A1-7331-4AF3-A0B6-A6EF47C27B83}" type="presOf" srcId="{0BB05D4D-B30F-4D9D-9ECD-F570CB10A0B1}" destId="{F3159935-0A4A-48F4-BA0D-729E57BF3115}" srcOrd="0" destOrd="0" presId="urn:microsoft.com/office/officeart/2005/8/layout/radial6"/>
    <dgm:cxn modelId="{3E84A03D-9030-467C-86FA-4679305349CF}" srcId="{6D7890C6-5892-4C51-9EA0-537631D02C43}" destId="{0BB05D4D-B30F-4D9D-9ECD-F570CB10A0B1}" srcOrd="0" destOrd="0" parTransId="{9FCD2A96-7EC2-4D4F-9938-04FEC498CFB2}" sibTransId="{89AD8D6B-F2B9-426C-A8FE-BBF3A7799AB2}"/>
    <dgm:cxn modelId="{AD4BD77C-5714-4F2E-AD88-5ABC35F15820}" type="presOf" srcId="{E2BFCC53-8CF5-46C9-AACF-303C1B1AD264}" destId="{2D8AB05C-8E1C-484D-8680-8163DA46DD8B}" srcOrd="0" destOrd="0" presId="urn:microsoft.com/office/officeart/2005/8/layout/radial6"/>
    <dgm:cxn modelId="{01D12514-72C0-458D-8F8B-80C0FDA6FC59}" srcId="{6D7890C6-5892-4C51-9EA0-537631D02C43}" destId="{E2BFCC53-8CF5-46C9-AACF-303C1B1AD264}" srcOrd="2" destOrd="0" parTransId="{3A78A247-E3B6-4CDE-A3E7-4C394F3DB844}" sibTransId="{670F5B74-B389-4290-BF83-66ACBBCC012A}"/>
    <dgm:cxn modelId="{466A6A8E-2F1C-44C8-98F4-95A997E5029A}" type="presOf" srcId="{FE8B1D9F-E7E0-43C9-9EDD-F94683B76B86}" destId="{6C94BF80-DFC6-402E-9949-3D15A3FC2B39}" srcOrd="0" destOrd="0" presId="urn:microsoft.com/office/officeart/2005/8/layout/radial6"/>
    <dgm:cxn modelId="{60FB6C81-5A3C-4BDC-AF32-9659199D3904}" srcId="{B63FF4C6-32EF-4663-B323-05D974EB6A67}" destId="{6D7890C6-5892-4C51-9EA0-537631D02C43}" srcOrd="0" destOrd="0" parTransId="{45805A01-F8AE-484B-B216-B786B4B8B891}" sibTransId="{A0B2AA6A-5A43-433A-9324-57BB6255C10B}"/>
    <dgm:cxn modelId="{DF55B537-18A8-43C0-B26B-26C88C044611}" type="presOf" srcId="{670F5B74-B389-4290-BF83-66ACBBCC012A}" destId="{0D05BB1A-0003-40DC-97C9-9B5A6AC2A552}" srcOrd="0" destOrd="0" presId="urn:microsoft.com/office/officeart/2005/8/layout/radial6"/>
    <dgm:cxn modelId="{0B6072CF-0AC3-43D3-890B-02C5C7F7C48C}" type="presOf" srcId="{6D7890C6-5892-4C51-9EA0-537631D02C43}" destId="{AD06B34D-7B71-47A4-9388-623396B2D32A}" srcOrd="0" destOrd="0" presId="urn:microsoft.com/office/officeart/2005/8/layout/radial6"/>
    <dgm:cxn modelId="{FEF15171-E3FC-4BD9-9FE7-AC95B66B01DF}" type="presOf" srcId="{B63FF4C6-32EF-4663-B323-05D974EB6A67}" destId="{779D0335-B9EA-4855-8618-B7C555D55104}" srcOrd="0" destOrd="0" presId="urn:microsoft.com/office/officeart/2005/8/layout/radial6"/>
    <dgm:cxn modelId="{53E60492-E315-475B-BD41-7E4512A47248}" srcId="{6D7890C6-5892-4C51-9EA0-537631D02C43}" destId="{FE8B1D9F-E7E0-43C9-9EDD-F94683B76B86}" srcOrd="1" destOrd="0" parTransId="{F28CFA48-2135-46D5-BAFB-92E69C0A0A53}" sibTransId="{D95F9C98-DFDA-435E-8098-D902CAB55730}"/>
    <dgm:cxn modelId="{EF7751D9-ED2C-4EEE-BE1D-51F7D256F428}" type="presOf" srcId="{89AD8D6B-F2B9-426C-A8FE-BBF3A7799AB2}" destId="{4FF510C8-8447-4FE9-8121-BD39CF261E08}" srcOrd="0" destOrd="0" presId="urn:microsoft.com/office/officeart/2005/8/layout/radial6"/>
    <dgm:cxn modelId="{5BE93EAF-5908-4A0D-95F6-803E8AED46C3}" type="presOf" srcId="{D95F9C98-DFDA-435E-8098-D902CAB55730}" destId="{68D0131F-CB8A-4ADD-A6C5-FD9898839DA9}" srcOrd="0" destOrd="0" presId="urn:microsoft.com/office/officeart/2005/8/layout/radial6"/>
    <dgm:cxn modelId="{43C66162-6338-4EB7-A01A-DC57F50AAA5E}" type="presParOf" srcId="{779D0335-B9EA-4855-8618-B7C555D55104}" destId="{AD06B34D-7B71-47A4-9388-623396B2D32A}" srcOrd="0" destOrd="0" presId="urn:microsoft.com/office/officeart/2005/8/layout/radial6"/>
    <dgm:cxn modelId="{956392DE-D634-4BAD-B6A3-EAEF82277834}" type="presParOf" srcId="{779D0335-B9EA-4855-8618-B7C555D55104}" destId="{F3159935-0A4A-48F4-BA0D-729E57BF3115}" srcOrd="1" destOrd="0" presId="urn:microsoft.com/office/officeart/2005/8/layout/radial6"/>
    <dgm:cxn modelId="{0EF3C437-B93A-44D9-BEEE-02A55C243D53}" type="presParOf" srcId="{779D0335-B9EA-4855-8618-B7C555D55104}" destId="{338B772F-453C-4497-BDD2-0A107D5A3266}" srcOrd="2" destOrd="0" presId="urn:microsoft.com/office/officeart/2005/8/layout/radial6"/>
    <dgm:cxn modelId="{34140BFB-56A5-4A21-A3CF-B4C63FB4E1FA}" type="presParOf" srcId="{779D0335-B9EA-4855-8618-B7C555D55104}" destId="{4FF510C8-8447-4FE9-8121-BD39CF261E08}" srcOrd="3" destOrd="0" presId="urn:microsoft.com/office/officeart/2005/8/layout/radial6"/>
    <dgm:cxn modelId="{F90A715E-8AC0-4340-98C3-B248D671243F}" type="presParOf" srcId="{779D0335-B9EA-4855-8618-B7C555D55104}" destId="{6C94BF80-DFC6-402E-9949-3D15A3FC2B39}" srcOrd="4" destOrd="0" presId="urn:microsoft.com/office/officeart/2005/8/layout/radial6"/>
    <dgm:cxn modelId="{F6F9D13E-ED92-42FA-BCF8-AD5BE2793F94}" type="presParOf" srcId="{779D0335-B9EA-4855-8618-B7C555D55104}" destId="{2426F0BA-8F90-4C0A-BB09-5A8CF0112C8C}" srcOrd="5" destOrd="0" presId="urn:microsoft.com/office/officeart/2005/8/layout/radial6"/>
    <dgm:cxn modelId="{5B7089B4-6D3D-4BE8-8C03-9EFEC1BE9A1E}" type="presParOf" srcId="{779D0335-B9EA-4855-8618-B7C555D55104}" destId="{68D0131F-CB8A-4ADD-A6C5-FD9898839DA9}" srcOrd="6" destOrd="0" presId="urn:microsoft.com/office/officeart/2005/8/layout/radial6"/>
    <dgm:cxn modelId="{A9E4581E-075E-4168-B3BA-8A0B3B443478}" type="presParOf" srcId="{779D0335-B9EA-4855-8618-B7C555D55104}" destId="{2D8AB05C-8E1C-484D-8680-8163DA46DD8B}" srcOrd="7" destOrd="0" presId="urn:microsoft.com/office/officeart/2005/8/layout/radial6"/>
    <dgm:cxn modelId="{84C1AF24-75D1-4096-A4AC-61B41154E97E}" type="presParOf" srcId="{779D0335-B9EA-4855-8618-B7C555D55104}" destId="{65ADC401-9778-4418-B7A7-372466144F4E}" srcOrd="8" destOrd="0" presId="urn:microsoft.com/office/officeart/2005/8/layout/radial6"/>
    <dgm:cxn modelId="{AFC8ED70-B57B-491A-8362-EA5ECE05A6D2}" type="presParOf" srcId="{779D0335-B9EA-4855-8618-B7C555D55104}" destId="{0D05BB1A-0003-40DC-97C9-9B5A6AC2A55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50A8D8-10E2-4092-A2A8-523E962AA42C}" type="doc">
      <dgm:prSet loTypeId="urn:microsoft.com/office/officeart/2005/8/layout/arrow6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23D8F29-060A-47D0-8C52-4D492A72A046}">
      <dgm:prSet phldrT="[Texto]"/>
      <dgm:spPr/>
      <dgm:t>
        <a:bodyPr/>
        <a:lstStyle/>
        <a:p>
          <a:r>
            <a:rPr lang="es-MX" dirty="0" smtClean="0"/>
            <a:t>Instruir al personal </a:t>
          </a:r>
          <a:r>
            <a:rPr lang="es-ES" dirty="0" smtClean="0"/>
            <a:t>acerca de aspectos tales como: objetivos, funciones, políticas, procedimientos, normas, etc.</a:t>
          </a:r>
          <a:endParaRPr lang="es-MX" dirty="0"/>
        </a:p>
      </dgm:t>
    </dgm:pt>
    <dgm:pt modelId="{CD16A41B-5DF2-4FB4-90AD-2A8EBEBF8AAE}" type="parTrans" cxnId="{5DFDAA7C-D042-4911-AE20-A15FA7FB87AE}">
      <dgm:prSet/>
      <dgm:spPr/>
      <dgm:t>
        <a:bodyPr/>
        <a:lstStyle/>
        <a:p>
          <a:endParaRPr lang="es-MX"/>
        </a:p>
      </dgm:t>
    </dgm:pt>
    <dgm:pt modelId="{C02CD49C-7C5E-4893-94C2-2A01364F4E25}" type="sibTrans" cxnId="{5DFDAA7C-D042-4911-AE20-A15FA7FB87AE}">
      <dgm:prSet/>
      <dgm:spPr/>
      <dgm:t>
        <a:bodyPr/>
        <a:lstStyle/>
        <a:p>
          <a:endParaRPr lang="es-MX"/>
        </a:p>
      </dgm:t>
    </dgm:pt>
    <dgm:pt modelId="{839D5DB0-3E28-4E09-AE0C-A9FEDBC28798}">
      <dgm:prSet/>
      <dgm:spPr/>
      <dgm:t>
        <a:bodyPr/>
        <a:lstStyle/>
        <a:p>
          <a:r>
            <a:rPr lang="es-ES" smtClean="0"/>
            <a:t>Servir como método de integración y orientación al personal de la empresa</a:t>
          </a:r>
          <a:endParaRPr lang="es-MX" dirty="0"/>
        </a:p>
      </dgm:t>
    </dgm:pt>
    <dgm:pt modelId="{0289F637-3817-48AF-AE68-DB39A784BEB9}" type="parTrans" cxnId="{3A3C3D37-7A50-4D68-B355-CFB5AB4062A1}">
      <dgm:prSet/>
      <dgm:spPr/>
      <dgm:t>
        <a:bodyPr/>
        <a:lstStyle/>
        <a:p>
          <a:endParaRPr lang="es-MX"/>
        </a:p>
      </dgm:t>
    </dgm:pt>
    <dgm:pt modelId="{9B2CE39F-93F9-4BB3-BE2F-46A51CF3C265}" type="sibTrans" cxnId="{3A3C3D37-7A50-4D68-B355-CFB5AB4062A1}">
      <dgm:prSet/>
      <dgm:spPr/>
      <dgm:t>
        <a:bodyPr/>
        <a:lstStyle/>
        <a:p>
          <a:endParaRPr lang="es-MX"/>
        </a:p>
      </dgm:t>
    </dgm:pt>
    <dgm:pt modelId="{29ABA8AD-AC90-43FB-939B-99E835C6FBB1}" type="pres">
      <dgm:prSet presAssocID="{7950A8D8-10E2-4092-A2A8-523E962AA42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7F6952-4583-4F0B-88E1-17BCF214FA78}" type="pres">
      <dgm:prSet presAssocID="{7950A8D8-10E2-4092-A2A8-523E962AA42C}" presName="ribbon" presStyleLbl="node1" presStyleIdx="0" presStyleCnt="1"/>
      <dgm:spPr/>
      <dgm:t>
        <a:bodyPr/>
        <a:lstStyle/>
        <a:p>
          <a:endParaRPr lang="es-MX"/>
        </a:p>
      </dgm:t>
    </dgm:pt>
    <dgm:pt modelId="{3C90C70D-A0DF-476C-BB46-41F2D5A3AC3F}" type="pres">
      <dgm:prSet presAssocID="{7950A8D8-10E2-4092-A2A8-523E962AA42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72CC62-68DB-41AF-88FA-C62CD1E3A2A2}" type="pres">
      <dgm:prSet presAssocID="{7950A8D8-10E2-4092-A2A8-523E962AA42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8647FC-0B54-475E-8F2F-E755C81C8CFD}" type="presOf" srcId="{7950A8D8-10E2-4092-A2A8-523E962AA42C}" destId="{29ABA8AD-AC90-43FB-939B-99E835C6FBB1}" srcOrd="0" destOrd="0" presId="urn:microsoft.com/office/officeart/2005/8/layout/arrow6"/>
    <dgm:cxn modelId="{242B459C-BACA-4768-8D00-C2858295A90E}" type="presOf" srcId="{839D5DB0-3E28-4E09-AE0C-A9FEDBC28798}" destId="{3C72CC62-68DB-41AF-88FA-C62CD1E3A2A2}" srcOrd="0" destOrd="0" presId="urn:microsoft.com/office/officeart/2005/8/layout/arrow6"/>
    <dgm:cxn modelId="{3A3C3D37-7A50-4D68-B355-CFB5AB4062A1}" srcId="{7950A8D8-10E2-4092-A2A8-523E962AA42C}" destId="{839D5DB0-3E28-4E09-AE0C-A9FEDBC28798}" srcOrd="1" destOrd="0" parTransId="{0289F637-3817-48AF-AE68-DB39A784BEB9}" sibTransId="{9B2CE39F-93F9-4BB3-BE2F-46A51CF3C265}"/>
    <dgm:cxn modelId="{5DFDAA7C-D042-4911-AE20-A15FA7FB87AE}" srcId="{7950A8D8-10E2-4092-A2A8-523E962AA42C}" destId="{623D8F29-060A-47D0-8C52-4D492A72A046}" srcOrd="0" destOrd="0" parTransId="{CD16A41B-5DF2-4FB4-90AD-2A8EBEBF8AAE}" sibTransId="{C02CD49C-7C5E-4893-94C2-2A01364F4E25}"/>
    <dgm:cxn modelId="{6A613C57-8BE0-48F1-B694-098B1465E406}" type="presOf" srcId="{623D8F29-060A-47D0-8C52-4D492A72A046}" destId="{3C90C70D-A0DF-476C-BB46-41F2D5A3AC3F}" srcOrd="0" destOrd="0" presId="urn:microsoft.com/office/officeart/2005/8/layout/arrow6"/>
    <dgm:cxn modelId="{93795B19-1391-4E25-8114-A20A53364DED}" type="presParOf" srcId="{29ABA8AD-AC90-43FB-939B-99E835C6FBB1}" destId="{B17F6952-4583-4F0B-88E1-17BCF214FA78}" srcOrd="0" destOrd="0" presId="urn:microsoft.com/office/officeart/2005/8/layout/arrow6"/>
    <dgm:cxn modelId="{C643675D-46BF-4A7E-9645-918091F2F1AB}" type="presParOf" srcId="{29ABA8AD-AC90-43FB-939B-99E835C6FBB1}" destId="{3C90C70D-A0DF-476C-BB46-41F2D5A3AC3F}" srcOrd="1" destOrd="0" presId="urn:microsoft.com/office/officeart/2005/8/layout/arrow6"/>
    <dgm:cxn modelId="{F2331F45-5F46-46B0-A34C-150C4AE681CB}" type="presParOf" srcId="{29ABA8AD-AC90-43FB-939B-99E835C6FBB1}" destId="{3C72CC62-68DB-41AF-88FA-C62CD1E3A2A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E551BD-D44F-4CA0-8EBE-F06C1DC04383}" type="doc">
      <dgm:prSet loTypeId="urn:microsoft.com/office/officeart/2005/8/layout/hierarchy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C3D2439-B62D-4CC3-A394-A4989A954C75}">
      <dgm:prSet phldrT="[Text]"/>
      <dgm:spPr/>
      <dgm:t>
        <a:bodyPr/>
        <a:lstStyle/>
        <a:p>
          <a:r>
            <a:rPr lang="es-MX"/>
            <a:t>General</a:t>
          </a:r>
        </a:p>
      </dgm:t>
    </dgm:pt>
    <dgm:pt modelId="{EEDD2039-32E3-4251-8156-74A72267260F}" type="parTrans" cxnId="{BD434FD4-8429-456C-A7E9-DBB0AA755A5B}">
      <dgm:prSet/>
      <dgm:spPr/>
      <dgm:t>
        <a:bodyPr/>
        <a:lstStyle/>
        <a:p>
          <a:endParaRPr lang="es-MX"/>
        </a:p>
      </dgm:t>
    </dgm:pt>
    <dgm:pt modelId="{084CB578-503C-4EC3-8AC4-A48CBEA302D5}" type="sibTrans" cxnId="{BD434FD4-8429-456C-A7E9-DBB0AA755A5B}">
      <dgm:prSet/>
      <dgm:spPr/>
      <dgm:t>
        <a:bodyPr/>
        <a:lstStyle/>
        <a:p>
          <a:endParaRPr lang="es-MX"/>
        </a:p>
      </dgm:t>
    </dgm:pt>
    <dgm:pt modelId="{D8A55263-BC7C-4342-8F14-D4A0602978D2}">
      <dgm:prSet phldrT="[Text]"/>
      <dgm:spPr/>
      <dgm:t>
        <a:bodyPr/>
        <a:lstStyle/>
        <a:p>
          <a:r>
            <a:rPr lang="es-MX" dirty="0" smtClean="0"/>
            <a:t>Organización</a:t>
          </a:r>
          <a:endParaRPr lang="es-MX" dirty="0"/>
        </a:p>
      </dgm:t>
    </dgm:pt>
    <dgm:pt modelId="{9E3587F0-FC3B-406E-B9F7-EAC329B4DB5D}" type="parTrans" cxnId="{7A975958-59A8-4335-8981-712053179584}">
      <dgm:prSet/>
      <dgm:spPr/>
      <dgm:t>
        <a:bodyPr/>
        <a:lstStyle/>
        <a:p>
          <a:endParaRPr lang="es-MX"/>
        </a:p>
      </dgm:t>
    </dgm:pt>
    <dgm:pt modelId="{96775E3D-68C4-41B2-97D8-A06C2305C2A7}" type="sibTrans" cxnId="{7A975958-59A8-4335-8981-712053179584}">
      <dgm:prSet/>
      <dgm:spPr/>
      <dgm:t>
        <a:bodyPr/>
        <a:lstStyle/>
        <a:p>
          <a:endParaRPr lang="es-MX"/>
        </a:p>
      </dgm:t>
    </dgm:pt>
    <dgm:pt modelId="{E10037D5-7EAC-4155-8F0A-D89E08B2D86A}">
      <dgm:prSet phldrT="[Text]"/>
      <dgm:spPr/>
      <dgm:t>
        <a:bodyPr/>
        <a:lstStyle/>
        <a:p>
          <a:r>
            <a:rPr lang="es-MX" dirty="0" smtClean="0"/>
            <a:t>Específico</a:t>
          </a:r>
          <a:endParaRPr lang="es-MX" dirty="0"/>
        </a:p>
      </dgm:t>
    </dgm:pt>
    <dgm:pt modelId="{7AD326A8-6DC8-4CBF-9E20-E9013C2AB998}" type="parTrans" cxnId="{D013F889-3F57-4A6C-ACDC-3B5815B44DFF}">
      <dgm:prSet/>
      <dgm:spPr/>
      <dgm:t>
        <a:bodyPr/>
        <a:lstStyle/>
        <a:p>
          <a:endParaRPr lang="es-MX"/>
        </a:p>
      </dgm:t>
    </dgm:pt>
    <dgm:pt modelId="{71A500A7-F53B-47A6-B167-0CDE3AD221BA}" type="sibTrans" cxnId="{D013F889-3F57-4A6C-ACDC-3B5815B44DFF}">
      <dgm:prSet/>
      <dgm:spPr/>
      <dgm:t>
        <a:bodyPr/>
        <a:lstStyle/>
        <a:p>
          <a:endParaRPr lang="es-MX"/>
        </a:p>
      </dgm:t>
    </dgm:pt>
    <dgm:pt modelId="{75335E24-8D63-49DA-A5FD-46B01AF84A97}">
      <dgm:prSet phldrT="[Text]"/>
      <dgm:spPr/>
      <dgm:t>
        <a:bodyPr/>
        <a:lstStyle/>
        <a:p>
          <a:r>
            <a:rPr lang="es-ES"/>
            <a:t>Reflotación y selección </a:t>
          </a:r>
          <a:endParaRPr lang="es-MX"/>
        </a:p>
      </dgm:t>
    </dgm:pt>
    <dgm:pt modelId="{2EC1BC07-CCAC-4B6F-97C7-A2205E033EFC}" type="parTrans" cxnId="{48926045-ADB6-4463-98EC-44D4F72EF464}">
      <dgm:prSet/>
      <dgm:spPr/>
      <dgm:t>
        <a:bodyPr/>
        <a:lstStyle/>
        <a:p>
          <a:endParaRPr lang="es-MX"/>
        </a:p>
      </dgm:t>
    </dgm:pt>
    <dgm:pt modelId="{CE97ABBA-ACDF-413D-AC94-BD72108079B2}" type="sibTrans" cxnId="{48926045-ADB6-4463-98EC-44D4F72EF464}">
      <dgm:prSet/>
      <dgm:spPr/>
      <dgm:t>
        <a:bodyPr/>
        <a:lstStyle/>
        <a:p>
          <a:endParaRPr lang="es-MX"/>
        </a:p>
      </dgm:t>
    </dgm:pt>
    <dgm:pt modelId="{42145E48-5B62-460D-B6B9-D001F28F364E}">
      <dgm:prSet phldrT="[Text]"/>
      <dgm:spPr/>
      <dgm:t>
        <a:bodyPr/>
        <a:lstStyle/>
        <a:p>
          <a:r>
            <a:rPr lang="es-MX"/>
            <a:t>Procedimientos</a:t>
          </a:r>
        </a:p>
      </dgm:t>
    </dgm:pt>
    <dgm:pt modelId="{58B6D166-08F3-4093-920E-08BA6F0AC514}" type="parTrans" cxnId="{EFDCB87A-F2BE-490D-BC5F-86FE42366325}">
      <dgm:prSet/>
      <dgm:spPr/>
      <dgm:t>
        <a:bodyPr/>
        <a:lstStyle/>
        <a:p>
          <a:endParaRPr lang="es-MX"/>
        </a:p>
      </dgm:t>
    </dgm:pt>
    <dgm:pt modelId="{46262BBD-DDEB-4AD5-8F27-6E987DE13F87}" type="sibTrans" cxnId="{EFDCB87A-F2BE-490D-BC5F-86FE42366325}">
      <dgm:prSet/>
      <dgm:spPr/>
      <dgm:t>
        <a:bodyPr/>
        <a:lstStyle/>
        <a:p>
          <a:endParaRPr lang="es-MX"/>
        </a:p>
      </dgm:t>
    </dgm:pt>
    <dgm:pt modelId="{9C0A6C03-3281-464B-ACC6-437B9A162273}">
      <dgm:prSet phldrT="[Text]"/>
      <dgm:spPr/>
      <dgm:t>
        <a:bodyPr/>
        <a:lstStyle/>
        <a:p>
          <a:r>
            <a:rPr lang="es-MX" dirty="0" smtClean="0"/>
            <a:t>Políticas</a:t>
          </a:r>
          <a:endParaRPr lang="es-MX" dirty="0"/>
        </a:p>
      </dgm:t>
    </dgm:pt>
    <dgm:pt modelId="{26AC4573-2228-48F5-A3A4-539BE51ADE70}" type="parTrans" cxnId="{6A48D268-8609-428E-8C7E-674840E28617}">
      <dgm:prSet/>
      <dgm:spPr/>
      <dgm:t>
        <a:bodyPr/>
        <a:lstStyle/>
        <a:p>
          <a:endParaRPr lang="es-MX"/>
        </a:p>
      </dgm:t>
    </dgm:pt>
    <dgm:pt modelId="{C1E51013-256A-4D00-94EC-FED9AD7180CD}" type="sibTrans" cxnId="{6A48D268-8609-428E-8C7E-674840E28617}">
      <dgm:prSet/>
      <dgm:spPr/>
      <dgm:t>
        <a:bodyPr/>
        <a:lstStyle/>
        <a:p>
          <a:endParaRPr lang="es-MX"/>
        </a:p>
      </dgm:t>
    </dgm:pt>
    <dgm:pt modelId="{313B58B7-9D3F-429F-8D86-FF939C3E522F}">
      <dgm:prSet/>
      <dgm:spPr/>
      <dgm:t>
        <a:bodyPr/>
        <a:lstStyle/>
        <a:p>
          <a:r>
            <a:rPr lang="es-ES"/>
            <a:t>Auditoria interna </a:t>
          </a:r>
          <a:endParaRPr lang="es-MX"/>
        </a:p>
      </dgm:t>
    </dgm:pt>
    <dgm:pt modelId="{EFB44892-0733-4F69-BEE5-997CDA15B508}" type="parTrans" cxnId="{1AAAD71F-60E9-4911-ABC9-91EED62C5E8C}">
      <dgm:prSet/>
      <dgm:spPr/>
      <dgm:t>
        <a:bodyPr/>
        <a:lstStyle/>
        <a:p>
          <a:endParaRPr lang="es-MX"/>
        </a:p>
      </dgm:t>
    </dgm:pt>
    <dgm:pt modelId="{38008ACA-788C-429A-A95A-F3790098BB06}" type="sibTrans" cxnId="{1AAAD71F-60E9-4911-ABC9-91EED62C5E8C}">
      <dgm:prSet/>
      <dgm:spPr/>
      <dgm:t>
        <a:bodyPr/>
        <a:lstStyle/>
        <a:p>
          <a:endParaRPr lang="es-MX"/>
        </a:p>
      </dgm:t>
    </dgm:pt>
    <dgm:pt modelId="{BC5224A5-0BC6-41C0-B8AB-19E8497CE9C7}">
      <dgm:prSet/>
      <dgm:spPr/>
      <dgm:t>
        <a:bodyPr/>
        <a:lstStyle/>
        <a:p>
          <a:r>
            <a:rPr lang="es-ES" dirty="0"/>
            <a:t>Políticas de personal</a:t>
          </a:r>
          <a:endParaRPr lang="es-MX" dirty="0"/>
        </a:p>
      </dgm:t>
    </dgm:pt>
    <dgm:pt modelId="{4E83FAB2-96B0-4366-A161-D4638757C883}" type="parTrans" cxnId="{9AB35B44-1BC6-4056-A822-1E8F162A8A1C}">
      <dgm:prSet/>
      <dgm:spPr/>
      <dgm:t>
        <a:bodyPr/>
        <a:lstStyle/>
        <a:p>
          <a:endParaRPr lang="es-MX"/>
        </a:p>
      </dgm:t>
    </dgm:pt>
    <dgm:pt modelId="{93A9704F-D626-4384-A526-D13D2B778AF1}" type="sibTrans" cxnId="{9AB35B44-1BC6-4056-A822-1E8F162A8A1C}">
      <dgm:prSet/>
      <dgm:spPr/>
      <dgm:t>
        <a:bodyPr/>
        <a:lstStyle/>
        <a:p>
          <a:endParaRPr lang="es-MX"/>
        </a:p>
      </dgm:t>
    </dgm:pt>
    <dgm:pt modelId="{7A9330D1-622D-4D1F-94C9-6C33AC875291}">
      <dgm:prSet/>
      <dgm:spPr/>
      <dgm:t>
        <a:bodyPr/>
        <a:lstStyle/>
        <a:p>
          <a:r>
            <a:rPr lang="es-ES"/>
            <a:t>Procedimientos de tesorería</a:t>
          </a:r>
          <a:endParaRPr lang="es-MX"/>
        </a:p>
      </dgm:t>
    </dgm:pt>
    <dgm:pt modelId="{AA64CD83-3C27-49E0-B95B-683085FB03BA}" type="parTrans" cxnId="{BA35F991-434F-4BD4-9FDE-4C805F03A8DE}">
      <dgm:prSet/>
      <dgm:spPr/>
      <dgm:t>
        <a:bodyPr/>
        <a:lstStyle/>
        <a:p>
          <a:endParaRPr lang="es-MX"/>
        </a:p>
      </dgm:t>
    </dgm:pt>
    <dgm:pt modelId="{0830A74E-A96E-4CE0-B299-48F7D5C3BD9C}" type="sibTrans" cxnId="{BA35F991-434F-4BD4-9FDE-4C805F03A8DE}">
      <dgm:prSet/>
      <dgm:spPr/>
      <dgm:t>
        <a:bodyPr/>
        <a:lstStyle/>
        <a:p>
          <a:endParaRPr lang="es-MX"/>
        </a:p>
      </dgm:t>
    </dgm:pt>
    <dgm:pt modelId="{BE67BE46-DD4E-4F1D-A4E7-E43E1F343B3C}" type="pres">
      <dgm:prSet presAssocID="{12E551BD-D44F-4CA0-8EBE-F06C1DC043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06FE35B-E715-4306-9DAD-BEE99AE82CA1}" type="pres">
      <dgm:prSet presAssocID="{CC3D2439-B62D-4CC3-A394-A4989A954C75}" presName="root" presStyleCnt="0"/>
      <dgm:spPr/>
    </dgm:pt>
    <dgm:pt modelId="{B04852A8-272D-4638-9304-E90CEE8F9841}" type="pres">
      <dgm:prSet presAssocID="{CC3D2439-B62D-4CC3-A394-A4989A954C75}" presName="rootComposite" presStyleCnt="0"/>
      <dgm:spPr/>
    </dgm:pt>
    <dgm:pt modelId="{AC3207E7-76BC-472A-9978-1D6370EAD382}" type="pres">
      <dgm:prSet presAssocID="{CC3D2439-B62D-4CC3-A394-A4989A954C75}" presName="rootText" presStyleLbl="node1" presStyleIdx="0" presStyleCnt="2"/>
      <dgm:spPr/>
      <dgm:t>
        <a:bodyPr/>
        <a:lstStyle/>
        <a:p>
          <a:endParaRPr lang="es-MX"/>
        </a:p>
      </dgm:t>
    </dgm:pt>
    <dgm:pt modelId="{AFA8697B-386A-4EDE-B75D-12F9C9FAC8A6}" type="pres">
      <dgm:prSet presAssocID="{CC3D2439-B62D-4CC3-A394-A4989A954C75}" presName="rootConnector" presStyleLbl="node1" presStyleIdx="0" presStyleCnt="2"/>
      <dgm:spPr/>
      <dgm:t>
        <a:bodyPr/>
        <a:lstStyle/>
        <a:p>
          <a:endParaRPr lang="es-MX"/>
        </a:p>
      </dgm:t>
    </dgm:pt>
    <dgm:pt modelId="{F41F1C89-DDE1-45F8-85DB-DAB66EF7AE64}" type="pres">
      <dgm:prSet presAssocID="{CC3D2439-B62D-4CC3-A394-A4989A954C75}" presName="childShape" presStyleCnt="0"/>
      <dgm:spPr/>
    </dgm:pt>
    <dgm:pt modelId="{75FCD99D-6BC1-42B1-8989-F37EFCACBE14}" type="pres">
      <dgm:prSet presAssocID="{9E3587F0-FC3B-406E-B9F7-EAC329B4DB5D}" presName="Name13" presStyleLbl="parChTrans1D2" presStyleIdx="0" presStyleCnt="7"/>
      <dgm:spPr/>
      <dgm:t>
        <a:bodyPr/>
        <a:lstStyle/>
        <a:p>
          <a:endParaRPr lang="es-MX"/>
        </a:p>
      </dgm:t>
    </dgm:pt>
    <dgm:pt modelId="{A0C7941A-881A-4910-834D-5A7C220ACA56}" type="pres">
      <dgm:prSet presAssocID="{D8A55263-BC7C-4342-8F14-D4A0602978D2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E39FBD-3726-492F-B013-0553C9732034}" type="pres">
      <dgm:prSet presAssocID="{58B6D166-08F3-4093-920E-08BA6F0AC514}" presName="Name13" presStyleLbl="parChTrans1D2" presStyleIdx="1" presStyleCnt="7"/>
      <dgm:spPr/>
      <dgm:t>
        <a:bodyPr/>
        <a:lstStyle/>
        <a:p>
          <a:endParaRPr lang="es-MX"/>
        </a:p>
      </dgm:t>
    </dgm:pt>
    <dgm:pt modelId="{98C406F3-766A-482E-9032-C7C0D810ACB9}" type="pres">
      <dgm:prSet presAssocID="{42145E48-5B62-460D-B6B9-D001F28F364E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12BFB0-9B6A-4967-9FE2-231770A184C7}" type="pres">
      <dgm:prSet presAssocID="{26AC4573-2228-48F5-A3A4-539BE51ADE70}" presName="Name13" presStyleLbl="parChTrans1D2" presStyleIdx="2" presStyleCnt="7"/>
      <dgm:spPr/>
      <dgm:t>
        <a:bodyPr/>
        <a:lstStyle/>
        <a:p>
          <a:endParaRPr lang="es-MX"/>
        </a:p>
      </dgm:t>
    </dgm:pt>
    <dgm:pt modelId="{0D8CD3A1-4913-49E5-B6CD-A4F503CA1355}" type="pres">
      <dgm:prSet presAssocID="{9C0A6C03-3281-464B-ACC6-437B9A162273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9EACA0-3057-4342-9945-EDD7B4588453}" type="pres">
      <dgm:prSet presAssocID="{E10037D5-7EAC-4155-8F0A-D89E08B2D86A}" presName="root" presStyleCnt="0"/>
      <dgm:spPr/>
    </dgm:pt>
    <dgm:pt modelId="{94AC48F4-54B4-4311-975E-7F6FEC593BE4}" type="pres">
      <dgm:prSet presAssocID="{E10037D5-7EAC-4155-8F0A-D89E08B2D86A}" presName="rootComposite" presStyleCnt="0"/>
      <dgm:spPr/>
    </dgm:pt>
    <dgm:pt modelId="{04841B60-E532-42D5-BC66-F5030B1FEE65}" type="pres">
      <dgm:prSet presAssocID="{E10037D5-7EAC-4155-8F0A-D89E08B2D86A}" presName="rootText" presStyleLbl="node1" presStyleIdx="1" presStyleCnt="2"/>
      <dgm:spPr/>
      <dgm:t>
        <a:bodyPr/>
        <a:lstStyle/>
        <a:p>
          <a:endParaRPr lang="es-MX"/>
        </a:p>
      </dgm:t>
    </dgm:pt>
    <dgm:pt modelId="{4D64E4EB-9356-4E7C-852F-6CBE719D65C8}" type="pres">
      <dgm:prSet presAssocID="{E10037D5-7EAC-4155-8F0A-D89E08B2D86A}" presName="rootConnector" presStyleLbl="node1" presStyleIdx="1" presStyleCnt="2"/>
      <dgm:spPr/>
      <dgm:t>
        <a:bodyPr/>
        <a:lstStyle/>
        <a:p>
          <a:endParaRPr lang="es-MX"/>
        </a:p>
      </dgm:t>
    </dgm:pt>
    <dgm:pt modelId="{FF441029-96EA-44F3-87BF-B63C19F5E482}" type="pres">
      <dgm:prSet presAssocID="{E10037D5-7EAC-4155-8F0A-D89E08B2D86A}" presName="childShape" presStyleCnt="0"/>
      <dgm:spPr/>
    </dgm:pt>
    <dgm:pt modelId="{B80D693D-0488-4B69-86E6-A52B8B29E023}" type="pres">
      <dgm:prSet presAssocID="{2EC1BC07-CCAC-4B6F-97C7-A2205E033EFC}" presName="Name13" presStyleLbl="parChTrans1D2" presStyleIdx="3" presStyleCnt="7"/>
      <dgm:spPr/>
      <dgm:t>
        <a:bodyPr/>
        <a:lstStyle/>
        <a:p>
          <a:endParaRPr lang="es-MX"/>
        </a:p>
      </dgm:t>
    </dgm:pt>
    <dgm:pt modelId="{2C9C964F-1B0B-4D7C-9E4B-5B51608D395C}" type="pres">
      <dgm:prSet presAssocID="{75335E24-8D63-49DA-A5FD-46B01AF84A97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8B768D-1C4D-4D69-8F16-9DE0DA6C4C89}" type="pres">
      <dgm:prSet presAssocID="{EFB44892-0733-4F69-BEE5-997CDA15B508}" presName="Name13" presStyleLbl="parChTrans1D2" presStyleIdx="4" presStyleCnt="7"/>
      <dgm:spPr/>
      <dgm:t>
        <a:bodyPr/>
        <a:lstStyle/>
        <a:p>
          <a:endParaRPr lang="es-MX"/>
        </a:p>
      </dgm:t>
    </dgm:pt>
    <dgm:pt modelId="{172E39E0-0185-4F87-8377-CD66DCF4173F}" type="pres">
      <dgm:prSet presAssocID="{313B58B7-9D3F-429F-8D86-FF939C3E522F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38D686-F552-446B-9F71-87E68E76D90C}" type="pres">
      <dgm:prSet presAssocID="{4E83FAB2-96B0-4366-A161-D4638757C883}" presName="Name13" presStyleLbl="parChTrans1D2" presStyleIdx="5" presStyleCnt="7"/>
      <dgm:spPr/>
      <dgm:t>
        <a:bodyPr/>
        <a:lstStyle/>
        <a:p>
          <a:endParaRPr lang="es-MX"/>
        </a:p>
      </dgm:t>
    </dgm:pt>
    <dgm:pt modelId="{93A06221-C2F8-4243-A704-9766269F630B}" type="pres">
      <dgm:prSet presAssocID="{BC5224A5-0BC6-41C0-B8AB-19E8497CE9C7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97D758-D600-414B-8251-E6AC20DC73B1}" type="pres">
      <dgm:prSet presAssocID="{AA64CD83-3C27-49E0-B95B-683085FB03BA}" presName="Name13" presStyleLbl="parChTrans1D2" presStyleIdx="6" presStyleCnt="7"/>
      <dgm:spPr/>
      <dgm:t>
        <a:bodyPr/>
        <a:lstStyle/>
        <a:p>
          <a:endParaRPr lang="es-MX"/>
        </a:p>
      </dgm:t>
    </dgm:pt>
    <dgm:pt modelId="{4B0DCEB0-72E5-43C1-9FDF-B76AF9D9DDD4}" type="pres">
      <dgm:prSet presAssocID="{7A9330D1-622D-4D1F-94C9-6C33AC875291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35F991-434F-4BD4-9FDE-4C805F03A8DE}" srcId="{E10037D5-7EAC-4155-8F0A-D89E08B2D86A}" destId="{7A9330D1-622D-4D1F-94C9-6C33AC875291}" srcOrd="3" destOrd="0" parTransId="{AA64CD83-3C27-49E0-B95B-683085FB03BA}" sibTransId="{0830A74E-A96E-4CE0-B299-48F7D5C3BD9C}"/>
    <dgm:cxn modelId="{4EE21F8D-F1DB-420E-BB1C-F923E4F65DBF}" type="presOf" srcId="{2EC1BC07-CCAC-4B6F-97C7-A2205E033EFC}" destId="{B80D693D-0488-4B69-86E6-A52B8B29E023}" srcOrd="0" destOrd="0" presId="urn:microsoft.com/office/officeart/2005/8/layout/hierarchy3"/>
    <dgm:cxn modelId="{BD434FD4-8429-456C-A7E9-DBB0AA755A5B}" srcId="{12E551BD-D44F-4CA0-8EBE-F06C1DC04383}" destId="{CC3D2439-B62D-4CC3-A394-A4989A954C75}" srcOrd="0" destOrd="0" parTransId="{EEDD2039-32E3-4251-8156-74A72267260F}" sibTransId="{084CB578-503C-4EC3-8AC4-A48CBEA302D5}"/>
    <dgm:cxn modelId="{1AAAD71F-60E9-4911-ABC9-91EED62C5E8C}" srcId="{E10037D5-7EAC-4155-8F0A-D89E08B2D86A}" destId="{313B58B7-9D3F-429F-8D86-FF939C3E522F}" srcOrd="1" destOrd="0" parTransId="{EFB44892-0733-4F69-BEE5-997CDA15B508}" sibTransId="{38008ACA-788C-429A-A95A-F3790098BB06}"/>
    <dgm:cxn modelId="{48926045-ADB6-4463-98EC-44D4F72EF464}" srcId="{E10037D5-7EAC-4155-8F0A-D89E08B2D86A}" destId="{75335E24-8D63-49DA-A5FD-46B01AF84A97}" srcOrd="0" destOrd="0" parTransId="{2EC1BC07-CCAC-4B6F-97C7-A2205E033EFC}" sibTransId="{CE97ABBA-ACDF-413D-AC94-BD72108079B2}"/>
    <dgm:cxn modelId="{52D9D08E-F8F9-4B89-B592-A79B0F557F85}" type="presOf" srcId="{26AC4573-2228-48F5-A3A4-539BE51ADE70}" destId="{C512BFB0-9B6A-4967-9FE2-231770A184C7}" srcOrd="0" destOrd="0" presId="urn:microsoft.com/office/officeart/2005/8/layout/hierarchy3"/>
    <dgm:cxn modelId="{7A975958-59A8-4335-8981-712053179584}" srcId="{CC3D2439-B62D-4CC3-A394-A4989A954C75}" destId="{D8A55263-BC7C-4342-8F14-D4A0602978D2}" srcOrd="0" destOrd="0" parTransId="{9E3587F0-FC3B-406E-B9F7-EAC329B4DB5D}" sibTransId="{96775E3D-68C4-41B2-97D8-A06C2305C2A7}"/>
    <dgm:cxn modelId="{B6462F07-7774-47E6-B38D-0E005F333CB8}" type="presOf" srcId="{12E551BD-D44F-4CA0-8EBE-F06C1DC04383}" destId="{BE67BE46-DD4E-4F1D-A4E7-E43E1F343B3C}" srcOrd="0" destOrd="0" presId="urn:microsoft.com/office/officeart/2005/8/layout/hierarchy3"/>
    <dgm:cxn modelId="{BA910624-AD69-4D83-892D-ED3199856128}" type="presOf" srcId="{313B58B7-9D3F-429F-8D86-FF939C3E522F}" destId="{172E39E0-0185-4F87-8377-CD66DCF4173F}" srcOrd="0" destOrd="0" presId="urn:microsoft.com/office/officeart/2005/8/layout/hierarchy3"/>
    <dgm:cxn modelId="{28834630-600C-46C0-83A2-C1ED7B147BE2}" type="presOf" srcId="{58B6D166-08F3-4093-920E-08BA6F0AC514}" destId="{41E39FBD-3726-492F-B013-0553C9732034}" srcOrd="0" destOrd="0" presId="urn:microsoft.com/office/officeart/2005/8/layout/hierarchy3"/>
    <dgm:cxn modelId="{6A48D268-8609-428E-8C7E-674840E28617}" srcId="{CC3D2439-B62D-4CC3-A394-A4989A954C75}" destId="{9C0A6C03-3281-464B-ACC6-437B9A162273}" srcOrd="2" destOrd="0" parTransId="{26AC4573-2228-48F5-A3A4-539BE51ADE70}" sibTransId="{C1E51013-256A-4D00-94EC-FED9AD7180CD}"/>
    <dgm:cxn modelId="{9AB35B44-1BC6-4056-A822-1E8F162A8A1C}" srcId="{E10037D5-7EAC-4155-8F0A-D89E08B2D86A}" destId="{BC5224A5-0BC6-41C0-B8AB-19E8497CE9C7}" srcOrd="2" destOrd="0" parTransId="{4E83FAB2-96B0-4366-A161-D4638757C883}" sibTransId="{93A9704F-D626-4384-A526-D13D2B778AF1}"/>
    <dgm:cxn modelId="{9CDF675B-59D6-40F4-AD7B-BE7CFE3E967A}" type="presOf" srcId="{4E83FAB2-96B0-4366-A161-D4638757C883}" destId="{3838D686-F552-446B-9F71-87E68E76D90C}" srcOrd="0" destOrd="0" presId="urn:microsoft.com/office/officeart/2005/8/layout/hierarchy3"/>
    <dgm:cxn modelId="{6F5184FF-7450-47F2-96C6-8A4C3B83C3E8}" type="presOf" srcId="{E10037D5-7EAC-4155-8F0A-D89E08B2D86A}" destId="{4D64E4EB-9356-4E7C-852F-6CBE719D65C8}" srcOrd="1" destOrd="0" presId="urn:microsoft.com/office/officeart/2005/8/layout/hierarchy3"/>
    <dgm:cxn modelId="{C61D7F37-1DD2-43DC-9CEB-4DE6261A0BAB}" type="presOf" srcId="{BC5224A5-0BC6-41C0-B8AB-19E8497CE9C7}" destId="{93A06221-C2F8-4243-A704-9766269F630B}" srcOrd="0" destOrd="0" presId="urn:microsoft.com/office/officeart/2005/8/layout/hierarchy3"/>
    <dgm:cxn modelId="{EFDCB87A-F2BE-490D-BC5F-86FE42366325}" srcId="{CC3D2439-B62D-4CC3-A394-A4989A954C75}" destId="{42145E48-5B62-460D-B6B9-D001F28F364E}" srcOrd="1" destOrd="0" parTransId="{58B6D166-08F3-4093-920E-08BA6F0AC514}" sibTransId="{46262BBD-DDEB-4AD5-8F27-6E987DE13F87}"/>
    <dgm:cxn modelId="{E43616CA-8EE6-449A-BA74-5D988D006BAE}" type="presOf" srcId="{D8A55263-BC7C-4342-8F14-D4A0602978D2}" destId="{A0C7941A-881A-4910-834D-5A7C220ACA56}" srcOrd="0" destOrd="0" presId="urn:microsoft.com/office/officeart/2005/8/layout/hierarchy3"/>
    <dgm:cxn modelId="{B3ACF22E-FB3B-472B-A06D-B357BB108B98}" type="presOf" srcId="{AA64CD83-3C27-49E0-B95B-683085FB03BA}" destId="{7097D758-D600-414B-8251-E6AC20DC73B1}" srcOrd="0" destOrd="0" presId="urn:microsoft.com/office/officeart/2005/8/layout/hierarchy3"/>
    <dgm:cxn modelId="{272DA89D-30DE-4AF6-AA7C-23B0E19F4BC3}" type="presOf" srcId="{42145E48-5B62-460D-B6B9-D001F28F364E}" destId="{98C406F3-766A-482E-9032-C7C0D810ACB9}" srcOrd="0" destOrd="0" presId="urn:microsoft.com/office/officeart/2005/8/layout/hierarchy3"/>
    <dgm:cxn modelId="{2E27C59C-8261-4A8B-95DC-8F2D4BE519E4}" type="presOf" srcId="{CC3D2439-B62D-4CC3-A394-A4989A954C75}" destId="{AFA8697B-386A-4EDE-B75D-12F9C9FAC8A6}" srcOrd="1" destOrd="0" presId="urn:microsoft.com/office/officeart/2005/8/layout/hierarchy3"/>
    <dgm:cxn modelId="{5DCB87F3-F560-472B-AB51-42770A7947BC}" type="presOf" srcId="{9C0A6C03-3281-464B-ACC6-437B9A162273}" destId="{0D8CD3A1-4913-49E5-B6CD-A4F503CA1355}" srcOrd="0" destOrd="0" presId="urn:microsoft.com/office/officeart/2005/8/layout/hierarchy3"/>
    <dgm:cxn modelId="{9CC5C33E-B392-4528-AAB8-4AEC0696B22B}" type="presOf" srcId="{7A9330D1-622D-4D1F-94C9-6C33AC875291}" destId="{4B0DCEB0-72E5-43C1-9FDF-B76AF9D9DDD4}" srcOrd="0" destOrd="0" presId="urn:microsoft.com/office/officeart/2005/8/layout/hierarchy3"/>
    <dgm:cxn modelId="{A6714B42-C6C7-4229-B465-53DE5DFD0145}" type="presOf" srcId="{CC3D2439-B62D-4CC3-A394-A4989A954C75}" destId="{AC3207E7-76BC-472A-9978-1D6370EAD382}" srcOrd="0" destOrd="0" presId="urn:microsoft.com/office/officeart/2005/8/layout/hierarchy3"/>
    <dgm:cxn modelId="{8D78E464-6BD8-451C-93B0-7A60AA07B2A4}" type="presOf" srcId="{75335E24-8D63-49DA-A5FD-46B01AF84A97}" destId="{2C9C964F-1B0B-4D7C-9E4B-5B51608D395C}" srcOrd="0" destOrd="0" presId="urn:microsoft.com/office/officeart/2005/8/layout/hierarchy3"/>
    <dgm:cxn modelId="{D013F889-3F57-4A6C-ACDC-3B5815B44DFF}" srcId="{12E551BD-D44F-4CA0-8EBE-F06C1DC04383}" destId="{E10037D5-7EAC-4155-8F0A-D89E08B2D86A}" srcOrd="1" destOrd="0" parTransId="{7AD326A8-6DC8-4CBF-9E20-E9013C2AB998}" sibTransId="{71A500A7-F53B-47A6-B167-0CDE3AD221BA}"/>
    <dgm:cxn modelId="{72C9A8B3-B181-4AF3-806F-89FD577F18A8}" type="presOf" srcId="{9E3587F0-FC3B-406E-B9F7-EAC329B4DB5D}" destId="{75FCD99D-6BC1-42B1-8989-F37EFCACBE14}" srcOrd="0" destOrd="0" presId="urn:microsoft.com/office/officeart/2005/8/layout/hierarchy3"/>
    <dgm:cxn modelId="{AC09CD3D-8885-4381-B458-623A7E15D88F}" type="presOf" srcId="{EFB44892-0733-4F69-BEE5-997CDA15B508}" destId="{B28B768D-1C4D-4D69-8F16-9DE0DA6C4C89}" srcOrd="0" destOrd="0" presId="urn:microsoft.com/office/officeart/2005/8/layout/hierarchy3"/>
    <dgm:cxn modelId="{C696F5F7-868C-4954-976C-C84E45D58897}" type="presOf" srcId="{E10037D5-7EAC-4155-8F0A-D89E08B2D86A}" destId="{04841B60-E532-42D5-BC66-F5030B1FEE65}" srcOrd="0" destOrd="0" presId="urn:microsoft.com/office/officeart/2005/8/layout/hierarchy3"/>
    <dgm:cxn modelId="{516E2A2F-1B5A-4C14-9DB1-061C7F9572CD}" type="presParOf" srcId="{BE67BE46-DD4E-4F1D-A4E7-E43E1F343B3C}" destId="{A06FE35B-E715-4306-9DAD-BEE99AE82CA1}" srcOrd="0" destOrd="0" presId="urn:microsoft.com/office/officeart/2005/8/layout/hierarchy3"/>
    <dgm:cxn modelId="{D6D769CB-2610-4AFC-9FCD-42DDDE36087C}" type="presParOf" srcId="{A06FE35B-E715-4306-9DAD-BEE99AE82CA1}" destId="{B04852A8-272D-4638-9304-E90CEE8F9841}" srcOrd="0" destOrd="0" presId="urn:microsoft.com/office/officeart/2005/8/layout/hierarchy3"/>
    <dgm:cxn modelId="{B59BA362-55EE-43D1-9F17-80A82AAC6FBC}" type="presParOf" srcId="{B04852A8-272D-4638-9304-E90CEE8F9841}" destId="{AC3207E7-76BC-472A-9978-1D6370EAD382}" srcOrd="0" destOrd="0" presId="urn:microsoft.com/office/officeart/2005/8/layout/hierarchy3"/>
    <dgm:cxn modelId="{4DFCC20E-40C5-4F88-8E75-47F72DD3E4B9}" type="presParOf" srcId="{B04852A8-272D-4638-9304-E90CEE8F9841}" destId="{AFA8697B-386A-4EDE-B75D-12F9C9FAC8A6}" srcOrd="1" destOrd="0" presId="urn:microsoft.com/office/officeart/2005/8/layout/hierarchy3"/>
    <dgm:cxn modelId="{48B55191-5F22-4DF0-9606-C63627172D6B}" type="presParOf" srcId="{A06FE35B-E715-4306-9DAD-BEE99AE82CA1}" destId="{F41F1C89-DDE1-45F8-85DB-DAB66EF7AE64}" srcOrd="1" destOrd="0" presId="urn:microsoft.com/office/officeart/2005/8/layout/hierarchy3"/>
    <dgm:cxn modelId="{5F2E1D1F-23FE-4D49-839B-64D7C670E877}" type="presParOf" srcId="{F41F1C89-DDE1-45F8-85DB-DAB66EF7AE64}" destId="{75FCD99D-6BC1-42B1-8989-F37EFCACBE14}" srcOrd="0" destOrd="0" presId="urn:microsoft.com/office/officeart/2005/8/layout/hierarchy3"/>
    <dgm:cxn modelId="{6FF86D4A-11D0-4B3F-9E73-9C2F4DEC4090}" type="presParOf" srcId="{F41F1C89-DDE1-45F8-85DB-DAB66EF7AE64}" destId="{A0C7941A-881A-4910-834D-5A7C220ACA56}" srcOrd="1" destOrd="0" presId="urn:microsoft.com/office/officeart/2005/8/layout/hierarchy3"/>
    <dgm:cxn modelId="{28537940-1E05-4B6A-A61A-67A8E0C1F269}" type="presParOf" srcId="{F41F1C89-DDE1-45F8-85DB-DAB66EF7AE64}" destId="{41E39FBD-3726-492F-B013-0553C9732034}" srcOrd="2" destOrd="0" presId="urn:microsoft.com/office/officeart/2005/8/layout/hierarchy3"/>
    <dgm:cxn modelId="{148FCBE4-53C9-4C2D-9105-79B0F8EFD709}" type="presParOf" srcId="{F41F1C89-DDE1-45F8-85DB-DAB66EF7AE64}" destId="{98C406F3-766A-482E-9032-C7C0D810ACB9}" srcOrd="3" destOrd="0" presId="urn:microsoft.com/office/officeart/2005/8/layout/hierarchy3"/>
    <dgm:cxn modelId="{BADB8D89-87C2-46A8-AD4F-063EDB2D522B}" type="presParOf" srcId="{F41F1C89-DDE1-45F8-85DB-DAB66EF7AE64}" destId="{C512BFB0-9B6A-4967-9FE2-231770A184C7}" srcOrd="4" destOrd="0" presId="urn:microsoft.com/office/officeart/2005/8/layout/hierarchy3"/>
    <dgm:cxn modelId="{4685868E-BD1F-44B0-A678-12DDB0F41266}" type="presParOf" srcId="{F41F1C89-DDE1-45F8-85DB-DAB66EF7AE64}" destId="{0D8CD3A1-4913-49E5-B6CD-A4F503CA1355}" srcOrd="5" destOrd="0" presId="urn:microsoft.com/office/officeart/2005/8/layout/hierarchy3"/>
    <dgm:cxn modelId="{AF24EEA9-EEAB-41A5-9C6C-32751147CFAA}" type="presParOf" srcId="{BE67BE46-DD4E-4F1D-A4E7-E43E1F343B3C}" destId="{389EACA0-3057-4342-9945-EDD7B4588453}" srcOrd="1" destOrd="0" presId="urn:microsoft.com/office/officeart/2005/8/layout/hierarchy3"/>
    <dgm:cxn modelId="{A0A4CA70-BA9B-4690-91BA-76B5C777B7B4}" type="presParOf" srcId="{389EACA0-3057-4342-9945-EDD7B4588453}" destId="{94AC48F4-54B4-4311-975E-7F6FEC593BE4}" srcOrd="0" destOrd="0" presId="urn:microsoft.com/office/officeart/2005/8/layout/hierarchy3"/>
    <dgm:cxn modelId="{E8EDDFB0-4AB1-422B-A3AB-75EE76E57174}" type="presParOf" srcId="{94AC48F4-54B4-4311-975E-7F6FEC593BE4}" destId="{04841B60-E532-42D5-BC66-F5030B1FEE65}" srcOrd="0" destOrd="0" presId="urn:microsoft.com/office/officeart/2005/8/layout/hierarchy3"/>
    <dgm:cxn modelId="{0632FAF0-8463-4810-A6A8-611526D22431}" type="presParOf" srcId="{94AC48F4-54B4-4311-975E-7F6FEC593BE4}" destId="{4D64E4EB-9356-4E7C-852F-6CBE719D65C8}" srcOrd="1" destOrd="0" presId="urn:microsoft.com/office/officeart/2005/8/layout/hierarchy3"/>
    <dgm:cxn modelId="{166B46E1-4AC8-4311-AA86-DA531BE0B541}" type="presParOf" srcId="{389EACA0-3057-4342-9945-EDD7B4588453}" destId="{FF441029-96EA-44F3-87BF-B63C19F5E482}" srcOrd="1" destOrd="0" presId="urn:microsoft.com/office/officeart/2005/8/layout/hierarchy3"/>
    <dgm:cxn modelId="{E11BDE27-EDFB-48B3-AE9A-30E808758211}" type="presParOf" srcId="{FF441029-96EA-44F3-87BF-B63C19F5E482}" destId="{B80D693D-0488-4B69-86E6-A52B8B29E023}" srcOrd="0" destOrd="0" presId="urn:microsoft.com/office/officeart/2005/8/layout/hierarchy3"/>
    <dgm:cxn modelId="{27A4C1A1-6212-4F66-8D42-E503EB8F150F}" type="presParOf" srcId="{FF441029-96EA-44F3-87BF-B63C19F5E482}" destId="{2C9C964F-1B0B-4D7C-9E4B-5B51608D395C}" srcOrd="1" destOrd="0" presId="urn:microsoft.com/office/officeart/2005/8/layout/hierarchy3"/>
    <dgm:cxn modelId="{F74CA4D8-58F8-4158-9893-3A26F05278B0}" type="presParOf" srcId="{FF441029-96EA-44F3-87BF-B63C19F5E482}" destId="{B28B768D-1C4D-4D69-8F16-9DE0DA6C4C89}" srcOrd="2" destOrd="0" presId="urn:microsoft.com/office/officeart/2005/8/layout/hierarchy3"/>
    <dgm:cxn modelId="{90536AA8-27E9-44E3-AEBD-E937672CE094}" type="presParOf" srcId="{FF441029-96EA-44F3-87BF-B63C19F5E482}" destId="{172E39E0-0185-4F87-8377-CD66DCF4173F}" srcOrd="3" destOrd="0" presId="urn:microsoft.com/office/officeart/2005/8/layout/hierarchy3"/>
    <dgm:cxn modelId="{4BF85406-21DE-4090-8031-BFB3AEB18B25}" type="presParOf" srcId="{FF441029-96EA-44F3-87BF-B63C19F5E482}" destId="{3838D686-F552-446B-9F71-87E68E76D90C}" srcOrd="4" destOrd="0" presId="urn:microsoft.com/office/officeart/2005/8/layout/hierarchy3"/>
    <dgm:cxn modelId="{FBC58786-78B7-4D18-8F09-C7BF116EBE75}" type="presParOf" srcId="{FF441029-96EA-44F3-87BF-B63C19F5E482}" destId="{93A06221-C2F8-4243-A704-9766269F630B}" srcOrd="5" destOrd="0" presId="urn:microsoft.com/office/officeart/2005/8/layout/hierarchy3"/>
    <dgm:cxn modelId="{CB8F8A2F-255D-4405-9D23-F2AC06690133}" type="presParOf" srcId="{FF441029-96EA-44F3-87BF-B63C19F5E482}" destId="{7097D758-D600-414B-8251-E6AC20DC73B1}" srcOrd="6" destOrd="0" presId="urn:microsoft.com/office/officeart/2005/8/layout/hierarchy3"/>
    <dgm:cxn modelId="{75AC0A92-E283-4B7B-A715-07AB60064AF7}" type="presParOf" srcId="{FF441029-96EA-44F3-87BF-B63C19F5E482}" destId="{4B0DCEB0-72E5-43C1-9FDF-B76AF9D9DDD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7877BC-CB99-4F27-84F2-CDCA21C1CE41}" type="doc">
      <dgm:prSet loTypeId="urn:microsoft.com/office/officeart/2005/8/layout/hList1" loCatId="list" qsTypeId="urn:microsoft.com/office/officeart/2005/8/quickstyle/simple1" qsCatId="simple" csTypeId="urn:microsoft.com/office/officeart/2005/8/colors/colorful1#12" csCatId="colorful" phldr="1"/>
      <dgm:spPr/>
      <dgm:t>
        <a:bodyPr/>
        <a:lstStyle/>
        <a:p>
          <a:endParaRPr lang="es-MX"/>
        </a:p>
      </dgm:t>
    </dgm:pt>
    <dgm:pt modelId="{948B4119-04D3-468B-840D-B3C061031507}">
      <dgm:prSet phldrT="[Texto]"/>
      <dgm:spPr/>
      <dgm:t>
        <a:bodyPr/>
        <a:lstStyle/>
        <a:p>
          <a:r>
            <a:rPr lang="es-MX" dirty="0" smtClean="0"/>
            <a:t>Identificación </a:t>
          </a:r>
          <a:endParaRPr lang="es-MX" dirty="0"/>
        </a:p>
      </dgm:t>
    </dgm:pt>
    <dgm:pt modelId="{41B62E97-C369-4403-93CD-570152BA1180}" type="parTrans" cxnId="{618D4C22-BB76-4483-9748-84D843D3F16F}">
      <dgm:prSet/>
      <dgm:spPr/>
      <dgm:t>
        <a:bodyPr/>
        <a:lstStyle/>
        <a:p>
          <a:endParaRPr lang="es-MX"/>
        </a:p>
      </dgm:t>
    </dgm:pt>
    <dgm:pt modelId="{6C363D50-3F56-4E88-BF21-0AD00244F9EC}" type="sibTrans" cxnId="{618D4C22-BB76-4483-9748-84D843D3F16F}">
      <dgm:prSet/>
      <dgm:spPr/>
      <dgm:t>
        <a:bodyPr/>
        <a:lstStyle/>
        <a:p>
          <a:endParaRPr lang="es-MX"/>
        </a:p>
      </dgm:t>
    </dgm:pt>
    <dgm:pt modelId="{EEA0620B-1A70-49B4-A7F8-76E6F3B50D4F}">
      <dgm:prSet phldrT="[Texto]"/>
      <dgm:spPr/>
      <dgm:t>
        <a:bodyPr/>
        <a:lstStyle/>
        <a:p>
          <a:r>
            <a:rPr lang="es-MX" dirty="0" smtClean="0"/>
            <a:t>Nombre de la organización </a:t>
          </a:r>
          <a:endParaRPr lang="es-MX" dirty="0"/>
        </a:p>
      </dgm:t>
    </dgm:pt>
    <dgm:pt modelId="{02A164EC-BD6E-4DE0-999A-7DD02C584CEB}" type="parTrans" cxnId="{34A4A69B-CE7A-4D85-B49C-96375B5ADBD8}">
      <dgm:prSet/>
      <dgm:spPr/>
      <dgm:t>
        <a:bodyPr/>
        <a:lstStyle/>
        <a:p>
          <a:endParaRPr lang="es-MX"/>
        </a:p>
      </dgm:t>
    </dgm:pt>
    <dgm:pt modelId="{D4265F67-2052-4F3B-9F02-174BF8F36A1D}" type="sibTrans" cxnId="{34A4A69B-CE7A-4D85-B49C-96375B5ADBD8}">
      <dgm:prSet/>
      <dgm:spPr/>
      <dgm:t>
        <a:bodyPr/>
        <a:lstStyle/>
        <a:p>
          <a:endParaRPr lang="es-MX"/>
        </a:p>
      </dgm:t>
    </dgm:pt>
    <dgm:pt modelId="{47797F4F-2B3F-4CA8-B549-9A6738D73D3B}">
      <dgm:prSet phldrT="[Texto]"/>
      <dgm:spPr/>
      <dgm:t>
        <a:bodyPr/>
        <a:lstStyle/>
        <a:p>
          <a:r>
            <a:rPr lang="es-MX" dirty="0" smtClean="0"/>
            <a:t>Lugar y fecha de elaboración </a:t>
          </a:r>
          <a:endParaRPr lang="es-MX" dirty="0"/>
        </a:p>
      </dgm:t>
    </dgm:pt>
    <dgm:pt modelId="{6DB47689-948F-441B-AD3B-811F788A252A}" type="parTrans" cxnId="{2F75B871-1A4F-4859-81E7-A41D064AAC07}">
      <dgm:prSet/>
      <dgm:spPr/>
      <dgm:t>
        <a:bodyPr/>
        <a:lstStyle/>
        <a:p>
          <a:endParaRPr lang="es-MX"/>
        </a:p>
      </dgm:t>
    </dgm:pt>
    <dgm:pt modelId="{A7D2BDE2-CE33-45D8-9862-2C1401596205}" type="sibTrans" cxnId="{2F75B871-1A4F-4859-81E7-A41D064AAC07}">
      <dgm:prSet/>
      <dgm:spPr/>
      <dgm:t>
        <a:bodyPr/>
        <a:lstStyle/>
        <a:p>
          <a:endParaRPr lang="es-MX"/>
        </a:p>
      </dgm:t>
    </dgm:pt>
    <dgm:pt modelId="{401E344E-E8FE-4D67-A0BC-A80616A12900}">
      <dgm:prSet phldrT="[Texto]"/>
      <dgm:spPr/>
      <dgm:t>
        <a:bodyPr/>
        <a:lstStyle/>
        <a:p>
          <a:r>
            <a:rPr lang="es-MX" dirty="0" smtClean="0"/>
            <a:t>Índice o contenido </a:t>
          </a:r>
          <a:endParaRPr lang="es-MX" dirty="0"/>
        </a:p>
      </dgm:t>
    </dgm:pt>
    <dgm:pt modelId="{175BACAD-DF8D-4233-9D16-BA3D5BE00B52}" type="parTrans" cxnId="{D5AD8320-D156-4113-9099-77EA30CD9593}">
      <dgm:prSet/>
      <dgm:spPr/>
      <dgm:t>
        <a:bodyPr/>
        <a:lstStyle/>
        <a:p>
          <a:endParaRPr lang="es-MX"/>
        </a:p>
      </dgm:t>
    </dgm:pt>
    <dgm:pt modelId="{C3B38F90-51CC-4B43-B33D-A25DE8F2AF12}" type="sibTrans" cxnId="{D5AD8320-D156-4113-9099-77EA30CD9593}">
      <dgm:prSet/>
      <dgm:spPr/>
      <dgm:t>
        <a:bodyPr/>
        <a:lstStyle/>
        <a:p>
          <a:endParaRPr lang="es-MX"/>
        </a:p>
      </dgm:t>
    </dgm:pt>
    <dgm:pt modelId="{10EF85A4-226A-43F1-BDA4-2A739697B478}">
      <dgm:prSet phldrT="[Texto]"/>
      <dgm:spPr/>
      <dgm:t>
        <a:bodyPr/>
        <a:lstStyle/>
        <a:p>
          <a:r>
            <a:rPr lang="es-MX" dirty="0" smtClean="0"/>
            <a:t>Relación de capítulos </a:t>
          </a:r>
          <a:endParaRPr lang="es-MX" dirty="0"/>
        </a:p>
      </dgm:t>
    </dgm:pt>
    <dgm:pt modelId="{B2A20F8B-2D6A-4DC9-878C-E42CD7E7A936}" type="parTrans" cxnId="{40D55422-66D6-4C12-9947-2CB4ED97726C}">
      <dgm:prSet/>
      <dgm:spPr/>
      <dgm:t>
        <a:bodyPr/>
        <a:lstStyle/>
        <a:p>
          <a:endParaRPr lang="es-MX"/>
        </a:p>
      </dgm:t>
    </dgm:pt>
    <dgm:pt modelId="{BC381A25-97BA-4B3F-A68B-E7101AEA9D96}" type="sibTrans" cxnId="{40D55422-66D6-4C12-9947-2CB4ED97726C}">
      <dgm:prSet/>
      <dgm:spPr/>
      <dgm:t>
        <a:bodyPr/>
        <a:lstStyle/>
        <a:p>
          <a:endParaRPr lang="es-MX"/>
        </a:p>
      </dgm:t>
    </dgm:pt>
    <dgm:pt modelId="{0916CA36-1361-4CF6-A293-1D020A6F133D}">
      <dgm:prSet phldrT="[Texto]"/>
      <dgm:spPr/>
      <dgm:t>
        <a:bodyPr/>
        <a:lstStyle/>
        <a:p>
          <a:r>
            <a:rPr lang="es-MX" dirty="0" smtClean="0"/>
            <a:t>Páginas correspondientes </a:t>
          </a:r>
          <a:endParaRPr lang="es-MX" dirty="0"/>
        </a:p>
      </dgm:t>
    </dgm:pt>
    <dgm:pt modelId="{25D9E25B-1B6C-4C8F-9622-7AFB25CAE033}" type="parTrans" cxnId="{564EDCB1-C37B-418E-A901-ABC179C674C5}">
      <dgm:prSet/>
      <dgm:spPr/>
      <dgm:t>
        <a:bodyPr/>
        <a:lstStyle/>
        <a:p>
          <a:endParaRPr lang="es-MX"/>
        </a:p>
      </dgm:t>
    </dgm:pt>
    <dgm:pt modelId="{699ECBDD-111A-40CA-8AB8-CA25403C1359}" type="sibTrans" cxnId="{564EDCB1-C37B-418E-A901-ABC179C674C5}">
      <dgm:prSet/>
      <dgm:spPr/>
      <dgm:t>
        <a:bodyPr/>
        <a:lstStyle/>
        <a:p>
          <a:endParaRPr lang="es-MX"/>
        </a:p>
      </dgm:t>
    </dgm:pt>
    <dgm:pt modelId="{45210305-B93D-4D84-BDCA-200791FCB8F0}">
      <dgm:prSet phldrT="[Texto]"/>
      <dgm:spPr/>
      <dgm:t>
        <a:bodyPr/>
        <a:lstStyle/>
        <a:p>
          <a:r>
            <a:rPr lang="es-MX" dirty="0" smtClean="0"/>
            <a:t>Prólogo</a:t>
          </a:r>
          <a:endParaRPr lang="es-MX" dirty="0"/>
        </a:p>
      </dgm:t>
    </dgm:pt>
    <dgm:pt modelId="{D789ECF2-EEAA-4E4E-8D92-8D5584FCA0A1}" type="parTrans" cxnId="{A90F669C-DE16-42A3-A787-713E98909A22}">
      <dgm:prSet/>
      <dgm:spPr/>
      <dgm:t>
        <a:bodyPr/>
        <a:lstStyle/>
        <a:p>
          <a:endParaRPr lang="es-MX"/>
        </a:p>
      </dgm:t>
    </dgm:pt>
    <dgm:pt modelId="{92C6D287-2292-4109-AE43-7E48F52461B5}" type="sibTrans" cxnId="{A90F669C-DE16-42A3-A787-713E98909A22}">
      <dgm:prSet/>
      <dgm:spPr/>
      <dgm:t>
        <a:bodyPr/>
        <a:lstStyle/>
        <a:p>
          <a:endParaRPr lang="es-MX"/>
        </a:p>
      </dgm:t>
    </dgm:pt>
    <dgm:pt modelId="{52E54681-99BD-4205-AC08-81D6FAC7E879}">
      <dgm:prSet phldrT="[Texto]"/>
      <dgm:spPr/>
      <dgm:t>
        <a:bodyPr/>
        <a:lstStyle/>
        <a:p>
          <a:r>
            <a:rPr lang="es-MX" dirty="0" smtClean="0"/>
            <a:t>Exposición sobre el documento </a:t>
          </a:r>
          <a:endParaRPr lang="es-MX" dirty="0"/>
        </a:p>
      </dgm:t>
    </dgm:pt>
    <dgm:pt modelId="{77E9530C-0097-4B18-B157-C300EFC73A40}" type="parTrans" cxnId="{E546AA82-BD23-4B22-8DBA-D6AF08D87006}">
      <dgm:prSet/>
      <dgm:spPr/>
      <dgm:t>
        <a:bodyPr/>
        <a:lstStyle/>
        <a:p>
          <a:endParaRPr lang="es-MX"/>
        </a:p>
      </dgm:t>
    </dgm:pt>
    <dgm:pt modelId="{24B71F24-8521-439F-82AD-0C38AA468758}" type="sibTrans" cxnId="{E546AA82-BD23-4B22-8DBA-D6AF08D87006}">
      <dgm:prSet/>
      <dgm:spPr/>
      <dgm:t>
        <a:bodyPr/>
        <a:lstStyle/>
        <a:p>
          <a:endParaRPr lang="es-MX"/>
        </a:p>
      </dgm:t>
    </dgm:pt>
    <dgm:pt modelId="{FF856B22-1077-4120-ACF7-813546571B4E}">
      <dgm:prSet phldrT="[Texto]"/>
      <dgm:spPr/>
      <dgm:t>
        <a:bodyPr/>
        <a:lstStyle/>
        <a:p>
          <a:r>
            <a:rPr lang="es-MX" dirty="0" smtClean="0"/>
            <a:t>Denominación y extensión </a:t>
          </a:r>
          <a:endParaRPr lang="es-MX" dirty="0"/>
        </a:p>
      </dgm:t>
    </dgm:pt>
    <dgm:pt modelId="{54667D67-C50B-4345-B88F-275D6E641061}" type="parTrans" cxnId="{A093055D-A5F6-4E3A-81D5-B28BF322A997}">
      <dgm:prSet/>
      <dgm:spPr/>
      <dgm:t>
        <a:bodyPr/>
        <a:lstStyle/>
        <a:p>
          <a:endParaRPr lang="es-MX"/>
        </a:p>
      </dgm:t>
    </dgm:pt>
    <dgm:pt modelId="{AC38B062-16C5-43A3-A8B8-09BD683803ED}" type="sibTrans" cxnId="{A093055D-A5F6-4E3A-81D5-B28BF322A997}">
      <dgm:prSet/>
      <dgm:spPr/>
      <dgm:t>
        <a:bodyPr/>
        <a:lstStyle/>
        <a:p>
          <a:endParaRPr lang="es-MX"/>
        </a:p>
      </dgm:t>
    </dgm:pt>
    <dgm:pt modelId="{56EDBCB8-1661-4E9F-9BEE-6A44282B1D6C}">
      <dgm:prSet phldrT="[Texto]"/>
      <dgm:spPr/>
      <dgm:t>
        <a:bodyPr/>
        <a:lstStyle/>
        <a:p>
          <a:r>
            <a:rPr lang="es-MX" dirty="0" smtClean="0"/>
            <a:t>Objetivos de los procedimientos </a:t>
          </a:r>
          <a:endParaRPr lang="es-MX" dirty="0"/>
        </a:p>
      </dgm:t>
    </dgm:pt>
    <dgm:pt modelId="{0C6BC8BD-1394-4CB2-B5A0-A48E8DE161B8}" type="parTrans" cxnId="{E60B1D99-1B73-4D87-A293-5387293760FD}">
      <dgm:prSet/>
      <dgm:spPr/>
      <dgm:t>
        <a:bodyPr/>
        <a:lstStyle/>
        <a:p>
          <a:endParaRPr lang="es-MX"/>
        </a:p>
      </dgm:t>
    </dgm:pt>
    <dgm:pt modelId="{AED930E7-7499-4897-8159-284E13641988}" type="sibTrans" cxnId="{E60B1D99-1B73-4D87-A293-5387293760FD}">
      <dgm:prSet/>
      <dgm:spPr/>
      <dgm:t>
        <a:bodyPr/>
        <a:lstStyle/>
        <a:p>
          <a:endParaRPr lang="es-MX"/>
        </a:p>
      </dgm:t>
    </dgm:pt>
    <dgm:pt modelId="{38E7AFF1-2384-4B80-96FB-4ACD6DBF2BC5}">
      <dgm:prSet phldrT="[Texto]"/>
      <dgm:spPr/>
      <dgm:t>
        <a:bodyPr/>
        <a:lstStyle/>
        <a:p>
          <a:r>
            <a:rPr lang="es-MX" dirty="0" smtClean="0"/>
            <a:t>Área de aplicación y/o alcance de los procedimientos </a:t>
          </a:r>
        </a:p>
      </dgm:t>
    </dgm:pt>
    <dgm:pt modelId="{60C88DA2-1852-4A7A-AB35-576D4BC10DD6}" type="parTrans" cxnId="{076FCE11-57EA-42FE-8D26-3D2882B54AAC}">
      <dgm:prSet/>
      <dgm:spPr/>
      <dgm:t>
        <a:bodyPr/>
        <a:lstStyle/>
        <a:p>
          <a:endParaRPr lang="es-MX"/>
        </a:p>
      </dgm:t>
    </dgm:pt>
    <dgm:pt modelId="{FA622D65-96AD-4EED-A45E-95E6438AB286}" type="sibTrans" cxnId="{076FCE11-57EA-42FE-8D26-3D2882B54AAC}">
      <dgm:prSet/>
      <dgm:spPr/>
      <dgm:t>
        <a:bodyPr/>
        <a:lstStyle/>
        <a:p>
          <a:endParaRPr lang="es-MX"/>
        </a:p>
      </dgm:t>
    </dgm:pt>
    <dgm:pt modelId="{E8B2B2D2-6049-44FD-8A70-0B9CB3E2F989}">
      <dgm:prSet/>
      <dgm:spPr/>
      <dgm:t>
        <a:bodyPr/>
        <a:lstStyle/>
        <a:p>
          <a:r>
            <a:rPr lang="es-MX" dirty="0" smtClean="0"/>
            <a:t>Explicación del propósito </a:t>
          </a:r>
          <a:endParaRPr lang="es-MX" dirty="0"/>
        </a:p>
      </dgm:t>
    </dgm:pt>
    <dgm:pt modelId="{B1CA583B-D8E0-466E-9258-E171A00E651C}" type="parTrans" cxnId="{CDDF6597-0251-4607-B8D2-BDB8312E3204}">
      <dgm:prSet/>
      <dgm:spPr/>
      <dgm:t>
        <a:bodyPr/>
        <a:lstStyle/>
        <a:p>
          <a:endParaRPr lang="es-MX"/>
        </a:p>
      </dgm:t>
    </dgm:pt>
    <dgm:pt modelId="{348FB772-471A-4259-9AC0-B63116DF0296}" type="sibTrans" cxnId="{CDDF6597-0251-4607-B8D2-BDB8312E3204}">
      <dgm:prSet/>
      <dgm:spPr/>
      <dgm:t>
        <a:bodyPr/>
        <a:lstStyle/>
        <a:p>
          <a:endParaRPr lang="es-MX"/>
        </a:p>
      </dgm:t>
    </dgm:pt>
    <dgm:pt modelId="{8DFD8BC5-F798-4761-AC8D-C4434295AF77}">
      <dgm:prSet/>
      <dgm:spPr/>
      <dgm:t>
        <a:bodyPr/>
        <a:lstStyle/>
        <a:p>
          <a:r>
            <a:rPr lang="es-MX" dirty="0" smtClean="0"/>
            <a:t>Unificar y controlar el cumplimiento </a:t>
          </a:r>
          <a:endParaRPr lang="es-MX" dirty="0"/>
        </a:p>
      </dgm:t>
    </dgm:pt>
    <dgm:pt modelId="{00FE336F-A79C-400E-8464-160903D4E2F5}" type="parTrans" cxnId="{97B4CAC1-293D-492A-B095-408FE1B7DC8B}">
      <dgm:prSet/>
      <dgm:spPr/>
      <dgm:t>
        <a:bodyPr/>
        <a:lstStyle/>
        <a:p>
          <a:endParaRPr lang="es-MX"/>
        </a:p>
      </dgm:t>
    </dgm:pt>
    <dgm:pt modelId="{3BEFACFF-0669-4FEE-BA74-A96691D8A3CA}" type="sibTrans" cxnId="{97B4CAC1-293D-492A-B095-408FE1B7DC8B}">
      <dgm:prSet/>
      <dgm:spPr/>
      <dgm:t>
        <a:bodyPr/>
        <a:lstStyle/>
        <a:p>
          <a:endParaRPr lang="es-MX"/>
        </a:p>
      </dgm:t>
    </dgm:pt>
    <dgm:pt modelId="{FB4253F5-32AA-46C9-981C-0B3BA9060F5B}">
      <dgm:prSet/>
      <dgm:spPr/>
      <dgm:t>
        <a:bodyPr/>
        <a:lstStyle/>
        <a:p>
          <a:r>
            <a:rPr lang="es-MX" dirty="0" smtClean="0"/>
            <a:t>Acción que cubren los procedimientos </a:t>
          </a:r>
          <a:endParaRPr lang="es-MX" dirty="0"/>
        </a:p>
      </dgm:t>
    </dgm:pt>
    <dgm:pt modelId="{DBCA88E4-EAAF-426B-A52C-8F37CF260DD6}" type="parTrans" cxnId="{F7AE7DC1-AB8C-4B2E-A04E-97A2B89FD219}">
      <dgm:prSet/>
      <dgm:spPr/>
      <dgm:t>
        <a:bodyPr/>
        <a:lstStyle/>
        <a:p>
          <a:endParaRPr lang="es-MX"/>
        </a:p>
      </dgm:t>
    </dgm:pt>
    <dgm:pt modelId="{092AC72B-6590-4DF0-BAA2-C3B03A09B01E}" type="sibTrans" cxnId="{F7AE7DC1-AB8C-4B2E-A04E-97A2B89FD219}">
      <dgm:prSet/>
      <dgm:spPr/>
      <dgm:t>
        <a:bodyPr/>
        <a:lstStyle/>
        <a:p>
          <a:endParaRPr lang="es-MX"/>
        </a:p>
      </dgm:t>
    </dgm:pt>
    <dgm:pt modelId="{C3DF19FF-0440-46A3-BBD2-6ED97477C2C9}" type="pres">
      <dgm:prSet presAssocID="{727877BC-CB99-4F27-84F2-CDCA21C1CE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D0D16D-C995-4A01-94A5-11B47E9F6B25}" type="pres">
      <dgm:prSet presAssocID="{948B4119-04D3-468B-840D-B3C061031507}" presName="composite" presStyleCnt="0"/>
      <dgm:spPr/>
    </dgm:pt>
    <dgm:pt modelId="{CC91D1B8-2DB8-42EC-B2D2-ABB16C5526C1}" type="pres">
      <dgm:prSet presAssocID="{948B4119-04D3-468B-840D-B3C061031507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CA7E7-BC8F-402E-A78D-13E7109462BC}" type="pres">
      <dgm:prSet presAssocID="{948B4119-04D3-468B-840D-B3C061031507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9A473-2018-44DD-B79A-EB5A23A485B8}" type="pres">
      <dgm:prSet presAssocID="{6C363D50-3F56-4E88-BF21-0AD00244F9EC}" presName="space" presStyleCnt="0"/>
      <dgm:spPr/>
    </dgm:pt>
    <dgm:pt modelId="{F95C77BA-E2A5-4FA8-8B94-880A35AACCE7}" type="pres">
      <dgm:prSet presAssocID="{401E344E-E8FE-4D67-A0BC-A80616A12900}" presName="composite" presStyleCnt="0"/>
      <dgm:spPr/>
    </dgm:pt>
    <dgm:pt modelId="{237ECFD5-23FF-4E5F-962A-077EF69BA21A}" type="pres">
      <dgm:prSet presAssocID="{401E344E-E8FE-4D67-A0BC-A80616A12900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6512F7-C1B3-4E14-A54C-CBAA5BDA5530}" type="pres">
      <dgm:prSet presAssocID="{401E344E-E8FE-4D67-A0BC-A80616A12900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420641-3D37-4FCD-BCD8-F67E47FC3F00}" type="pres">
      <dgm:prSet presAssocID="{C3B38F90-51CC-4B43-B33D-A25DE8F2AF12}" presName="space" presStyleCnt="0"/>
      <dgm:spPr/>
    </dgm:pt>
    <dgm:pt modelId="{8D4D2498-3E19-46E7-BF97-E06CB405D05D}" type="pres">
      <dgm:prSet presAssocID="{45210305-B93D-4D84-BDCA-200791FCB8F0}" presName="composite" presStyleCnt="0"/>
      <dgm:spPr/>
    </dgm:pt>
    <dgm:pt modelId="{174E25ED-EB39-4091-A769-03C4BD980D62}" type="pres">
      <dgm:prSet presAssocID="{45210305-B93D-4D84-BDCA-200791FCB8F0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DC179B-B474-45CB-B22C-338CED2B2D2A}" type="pres">
      <dgm:prSet presAssocID="{45210305-B93D-4D84-BDCA-200791FCB8F0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AC6528-01F9-4F4E-983D-699F17F9B30F}" type="pres">
      <dgm:prSet presAssocID="{92C6D287-2292-4109-AE43-7E48F52461B5}" presName="space" presStyleCnt="0"/>
      <dgm:spPr/>
    </dgm:pt>
    <dgm:pt modelId="{DC1FE3CC-4923-4DF7-87BE-19C5459265B7}" type="pres">
      <dgm:prSet presAssocID="{56EDBCB8-1661-4E9F-9BEE-6A44282B1D6C}" presName="composite" presStyleCnt="0"/>
      <dgm:spPr/>
    </dgm:pt>
    <dgm:pt modelId="{9EEF0799-0743-4887-BF86-D0934A12F062}" type="pres">
      <dgm:prSet presAssocID="{56EDBCB8-1661-4E9F-9BEE-6A44282B1D6C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90393E-A86F-4284-8D72-A3875D764B0C}" type="pres">
      <dgm:prSet presAssocID="{56EDBCB8-1661-4E9F-9BEE-6A44282B1D6C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9D01C-C3CD-4C33-A5AF-32D4985F0BE0}" type="pres">
      <dgm:prSet presAssocID="{AED930E7-7499-4897-8159-284E13641988}" presName="space" presStyleCnt="0"/>
      <dgm:spPr/>
    </dgm:pt>
    <dgm:pt modelId="{2F96C293-7C7C-48FA-A89F-B701D796394F}" type="pres">
      <dgm:prSet presAssocID="{38E7AFF1-2384-4B80-96FB-4ACD6DBF2BC5}" presName="composite" presStyleCnt="0"/>
      <dgm:spPr/>
    </dgm:pt>
    <dgm:pt modelId="{9E6C373D-AAA7-4E39-A488-B00EB5D6983A}" type="pres">
      <dgm:prSet presAssocID="{38E7AFF1-2384-4B80-96FB-4ACD6DBF2BC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D75B9B-3CB0-4291-95AB-C20226B46B62}" type="pres">
      <dgm:prSet presAssocID="{38E7AFF1-2384-4B80-96FB-4ACD6DBF2BC5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75B871-1A4F-4859-81E7-A41D064AAC07}" srcId="{948B4119-04D3-468B-840D-B3C061031507}" destId="{47797F4F-2B3F-4CA8-B549-9A6738D73D3B}" srcOrd="2" destOrd="0" parTransId="{6DB47689-948F-441B-AD3B-811F788A252A}" sibTransId="{A7D2BDE2-CE33-45D8-9862-2C1401596205}"/>
    <dgm:cxn modelId="{34A4A69B-CE7A-4D85-B49C-96375B5ADBD8}" srcId="{948B4119-04D3-468B-840D-B3C061031507}" destId="{EEA0620B-1A70-49B4-A7F8-76E6F3B50D4F}" srcOrd="0" destOrd="0" parTransId="{02A164EC-BD6E-4DE0-999A-7DD02C584CEB}" sibTransId="{D4265F67-2052-4F3B-9F02-174BF8F36A1D}"/>
    <dgm:cxn modelId="{A90F669C-DE16-42A3-A787-713E98909A22}" srcId="{727877BC-CB99-4F27-84F2-CDCA21C1CE41}" destId="{45210305-B93D-4D84-BDCA-200791FCB8F0}" srcOrd="2" destOrd="0" parTransId="{D789ECF2-EEAA-4E4E-8D92-8D5584FCA0A1}" sibTransId="{92C6D287-2292-4109-AE43-7E48F52461B5}"/>
    <dgm:cxn modelId="{3794B9F4-E9A6-42EC-BFFD-24D206E924E3}" type="presOf" srcId="{38E7AFF1-2384-4B80-96FB-4ACD6DBF2BC5}" destId="{9E6C373D-AAA7-4E39-A488-B00EB5D6983A}" srcOrd="0" destOrd="0" presId="urn:microsoft.com/office/officeart/2005/8/layout/hList1"/>
    <dgm:cxn modelId="{7112F9A8-D1CA-4283-A799-E5C5F6E83AFD}" type="presOf" srcId="{45210305-B93D-4D84-BDCA-200791FCB8F0}" destId="{174E25ED-EB39-4091-A769-03C4BD980D62}" srcOrd="0" destOrd="0" presId="urn:microsoft.com/office/officeart/2005/8/layout/hList1"/>
    <dgm:cxn modelId="{1BC64AC4-1216-4250-8C45-FBA717C59B72}" type="presOf" srcId="{10EF85A4-226A-43F1-BDA4-2A739697B478}" destId="{C66512F7-C1B3-4E14-A54C-CBAA5BDA5530}" srcOrd="0" destOrd="0" presId="urn:microsoft.com/office/officeart/2005/8/layout/hList1"/>
    <dgm:cxn modelId="{564EDCB1-C37B-418E-A901-ABC179C674C5}" srcId="{401E344E-E8FE-4D67-A0BC-A80616A12900}" destId="{0916CA36-1361-4CF6-A293-1D020A6F133D}" srcOrd="1" destOrd="0" parTransId="{25D9E25B-1B6C-4C8F-9622-7AFB25CAE033}" sibTransId="{699ECBDD-111A-40CA-8AB8-CA25403C1359}"/>
    <dgm:cxn modelId="{F55A843E-0D01-41F5-9ACE-0730EF4BCD86}" type="presOf" srcId="{8DFD8BC5-F798-4761-AC8D-C4434295AF77}" destId="{9290393E-A86F-4284-8D72-A3875D764B0C}" srcOrd="0" destOrd="1" presId="urn:microsoft.com/office/officeart/2005/8/layout/hList1"/>
    <dgm:cxn modelId="{AD7B995E-6C57-4A91-B1A7-CD2433769CDC}" type="presOf" srcId="{0916CA36-1361-4CF6-A293-1D020A6F133D}" destId="{C66512F7-C1B3-4E14-A54C-CBAA5BDA5530}" srcOrd="0" destOrd="1" presId="urn:microsoft.com/office/officeart/2005/8/layout/hList1"/>
    <dgm:cxn modelId="{D816408A-612B-4D52-B3E3-F99BEAFAC0B9}" type="presOf" srcId="{727877BC-CB99-4F27-84F2-CDCA21C1CE41}" destId="{C3DF19FF-0440-46A3-BBD2-6ED97477C2C9}" srcOrd="0" destOrd="0" presId="urn:microsoft.com/office/officeart/2005/8/layout/hList1"/>
    <dgm:cxn modelId="{E60B1D99-1B73-4D87-A293-5387293760FD}" srcId="{727877BC-CB99-4F27-84F2-CDCA21C1CE41}" destId="{56EDBCB8-1661-4E9F-9BEE-6A44282B1D6C}" srcOrd="3" destOrd="0" parTransId="{0C6BC8BD-1394-4CB2-B5A0-A48E8DE161B8}" sibTransId="{AED930E7-7499-4897-8159-284E13641988}"/>
    <dgm:cxn modelId="{7140EBC3-8601-414F-994E-C8BDA2784970}" type="presOf" srcId="{E8B2B2D2-6049-44FD-8A70-0B9CB3E2F989}" destId="{9290393E-A86F-4284-8D72-A3875D764B0C}" srcOrd="0" destOrd="0" presId="urn:microsoft.com/office/officeart/2005/8/layout/hList1"/>
    <dgm:cxn modelId="{ED4A0068-0C90-4992-B06C-98AAD2BB1BCD}" type="presOf" srcId="{56EDBCB8-1661-4E9F-9BEE-6A44282B1D6C}" destId="{9EEF0799-0743-4887-BF86-D0934A12F062}" srcOrd="0" destOrd="0" presId="urn:microsoft.com/office/officeart/2005/8/layout/hList1"/>
    <dgm:cxn modelId="{CCD65EFA-17DE-4387-A169-3002D96DB166}" type="presOf" srcId="{EEA0620B-1A70-49B4-A7F8-76E6F3B50D4F}" destId="{B46CA7E7-BC8F-402E-A78D-13E7109462BC}" srcOrd="0" destOrd="0" presId="urn:microsoft.com/office/officeart/2005/8/layout/hList1"/>
    <dgm:cxn modelId="{95658DC5-E06A-4AF1-9E20-5DFC23184A5C}" type="presOf" srcId="{948B4119-04D3-468B-840D-B3C061031507}" destId="{CC91D1B8-2DB8-42EC-B2D2-ABB16C5526C1}" srcOrd="0" destOrd="0" presId="urn:microsoft.com/office/officeart/2005/8/layout/hList1"/>
    <dgm:cxn modelId="{40D55422-66D6-4C12-9947-2CB4ED97726C}" srcId="{401E344E-E8FE-4D67-A0BC-A80616A12900}" destId="{10EF85A4-226A-43F1-BDA4-2A739697B478}" srcOrd="0" destOrd="0" parTransId="{B2A20F8B-2D6A-4DC9-878C-E42CD7E7A936}" sibTransId="{BC381A25-97BA-4B3F-A68B-E7101AEA9D96}"/>
    <dgm:cxn modelId="{4D21D563-CDA1-4AA3-81F5-CDE7115477C8}" type="presOf" srcId="{401E344E-E8FE-4D67-A0BC-A80616A12900}" destId="{237ECFD5-23FF-4E5F-962A-077EF69BA21A}" srcOrd="0" destOrd="0" presId="urn:microsoft.com/office/officeart/2005/8/layout/hList1"/>
    <dgm:cxn modelId="{34DEC2D9-D5AF-4681-89F5-964384D7A796}" type="presOf" srcId="{52E54681-99BD-4205-AC08-81D6FAC7E879}" destId="{2ADC179B-B474-45CB-B22C-338CED2B2D2A}" srcOrd="0" destOrd="0" presId="urn:microsoft.com/office/officeart/2005/8/layout/hList1"/>
    <dgm:cxn modelId="{D5AD8320-D156-4113-9099-77EA30CD9593}" srcId="{727877BC-CB99-4F27-84F2-CDCA21C1CE41}" destId="{401E344E-E8FE-4D67-A0BC-A80616A12900}" srcOrd="1" destOrd="0" parTransId="{175BACAD-DF8D-4233-9D16-BA3D5BE00B52}" sibTransId="{C3B38F90-51CC-4B43-B33D-A25DE8F2AF12}"/>
    <dgm:cxn modelId="{15EA1292-420F-4F8B-A582-41F72D98D272}" type="presOf" srcId="{FF856B22-1077-4120-ACF7-813546571B4E}" destId="{B46CA7E7-BC8F-402E-A78D-13E7109462BC}" srcOrd="0" destOrd="1" presId="urn:microsoft.com/office/officeart/2005/8/layout/hList1"/>
    <dgm:cxn modelId="{076FCE11-57EA-42FE-8D26-3D2882B54AAC}" srcId="{727877BC-CB99-4F27-84F2-CDCA21C1CE41}" destId="{38E7AFF1-2384-4B80-96FB-4ACD6DBF2BC5}" srcOrd="4" destOrd="0" parTransId="{60C88DA2-1852-4A7A-AB35-576D4BC10DD6}" sibTransId="{FA622D65-96AD-4EED-A45E-95E6438AB286}"/>
    <dgm:cxn modelId="{A093055D-A5F6-4E3A-81D5-B28BF322A997}" srcId="{948B4119-04D3-468B-840D-B3C061031507}" destId="{FF856B22-1077-4120-ACF7-813546571B4E}" srcOrd="1" destOrd="0" parTransId="{54667D67-C50B-4345-B88F-275D6E641061}" sibTransId="{AC38B062-16C5-43A3-A8B8-09BD683803ED}"/>
    <dgm:cxn modelId="{8ABB2DE6-1E3F-457F-92B0-6BF280922723}" type="presOf" srcId="{47797F4F-2B3F-4CA8-B549-9A6738D73D3B}" destId="{B46CA7E7-BC8F-402E-A78D-13E7109462BC}" srcOrd="0" destOrd="2" presId="urn:microsoft.com/office/officeart/2005/8/layout/hList1"/>
    <dgm:cxn modelId="{97B4CAC1-293D-492A-B095-408FE1B7DC8B}" srcId="{56EDBCB8-1661-4E9F-9BEE-6A44282B1D6C}" destId="{8DFD8BC5-F798-4761-AC8D-C4434295AF77}" srcOrd="1" destOrd="0" parTransId="{00FE336F-A79C-400E-8464-160903D4E2F5}" sibTransId="{3BEFACFF-0669-4FEE-BA74-A96691D8A3CA}"/>
    <dgm:cxn modelId="{C0283655-4E34-47CB-A9FB-29A2231AE6F1}" type="presOf" srcId="{FB4253F5-32AA-46C9-981C-0B3BA9060F5B}" destId="{38D75B9B-3CB0-4291-95AB-C20226B46B62}" srcOrd="0" destOrd="0" presId="urn:microsoft.com/office/officeart/2005/8/layout/hList1"/>
    <dgm:cxn modelId="{E546AA82-BD23-4B22-8DBA-D6AF08D87006}" srcId="{45210305-B93D-4D84-BDCA-200791FCB8F0}" destId="{52E54681-99BD-4205-AC08-81D6FAC7E879}" srcOrd="0" destOrd="0" parTransId="{77E9530C-0097-4B18-B157-C300EFC73A40}" sibTransId="{24B71F24-8521-439F-82AD-0C38AA468758}"/>
    <dgm:cxn modelId="{618D4C22-BB76-4483-9748-84D843D3F16F}" srcId="{727877BC-CB99-4F27-84F2-CDCA21C1CE41}" destId="{948B4119-04D3-468B-840D-B3C061031507}" srcOrd="0" destOrd="0" parTransId="{41B62E97-C369-4403-93CD-570152BA1180}" sibTransId="{6C363D50-3F56-4E88-BF21-0AD00244F9EC}"/>
    <dgm:cxn modelId="{F7AE7DC1-AB8C-4B2E-A04E-97A2B89FD219}" srcId="{38E7AFF1-2384-4B80-96FB-4ACD6DBF2BC5}" destId="{FB4253F5-32AA-46C9-981C-0B3BA9060F5B}" srcOrd="0" destOrd="0" parTransId="{DBCA88E4-EAAF-426B-A52C-8F37CF260DD6}" sibTransId="{092AC72B-6590-4DF0-BAA2-C3B03A09B01E}"/>
    <dgm:cxn modelId="{CDDF6597-0251-4607-B8D2-BDB8312E3204}" srcId="{56EDBCB8-1661-4E9F-9BEE-6A44282B1D6C}" destId="{E8B2B2D2-6049-44FD-8A70-0B9CB3E2F989}" srcOrd="0" destOrd="0" parTransId="{B1CA583B-D8E0-466E-9258-E171A00E651C}" sibTransId="{348FB772-471A-4259-9AC0-B63116DF0296}"/>
    <dgm:cxn modelId="{2EAA2123-CCA0-4FC7-A953-98CCE49285FC}" type="presParOf" srcId="{C3DF19FF-0440-46A3-BBD2-6ED97477C2C9}" destId="{FFD0D16D-C995-4A01-94A5-11B47E9F6B25}" srcOrd="0" destOrd="0" presId="urn:microsoft.com/office/officeart/2005/8/layout/hList1"/>
    <dgm:cxn modelId="{82D45FB6-C75A-4AF4-903A-9D4B445E9C1A}" type="presParOf" srcId="{FFD0D16D-C995-4A01-94A5-11B47E9F6B25}" destId="{CC91D1B8-2DB8-42EC-B2D2-ABB16C5526C1}" srcOrd="0" destOrd="0" presId="urn:microsoft.com/office/officeart/2005/8/layout/hList1"/>
    <dgm:cxn modelId="{6E710C12-B13A-49EE-BEDB-9711F9D3DE57}" type="presParOf" srcId="{FFD0D16D-C995-4A01-94A5-11B47E9F6B25}" destId="{B46CA7E7-BC8F-402E-A78D-13E7109462BC}" srcOrd="1" destOrd="0" presId="urn:microsoft.com/office/officeart/2005/8/layout/hList1"/>
    <dgm:cxn modelId="{6807C5F8-8472-46A7-9192-6ABC9CB06992}" type="presParOf" srcId="{C3DF19FF-0440-46A3-BBD2-6ED97477C2C9}" destId="{E029A473-2018-44DD-B79A-EB5A23A485B8}" srcOrd="1" destOrd="0" presId="urn:microsoft.com/office/officeart/2005/8/layout/hList1"/>
    <dgm:cxn modelId="{7D0A29EF-464B-460C-87D4-C478B0F6276B}" type="presParOf" srcId="{C3DF19FF-0440-46A3-BBD2-6ED97477C2C9}" destId="{F95C77BA-E2A5-4FA8-8B94-880A35AACCE7}" srcOrd="2" destOrd="0" presId="urn:microsoft.com/office/officeart/2005/8/layout/hList1"/>
    <dgm:cxn modelId="{7CA5F817-984E-492E-A06B-5F20DF89F61F}" type="presParOf" srcId="{F95C77BA-E2A5-4FA8-8B94-880A35AACCE7}" destId="{237ECFD5-23FF-4E5F-962A-077EF69BA21A}" srcOrd="0" destOrd="0" presId="urn:microsoft.com/office/officeart/2005/8/layout/hList1"/>
    <dgm:cxn modelId="{E816F9D4-AD6F-4F9B-9788-76DCEF2B61F2}" type="presParOf" srcId="{F95C77BA-E2A5-4FA8-8B94-880A35AACCE7}" destId="{C66512F7-C1B3-4E14-A54C-CBAA5BDA5530}" srcOrd="1" destOrd="0" presId="urn:microsoft.com/office/officeart/2005/8/layout/hList1"/>
    <dgm:cxn modelId="{9376BA2D-6790-469A-A152-B500C58AD58D}" type="presParOf" srcId="{C3DF19FF-0440-46A3-BBD2-6ED97477C2C9}" destId="{B8420641-3D37-4FCD-BCD8-F67E47FC3F00}" srcOrd="3" destOrd="0" presId="urn:microsoft.com/office/officeart/2005/8/layout/hList1"/>
    <dgm:cxn modelId="{2C85C6EF-E0B8-4BC7-8B0C-918EC2E32EEB}" type="presParOf" srcId="{C3DF19FF-0440-46A3-BBD2-6ED97477C2C9}" destId="{8D4D2498-3E19-46E7-BF97-E06CB405D05D}" srcOrd="4" destOrd="0" presId="urn:microsoft.com/office/officeart/2005/8/layout/hList1"/>
    <dgm:cxn modelId="{6D921F41-779E-4C4C-9210-10EF8FBEA5C0}" type="presParOf" srcId="{8D4D2498-3E19-46E7-BF97-E06CB405D05D}" destId="{174E25ED-EB39-4091-A769-03C4BD980D62}" srcOrd="0" destOrd="0" presId="urn:microsoft.com/office/officeart/2005/8/layout/hList1"/>
    <dgm:cxn modelId="{6B067183-6CB8-4C7C-A3AC-4B5C7F0CC17E}" type="presParOf" srcId="{8D4D2498-3E19-46E7-BF97-E06CB405D05D}" destId="{2ADC179B-B474-45CB-B22C-338CED2B2D2A}" srcOrd="1" destOrd="0" presId="urn:microsoft.com/office/officeart/2005/8/layout/hList1"/>
    <dgm:cxn modelId="{8FA2DC3C-6555-4B3B-A5B1-1BB75ECA4D55}" type="presParOf" srcId="{C3DF19FF-0440-46A3-BBD2-6ED97477C2C9}" destId="{5EAC6528-01F9-4F4E-983D-699F17F9B30F}" srcOrd="5" destOrd="0" presId="urn:microsoft.com/office/officeart/2005/8/layout/hList1"/>
    <dgm:cxn modelId="{A7FA4182-8F9A-4898-BE67-89B9E5CA6C9F}" type="presParOf" srcId="{C3DF19FF-0440-46A3-BBD2-6ED97477C2C9}" destId="{DC1FE3CC-4923-4DF7-87BE-19C5459265B7}" srcOrd="6" destOrd="0" presId="urn:microsoft.com/office/officeart/2005/8/layout/hList1"/>
    <dgm:cxn modelId="{3E8C8A38-944F-4CB1-82ED-B28B7EB581D8}" type="presParOf" srcId="{DC1FE3CC-4923-4DF7-87BE-19C5459265B7}" destId="{9EEF0799-0743-4887-BF86-D0934A12F062}" srcOrd="0" destOrd="0" presId="urn:microsoft.com/office/officeart/2005/8/layout/hList1"/>
    <dgm:cxn modelId="{5E9633A1-A409-432B-8D36-4DDA29FC914A}" type="presParOf" srcId="{DC1FE3CC-4923-4DF7-87BE-19C5459265B7}" destId="{9290393E-A86F-4284-8D72-A3875D764B0C}" srcOrd="1" destOrd="0" presId="urn:microsoft.com/office/officeart/2005/8/layout/hList1"/>
    <dgm:cxn modelId="{EA4AF8F1-3D0B-4835-A3F3-51B455E2D37B}" type="presParOf" srcId="{C3DF19FF-0440-46A3-BBD2-6ED97477C2C9}" destId="{ED79D01C-C3CD-4C33-A5AF-32D4985F0BE0}" srcOrd="7" destOrd="0" presId="urn:microsoft.com/office/officeart/2005/8/layout/hList1"/>
    <dgm:cxn modelId="{17EAB2C7-E474-45DB-991D-9FF154211EBB}" type="presParOf" srcId="{C3DF19FF-0440-46A3-BBD2-6ED97477C2C9}" destId="{2F96C293-7C7C-48FA-A89F-B701D796394F}" srcOrd="8" destOrd="0" presId="urn:microsoft.com/office/officeart/2005/8/layout/hList1"/>
    <dgm:cxn modelId="{8E23068C-569E-43B1-ABD5-C18898E7545A}" type="presParOf" srcId="{2F96C293-7C7C-48FA-A89F-B701D796394F}" destId="{9E6C373D-AAA7-4E39-A488-B00EB5D6983A}" srcOrd="0" destOrd="0" presId="urn:microsoft.com/office/officeart/2005/8/layout/hList1"/>
    <dgm:cxn modelId="{E7E6A5E7-2667-41C0-B25C-DD4B687ADF7F}" type="presParOf" srcId="{2F96C293-7C7C-48FA-A89F-B701D796394F}" destId="{38D75B9B-3CB0-4291-95AB-C20226B46B6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27877BC-CB99-4F27-84F2-CDCA21C1CE41}" type="doc">
      <dgm:prSet loTypeId="urn:microsoft.com/office/officeart/2005/8/layout/hList1" loCatId="list" qsTypeId="urn:microsoft.com/office/officeart/2005/8/quickstyle/simple1" qsCatId="simple" csTypeId="urn:microsoft.com/office/officeart/2005/8/colors/colorful1#13" csCatId="colorful" phldr="1"/>
      <dgm:spPr/>
      <dgm:t>
        <a:bodyPr/>
        <a:lstStyle/>
        <a:p>
          <a:endParaRPr lang="es-MX"/>
        </a:p>
      </dgm:t>
    </dgm:pt>
    <dgm:pt modelId="{948B4119-04D3-468B-840D-B3C061031507}">
      <dgm:prSet phldrT="[Texto]"/>
      <dgm:spPr/>
      <dgm:t>
        <a:bodyPr/>
        <a:lstStyle/>
        <a:p>
          <a:r>
            <a:rPr lang="es-MX" dirty="0" smtClean="0"/>
            <a:t>Procedimiento </a:t>
          </a:r>
          <a:endParaRPr lang="es-MX" dirty="0"/>
        </a:p>
      </dgm:t>
    </dgm:pt>
    <dgm:pt modelId="{41B62E97-C369-4403-93CD-570152BA1180}" type="parTrans" cxnId="{618D4C22-BB76-4483-9748-84D843D3F16F}">
      <dgm:prSet/>
      <dgm:spPr/>
      <dgm:t>
        <a:bodyPr/>
        <a:lstStyle/>
        <a:p>
          <a:endParaRPr lang="es-MX"/>
        </a:p>
      </dgm:t>
    </dgm:pt>
    <dgm:pt modelId="{6C363D50-3F56-4E88-BF21-0AD00244F9EC}" type="sibTrans" cxnId="{618D4C22-BB76-4483-9748-84D843D3F16F}">
      <dgm:prSet/>
      <dgm:spPr/>
      <dgm:t>
        <a:bodyPr/>
        <a:lstStyle/>
        <a:p>
          <a:endParaRPr lang="es-MX"/>
        </a:p>
      </dgm:t>
    </dgm:pt>
    <dgm:pt modelId="{EEA0620B-1A70-49B4-A7F8-76E6F3B50D4F}">
      <dgm:prSet phldrT="[Texto]"/>
      <dgm:spPr/>
      <dgm:t>
        <a:bodyPr/>
        <a:lstStyle/>
        <a:p>
          <a:r>
            <a:rPr lang="es-MX" dirty="0" smtClean="0"/>
            <a:t>Presentación por escrito</a:t>
          </a:r>
          <a:endParaRPr lang="es-MX" dirty="0"/>
        </a:p>
      </dgm:t>
    </dgm:pt>
    <dgm:pt modelId="{02A164EC-BD6E-4DE0-999A-7DD02C584CEB}" type="parTrans" cxnId="{34A4A69B-CE7A-4D85-B49C-96375B5ADBD8}">
      <dgm:prSet/>
      <dgm:spPr/>
      <dgm:t>
        <a:bodyPr/>
        <a:lstStyle/>
        <a:p>
          <a:endParaRPr lang="es-MX"/>
        </a:p>
      </dgm:t>
    </dgm:pt>
    <dgm:pt modelId="{D4265F67-2052-4F3B-9F02-174BF8F36A1D}" type="sibTrans" cxnId="{34A4A69B-CE7A-4D85-B49C-96375B5ADBD8}">
      <dgm:prSet/>
      <dgm:spPr/>
      <dgm:t>
        <a:bodyPr/>
        <a:lstStyle/>
        <a:p>
          <a:endParaRPr lang="es-MX"/>
        </a:p>
      </dgm:t>
    </dgm:pt>
    <dgm:pt modelId="{401E344E-E8FE-4D67-A0BC-A80616A12900}">
      <dgm:prSet phldrT="[Texto]"/>
      <dgm:spPr/>
      <dgm:t>
        <a:bodyPr/>
        <a:lstStyle/>
        <a:p>
          <a:r>
            <a:rPr lang="es-MX" dirty="0" smtClean="0"/>
            <a:t>Formulario de impresos </a:t>
          </a:r>
          <a:endParaRPr lang="es-MX" dirty="0"/>
        </a:p>
      </dgm:t>
    </dgm:pt>
    <dgm:pt modelId="{175BACAD-DF8D-4233-9D16-BA3D5BE00B52}" type="parTrans" cxnId="{D5AD8320-D156-4113-9099-77EA30CD9593}">
      <dgm:prSet/>
      <dgm:spPr/>
      <dgm:t>
        <a:bodyPr/>
        <a:lstStyle/>
        <a:p>
          <a:endParaRPr lang="es-MX"/>
        </a:p>
      </dgm:t>
    </dgm:pt>
    <dgm:pt modelId="{C3B38F90-51CC-4B43-B33D-A25DE8F2AF12}" type="sibTrans" cxnId="{D5AD8320-D156-4113-9099-77EA30CD9593}">
      <dgm:prSet/>
      <dgm:spPr/>
      <dgm:t>
        <a:bodyPr/>
        <a:lstStyle/>
        <a:p>
          <a:endParaRPr lang="es-MX"/>
        </a:p>
      </dgm:t>
    </dgm:pt>
    <dgm:pt modelId="{10EF85A4-226A-43F1-BDA4-2A739697B478}">
      <dgm:prSet phldrT="[Texto]"/>
      <dgm:spPr/>
      <dgm:t>
        <a:bodyPr/>
        <a:lstStyle/>
        <a:p>
          <a:r>
            <a:rPr lang="es-MX" dirty="0" smtClean="0"/>
            <a:t>Formas impresas utilizadas en un procedimiento</a:t>
          </a:r>
          <a:endParaRPr lang="es-MX" dirty="0"/>
        </a:p>
      </dgm:t>
    </dgm:pt>
    <dgm:pt modelId="{B2A20F8B-2D6A-4DC9-878C-E42CD7E7A936}" type="parTrans" cxnId="{40D55422-66D6-4C12-9947-2CB4ED97726C}">
      <dgm:prSet/>
      <dgm:spPr/>
      <dgm:t>
        <a:bodyPr/>
        <a:lstStyle/>
        <a:p>
          <a:endParaRPr lang="es-MX"/>
        </a:p>
      </dgm:t>
    </dgm:pt>
    <dgm:pt modelId="{BC381A25-97BA-4B3F-A68B-E7101AEA9D96}" type="sibTrans" cxnId="{40D55422-66D6-4C12-9947-2CB4ED97726C}">
      <dgm:prSet/>
      <dgm:spPr/>
      <dgm:t>
        <a:bodyPr/>
        <a:lstStyle/>
        <a:p>
          <a:endParaRPr lang="es-MX"/>
        </a:p>
      </dgm:t>
    </dgm:pt>
    <dgm:pt modelId="{45210305-B93D-4D84-BDCA-200791FCB8F0}">
      <dgm:prSet phldrT="[Texto]"/>
      <dgm:spPr/>
      <dgm:t>
        <a:bodyPr/>
        <a:lstStyle/>
        <a:p>
          <a:r>
            <a:rPr lang="es-MX" dirty="0" smtClean="0"/>
            <a:t>Diagramas de flujo </a:t>
          </a:r>
          <a:endParaRPr lang="es-MX" dirty="0"/>
        </a:p>
      </dgm:t>
    </dgm:pt>
    <dgm:pt modelId="{D789ECF2-EEAA-4E4E-8D92-8D5584FCA0A1}" type="parTrans" cxnId="{A90F669C-DE16-42A3-A787-713E98909A22}">
      <dgm:prSet/>
      <dgm:spPr/>
      <dgm:t>
        <a:bodyPr/>
        <a:lstStyle/>
        <a:p>
          <a:endParaRPr lang="es-MX"/>
        </a:p>
      </dgm:t>
    </dgm:pt>
    <dgm:pt modelId="{92C6D287-2292-4109-AE43-7E48F52461B5}" type="sibTrans" cxnId="{A90F669C-DE16-42A3-A787-713E98909A22}">
      <dgm:prSet/>
      <dgm:spPr/>
      <dgm:t>
        <a:bodyPr/>
        <a:lstStyle/>
        <a:p>
          <a:endParaRPr lang="es-MX"/>
        </a:p>
      </dgm:t>
    </dgm:pt>
    <dgm:pt modelId="{52E54681-99BD-4205-AC08-81D6FAC7E879}">
      <dgm:prSet phldrT="[Texto]"/>
      <dgm:spPr/>
      <dgm:t>
        <a:bodyPr/>
        <a:lstStyle/>
        <a:p>
          <a:r>
            <a:rPr lang="es-MX" dirty="0" smtClean="0"/>
            <a:t>Representación gráfica </a:t>
          </a:r>
          <a:endParaRPr lang="es-MX" dirty="0"/>
        </a:p>
      </dgm:t>
    </dgm:pt>
    <dgm:pt modelId="{77E9530C-0097-4B18-B157-C300EFC73A40}" type="parTrans" cxnId="{E546AA82-BD23-4B22-8DBA-D6AF08D87006}">
      <dgm:prSet/>
      <dgm:spPr/>
      <dgm:t>
        <a:bodyPr/>
        <a:lstStyle/>
        <a:p>
          <a:endParaRPr lang="es-MX"/>
        </a:p>
      </dgm:t>
    </dgm:pt>
    <dgm:pt modelId="{24B71F24-8521-439F-82AD-0C38AA468758}" type="sibTrans" cxnId="{E546AA82-BD23-4B22-8DBA-D6AF08D87006}">
      <dgm:prSet/>
      <dgm:spPr/>
      <dgm:t>
        <a:bodyPr/>
        <a:lstStyle/>
        <a:p>
          <a:endParaRPr lang="es-MX"/>
        </a:p>
      </dgm:t>
    </dgm:pt>
    <dgm:pt modelId="{56EDBCB8-1661-4E9F-9BEE-6A44282B1D6C}">
      <dgm:prSet phldrT="[Texto]"/>
      <dgm:spPr/>
      <dgm:t>
        <a:bodyPr/>
        <a:lstStyle/>
        <a:p>
          <a:r>
            <a:rPr lang="es-MX" dirty="0" smtClean="0"/>
            <a:t>Glosario de términos </a:t>
          </a:r>
          <a:endParaRPr lang="es-MX" dirty="0"/>
        </a:p>
      </dgm:t>
    </dgm:pt>
    <dgm:pt modelId="{0C6BC8BD-1394-4CB2-B5A0-A48E8DE161B8}" type="parTrans" cxnId="{E60B1D99-1B73-4D87-A293-5387293760FD}">
      <dgm:prSet/>
      <dgm:spPr/>
      <dgm:t>
        <a:bodyPr/>
        <a:lstStyle/>
        <a:p>
          <a:endParaRPr lang="es-MX"/>
        </a:p>
      </dgm:t>
    </dgm:pt>
    <dgm:pt modelId="{AED930E7-7499-4897-8159-284E13641988}" type="sibTrans" cxnId="{E60B1D99-1B73-4D87-A293-5387293760FD}">
      <dgm:prSet/>
      <dgm:spPr/>
      <dgm:t>
        <a:bodyPr/>
        <a:lstStyle/>
        <a:p>
          <a:endParaRPr lang="es-MX"/>
        </a:p>
      </dgm:t>
    </dgm:pt>
    <dgm:pt modelId="{38E7AFF1-2384-4B80-96FB-4ACD6DBF2BC5}">
      <dgm:prSet phldrT="[Texto]"/>
      <dgm:spPr/>
      <dgm:t>
        <a:bodyPr/>
        <a:lstStyle/>
        <a:p>
          <a:r>
            <a:rPr lang="es-MX" dirty="0" smtClean="0"/>
            <a:t>Programa de trabajo </a:t>
          </a:r>
        </a:p>
      </dgm:t>
    </dgm:pt>
    <dgm:pt modelId="{60C88DA2-1852-4A7A-AB35-576D4BC10DD6}" type="parTrans" cxnId="{076FCE11-57EA-42FE-8D26-3D2882B54AAC}">
      <dgm:prSet/>
      <dgm:spPr/>
      <dgm:t>
        <a:bodyPr/>
        <a:lstStyle/>
        <a:p>
          <a:endParaRPr lang="es-MX"/>
        </a:p>
      </dgm:t>
    </dgm:pt>
    <dgm:pt modelId="{FA622D65-96AD-4EED-A45E-95E6438AB286}" type="sibTrans" cxnId="{076FCE11-57EA-42FE-8D26-3D2882B54AAC}">
      <dgm:prSet/>
      <dgm:spPr/>
      <dgm:t>
        <a:bodyPr/>
        <a:lstStyle/>
        <a:p>
          <a:endParaRPr lang="es-MX"/>
        </a:p>
      </dgm:t>
    </dgm:pt>
    <dgm:pt modelId="{E8B2B2D2-6049-44FD-8A70-0B9CB3E2F989}">
      <dgm:prSet/>
      <dgm:spPr/>
      <dgm:t>
        <a:bodyPr/>
        <a:lstStyle/>
        <a:p>
          <a:r>
            <a:rPr lang="es-MX" dirty="0" smtClean="0"/>
            <a:t>Conceptos de carácter técnico </a:t>
          </a:r>
          <a:endParaRPr lang="es-MX" dirty="0"/>
        </a:p>
      </dgm:t>
    </dgm:pt>
    <dgm:pt modelId="{B1CA583B-D8E0-466E-9258-E171A00E651C}" type="parTrans" cxnId="{CDDF6597-0251-4607-B8D2-BDB8312E3204}">
      <dgm:prSet/>
      <dgm:spPr/>
      <dgm:t>
        <a:bodyPr/>
        <a:lstStyle/>
        <a:p>
          <a:endParaRPr lang="es-MX"/>
        </a:p>
      </dgm:t>
    </dgm:pt>
    <dgm:pt modelId="{348FB772-471A-4259-9AC0-B63116DF0296}" type="sibTrans" cxnId="{CDDF6597-0251-4607-B8D2-BDB8312E3204}">
      <dgm:prSet/>
      <dgm:spPr/>
      <dgm:t>
        <a:bodyPr/>
        <a:lstStyle/>
        <a:p>
          <a:endParaRPr lang="es-MX"/>
        </a:p>
      </dgm:t>
    </dgm:pt>
    <dgm:pt modelId="{FB4253F5-32AA-46C9-981C-0B3BA9060F5B}">
      <dgm:prSet/>
      <dgm:spPr/>
      <dgm:t>
        <a:bodyPr/>
        <a:lstStyle/>
        <a:p>
          <a:r>
            <a:rPr lang="es-MX" dirty="0" smtClean="0"/>
            <a:t>Identificación: nombre del manual.</a:t>
          </a:r>
          <a:endParaRPr lang="es-MX" dirty="0"/>
        </a:p>
      </dgm:t>
    </dgm:pt>
    <dgm:pt modelId="{DBCA88E4-EAAF-426B-A52C-8F37CF260DD6}" type="parTrans" cxnId="{F7AE7DC1-AB8C-4B2E-A04E-97A2B89FD219}">
      <dgm:prSet/>
      <dgm:spPr/>
      <dgm:t>
        <a:bodyPr/>
        <a:lstStyle/>
        <a:p>
          <a:endParaRPr lang="es-MX"/>
        </a:p>
      </dgm:t>
    </dgm:pt>
    <dgm:pt modelId="{092AC72B-6590-4DF0-BAA2-C3B03A09B01E}" type="sibTrans" cxnId="{F7AE7DC1-AB8C-4B2E-A04E-97A2B89FD219}">
      <dgm:prSet/>
      <dgm:spPr/>
      <dgm:t>
        <a:bodyPr/>
        <a:lstStyle/>
        <a:p>
          <a:endParaRPr lang="es-MX"/>
        </a:p>
      </dgm:t>
    </dgm:pt>
    <dgm:pt modelId="{36F4103F-1C67-4733-B54C-0389D4A0B9D1}">
      <dgm:prSet phldrT="[Texto]"/>
      <dgm:spPr/>
      <dgm:t>
        <a:bodyPr/>
        <a:lstStyle/>
        <a:p>
          <a:r>
            <a:rPr lang="es-MX" dirty="0" smtClean="0"/>
            <a:t>De forma narrativa y secuencial</a:t>
          </a:r>
          <a:endParaRPr lang="es-MX" dirty="0"/>
        </a:p>
      </dgm:t>
    </dgm:pt>
    <dgm:pt modelId="{F289DCF1-63AE-4AFB-A4B6-2D143B7034BD}" type="parTrans" cxnId="{2C70F736-70E4-4309-A2C8-52D4D52A2318}">
      <dgm:prSet/>
      <dgm:spPr/>
      <dgm:t>
        <a:bodyPr/>
        <a:lstStyle/>
        <a:p>
          <a:endParaRPr lang="es-MX"/>
        </a:p>
      </dgm:t>
    </dgm:pt>
    <dgm:pt modelId="{D5CD2F97-D7F8-4163-87F4-1DDD9D7310E4}" type="sibTrans" cxnId="{2C70F736-70E4-4309-A2C8-52D4D52A2318}">
      <dgm:prSet/>
      <dgm:spPr/>
      <dgm:t>
        <a:bodyPr/>
        <a:lstStyle/>
        <a:p>
          <a:endParaRPr lang="es-MX"/>
        </a:p>
      </dgm:t>
    </dgm:pt>
    <dgm:pt modelId="{E6116E2F-7F2D-485B-A66E-D4D287120018}">
      <dgm:prSet phldrT="[Texto]"/>
      <dgm:spPr/>
      <dgm:t>
        <a:bodyPr/>
        <a:lstStyle/>
        <a:p>
          <a:r>
            <a:rPr lang="es-MX" dirty="0" smtClean="0"/>
            <a:t>De cada operación</a:t>
          </a:r>
          <a:endParaRPr lang="es-MX" dirty="0"/>
        </a:p>
      </dgm:t>
    </dgm:pt>
    <dgm:pt modelId="{985F2C49-B4DA-4304-A1F2-DA309CDA62F8}" type="parTrans" cxnId="{175946F2-32BF-4D3B-81B2-68D8A4A1DD4D}">
      <dgm:prSet/>
      <dgm:spPr/>
      <dgm:t>
        <a:bodyPr/>
        <a:lstStyle/>
        <a:p>
          <a:endParaRPr lang="es-MX"/>
        </a:p>
      </dgm:t>
    </dgm:pt>
    <dgm:pt modelId="{FE6D9DC7-33F9-4820-A53C-729D2C07F400}" type="sibTrans" cxnId="{175946F2-32BF-4D3B-81B2-68D8A4A1DD4D}">
      <dgm:prSet/>
      <dgm:spPr/>
      <dgm:t>
        <a:bodyPr/>
        <a:lstStyle/>
        <a:p>
          <a:endParaRPr lang="es-MX"/>
        </a:p>
      </dgm:t>
    </dgm:pt>
    <dgm:pt modelId="{FDCB1295-33D4-40B8-89BE-D9116E0BC025}">
      <dgm:prSet phldrT="[Texto]"/>
      <dgm:spPr/>
      <dgm:t>
        <a:bodyPr/>
        <a:lstStyle/>
        <a:p>
          <a:r>
            <a:rPr lang="es-MX" dirty="0" smtClean="0"/>
            <a:t>Se adjuntan como aprendices  </a:t>
          </a:r>
          <a:endParaRPr lang="es-MX" dirty="0"/>
        </a:p>
      </dgm:t>
    </dgm:pt>
    <dgm:pt modelId="{B3DD8209-67A8-4D14-919F-63F535C5ECDF}" type="parTrans" cxnId="{B02E8126-2DC3-4143-8E7D-815A117056CA}">
      <dgm:prSet/>
      <dgm:spPr/>
      <dgm:t>
        <a:bodyPr/>
        <a:lstStyle/>
        <a:p>
          <a:endParaRPr lang="es-MX"/>
        </a:p>
      </dgm:t>
    </dgm:pt>
    <dgm:pt modelId="{FF3B798A-3E71-41AD-9481-8BCAA249AA56}" type="sibTrans" cxnId="{B02E8126-2DC3-4143-8E7D-815A117056CA}">
      <dgm:prSet/>
      <dgm:spPr/>
      <dgm:t>
        <a:bodyPr/>
        <a:lstStyle/>
        <a:p>
          <a:endParaRPr lang="es-MX"/>
        </a:p>
      </dgm:t>
    </dgm:pt>
    <dgm:pt modelId="{1761BE70-D134-477D-B3F3-3CE082A8FF85}">
      <dgm:prSet phldrT="[Texto]"/>
      <dgm:spPr/>
      <dgm:t>
        <a:bodyPr/>
        <a:lstStyle/>
        <a:p>
          <a:r>
            <a:rPr lang="es-MX" dirty="0" smtClean="0"/>
            <a:t>Muestran unidades administrativas </a:t>
          </a:r>
          <a:endParaRPr lang="es-MX" dirty="0"/>
        </a:p>
      </dgm:t>
    </dgm:pt>
    <dgm:pt modelId="{2634ED53-E1AA-4C9C-8902-AA4C7D45A866}" type="parTrans" cxnId="{D52CFCEF-BAA6-4EF0-84FB-62BC97976654}">
      <dgm:prSet/>
      <dgm:spPr/>
      <dgm:t>
        <a:bodyPr/>
        <a:lstStyle/>
        <a:p>
          <a:endParaRPr lang="es-MX"/>
        </a:p>
      </dgm:t>
    </dgm:pt>
    <dgm:pt modelId="{E55F70A3-2BA1-4770-9349-24FE9CE1A44A}" type="sibTrans" cxnId="{D52CFCEF-BAA6-4EF0-84FB-62BC97976654}">
      <dgm:prSet/>
      <dgm:spPr/>
      <dgm:t>
        <a:bodyPr/>
        <a:lstStyle/>
        <a:p>
          <a:endParaRPr lang="es-MX"/>
        </a:p>
      </dgm:t>
    </dgm:pt>
    <dgm:pt modelId="{F32F9A41-5E28-460B-A759-ACC45C1A0B0A}">
      <dgm:prSet/>
      <dgm:spPr/>
      <dgm:t>
        <a:bodyPr/>
        <a:lstStyle/>
        <a:p>
          <a:r>
            <a:rPr lang="es-MX" dirty="0" smtClean="0"/>
            <a:t>Sirven de apoyo para su consulta </a:t>
          </a:r>
          <a:endParaRPr lang="es-MX" dirty="0"/>
        </a:p>
      </dgm:t>
    </dgm:pt>
    <dgm:pt modelId="{2B03F232-32E1-4152-A34F-C0BE9E7CDD66}" type="parTrans" cxnId="{1F0C0493-1520-42D0-8814-F49A7150C2A9}">
      <dgm:prSet/>
      <dgm:spPr/>
      <dgm:t>
        <a:bodyPr/>
        <a:lstStyle/>
        <a:p>
          <a:endParaRPr lang="es-MX"/>
        </a:p>
      </dgm:t>
    </dgm:pt>
    <dgm:pt modelId="{E1A3E38E-A44A-4B6E-B1A6-E253948E2974}" type="sibTrans" cxnId="{1F0C0493-1520-42D0-8814-F49A7150C2A9}">
      <dgm:prSet/>
      <dgm:spPr/>
      <dgm:t>
        <a:bodyPr/>
        <a:lstStyle/>
        <a:p>
          <a:endParaRPr lang="es-MX"/>
        </a:p>
      </dgm:t>
    </dgm:pt>
    <dgm:pt modelId="{9D300C3F-1C27-4245-A3DC-3276FD1018C8}">
      <dgm:prSet/>
      <dgm:spPr/>
      <dgm:t>
        <a:bodyPr/>
        <a:lstStyle/>
        <a:p>
          <a:r>
            <a:rPr lang="es-MX" dirty="0" smtClean="0"/>
            <a:t>Responsables: unidad o grupo </a:t>
          </a:r>
          <a:endParaRPr lang="es-MX" dirty="0"/>
        </a:p>
      </dgm:t>
    </dgm:pt>
    <dgm:pt modelId="{52C56FCC-AD9E-40C4-96A3-41434B17E26A}" type="parTrans" cxnId="{7DA6C007-5411-4C54-97AC-0116860F346D}">
      <dgm:prSet/>
      <dgm:spPr/>
      <dgm:t>
        <a:bodyPr/>
        <a:lstStyle/>
        <a:p>
          <a:endParaRPr lang="es-MX"/>
        </a:p>
      </dgm:t>
    </dgm:pt>
    <dgm:pt modelId="{2946F5FA-1CBB-4BE2-BD05-0F44BF088A40}" type="sibTrans" cxnId="{7DA6C007-5411-4C54-97AC-0116860F346D}">
      <dgm:prSet/>
      <dgm:spPr/>
      <dgm:t>
        <a:bodyPr/>
        <a:lstStyle/>
        <a:p>
          <a:endParaRPr lang="es-MX"/>
        </a:p>
      </dgm:t>
    </dgm:pt>
    <dgm:pt modelId="{C3DF19FF-0440-46A3-BBD2-6ED97477C2C9}" type="pres">
      <dgm:prSet presAssocID="{727877BC-CB99-4F27-84F2-CDCA21C1CE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D0D16D-C995-4A01-94A5-11B47E9F6B25}" type="pres">
      <dgm:prSet presAssocID="{948B4119-04D3-468B-840D-B3C061031507}" presName="composite" presStyleCnt="0"/>
      <dgm:spPr/>
    </dgm:pt>
    <dgm:pt modelId="{CC91D1B8-2DB8-42EC-B2D2-ABB16C5526C1}" type="pres">
      <dgm:prSet presAssocID="{948B4119-04D3-468B-840D-B3C061031507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CA7E7-BC8F-402E-A78D-13E7109462BC}" type="pres">
      <dgm:prSet presAssocID="{948B4119-04D3-468B-840D-B3C061031507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9A473-2018-44DD-B79A-EB5A23A485B8}" type="pres">
      <dgm:prSet presAssocID="{6C363D50-3F56-4E88-BF21-0AD00244F9EC}" presName="space" presStyleCnt="0"/>
      <dgm:spPr/>
    </dgm:pt>
    <dgm:pt modelId="{F95C77BA-E2A5-4FA8-8B94-880A35AACCE7}" type="pres">
      <dgm:prSet presAssocID="{401E344E-E8FE-4D67-A0BC-A80616A12900}" presName="composite" presStyleCnt="0"/>
      <dgm:spPr/>
    </dgm:pt>
    <dgm:pt modelId="{237ECFD5-23FF-4E5F-962A-077EF69BA21A}" type="pres">
      <dgm:prSet presAssocID="{401E344E-E8FE-4D67-A0BC-A80616A12900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6512F7-C1B3-4E14-A54C-CBAA5BDA5530}" type="pres">
      <dgm:prSet presAssocID="{401E344E-E8FE-4D67-A0BC-A80616A12900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420641-3D37-4FCD-BCD8-F67E47FC3F00}" type="pres">
      <dgm:prSet presAssocID="{C3B38F90-51CC-4B43-B33D-A25DE8F2AF12}" presName="space" presStyleCnt="0"/>
      <dgm:spPr/>
    </dgm:pt>
    <dgm:pt modelId="{8D4D2498-3E19-46E7-BF97-E06CB405D05D}" type="pres">
      <dgm:prSet presAssocID="{45210305-B93D-4D84-BDCA-200791FCB8F0}" presName="composite" presStyleCnt="0"/>
      <dgm:spPr/>
    </dgm:pt>
    <dgm:pt modelId="{174E25ED-EB39-4091-A769-03C4BD980D62}" type="pres">
      <dgm:prSet presAssocID="{45210305-B93D-4D84-BDCA-200791FCB8F0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DC179B-B474-45CB-B22C-338CED2B2D2A}" type="pres">
      <dgm:prSet presAssocID="{45210305-B93D-4D84-BDCA-200791FCB8F0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AC6528-01F9-4F4E-983D-699F17F9B30F}" type="pres">
      <dgm:prSet presAssocID="{92C6D287-2292-4109-AE43-7E48F52461B5}" presName="space" presStyleCnt="0"/>
      <dgm:spPr/>
    </dgm:pt>
    <dgm:pt modelId="{DC1FE3CC-4923-4DF7-87BE-19C5459265B7}" type="pres">
      <dgm:prSet presAssocID="{56EDBCB8-1661-4E9F-9BEE-6A44282B1D6C}" presName="composite" presStyleCnt="0"/>
      <dgm:spPr/>
    </dgm:pt>
    <dgm:pt modelId="{9EEF0799-0743-4887-BF86-D0934A12F062}" type="pres">
      <dgm:prSet presAssocID="{56EDBCB8-1661-4E9F-9BEE-6A44282B1D6C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90393E-A86F-4284-8D72-A3875D764B0C}" type="pres">
      <dgm:prSet presAssocID="{56EDBCB8-1661-4E9F-9BEE-6A44282B1D6C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9D01C-C3CD-4C33-A5AF-32D4985F0BE0}" type="pres">
      <dgm:prSet presAssocID="{AED930E7-7499-4897-8159-284E13641988}" presName="space" presStyleCnt="0"/>
      <dgm:spPr/>
    </dgm:pt>
    <dgm:pt modelId="{2F96C293-7C7C-48FA-A89F-B701D796394F}" type="pres">
      <dgm:prSet presAssocID="{38E7AFF1-2384-4B80-96FB-4ACD6DBF2BC5}" presName="composite" presStyleCnt="0"/>
      <dgm:spPr/>
    </dgm:pt>
    <dgm:pt modelId="{9E6C373D-AAA7-4E39-A488-B00EB5D6983A}" type="pres">
      <dgm:prSet presAssocID="{38E7AFF1-2384-4B80-96FB-4ACD6DBF2BC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D75B9B-3CB0-4291-95AB-C20226B46B62}" type="pres">
      <dgm:prSet presAssocID="{38E7AFF1-2384-4B80-96FB-4ACD6DBF2BC5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70F736-70E4-4309-A2C8-52D4D52A2318}" srcId="{948B4119-04D3-468B-840D-B3C061031507}" destId="{36F4103F-1C67-4733-B54C-0389D4A0B9D1}" srcOrd="1" destOrd="0" parTransId="{F289DCF1-63AE-4AFB-A4B6-2D143B7034BD}" sibTransId="{D5CD2F97-D7F8-4163-87F4-1DDD9D7310E4}"/>
    <dgm:cxn modelId="{0C4A0A05-F0D5-4C95-9014-35FE8FE25566}" type="presOf" srcId="{FB4253F5-32AA-46C9-981C-0B3BA9060F5B}" destId="{38D75B9B-3CB0-4291-95AB-C20226B46B62}" srcOrd="0" destOrd="0" presId="urn:microsoft.com/office/officeart/2005/8/layout/hList1"/>
    <dgm:cxn modelId="{E60B1D99-1B73-4D87-A293-5387293760FD}" srcId="{727877BC-CB99-4F27-84F2-CDCA21C1CE41}" destId="{56EDBCB8-1661-4E9F-9BEE-6A44282B1D6C}" srcOrd="3" destOrd="0" parTransId="{0C6BC8BD-1394-4CB2-B5A0-A48E8DE161B8}" sibTransId="{AED930E7-7499-4897-8159-284E13641988}"/>
    <dgm:cxn modelId="{D5AD8320-D156-4113-9099-77EA30CD9593}" srcId="{727877BC-CB99-4F27-84F2-CDCA21C1CE41}" destId="{401E344E-E8FE-4D67-A0BC-A80616A12900}" srcOrd="1" destOrd="0" parTransId="{175BACAD-DF8D-4233-9D16-BA3D5BE00B52}" sibTransId="{C3B38F90-51CC-4B43-B33D-A25DE8F2AF12}"/>
    <dgm:cxn modelId="{B2762F12-B49B-45CA-AFA1-2E23B5949A60}" type="presOf" srcId="{727877BC-CB99-4F27-84F2-CDCA21C1CE41}" destId="{C3DF19FF-0440-46A3-BBD2-6ED97477C2C9}" srcOrd="0" destOrd="0" presId="urn:microsoft.com/office/officeart/2005/8/layout/hList1"/>
    <dgm:cxn modelId="{34A4A69B-CE7A-4D85-B49C-96375B5ADBD8}" srcId="{948B4119-04D3-468B-840D-B3C061031507}" destId="{EEA0620B-1A70-49B4-A7F8-76E6F3B50D4F}" srcOrd="0" destOrd="0" parTransId="{02A164EC-BD6E-4DE0-999A-7DD02C584CEB}" sibTransId="{D4265F67-2052-4F3B-9F02-174BF8F36A1D}"/>
    <dgm:cxn modelId="{CDDF6597-0251-4607-B8D2-BDB8312E3204}" srcId="{56EDBCB8-1661-4E9F-9BEE-6A44282B1D6C}" destId="{E8B2B2D2-6049-44FD-8A70-0B9CB3E2F989}" srcOrd="0" destOrd="0" parTransId="{B1CA583B-D8E0-466E-9258-E171A00E651C}" sibTransId="{348FB772-471A-4259-9AC0-B63116DF0296}"/>
    <dgm:cxn modelId="{1F0C0493-1520-42D0-8814-F49A7150C2A9}" srcId="{56EDBCB8-1661-4E9F-9BEE-6A44282B1D6C}" destId="{F32F9A41-5E28-460B-A759-ACC45C1A0B0A}" srcOrd="1" destOrd="0" parTransId="{2B03F232-32E1-4152-A34F-C0BE9E7CDD66}" sibTransId="{E1A3E38E-A44A-4B6E-B1A6-E253948E2974}"/>
    <dgm:cxn modelId="{38B9AD47-7B75-4482-9C66-33BC3173920A}" type="presOf" srcId="{F32F9A41-5E28-460B-A759-ACC45C1A0B0A}" destId="{9290393E-A86F-4284-8D72-A3875D764B0C}" srcOrd="0" destOrd="1" presId="urn:microsoft.com/office/officeart/2005/8/layout/hList1"/>
    <dgm:cxn modelId="{175946F2-32BF-4D3B-81B2-68D8A4A1DD4D}" srcId="{948B4119-04D3-468B-840D-B3C061031507}" destId="{E6116E2F-7F2D-485B-A66E-D4D287120018}" srcOrd="2" destOrd="0" parTransId="{985F2C49-B4DA-4304-A1F2-DA309CDA62F8}" sibTransId="{FE6D9DC7-33F9-4820-A53C-729D2C07F400}"/>
    <dgm:cxn modelId="{E7011D4C-AC66-4948-A6CB-1964973C9F9C}" type="presOf" srcId="{52E54681-99BD-4205-AC08-81D6FAC7E879}" destId="{2ADC179B-B474-45CB-B22C-338CED2B2D2A}" srcOrd="0" destOrd="0" presId="urn:microsoft.com/office/officeart/2005/8/layout/hList1"/>
    <dgm:cxn modelId="{B02E8126-2DC3-4143-8E7D-815A117056CA}" srcId="{401E344E-E8FE-4D67-A0BC-A80616A12900}" destId="{FDCB1295-33D4-40B8-89BE-D9116E0BC025}" srcOrd="1" destOrd="0" parTransId="{B3DD8209-67A8-4D14-919F-63F535C5ECDF}" sibTransId="{FF3B798A-3E71-41AD-9481-8BCAA249AA56}"/>
    <dgm:cxn modelId="{076FCE11-57EA-42FE-8D26-3D2882B54AAC}" srcId="{727877BC-CB99-4F27-84F2-CDCA21C1CE41}" destId="{38E7AFF1-2384-4B80-96FB-4ACD6DBF2BC5}" srcOrd="4" destOrd="0" parTransId="{60C88DA2-1852-4A7A-AB35-576D4BC10DD6}" sibTransId="{FA622D65-96AD-4EED-A45E-95E6438AB286}"/>
    <dgm:cxn modelId="{A8D5B882-29A8-40AF-B92A-A5D67CED8AE3}" type="presOf" srcId="{36F4103F-1C67-4733-B54C-0389D4A0B9D1}" destId="{B46CA7E7-BC8F-402E-A78D-13E7109462BC}" srcOrd="0" destOrd="1" presId="urn:microsoft.com/office/officeart/2005/8/layout/hList1"/>
    <dgm:cxn modelId="{7DA6C007-5411-4C54-97AC-0116860F346D}" srcId="{38E7AFF1-2384-4B80-96FB-4ACD6DBF2BC5}" destId="{9D300C3F-1C27-4245-A3DC-3276FD1018C8}" srcOrd="1" destOrd="0" parTransId="{52C56FCC-AD9E-40C4-96A3-41434B17E26A}" sibTransId="{2946F5FA-1CBB-4BE2-BD05-0F44BF088A40}"/>
    <dgm:cxn modelId="{CF6D9E51-3F0D-4049-8CA7-9A2C3A4DC3FD}" type="presOf" srcId="{56EDBCB8-1661-4E9F-9BEE-6A44282B1D6C}" destId="{9EEF0799-0743-4887-BF86-D0934A12F062}" srcOrd="0" destOrd="0" presId="urn:microsoft.com/office/officeart/2005/8/layout/hList1"/>
    <dgm:cxn modelId="{24AF2CDB-55F1-4860-A700-A2C1A63D95A6}" type="presOf" srcId="{948B4119-04D3-468B-840D-B3C061031507}" destId="{CC91D1B8-2DB8-42EC-B2D2-ABB16C5526C1}" srcOrd="0" destOrd="0" presId="urn:microsoft.com/office/officeart/2005/8/layout/hList1"/>
    <dgm:cxn modelId="{F7AE7DC1-AB8C-4B2E-A04E-97A2B89FD219}" srcId="{38E7AFF1-2384-4B80-96FB-4ACD6DBF2BC5}" destId="{FB4253F5-32AA-46C9-981C-0B3BA9060F5B}" srcOrd="0" destOrd="0" parTransId="{DBCA88E4-EAAF-426B-A52C-8F37CF260DD6}" sibTransId="{092AC72B-6590-4DF0-BAA2-C3B03A09B01E}"/>
    <dgm:cxn modelId="{093CA3D2-443C-4C7F-B139-48AF30E6EB0B}" type="presOf" srcId="{10EF85A4-226A-43F1-BDA4-2A739697B478}" destId="{C66512F7-C1B3-4E14-A54C-CBAA5BDA5530}" srcOrd="0" destOrd="0" presId="urn:microsoft.com/office/officeart/2005/8/layout/hList1"/>
    <dgm:cxn modelId="{1FAC5D78-38F7-4AF6-965B-157A0F1A6DCE}" type="presOf" srcId="{38E7AFF1-2384-4B80-96FB-4ACD6DBF2BC5}" destId="{9E6C373D-AAA7-4E39-A488-B00EB5D6983A}" srcOrd="0" destOrd="0" presId="urn:microsoft.com/office/officeart/2005/8/layout/hList1"/>
    <dgm:cxn modelId="{2844F45D-0667-44CF-B217-802E5DD6D56A}" type="presOf" srcId="{E8B2B2D2-6049-44FD-8A70-0B9CB3E2F989}" destId="{9290393E-A86F-4284-8D72-A3875D764B0C}" srcOrd="0" destOrd="0" presId="urn:microsoft.com/office/officeart/2005/8/layout/hList1"/>
    <dgm:cxn modelId="{40D55422-66D6-4C12-9947-2CB4ED97726C}" srcId="{401E344E-E8FE-4D67-A0BC-A80616A12900}" destId="{10EF85A4-226A-43F1-BDA4-2A739697B478}" srcOrd="0" destOrd="0" parTransId="{B2A20F8B-2D6A-4DC9-878C-E42CD7E7A936}" sibTransId="{BC381A25-97BA-4B3F-A68B-E7101AEA9D96}"/>
    <dgm:cxn modelId="{6B456DA5-2BFD-4434-BDC1-80320E65A43A}" type="presOf" srcId="{45210305-B93D-4D84-BDCA-200791FCB8F0}" destId="{174E25ED-EB39-4091-A769-03C4BD980D62}" srcOrd="0" destOrd="0" presId="urn:microsoft.com/office/officeart/2005/8/layout/hList1"/>
    <dgm:cxn modelId="{A90F669C-DE16-42A3-A787-713E98909A22}" srcId="{727877BC-CB99-4F27-84F2-CDCA21C1CE41}" destId="{45210305-B93D-4D84-BDCA-200791FCB8F0}" srcOrd="2" destOrd="0" parTransId="{D789ECF2-EEAA-4E4E-8D92-8D5584FCA0A1}" sibTransId="{92C6D287-2292-4109-AE43-7E48F52461B5}"/>
    <dgm:cxn modelId="{618D4C22-BB76-4483-9748-84D843D3F16F}" srcId="{727877BC-CB99-4F27-84F2-CDCA21C1CE41}" destId="{948B4119-04D3-468B-840D-B3C061031507}" srcOrd="0" destOrd="0" parTransId="{41B62E97-C369-4403-93CD-570152BA1180}" sibTransId="{6C363D50-3F56-4E88-BF21-0AD00244F9EC}"/>
    <dgm:cxn modelId="{96D35EF2-4680-4688-B21D-3DF6FE9B3256}" type="presOf" srcId="{9D300C3F-1C27-4245-A3DC-3276FD1018C8}" destId="{38D75B9B-3CB0-4291-95AB-C20226B46B62}" srcOrd="0" destOrd="1" presId="urn:microsoft.com/office/officeart/2005/8/layout/hList1"/>
    <dgm:cxn modelId="{E546AA82-BD23-4B22-8DBA-D6AF08D87006}" srcId="{45210305-B93D-4D84-BDCA-200791FCB8F0}" destId="{52E54681-99BD-4205-AC08-81D6FAC7E879}" srcOrd="0" destOrd="0" parTransId="{77E9530C-0097-4B18-B157-C300EFC73A40}" sibTransId="{24B71F24-8521-439F-82AD-0C38AA468758}"/>
    <dgm:cxn modelId="{D52CFCEF-BAA6-4EF0-84FB-62BC97976654}" srcId="{45210305-B93D-4D84-BDCA-200791FCB8F0}" destId="{1761BE70-D134-477D-B3F3-3CE082A8FF85}" srcOrd="1" destOrd="0" parTransId="{2634ED53-E1AA-4C9C-8902-AA4C7D45A866}" sibTransId="{E55F70A3-2BA1-4770-9349-24FE9CE1A44A}"/>
    <dgm:cxn modelId="{5D33A6E4-A4EA-434D-8908-14A1FCC05AFB}" type="presOf" srcId="{401E344E-E8FE-4D67-A0BC-A80616A12900}" destId="{237ECFD5-23FF-4E5F-962A-077EF69BA21A}" srcOrd="0" destOrd="0" presId="urn:microsoft.com/office/officeart/2005/8/layout/hList1"/>
    <dgm:cxn modelId="{B9A54B60-F151-4302-94FE-0D44A2F531D0}" type="presOf" srcId="{FDCB1295-33D4-40B8-89BE-D9116E0BC025}" destId="{C66512F7-C1B3-4E14-A54C-CBAA5BDA5530}" srcOrd="0" destOrd="1" presId="urn:microsoft.com/office/officeart/2005/8/layout/hList1"/>
    <dgm:cxn modelId="{BB955A1B-178E-40EA-954D-D1910FA9446E}" type="presOf" srcId="{1761BE70-D134-477D-B3F3-3CE082A8FF85}" destId="{2ADC179B-B474-45CB-B22C-338CED2B2D2A}" srcOrd="0" destOrd="1" presId="urn:microsoft.com/office/officeart/2005/8/layout/hList1"/>
    <dgm:cxn modelId="{19B193D8-8CD4-4919-B9CD-5C1CDCB33797}" type="presOf" srcId="{E6116E2F-7F2D-485B-A66E-D4D287120018}" destId="{B46CA7E7-BC8F-402E-A78D-13E7109462BC}" srcOrd="0" destOrd="2" presId="urn:microsoft.com/office/officeart/2005/8/layout/hList1"/>
    <dgm:cxn modelId="{A4A9A8DD-0DF6-426B-B680-65F4CA5E9394}" type="presOf" srcId="{EEA0620B-1A70-49B4-A7F8-76E6F3B50D4F}" destId="{B46CA7E7-BC8F-402E-A78D-13E7109462BC}" srcOrd="0" destOrd="0" presId="urn:microsoft.com/office/officeart/2005/8/layout/hList1"/>
    <dgm:cxn modelId="{E9E08553-5164-4501-981B-1A1C1E20DD87}" type="presParOf" srcId="{C3DF19FF-0440-46A3-BBD2-6ED97477C2C9}" destId="{FFD0D16D-C995-4A01-94A5-11B47E9F6B25}" srcOrd="0" destOrd="0" presId="urn:microsoft.com/office/officeart/2005/8/layout/hList1"/>
    <dgm:cxn modelId="{CCA1A5B1-943E-442A-AE01-8B9C6A34E16A}" type="presParOf" srcId="{FFD0D16D-C995-4A01-94A5-11B47E9F6B25}" destId="{CC91D1B8-2DB8-42EC-B2D2-ABB16C5526C1}" srcOrd="0" destOrd="0" presId="urn:microsoft.com/office/officeart/2005/8/layout/hList1"/>
    <dgm:cxn modelId="{4C6632B8-2247-4F1A-A8C3-011EDA66AAF4}" type="presParOf" srcId="{FFD0D16D-C995-4A01-94A5-11B47E9F6B25}" destId="{B46CA7E7-BC8F-402E-A78D-13E7109462BC}" srcOrd="1" destOrd="0" presId="urn:microsoft.com/office/officeart/2005/8/layout/hList1"/>
    <dgm:cxn modelId="{7FA5FA17-4937-4951-A1F4-AACAC89C61CC}" type="presParOf" srcId="{C3DF19FF-0440-46A3-BBD2-6ED97477C2C9}" destId="{E029A473-2018-44DD-B79A-EB5A23A485B8}" srcOrd="1" destOrd="0" presId="urn:microsoft.com/office/officeart/2005/8/layout/hList1"/>
    <dgm:cxn modelId="{C3636201-9A1A-4B69-8FC6-8DEFF4AF403F}" type="presParOf" srcId="{C3DF19FF-0440-46A3-BBD2-6ED97477C2C9}" destId="{F95C77BA-E2A5-4FA8-8B94-880A35AACCE7}" srcOrd="2" destOrd="0" presId="urn:microsoft.com/office/officeart/2005/8/layout/hList1"/>
    <dgm:cxn modelId="{A4DA6088-6892-497C-A8E8-5A8EC749201D}" type="presParOf" srcId="{F95C77BA-E2A5-4FA8-8B94-880A35AACCE7}" destId="{237ECFD5-23FF-4E5F-962A-077EF69BA21A}" srcOrd="0" destOrd="0" presId="urn:microsoft.com/office/officeart/2005/8/layout/hList1"/>
    <dgm:cxn modelId="{F54EFC5E-AA3D-4AD6-A3CF-D2F1B76DC14D}" type="presParOf" srcId="{F95C77BA-E2A5-4FA8-8B94-880A35AACCE7}" destId="{C66512F7-C1B3-4E14-A54C-CBAA5BDA5530}" srcOrd="1" destOrd="0" presId="urn:microsoft.com/office/officeart/2005/8/layout/hList1"/>
    <dgm:cxn modelId="{84431AB9-CB5C-46C1-8E36-352BCCF74456}" type="presParOf" srcId="{C3DF19FF-0440-46A3-BBD2-6ED97477C2C9}" destId="{B8420641-3D37-4FCD-BCD8-F67E47FC3F00}" srcOrd="3" destOrd="0" presId="urn:microsoft.com/office/officeart/2005/8/layout/hList1"/>
    <dgm:cxn modelId="{7ED591AE-6056-4F4A-837A-FDDDC5132D23}" type="presParOf" srcId="{C3DF19FF-0440-46A3-BBD2-6ED97477C2C9}" destId="{8D4D2498-3E19-46E7-BF97-E06CB405D05D}" srcOrd="4" destOrd="0" presId="urn:microsoft.com/office/officeart/2005/8/layout/hList1"/>
    <dgm:cxn modelId="{A948F230-9C46-4ACE-A7AD-5788ED310DCD}" type="presParOf" srcId="{8D4D2498-3E19-46E7-BF97-E06CB405D05D}" destId="{174E25ED-EB39-4091-A769-03C4BD980D62}" srcOrd="0" destOrd="0" presId="urn:microsoft.com/office/officeart/2005/8/layout/hList1"/>
    <dgm:cxn modelId="{39B3CAA7-3019-4601-AD63-243153A0A6B3}" type="presParOf" srcId="{8D4D2498-3E19-46E7-BF97-E06CB405D05D}" destId="{2ADC179B-B474-45CB-B22C-338CED2B2D2A}" srcOrd="1" destOrd="0" presId="urn:microsoft.com/office/officeart/2005/8/layout/hList1"/>
    <dgm:cxn modelId="{BF96942C-F6EF-41B1-A5F7-2E9477A6C9A6}" type="presParOf" srcId="{C3DF19FF-0440-46A3-BBD2-6ED97477C2C9}" destId="{5EAC6528-01F9-4F4E-983D-699F17F9B30F}" srcOrd="5" destOrd="0" presId="urn:microsoft.com/office/officeart/2005/8/layout/hList1"/>
    <dgm:cxn modelId="{98BA1521-BBB6-42FD-B265-CE3E80931F6D}" type="presParOf" srcId="{C3DF19FF-0440-46A3-BBD2-6ED97477C2C9}" destId="{DC1FE3CC-4923-4DF7-87BE-19C5459265B7}" srcOrd="6" destOrd="0" presId="urn:microsoft.com/office/officeart/2005/8/layout/hList1"/>
    <dgm:cxn modelId="{CCB305C2-9BE9-4CB7-A5BB-92ACAE7E330F}" type="presParOf" srcId="{DC1FE3CC-4923-4DF7-87BE-19C5459265B7}" destId="{9EEF0799-0743-4887-BF86-D0934A12F062}" srcOrd="0" destOrd="0" presId="urn:microsoft.com/office/officeart/2005/8/layout/hList1"/>
    <dgm:cxn modelId="{637D3436-C8C9-4238-AAB5-14CDA61FBE73}" type="presParOf" srcId="{DC1FE3CC-4923-4DF7-87BE-19C5459265B7}" destId="{9290393E-A86F-4284-8D72-A3875D764B0C}" srcOrd="1" destOrd="0" presId="urn:microsoft.com/office/officeart/2005/8/layout/hList1"/>
    <dgm:cxn modelId="{B332370B-EBA5-4206-83B8-7D6BED1D31FA}" type="presParOf" srcId="{C3DF19FF-0440-46A3-BBD2-6ED97477C2C9}" destId="{ED79D01C-C3CD-4C33-A5AF-32D4985F0BE0}" srcOrd="7" destOrd="0" presId="urn:microsoft.com/office/officeart/2005/8/layout/hList1"/>
    <dgm:cxn modelId="{7D2DB441-4581-486D-BA13-726F5F151F44}" type="presParOf" srcId="{C3DF19FF-0440-46A3-BBD2-6ED97477C2C9}" destId="{2F96C293-7C7C-48FA-A89F-B701D796394F}" srcOrd="8" destOrd="0" presId="urn:microsoft.com/office/officeart/2005/8/layout/hList1"/>
    <dgm:cxn modelId="{260BD8D6-B00F-4D2F-AD98-C548D028C1A5}" type="presParOf" srcId="{2F96C293-7C7C-48FA-A89F-B701D796394F}" destId="{9E6C373D-AAA7-4E39-A488-B00EB5D6983A}" srcOrd="0" destOrd="0" presId="urn:microsoft.com/office/officeart/2005/8/layout/hList1"/>
    <dgm:cxn modelId="{717110C7-92CC-48EC-BB39-DBF3D17971B7}" type="presParOf" srcId="{2F96C293-7C7C-48FA-A89F-B701D796394F}" destId="{38D75B9B-3CB0-4291-95AB-C20226B46B6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CB0A4B-9161-41DC-8B2B-B919C95C20AA}" type="doc">
      <dgm:prSet loTypeId="urn:microsoft.com/office/officeart/2005/8/layout/cycle2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7B5BC78B-7BFE-4E5A-AFD0-F5E354A67565}">
      <dgm:prSet phldrT="[Text]" custT="1"/>
      <dgm:spPr/>
      <dgm:t>
        <a:bodyPr/>
        <a:lstStyle/>
        <a:p>
          <a:r>
            <a:rPr lang="es-ES" sz="1200" smtClean="0">
              <a:latin typeface="Arial" panose="020B0604020202020204" pitchFamily="34" charset="0"/>
              <a:cs typeface="Arial" panose="020B0604020202020204" pitchFamily="34" charset="0"/>
            </a:rPr>
            <a:t>Identificar las ideas principales al ser incluidas en el diagrama de flujo. </a:t>
          </a:r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802DC8-83FB-4C91-AB5B-B191AA9C3FA3}" type="parTrans" cxnId="{049B015E-FCE5-4111-B36A-39DC9AA6FFBB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5B8573-B633-4F80-B5B4-D3B6DB2F70C3}" type="sibTrans" cxnId="{049B015E-FCE5-4111-B36A-39DC9AA6FFBB}">
      <dgm:prSet custT="1"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2F1FFA-C876-482E-B66C-FC6D96A828BC}">
      <dgm:prSet phldrT="[Text]" custT="1"/>
      <dgm:spPr/>
      <dgm:t>
        <a:bodyPr/>
        <a:lstStyle/>
        <a:p>
          <a:r>
            <a:rPr lang="es-ES" sz="1200" smtClean="0">
              <a:latin typeface="Arial" panose="020B0604020202020204" pitchFamily="34" charset="0"/>
              <a:cs typeface="Arial" panose="020B0604020202020204" pitchFamily="34" charset="0"/>
            </a:rPr>
            <a:t>Identificar quién lo empleará y cómo</a:t>
          </a:r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67765F-B0A3-4F38-9249-1C2557F8B111}" type="parTrans" cxnId="{2F2B0585-039F-4CD7-ADC8-3EC726BC6366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6EA963-87E4-4954-88BC-679B0248819C}" type="sibTrans" cxnId="{2F2B0585-039F-4CD7-ADC8-3EC726BC6366}">
      <dgm:prSet custT="1"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717143-9600-4001-BC64-76425FE388AD}">
      <dgm:prSet phldrT="[Text]" custT="1"/>
      <dgm:spPr/>
      <dgm:t>
        <a:bodyPr/>
        <a:lstStyle/>
        <a:p>
          <a:r>
            <a:rPr lang="es-ES" sz="1200" smtClean="0">
              <a:latin typeface="Arial" panose="020B0604020202020204" pitchFamily="34" charset="0"/>
              <a:cs typeface="Arial" panose="020B0604020202020204" pitchFamily="34" charset="0"/>
            </a:rPr>
            <a:t>Definir qué se espera obtener del diagrama de flujo.</a:t>
          </a:r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DCAA86-A25B-4F4B-A39D-66CD48C9D3FB}" type="parTrans" cxnId="{10794E26-9618-4770-B575-52925A6BF3C3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28B405-FD07-4091-9D5D-A9A4B237CED4}" type="sibTrans" cxnId="{10794E26-9618-4770-B575-52925A6BF3C3}">
      <dgm:prSet custT="1"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916241-6C5F-40A7-AF56-4AA8EB5F1D64}">
      <dgm:prSet phldrT="[Text]" custT="1"/>
      <dgm:spPr/>
      <dgm:t>
        <a:bodyPr/>
        <a:lstStyle/>
        <a:p>
          <a:r>
            <a:rPr lang="es-ES" sz="1200" smtClean="0">
              <a:latin typeface="Arial" panose="020B0604020202020204" pitchFamily="34" charset="0"/>
              <a:cs typeface="Arial" panose="020B0604020202020204" pitchFamily="34" charset="0"/>
            </a:rPr>
            <a:t>Determinar los límites del proceso a describir</a:t>
          </a:r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D1DA9D-6C6C-4D33-8096-EEF4415D5DCE}" type="parTrans" cxnId="{83D436A4-8AC1-4B50-BCDD-C9E48866E8E3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48850-0758-4B2D-B3AD-388174E6F6FD}" type="sibTrans" cxnId="{83D436A4-8AC1-4B50-BCDD-C9E48866E8E3}">
      <dgm:prSet custT="1"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30D4FF-7F99-4787-B9C7-5CAE0024068F}">
      <dgm:prSet phldrT="[Text]" custT="1"/>
      <dgm:spPr/>
      <dgm:t>
        <a:bodyPr/>
        <a:lstStyle/>
        <a:p>
          <a:r>
            <a:rPr lang="es-ES" sz="1200" smtClean="0">
              <a:latin typeface="Arial" panose="020B0604020202020204" pitchFamily="34" charset="0"/>
              <a:cs typeface="Arial" panose="020B0604020202020204" pitchFamily="34" charset="0"/>
            </a:rPr>
            <a:t>Establecer el nivel de detalle requerido.</a:t>
          </a:r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F94D82-A24B-4DF3-BC8B-F6AC391108A1}" type="parTrans" cxnId="{60E1B9D8-9B78-42A0-B9D4-3C74EAF0B10F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447C64-D8FD-4F59-A6FA-4C117722BAFF}" type="sibTrans" cxnId="{60E1B9D8-9B78-42A0-B9D4-3C74EAF0B10F}">
      <dgm:prSet custT="1"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DCB5CB-93CF-4EEE-8AF5-197F845434CA}" type="pres">
      <dgm:prSet presAssocID="{57CB0A4B-9161-41DC-8B2B-B919C95C20A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58CD4B-0E3C-4EDD-AA3C-E3BD68D5CC1E}" type="pres">
      <dgm:prSet presAssocID="{7B5BC78B-7BFE-4E5A-AFD0-F5E354A67565}" presName="node" presStyleLbl="node1" presStyleIdx="0" presStyleCnt="5" custScaleX="1253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DCB270-1EED-4D63-ADB0-9A1EEC257B9D}" type="pres">
      <dgm:prSet presAssocID="{3E5B8573-B633-4F80-B5B4-D3B6DB2F70C3}" presName="sibTrans" presStyleLbl="sibTrans2D1" presStyleIdx="0" presStyleCnt="5"/>
      <dgm:spPr/>
      <dgm:t>
        <a:bodyPr/>
        <a:lstStyle/>
        <a:p>
          <a:endParaRPr lang="es-MX"/>
        </a:p>
      </dgm:t>
    </dgm:pt>
    <dgm:pt modelId="{A6CAE2C1-B412-44F5-9732-4CB90D9AB95A}" type="pres">
      <dgm:prSet presAssocID="{3E5B8573-B633-4F80-B5B4-D3B6DB2F70C3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6E3213C8-DBAF-4742-8522-B62C4DDDD8DC}" type="pres">
      <dgm:prSet presAssocID="{AF2F1FFA-C876-482E-B66C-FC6D96A828BC}" presName="node" presStyleLbl="node1" presStyleIdx="1" presStyleCnt="5" custScaleX="1293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6BBEE8-E880-4C9E-B62C-24112D62FC41}" type="pres">
      <dgm:prSet presAssocID="{5B6EA963-87E4-4954-88BC-679B0248819C}" presName="sibTrans" presStyleLbl="sibTrans2D1" presStyleIdx="1" presStyleCnt="5"/>
      <dgm:spPr/>
      <dgm:t>
        <a:bodyPr/>
        <a:lstStyle/>
        <a:p>
          <a:endParaRPr lang="es-MX"/>
        </a:p>
      </dgm:t>
    </dgm:pt>
    <dgm:pt modelId="{02D15722-CFF3-4F7B-9269-D027E7F127F5}" type="pres">
      <dgm:prSet presAssocID="{5B6EA963-87E4-4954-88BC-679B0248819C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5837B800-28E7-4052-9D42-0CF611CF31AE}" type="pres">
      <dgm:prSet presAssocID="{0A717143-9600-4001-BC64-76425FE388AD}" presName="node" presStyleLbl="node1" presStyleIdx="2" presStyleCnt="5" custScaleX="123363" custRadScaleRad="103959" custRadScaleInc="-193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A14B22-5426-439E-934D-FD3E2F5B6962}" type="pres">
      <dgm:prSet presAssocID="{9C28B405-FD07-4091-9D5D-A9A4B237CED4}" presName="sibTrans" presStyleLbl="sibTrans2D1" presStyleIdx="2" presStyleCnt="5" custScaleX="143332"/>
      <dgm:spPr/>
      <dgm:t>
        <a:bodyPr/>
        <a:lstStyle/>
        <a:p>
          <a:endParaRPr lang="es-MX"/>
        </a:p>
      </dgm:t>
    </dgm:pt>
    <dgm:pt modelId="{F4F2008B-BA1A-4525-AABD-5FC4F54398C8}" type="pres">
      <dgm:prSet presAssocID="{9C28B405-FD07-4091-9D5D-A9A4B237CED4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F8F18639-9B44-438F-8D32-21061F91CBCE}" type="pres">
      <dgm:prSet presAssocID="{D6916241-6C5F-40A7-AF56-4AA8EB5F1D64}" presName="node" presStyleLbl="node1" presStyleIdx="3" presStyleCnt="5" custScaleX="1250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2244C6-99D0-47FD-BBB2-A234DE3BC7A7}" type="pres">
      <dgm:prSet presAssocID="{EB248850-0758-4B2D-B3AD-388174E6F6FD}" presName="sibTrans" presStyleLbl="sibTrans2D1" presStyleIdx="3" presStyleCnt="5"/>
      <dgm:spPr/>
      <dgm:t>
        <a:bodyPr/>
        <a:lstStyle/>
        <a:p>
          <a:endParaRPr lang="es-MX"/>
        </a:p>
      </dgm:t>
    </dgm:pt>
    <dgm:pt modelId="{797A7D37-387A-44FB-B69C-061CAEBCCF2D}" type="pres">
      <dgm:prSet presAssocID="{EB248850-0758-4B2D-B3AD-388174E6F6FD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4308E135-733A-4133-8A0C-2918BDBE561A}" type="pres">
      <dgm:prSet presAssocID="{8C30D4FF-7F99-4787-B9C7-5CAE0024068F}" presName="node" presStyleLbl="node1" presStyleIdx="4" presStyleCnt="5" custScaleX="1299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11FE62-C988-4D85-A5A6-750CF5BA0BF5}" type="pres">
      <dgm:prSet presAssocID="{29447C64-D8FD-4F59-A6FA-4C117722BAFF}" presName="sibTrans" presStyleLbl="sibTrans2D1" presStyleIdx="4" presStyleCnt="5"/>
      <dgm:spPr/>
      <dgm:t>
        <a:bodyPr/>
        <a:lstStyle/>
        <a:p>
          <a:endParaRPr lang="es-MX"/>
        </a:p>
      </dgm:t>
    </dgm:pt>
    <dgm:pt modelId="{3DAFF1AB-C6EA-4516-A89F-82CD5D2035CA}" type="pres">
      <dgm:prSet presAssocID="{29447C64-D8FD-4F59-A6FA-4C117722BAFF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847243AF-DAA2-4C06-A871-9EB00A439EDC}" type="presOf" srcId="{7B5BC78B-7BFE-4E5A-AFD0-F5E354A67565}" destId="{8558CD4B-0E3C-4EDD-AA3C-E3BD68D5CC1E}" srcOrd="0" destOrd="0" presId="urn:microsoft.com/office/officeart/2005/8/layout/cycle2"/>
    <dgm:cxn modelId="{2F2B0585-039F-4CD7-ADC8-3EC726BC6366}" srcId="{57CB0A4B-9161-41DC-8B2B-B919C95C20AA}" destId="{AF2F1FFA-C876-482E-B66C-FC6D96A828BC}" srcOrd="1" destOrd="0" parTransId="{4B67765F-B0A3-4F38-9249-1C2557F8B111}" sibTransId="{5B6EA963-87E4-4954-88BC-679B0248819C}"/>
    <dgm:cxn modelId="{7FC4D5C7-5324-4D6E-AEE2-A43C3BE30B9E}" type="presOf" srcId="{D6916241-6C5F-40A7-AF56-4AA8EB5F1D64}" destId="{F8F18639-9B44-438F-8D32-21061F91CBCE}" srcOrd="0" destOrd="0" presId="urn:microsoft.com/office/officeart/2005/8/layout/cycle2"/>
    <dgm:cxn modelId="{5ACF3004-E91A-420B-BC56-C93B0A11F70A}" type="presOf" srcId="{9C28B405-FD07-4091-9D5D-A9A4B237CED4}" destId="{82A14B22-5426-439E-934D-FD3E2F5B6962}" srcOrd="0" destOrd="0" presId="urn:microsoft.com/office/officeart/2005/8/layout/cycle2"/>
    <dgm:cxn modelId="{4145C867-539E-4CC5-9580-E00F32F8B4C0}" type="presOf" srcId="{3E5B8573-B633-4F80-B5B4-D3B6DB2F70C3}" destId="{5CDCB270-1EED-4D63-ADB0-9A1EEC257B9D}" srcOrd="0" destOrd="0" presId="urn:microsoft.com/office/officeart/2005/8/layout/cycle2"/>
    <dgm:cxn modelId="{F1304352-26C8-4AE6-BBB3-2E2FBA06FEB7}" type="presOf" srcId="{8C30D4FF-7F99-4787-B9C7-5CAE0024068F}" destId="{4308E135-733A-4133-8A0C-2918BDBE561A}" srcOrd="0" destOrd="0" presId="urn:microsoft.com/office/officeart/2005/8/layout/cycle2"/>
    <dgm:cxn modelId="{B4126EE8-7542-4C24-A5B8-6F746E3E314B}" type="presOf" srcId="{29447C64-D8FD-4F59-A6FA-4C117722BAFF}" destId="{3DAFF1AB-C6EA-4516-A89F-82CD5D2035CA}" srcOrd="1" destOrd="0" presId="urn:microsoft.com/office/officeart/2005/8/layout/cycle2"/>
    <dgm:cxn modelId="{60E1B9D8-9B78-42A0-B9D4-3C74EAF0B10F}" srcId="{57CB0A4B-9161-41DC-8B2B-B919C95C20AA}" destId="{8C30D4FF-7F99-4787-B9C7-5CAE0024068F}" srcOrd="4" destOrd="0" parTransId="{21F94D82-A24B-4DF3-BC8B-F6AC391108A1}" sibTransId="{29447C64-D8FD-4F59-A6FA-4C117722BAFF}"/>
    <dgm:cxn modelId="{73E09F96-FC33-4A1F-89C7-251BD7D6801D}" type="presOf" srcId="{AF2F1FFA-C876-482E-B66C-FC6D96A828BC}" destId="{6E3213C8-DBAF-4742-8522-B62C4DDDD8DC}" srcOrd="0" destOrd="0" presId="urn:microsoft.com/office/officeart/2005/8/layout/cycle2"/>
    <dgm:cxn modelId="{3CF2D75E-18D8-4A14-A846-DACE981DF233}" type="presOf" srcId="{57CB0A4B-9161-41DC-8B2B-B919C95C20AA}" destId="{7DDCB5CB-93CF-4EEE-8AF5-197F845434CA}" srcOrd="0" destOrd="0" presId="urn:microsoft.com/office/officeart/2005/8/layout/cycle2"/>
    <dgm:cxn modelId="{A7B4305A-A214-4C6A-859B-13F45A2095EC}" type="presOf" srcId="{EB248850-0758-4B2D-B3AD-388174E6F6FD}" destId="{082244C6-99D0-47FD-BBB2-A234DE3BC7A7}" srcOrd="0" destOrd="0" presId="urn:microsoft.com/office/officeart/2005/8/layout/cycle2"/>
    <dgm:cxn modelId="{10794E26-9618-4770-B575-52925A6BF3C3}" srcId="{57CB0A4B-9161-41DC-8B2B-B919C95C20AA}" destId="{0A717143-9600-4001-BC64-76425FE388AD}" srcOrd="2" destOrd="0" parTransId="{8DDCAA86-A25B-4F4B-A39D-66CD48C9D3FB}" sibTransId="{9C28B405-FD07-4091-9D5D-A9A4B237CED4}"/>
    <dgm:cxn modelId="{C1C6CAEC-6C89-4FB2-AC8A-EF6CF8D4F88B}" type="presOf" srcId="{5B6EA963-87E4-4954-88BC-679B0248819C}" destId="{D06BBEE8-E880-4C9E-B62C-24112D62FC41}" srcOrd="0" destOrd="0" presId="urn:microsoft.com/office/officeart/2005/8/layout/cycle2"/>
    <dgm:cxn modelId="{4E5AB93B-F24B-4095-8747-2DD32FB62FBB}" type="presOf" srcId="{3E5B8573-B633-4F80-B5B4-D3B6DB2F70C3}" destId="{A6CAE2C1-B412-44F5-9732-4CB90D9AB95A}" srcOrd="1" destOrd="0" presId="urn:microsoft.com/office/officeart/2005/8/layout/cycle2"/>
    <dgm:cxn modelId="{83D436A4-8AC1-4B50-BCDD-C9E48866E8E3}" srcId="{57CB0A4B-9161-41DC-8B2B-B919C95C20AA}" destId="{D6916241-6C5F-40A7-AF56-4AA8EB5F1D64}" srcOrd="3" destOrd="0" parTransId="{4CD1DA9D-6C6C-4D33-8096-EEF4415D5DCE}" sibTransId="{EB248850-0758-4B2D-B3AD-388174E6F6FD}"/>
    <dgm:cxn modelId="{EA2CBA77-830E-4944-9A92-736F473AB49F}" type="presOf" srcId="{9C28B405-FD07-4091-9D5D-A9A4B237CED4}" destId="{F4F2008B-BA1A-4525-AABD-5FC4F54398C8}" srcOrd="1" destOrd="0" presId="urn:microsoft.com/office/officeart/2005/8/layout/cycle2"/>
    <dgm:cxn modelId="{AE10DE27-7F65-4108-85AC-3E31F4B1528C}" type="presOf" srcId="{EB248850-0758-4B2D-B3AD-388174E6F6FD}" destId="{797A7D37-387A-44FB-B69C-061CAEBCCF2D}" srcOrd="1" destOrd="0" presId="urn:microsoft.com/office/officeart/2005/8/layout/cycle2"/>
    <dgm:cxn modelId="{049B015E-FCE5-4111-B36A-39DC9AA6FFBB}" srcId="{57CB0A4B-9161-41DC-8B2B-B919C95C20AA}" destId="{7B5BC78B-7BFE-4E5A-AFD0-F5E354A67565}" srcOrd="0" destOrd="0" parTransId="{C8802DC8-83FB-4C91-AB5B-B191AA9C3FA3}" sibTransId="{3E5B8573-B633-4F80-B5B4-D3B6DB2F70C3}"/>
    <dgm:cxn modelId="{B506BB72-9073-4282-B84F-7C7884E4AF72}" type="presOf" srcId="{0A717143-9600-4001-BC64-76425FE388AD}" destId="{5837B800-28E7-4052-9D42-0CF611CF31AE}" srcOrd="0" destOrd="0" presId="urn:microsoft.com/office/officeart/2005/8/layout/cycle2"/>
    <dgm:cxn modelId="{2DAD2ADF-49F0-4219-AFBA-D0779D69FA3D}" type="presOf" srcId="{5B6EA963-87E4-4954-88BC-679B0248819C}" destId="{02D15722-CFF3-4F7B-9269-D027E7F127F5}" srcOrd="1" destOrd="0" presId="urn:microsoft.com/office/officeart/2005/8/layout/cycle2"/>
    <dgm:cxn modelId="{355D9C3D-0390-4CCA-AEBA-7D53B4858EAB}" type="presOf" srcId="{29447C64-D8FD-4F59-A6FA-4C117722BAFF}" destId="{7411FE62-C988-4D85-A5A6-750CF5BA0BF5}" srcOrd="0" destOrd="0" presId="urn:microsoft.com/office/officeart/2005/8/layout/cycle2"/>
    <dgm:cxn modelId="{EDFA63C7-9D49-4208-8258-32D5E66447D6}" type="presParOf" srcId="{7DDCB5CB-93CF-4EEE-8AF5-197F845434CA}" destId="{8558CD4B-0E3C-4EDD-AA3C-E3BD68D5CC1E}" srcOrd="0" destOrd="0" presId="urn:microsoft.com/office/officeart/2005/8/layout/cycle2"/>
    <dgm:cxn modelId="{B533B3E7-36D2-4350-A7E6-2FB9E7DCF852}" type="presParOf" srcId="{7DDCB5CB-93CF-4EEE-8AF5-197F845434CA}" destId="{5CDCB270-1EED-4D63-ADB0-9A1EEC257B9D}" srcOrd="1" destOrd="0" presId="urn:microsoft.com/office/officeart/2005/8/layout/cycle2"/>
    <dgm:cxn modelId="{7C08605B-CD36-485A-B3F1-2E9E93319AE3}" type="presParOf" srcId="{5CDCB270-1EED-4D63-ADB0-9A1EEC257B9D}" destId="{A6CAE2C1-B412-44F5-9732-4CB90D9AB95A}" srcOrd="0" destOrd="0" presId="urn:microsoft.com/office/officeart/2005/8/layout/cycle2"/>
    <dgm:cxn modelId="{AC0CD45E-0E7F-469E-9032-1DECADFA5567}" type="presParOf" srcId="{7DDCB5CB-93CF-4EEE-8AF5-197F845434CA}" destId="{6E3213C8-DBAF-4742-8522-B62C4DDDD8DC}" srcOrd="2" destOrd="0" presId="urn:microsoft.com/office/officeart/2005/8/layout/cycle2"/>
    <dgm:cxn modelId="{08AB3F6D-5011-47B7-B6A0-AF5CFD2F3D9F}" type="presParOf" srcId="{7DDCB5CB-93CF-4EEE-8AF5-197F845434CA}" destId="{D06BBEE8-E880-4C9E-B62C-24112D62FC41}" srcOrd="3" destOrd="0" presId="urn:microsoft.com/office/officeart/2005/8/layout/cycle2"/>
    <dgm:cxn modelId="{9D475B9F-AF7B-441C-850F-8CAB90A3DAE8}" type="presParOf" srcId="{D06BBEE8-E880-4C9E-B62C-24112D62FC41}" destId="{02D15722-CFF3-4F7B-9269-D027E7F127F5}" srcOrd="0" destOrd="0" presId="urn:microsoft.com/office/officeart/2005/8/layout/cycle2"/>
    <dgm:cxn modelId="{B095647C-F476-46BE-9726-C80F86544AF0}" type="presParOf" srcId="{7DDCB5CB-93CF-4EEE-8AF5-197F845434CA}" destId="{5837B800-28E7-4052-9D42-0CF611CF31AE}" srcOrd="4" destOrd="0" presId="urn:microsoft.com/office/officeart/2005/8/layout/cycle2"/>
    <dgm:cxn modelId="{55DEA138-D800-4370-B44E-0900E55DFE1B}" type="presParOf" srcId="{7DDCB5CB-93CF-4EEE-8AF5-197F845434CA}" destId="{82A14B22-5426-439E-934D-FD3E2F5B6962}" srcOrd="5" destOrd="0" presId="urn:microsoft.com/office/officeart/2005/8/layout/cycle2"/>
    <dgm:cxn modelId="{05617D12-EDF2-468D-9B33-5DDAB143024D}" type="presParOf" srcId="{82A14B22-5426-439E-934D-FD3E2F5B6962}" destId="{F4F2008B-BA1A-4525-AABD-5FC4F54398C8}" srcOrd="0" destOrd="0" presId="urn:microsoft.com/office/officeart/2005/8/layout/cycle2"/>
    <dgm:cxn modelId="{DC8D80D8-CC31-484A-AB2C-EB61473C842E}" type="presParOf" srcId="{7DDCB5CB-93CF-4EEE-8AF5-197F845434CA}" destId="{F8F18639-9B44-438F-8D32-21061F91CBCE}" srcOrd="6" destOrd="0" presId="urn:microsoft.com/office/officeart/2005/8/layout/cycle2"/>
    <dgm:cxn modelId="{A19ACE8A-37F9-479E-A9FD-29AD9CFF0B49}" type="presParOf" srcId="{7DDCB5CB-93CF-4EEE-8AF5-197F845434CA}" destId="{082244C6-99D0-47FD-BBB2-A234DE3BC7A7}" srcOrd="7" destOrd="0" presId="urn:microsoft.com/office/officeart/2005/8/layout/cycle2"/>
    <dgm:cxn modelId="{8F7D4FB6-075C-4EA2-89AE-0E94A9A04DBA}" type="presParOf" srcId="{082244C6-99D0-47FD-BBB2-A234DE3BC7A7}" destId="{797A7D37-387A-44FB-B69C-061CAEBCCF2D}" srcOrd="0" destOrd="0" presId="urn:microsoft.com/office/officeart/2005/8/layout/cycle2"/>
    <dgm:cxn modelId="{6BF7973E-E18E-4050-9756-B8578D0E488C}" type="presParOf" srcId="{7DDCB5CB-93CF-4EEE-8AF5-197F845434CA}" destId="{4308E135-733A-4133-8A0C-2918BDBE561A}" srcOrd="8" destOrd="0" presId="urn:microsoft.com/office/officeart/2005/8/layout/cycle2"/>
    <dgm:cxn modelId="{E6D2B4DA-6C79-4FD0-AFE8-3FB6F0AFEED0}" type="presParOf" srcId="{7DDCB5CB-93CF-4EEE-8AF5-197F845434CA}" destId="{7411FE62-C988-4D85-A5A6-750CF5BA0BF5}" srcOrd="9" destOrd="0" presId="urn:microsoft.com/office/officeart/2005/8/layout/cycle2"/>
    <dgm:cxn modelId="{3E376E72-A888-46D2-AEC5-935370DD8C74}" type="presParOf" srcId="{7411FE62-C988-4D85-A5A6-750CF5BA0BF5}" destId="{3DAFF1AB-C6EA-4516-A89F-82CD5D2035C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5BB1A-0003-40DC-97C9-9B5A6AC2A552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9000000"/>
            <a:gd name="adj2" fmla="val 16200000"/>
            <a:gd name="adj3" fmla="val 4637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0131F-CB8A-4ADD-A6C5-FD9898839DA9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1800000"/>
            <a:gd name="adj2" fmla="val 9000000"/>
            <a:gd name="adj3" fmla="val 4637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510C8-8447-4FE9-8121-BD39CF261E08}">
      <dsp:nvSpPr>
        <dsp:cNvPr id="0" name=""/>
        <dsp:cNvSpPr/>
      </dsp:nvSpPr>
      <dsp:spPr>
        <a:xfrm>
          <a:off x="1833742" y="668065"/>
          <a:ext cx="4460515" cy="4460515"/>
        </a:xfrm>
        <a:prstGeom prst="blockArc">
          <a:avLst>
            <a:gd name="adj1" fmla="val 16200000"/>
            <a:gd name="adj2" fmla="val 1800000"/>
            <a:gd name="adj3" fmla="val 463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6B34D-7B71-47A4-9388-623396B2D32A}">
      <dsp:nvSpPr>
        <dsp:cNvPr id="0" name=""/>
        <dsp:cNvSpPr/>
      </dsp:nvSpPr>
      <dsp:spPr>
        <a:xfrm>
          <a:off x="3038078" y="1872401"/>
          <a:ext cx="2051843" cy="20518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 dirty="0"/>
        </a:p>
      </dsp:txBody>
      <dsp:txXfrm>
        <a:off x="3338563" y="2172886"/>
        <a:ext cx="1450873" cy="1450873"/>
      </dsp:txXfrm>
    </dsp:sp>
    <dsp:sp modelId="{F3159935-0A4A-48F4-BA0D-729E57BF3115}">
      <dsp:nvSpPr>
        <dsp:cNvPr id="0" name=""/>
        <dsp:cNvSpPr/>
      </dsp:nvSpPr>
      <dsp:spPr>
        <a:xfrm>
          <a:off x="3345854" y="1626"/>
          <a:ext cx="1436290" cy="14362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Públicas</a:t>
          </a:r>
          <a:endParaRPr lang="es-MX" sz="2200" kern="1200" dirty="0"/>
        </a:p>
      </dsp:txBody>
      <dsp:txXfrm>
        <a:off x="3556194" y="211966"/>
        <a:ext cx="1015610" cy="1015610"/>
      </dsp:txXfrm>
    </dsp:sp>
    <dsp:sp modelId="{6C94BF80-DFC6-402E-9949-3D15A3FC2B39}">
      <dsp:nvSpPr>
        <dsp:cNvPr id="0" name=""/>
        <dsp:cNvSpPr/>
      </dsp:nvSpPr>
      <dsp:spPr>
        <a:xfrm>
          <a:off x="5232535" y="3269453"/>
          <a:ext cx="1436290" cy="1436290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Privadas </a:t>
          </a:r>
          <a:endParaRPr lang="es-MX" sz="2200" kern="1200" dirty="0"/>
        </a:p>
      </dsp:txBody>
      <dsp:txXfrm>
        <a:off x="5442875" y="3479793"/>
        <a:ext cx="1015610" cy="1015610"/>
      </dsp:txXfrm>
    </dsp:sp>
    <dsp:sp modelId="{2D8AB05C-8E1C-484D-8680-8163DA46DD8B}">
      <dsp:nvSpPr>
        <dsp:cNvPr id="0" name=""/>
        <dsp:cNvSpPr/>
      </dsp:nvSpPr>
      <dsp:spPr>
        <a:xfrm>
          <a:off x="1459173" y="3269453"/>
          <a:ext cx="1436290" cy="1436290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Mixtas</a:t>
          </a:r>
          <a:endParaRPr lang="es-MX" sz="2200" kern="1200" dirty="0"/>
        </a:p>
      </dsp:txBody>
      <dsp:txXfrm>
        <a:off x="1669513" y="3479793"/>
        <a:ext cx="1015610" cy="10156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233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19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457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99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5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029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431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690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28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018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678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20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hyperlink" Target="https://www.google.com.mx/imgres?imgurl=http://1.bp.blogspot.com/-jrUl8Cb4GQ8/VO3pyqG5JxI/AAAAAAAAI-c/NigStsHvvJI/s1600/triangulo-anaranjado.png&amp;imgrefurl=http://carlamaestrainfantil.blogspot.com/2015/02/seguimos-jugando-pensamiento-divergente.html&amp;docid=AVEYGwcf2l_FCM&amp;tbnid=mgY6KCwRok8vcM:&amp;vet=10ahUKEwj1_PbXxaXUAhXK7YMKHRVwAcIQMwgzKA4wDg..i&amp;w=232&amp;h=205&amp;hl=es&amp;bih=536&amp;biw=1138&amp;q=triangulo%20boca%20abajo&amp;ved=0ahUKEwj1_PbXxaXUAhXK7YMKHRVwAcIQMwgzKA4wDg&amp;iact=mrc&amp;uact=8" TargetMode="External"/><Relationship Id="rId3" Type="http://schemas.openxmlformats.org/officeDocument/2006/relationships/hyperlink" Target="https://www.google.com.mx/imgres?imgurl=http://cmapspublic.ihmc.us/rid=1LWWRSJ6F-Y1TXQ8-21SQ/ovalo.jpg&amp;imgrefurl=http://juegosfontecha10a.blogspot.com/2015/02/programacion.html&amp;docid=51GK-KZpK3HhsM&amp;tbnid=Agvb8hs40EUThM:&amp;vet=10ahUKEwi1kdKsxKXUAhUIxYMKHewuBt4QMwhKKBswGw..i&amp;w=512&amp;h=512&amp;hl=es&amp;bih=536&amp;biw=1138&amp;q=OVALO%20O%20ELIPSE&amp;ved=0ahUKEwi1kdKsxKXUAhUIxYMKHewuBt4QMwhKKBswGw&amp;iact=mrc&amp;uact=8" TargetMode="External"/><Relationship Id="rId7" Type="http://schemas.openxmlformats.org/officeDocument/2006/relationships/hyperlink" Target="https://www.google.com.mx/imgres?imgurl=https://pitagoritas.files.wordpress.com/2009/12/rombo1.jpg?w=450&amp;imgrefurl=https://pitagoritas.wordpress.com/2009/12/02/rombo/&amp;docid=TZ6waQYeVcuvIM&amp;tbnid=z1hEoZc2m0qGhM:&amp;vet=10ahUKEwju-N6BxaXUAhVI_IMKHfZpDx0QMwiQASg3MDc..i&amp;w=425&amp;h=314&amp;hl=es&amp;bih=536&amp;biw=1138&amp;q=ROMBO&amp;ved=0ahUKEwju-N6BxaXUAhVI_IMKHfZpDx0QMwiQASg3MDc&amp;iact=mrc&amp;uact=8" TargetMode="External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hyperlink" Target="https://www.google.com.mx/imgres?imgurl=http://i.ebayimg.com/thumbs/images/g/PfcAAOxylpNTUZBo/s-l200.jpg&amp;imgrefurl=http://www.ebay.com/itm/Triangulo-boca-abajo-Orgullo-Gay-Arco-Iris-Pegatina-Calcomania-Parachoques-/140711196214/?_ul=PY&amp;docid=F0B_-8xiKb6MZM&amp;tbnid=DIEzpjgNk0GVaM:&amp;vet=10ahUKEwj1_PbXxaXUAhXK7YMKHRVwAcIQMwgxKAwwDA..i&amp;w=200&amp;h=200&amp;itg=1&amp;hl=es&amp;bih=536&amp;biw=1138&amp;q=triangulo%20boca%20abajo&amp;ved=0ahUKEwj1_PbXxaXUAhXK7YMKHRVwAcIQMwgxKAwwDA&amp;iact=mrc&amp;uact=8" TargetMode="External"/><Relationship Id="rId5" Type="http://schemas.openxmlformats.org/officeDocument/2006/relationships/hyperlink" Target="https://www.google.com.mx/imgres?imgurl=http://www.quia.com/files/quia/users/sandrarosado/FormaGeometricas/rectangulo-verde&amp;imgrefurl=http://clasedemartasj.blogspot.com/2015/09/el-rectangulo.html&amp;docid=cNCfdjUagWla1M&amp;tbnid=huLVQHpySLpgaM:&amp;vet=10ahUKEwivharPxKXUAhUCzIMKHe9vCBYQMwhjKBswGw..i&amp;w=213&amp;h=143&amp;hl=es&amp;bih=536&amp;biw=1138&amp;q=rectangulo&amp;ved=0ahUKEwivharPxKXUAhUCzIMKHe9vCBYQMwhjKBswGw&amp;iact=mrc&amp;uact=8" TargetMode="Externa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s://www.google.com.mx/imgres?imgurl=http://mediatique.io/wp-content/uploads/2016/10/1-1.jpg&amp;imgrefurl=http://ayayay.tv/solo-los-ojos-mas-agudos-pueden-ver-los-objetos-dentro-de-los-circulos-de-colores/&amp;docid=QvXw7j4WlrEbvM&amp;tbnid=Gz__WjtfI9395M:&amp;vet=10ahUKEwiilrCmxaXUAhUhw4MKHWy_Al8QMwhtKCswKw..i&amp;w=600&amp;h=452&amp;hl=es&amp;bih=536&amp;biw=1138&amp;q=circulo&amp;ved=0ahUKEwiilrCmxaXUAhUhw4MKHWy_Al8QMwhtKCswKw&amp;iact=mrc&amp;uact=8" TargetMode="External"/><Relationship Id="rId1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821978" y="404427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81014" y="1397913"/>
            <a:ext cx="7059827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Licenciatura en Contaduría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35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Sistemas de Control Interno</a:t>
            </a:r>
            <a:endParaRPr kumimoji="0" lang="es-MX" altLang="es-MX" sz="3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781043" y="4178005"/>
            <a:ext cx="441511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Unidad de competencia 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Bases para el funcionamiento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</a:t>
            </a:r>
            <a:r>
              <a:rPr lang="es-MX" altLang="es-MX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 control interno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esultado de imagen para control inter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14" y="3254754"/>
            <a:ext cx="5266472" cy="2354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4413189" y="5736538"/>
            <a:ext cx="6800335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1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Elaborado por:</a:t>
            </a:r>
          </a:p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1000" b="1" i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Dra. Blanca Estela Hernández </a:t>
            </a:r>
            <a:r>
              <a:rPr lang="es-MX" sz="1000" b="1" i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Bonilla</a:t>
            </a:r>
          </a:p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1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Octubre </a:t>
            </a:r>
            <a:r>
              <a:rPr lang="es-MX" sz="1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2017</a:t>
            </a:r>
            <a:r>
              <a:rPr lang="es-MX" sz="2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91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3052989" y="207867"/>
            <a:ext cx="6354621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 Clasificación de empresa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135844271"/>
              </p:ext>
            </p:extLst>
          </p:nvPr>
        </p:nvGraphicFramePr>
        <p:xfrm>
          <a:off x="1556264" y="1161535"/>
          <a:ext cx="8310605" cy="4718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19"/>
          <p:cNvSpPr/>
          <p:nvPr/>
        </p:nvSpPr>
        <p:spPr>
          <a:xfrm>
            <a:off x="2875294" y="625123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Clasificaciones de las empresas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Hernández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(2006)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5647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478692" y="1643716"/>
            <a:ext cx="8821114" cy="4485236"/>
            <a:chOff x="712573" y="1705498"/>
            <a:chExt cx="8821114" cy="4485236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blackWhite">
            <a:xfrm>
              <a:off x="712573" y="2963323"/>
              <a:ext cx="3087130" cy="75381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err="1" smtClean="0">
                  <a:solidFill>
                    <a:schemeClr val="bg1"/>
                  </a:solidFill>
                </a:rPr>
                <a:t>Comerciales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blackWhite">
            <a:xfrm>
              <a:off x="712573" y="4211820"/>
              <a:ext cx="3087130" cy="763143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699D5F"/>
                </a:gs>
                <a:gs pos="100000">
                  <a:srgbClr val="699D5F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smtClean="0">
                  <a:solidFill>
                    <a:schemeClr val="bg1"/>
                  </a:solidFill>
                </a:rPr>
                <a:t>De </a:t>
              </a:r>
              <a:r>
                <a:rPr lang="en-US" altLang="es-MX" b="1" dirty="0" err="1" smtClean="0">
                  <a:solidFill>
                    <a:schemeClr val="bg1"/>
                  </a:solidFill>
                </a:rPr>
                <a:t>servicio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blackWhite">
            <a:xfrm>
              <a:off x="712573" y="5469643"/>
              <a:ext cx="3087130" cy="721091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err="1" smtClean="0">
                  <a:solidFill>
                    <a:schemeClr val="bg1"/>
                  </a:solidFill>
                </a:rPr>
                <a:t>Otros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blackWhite">
            <a:xfrm>
              <a:off x="712573" y="1742303"/>
              <a:ext cx="3087130" cy="726338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s-MX" altLang="es-MX" b="1" dirty="0" smtClean="0">
                  <a:solidFill>
                    <a:schemeClr val="bg1"/>
                  </a:solidFill>
                </a:rPr>
                <a:t>Industriales</a:t>
              </a:r>
              <a:r>
                <a:rPr lang="en-US" altLang="es-MX" b="1" dirty="0" smtClean="0">
                  <a:solidFill>
                    <a:schemeClr val="bg1"/>
                  </a:solidFill>
                </a:rPr>
                <a:t> 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blackWhite">
            <a:xfrm>
              <a:off x="6446557" y="1705498"/>
              <a:ext cx="3087130" cy="763143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699D5F"/>
                </a:gs>
                <a:gs pos="100000">
                  <a:srgbClr val="699D5F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err="1" smtClean="0">
                  <a:solidFill>
                    <a:schemeClr val="bg1"/>
                  </a:solidFill>
                </a:rPr>
                <a:t>Pesqueras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blackWhite">
            <a:xfrm>
              <a:off x="6378594" y="2963323"/>
              <a:ext cx="3087130" cy="75381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err="1" smtClean="0">
                  <a:solidFill>
                    <a:schemeClr val="bg1"/>
                  </a:solidFill>
                </a:rPr>
                <a:t>Ganaderas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blackWhite">
            <a:xfrm>
              <a:off x="6446557" y="4211820"/>
              <a:ext cx="3087130" cy="721091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s-MX" b="1" dirty="0" err="1" smtClean="0">
                  <a:solidFill>
                    <a:schemeClr val="bg1"/>
                  </a:solidFill>
                </a:rPr>
                <a:t>Agrícolas</a:t>
              </a:r>
              <a:endParaRPr lang="en-US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Flecha derecha 15"/>
            <p:cNvSpPr/>
            <p:nvPr/>
          </p:nvSpPr>
          <p:spPr>
            <a:xfrm>
              <a:off x="4281616" y="3170086"/>
              <a:ext cx="1266568" cy="34029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Flecha derecha 16"/>
            <p:cNvSpPr/>
            <p:nvPr/>
          </p:nvSpPr>
          <p:spPr>
            <a:xfrm rot="1326707">
              <a:off x="4264147" y="3736239"/>
              <a:ext cx="1266568" cy="340290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Flecha derecha 17"/>
            <p:cNvSpPr/>
            <p:nvPr/>
          </p:nvSpPr>
          <p:spPr>
            <a:xfrm rot="19962114">
              <a:off x="4254184" y="2574639"/>
              <a:ext cx="1266568" cy="340290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0" name="Cuadro de texto 2"/>
          <p:cNvSpPr txBox="1">
            <a:spLocks noChangeArrowheads="1"/>
          </p:cNvSpPr>
          <p:nvPr/>
        </p:nvSpPr>
        <p:spPr bwMode="auto">
          <a:xfrm>
            <a:off x="2685535" y="207867"/>
            <a:ext cx="6614984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1.2.1 Por su giro o actividad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Rectángulo 19"/>
          <p:cNvSpPr/>
          <p:nvPr/>
        </p:nvSpPr>
        <p:spPr>
          <a:xfrm>
            <a:off x="2875294" y="625123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Clasificación por su giro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Hernández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(2006)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0036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45782950"/>
              </p:ext>
            </p:extLst>
          </p:nvPr>
        </p:nvGraphicFramePr>
        <p:xfrm>
          <a:off x="980302" y="1905915"/>
          <a:ext cx="1053548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Resultado de imagen para empres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188" y="3225112"/>
            <a:ext cx="4197662" cy="2594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3374265" y="207867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1.2.2 Por su magnitud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9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1616607" y="1290870"/>
            <a:ext cx="8128000" cy="5418667"/>
            <a:chOff x="1505396" y="1247621"/>
            <a:chExt cx="8128000" cy="5418667"/>
          </a:xfrm>
        </p:grpSpPr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741199286"/>
                </p:ext>
              </p:extLst>
            </p:nvPr>
          </p:nvGraphicFramePr>
          <p:xfrm>
            <a:off x="1505396" y="1247621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3074" name="Picture 2" descr="Imagen relacionad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339" y="3096496"/>
              <a:ext cx="2082114" cy="209334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3374265" y="207867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1.2.3 Por su propósito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9" name="Rectángulo 19"/>
          <p:cNvSpPr/>
          <p:nvPr/>
        </p:nvSpPr>
        <p:spPr>
          <a:xfrm>
            <a:off x="2875295" y="6463498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Clasificación por su propósito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Hernández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(2006)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5276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-3098894" y="1635210"/>
            <a:ext cx="11880073" cy="4984531"/>
            <a:chOff x="-2395538" y="1447800"/>
            <a:chExt cx="9253538" cy="4824413"/>
          </a:xfrm>
        </p:grpSpPr>
        <p:sp>
          <p:nvSpPr>
            <p:cNvPr id="9" name="AutoShape 46"/>
            <p:cNvSpPr>
              <a:spLocks noChangeArrowheads="1"/>
            </p:cNvSpPr>
            <p:nvPr/>
          </p:nvSpPr>
          <p:spPr bwMode="ltGray">
            <a:xfrm rot="5400000">
              <a:off x="-2422526" y="1474788"/>
              <a:ext cx="4824413" cy="4770438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45490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tint val="45490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" name="AutoShape 47"/>
            <p:cNvSpPr>
              <a:spLocks noChangeArrowheads="1"/>
            </p:cNvSpPr>
            <p:nvPr/>
          </p:nvSpPr>
          <p:spPr bwMode="ltGray">
            <a:xfrm rot="5400000" flipH="1">
              <a:off x="-2016918" y="1910556"/>
              <a:ext cx="4032250" cy="3929063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56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48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11" name="AutoShape 48"/>
            <p:cNvSpPr>
              <a:spLocks noChangeArrowheads="1"/>
            </p:cNvSpPr>
            <p:nvPr/>
          </p:nvSpPr>
          <p:spPr bwMode="gray">
            <a:xfrm>
              <a:off x="1822450" y="5099050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/>
              <a:r>
                <a:rPr lang="es-ES" dirty="0"/>
                <a:t>Administrada de manera congruente por la dirección</a:t>
              </a:r>
              <a:endParaRPr lang="es-MX" dirty="0"/>
            </a:p>
          </p:txBody>
        </p:sp>
        <p:sp>
          <p:nvSpPr>
            <p:cNvPr id="12" name="AutoShape 49"/>
            <p:cNvSpPr>
              <a:spLocks noChangeArrowheads="1"/>
            </p:cNvSpPr>
            <p:nvPr/>
          </p:nvSpPr>
          <p:spPr bwMode="gray">
            <a:xfrm>
              <a:off x="2317750" y="42719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hlink">
                          <a:gamma/>
                          <a:tint val="0"/>
                          <a:invGamma/>
                        </a:schemeClr>
                      </a:gs>
                      <a:gs pos="100000">
                        <a:schemeClr val="hlink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/>
              <a:r>
                <a:rPr lang="es-ES" dirty="0"/>
                <a:t>Genera confianza y credibilidad</a:t>
              </a:r>
              <a:endParaRPr lang="es-MX" dirty="0"/>
            </a:p>
          </p:txBody>
        </p:sp>
        <p:sp>
          <p:nvSpPr>
            <p:cNvPr id="13" name="AutoShape 50"/>
            <p:cNvSpPr>
              <a:spLocks noChangeArrowheads="1"/>
            </p:cNvSpPr>
            <p:nvPr/>
          </p:nvSpPr>
          <p:spPr bwMode="gray">
            <a:xfrm>
              <a:off x="2438400" y="34591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/>
              <a:r>
                <a:rPr lang="es-ES" dirty="0"/>
                <a:t>Útil de acuerdo a las exigencias del bien común</a:t>
              </a:r>
              <a:endParaRPr lang="es-MX" dirty="0"/>
            </a:p>
          </p:txBody>
        </p:sp>
        <p:sp>
          <p:nvSpPr>
            <p:cNvPr id="14" name="AutoShape 51"/>
            <p:cNvSpPr>
              <a:spLocks noChangeArrowheads="1"/>
            </p:cNvSpPr>
            <p:nvPr/>
          </p:nvSpPr>
          <p:spPr bwMode="gray">
            <a:xfrm>
              <a:off x="2286000" y="2590800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hlink">
                          <a:gamma/>
                          <a:tint val="0"/>
                          <a:invGamma/>
                        </a:schemeClr>
                      </a:gs>
                      <a:gs pos="100000">
                        <a:schemeClr val="hlink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/>
              <a:r>
                <a:rPr lang="es-ES" dirty="0"/>
                <a:t>Integrada por capital, trabajo y dirección</a:t>
              </a:r>
              <a:endParaRPr lang="es-MX" dirty="0"/>
            </a:p>
          </p:txBody>
        </p:sp>
        <p:sp>
          <p:nvSpPr>
            <p:cNvPr id="15" name="AutoShape 52"/>
            <p:cNvSpPr>
              <a:spLocks noChangeArrowheads="1"/>
            </p:cNvSpPr>
            <p:nvPr/>
          </p:nvSpPr>
          <p:spPr bwMode="gray">
            <a:xfrm>
              <a:off x="1765300" y="18208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/>
              <a:r>
                <a:rPr lang="es-ES" dirty="0"/>
                <a:t>Unidad económico-social</a:t>
              </a:r>
              <a:endParaRPr lang="es-MX" dirty="0"/>
            </a:p>
          </p:txBody>
        </p:sp>
        <p:grpSp>
          <p:nvGrpSpPr>
            <p:cNvPr id="16" name="Group 53"/>
            <p:cNvGrpSpPr>
              <a:grpSpLocks/>
            </p:cNvGrpSpPr>
            <p:nvPr/>
          </p:nvGrpSpPr>
          <p:grpSpPr bwMode="auto">
            <a:xfrm>
              <a:off x="1447800" y="1909763"/>
              <a:ext cx="381000" cy="381000"/>
              <a:chOff x="2078" y="1680"/>
              <a:chExt cx="1615" cy="1615"/>
            </a:xfrm>
          </p:grpSpPr>
          <p:sp>
            <p:nvSpPr>
              <p:cNvPr id="45" name="Oval 5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6" name="Oval 5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7" name="Oval 5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48" name="Oval 5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49" name="Oval 5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50" name="Oval 5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  <p:grpSp>
          <p:nvGrpSpPr>
            <p:cNvPr id="17" name="Group 60"/>
            <p:cNvGrpSpPr>
              <a:grpSpLocks/>
            </p:cNvGrpSpPr>
            <p:nvPr/>
          </p:nvGrpSpPr>
          <p:grpSpPr bwMode="auto">
            <a:xfrm>
              <a:off x="1981200" y="2697163"/>
              <a:ext cx="381000" cy="381000"/>
              <a:chOff x="2078" y="1680"/>
              <a:chExt cx="1615" cy="1615"/>
            </a:xfrm>
          </p:grpSpPr>
          <p:sp>
            <p:nvSpPr>
              <p:cNvPr id="39" name="Oval 6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0" name="Oval 6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" name="Oval 6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42" name="Oval 6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48BE67">
                      <a:gamma/>
                      <a:shade val="0"/>
                      <a:invGamma/>
                    </a:srgbClr>
                  </a:gs>
                  <a:gs pos="100000">
                    <a:srgbClr val="48BE6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43" name="Oval 6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44" name="Oval 6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48BE67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  <p:grpSp>
          <p:nvGrpSpPr>
            <p:cNvPr id="18" name="Group 67"/>
            <p:cNvGrpSpPr>
              <a:grpSpLocks/>
            </p:cNvGrpSpPr>
            <p:nvPr/>
          </p:nvGrpSpPr>
          <p:grpSpPr bwMode="auto">
            <a:xfrm>
              <a:off x="2133600" y="3535363"/>
              <a:ext cx="381000" cy="381000"/>
              <a:chOff x="2078" y="1680"/>
              <a:chExt cx="1615" cy="1615"/>
            </a:xfrm>
          </p:grpSpPr>
          <p:sp>
            <p:nvSpPr>
              <p:cNvPr id="33" name="Oval 6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4" name="Oval 6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35" name="Oval 7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6" name="Oval 7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7" name="Oval 7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8" name="Oval 7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  <p:grpSp>
          <p:nvGrpSpPr>
            <p:cNvPr id="19" name="Group 74"/>
            <p:cNvGrpSpPr>
              <a:grpSpLocks/>
            </p:cNvGrpSpPr>
            <p:nvPr/>
          </p:nvGrpSpPr>
          <p:grpSpPr bwMode="auto">
            <a:xfrm>
              <a:off x="1981200" y="4373563"/>
              <a:ext cx="381000" cy="381000"/>
              <a:chOff x="2078" y="1680"/>
              <a:chExt cx="1615" cy="1615"/>
            </a:xfrm>
          </p:grpSpPr>
          <p:sp>
            <p:nvSpPr>
              <p:cNvPr id="27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8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9" name="Oval 7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0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1" name="Oval 7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32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8D67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  <p:grpSp>
          <p:nvGrpSpPr>
            <p:cNvPr id="20" name="Group 81"/>
            <p:cNvGrpSpPr>
              <a:grpSpLocks/>
            </p:cNvGrpSpPr>
            <p:nvPr/>
          </p:nvGrpSpPr>
          <p:grpSpPr bwMode="auto">
            <a:xfrm>
              <a:off x="1524000" y="5148263"/>
              <a:ext cx="355600" cy="381000"/>
              <a:chOff x="2078" y="1680"/>
              <a:chExt cx="1615" cy="1615"/>
            </a:xfrm>
          </p:grpSpPr>
          <p:sp>
            <p:nvSpPr>
              <p:cNvPr id="21" name="Oval 82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2" name="Oval 83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3" name="Oval 8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4" name="Oval 85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5" name="Oval 8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26" name="Oval 87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</p:grpSp>
      <p:sp>
        <p:nvSpPr>
          <p:cNvPr id="3" name="CuadroTexto 2"/>
          <p:cNvSpPr txBox="1"/>
          <p:nvPr/>
        </p:nvSpPr>
        <p:spPr>
          <a:xfrm>
            <a:off x="370703" y="3459163"/>
            <a:ext cx="1309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Elementos de una empresa</a:t>
            </a:r>
            <a:endParaRPr lang="es-MX" b="1" dirty="0"/>
          </a:p>
        </p:txBody>
      </p:sp>
      <p:sp>
        <p:nvSpPr>
          <p:cNvPr id="51" name="Rectángulo 19"/>
          <p:cNvSpPr/>
          <p:nvPr/>
        </p:nvSpPr>
        <p:spPr>
          <a:xfrm>
            <a:off x="1540764" y="6465419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Elementos de una empresa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Mercado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1999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0885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05307" y="1312832"/>
            <a:ext cx="7907628" cy="43396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ES" sz="2400" dirty="0"/>
              <a:t>Un manual de procedimientos es el documento que contiene la descripción de actividades que deben seguirse en la realización de las funciones de una entidad administrativa, o de dos o más de </a:t>
            </a:r>
            <a:r>
              <a:rPr lang="es-ES" sz="2400" dirty="0" smtClean="0"/>
              <a:t>ellas (</a:t>
            </a:r>
            <a:r>
              <a:rPr lang="es-ES" sz="2400" dirty="0"/>
              <a:t>Guzmán, </a:t>
            </a:r>
            <a:r>
              <a:rPr lang="es-ES" sz="2400" dirty="0" smtClean="0"/>
              <a:t>2001). </a:t>
            </a:r>
          </a:p>
          <a:p>
            <a:endParaRPr lang="es-MX" sz="2200" dirty="0" smtClean="0"/>
          </a:p>
          <a:p>
            <a:endParaRPr lang="es-MX" sz="2200" dirty="0" smtClean="0"/>
          </a:p>
          <a:p>
            <a:pPr algn="just"/>
            <a:r>
              <a:rPr lang="es-ES" sz="2400" dirty="0"/>
              <a:t>El manual incluye además los puestos o unidades administrativas que intervienen precisando su responsabilidad y </a:t>
            </a:r>
            <a:r>
              <a:rPr lang="es-ES" sz="2400" dirty="0" smtClean="0"/>
              <a:t>participación</a:t>
            </a:r>
            <a:r>
              <a:rPr lang="es-ES" sz="2400" dirty="0"/>
              <a:t> (Guzmán, 2001).</a:t>
            </a:r>
            <a:r>
              <a:rPr lang="es-ES" sz="2400" dirty="0" smtClean="0"/>
              <a:t>  </a:t>
            </a:r>
            <a:endParaRPr lang="es-MX" sz="2400" dirty="0"/>
          </a:p>
          <a:p>
            <a:endParaRPr lang="es-MX" sz="2400" dirty="0"/>
          </a:p>
        </p:txBody>
      </p:sp>
      <p:pic>
        <p:nvPicPr>
          <p:cNvPr id="5122" name="Picture 2" descr="Resultado de imagen para manual de procedimient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208" y="2199502"/>
            <a:ext cx="3338273" cy="2226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734963" y="207867"/>
            <a:ext cx="6460552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  Manual de procedimiento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1438113"/>
              </p:ext>
            </p:extLst>
          </p:nvPr>
        </p:nvGraphicFramePr>
        <p:xfrm>
          <a:off x="4303553" y="1342239"/>
          <a:ext cx="7499076" cy="420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6" name="Picture 4" descr="Imagen relacionad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72" y="2108956"/>
            <a:ext cx="3936046" cy="277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2899719" y="207867"/>
            <a:ext cx="756233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1.3.1 Objetivos de los manuales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5256029" y="4990846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Objetivos de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manuales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Guzmán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13212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95088449"/>
              </p:ext>
            </p:extLst>
          </p:nvPr>
        </p:nvGraphicFramePr>
        <p:xfrm>
          <a:off x="216757" y="1975080"/>
          <a:ext cx="7110800" cy="3992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3" r="22636"/>
          <a:stretch/>
        </p:blipFill>
        <p:spPr bwMode="auto">
          <a:xfrm>
            <a:off x="7834183" y="2543901"/>
            <a:ext cx="2879123" cy="2781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2084173" y="207867"/>
            <a:ext cx="869091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1.3.2 Clasificación según su ámbito de aplicación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1" name="Rectángulo 19"/>
          <p:cNvSpPr/>
          <p:nvPr/>
        </p:nvSpPr>
        <p:spPr>
          <a:xfrm>
            <a:off x="997067" y="610295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6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Clasificación de manuales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Guzmán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708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30815218"/>
              </p:ext>
            </p:extLst>
          </p:nvPr>
        </p:nvGraphicFramePr>
        <p:xfrm>
          <a:off x="493583" y="955678"/>
          <a:ext cx="1128240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1.3.3 Conformación del manual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3122429" y="5205030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7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Conformación del manual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Guzmán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6807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44254217"/>
              </p:ext>
            </p:extLst>
          </p:nvPr>
        </p:nvGraphicFramePr>
        <p:xfrm>
          <a:off x="493583" y="955678"/>
          <a:ext cx="1128240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1.3.3 Conformación del manual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3122429" y="5205030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8.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Conformación del manual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Guzmán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163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821978" y="404427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172201"/>
              </p:ext>
            </p:extLst>
          </p:nvPr>
        </p:nvGraphicFramePr>
        <p:xfrm>
          <a:off x="939114" y="2337321"/>
          <a:ext cx="10062518" cy="2637234"/>
        </p:xfrm>
        <a:graphic>
          <a:graphicData uri="http://schemas.openxmlformats.org/drawingml/2006/table">
            <a:tbl>
              <a:tblPr firstRow="1" firstCol="1" bandRow="1"/>
              <a:tblGrid>
                <a:gridCol w="1245026"/>
                <a:gridCol w="1245026"/>
                <a:gridCol w="1211639"/>
                <a:gridCol w="1110398"/>
                <a:gridCol w="1217022"/>
                <a:gridCol w="1438886"/>
                <a:gridCol w="1158864"/>
                <a:gridCol w="1435657"/>
              </a:tblGrid>
              <a:tr h="716275"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Clave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Horas semanales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Tipo de U.A.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Créditos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Núcleo de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3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U.A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8067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Teóricas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Prácticas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Totales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14207"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L30156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Teórico Práctico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Obligatoria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Integral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821977" y="1425020"/>
            <a:ext cx="5369655" cy="912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4955" indent="-1096645">
              <a:lnSpc>
                <a:spcPct val="111000"/>
              </a:lnSpc>
              <a:spcAft>
                <a:spcPts val="30"/>
              </a:spcAft>
            </a:pPr>
            <a:r>
              <a:rPr lang="es-MX" sz="24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Sistemas de Control Interno</a:t>
            </a:r>
          </a:p>
          <a:p>
            <a:pPr marL="1544955" indent="-1096645">
              <a:lnSpc>
                <a:spcPct val="111000"/>
              </a:lnSpc>
              <a:spcAft>
                <a:spcPts val="30"/>
              </a:spcAft>
            </a:pPr>
            <a:r>
              <a:rPr lang="es-MX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Bases para el control interno</a:t>
            </a:r>
            <a:endParaRPr lang="es-MX" sz="2400" b="1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201297" y="5309161"/>
            <a:ext cx="6800335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2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Elaborado por:</a:t>
            </a:r>
          </a:p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2000" b="1" i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Dra. Blanca Estela Hernández Bonilla</a:t>
            </a:r>
          </a:p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20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Octubre 2017.</a:t>
            </a:r>
          </a:p>
        </p:txBody>
      </p:sp>
    </p:spTree>
    <p:extLst>
      <p:ext uri="{BB962C8B-B14F-4D97-AF65-F5344CB8AC3E}">
        <p14:creationId xmlns:p14="http://schemas.microsoft.com/office/powerpoint/2010/main" val="1732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274043"/>
              </p:ext>
            </p:extLst>
          </p:nvPr>
        </p:nvGraphicFramePr>
        <p:xfrm>
          <a:off x="2204995" y="2508010"/>
          <a:ext cx="81280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Políticas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Normas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 lineamientos generales que orientan las actividades que habrán de realizar los trabajadores involucrados en sus áreas de trabajo.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 lineamientos imperativos y específicos de acción que persiguen un fin determinado con mayor obligatoriedad en sus interpretaciones y aplicación</a:t>
                      </a: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1.4  Políticas y normas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3237759" y="4751949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Políticas y normas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Reyes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(2005)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2076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05307" y="1312832"/>
            <a:ext cx="7907628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Según Castro (2002), el administrador financiero tiene un papel de suma importancia en la empresa o organización y cuenta con tres funciones básicas: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Análisis de datos financieros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Determinación de la estructura de activos de la empresa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Fijación de la estructura del capital </a:t>
            </a:r>
            <a:endParaRPr lang="es-MX" sz="2400" dirty="0"/>
          </a:p>
          <a:p>
            <a:endParaRPr lang="es-MX" sz="2400" dirty="0"/>
          </a:p>
        </p:txBody>
      </p:sp>
      <p:pic>
        <p:nvPicPr>
          <p:cNvPr id="12290" name="Picture 2" descr="Resultado de imagen para administrador financier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3"/>
          <a:stretch/>
        </p:blipFill>
        <p:spPr bwMode="auto">
          <a:xfrm>
            <a:off x="8798010" y="1953723"/>
            <a:ext cx="2903839" cy="2845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1.5   El administrador financiero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9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682139" y="1408670"/>
            <a:ext cx="7907628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De tal forma también cumple con funciones específicas como son:</a:t>
            </a:r>
          </a:p>
          <a:p>
            <a:pPr algn="just"/>
            <a:endParaRPr lang="es-MX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Evaluación y selección de clientes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Evaluación de la posición financiera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Adquisición de financiamiento a corto plazo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Adquisición  de activos fijos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Distribución de actividades </a:t>
            </a:r>
            <a:endParaRPr lang="es-MX" sz="2400" dirty="0"/>
          </a:p>
          <a:p>
            <a:endParaRPr lang="es-MX" sz="2400" dirty="0"/>
          </a:p>
        </p:txBody>
      </p:sp>
      <p:pic>
        <p:nvPicPr>
          <p:cNvPr id="13314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37" y="2162738"/>
            <a:ext cx="2908472" cy="2455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1.5   El administrador financiero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55880" y="1609394"/>
            <a:ext cx="7907628" cy="4801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pPr algn="just"/>
            <a:r>
              <a:rPr lang="es-ES" sz="2400" dirty="0"/>
              <a:t>Un Diagrama de Flujo representa la esquematización gráfica de un </a:t>
            </a:r>
            <a:r>
              <a:rPr lang="es-ES" sz="2400" dirty="0" smtClean="0"/>
              <a:t>algoritmo, </a:t>
            </a:r>
            <a:r>
              <a:rPr lang="es-ES" sz="2400" dirty="0"/>
              <a:t>el cual muestra gráficamente los pasos o procesos a seguir para alcanzar la solución de un </a:t>
            </a:r>
            <a:r>
              <a:rPr lang="es-ES" sz="2400" dirty="0" smtClean="0"/>
              <a:t>problema. </a:t>
            </a:r>
            <a:r>
              <a:rPr lang="es-ES" sz="2400" dirty="0"/>
              <a:t>Su correcta construcción es sumamente importante porque, a partir del mismo se escribe un programa en algún Lenguaje de </a:t>
            </a:r>
            <a:r>
              <a:rPr lang="es-ES" sz="2400" dirty="0" smtClean="0"/>
              <a:t>Programación.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/>
              <a:t>Un diagrama de flujo presenta generalmente un único punto de inicio y un único punto de cierre, aunque puede tener más, siempre que cumpla con la lógica </a:t>
            </a:r>
            <a:r>
              <a:rPr lang="es-ES" sz="2400" dirty="0" smtClean="0"/>
              <a:t>requerida (Gómez, 1997).</a:t>
            </a:r>
            <a:endParaRPr lang="es-MX" sz="2400" dirty="0"/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14338" name="Picture 2" descr="Resultado de imagen para diagrama de flu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521" y="1408670"/>
            <a:ext cx="3276941" cy="360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2561968" y="207867"/>
            <a:ext cx="741405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1.6   Diagrama de flujo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02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72282" y="0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Acciones previas para la realización de un diagrama de flujo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8" name="Diagram 17"/>
          <p:cNvGraphicFramePr/>
          <p:nvPr>
            <p:extLst>
              <p:ext uri="{D42A27DB-BD31-4B8C-83A1-F6EECF244321}">
                <p14:modId xmlns:p14="http://schemas.microsoft.com/office/powerpoint/2010/main" val="70162608"/>
              </p:ext>
            </p:extLst>
          </p:nvPr>
        </p:nvGraphicFramePr>
        <p:xfrm>
          <a:off x="1742303" y="1672280"/>
          <a:ext cx="8594124" cy="456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ángulo 19"/>
          <p:cNvSpPr/>
          <p:nvPr/>
        </p:nvSpPr>
        <p:spPr>
          <a:xfrm>
            <a:off x="3031813" y="6455260"/>
            <a:ext cx="6705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10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Acciones previas para un diagrama de flujo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Gómez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(1997)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93051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Tipos de diagramas de flujo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62814675"/>
              </p:ext>
            </p:extLst>
          </p:nvPr>
        </p:nvGraphicFramePr>
        <p:xfrm>
          <a:off x="212510" y="1315583"/>
          <a:ext cx="10954952" cy="5109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ángulo 19"/>
          <p:cNvSpPr/>
          <p:nvPr/>
        </p:nvSpPr>
        <p:spPr>
          <a:xfrm>
            <a:off x="2727013" y="6463497"/>
            <a:ext cx="6705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11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Tipos de diagramas de flujo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Gómez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(1997)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90656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Simbología y significado </a:t>
            </a: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285950"/>
              </p:ext>
            </p:extLst>
          </p:nvPr>
        </p:nvGraphicFramePr>
        <p:xfrm>
          <a:off x="2372528" y="1335752"/>
          <a:ext cx="7148352" cy="5049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4176"/>
                <a:gridCol w="3574176"/>
              </a:tblGrid>
              <a:tr h="10061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800"/>
                        </a:spcAft>
                      </a:pPr>
                      <a:endParaRPr lang="es-ES" sz="1200" b="1" dirty="0">
                        <a:solidFill>
                          <a:srgbClr val="2E74B5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80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800"/>
                        </a:spcAft>
                      </a:pPr>
                      <a:r>
                        <a:rPr lang="es-ES" sz="1200">
                          <a:effectLst/>
                        </a:rPr>
                        <a:t>Inicio y Final (Abre y cierra el diagrama).</a:t>
                      </a:r>
                      <a:endParaRPr lang="es-MX" sz="1100" b="1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8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Actividad (Representa la ejecución de una o más actividades o procedimientos).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8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   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Decisión (</a:t>
                      </a:r>
                      <a:r>
                        <a:rPr lang="es-ES" sz="1200" dirty="0" smtClean="0">
                          <a:effectLst/>
                        </a:rPr>
                        <a:t>Fórmula </a:t>
                      </a:r>
                      <a:r>
                        <a:rPr lang="es-ES" sz="1200" dirty="0">
                          <a:effectLst/>
                        </a:rPr>
                        <a:t>una pregunta o cuestión).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8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       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(Representa el enlace de actividades con otra dentro de un procedimiento).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8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Archivo definitivo (Guarda un documento en forma permanente).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87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Archivo temporal (Proporciona un tiempo para el almacenamiento del documento).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366" name="Picture 21" descr="Resultado de imagen para OVALO O ELIPS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913" y="1382153"/>
            <a:ext cx="2276740" cy="86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22" descr="Resultado de imagen para rectangul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913" y="2529975"/>
            <a:ext cx="2243864" cy="55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23" descr="Resultado de imagen para ROMBO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54" y="3200135"/>
            <a:ext cx="961182" cy="69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24" descr="Resultado de imagen para circulo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690" y="4032627"/>
            <a:ext cx="1267185" cy="70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9" descr="Resultado de imagen para triangulo boca abajo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53" y="4874741"/>
            <a:ext cx="2269300" cy="60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1" name="Picture 30" descr="Resultado de imagen para triangulo boca abaj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913" y="5685995"/>
            <a:ext cx="2276740" cy="49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9"/>
          <p:cNvSpPr/>
          <p:nvPr/>
        </p:nvSpPr>
        <p:spPr>
          <a:xfrm>
            <a:off x="2727013" y="6463497"/>
            <a:ext cx="6705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12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Simbología de diagramas de flujo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Gómez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(1997)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2013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Normas del diagrama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06161" y="1518077"/>
            <a:ext cx="678592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nicio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diagrama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diagrama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Cuadrado: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control.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Línea continua: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información vía formulario o documentación en soporte de papel escrito.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Línea interrumpida: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flujo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información vía formulario digital.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Rectángulo: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formulario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documentación. Se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grafica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doble de ancho que su altura.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Rectángulo Pequeño: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medio de pago (cheque, pagaré, etc.). Se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gráfica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el cuádruple de ancho que su altura, siendo su ancho igual al de los formularios.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Triángulo (base inferior):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archivo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definitivo.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Triángulo Invertido (base superior):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archivo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ransitorio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Semióvalo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demora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Rombo: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 opciones.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Trapezoide: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carga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datos al sistema.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Elipsoide: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pantalla.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Hexágono: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proceso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representado.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Pentágono: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conector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1714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Cruz de d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iagonales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destrucción </a:t>
            </a: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</a:t>
            </a:r>
            <a:r>
              <a:rPr lang="es-E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ormularios</a:t>
            </a:r>
            <a:endParaRPr lang="es-MX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50000"/>
              </a:lnSpc>
              <a:spcAft>
                <a:spcPts val="800"/>
              </a:spcAft>
            </a:pPr>
            <a:r>
              <a:rPr lang="es-ES" sz="11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s-ES" sz="11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s-MX" sz="1100" dirty="0"/>
          </a:p>
        </p:txBody>
      </p:sp>
      <p:pic>
        <p:nvPicPr>
          <p:cNvPr id="18434" name="Picture 2" descr="Resultado de imagen para diagrama de flu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222" y="1600200"/>
            <a:ext cx="4199066" cy="497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2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11" name="Diagram 34"/>
          <p:cNvGraphicFramePr/>
          <p:nvPr>
            <p:extLst>
              <p:ext uri="{D42A27DB-BD31-4B8C-83A1-F6EECF244321}">
                <p14:modId xmlns:p14="http://schemas.microsoft.com/office/powerpoint/2010/main" val="1929521048"/>
              </p:ext>
            </p:extLst>
          </p:nvPr>
        </p:nvGraphicFramePr>
        <p:xfrm>
          <a:off x="2367588" y="1631092"/>
          <a:ext cx="7561065" cy="4009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3632886" y="199629"/>
            <a:ext cx="452257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1.7   Organigrama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2479878" y="5845660"/>
            <a:ext cx="6705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13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Organigrama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err="1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Fleitman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y Franklin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41741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Tipos de organigrama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graphicFrame>
        <p:nvGraphicFramePr>
          <p:cNvPr id="76" name="Diagrama 75"/>
          <p:cNvGraphicFramePr/>
          <p:nvPr>
            <p:extLst>
              <p:ext uri="{D42A27DB-BD31-4B8C-83A1-F6EECF244321}">
                <p14:modId xmlns:p14="http://schemas.microsoft.com/office/powerpoint/2010/main" val="1418776057"/>
              </p:ext>
            </p:extLst>
          </p:nvPr>
        </p:nvGraphicFramePr>
        <p:xfrm>
          <a:off x="1325705" y="1787465"/>
          <a:ext cx="8997556" cy="3962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ángulo 19"/>
          <p:cNvSpPr/>
          <p:nvPr/>
        </p:nvSpPr>
        <p:spPr>
          <a:xfrm>
            <a:off x="2595208" y="5689140"/>
            <a:ext cx="6705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</a:t>
            </a:r>
            <a:r>
              <a:rPr lang="es-MX" sz="1000" b="1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14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Tipos de organigramas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Franklin 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(2001)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2454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4238496" y="1027483"/>
            <a:ext cx="5729288" cy="6494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0"/>
              </a:spcAft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latin typeface="Cambria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Guión explicativo</a:t>
            </a:r>
          </a:p>
          <a:p>
            <a:pPr marL="571500" indent="-571500" algn="just">
              <a:spcAft>
                <a:spcPts val="0"/>
              </a:spcAft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latin typeface="Cambria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Competencia genérica </a:t>
            </a:r>
          </a:p>
          <a:p>
            <a:pPr marL="571500" indent="-571500" algn="just">
              <a:spcAft>
                <a:spcPts val="0"/>
              </a:spcAft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latin typeface="Cambria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Estructura de la unidad de aprendizaje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1.1. Definición de empresa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1.2. Clasificación 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1.2.1 Por su giro o actividad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1.3.2 Por su magnitud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1.3.2 Por su propósito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1.3. Manual de procedimientos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1.3.1 Objetivo de los manuales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1.3.2 Clasificación según su ámbito de aplicación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   1.3.2 Conformación del manual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1.4. Políticas y normas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1.5. El administrador financiero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1.6. Diagrama de flujo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1.7. Organigrama</a:t>
            </a:r>
          </a:p>
          <a:p>
            <a:pPr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1.8. Función del contador</a:t>
            </a:r>
          </a:p>
          <a:p>
            <a:pPr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IV.       Conclusiones</a:t>
            </a:r>
          </a:p>
          <a:p>
            <a:pPr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latin typeface="Cambria" pitchFamily="18" charset="0"/>
                <a:ea typeface="Calibri" panose="020F0502020204030204" pitchFamily="34" charset="0"/>
                <a:cs typeface="Calibri" panose="020F0502020204030204" pitchFamily="34" charset="0"/>
              </a:rPr>
              <a:t>V.        Bibliografía </a:t>
            </a:r>
          </a:p>
          <a:p>
            <a:pPr marL="571500" indent="-571500" algn="just">
              <a:spcAft>
                <a:spcPts val="0"/>
              </a:spcAft>
            </a:pPr>
            <a:endParaRPr lang="es-MX" sz="1600" b="1" dirty="0" smtClean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571500" indent="-571500" algn="just">
              <a:spcAft>
                <a:spcPts val="0"/>
              </a:spcAft>
            </a:pP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endParaRPr lang="es-MX" sz="16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es-MX" sz="1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267655" y="442026"/>
            <a:ext cx="1718997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Índice </a:t>
            </a:r>
            <a:r>
              <a:rPr lang="es-MX" sz="3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3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Ejemplo de organigrama vertical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s-MX" sz="3600" b="1" dirty="0"/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pic>
        <p:nvPicPr>
          <p:cNvPr id="7172" name="Picture 4" descr="Resultado de imagen para organigrama vert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569" y="1057962"/>
            <a:ext cx="10837413" cy="4733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54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Ejemplo de organigrama horizontal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s-MX" sz="3600" b="1" dirty="0"/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pic>
        <p:nvPicPr>
          <p:cNvPr id="2052" name="Picture 4" descr="Resultado de imagen para organigrama vertic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2127" y="1409999"/>
            <a:ext cx="7030641" cy="4142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54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Ejemplo de organigrama mixto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s-MX" sz="3600" b="1" dirty="0"/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pic>
        <p:nvPicPr>
          <p:cNvPr id="1038" name="Picture 14" descr="Resultado de imagen para organigrama mixto"/>
          <p:cNvPicPr>
            <a:picLocks noChangeAspect="1" noChangeArrowheads="1"/>
          </p:cNvPicPr>
          <p:nvPr/>
        </p:nvPicPr>
        <p:blipFill>
          <a:blip r:embed="rId3" cstate="print"/>
          <a:srcRect t="17309"/>
          <a:stretch>
            <a:fillRect/>
          </a:stretch>
        </p:blipFill>
        <p:spPr bwMode="auto">
          <a:xfrm>
            <a:off x="1391251" y="1507524"/>
            <a:ext cx="9372600" cy="4547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54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55880" y="1609394"/>
            <a:ext cx="7907628" cy="406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pPr algn="just"/>
            <a:r>
              <a:rPr lang="es-MX" sz="2400" dirty="0" smtClean="0"/>
              <a:t>Según Perdomo (2007) menciona las funciones de un contralor las cuales son:</a:t>
            </a:r>
          </a:p>
          <a:p>
            <a:pPr algn="just"/>
            <a:endParaRPr lang="es-MX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Información financiera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Sistemas y políticas contables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Control de costos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Control de proyectos de inversión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Control del capital de trabajo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pic>
        <p:nvPicPr>
          <p:cNvPr id="19458" name="Picture 2" descr="Resultado de imagen para contra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905" y="2372496"/>
            <a:ext cx="2854412" cy="285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3155093" y="207867"/>
            <a:ext cx="5766486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1.8   Función del contador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1631093" y="207867"/>
            <a:ext cx="9131642" cy="120080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Perfil del contralor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848955" y="1506653"/>
            <a:ext cx="7907628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Frank </a:t>
            </a:r>
            <a:r>
              <a:rPr lang="es-ES" sz="2400" dirty="0"/>
              <a:t>Carvajal, (1997) </a:t>
            </a:r>
            <a:r>
              <a:rPr lang="es-MX" sz="2400" dirty="0"/>
              <a:t>p</a:t>
            </a:r>
            <a:r>
              <a:rPr lang="es-MX" sz="2400" dirty="0" smtClean="0"/>
              <a:t>ara </a:t>
            </a:r>
            <a:r>
              <a:rPr lang="es-MX" sz="2400" dirty="0"/>
              <a:t>que todas las funciones que la nueva orientación de un contralor requiere sean efectuadas con mayor calidad y por las características que su función exige, se requiere el reforzamiento o adquisición de nuevas habilidades, como: </a:t>
            </a:r>
            <a:endParaRPr lang="es-MX" sz="2400" dirty="0" smtClean="0"/>
          </a:p>
          <a:p>
            <a:pPr algn="just"/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Conocimientos </a:t>
            </a:r>
            <a:r>
              <a:rPr lang="es-MX" sz="2400" dirty="0"/>
              <a:t>técnicos sólidos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Trabajo </a:t>
            </a:r>
            <a:r>
              <a:rPr lang="es-MX" sz="2400" dirty="0"/>
              <a:t>en equipo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Toma </a:t>
            </a:r>
            <a:r>
              <a:rPr lang="es-MX" sz="2400" dirty="0"/>
              <a:t>de decisiones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Habilidades </a:t>
            </a:r>
            <a:r>
              <a:rPr lang="es-MX" sz="2400" dirty="0"/>
              <a:t>de negociación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Comunicación</a:t>
            </a: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Valores.</a:t>
            </a:r>
          </a:p>
        </p:txBody>
      </p:sp>
      <p:pic>
        <p:nvPicPr>
          <p:cNvPr id="22530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64" y="2694462"/>
            <a:ext cx="2993746" cy="2495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2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4383057" y="337956"/>
            <a:ext cx="3294607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Conclusiones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77330" y="1413978"/>
            <a:ext cx="10775091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/>
              <a:t>E</a:t>
            </a:r>
            <a:r>
              <a:rPr lang="es-ES" sz="2400" dirty="0" smtClean="0"/>
              <a:t>l </a:t>
            </a:r>
            <a:r>
              <a:rPr lang="es-ES" sz="2400" dirty="0"/>
              <a:t>control </a:t>
            </a:r>
            <a:r>
              <a:rPr lang="es-ES" sz="2400" dirty="0" smtClean="0"/>
              <a:t>interno comprende </a:t>
            </a:r>
            <a:r>
              <a:rPr lang="es-ES" sz="2400" dirty="0"/>
              <a:t>el plan de organización, los métodos y procedimientos que tiene que tener establecidos una empresa o negocio, para que estén constituidos en un todo  para la obtención de tres objetivos </a:t>
            </a:r>
            <a:r>
              <a:rPr lang="es-ES" sz="2400" dirty="0" smtClean="0"/>
              <a:t>principales los cuales son: </a:t>
            </a:r>
          </a:p>
          <a:p>
            <a:pPr algn="just"/>
            <a:endParaRPr lang="es-MX" sz="2400" dirty="0"/>
          </a:p>
          <a:p>
            <a:r>
              <a:rPr lang="es-ES" sz="2400" dirty="0"/>
              <a:t>a) </a:t>
            </a:r>
            <a:r>
              <a:rPr lang="es-ES" sz="2400" dirty="0" smtClean="0"/>
              <a:t>La </a:t>
            </a:r>
            <a:r>
              <a:rPr lang="es-ES" sz="2400" dirty="0"/>
              <a:t>obtención de información financiera correcta y </a:t>
            </a:r>
            <a:r>
              <a:rPr lang="es-ES" sz="2400" dirty="0" smtClean="0"/>
              <a:t>segura.</a:t>
            </a:r>
            <a:endParaRPr lang="es-MX" sz="2400" dirty="0"/>
          </a:p>
          <a:p>
            <a:r>
              <a:rPr lang="es-ES" sz="2400" dirty="0"/>
              <a:t>b) </a:t>
            </a:r>
            <a:r>
              <a:rPr lang="es-ES" sz="2400" dirty="0" smtClean="0"/>
              <a:t>La </a:t>
            </a:r>
            <a:r>
              <a:rPr lang="es-ES" sz="2400" dirty="0"/>
              <a:t>salvaguarda de los </a:t>
            </a:r>
            <a:r>
              <a:rPr lang="es-ES" sz="2400" dirty="0" smtClean="0"/>
              <a:t>activos.</a:t>
            </a:r>
            <a:endParaRPr lang="es-MX" sz="2400" dirty="0"/>
          </a:p>
          <a:p>
            <a:r>
              <a:rPr lang="es-ES" sz="2400" dirty="0" smtClean="0"/>
              <a:t>c</a:t>
            </a:r>
            <a:r>
              <a:rPr lang="es-ES" sz="2400" dirty="0"/>
              <a:t>) </a:t>
            </a:r>
            <a:r>
              <a:rPr lang="es-ES" sz="2400" dirty="0" smtClean="0"/>
              <a:t>La </a:t>
            </a:r>
            <a:r>
              <a:rPr lang="es-ES" sz="2400" dirty="0"/>
              <a:t>eficacia de las operaciones. </a:t>
            </a:r>
            <a:endParaRPr lang="es-ES" sz="2400" dirty="0" smtClean="0"/>
          </a:p>
          <a:p>
            <a:endParaRPr lang="es-MX" sz="2400" dirty="0"/>
          </a:p>
          <a:p>
            <a:pPr algn="just"/>
            <a:r>
              <a:rPr lang="es-ES" sz="2400" dirty="0" smtClean="0"/>
              <a:t>Un control interno corresponde desde la organización hasta la función de los trabajadores de la organización, basándose en manuales de procedimiento, diagramas de lujos y áreas de la empresa sin importar su giro o actividad.</a:t>
            </a:r>
            <a:endParaRPr lang="es-MX" sz="2400" dirty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2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4012354" y="280292"/>
            <a:ext cx="422548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Bibliografía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77330" y="1850584"/>
            <a:ext cx="10775091" cy="5021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s-MX" sz="2400" dirty="0" smtClean="0"/>
              <a:t>Castro</a:t>
            </a:r>
            <a:r>
              <a:rPr lang="es-MX" sz="2400" dirty="0"/>
              <a:t>, </a:t>
            </a:r>
            <a:r>
              <a:rPr lang="es-MX" sz="2400" dirty="0" smtClean="0"/>
              <a:t>A</a:t>
            </a:r>
            <a:r>
              <a:rPr lang="es-MX" sz="2400" dirty="0"/>
              <a:t>. (2002) </a:t>
            </a:r>
            <a:r>
              <a:rPr lang="es-MX" sz="2400" i="1" dirty="0"/>
              <a:t>Introducción a las Finanzas,</a:t>
            </a:r>
            <a:r>
              <a:rPr lang="es-MX" sz="2400" dirty="0"/>
              <a:t> </a:t>
            </a:r>
            <a:r>
              <a:rPr lang="es-MX" sz="2400" i="1" dirty="0" smtClean="0"/>
              <a:t>México: McGraw-Hill.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 err="1"/>
              <a:t>Fleitman</a:t>
            </a:r>
            <a:r>
              <a:rPr lang="es-ES" sz="2400" dirty="0"/>
              <a:t>, J, (2001) </a:t>
            </a:r>
            <a:r>
              <a:rPr lang="es-ES" sz="2400" i="1" dirty="0"/>
              <a:t>Negocios Exitosos</a:t>
            </a:r>
            <a:r>
              <a:rPr lang="es-ES" sz="2400" dirty="0"/>
              <a:t>, </a:t>
            </a:r>
            <a:r>
              <a:rPr lang="es-ES" sz="2400" dirty="0" smtClean="0"/>
              <a:t>México: </a:t>
            </a:r>
            <a:r>
              <a:rPr lang="es-MX" sz="2400" i="1" dirty="0" smtClean="0"/>
              <a:t>McGraw-Hill.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Franklin, </a:t>
            </a:r>
            <a:r>
              <a:rPr lang="es-ES" sz="2400" dirty="0" smtClean="0"/>
              <a:t>B</a:t>
            </a:r>
            <a:r>
              <a:rPr lang="es-ES" sz="2400" dirty="0"/>
              <a:t>. (2001) </a:t>
            </a:r>
            <a:r>
              <a:rPr lang="es-ES" sz="2400" i="1" dirty="0"/>
              <a:t>Organización de </a:t>
            </a:r>
            <a:r>
              <a:rPr lang="es-ES" sz="2400" i="1" dirty="0" smtClean="0"/>
              <a:t>Empresas, </a:t>
            </a:r>
            <a:r>
              <a:rPr lang="es-ES" sz="2400" dirty="0" smtClean="0"/>
              <a:t>México: UNAM.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Gómez, </a:t>
            </a:r>
            <a:r>
              <a:rPr lang="es-ES" sz="2400" dirty="0" smtClean="0"/>
              <a:t>G</a:t>
            </a:r>
            <a:r>
              <a:rPr lang="es-ES" sz="2400" dirty="0"/>
              <a:t>. (1997) </a:t>
            </a:r>
            <a:r>
              <a:rPr lang="es-ES" sz="2400" i="1" dirty="0"/>
              <a:t>Análisis y planeación de sistemas</a:t>
            </a:r>
            <a:r>
              <a:rPr lang="es-ES" sz="2400" dirty="0" smtClean="0"/>
              <a:t>, México: ECAPSA.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Guzmán, I. (2001) </a:t>
            </a:r>
            <a:r>
              <a:rPr lang="es-ES" sz="2400" i="1" dirty="0"/>
              <a:t>Manual de procedimientos,</a:t>
            </a:r>
            <a:r>
              <a:rPr lang="es-ES" sz="2400" dirty="0"/>
              <a:t> </a:t>
            </a:r>
            <a:r>
              <a:rPr lang="es-ES" sz="2400" dirty="0" smtClean="0"/>
              <a:t>México: UNAM.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Hernández, S. (2006) Introducción a la administración, </a:t>
            </a:r>
            <a:r>
              <a:rPr lang="es-ES" sz="2400" dirty="0" smtClean="0"/>
              <a:t>México: </a:t>
            </a:r>
            <a:r>
              <a:rPr lang="es-MX" sz="2400" i="1" dirty="0" smtClean="0"/>
              <a:t>McGraw-Hill</a:t>
            </a:r>
            <a:r>
              <a:rPr lang="es-ES" sz="2400" dirty="0" smtClean="0"/>
              <a:t>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Mercado, S. (1999) </a:t>
            </a:r>
            <a:r>
              <a:rPr lang="es-ES" sz="2400" i="1" dirty="0"/>
              <a:t>Administración aplicada</a:t>
            </a:r>
            <a:r>
              <a:rPr lang="es-ES" sz="2400" dirty="0" smtClean="0"/>
              <a:t>, México: </a:t>
            </a:r>
            <a:r>
              <a:rPr lang="es-ES" sz="2400" dirty="0" err="1" smtClean="0"/>
              <a:t>Limusa</a:t>
            </a:r>
            <a:r>
              <a:rPr lang="es-ES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s-ES" sz="2400" dirty="0"/>
              <a:t>Perdomo A. (2007) </a:t>
            </a:r>
            <a:r>
              <a:rPr lang="es-ES" sz="2400" i="1" dirty="0"/>
              <a:t>F</a:t>
            </a:r>
            <a:r>
              <a:rPr lang="es-ES" sz="2400" i="1" dirty="0" smtClean="0"/>
              <a:t>undamentos </a:t>
            </a:r>
            <a:r>
              <a:rPr lang="es-ES" sz="2400" i="1" dirty="0"/>
              <a:t>de control </a:t>
            </a:r>
            <a:r>
              <a:rPr lang="es-ES" sz="2400" i="1" dirty="0" smtClean="0"/>
              <a:t>interno, </a:t>
            </a:r>
            <a:r>
              <a:rPr lang="es-ES" sz="2400" dirty="0" smtClean="0"/>
              <a:t>México: Thomson.</a:t>
            </a:r>
            <a:endParaRPr lang="es-MX" sz="2400" dirty="0"/>
          </a:p>
          <a:p>
            <a:pPr lvl="0">
              <a:lnSpc>
                <a:spcPct val="150000"/>
              </a:lnSpc>
            </a:pPr>
            <a:r>
              <a:rPr lang="es-ES" sz="2400" dirty="0"/>
              <a:t>Reyes, </a:t>
            </a:r>
            <a:r>
              <a:rPr lang="es-ES" sz="2400" dirty="0" smtClean="0"/>
              <a:t>A</a:t>
            </a:r>
            <a:r>
              <a:rPr lang="es-ES" sz="2400" dirty="0"/>
              <a:t>. (2005) </a:t>
            </a:r>
            <a:r>
              <a:rPr lang="es-ES" sz="2400" i="1" dirty="0"/>
              <a:t>Administración de las empresas</a:t>
            </a:r>
            <a:r>
              <a:rPr lang="es-ES" sz="2400" dirty="0"/>
              <a:t>, </a:t>
            </a:r>
            <a:r>
              <a:rPr lang="es-ES" sz="2400" dirty="0" smtClean="0"/>
              <a:t>México: </a:t>
            </a:r>
            <a:r>
              <a:rPr lang="es-ES" sz="2400" dirty="0" err="1" smtClean="0"/>
              <a:t>Limusa</a:t>
            </a:r>
            <a:r>
              <a:rPr lang="es-ES" sz="2400" dirty="0" smtClean="0"/>
              <a:t>.</a:t>
            </a:r>
            <a:endParaRPr lang="es-MX" sz="2400" dirty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2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1841500" y="2214467"/>
            <a:ext cx="9804400" cy="168443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6600" b="1" dirty="0" smtClean="0">
                <a:solidFill>
                  <a:srgbClr val="003300"/>
                </a:solidFill>
              </a:rPr>
              <a:t>¡Gracias por su atención!</a:t>
            </a:r>
            <a:endParaRPr lang="es-MX" sz="66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292572" y="1348759"/>
            <a:ext cx="116068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s-MX" sz="3200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MX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esta unidad de aprendizaje de la Licenciatura en Contaduría el estudiante identificará los elementos básicos necesarios para el buen funcionamiento del control interno; como son los manuales de procedimientos, políticas, normas, diagramas de flujo, el organigrama y la función del contralor como parte integral de la entidad. 	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es-MX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267655" y="442026"/>
            <a:ext cx="4220386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I. Guión explicativo</a:t>
            </a:r>
            <a:endParaRPr lang="es-MX" sz="3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821978" y="404427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80301" y="1790080"/>
            <a:ext cx="10136877" cy="2974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Propósito de la unidad de aprendizaje</a:t>
            </a:r>
            <a:endParaRPr lang="es-MX" sz="1600" dirty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endParaRPr lang="es-MX" sz="2400" dirty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430"/>
              </a:spcAft>
            </a:pPr>
            <a:r>
              <a:rPr lang="es-MX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MX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alumno identifica los elementos básicos necesarios para el buen funcionamiento del control </a:t>
            </a:r>
            <a:r>
              <a:rPr lang="es-MX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interno.</a:t>
            </a:r>
            <a:endParaRPr lang="es-MX" sz="32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  <a:endParaRPr lang="es-MX" sz="1200" b="1" i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963826" y="2292588"/>
            <a:ext cx="10136877" cy="1592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30"/>
              </a:spcAft>
            </a:pPr>
            <a:endParaRPr lang="es-MX" sz="2400" dirty="0" smtClean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430"/>
              </a:spcAft>
              <a:buFont typeface="Wingdings" pitchFamily="2" charset="2"/>
              <a:buChar char="Ø"/>
            </a:pPr>
            <a:r>
              <a:rPr lang="es-MX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Conocer el panorama general del control interno.</a:t>
            </a:r>
            <a:endParaRPr lang="es-MX" sz="32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  <a:endParaRPr lang="es-MX" sz="1200" b="1" i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267655" y="442026"/>
            <a:ext cx="5502019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II. Competencia genérica </a:t>
            </a:r>
            <a:endParaRPr lang="es-MX" sz="3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427852" y="1099752"/>
            <a:ext cx="1121221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000" dirty="0" smtClean="0"/>
          </a:p>
          <a:p>
            <a:endParaRPr lang="es-MX" sz="2000" dirty="0"/>
          </a:p>
          <a:p>
            <a:r>
              <a:rPr lang="es-MX" sz="2000" dirty="0"/>
              <a:t>I. El alumno identifica bases necesarias para el buen funcionamiento del control interno. </a:t>
            </a:r>
          </a:p>
          <a:p>
            <a:endParaRPr lang="es-MX" sz="2000" dirty="0"/>
          </a:p>
          <a:p>
            <a:r>
              <a:rPr lang="es-MX" sz="2000" dirty="0"/>
              <a:t>II. El alumno conoce los conceptos básicos del Control interno. </a:t>
            </a:r>
          </a:p>
          <a:p>
            <a:endParaRPr lang="es-MX" sz="2000" dirty="0"/>
          </a:p>
          <a:p>
            <a:r>
              <a:rPr lang="es-MX" sz="2000" dirty="0"/>
              <a:t>III. El alumno propone de manera específica las técnicas de control interno del ciclo ingresos y del ciclo de tesorería. </a:t>
            </a:r>
          </a:p>
          <a:p>
            <a:endParaRPr lang="es-MX" sz="2000" dirty="0"/>
          </a:p>
          <a:p>
            <a:r>
              <a:rPr lang="es-MX" sz="2000" dirty="0"/>
              <a:t>IV. El alumno formula las técnicas de control interno del ciclo de compras. </a:t>
            </a:r>
          </a:p>
          <a:p>
            <a:endParaRPr lang="es-MX" sz="2000" dirty="0"/>
          </a:p>
          <a:p>
            <a:r>
              <a:rPr lang="es-MX" sz="2000" dirty="0"/>
              <a:t>V. El alumno crea de manera específica las técnicas y riesgos del control interno del ciclo de producción y del ciclo de inventarios. </a:t>
            </a:r>
          </a:p>
          <a:p>
            <a:endParaRPr lang="es-MX" sz="2000" dirty="0"/>
          </a:p>
          <a:p>
            <a:r>
              <a:rPr lang="es-MX" sz="2000" dirty="0"/>
              <a:t>VI. El alumno diseña de manera específica las técnicas y riesgos del control interno del ciclo de nóminas.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es-MX" sz="2000" dirty="0"/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  <a:endParaRPr lang="es-MX" sz="1200" b="1" i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267655" y="442026"/>
            <a:ext cx="944181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III: Estructura de la unidad de aprendizaje  </a:t>
            </a:r>
            <a:r>
              <a:rPr lang="es-MX" sz="3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3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3769680" y="232581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Secuencia didáctica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  <a:endParaRPr lang="es-MX" sz="1200" b="1" i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17177073"/>
              </p:ext>
            </p:extLst>
          </p:nvPr>
        </p:nvGraphicFramePr>
        <p:xfrm>
          <a:off x="907535" y="1408670"/>
          <a:ext cx="10664568" cy="4464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1" descr="Resultado de imagen para escudo de la uaemex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327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>
            <a:off x="605307" y="1312832"/>
            <a:ext cx="7907628" cy="44935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sz="2200" dirty="0" smtClean="0"/>
          </a:p>
          <a:p>
            <a:pPr algn="just"/>
            <a:r>
              <a:rPr lang="es-MX" sz="2400" dirty="0"/>
              <a:t>EMPRESA: unidad socioeconómica, constituida legalmente, en la que el capital, el trabajo y la dirección se coordinan con el fin de lograr una producción útil para la sociedad acorde con las exigencias del bien común (Hernández, 2006).</a:t>
            </a:r>
          </a:p>
          <a:p>
            <a:endParaRPr lang="es-ES" sz="2400" dirty="0" smtClean="0"/>
          </a:p>
          <a:p>
            <a:endParaRPr lang="es-ES" sz="2400" dirty="0" smtClean="0"/>
          </a:p>
          <a:p>
            <a:pPr algn="just"/>
            <a:r>
              <a:rPr lang="es-ES" sz="2400" dirty="0" smtClean="0"/>
              <a:t>EMPRESA</a:t>
            </a:r>
            <a:r>
              <a:rPr lang="es-ES" sz="2400" dirty="0"/>
              <a:t>: Es la unidad económico-social en la que el capital, el trabajo y dirección se coordinan para lograr una producción que responda a los requerimientos del medio humano en la que la propia empresa actúa. (Mercado, 1999</a:t>
            </a:r>
            <a:r>
              <a:rPr lang="es-ES" sz="2400" dirty="0" smtClean="0"/>
              <a:t>)</a:t>
            </a:r>
            <a:r>
              <a:rPr lang="es-MX" sz="2200" dirty="0" smtClean="0"/>
              <a:t>.</a:t>
            </a:r>
          </a:p>
          <a:p>
            <a:endParaRPr lang="es-MX" sz="2400" dirty="0"/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3374265" y="207867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1.1 Definición de empresa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Sistemas de Control Interno</a:t>
            </a:r>
          </a:p>
        </p:txBody>
      </p:sp>
      <p:pic>
        <p:nvPicPr>
          <p:cNvPr id="2050" name="Picture 2" descr="Resultado de imagen para empres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294" y="2922374"/>
            <a:ext cx="2056285" cy="1779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29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2084</Words>
  <Application>Microsoft Office PowerPoint</Application>
  <PresentationFormat>Panorámica</PresentationFormat>
  <Paragraphs>380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Arial Unicode MS</vt:lpstr>
      <vt:lpstr>Arial</vt:lpstr>
      <vt:lpstr>Calibri</vt:lpstr>
      <vt:lpstr>Calibri Light</vt:lpstr>
      <vt:lpstr>Cambria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108</cp:revision>
  <dcterms:created xsi:type="dcterms:W3CDTF">2017-07-25T00:45:37Z</dcterms:created>
  <dcterms:modified xsi:type="dcterms:W3CDTF">2017-10-16T18:33:58Z</dcterms:modified>
</cp:coreProperties>
</file>